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83" r:id="rId4"/>
    <p:sldId id="282" r:id="rId5"/>
    <p:sldId id="268" r:id="rId6"/>
    <p:sldId id="281" r:id="rId7"/>
    <p:sldId id="280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4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oss Journal" userId="4a03aab8-0bb6-490b-91bd-ec9a69313865" providerId="ADAL" clId="{3191002F-20CA-4F30-BC9D-42773E2C15A4}"/>
    <pc:docChg chg="modSld">
      <pc:chgData name="Becoss Journal" userId="4a03aab8-0bb6-490b-91bd-ec9a69313865" providerId="ADAL" clId="{3191002F-20CA-4F30-BC9D-42773E2C15A4}" dt="2022-06-06T08:53:36.024" v="45" actId="20577"/>
      <pc:docMkLst>
        <pc:docMk/>
      </pc:docMkLst>
      <pc:sldChg chg="modSp mod">
        <pc:chgData name="Becoss Journal" userId="4a03aab8-0bb6-490b-91bd-ec9a69313865" providerId="ADAL" clId="{3191002F-20CA-4F30-BC9D-42773E2C15A4}" dt="2022-06-06T08:35:59.682" v="40" actId="20577"/>
        <pc:sldMkLst>
          <pc:docMk/>
          <pc:sldMk cId="3197309123" sldId="267"/>
        </pc:sldMkLst>
        <pc:spChg chg="mod">
          <ac:chgData name="Becoss Journal" userId="4a03aab8-0bb6-490b-91bd-ec9a69313865" providerId="ADAL" clId="{3191002F-20CA-4F30-BC9D-42773E2C15A4}" dt="2022-06-06T08:35:59.682" v="40" actId="20577"/>
          <ac:spMkLst>
            <pc:docMk/>
            <pc:sldMk cId="3197309123" sldId="267"/>
            <ac:spMk id="8" creationId="{097A45AB-8495-488F-8BB2-D4AE1328AFC5}"/>
          </ac:spMkLst>
        </pc:spChg>
      </pc:sldChg>
      <pc:sldChg chg="modSp mod">
        <pc:chgData name="Becoss Journal" userId="4a03aab8-0bb6-490b-91bd-ec9a69313865" providerId="ADAL" clId="{3191002F-20CA-4F30-BC9D-42773E2C15A4}" dt="2022-06-06T08:46:02.583" v="41" actId="20577"/>
        <pc:sldMkLst>
          <pc:docMk/>
          <pc:sldMk cId="2078856268" sldId="269"/>
        </pc:sldMkLst>
        <pc:spChg chg="mod">
          <ac:chgData name="Becoss Journal" userId="4a03aab8-0bb6-490b-91bd-ec9a69313865" providerId="ADAL" clId="{3191002F-20CA-4F30-BC9D-42773E2C15A4}" dt="2022-06-06T08:46:02.583" v="41" actId="20577"/>
          <ac:spMkLst>
            <pc:docMk/>
            <pc:sldMk cId="2078856268" sldId="269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47:41.248" v="44" actId="20577"/>
        <pc:sldMkLst>
          <pc:docMk/>
          <pc:sldMk cId="1160435247" sldId="271"/>
        </pc:sldMkLst>
        <pc:spChg chg="mod">
          <ac:chgData name="Becoss Journal" userId="4a03aab8-0bb6-490b-91bd-ec9a69313865" providerId="ADAL" clId="{3191002F-20CA-4F30-BC9D-42773E2C15A4}" dt="2022-06-06T08:47:41.248" v="44" actId="20577"/>
          <ac:spMkLst>
            <pc:docMk/>
            <pc:sldMk cId="1160435247" sldId="271"/>
            <ac:spMk id="7" creationId="{F13E8B8C-40B7-4117-A4E1-0583EA195FA7}"/>
          </ac:spMkLst>
        </pc:spChg>
      </pc:sldChg>
      <pc:sldChg chg="modSp mod">
        <pc:chgData name="Becoss Journal" userId="4a03aab8-0bb6-490b-91bd-ec9a69313865" providerId="ADAL" clId="{3191002F-20CA-4F30-BC9D-42773E2C15A4}" dt="2022-06-06T08:53:36.024" v="45" actId="20577"/>
        <pc:sldMkLst>
          <pc:docMk/>
          <pc:sldMk cId="301652442" sldId="273"/>
        </pc:sldMkLst>
        <pc:spChg chg="mod">
          <ac:chgData name="Becoss Journal" userId="4a03aab8-0bb6-490b-91bd-ec9a69313865" providerId="ADAL" clId="{3191002F-20CA-4F30-BC9D-42773E2C15A4}" dt="2022-06-06T08:53:36.024" v="45" actId="20577"/>
          <ac:spMkLst>
            <pc:docMk/>
            <pc:sldMk cId="301652442" sldId="273"/>
            <ac:spMk id="6" creationId="{5B1E853F-A91F-424C-B7BD-7757B9CD49D7}"/>
          </ac:spMkLst>
        </pc:spChg>
      </pc:sldChg>
    </pc:docChg>
  </pc:docChgLst>
  <pc:docChgLst>
    <pc:chgData name="Fabian" userId="f46cf8bb-4ec7-4653-94a9-ff26fa22481f" providerId="ADAL" clId="{13C92C32-3299-4B06-899D-1D33A5D2F649}"/>
    <pc:docChg chg="custSel modMainMaster">
      <pc:chgData name="Fabian" userId="f46cf8bb-4ec7-4653-94a9-ff26fa22481f" providerId="ADAL" clId="{13C92C32-3299-4B06-899D-1D33A5D2F649}" dt="2022-12-23T05:45:49.436" v="5" actId="478"/>
      <pc:docMkLst>
        <pc:docMk/>
      </pc:docMkLst>
      <pc:sldMasterChg chg="modSldLayout">
        <pc:chgData name="Fabian" userId="f46cf8bb-4ec7-4653-94a9-ff26fa22481f" providerId="ADAL" clId="{13C92C32-3299-4B06-899D-1D33A5D2F649}" dt="2022-12-23T05:45:49.436" v="5" actId="478"/>
        <pc:sldMasterMkLst>
          <pc:docMk/>
          <pc:sldMasterMk cId="1003228055" sldId="2147483660"/>
        </pc:sldMasterMkLst>
        <pc:sldLayoutChg chg="delSp">
          <pc:chgData name="Fabian" userId="f46cf8bb-4ec7-4653-94a9-ff26fa22481f" providerId="ADAL" clId="{13C92C32-3299-4B06-899D-1D33A5D2F649}" dt="2022-12-23T05:45:42.477" v="0" actId="478"/>
          <pc:sldLayoutMkLst>
            <pc:docMk/>
            <pc:sldMasterMk cId="1003228055" sldId="2147483660"/>
            <pc:sldLayoutMk cId="1628811076" sldId="2147483661"/>
          </pc:sldLayoutMkLst>
          <pc:picChg chg="del">
            <ac:chgData name="Fabian" userId="f46cf8bb-4ec7-4653-94a9-ff26fa22481f" providerId="ADAL" clId="{13C92C32-3299-4B06-899D-1D33A5D2F649}" dt="2022-12-23T05:45:42.477" v="0" actId="478"/>
            <ac:picMkLst>
              <pc:docMk/>
              <pc:sldMasterMk cId="1003228055" sldId="2147483660"/>
              <pc:sldLayoutMk cId="1628811076" sldId="2147483661"/>
              <ac:picMk id="11" creationId="{0D00FE9A-5B56-CC4A-AE9A-C22895A4A65F}"/>
            </ac:picMkLst>
          </pc:picChg>
        </pc:sldLayoutChg>
        <pc:sldLayoutChg chg="delSp">
          <pc:chgData name="Fabian" userId="f46cf8bb-4ec7-4653-94a9-ff26fa22481f" providerId="ADAL" clId="{13C92C32-3299-4B06-899D-1D33A5D2F649}" dt="2022-12-23T05:45:43.872" v="1" actId="478"/>
          <pc:sldLayoutMkLst>
            <pc:docMk/>
            <pc:sldMasterMk cId="1003228055" sldId="2147483660"/>
            <pc:sldLayoutMk cId="4175947416" sldId="2147483662"/>
          </pc:sldLayoutMkLst>
          <pc:picChg chg="del">
            <ac:chgData name="Fabian" userId="f46cf8bb-4ec7-4653-94a9-ff26fa22481f" providerId="ADAL" clId="{13C92C32-3299-4B06-899D-1D33A5D2F649}" dt="2022-12-23T05:45:43.872" v="1" actId="478"/>
            <ac:picMkLst>
              <pc:docMk/>
              <pc:sldMasterMk cId="1003228055" sldId="2147483660"/>
              <pc:sldLayoutMk cId="4175947416" sldId="2147483662"/>
              <ac:picMk id="11" creationId="{B629EBDB-E5DA-C246-981F-4C19F8FC4578}"/>
            </ac:picMkLst>
          </pc:picChg>
        </pc:sldLayoutChg>
        <pc:sldLayoutChg chg="delSp">
          <pc:chgData name="Fabian" userId="f46cf8bb-4ec7-4653-94a9-ff26fa22481f" providerId="ADAL" clId="{13C92C32-3299-4B06-899D-1D33A5D2F649}" dt="2022-12-23T05:45:45.480" v="2" actId="478"/>
          <pc:sldLayoutMkLst>
            <pc:docMk/>
            <pc:sldMasterMk cId="1003228055" sldId="2147483660"/>
            <pc:sldLayoutMk cId="3330288112" sldId="2147483663"/>
          </pc:sldLayoutMkLst>
          <pc:picChg chg="del">
            <ac:chgData name="Fabian" userId="f46cf8bb-4ec7-4653-94a9-ff26fa22481f" providerId="ADAL" clId="{13C92C32-3299-4B06-899D-1D33A5D2F649}" dt="2022-12-23T05:45:45.480" v="2" actId="478"/>
            <ac:picMkLst>
              <pc:docMk/>
              <pc:sldMasterMk cId="1003228055" sldId="2147483660"/>
              <pc:sldLayoutMk cId="3330288112" sldId="2147483663"/>
              <ac:picMk id="7" creationId="{EB33BA03-3A39-B849-9650-5243CD565A8A}"/>
            </ac:picMkLst>
          </pc:picChg>
        </pc:sldLayoutChg>
        <pc:sldLayoutChg chg="delSp">
          <pc:chgData name="Fabian" userId="f46cf8bb-4ec7-4653-94a9-ff26fa22481f" providerId="ADAL" clId="{13C92C32-3299-4B06-899D-1D33A5D2F649}" dt="2022-12-23T05:45:46.847" v="3" actId="478"/>
          <pc:sldLayoutMkLst>
            <pc:docMk/>
            <pc:sldMasterMk cId="1003228055" sldId="2147483660"/>
            <pc:sldLayoutMk cId="3840209482" sldId="2147483664"/>
          </pc:sldLayoutMkLst>
          <pc:picChg chg="del">
            <ac:chgData name="Fabian" userId="f46cf8bb-4ec7-4653-94a9-ff26fa22481f" providerId="ADAL" clId="{13C92C32-3299-4B06-899D-1D33A5D2F649}" dt="2022-12-23T05:45:46.847" v="3" actId="478"/>
            <ac:picMkLst>
              <pc:docMk/>
              <pc:sldMasterMk cId="1003228055" sldId="2147483660"/>
              <pc:sldLayoutMk cId="3840209482" sldId="2147483664"/>
              <ac:picMk id="12" creationId="{3DC9F73C-0878-E542-8513-409788190553}"/>
            </ac:picMkLst>
          </pc:picChg>
        </pc:sldLayoutChg>
        <pc:sldLayoutChg chg="delSp">
          <pc:chgData name="Fabian" userId="f46cf8bb-4ec7-4653-94a9-ff26fa22481f" providerId="ADAL" clId="{13C92C32-3299-4B06-899D-1D33A5D2F649}" dt="2022-12-23T05:45:48.115" v="4" actId="478"/>
          <pc:sldLayoutMkLst>
            <pc:docMk/>
            <pc:sldMasterMk cId="1003228055" sldId="2147483660"/>
            <pc:sldLayoutMk cId="3552407982" sldId="2147483665"/>
          </pc:sldLayoutMkLst>
          <pc:picChg chg="del">
            <ac:chgData name="Fabian" userId="f46cf8bb-4ec7-4653-94a9-ff26fa22481f" providerId="ADAL" clId="{13C92C32-3299-4B06-899D-1D33A5D2F649}" dt="2022-12-23T05:45:48.115" v="4" actId="478"/>
            <ac:picMkLst>
              <pc:docMk/>
              <pc:sldMasterMk cId="1003228055" sldId="2147483660"/>
              <pc:sldLayoutMk cId="3552407982" sldId="2147483665"/>
              <ac:picMk id="13" creationId="{07D22DC1-2584-BA45-ADB4-CB64B76C9196}"/>
            </ac:picMkLst>
          </pc:picChg>
        </pc:sldLayoutChg>
        <pc:sldLayoutChg chg="delSp">
          <pc:chgData name="Fabian" userId="f46cf8bb-4ec7-4653-94a9-ff26fa22481f" providerId="ADAL" clId="{13C92C32-3299-4B06-899D-1D33A5D2F649}" dt="2022-12-23T05:45:49.436" v="5" actId="478"/>
          <pc:sldLayoutMkLst>
            <pc:docMk/>
            <pc:sldMasterMk cId="1003228055" sldId="2147483660"/>
            <pc:sldLayoutMk cId="912140680" sldId="2147483666"/>
          </pc:sldLayoutMkLst>
          <pc:picChg chg="del">
            <ac:chgData name="Fabian" userId="f46cf8bb-4ec7-4653-94a9-ff26fa22481f" providerId="ADAL" clId="{13C92C32-3299-4B06-899D-1D33A5D2F649}" dt="2022-12-23T05:45:49.436" v="5" actId="478"/>
            <ac:picMkLst>
              <pc:docMk/>
              <pc:sldMasterMk cId="1003228055" sldId="2147483660"/>
              <pc:sldLayoutMk cId="912140680" sldId="2147483666"/>
              <ac:picMk id="8" creationId="{1A1711B1-0CB2-3642-B322-BB9057DC06A4}"/>
            </ac:picMkLst>
          </pc:picChg>
        </pc:sldLayoutChg>
      </pc:sldMasterChg>
    </pc:docChg>
  </pc:docChgLst>
  <pc:docChgLst>
    <pc:chgData name="Fabian Surya Pramudya" userId="f46cf8bb-4ec7-4653-94a9-ff26fa22481f" providerId="ADAL" clId="{7935977C-B58E-4113-B453-75A46B95D6E1}"/>
    <pc:docChg chg="undo addSld delSld modSld">
      <pc:chgData name="Fabian Surya Pramudya" userId="f46cf8bb-4ec7-4653-94a9-ff26fa22481f" providerId="ADAL" clId="{7935977C-B58E-4113-B453-75A46B95D6E1}" dt="2022-09-30T07:15:34.920" v="199" actId="20577"/>
      <pc:docMkLst>
        <pc:docMk/>
      </pc:docMkLst>
      <pc:sldChg chg="modSp">
        <pc:chgData name="Fabian Surya Pramudya" userId="f46cf8bb-4ec7-4653-94a9-ff26fa22481f" providerId="ADAL" clId="{7935977C-B58E-4113-B453-75A46B95D6E1}" dt="2022-09-30T07:12:15.157" v="163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7935977C-B58E-4113-B453-75A46B95D6E1}" dt="2022-09-30T07:12:15.157" v="163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7935977C-B58E-4113-B453-75A46B95D6E1}" dt="2022-09-30T07:15:34.920" v="199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7935977C-B58E-4113-B453-75A46B95D6E1}" dt="2022-09-30T07:15:34.920" v="199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del">
        <pc:chgData name="Fabian Surya Pramudya" userId="f46cf8bb-4ec7-4653-94a9-ff26fa22481f" providerId="ADAL" clId="{7935977C-B58E-4113-B453-75A46B95D6E1}" dt="2022-09-30T01:13:11.394" v="0" actId="2696"/>
        <pc:sldMkLst>
          <pc:docMk/>
          <pc:sldMk cId="3197309123" sldId="267"/>
        </pc:sldMkLst>
      </pc:sldChg>
      <pc:sldChg chg="modSp add">
        <pc:chgData name="Fabian Surya Pramudya" userId="f46cf8bb-4ec7-4653-94a9-ff26fa22481f" providerId="ADAL" clId="{7935977C-B58E-4113-B453-75A46B95D6E1}" dt="2022-09-30T07:14:56.587" v="188"/>
        <pc:sldMkLst>
          <pc:docMk/>
          <pc:sldMk cId="2865460419" sldId="268"/>
        </pc:sldMkLst>
        <pc:spChg chg="mod">
          <ac:chgData name="Fabian Surya Pramudya" userId="f46cf8bb-4ec7-4653-94a9-ff26fa22481f" providerId="ADAL" clId="{7935977C-B58E-4113-B453-75A46B95D6E1}" dt="2022-09-30T07:14:56.587" v="188"/>
          <ac:spMkLst>
            <pc:docMk/>
            <pc:sldMk cId="2865460419" sldId="268"/>
            <ac:spMk id="9" creationId="{233408BD-1F1D-44A0-8D72-B6E6FF325F4D}"/>
          </ac:spMkLst>
        </pc:spChg>
      </pc:sldChg>
      <pc:sldChg chg="del">
        <pc:chgData name="Fabian Surya Pramudya" userId="f46cf8bb-4ec7-4653-94a9-ff26fa22481f" providerId="ADAL" clId="{7935977C-B58E-4113-B453-75A46B95D6E1}" dt="2022-09-30T01:13:11.459" v="2" actId="2696"/>
        <pc:sldMkLst>
          <pc:docMk/>
          <pc:sldMk cId="775780925" sldId="270"/>
        </pc:sldMkLst>
      </pc:sldChg>
      <pc:sldChg chg="modSp add del">
        <pc:chgData name="Fabian Surya Pramudya" userId="f46cf8bb-4ec7-4653-94a9-ff26fa22481f" providerId="ADAL" clId="{7935977C-B58E-4113-B453-75A46B95D6E1}" dt="2022-09-30T01:13:33.496" v="15" actId="5793"/>
        <pc:sldMkLst>
          <pc:docMk/>
          <pc:sldMk cId="1891850020" sldId="276"/>
        </pc:sldMkLst>
        <pc:spChg chg="mod">
          <ac:chgData name="Fabian Surya Pramudya" userId="f46cf8bb-4ec7-4653-94a9-ff26fa22481f" providerId="ADAL" clId="{7935977C-B58E-4113-B453-75A46B95D6E1}" dt="2022-09-30T01:13:33.496" v="15" actId="5793"/>
          <ac:spMkLst>
            <pc:docMk/>
            <pc:sldMk cId="1891850020" sldId="276"/>
            <ac:spMk id="9" creationId="{09A5A897-C9CE-4636-A87B-D0B1E04E6498}"/>
          </ac:spMkLst>
        </pc:spChg>
      </pc:sldChg>
      <pc:sldChg chg="del">
        <pc:chgData name="Fabian Surya Pramudya" userId="f46cf8bb-4ec7-4653-94a9-ff26fa22481f" providerId="ADAL" clId="{7935977C-B58E-4113-B453-75A46B95D6E1}" dt="2022-09-30T01:13:11.514" v="5" actId="2696"/>
        <pc:sldMkLst>
          <pc:docMk/>
          <pc:sldMk cId="499859366" sldId="277"/>
        </pc:sldMkLst>
      </pc:sldChg>
      <pc:sldChg chg="del">
        <pc:chgData name="Fabian Surya Pramudya" userId="f46cf8bb-4ec7-4653-94a9-ff26fa22481f" providerId="ADAL" clId="{7935977C-B58E-4113-B453-75A46B95D6E1}" dt="2022-09-30T01:13:11.565" v="9" actId="2696"/>
        <pc:sldMkLst>
          <pc:docMk/>
          <pc:sldMk cId="4258910863" sldId="278"/>
        </pc:sldMkLst>
      </pc:sldChg>
      <pc:sldChg chg="modSp add">
        <pc:chgData name="Fabian Surya Pramudya" userId="f46cf8bb-4ec7-4653-94a9-ff26fa22481f" providerId="ADAL" clId="{7935977C-B58E-4113-B453-75A46B95D6E1}" dt="2022-09-30T07:15:22.852" v="193" actId="20577"/>
        <pc:sldMkLst>
          <pc:docMk/>
          <pc:sldMk cId="3494016228" sldId="280"/>
        </pc:sldMkLst>
        <pc:spChg chg="mod">
          <ac:chgData name="Fabian Surya Pramudya" userId="f46cf8bb-4ec7-4653-94a9-ff26fa22481f" providerId="ADAL" clId="{7935977C-B58E-4113-B453-75A46B95D6E1}" dt="2022-09-30T07:15:22.852" v="193" actId="20577"/>
          <ac:spMkLst>
            <pc:docMk/>
            <pc:sldMk cId="3494016228" sldId="280"/>
            <ac:spMk id="9" creationId="{233408BD-1F1D-44A0-8D72-B6E6FF325F4D}"/>
          </ac:spMkLst>
        </pc:spChg>
      </pc:sldChg>
      <pc:sldChg chg="add">
        <pc:chgData name="Fabian Surya Pramudya" userId="f46cf8bb-4ec7-4653-94a9-ff26fa22481f" providerId="ADAL" clId="{7935977C-B58E-4113-B453-75A46B95D6E1}" dt="2022-09-30T01:13:11.857" v="11"/>
        <pc:sldMkLst>
          <pc:docMk/>
          <pc:sldMk cId="2907936918" sldId="281"/>
        </pc:sldMkLst>
      </pc:sldChg>
      <pc:sldChg chg="modSp add">
        <pc:chgData name="Fabian Surya Pramudya" userId="f46cf8bb-4ec7-4653-94a9-ff26fa22481f" providerId="ADAL" clId="{7935977C-B58E-4113-B453-75A46B95D6E1}" dt="2022-09-30T07:14:54.396" v="187"/>
        <pc:sldMkLst>
          <pc:docMk/>
          <pc:sldMk cId="721525709" sldId="282"/>
        </pc:sldMkLst>
        <pc:spChg chg="mod">
          <ac:chgData name="Fabian Surya Pramudya" userId="f46cf8bb-4ec7-4653-94a9-ff26fa22481f" providerId="ADAL" clId="{7935977C-B58E-4113-B453-75A46B95D6E1}" dt="2022-09-30T07:14:54.396" v="187"/>
          <ac:spMkLst>
            <pc:docMk/>
            <pc:sldMk cId="721525709" sldId="282"/>
            <ac:spMk id="9" creationId="{233408BD-1F1D-44A0-8D72-B6E6FF325F4D}"/>
          </ac:spMkLst>
        </pc:spChg>
      </pc:sldChg>
      <pc:sldChg chg="modSp add">
        <pc:chgData name="Fabian Surya Pramudya" userId="f46cf8bb-4ec7-4653-94a9-ff26fa22481f" providerId="ADAL" clId="{7935977C-B58E-4113-B453-75A46B95D6E1}" dt="2022-09-30T07:14:50.848" v="186"/>
        <pc:sldMkLst>
          <pc:docMk/>
          <pc:sldMk cId="3228646411" sldId="283"/>
        </pc:sldMkLst>
        <pc:spChg chg="mod">
          <ac:chgData name="Fabian Surya Pramudya" userId="f46cf8bb-4ec7-4653-94a9-ff26fa22481f" providerId="ADAL" clId="{7935977C-B58E-4113-B453-75A46B95D6E1}" dt="2022-09-30T07:14:50.848" v="186"/>
          <ac:spMkLst>
            <pc:docMk/>
            <pc:sldMk cId="3228646411" sldId="283"/>
            <ac:spMk id="9" creationId="{233408BD-1F1D-44A0-8D72-B6E6FF325F4D}"/>
          </ac:spMkLst>
        </pc:spChg>
      </pc:sldChg>
      <pc:sldChg chg="del">
        <pc:chgData name="Fabian Surya Pramudya" userId="f46cf8bb-4ec7-4653-94a9-ff26fa22481f" providerId="ADAL" clId="{7935977C-B58E-4113-B453-75A46B95D6E1}" dt="2022-09-30T01:13:11.429" v="1" actId="2696"/>
        <pc:sldMkLst>
          <pc:docMk/>
          <pc:sldMk cId="493940181" sldId="284"/>
        </pc:sldMkLst>
      </pc:sldChg>
      <pc:sldChg chg="del">
        <pc:chgData name="Fabian Surya Pramudya" userId="f46cf8bb-4ec7-4653-94a9-ff26fa22481f" providerId="ADAL" clId="{7935977C-B58E-4113-B453-75A46B95D6E1}" dt="2022-09-30T01:13:11.476" v="3" actId="2696"/>
        <pc:sldMkLst>
          <pc:docMk/>
          <pc:sldMk cId="3596875815" sldId="285"/>
        </pc:sldMkLst>
      </pc:sldChg>
      <pc:sldChg chg="del">
        <pc:chgData name="Fabian Surya Pramudya" userId="f46cf8bb-4ec7-4653-94a9-ff26fa22481f" providerId="ADAL" clId="{7935977C-B58E-4113-B453-75A46B95D6E1}" dt="2022-09-30T01:13:11.493" v="4" actId="2696"/>
        <pc:sldMkLst>
          <pc:docMk/>
          <pc:sldMk cId="2004230187" sldId="286"/>
        </pc:sldMkLst>
      </pc:sldChg>
      <pc:sldChg chg="del">
        <pc:chgData name="Fabian Surya Pramudya" userId="f46cf8bb-4ec7-4653-94a9-ff26fa22481f" providerId="ADAL" clId="{7935977C-B58E-4113-B453-75A46B95D6E1}" dt="2022-09-30T01:13:11.531" v="6" actId="2696"/>
        <pc:sldMkLst>
          <pc:docMk/>
          <pc:sldMk cId="2299999220" sldId="287"/>
        </pc:sldMkLst>
      </pc:sldChg>
      <pc:sldChg chg="del">
        <pc:chgData name="Fabian Surya Pramudya" userId="f46cf8bb-4ec7-4653-94a9-ff26fa22481f" providerId="ADAL" clId="{7935977C-B58E-4113-B453-75A46B95D6E1}" dt="2022-09-30T01:13:11.543" v="7" actId="2696"/>
        <pc:sldMkLst>
          <pc:docMk/>
          <pc:sldMk cId="3759224707" sldId="288"/>
        </pc:sldMkLst>
      </pc:sldChg>
      <pc:sldChg chg="del">
        <pc:chgData name="Fabian Surya Pramudya" userId="f46cf8bb-4ec7-4653-94a9-ff26fa22481f" providerId="ADAL" clId="{7935977C-B58E-4113-B453-75A46B95D6E1}" dt="2022-09-30T01:13:11.551" v="8" actId="2696"/>
        <pc:sldMkLst>
          <pc:docMk/>
          <pc:sldMk cId="3483393279" sldId="289"/>
        </pc:sldMkLst>
      </pc:sldChg>
    </pc:docChg>
  </pc:docChgLst>
  <pc:docChgLst>
    <pc:chgData name="Fabian Surya Pramudya" userId="f46cf8bb-4ec7-4653-94a9-ff26fa22481f" providerId="ADAL" clId="{097785AF-2027-4C44-9989-868F0CF3F766}"/>
    <pc:docChg chg="undo custSel addSld delSld modSld sldOrd">
      <pc:chgData name="Fabian Surya Pramudya" userId="f46cf8bb-4ec7-4653-94a9-ff26fa22481f" providerId="ADAL" clId="{097785AF-2027-4C44-9989-868F0CF3F766}" dt="2022-04-05T01:27:50.969" v="3988" actId="20577"/>
      <pc:docMkLst>
        <pc:docMk/>
      </pc:docMkLst>
      <pc:sldChg chg="delSp modSp del">
        <pc:chgData name="Fabian Surya Pramudya" userId="f46cf8bb-4ec7-4653-94a9-ff26fa22481f" providerId="ADAL" clId="{097785AF-2027-4C44-9989-868F0CF3F766}" dt="2022-04-05T00:24:37.620" v="1250" actId="2696"/>
        <pc:sldMkLst>
          <pc:docMk/>
          <pc:sldMk cId="4099128656" sldId="256"/>
        </pc:sldMkLst>
        <pc:spChg chg="mod">
          <ac:chgData name="Fabian Surya Pramudya" userId="f46cf8bb-4ec7-4653-94a9-ff26fa22481f" providerId="ADAL" clId="{097785AF-2027-4C44-9989-868F0CF3F766}" dt="2022-04-05T00:01:40.332" v="578" actId="5793"/>
          <ac:spMkLst>
            <pc:docMk/>
            <pc:sldMk cId="4099128656" sldId="256"/>
            <ac:spMk id="6" creationId="{28804C1F-322D-457F-AC5D-415CD24968F4}"/>
          </ac:spMkLst>
        </pc:spChg>
        <pc:picChg chg="del mod">
          <ac:chgData name="Fabian Surya Pramudya" userId="f46cf8bb-4ec7-4653-94a9-ff26fa22481f" providerId="ADAL" clId="{097785AF-2027-4C44-9989-868F0CF3F766}" dt="2022-04-05T00:01:35.649" v="576" actId="478"/>
          <ac:picMkLst>
            <pc:docMk/>
            <pc:sldMk cId="4099128656" sldId="256"/>
            <ac:picMk id="5" creationId="{2111FBE5-70BC-4956-9683-2FDB5411FD6C}"/>
          </ac:picMkLst>
        </pc:picChg>
      </pc:sldChg>
      <pc:sldChg chg="delSp del">
        <pc:chgData name="Fabian Surya Pramudya" userId="f46cf8bb-4ec7-4653-94a9-ff26fa22481f" providerId="ADAL" clId="{097785AF-2027-4C44-9989-868F0CF3F766}" dt="2022-04-05T01:08:52.947" v="2803" actId="2696"/>
        <pc:sldMkLst>
          <pc:docMk/>
          <pc:sldMk cId="2130661069" sldId="257"/>
        </pc:sldMkLst>
        <pc:spChg chg="del">
          <ac:chgData name="Fabian Surya Pramudya" userId="f46cf8bb-4ec7-4653-94a9-ff26fa22481f" providerId="ADAL" clId="{097785AF-2027-4C44-9989-868F0CF3F766}" dt="2022-04-05T01:08:45.930" v="2800" actId="478"/>
          <ac:spMkLst>
            <pc:docMk/>
            <pc:sldMk cId="2130661069" sldId="257"/>
            <ac:spMk id="12" creationId="{98E067A3-62B8-4668-9DA9-BA3D6A440DEB}"/>
          </ac:spMkLst>
        </pc:spChg>
        <pc:picChg chg="del">
          <ac:chgData name="Fabian Surya Pramudya" userId="f46cf8bb-4ec7-4653-94a9-ff26fa22481f" providerId="ADAL" clId="{097785AF-2027-4C44-9989-868F0CF3F766}" dt="2022-04-05T01:08:44.199" v="2799" actId="478"/>
          <ac:picMkLst>
            <pc:docMk/>
            <pc:sldMk cId="2130661069" sldId="257"/>
            <ac:picMk id="7" creationId="{D3E98619-1AC1-4B07-BF7F-BECC801659A0}"/>
          </ac:picMkLst>
        </pc:picChg>
        <pc:picChg chg="del">
          <ac:chgData name="Fabian Surya Pramudya" userId="f46cf8bb-4ec7-4653-94a9-ff26fa22481f" providerId="ADAL" clId="{097785AF-2027-4C44-9989-868F0CF3F766}" dt="2022-04-05T01:08:39.103" v="2798" actId="478"/>
          <ac:picMkLst>
            <pc:docMk/>
            <pc:sldMk cId="2130661069" sldId="257"/>
            <ac:picMk id="9" creationId="{D7B94E22-09AA-49A4-9E82-0BA8405789F4}"/>
          </ac:picMkLst>
        </pc:picChg>
        <pc:picChg chg="del">
          <ac:chgData name="Fabian Surya Pramudya" userId="f46cf8bb-4ec7-4653-94a9-ff26fa22481f" providerId="ADAL" clId="{097785AF-2027-4C44-9989-868F0CF3F766}" dt="2022-04-05T01:08:51.376" v="2802"/>
          <ac:picMkLst>
            <pc:docMk/>
            <pc:sldMk cId="2130661069" sldId="257"/>
            <ac:picMk id="11" creationId="{51A5114B-81DE-43C8-9B75-7D069CACDB29}"/>
          </ac:picMkLst>
        </pc:picChg>
      </pc:sldChg>
      <pc:sldChg chg="modSp del">
        <pc:chgData name="Fabian Surya Pramudya" userId="f46cf8bb-4ec7-4653-94a9-ff26fa22481f" providerId="ADAL" clId="{097785AF-2027-4C44-9989-868F0CF3F766}" dt="2022-04-05T00:51:20.951" v="1754" actId="2696"/>
        <pc:sldMkLst>
          <pc:docMk/>
          <pc:sldMk cId="3311981509" sldId="258"/>
        </pc:sldMkLst>
        <pc:picChg chg="mod">
          <ac:chgData name="Fabian Surya Pramudya" userId="f46cf8bb-4ec7-4653-94a9-ff26fa22481f" providerId="ADAL" clId="{097785AF-2027-4C44-9989-868F0CF3F766}" dt="2022-04-04T23:43:17.388" v="0" actId="1076"/>
          <ac:picMkLst>
            <pc:docMk/>
            <pc:sldMk cId="3311981509" sldId="258"/>
            <ac:picMk id="3" creationId="{080861EF-E220-462F-9C35-2ADD1E195CEA}"/>
          </ac:picMkLst>
        </pc:picChg>
      </pc:sldChg>
      <pc:sldChg chg="delSp modSp del">
        <pc:chgData name="Fabian Surya Pramudya" userId="f46cf8bb-4ec7-4653-94a9-ff26fa22481f" providerId="ADAL" clId="{097785AF-2027-4C44-9989-868F0CF3F766}" dt="2022-04-05T01:16:29.218" v="3056" actId="2696"/>
        <pc:sldMkLst>
          <pc:docMk/>
          <pc:sldMk cId="2016249226" sldId="259"/>
        </pc:sldMkLst>
        <pc:spChg chg="mod">
          <ac:chgData name="Fabian Surya Pramudya" userId="f46cf8bb-4ec7-4653-94a9-ff26fa22481f" providerId="ADAL" clId="{097785AF-2027-4C44-9989-868F0CF3F766}" dt="2022-04-05T01:13:02.931" v="2832"/>
          <ac:spMkLst>
            <pc:docMk/>
            <pc:sldMk cId="2016249226" sldId="259"/>
            <ac:spMk id="4" creationId="{91289E69-58E9-4528-951E-AC6C0BABD9B3}"/>
          </ac:spMkLst>
        </pc:spChg>
        <pc:picChg chg="del">
          <ac:chgData name="Fabian Surya Pramudya" userId="f46cf8bb-4ec7-4653-94a9-ff26fa22481f" providerId="ADAL" clId="{097785AF-2027-4C44-9989-868F0CF3F766}" dt="2022-04-05T01:09:54.847" v="2821"/>
          <ac:picMkLst>
            <pc:docMk/>
            <pc:sldMk cId="2016249226" sldId="259"/>
            <ac:picMk id="3" creationId="{CEC8855E-BA54-459C-AA77-E3E436AF5253}"/>
          </ac:picMkLst>
        </pc:picChg>
      </pc:sldChg>
      <pc:sldChg chg="addSp delSp modSp del">
        <pc:chgData name="Fabian Surya Pramudya" userId="f46cf8bb-4ec7-4653-94a9-ff26fa22481f" providerId="ADAL" clId="{097785AF-2027-4C44-9989-868F0CF3F766}" dt="2022-04-05T01:23:19.157" v="3654" actId="2696"/>
        <pc:sldMkLst>
          <pc:docMk/>
          <pc:sldMk cId="1508990388" sldId="260"/>
        </pc:sldMkLst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4" creationId="{47221D4D-ADBB-4FF2-845A-FC890206B6D7}"/>
          </ac:picMkLst>
        </pc:picChg>
        <pc:picChg chg="add del mod">
          <ac:chgData name="Fabian Surya Pramudya" userId="f46cf8bb-4ec7-4653-94a9-ff26fa22481f" providerId="ADAL" clId="{097785AF-2027-4C44-9989-868F0CF3F766}" dt="2022-04-05T01:17:50.306" v="3090"/>
          <ac:picMkLst>
            <pc:docMk/>
            <pc:sldMk cId="1508990388" sldId="260"/>
            <ac:picMk id="8" creationId="{616F88F5-CA1D-4065-9242-79EDAC768E92}"/>
          </ac:picMkLst>
        </pc:picChg>
      </pc:sldChg>
      <pc:sldChg chg="del">
        <pc:chgData name="Fabian Surya Pramudya" userId="f46cf8bb-4ec7-4653-94a9-ff26fa22481f" providerId="ADAL" clId="{097785AF-2027-4C44-9989-868F0CF3F766}" dt="2022-04-05T01:25:09.257" v="3761" actId="2696"/>
        <pc:sldMkLst>
          <pc:docMk/>
          <pc:sldMk cId="2413342390" sldId="261"/>
        </pc:sldMkLst>
      </pc:sldChg>
      <pc:sldChg chg="addSp delSp modSp del">
        <pc:chgData name="Fabian Surya Pramudya" userId="f46cf8bb-4ec7-4653-94a9-ff26fa22481f" providerId="ADAL" clId="{097785AF-2027-4C44-9989-868F0CF3F766}" dt="2022-04-05T00:00:47.018" v="557" actId="2696"/>
        <pc:sldMkLst>
          <pc:docMk/>
          <pc:sldMk cId="1552307170" sldId="262"/>
        </pc:sldMkLst>
        <pc:spChg chg="del mod">
          <ac:chgData name="Fabian Surya Pramudya" userId="f46cf8bb-4ec7-4653-94a9-ff26fa22481f" providerId="ADAL" clId="{097785AF-2027-4C44-9989-868F0CF3F766}" dt="2022-04-04T23:50:15.529" v="167"/>
          <ac:spMkLst>
            <pc:docMk/>
            <pc:sldMk cId="1552307170" sldId="262"/>
            <ac:spMk id="2" creationId="{12D237BA-E4C1-41CB-B672-082D8C574A42}"/>
          </ac:spMkLst>
        </pc:spChg>
        <pc:spChg chg="add mod">
          <ac:chgData name="Fabian Surya Pramudya" userId="f46cf8bb-4ec7-4653-94a9-ff26fa22481f" providerId="ADAL" clId="{097785AF-2027-4C44-9989-868F0CF3F766}" dt="2022-04-04T23:48:41.015" v="124" actId="1076"/>
          <ac:spMkLst>
            <pc:docMk/>
            <pc:sldMk cId="1552307170" sldId="262"/>
            <ac:spMk id="3" creationId="{B2FD715B-7292-4559-A706-CA0134080EB3}"/>
          </ac:spMkLst>
        </pc:spChg>
      </pc:sldChg>
      <pc:sldChg chg="addSp modSp add ord">
        <pc:chgData name="Fabian Surya Pramudya" userId="f46cf8bb-4ec7-4653-94a9-ff26fa22481f" providerId="ADAL" clId="{097785AF-2027-4C44-9989-868F0CF3F766}" dt="2022-04-04T23:47:37.391" v="116" actId="20577"/>
        <pc:sldMkLst>
          <pc:docMk/>
          <pc:sldMk cId="3950595803" sldId="263"/>
        </pc:sldMkLst>
        <pc:spChg chg="add mod">
          <ac:chgData name="Fabian Surya Pramudya" userId="f46cf8bb-4ec7-4653-94a9-ff26fa22481f" providerId="ADAL" clId="{097785AF-2027-4C44-9989-868F0CF3F766}" dt="2022-04-04T23:46:38.935" v="57" actId="20577"/>
          <ac:spMkLst>
            <pc:docMk/>
            <pc:sldMk cId="3950595803" sldId="263"/>
            <ac:spMk id="2" creationId="{D9B16A93-D791-4F12-B86E-B502A1FD7E6E}"/>
          </ac:spMkLst>
        </pc:spChg>
        <pc:spChg chg="add mod">
          <ac:chgData name="Fabian Surya Pramudya" userId="f46cf8bb-4ec7-4653-94a9-ff26fa22481f" providerId="ADAL" clId="{097785AF-2027-4C44-9989-868F0CF3F766}" dt="2022-04-04T23:47:37.391" v="116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addSp delSp modSp add ord">
        <pc:chgData name="Fabian Surya Pramudya" userId="f46cf8bb-4ec7-4653-94a9-ff26fa22481f" providerId="ADAL" clId="{097785AF-2027-4C44-9989-868F0CF3F766}" dt="2022-04-05T00:35:41.218" v="1466" actId="20577"/>
        <pc:sldMkLst>
          <pc:docMk/>
          <pc:sldMk cId="173361687" sldId="264"/>
        </pc:sldMkLst>
        <pc:spChg chg="del">
          <ac:chgData name="Fabian Surya Pramudya" userId="f46cf8bb-4ec7-4653-94a9-ff26fa22481f" providerId="ADAL" clId="{097785AF-2027-4C44-9989-868F0CF3F766}" dt="2022-04-04T23:49:01.326" v="128" actId="478"/>
          <ac:spMkLst>
            <pc:docMk/>
            <pc:sldMk cId="173361687" sldId="264"/>
            <ac:spMk id="2" creationId="{36F9369E-3586-479A-9FF4-01F362E59392}"/>
          </ac:spMkLst>
        </pc:spChg>
        <pc:spChg chg="del mod">
          <ac:chgData name="Fabian Surya Pramudya" userId="f46cf8bb-4ec7-4653-94a9-ff26fa22481f" providerId="ADAL" clId="{097785AF-2027-4C44-9989-868F0CF3F766}" dt="2022-04-05T00:02:15.803" v="621" actId="478"/>
          <ac:spMkLst>
            <pc:docMk/>
            <pc:sldMk cId="173361687" sldId="264"/>
            <ac:spMk id="3" creationId="{F2558AEE-2EB8-4182-BCDB-6844CC0DD0B9}"/>
          </ac:spMkLst>
        </pc:spChg>
        <pc:spChg chg="del">
          <ac:chgData name="Fabian Surya Pramudya" userId="f46cf8bb-4ec7-4653-94a9-ff26fa22481f" providerId="ADAL" clId="{097785AF-2027-4C44-9989-868F0CF3F766}" dt="2022-04-04T23:49:03.894" v="129" actId="478"/>
          <ac:spMkLst>
            <pc:docMk/>
            <pc:sldMk cId="173361687" sldId="264"/>
            <ac:spMk id="4" creationId="{3A09A877-14F5-4D0A-B01F-970484608205}"/>
          </ac:spMkLst>
        </pc:spChg>
        <pc:spChg chg="add del mod">
          <ac:chgData name="Fabian Surya Pramudya" userId="f46cf8bb-4ec7-4653-94a9-ff26fa22481f" providerId="ADAL" clId="{097785AF-2027-4C44-9989-868F0CF3F766}" dt="2022-04-05T00:02:53.132" v="657"/>
          <ac:spMkLst>
            <pc:docMk/>
            <pc:sldMk cId="173361687" sldId="264"/>
            <ac:spMk id="5" creationId="{E15C592A-878F-4019-8602-DCBBA93E3363}"/>
          </ac:spMkLst>
        </pc:spChg>
        <pc:spChg chg="add mod">
          <ac:chgData name="Fabian Surya Pramudya" userId="f46cf8bb-4ec7-4653-94a9-ff26fa22481f" providerId="ADAL" clId="{097785AF-2027-4C44-9989-868F0CF3F766}" dt="2022-04-05T00:35:41.218" v="1466" actId="20577"/>
          <ac:spMkLst>
            <pc:docMk/>
            <pc:sldMk cId="173361687" sldId="264"/>
            <ac:spMk id="6" creationId="{91440419-F8D9-4F32-85A9-78340E77E662}"/>
          </ac:spMkLst>
        </pc:spChg>
        <pc:spChg chg="add mod">
          <ac:chgData name="Fabian Surya Pramudya" userId="f46cf8bb-4ec7-4653-94a9-ff26fa22481f" providerId="ADAL" clId="{097785AF-2027-4C44-9989-868F0CF3F766}" dt="2022-04-05T00:02:37.362" v="650" actId="20577"/>
          <ac:spMkLst>
            <pc:docMk/>
            <pc:sldMk cId="173361687" sldId="264"/>
            <ac:spMk id="7" creationId="{616C4848-C8E2-4D78-9FCA-729C0325AB93}"/>
          </ac:spMkLst>
        </pc:spChg>
      </pc:sldChg>
      <pc:sldChg chg="add del">
        <pc:chgData name="Fabian Surya Pramudya" userId="f46cf8bb-4ec7-4653-94a9-ff26fa22481f" providerId="ADAL" clId="{097785AF-2027-4C44-9989-868F0CF3F766}" dt="2022-04-04T23:48:50.233" v="126"/>
        <pc:sldMkLst>
          <pc:docMk/>
          <pc:sldMk cId="776443430" sldId="264"/>
        </pc:sldMkLst>
      </pc:sldChg>
      <pc:sldChg chg="delSp modSp add del">
        <pc:chgData name="Fabian Surya Pramudya" userId="f46cf8bb-4ec7-4653-94a9-ff26fa22481f" providerId="ADAL" clId="{097785AF-2027-4C44-9989-868F0CF3F766}" dt="2022-04-05T00:44:54.065" v="1674" actId="2696"/>
        <pc:sldMkLst>
          <pc:docMk/>
          <pc:sldMk cId="526162012" sldId="265"/>
        </pc:sldMkLst>
        <pc:picChg chg="del mod modCrop">
          <ac:chgData name="Fabian Surya Pramudya" userId="f46cf8bb-4ec7-4653-94a9-ff26fa22481f" providerId="ADAL" clId="{097785AF-2027-4C44-9989-868F0CF3F766}" dt="2022-04-05T00:31:59.720" v="1322"/>
          <ac:picMkLst>
            <pc:docMk/>
            <pc:sldMk cId="526162012" sldId="265"/>
            <ac:picMk id="5" creationId="{2111FBE5-70BC-4956-9683-2FDB5411FD6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31:50.173" v="1321" actId="1076"/>
        <pc:sldMkLst>
          <pc:docMk/>
          <pc:sldMk cId="1943653092" sldId="266"/>
        </pc:sldMkLst>
        <pc:spChg chg="mod">
          <ac:chgData name="Fabian Surya Pramudya" userId="f46cf8bb-4ec7-4653-94a9-ff26fa22481f" providerId="ADAL" clId="{097785AF-2027-4C44-9989-868F0CF3F766}" dt="2022-04-05T00:02:01.506" v="619" actId="20577"/>
          <ac:spMkLst>
            <pc:docMk/>
            <pc:sldMk cId="1943653092" sldId="266"/>
            <ac:spMk id="2" creationId="{2D4CB31A-73FC-4891-87D2-B0707777D7C0}"/>
          </ac:spMkLst>
        </pc:spChg>
        <pc:spChg chg="del">
          <ac:chgData name="Fabian Surya Pramudya" userId="f46cf8bb-4ec7-4653-94a9-ff26fa22481f" providerId="ADAL" clId="{097785AF-2027-4C44-9989-868F0CF3F766}" dt="2022-04-05T00:01:51.453" v="580" actId="478"/>
          <ac:spMkLst>
            <pc:docMk/>
            <pc:sldMk cId="1943653092" sldId="266"/>
            <ac:spMk id="3" creationId="{FE14B63D-B496-47FD-A934-E1DEDDFB5DE5}"/>
          </ac:spMkLst>
        </pc:spChg>
        <pc:spChg chg="add del mod">
          <ac:chgData name="Fabian Surya Pramudya" userId="f46cf8bb-4ec7-4653-94a9-ff26fa22481f" providerId="ADAL" clId="{097785AF-2027-4C44-9989-868F0CF3F766}" dt="2022-04-05T00:11:32.726" v="672" actId="478"/>
          <ac:spMkLst>
            <pc:docMk/>
            <pc:sldMk cId="1943653092" sldId="266"/>
            <ac:spMk id="4" creationId="{0F8A1B24-2F5E-4F79-AF0F-4950802F511B}"/>
          </ac:spMkLst>
        </pc:spChg>
        <pc:spChg chg="add del mod">
          <ac:chgData name="Fabian Surya Pramudya" userId="f46cf8bb-4ec7-4653-94a9-ff26fa22481f" providerId="ADAL" clId="{097785AF-2027-4C44-9989-868F0CF3F766}" dt="2022-04-05T00:13:47.120" v="696" actId="478"/>
          <ac:spMkLst>
            <pc:docMk/>
            <pc:sldMk cId="1943653092" sldId="266"/>
            <ac:spMk id="5" creationId="{2609DFE6-179F-4B08-AB3C-7F9A35E6B59E}"/>
          </ac:spMkLst>
        </pc:spChg>
        <pc:spChg chg="add del mod">
          <ac:chgData name="Fabian Surya Pramudya" userId="f46cf8bb-4ec7-4653-94a9-ff26fa22481f" providerId="ADAL" clId="{097785AF-2027-4C44-9989-868F0CF3F766}" dt="2022-04-05T00:11:35.558" v="673" actId="478"/>
          <ac:spMkLst>
            <pc:docMk/>
            <pc:sldMk cId="1943653092" sldId="266"/>
            <ac:spMk id="7" creationId="{A48B06FB-544E-4ECB-9193-0E3D4D3878BE}"/>
          </ac:spMkLst>
        </pc:spChg>
        <pc:spChg chg="add mod">
          <ac:chgData name="Fabian Surya Pramudya" userId="f46cf8bb-4ec7-4653-94a9-ff26fa22481f" providerId="ADAL" clId="{097785AF-2027-4C44-9989-868F0CF3F766}" dt="2022-04-05T00:12:18.878" v="684"/>
          <ac:spMkLst>
            <pc:docMk/>
            <pc:sldMk cId="1943653092" sldId="266"/>
            <ac:spMk id="8" creationId="{FF366DD4-12BC-48D7-A668-47E7905EB0BB}"/>
          </ac:spMkLst>
        </pc:spChg>
        <pc:spChg chg="add mod">
          <ac:chgData name="Fabian Surya Pramudya" userId="f46cf8bb-4ec7-4653-94a9-ff26fa22481f" providerId="ADAL" clId="{097785AF-2027-4C44-9989-868F0CF3F766}" dt="2022-04-05T00:31:47.800" v="1320" actId="20577"/>
          <ac:spMkLst>
            <pc:docMk/>
            <pc:sldMk cId="1943653092" sldId="26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097785AF-2027-4C44-9989-868F0CF3F766}" dt="2022-04-05T00:31:43.614" v="1317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097785AF-2027-4C44-9989-868F0CF3F766}" dt="2022-04-05T00:27:35.335" v="1267" actId="478"/>
          <ac:picMkLst>
            <pc:docMk/>
            <pc:sldMk cId="1943653092" sldId="266"/>
            <ac:picMk id="11" creationId="{9B4C8EFD-B295-49DF-BFF8-EFD00260A6FB}"/>
          </ac:picMkLst>
        </pc:picChg>
        <pc:picChg chg="add del mod">
          <ac:chgData name="Fabian Surya Pramudya" userId="f46cf8bb-4ec7-4653-94a9-ff26fa22481f" providerId="ADAL" clId="{097785AF-2027-4C44-9989-868F0CF3F766}" dt="2022-04-05T00:27:44.884" v="1272" actId="478"/>
          <ac:picMkLst>
            <pc:docMk/>
            <pc:sldMk cId="1943653092" sldId="266"/>
            <ac:picMk id="12" creationId="{99FD5EC5-93A3-42BF-94C7-B09A4D93B55C}"/>
          </ac:picMkLst>
        </pc:picChg>
        <pc:picChg chg="add del mod modCrop">
          <ac:chgData name="Fabian Surya Pramudya" userId="f46cf8bb-4ec7-4653-94a9-ff26fa22481f" providerId="ADAL" clId="{097785AF-2027-4C44-9989-868F0CF3F766}" dt="2022-04-05T00:29:36.450" v="1282" actId="478"/>
          <ac:picMkLst>
            <pc:docMk/>
            <pc:sldMk cId="1943653092" sldId="266"/>
            <ac:picMk id="13" creationId="{CCA7159B-25B0-42F1-B5D3-775101405FC7}"/>
          </ac:picMkLst>
        </pc:picChg>
        <pc:picChg chg="add mod">
          <ac:chgData name="Fabian Surya Pramudya" userId="f46cf8bb-4ec7-4653-94a9-ff26fa22481f" providerId="ADAL" clId="{097785AF-2027-4C44-9989-868F0CF3F766}" dt="2022-04-05T00:31:50.173" v="1321" actId="1076"/>
          <ac:picMkLst>
            <pc:docMk/>
            <pc:sldMk cId="1943653092" sldId="266"/>
            <ac:picMk id="14" creationId="{91903D59-CD72-435D-8826-3F08805CD369}"/>
          </ac:picMkLst>
        </pc:picChg>
      </pc:sldChg>
      <pc:sldChg chg="add del">
        <pc:chgData name="Fabian Surya Pramudya" userId="f46cf8bb-4ec7-4653-94a9-ff26fa22481f" providerId="ADAL" clId="{097785AF-2027-4C44-9989-868F0CF3F766}" dt="2022-04-05T00:03:12.073" v="658" actId="2696"/>
        <pc:sldMkLst>
          <pc:docMk/>
          <pc:sldMk cId="1665083046" sldId="267"/>
        </pc:sldMkLst>
      </pc:sldChg>
      <pc:sldChg chg="addSp delSp modSp add">
        <pc:chgData name="Fabian Surya Pramudya" userId="f46cf8bb-4ec7-4653-94a9-ff26fa22481f" providerId="ADAL" clId="{097785AF-2027-4C44-9989-868F0CF3F766}" dt="2022-04-05T00:51:02.172" v="1750" actId="14100"/>
        <pc:sldMkLst>
          <pc:docMk/>
          <pc:sldMk cId="3197309123" sldId="267"/>
        </pc:sldMkLst>
        <pc:spChg chg="del">
          <ac:chgData name="Fabian Surya Pramudya" userId="f46cf8bb-4ec7-4653-94a9-ff26fa22481f" providerId="ADAL" clId="{097785AF-2027-4C44-9989-868F0CF3F766}" dt="2022-04-05T00:24:33.601" v="1249" actId="478"/>
          <ac:spMkLst>
            <pc:docMk/>
            <pc:sldMk cId="3197309123" sldId="267"/>
            <ac:spMk id="2" creationId="{D30C86B1-8464-458E-B1D3-D6CF204ED3C9}"/>
          </ac:spMkLst>
        </pc:spChg>
        <pc:spChg chg="mod">
          <ac:chgData name="Fabian Surya Pramudya" userId="f46cf8bb-4ec7-4653-94a9-ff26fa22481f" providerId="ADAL" clId="{097785AF-2027-4C44-9989-868F0CF3F766}" dt="2022-04-05T00:51:02.172" v="1750" actId="14100"/>
          <ac:spMkLst>
            <pc:docMk/>
            <pc:sldMk cId="3197309123" sldId="267"/>
            <ac:spMk id="3" creationId="{4652283A-E21E-4AFB-A4F9-491167759D38}"/>
          </ac:spMkLst>
        </pc:spChg>
        <pc:spChg chg="del">
          <ac:chgData name="Fabian Surya Pramudya" userId="f46cf8bb-4ec7-4653-94a9-ff26fa22481f" providerId="ADAL" clId="{097785AF-2027-4C44-9989-868F0CF3F766}" dt="2022-04-05T00:24:31.624" v="1248" actId="478"/>
          <ac:spMkLst>
            <pc:docMk/>
            <pc:sldMk cId="3197309123" sldId="267"/>
            <ac:spMk id="4" creationId="{6F1DAE8E-6305-4EDC-AA07-470CFD71922A}"/>
          </ac:spMkLst>
        </pc:spChg>
        <pc:spChg chg="add del mod">
          <ac:chgData name="Fabian Surya Pramudya" userId="f46cf8bb-4ec7-4653-94a9-ff26fa22481f" providerId="ADAL" clId="{097785AF-2027-4C44-9989-868F0CF3F766}" dt="2022-04-05T00:47:57.136" v="1717"/>
          <ac:spMkLst>
            <pc:docMk/>
            <pc:sldMk cId="3197309123" sldId="267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39:57.183" v="1494"/>
          <ac:spMkLst>
            <pc:docMk/>
            <pc:sldMk cId="3197309123" sldId="267"/>
            <ac:spMk id="7" creationId="{6FAAE5CA-848B-4C7B-8269-88F9E2F0C14E}"/>
          </ac:spMkLst>
        </pc:spChg>
        <pc:spChg chg="add mod">
          <ac:chgData name="Fabian Surya Pramudya" userId="f46cf8bb-4ec7-4653-94a9-ff26fa22481f" providerId="ADAL" clId="{097785AF-2027-4C44-9989-868F0CF3F766}" dt="2022-04-05T00:49:58.637" v="1738" actId="1076"/>
          <ac:spMkLst>
            <pc:docMk/>
            <pc:sldMk cId="3197309123" sldId="267"/>
            <ac:spMk id="8" creationId="{097A45AB-8495-488F-8BB2-D4AE1328AFC5}"/>
          </ac:spMkLst>
        </pc:spChg>
        <pc:spChg chg="add del mod">
          <ac:chgData name="Fabian Surya Pramudya" userId="f46cf8bb-4ec7-4653-94a9-ff26fa22481f" providerId="ADAL" clId="{097785AF-2027-4C44-9989-868F0CF3F766}" dt="2022-04-05T00:50:57.633" v="1749"/>
          <ac:spMkLst>
            <pc:docMk/>
            <pc:sldMk cId="3197309123" sldId="267"/>
            <ac:spMk id="9" creationId="{15F0C1B7-8A17-43FA-BDE2-E0FE68B4DD80}"/>
          </ac:spMkLst>
        </pc:spChg>
        <pc:picChg chg="add mod">
          <ac:chgData name="Fabian Surya Pramudya" userId="f46cf8bb-4ec7-4653-94a9-ff26fa22481f" providerId="ADAL" clId="{097785AF-2027-4C44-9989-868F0CF3F766}" dt="2022-04-05T00:32:20.184" v="1328" actId="14100"/>
          <ac:picMkLst>
            <pc:docMk/>
            <pc:sldMk cId="3197309123" sldId="267"/>
            <ac:picMk id="5" creationId="{8ECA0D3E-0CD0-413C-A67C-ECA5188439A1}"/>
          </ac:picMkLst>
        </pc:picChg>
      </pc:sldChg>
      <pc:sldChg chg="add del">
        <pc:chgData name="Fabian Surya Pramudya" userId="f46cf8bb-4ec7-4653-94a9-ff26fa22481f" providerId="ADAL" clId="{097785AF-2027-4C44-9989-868F0CF3F766}" dt="2022-04-05T00:44:53.468" v="1673" actId="2696"/>
        <pc:sldMkLst>
          <pc:docMk/>
          <pc:sldMk cId="799619307" sldId="268"/>
        </pc:sldMkLst>
      </pc:sldChg>
      <pc:sldChg chg="addSp delSp modSp add">
        <pc:chgData name="Fabian Surya Pramudya" userId="f46cf8bb-4ec7-4653-94a9-ff26fa22481f" providerId="ADAL" clId="{097785AF-2027-4C44-9989-868F0CF3F766}" dt="2022-04-05T00:51:14.020" v="1753" actId="14100"/>
        <pc:sldMkLst>
          <pc:docMk/>
          <pc:sldMk cId="2865460419" sldId="268"/>
        </pc:sldMkLst>
        <pc:spChg chg="del mod">
          <ac:chgData name="Fabian Surya Pramudya" userId="f46cf8bb-4ec7-4653-94a9-ff26fa22481f" providerId="ADAL" clId="{097785AF-2027-4C44-9989-868F0CF3F766}" dt="2022-04-05T00:50:16.017" v="1741" actId="478"/>
          <ac:spMkLst>
            <pc:docMk/>
            <pc:sldMk cId="2865460419" sldId="268"/>
            <ac:spMk id="3" creationId="{4652283A-E21E-4AFB-A4F9-491167759D38}"/>
          </ac:spMkLst>
        </pc:spChg>
        <pc:spChg chg="add del mod">
          <ac:chgData name="Fabian Surya Pramudya" userId="f46cf8bb-4ec7-4653-94a9-ff26fa22481f" providerId="ADAL" clId="{097785AF-2027-4C44-9989-868F0CF3F766}" dt="2022-04-05T00:50:17.186" v="1742" actId="478"/>
          <ac:spMkLst>
            <pc:docMk/>
            <pc:sldMk cId="2865460419" sldId="268"/>
            <ac:spMk id="4" creationId="{96ED7FFA-3C05-4F8C-9892-C68073072756}"/>
          </ac:spMkLst>
        </pc:spChg>
        <pc:spChg chg="mod">
          <ac:chgData name="Fabian Surya Pramudya" userId="f46cf8bb-4ec7-4653-94a9-ff26fa22481f" providerId="ADAL" clId="{097785AF-2027-4C44-9989-868F0CF3F766}" dt="2022-04-05T00:46:56.354" v="1709" actId="14100"/>
          <ac:spMkLst>
            <pc:docMk/>
            <pc:sldMk cId="2865460419" sldId="268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097785AF-2027-4C44-9989-868F0CF3F766}" dt="2022-04-05T00:51:14.020" v="1753" actId="14100"/>
          <ac:spMkLst>
            <pc:docMk/>
            <pc:sldMk cId="2865460419" sldId="268"/>
            <ac:spMk id="9" creationId="{233408BD-1F1D-44A0-8D72-B6E6FF325F4D}"/>
          </ac:spMkLst>
        </pc:spChg>
        <pc:spChg chg="add del">
          <ac:chgData name="Fabian Surya Pramudya" userId="f46cf8bb-4ec7-4653-94a9-ff26fa22481f" providerId="ADAL" clId="{097785AF-2027-4C44-9989-868F0CF3F766}" dt="2022-04-05T00:51:09.028" v="1752"/>
          <ac:spMkLst>
            <pc:docMk/>
            <pc:sldMk cId="2865460419" sldId="268"/>
            <ac:spMk id="10" creationId="{D9CE56CB-5CC9-4E04-BC64-A9DA5261D532}"/>
          </ac:spMkLst>
        </pc:spChg>
        <pc:picChg chg="del">
          <ac:chgData name="Fabian Surya Pramudya" userId="f46cf8bb-4ec7-4653-94a9-ff26fa22481f" providerId="ADAL" clId="{097785AF-2027-4C44-9989-868F0CF3F766}" dt="2022-04-05T00:45:58.805" v="1684" actId="478"/>
          <ac:picMkLst>
            <pc:docMk/>
            <pc:sldMk cId="2865460419" sldId="268"/>
            <ac:picMk id="5" creationId="{8ECA0D3E-0CD0-413C-A67C-ECA5188439A1}"/>
          </ac:picMkLst>
        </pc:picChg>
        <pc:picChg chg="add mod modCrop">
          <ac:chgData name="Fabian Surya Pramudya" userId="f46cf8bb-4ec7-4653-94a9-ff26fa22481f" providerId="ADAL" clId="{097785AF-2027-4C44-9989-868F0CF3F766}" dt="2022-04-05T00:50:28.632" v="1743" actId="14100"/>
          <ac:picMkLst>
            <pc:docMk/>
            <pc:sldMk cId="2865460419" sldId="268"/>
            <ac:picMk id="8" creationId="{AF118B59-DF07-4FFF-A142-6A832055843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8:27.122" v="2797" actId="20577"/>
        <pc:sldMkLst>
          <pc:docMk/>
          <pc:sldMk cId="2078856268" sldId="269"/>
        </pc:sldMkLst>
        <pc:spChg chg="del">
          <ac:chgData name="Fabian Surya Pramudya" userId="f46cf8bb-4ec7-4653-94a9-ff26fa22481f" providerId="ADAL" clId="{097785AF-2027-4C44-9989-868F0CF3F766}" dt="2022-04-05T00:51:36.879" v="1756" actId="478"/>
          <ac:spMkLst>
            <pc:docMk/>
            <pc:sldMk cId="2078856268" sldId="269"/>
            <ac:spMk id="2" creationId="{90BD5E7E-2622-4F89-A07D-D0FBE6922DC1}"/>
          </ac:spMkLst>
        </pc:spChg>
        <pc:spChg chg="del">
          <ac:chgData name="Fabian Surya Pramudya" userId="f46cf8bb-4ec7-4653-94a9-ff26fa22481f" providerId="ADAL" clId="{097785AF-2027-4C44-9989-868F0CF3F766}" dt="2022-04-05T01:02:24.356" v="2171" actId="478"/>
          <ac:spMkLst>
            <pc:docMk/>
            <pc:sldMk cId="2078856268" sldId="269"/>
            <ac:spMk id="3" creationId="{8BE02BD3-F2F1-49AB-8C25-633BDEE0955B}"/>
          </ac:spMkLst>
        </pc:spChg>
        <pc:spChg chg="del">
          <ac:chgData name="Fabian Surya Pramudya" userId="f46cf8bb-4ec7-4653-94a9-ff26fa22481f" providerId="ADAL" clId="{097785AF-2027-4C44-9989-868F0CF3F766}" dt="2022-04-05T00:51:37.625" v="1757" actId="478"/>
          <ac:spMkLst>
            <pc:docMk/>
            <pc:sldMk cId="2078856268" sldId="269"/>
            <ac:spMk id="4" creationId="{6774829F-66E8-4023-B87A-DF36F900DAAC}"/>
          </ac:spMkLst>
        </pc:spChg>
        <pc:spChg chg="add mod">
          <ac:chgData name="Fabian Surya Pramudya" userId="f46cf8bb-4ec7-4653-94a9-ff26fa22481f" providerId="ADAL" clId="{097785AF-2027-4C44-9989-868F0CF3F766}" dt="2022-04-05T01:08:27.122" v="2797" actId="20577"/>
          <ac:spMkLst>
            <pc:docMk/>
            <pc:sldMk cId="2078856268" sldId="269"/>
            <ac:spMk id="7" creationId="{F13E8B8C-40B7-4117-A4E1-0583EA195FA7}"/>
          </ac:spMkLst>
        </pc:spChg>
        <pc:spChg chg="add mod">
          <ac:chgData name="Fabian Surya Pramudya" userId="f46cf8bb-4ec7-4653-94a9-ff26fa22481f" providerId="ADAL" clId="{097785AF-2027-4C44-9989-868F0CF3F766}" dt="2022-04-05T01:03:44.731" v="2269" actId="1076"/>
          <ac:spMkLst>
            <pc:docMk/>
            <pc:sldMk cId="2078856268" sldId="269"/>
            <ac:spMk id="8" creationId="{6B0CD422-05A9-48C2-B446-B55CDBDAA7D9}"/>
          </ac:spMkLst>
        </pc:spChg>
        <pc:picChg chg="add del">
          <ac:chgData name="Fabian Surya Pramudya" userId="f46cf8bb-4ec7-4653-94a9-ff26fa22481f" providerId="ADAL" clId="{097785AF-2027-4C44-9989-868F0CF3F766}" dt="2022-04-05T00:52:03.242" v="1760"/>
          <ac:picMkLst>
            <pc:docMk/>
            <pc:sldMk cId="2078856268" sldId="269"/>
            <ac:picMk id="5" creationId="{0C44B267-DFDF-4FC2-9A5B-DE5BCFE1BC08}"/>
          </ac:picMkLst>
        </pc:picChg>
        <pc:picChg chg="add mod modCrop">
          <ac:chgData name="Fabian Surya Pramudya" userId="f46cf8bb-4ec7-4653-94a9-ff26fa22481f" providerId="ADAL" clId="{097785AF-2027-4C44-9989-868F0CF3F766}" dt="2022-04-05T01:08:00.984" v="2752" actId="1076"/>
          <ac:picMkLst>
            <pc:docMk/>
            <pc:sldMk cId="2078856268" sldId="269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0:58:46.908" v="2169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097785AF-2027-4C44-9989-868F0CF3F766}" dt="2022-04-05T00:58:09.564" v="2137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097785AF-2027-4C44-9989-868F0CF3F766}" dt="2022-04-05T00:58:46.908" v="2169" actId="20577"/>
          <ac:spMkLst>
            <pc:docMk/>
            <pc:sldMk cId="775780925" sldId="27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097785AF-2027-4C44-9989-868F0CF3F766}" dt="2022-04-05T00:55:30.210" v="1902" actId="1076"/>
          <ac:picMkLst>
            <pc:docMk/>
            <pc:sldMk cId="775780925" sldId="270"/>
            <ac:picMk id="2" creationId="{D09EC1EF-DC6E-48D9-A9EA-28A487A27B41}"/>
          </ac:picMkLst>
        </pc:picChg>
        <pc:picChg chg="del">
          <ac:chgData name="Fabian Surya Pramudya" userId="f46cf8bb-4ec7-4653-94a9-ff26fa22481f" providerId="ADAL" clId="{097785AF-2027-4C44-9989-868F0CF3F766}" dt="2022-04-05T00:52:05.272" v="1761" actId="478"/>
          <ac:picMkLst>
            <pc:docMk/>
            <pc:sldMk cId="775780925" sldId="270"/>
            <ac:picMk id="8" creationId="{AF118B59-DF07-4FFF-A142-6A8320558431}"/>
          </ac:picMkLst>
        </pc:picChg>
        <pc:picChg chg="add mod modCrop">
          <ac:chgData name="Fabian Surya Pramudya" userId="f46cf8bb-4ec7-4653-94a9-ff26fa22481f" providerId="ADAL" clId="{097785AF-2027-4C44-9989-868F0CF3F766}" dt="2022-04-05T00:55:53.342" v="1908" actId="732"/>
          <ac:picMkLst>
            <pc:docMk/>
            <pc:sldMk cId="775780925" sldId="270"/>
            <ac:picMk id="10" creationId="{1A59C9F7-F6DF-4B37-A9D7-AEB114DE8E91}"/>
          </ac:picMkLst>
        </pc:picChg>
        <pc:picChg chg="add del">
          <ac:chgData name="Fabian Surya Pramudya" userId="f46cf8bb-4ec7-4653-94a9-ff26fa22481f" providerId="ADAL" clId="{097785AF-2027-4C44-9989-868F0CF3F766}" dt="2022-04-05T00:52:55.350" v="1765"/>
          <ac:picMkLst>
            <pc:docMk/>
            <pc:sldMk cId="775780925" sldId="270"/>
            <ac:picMk id="11" creationId="{E691EC5A-E51E-4E51-8ED3-A8DDC98CF8B1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09:40.222" v="2819" actId="1076"/>
        <pc:sldMkLst>
          <pc:docMk/>
          <pc:sldMk cId="1160435247" sldId="271"/>
        </pc:sldMkLst>
        <pc:picChg chg="add mod">
          <ac:chgData name="Fabian Surya Pramudya" userId="f46cf8bb-4ec7-4653-94a9-ff26fa22481f" providerId="ADAL" clId="{097785AF-2027-4C44-9989-868F0CF3F766}" dt="2022-04-05T01:09:40.222" v="2819" actId="1076"/>
          <ac:picMkLst>
            <pc:docMk/>
            <pc:sldMk cId="1160435247" sldId="271"/>
            <ac:picMk id="5" creationId="{C42B3F20-C3EB-47B4-9D52-7292238BDC96}"/>
          </ac:picMkLst>
        </pc:picChg>
        <pc:picChg chg="del">
          <ac:chgData name="Fabian Surya Pramudya" userId="f46cf8bb-4ec7-4653-94a9-ff26fa22481f" providerId="ADAL" clId="{097785AF-2027-4C44-9989-868F0CF3F766}" dt="2022-04-05T01:08:54.958" v="2804" actId="478"/>
          <ac:picMkLst>
            <pc:docMk/>
            <pc:sldMk cId="1160435247" sldId="271"/>
            <ac:picMk id="6" creationId="{AF216A39-C14E-4DB7-BFA6-017F2A4DA087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16:43.201" v="3058" actId="14100"/>
        <pc:sldMkLst>
          <pc:docMk/>
          <pc:sldMk cId="2397187543" sldId="272"/>
        </pc:sldMkLst>
        <pc:spChg chg="mod">
          <ac:chgData name="Fabian Surya Pramudya" userId="f46cf8bb-4ec7-4653-94a9-ff26fa22481f" providerId="ADAL" clId="{097785AF-2027-4C44-9989-868F0CF3F766}" dt="2022-04-05T01:16:17.293" v="3055" actId="20577"/>
          <ac:spMkLst>
            <pc:docMk/>
            <pc:sldMk cId="2397187543" sldId="272"/>
            <ac:spMk id="7" creationId="{F13E8B8C-40B7-4117-A4E1-0583EA195FA7}"/>
          </ac:spMkLst>
        </pc:spChg>
        <pc:picChg chg="del">
          <ac:chgData name="Fabian Surya Pramudya" userId="f46cf8bb-4ec7-4653-94a9-ff26fa22481f" providerId="ADAL" clId="{097785AF-2027-4C44-9989-868F0CF3F766}" dt="2022-04-05T01:09:57.025" v="2822" actId="478"/>
          <ac:picMkLst>
            <pc:docMk/>
            <pc:sldMk cId="2397187543" sldId="272"/>
            <ac:picMk id="5" creationId="{C42B3F20-C3EB-47B4-9D52-7292238BDC96}"/>
          </ac:picMkLst>
        </pc:picChg>
        <pc:picChg chg="add mod modCrop">
          <ac:chgData name="Fabian Surya Pramudya" userId="f46cf8bb-4ec7-4653-94a9-ff26fa22481f" providerId="ADAL" clId="{097785AF-2027-4C44-9989-868F0CF3F766}" dt="2022-04-05T01:16:43.201" v="3058" actId="14100"/>
          <ac:picMkLst>
            <pc:docMk/>
            <pc:sldMk cId="2397187543" sldId="272"/>
            <ac:picMk id="6" creationId="{1FDB001B-9A8E-4A4A-8BF4-144272B9E28C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50.969" v="3988" actId="20577"/>
        <pc:sldMkLst>
          <pc:docMk/>
          <pc:sldMk cId="301652442" sldId="273"/>
        </pc:sldMkLst>
        <pc:spChg chg="mod">
          <ac:chgData name="Fabian Surya Pramudya" userId="f46cf8bb-4ec7-4653-94a9-ff26fa22481f" providerId="ADAL" clId="{097785AF-2027-4C44-9989-868F0CF3F766}" dt="2022-04-05T01:17:20.981" v="3082" actId="20577"/>
          <ac:spMkLst>
            <pc:docMk/>
            <pc:sldMk cId="301652442" sldId="273"/>
            <ac:spMk id="2" creationId="{4F87416B-D8A2-4D8F-9C08-44ABF1AFE3A2}"/>
          </ac:spMkLst>
        </pc:spChg>
        <pc:spChg chg="del">
          <ac:chgData name="Fabian Surya Pramudya" userId="f46cf8bb-4ec7-4653-94a9-ff26fa22481f" providerId="ADAL" clId="{097785AF-2027-4C44-9989-868F0CF3F766}" dt="2022-04-05T01:17:24.390" v="3083" actId="478"/>
          <ac:spMkLst>
            <pc:docMk/>
            <pc:sldMk cId="301652442" sldId="273"/>
            <ac:spMk id="3" creationId="{DC6957FB-FDAA-441B-A889-1F4CC1936C9E}"/>
          </ac:spMkLst>
        </pc:spChg>
        <pc:spChg chg="add mod">
          <ac:chgData name="Fabian Surya Pramudya" userId="f46cf8bb-4ec7-4653-94a9-ff26fa22481f" providerId="ADAL" clId="{097785AF-2027-4C44-9989-868F0CF3F766}" dt="2022-04-05T01:27:50.969" v="3988" actId="20577"/>
          <ac:spMkLst>
            <pc:docMk/>
            <pc:sldMk cId="301652442" sldId="273"/>
            <ac:spMk id="6" creationId="{5B1E853F-A91F-424C-B7BD-7757B9CD49D7}"/>
          </ac:spMkLst>
        </pc:spChg>
        <pc:spChg chg="add del">
          <ac:chgData name="Fabian Surya Pramudya" userId="f46cf8bb-4ec7-4653-94a9-ff26fa22481f" providerId="ADAL" clId="{097785AF-2027-4C44-9989-868F0CF3F766}" dt="2022-04-05T01:19:28.725" v="3288"/>
          <ac:spMkLst>
            <pc:docMk/>
            <pc:sldMk cId="301652442" sldId="273"/>
            <ac:spMk id="7" creationId="{1E658372-585F-4A6E-BA22-68421C38A45F}"/>
          </ac:spMkLst>
        </pc:sp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4" creationId="{2DC8B7AB-D5F9-4364-8F00-0657DAF892A0}"/>
          </ac:picMkLst>
        </pc:picChg>
        <pc:picChg chg="add mod">
          <ac:chgData name="Fabian Surya Pramudya" userId="f46cf8bb-4ec7-4653-94a9-ff26fa22481f" providerId="ADAL" clId="{097785AF-2027-4C44-9989-868F0CF3F766}" dt="2022-04-05T01:17:55.773" v="3092" actId="1076"/>
          <ac:picMkLst>
            <pc:docMk/>
            <pc:sldMk cId="301652442" sldId="273"/>
            <ac:picMk id="5" creationId="{F8B41D85-981A-412E-BE64-DE7155AD89F6}"/>
          </ac:picMkLst>
        </pc:picChg>
      </pc:sldChg>
      <pc:sldChg chg="addSp delSp modSp add">
        <pc:chgData name="Fabian Surya Pramudya" userId="f46cf8bb-4ec7-4653-94a9-ff26fa22481f" providerId="ADAL" clId="{097785AF-2027-4C44-9989-868F0CF3F766}" dt="2022-04-05T01:27:40.449" v="3980" actId="20577"/>
        <pc:sldMkLst>
          <pc:docMk/>
          <pc:sldMk cId="3604546672" sldId="274"/>
        </pc:sldMkLst>
        <pc:spChg chg="mod">
          <ac:chgData name="Fabian Surya Pramudya" userId="f46cf8bb-4ec7-4653-94a9-ff26fa22481f" providerId="ADAL" clId="{097785AF-2027-4C44-9989-868F0CF3F766}" dt="2022-04-05T01:25:14.475" v="3765" actId="20577"/>
          <ac:spMkLst>
            <pc:docMk/>
            <pc:sldMk cId="3604546672" sldId="274"/>
            <ac:spMk id="2" creationId="{0A880E25-B070-4E1C-9221-F974E0643174}"/>
          </ac:spMkLst>
        </pc:spChg>
        <pc:spChg chg="del">
          <ac:chgData name="Fabian Surya Pramudya" userId="f46cf8bb-4ec7-4653-94a9-ff26fa22481f" providerId="ADAL" clId="{097785AF-2027-4C44-9989-868F0CF3F766}" dt="2022-04-05T01:23:26.206" v="3656" actId="478"/>
          <ac:spMkLst>
            <pc:docMk/>
            <pc:sldMk cId="3604546672" sldId="274"/>
            <ac:spMk id="3" creationId="{2E881D70-8C97-4FF3-9786-947A65EDC0D2}"/>
          </ac:spMkLst>
        </pc:spChg>
        <pc:spChg chg="add mod">
          <ac:chgData name="Fabian Surya Pramudya" userId="f46cf8bb-4ec7-4653-94a9-ff26fa22481f" providerId="ADAL" clId="{097785AF-2027-4C44-9989-868F0CF3F766}" dt="2022-04-05T01:27:34.542" v="3968" actId="20577"/>
          <ac:spMkLst>
            <pc:docMk/>
            <pc:sldMk cId="3604546672" sldId="274"/>
            <ac:spMk id="4" creationId="{1ECBCDEE-BC77-4745-96A9-467658F80EA9}"/>
          </ac:spMkLst>
        </pc:spChg>
        <pc:spChg chg="add mod">
          <ac:chgData name="Fabian Surya Pramudya" userId="f46cf8bb-4ec7-4653-94a9-ff26fa22481f" providerId="ADAL" clId="{097785AF-2027-4C44-9989-868F0CF3F766}" dt="2022-04-05T01:27:40.449" v="3980" actId="20577"/>
          <ac:spMkLst>
            <pc:docMk/>
            <pc:sldMk cId="3604546672" sldId="274"/>
            <ac:spMk id="5" creationId="{5F1738D6-5F37-4A62-8226-16686F8F52FD}"/>
          </ac:spMkLst>
        </pc:spChg>
      </pc:sldChg>
      <pc:sldMasterChg chg="delSldLayout">
        <pc:chgData name="Fabian Surya Pramudya" userId="f46cf8bb-4ec7-4653-94a9-ff26fa22481f" providerId="ADAL" clId="{097785AF-2027-4C44-9989-868F0CF3F766}" dt="2022-04-05T00:44:54.114" v="1675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097785AF-2027-4C44-9989-868F0CF3F766}" dt="2022-04-05T00:44:54.114" v="1675" actId="2696"/>
          <pc:sldLayoutMkLst>
            <pc:docMk/>
            <pc:sldMasterMk cId="1003228055" sldId="2147483660"/>
            <pc:sldLayoutMk cId="2515603711" sldId="2147483670"/>
          </pc:sldLayoutMkLst>
        </pc:sldLayoutChg>
      </pc:sldMasterChg>
    </pc:docChg>
  </pc:docChgLst>
  <pc:docChgLst>
    <pc:chgData name="Fabian Surya Pramudya" userId="f46cf8bb-4ec7-4653-94a9-ff26fa22481f" providerId="ADAL" clId="{9991A638-8421-4A1A-90E5-7418FDE0B431}"/>
    <pc:docChg chg="undo redo custSel addSld delSld modSld sldOrd">
      <pc:chgData name="Fabian Surya Pramudya" userId="f46cf8bb-4ec7-4653-94a9-ff26fa22481f" providerId="ADAL" clId="{9991A638-8421-4A1A-90E5-7418FDE0B431}" dt="2022-09-26T10:40:19.621" v="3345" actId="20577"/>
      <pc:docMkLst>
        <pc:docMk/>
      </pc:docMkLst>
      <pc:sldChg chg="modSp">
        <pc:chgData name="Fabian Surya Pramudya" userId="f46cf8bb-4ec7-4653-94a9-ff26fa22481f" providerId="ADAL" clId="{9991A638-8421-4A1A-90E5-7418FDE0B431}" dt="2022-09-26T05:50:29.579" v="40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9991A638-8421-4A1A-90E5-7418FDE0B431}" dt="2022-09-26T05:48:58.819" v="25" actId="20577"/>
          <ac:spMkLst>
            <pc:docMk/>
            <pc:sldMk cId="3950595803" sldId="263"/>
            <ac:spMk id="2" creationId="{D9B16A93-D791-4F12-B86E-B502A1FD7E6E}"/>
          </ac:spMkLst>
        </pc:spChg>
        <pc:spChg chg="mod">
          <ac:chgData name="Fabian Surya Pramudya" userId="f46cf8bb-4ec7-4653-94a9-ff26fa22481f" providerId="ADAL" clId="{9991A638-8421-4A1A-90E5-7418FDE0B431}" dt="2022-09-26T05:50:29.579" v="40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9991A638-8421-4A1A-90E5-7418FDE0B431}" dt="2022-09-26T09:52:04.683" v="2469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9991A638-8421-4A1A-90E5-7418FDE0B431}" dt="2022-09-26T09:52:04.683" v="2469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addSp delSp modSp">
        <pc:chgData name="Fabian Surya Pramudya" userId="f46cf8bb-4ec7-4653-94a9-ff26fa22481f" providerId="ADAL" clId="{9991A638-8421-4A1A-90E5-7418FDE0B431}" dt="2022-09-26T09:54:34.865" v="2835" actId="20577"/>
        <pc:sldMkLst>
          <pc:docMk/>
          <pc:sldMk cId="1943653092" sldId="266"/>
        </pc:sldMkLst>
        <pc:spChg chg="mod">
          <ac:chgData name="Fabian Surya Pramudya" userId="f46cf8bb-4ec7-4653-94a9-ff26fa22481f" providerId="ADAL" clId="{9991A638-8421-4A1A-90E5-7418FDE0B431}" dt="2022-09-26T09:49:13.550" v="2115" actId="20577"/>
          <ac:spMkLst>
            <pc:docMk/>
            <pc:sldMk cId="1943653092" sldId="266"/>
            <ac:spMk id="2" creationId="{2D4CB31A-73FC-4891-87D2-B0707777D7C0}"/>
          </ac:spMkLst>
        </pc:spChg>
        <pc:spChg chg="add mod">
          <ac:chgData name="Fabian Surya Pramudya" userId="f46cf8bb-4ec7-4653-94a9-ff26fa22481f" providerId="ADAL" clId="{9991A638-8421-4A1A-90E5-7418FDE0B431}" dt="2022-09-26T09:54:34.865" v="2835" actId="20577"/>
          <ac:spMkLst>
            <pc:docMk/>
            <pc:sldMk cId="1943653092" sldId="266"/>
            <ac:spMk id="3" creationId="{FC9C92E8-E29D-4F7D-83EB-5C9D09A3B7EB}"/>
          </ac:spMkLst>
        </pc:spChg>
        <pc:spChg chg="mod">
          <ac:chgData name="Fabian Surya Pramudya" userId="f46cf8bb-4ec7-4653-94a9-ff26fa22481f" providerId="ADAL" clId="{9991A638-8421-4A1A-90E5-7418FDE0B431}" dt="2022-09-26T09:49:09.925" v="2107" actId="1076"/>
          <ac:spMkLst>
            <pc:docMk/>
            <pc:sldMk cId="1943653092" sldId="266"/>
            <ac:spMk id="9" creationId="{09A5A897-C9CE-4636-A87B-D0B1E04E6498}"/>
          </ac:spMkLst>
        </pc:spChg>
        <pc:picChg chg="mod">
          <ac:chgData name="Fabian Surya Pramudya" userId="f46cf8bb-4ec7-4653-94a9-ff26fa22481f" providerId="ADAL" clId="{9991A638-8421-4A1A-90E5-7418FDE0B431}" dt="2022-09-26T09:49:05.596" v="2106" actId="1076"/>
          <ac:picMkLst>
            <pc:docMk/>
            <pc:sldMk cId="1943653092" sldId="266"/>
            <ac:picMk id="10" creationId="{DA4F05CD-2C70-4CA0-9ACF-9C74229456FA}"/>
          </ac:picMkLst>
        </pc:picChg>
        <pc:picChg chg="add del mod">
          <ac:chgData name="Fabian Surya Pramudya" userId="f46cf8bb-4ec7-4653-94a9-ff26fa22481f" providerId="ADAL" clId="{9991A638-8421-4A1A-90E5-7418FDE0B431}" dt="2022-09-26T07:03:45.590" v="838" actId="478"/>
          <ac:picMkLst>
            <pc:docMk/>
            <pc:sldMk cId="1943653092" sldId="266"/>
            <ac:picMk id="14" creationId="{91903D59-CD72-435D-8826-3F08805CD369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7:12:11.378" v="1782" actId="403"/>
        <pc:sldMkLst>
          <pc:docMk/>
          <pc:sldMk cId="3197309123" sldId="267"/>
        </pc:sldMkLst>
        <pc:spChg chg="mod">
          <ac:chgData name="Fabian Surya Pramudya" userId="f46cf8bb-4ec7-4653-94a9-ff26fa22481f" providerId="ADAL" clId="{9991A638-8421-4A1A-90E5-7418FDE0B431}" dt="2022-09-26T07:03:57.467" v="842" actId="1076"/>
          <ac:spMkLst>
            <pc:docMk/>
            <pc:sldMk cId="3197309123" sldId="267"/>
            <ac:spMk id="3" creationId="{4652283A-E21E-4AFB-A4F9-491167759D38}"/>
          </ac:spMkLst>
        </pc:spChg>
        <pc:spChg chg="mod">
          <ac:chgData name="Fabian Surya Pramudya" userId="f46cf8bb-4ec7-4653-94a9-ff26fa22481f" providerId="ADAL" clId="{9991A638-8421-4A1A-90E5-7418FDE0B431}" dt="2022-09-26T07:12:11.378" v="1782" actId="403"/>
          <ac:spMkLst>
            <pc:docMk/>
            <pc:sldMk cId="3197309123" sldId="267"/>
            <ac:spMk id="8" creationId="{097A45AB-8495-488F-8BB2-D4AE1328AFC5}"/>
          </ac:spMkLst>
        </pc:spChg>
        <pc:picChg chg="add mod">
          <ac:chgData name="Fabian Surya Pramudya" userId="f46cf8bb-4ec7-4653-94a9-ff26fa22481f" providerId="ADAL" clId="{9991A638-8421-4A1A-90E5-7418FDE0B431}" dt="2022-09-26T07:03:53.632" v="840" actId="1076"/>
          <ac:picMkLst>
            <pc:docMk/>
            <pc:sldMk cId="3197309123" sldId="267"/>
            <ac:picMk id="2" creationId="{275639CA-CF4C-42A0-82DE-5392B2F753B5}"/>
          </ac:picMkLst>
        </pc:picChg>
        <pc:picChg chg="del">
          <ac:chgData name="Fabian Surya Pramudya" userId="f46cf8bb-4ec7-4653-94a9-ff26fa22481f" providerId="ADAL" clId="{9991A638-8421-4A1A-90E5-7418FDE0B431}" dt="2022-09-26T06:11:34.695" v="322" actId="478"/>
          <ac:picMkLst>
            <pc:docMk/>
            <pc:sldMk cId="3197309123" sldId="267"/>
            <ac:picMk id="5" creationId="{8ECA0D3E-0CD0-413C-A67C-ECA5188439A1}"/>
          </ac:picMkLst>
        </pc:picChg>
      </pc:sldChg>
      <pc:sldChg chg="addSp delSp modSp">
        <pc:chgData name="Fabian Surya Pramudya" userId="f46cf8bb-4ec7-4653-94a9-ff26fa22481f" providerId="ADAL" clId="{9991A638-8421-4A1A-90E5-7418FDE0B431}" dt="2022-09-26T09:55:01.283" v="2841" actId="6549"/>
        <pc:sldMkLst>
          <pc:docMk/>
          <pc:sldMk cId="2865460419" sldId="268"/>
        </pc:sldMkLst>
        <pc:spChg chg="mod">
          <ac:chgData name="Fabian Surya Pramudya" userId="f46cf8bb-4ec7-4653-94a9-ff26fa22481f" providerId="ADAL" clId="{9991A638-8421-4A1A-90E5-7418FDE0B431}" dt="2022-09-26T09:54:01.189" v="2791" actId="20577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5:01.283" v="2841" actId="6549"/>
          <ac:spMkLst>
            <pc:docMk/>
            <pc:sldMk cId="2865460419" sldId="268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9991A638-8421-4A1A-90E5-7418FDE0B431}" dt="2022-09-26T07:43:54.420" v="1901" actId="14100"/>
          <ac:picMkLst>
            <pc:docMk/>
            <pc:sldMk cId="2865460419" sldId="268"/>
            <ac:picMk id="2" creationId="{9D7F8BFF-5FAF-44C2-A4F9-D0A1FF95A303}"/>
          </ac:picMkLst>
        </pc:picChg>
        <pc:picChg chg="add del mod">
          <ac:chgData name="Fabian Surya Pramudya" userId="f46cf8bb-4ec7-4653-94a9-ff26fa22481f" providerId="ADAL" clId="{9991A638-8421-4A1A-90E5-7418FDE0B431}" dt="2022-09-26T07:44:21.681" v="1912" actId="478"/>
          <ac:picMkLst>
            <pc:docMk/>
            <pc:sldMk cId="2865460419" sldId="268"/>
            <ac:picMk id="3" creationId="{0E1259AE-23D7-4151-A427-6C6D3733E32C}"/>
          </ac:picMkLst>
        </pc:picChg>
        <pc:picChg chg="add mod">
          <ac:chgData name="Fabian Surya Pramudya" userId="f46cf8bb-4ec7-4653-94a9-ff26fa22481f" providerId="ADAL" clId="{9991A638-8421-4A1A-90E5-7418FDE0B431}" dt="2022-09-26T07:49:18.631" v="2101" actId="1036"/>
          <ac:picMkLst>
            <pc:docMk/>
            <pc:sldMk cId="2865460419" sldId="268"/>
            <ac:picMk id="4" creationId="{A029AA85-931A-4AE8-B5AF-032D021DF7BA}"/>
          </ac:picMkLst>
        </pc:picChg>
        <pc:picChg chg="del">
          <ac:chgData name="Fabian Surya Pramudya" userId="f46cf8bb-4ec7-4653-94a9-ff26fa22481f" providerId="ADAL" clId="{9991A638-8421-4A1A-90E5-7418FDE0B431}" dt="2022-09-26T07:04:49.996" v="913" actId="478"/>
          <ac:picMkLst>
            <pc:docMk/>
            <pc:sldMk cId="2865460419" sldId="268"/>
            <ac:picMk id="8" creationId="{AF118B59-DF07-4FFF-A142-6A832055843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1.039" v="2836" actId="2696"/>
        <pc:sldMkLst>
          <pc:docMk/>
          <pc:sldMk cId="2078856268" sldId="269"/>
        </pc:sldMkLst>
      </pc:sldChg>
      <pc:sldChg chg="addSp delSp modSp ord">
        <pc:chgData name="Fabian Surya Pramudya" userId="f46cf8bb-4ec7-4653-94a9-ff26fa22481f" providerId="ADAL" clId="{9991A638-8421-4A1A-90E5-7418FDE0B431}" dt="2022-09-26T09:54:57.509" v="2839"/>
        <pc:sldMkLst>
          <pc:docMk/>
          <pc:sldMk cId="775780925" sldId="270"/>
        </pc:sldMkLst>
        <pc:spChg chg="mod">
          <ac:chgData name="Fabian Surya Pramudya" userId="f46cf8bb-4ec7-4653-94a9-ff26fa22481f" providerId="ADAL" clId="{9991A638-8421-4A1A-90E5-7418FDE0B431}" dt="2022-09-26T07:28:06.280" v="1842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9991A638-8421-4A1A-90E5-7418FDE0B431}" dt="2022-09-26T09:54:57.509" v="2839"/>
          <ac:spMkLst>
            <pc:docMk/>
            <pc:sldMk cId="775780925" sldId="270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9991A638-8421-4A1A-90E5-7418FDE0B431}" dt="2022-09-26T07:11:31.551" v="1757" actId="478"/>
          <ac:picMkLst>
            <pc:docMk/>
            <pc:sldMk cId="775780925" sldId="270"/>
            <ac:picMk id="2" creationId="{D09EC1EF-DC6E-48D9-A9EA-28A487A27B41}"/>
          </ac:picMkLst>
        </pc:picChg>
        <pc:picChg chg="add del mod">
          <ac:chgData name="Fabian Surya Pramudya" userId="f46cf8bb-4ec7-4653-94a9-ff26fa22481f" providerId="ADAL" clId="{9991A638-8421-4A1A-90E5-7418FDE0B431}" dt="2022-09-26T07:13:50.413" v="1794" actId="478"/>
          <ac:picMkLst>
            <pc:docMk/>
            <pc:sldMk cId="775780925" sldId="270"/>
            <ac:picMk id="3" creationId="{5EA2BA17-4ED8-440F-B1CF-69989598F535}"/>
          </ac:picMkLst>
        </pc:picChg>
        <pc:picChg chg="add mod">
          <ac:chgData name="Fabian Surya Pramudya" userId="f46cf8bb-4ec7-4653-94a9-ff26fa22481f" providerId="ADAL" clId="{9991A638-8421-4A1A-90E5-7418FDE0B431}" dt="2022-09-26T07:15:18.275" v="1798" actId="14100"/>
          <ac:picMkLst>
            <pc:docMk/>
            <pc:sldMk cId="775780925" sldId="270"/>
            <ac:picMk id="4" creationId="{CCEB06C5-CC7C-4E85-AC69-4ED05F23C536}"/>
          </ac:picMkLst>
        </pc:picChg>
        <pc:picChg chg="del">
          <ac:chgData name="Fabian Surya Pramudya" userId="f46cf8bb-4ec7-4653-94a9-ff26fa22481f" providerId="ADAL" clId="{9991A638-8421-4A1A-90E5-7418FDE0B431}" dt="2022-09-26T07:11:32.413" v="1758" actId="478"/>
          <ac:picMkLst>
            <pc:docMk/>
            <pc:sldMk cId="775780925" sldId="270"/>
            <ac:picMk id="10" creationId="{1A59C9F7-F6DF-4B37-A9D7-AEB114DE8E91}"/>
          </ac:picMkLst>
        </pc:picChg>
      </pc:sldChg>
      <pc:sldChg chg="del">
        <pc:chgData name="Fabian Surya Pramudya" userId="f46cf8bb-4ec7-4653-94a9-ff26fa22481f" providerId="ADAL" clId="{9991A638-8421-4A1A-90E5-7418FDE0B431}" dt="2022-09-26T09:54:42.445" v="2837" actId="2696"/>
        <pc:sldMkLst>
          <pc:docMk/>
          <pc:sldMk cId="1160435247" sldId="271"/>
        </pc:sldMkLst>
      </pc:sldChg>
      <pc:sldChg chg="del">
        <pc:chgData name="Fabian Surya Pramudya" userId="f46cf8bb-4ec7-4653-94a9-ff26fa22481f" providerId="ADAL" clId="{9991A638-8421-4A1A-90E5-7418FDE0B431}" dt="2022-09-26T09:55:09.421" v="2842" actId="2696"/>
        <pc:sldMkLst>
          <pc:docMk/>
          <pc:sldMk cId="2397187543" sldId="272"/>
        </pc:sldMkLst>
      </pc:sldChg>
      <pc:sldChg chg="del">
        <pc:chgData name="Fabian Surya Pramudya" userId="f46cf8bb-4ec7-4653-94a9-ff26fa22481f" providerId="ADAL" clId="{9991A638-8421-4A1A-90E5-7418FDE0B431}" dt="2022-09-26T07:03:30.194" v="834" actId="2696"/>
        <pc:sldMkLst>
          <pc:docMk/>
          <pc:sldMk cId="301652442" sldId="273"/>
        </pc:sldMkLst>
      </pc:sldChg>
      <pc:sldChg chg="del">
        <pc:chgData name="Fabian Surya Pramudya" userId="f46cf8bb-4ec7-4653-94a9-ff26fa22481f" providerId="ADAL" clId="{9991A638-8421-4A1A-90E5-7418FDE0B431}" dt="2022-09-26T07:03:31.321" v="835" actId="2696"/>
        <pc:sldMkLst>
          <pc:docMk/>
          <pc:sldMk cId="3604546672" sldId="274"/>
        </pc:sldMkLst>
      </pc:sldChg>
      <pc:sldChg chg="addSp delSp modSp add">
        <pc:chgData name="Fabian Surya Pramudya" userId="f46cf8bb-4ec7-4653-94a9-ff26fa22481f" providerId="ADAL" clId="{9991A638-8421-4A1A-90E5-7418FDE0B431}" dt="2022-09-26T07:03:21.706" v="832" actId="20577"/>
        <pc:sldMkLst>
          <pc:docMk/>
          <pc:sldMk cId="1967051597" sldId="275"/>
        </pc:sldMkLst>
        <pc:spChg chg="mod">
          <ac:chgData name="Fabian Surya Pramudya" userId="f46cf8bb-4ec7-4653-94a9-ff26fa22481f" providerId="ADAL" clId="{9991A638-8421-4A1A-90E5-7418FDE0B431}" dt="2022-09-26T07:00:40.478" v="487" actId="20577"/>
          <ac:spMkLst>
            <pc:docMk/>
            <pc:sldMk cId="1967051597" sldId="275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07:03:21.706" v="832" actId="20577"/>
          <ac:spMkLst>
            <pc:docMk/>
            <pc:sldMk cId="1967051597" sldId="275"/>
            <ac:spMk id="9" creationId="{09A5A897-C9CE-4636-A87B-D0B1E04E6498}"/>
          </ac:spMkLst>
        </pc:spChg>
        <pc:picChg chg="add del mod">
          <ac:chgData name="Fabian Surya Pramudya" userId="f46cf8bb-4ec7-4653-94a9-ff26fa22481f" providerId="ADAL" clId="{9991A638-8421-4A1A-90E5-7418FDE0B431}" dt="2022-09-26T07:01:15.033" v="498" actId="478"/>
          <ac:picMkLst>
            <pc:docMk/>
            <pc:sldMk cId="1967051597" sldId="275"/>
            <ac:picMk id="3" creationId="{D64CB582-2712-4D28-BD1D-21E319B2BF8A}"/>
          </ac:picMkLst>
        </pc:picChg>
        <pc:picChg chg="add mod modCrop">
          <ac:chgData name="Fabian Surya Pramudya" userId="f46cf8bb-4ec7-4653-94a9-ff26fa22481f" providerId="ADAL" clId="{9991A638-8421-4A1A-90E5-7418FDE0B431}" dt="2022-09-26T07:01:32.738" v="503" actId="1076"/>
          <ac:picMkLst>
            <pc:docMk/>
            <pc:sldMk cId="1967051597" sldId="275"/>
            <ac:picMk id="4" creationId="{C2EA65C7-056E-48EA-AFF5-2EEC4404863E}"/>
          </ac:picMkLst>
        </pc:picChg>
        <pc:picChg chg="del">
          <ac:chgData name="Fabian Surya Pramudya" userId="f46cf8bb-4ec7-4653-94a9-ff26fa22481f" providerId="ADAL" clId="{9991A638-8421-4A1A-90E5-7418FDE0B431}" dt="2022-09-26T06:56:21.671" v="440" actId="478"/>
          <ac:picMkLst>
            <pc:docMk/>
            <pc:sldMk cId="1967051597" sldId="275"/>
            <ac:picMk id="10" creationId="{DA4F05CD-2C70-4CA0-9ACF-9C74229456FA}"/>
          </ac:picMkLst>
        </pc:picChg>
        <pc:picChg chg="del">
          <ac:chgData name="Fabian Surya Pramudya" userId="f46cf8bb-4ec7-4653-94a9-ff26fa22481f" providerId="ADAL" clId="{9991A638-8421-4A1A-90E5-7418FDE0B431}" dt="2022-09-26T07:00:19.674" v="441" actId="478"/>
          <ac:picMkLst>
            <pc:docMk/>
            <pc:sldMk cId="1967051597" sldId="275"/>
            <ac:picMk id="14" creationId="{91903D59-CD72-435D-8826-3F08805CD369}"/>
          </ac:picMkLst>
        </pc:picChg>
      </pc:sldChg>
      <pc:sldChg chg="addSp delSp modSp add">
        <pc:chgData name="Fabian Surya Pramudya" userId="f46cf8bb-4ec7-4653-94a9-ff26fa22481f" providerId="ADAL" clId="{9991A638-8421-4A1A-90E5-7418FDE0B431}" dt="2022-09-26T10:40:19.621" v="33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9991A638-8421-4A1A-90E5-7418FDE0B431}" dt="2022-09-26T09:55:55.981" v="2909" actId="20577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9991A638-8421-4A1A-90E5-7418FDE0B431}" dt="2022-09-26T10:40:19.621" v="3345" actId="20577"/>
          <ac:spMkLst>
            <pc:docMk/>
            <pc:sldMk cId="1891850020" sldId="276"/>
            <ac:spMk id="9" creationId="{09A5A897-C9CE-4636-A87B-D0B1E04E6498}"/>
          </ac:spMkLst>
        </pc:spChg>
        <pc:picChg chg="add mod">
          <ac:chgData name="Fabian Surya Pramudya" userId="f46cf8bb-4ec7-4653-94a9-ff26fa22481f" providerId="ADAL" clId="{9991A638-8421-4A1A-90E5-7418FDE0B431}" dt="2022-09-26T09:59:21.866" v="2923" actId="1076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9991A638-8421-4A1A-90E5-7418FDE0B431}" dt="2022-09-26T09:57:51.009" v="2910" actId="478"/>
          <ac:picMkLst>
            <pc:docMk/>
            <pc:sldMk cId="1891850020" sldId="276"/>
            <ac:picMk id="4" creationId="{C2EA65C7-056E-48EA-AFF5-2EEC4404863E}"/>
          </ac:picMkLst>
        </pc:picChg>
        <pc:picChg chg="add mod">
          <ac:chgData name="Fabian Surya Pramudya" userId="f46cf8bb-4ec7-4653-94a9-ff26fa22481f" providerId="ADAL" clId="{9991A638-8421-4A1A-90E5-7418FDE0B431}" dt="2022-09-26T09:59:24.366" v="2924" actId="1076"/>
          <ac:picMkLst>
            <pc:docMk/>
            <pc:sldMk cId="1891850020" sldId="276"/>
            <ac:picMk id="5" creationId="{13D8914A-398B-4BFA-8445-22EDE239075A}"/>
          </ac:picMkLst>
        </pc:picChg>
        <pc:picChg chg="add mod">
          <ac:chgData name="Fabian Surya Pramudya" userId="f46cf8bb-4ec7-4653-94a9-ff26fa22481f" providerId="ADAL" clId="{9991A638-8421-4A1A-90E5-7418FDE0B431}" dt="2022-09-26T10:24:11.394" v="2929" actId="1076"/>
          <ac:picMkLst>
            <pc:docMk/>
            <pc:sldMk cId="1891850020" sldId="276"/>
            <ac:picMk id="6" creationId="{A960E766-AF25-479F-93AD-AC191821A890}"/>
          </ac:picMkLst>
        </pc:picChg>
        <pc:picChg chg="add mod">
          <ac:chgData name="Fabian Surya Pramudya" userId="f46cf8bb-4ec7-4653-94a9-ff26fa22481f" providerId="ADAL" clId="{9991A638-8421-4A1A-90E5-7418FDE0B431}" dt="2022-09-26T10:34:09.994" v="2935" actId="14100"/>
          <ac:picMkLst>
            <pc:docMk/>
            <pc:sldMk cId="1891850020" sldId="276"/>
            <ac:picMk id="7" creationId="{3EA71496-3F11-4B1B-90D6-DAE744425C1D}"/>
          </ac:picMkLst>
        </pc:picChg>
      </pc:sldChg>
      <pc:sldMasterChg chg="delSldLayout">
        <pc:chgData name="Fabian Surya Pramudya" userId="f46cf8bb-4ec7-4653-94a9-ff26fa22481f" providerId="ADAL" clId="{9991A638-8421-4A1A-90E5-7418FDE0B431}" dt="2022-09-26T07:03:31.333" v="836" actId="2696"/>
        <pc:sldMasterMkLst>
          <pc:docMk/>
          <pc:sldMasterMk cId="1003228055" sldId="2147483660"/>
        </pc:sldMasterMkLst>
        <pc:sldLayoutChg chg="del">
          <pc:chgData name="Fabian Surya Pramudya" userId="f46cf8bb-4ec7-4653-94a9-ff26fa22481f" providerId="ADAL" clId="{9991A638-8421-4A1A-90E5-7418FDE0B431}" dt="2022-09-26T07:03:31.333" v="836" actId="2696"/>
          <pc:sldLayoutMkLst>
            <pc:docMk/>
            <pc:sldMasterMk cId="1003228055" sldId="2147483660"/>
            <pc:sldLayoutMk cId="3312549935" sldId="2147483669"/>
          </pc:sldLayoutMkLst>
        </pc:sldLayoutChg>
      </pc:sldMasterChg>
    </pc:docChg>
  </pc:docChgLst>
  <pc:docChgLst>
    <pc:chgData name="Fabian Surya Pramudya" userId="f46cf8bb-4ec7-4653-94a9-ff26fa22481f" providerId="ADAL" clId="{5228F86A-13B8-40B4-8EED-8ECB32E199EB}"/>
    <pc:docChg chg="undo custSel addSld delSld modSld sldOrd">
      <pc:chgData name="Fabian Surya Pramudya" userId="f46cf8bb-4ec7-4653-94a9-ff26fa22481f" providerId="ADAL" clId="{5228F86A-13B8-40B4-8EED-8ECB32E199EB}" dt="2022-09-26T14:08:39.526" v="1145" actId="20577"/>
      <pc:docMkLst>
        <pc:docMk/>
      </pc:docMkLst>
      <pc:sldChg chg="modSp">
        <pc:chgData name="Fabian Surya Pramudya" userId="f46cf8bb-4ec7-4653-94a9-ff26fa22481f" providerId="ADAL" clId="{5228F86A-13B8-40B4-8EED-8ECB32E199EB}" dt="2022-09-26T11:01:52.646" v="2" actId="20577"/>
        <pc:sldMkLst>
          <pc:docMk/>
          <pc:sldMk cId="3950595803" sldId="263"/>
        </pc:sldMkLst>
        <pc:spChg chg="mod">
          <ac:chgData name="Fabian Surya Pramudya" userId="f46cf8bb-4ec7-4653-94a9-ff26fa22481f" providerId="ADAL" clId="{5228F86A-13B8-40B4-8EED-8ECB32E199EB}" dt="2022-09-26T11:01:52.646" v="2" actId="20577"/>
          <ac:spMkLst>
            <pc:docMk/>
            <pc:sldMk cId="3950595803" sldId="263"/>
            <ac:spMk id="3" creationId="{6B9C8BAC-C4B1-4647-A0CA-A1B1F061F4E3}"/>
          </ac:spMkLst>
        </pc:spChg>
      </pc:sldChg>
      <pc:sldChg chg="modSp">
        <pc:chgData name="Fabian Surya Pramudya" userId="f46cf8bb-4ec7-4653-94a9-ff26fa22481f" providerId="ADAL" clId="{5228F86A-13B8-40B4-8EED-8ECB32E199EB}" dt="2022-09-26T11:33:23.494" v="615" actId="20577"/>
        <pc:sldMkLst>
          <pc:docMk/>
          <pc:sldMk cId="173361687" sldId="264"/>
        </pc:sldMkLst>
        <pc:spChg chg="mod">
          <ac:chgData name="Fabian Surya Pramudya" userId="f46cf8bb-4ec7-4653-94a9-ff26fa22481f" providerId="ADAL" clId="{5228F86A-13B8-40B4-8EED-8ECB32E199EB}" dt="2022-09-26T11:33:23.494" v="615" actId="20577"/>
          <ac:spMkLst>
            <pc:docMk/>
            <pc:sldMk cId="173361687" sldId="264"/>
            <ac:spMk id="6" creationId="{91440419-F8D9-4F32-85A9-78340E77E662}"/>
          </ac:spMkLst>
        </pc:spChg>
      </pc:sldChg>
      <pc:sldChg chg="del">
        <pc:chgData name="Fabian Surya Pramudya" userId="f46cf8bb-4ec7-4653-94a9-ff26fa22481f" providerId="ADAL" clId="{5228F86A-13B8-40B4-8EED-8ECB32E199EB}" dt="2022-09-26T11:25:50.515" v="400" actId="2696"/>
        <pc:sldMkLst>
          <pc:docMk/>
          <pc:sldMk cId="1943653092" sldId="266"/>
        </pc:sldMkLst>
      </pc:sldChg>
      <pc:sldChg chg="addSp delSp modSp">
        <pc:chgData name="Fabian Surya Pramudya" userId="f46cf8bb-4ec7-4653-94a9-ff26fa22481f" providerId="ADAL" clId="{5228F86A-13B8-40B4-8EED-8ECB32E199EB}" dt="2022-09-26T13:23:00.958" v="670" actId="404"/>
        <pc:sldMkLst>
          <pc:docMk/>
          <pc:sldMk cId="3197309123" sldId="267"/>
        </pc:sldMkLst>
        <pc:spChg chg="mod">
          <ac:chgData name="Fabian Surya Pramudya" userId="f46cf8bb-4ec7-4653-94a9-ff26fa22481f" providerId="ADAL" clId="{5228F86A-13B8-40B4-8EED-8ECB32E199EB}" dt="2022-09-26T11:42:56.291" v="618" actId="5793"/>
          <ac:spMkLst>
            <pc:docMk/>
            <pc:sldMk cId="3197309123" sldId="267"/>
            <ac:spMk id="3" creationId="{4652283A-E21E-4AFB-A4F9-491167759D38}"/>
          </ac:spMkLst>
        </pc:spChg>
        <pc:spChg chg="add del">
          <ac:chgData name="Fabian Surya Pramudya" userId="f46cf8bb-4ec7-4653-94a9-ff26fa22481f" providerId="ADAL" clId="{5228F86A-13B8-40B4-8EED-8ECB32E199EB}" dt="2022-09-26T13:20:46.950" v="642"/>
          <ac:spMkLst>
            <pc:docMk/>
            <pc:sldMk cId="3197309123" sldId="267"/>
            <ac:spMk id="5" creationId="{C31C89A1-9901-4B84-BA82-31EECFB32E67}"/>
          </ac:spMkLst>
        </pc:spChg>
        <pc:spChg chg="add mod">
          <ac:chgData name="Fabian Surya Pramudya" userId="f46cf8bb-4ec7-4653-94a9-ff26fa22481f" providerId="ADAL" clId="{5228F86A-13B8-40B4-8EED-8ECB32E199EB}" dt="2022-09-26T13:23:00.958" v="670" actId="404"/>
          <ac:spMkLst>
            <pc:docMk/>
            <pc:sldMk cId="3197309123" sldId="267"/>
            <ac:spMk id="6" creationId="{0BB18EC9-7B83-4B15-BEB5-752170F6A3E3}"/>
          </ac:spMkLst>
        </pc:spChg>
        <pc:spChg chg="del mod">
          <ac:chgData name="Fabian Surya Pramudya" userId="f46cf8bb-4ec7-4653-94a9-ff26fa22481f" providerId="ADAL" clId="{5228F86A-13B8-40B4-8EED-8ECB32E199EB}" dt="2022-09-26T11:26:30.850" v="401" actId="478"/>
          <ac:spMkLst>
            <pc:docMk/>
            <pc:sldMk cId="3197309123" sldId="267"/>
            <ac:spMk id="8" creationId="{097A45AB-8495-488F-8BB2-D4AE1328AFC5}"/>
          </ac:spMkLst>
        </pc:spChg>
        <pc:picChg chg="del">
          <ac:chgData name="Fabian Surya Pramudya" userId="f46cf8bb-4ec7-4653-94a9-ff26fa22481f" providerId="ADAL" clId="{5228F86A-13B8-40B4-8EED-8ECB32E199EB}" dt="2022-09-26T11:08:08.633" v="3" actId="478"/>
          <ac:picMkLst>
            <pc:docMk/>
            <pc:sldMk cId="3197309123" sldId="267"/>
            <ac:picMk id="2" creationId="{275639CA-CF4C-42A0-82DE-5392B2F753B5}"/>
          </ac:picMkLst>
        </pc:picChg>
        <pc:picChg chg="add mod">
          <ac:chgData name="Fabian Surya Pramudya" userId="f46cf8bb-4ec7-4653-94a9-ff26fa22481f" providerId="ADAL" clId="{5228F86A-13B8-40B4-8EED-8ECB32E199EB}" dt="2022-09-26T12:44:32.756" v="630" actId="1076"/>
          <ac:picMkLst>
            <pc:docMk/>
            <pc:sldMk cId="3197309123" sldId="267"/>
            <ac:picMk id="2" creationId="{8D586796-B740-459E-9C10-A94B08E2DA68}"/>
          </ac:picMkLst>
        </pc:picChg>
        <pc:picChg chg="add del mod modCrop">
          <ac:chgData name="Fabian Surya Pramudya" userId="f46cf8bb-4ec7-4653-94a9-ff26fa22481f" providerId="ADAL" clId="{5228F86A-13B8-40B4-8EED-8ECB32E199EB}" dt="2022-09-26T11:42:47.585" v="616" actId="478"/>
          <ac:picMkLst>
            <pc:docMk/>
            <pc:sldMk cId="3197309123" sldId="267"/>
            <ac:picMk id="4" creationId="{EABDE144-0CC1-4D03-891F-08A91295490D}"/>
          </ac:picMkLst>
        </pc:picChg>
      </pc:sldChg>
      <pc:sldChg chg="addSp delSp modSp del ord">
        <pc:chgData name="Fabian Surya Pramudya" userId="f46cf8bb-4ec7-4653-94a9-ff26fa22481f" providerId="ADAL" clId="{5228F86A-13B8-40B4-8EED-8ECB32E199EB}" dt="2022-09-26T13:40:27.512" v="847" actId="2696"/>
        <pc:sldMkLst>
          <pc:docMk/>
          <pc:sldMk cId="2865460419" sldId="268"/>
        </pc:sldMkLst>
        <pc:spChg chg="del">
          <ac:chgData name="Fabian Surya Pramudya" userId="f46cf8bb-4ec7-4653-94a9-ff26fa22481f" providerId="ADAL" clId="{5228F86A-13B8-40B4-8EED-8ECB32E199EB}" dt="2022-09-26T11:15:37.974" v="75" actId="478"/>
          <ac:spMkLst>
            <pc:docMk/>
            <pc:sldMk cId="2865460419" sldId="268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9:08.195" v="167" actId="14100"/>
          <ac:spMkLst>
            <pc:docMk/>
            <pc:sldMk cId="2865460419" sldId="268"/>
            <ac:spMk id="9" creationId="{233408BD-1F1D-44A0-8D72-B6E6FF325F4D}"/>
          </ac:spMkLst>
        </pc:spChg>
        <pc:picChg chg="del">
          <ac:chgData name="Fabian Surya Pramudya" userId="f46cf8bb-4ec7-4653-94a9-ff26fa22481f" providerId="ADAL" clId="{5228F86A-13B8-40B4-8EED-8ECB32E199EB}" dt="2022-09-26T11:15:35.823" v="73" actId="478"/>
          <ac:picMkLst>
            <pc:docMk/>
            <pc:sldMk cId="2865460419" sldId="268"/>
            <ac:picMk id="2" creationId="{9D7F8BFF-5FAF-44C2-A4F9-D0A1FF95A303}"/>
          </ac:picMkLst>
        </pc:picChg>
        <pc:picChg chg="add mod">
          <ac:chgData name="Fabian Surya Pramudya" userId="f46cf8bb-4ec7-4653-94a9-ff26fa22481f" providerId="ADAL" clId="{5228F86A-13B8-40B4-8EED-8ECB32E199EB}" dt="2022-09-26T11:15:42.498" v="78" actId="14100"/>
          <ac:picMkLst>
            <pc:docMk/>
            <pc:sldMk cId="2865460419" sldId="268"/>
            <ac:picMk id="3" creationId="{65532AC7-1C42-4C27-930C-1C9FE55F8905}"/>
          </ac:picMkLst>
        </pc:picChg>
        <pc:picChg chg="del">
          <ac:chgData name="Fabian Surya Pramudya" userId="f46cf8bb-4ec7-4653-94a9-ff26fa22481f" providerId="ADAL" clId="{5228F86A-13B8-40B4-8EED-8ECB32E199EB}" dt="2022-09-26T11:15:36.338" v="74" actId="478"/>
          <ac:picMkLst>
            <pc:docMk/>
            <pc:sldMk cId="2865460419" sldId="268"/>
            <ac:picMk id="4" creationId="{A029AA85-931A-4AE8-B5AF-032D021DF7BA}"/>
          </ac:picMkLst>
        </pc:picChg>
      </pc:sldChg>
      <pc:sldChg chg="addSp delSp modSp">
        <pc:chgData name="Fabian Surya Pramudya" userId="f46cf8bb-4ec7-4653-94a9-ff26fa22481f" providerId="ADAL" clId="{5228F86A-13B8-40B4-8EED-8ECB32E199EB}" dt="2022-09-26T13:27:12.388" v="754" actId="20577"/>
        <pc:sldMkLst>
          <pc:docMk/>
          <pc:sldMk cId="775780925" sldId="270"/>
        </pc:sldMkLst>
        <pc:spChg chg="mod">
          <ac:chgData name="Fabian Surya Pramudya" userId="f46cf8bb-4ec7-4653-94a9-ff26fa22481f" providerId="ADAL" clId="{5228F86A-13B8-40B4-8EED-8ECB32E199EB}" dt="2022-09-26T13:27:12.388" v="754" actId="20577"/>
          <ac:spMkLst>
            <pc:docMk/>
            <pc:sldMk cId="775780925" sldId="27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2:43:34.980" v="620" actId="5793"/>
          <ac:spMkLst>
            <pc:docMk/>
            <pc:sldMk cId="775780925" sldId="270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25:36.735" v="716" actId="478"/>
          <ac:picMkLst>
            <pc:docMk/>
            <pc:sldMk cId="775780925" sldId="270"/>
            <ac:picMk id="2" creationId="{755EAB71-6465-4090-8D12-2D6FF32F6BF8}"/>
          </ac:picMkLst>
        </pc:picChg>
        <pc:picChg chg="add mod">
          <ac:chgData name="Fabian Surya Pramudya" userId="f46cf8bb-4ec7-4653-94a9-ff26fa22481f" providerId="ADAL" clId="{5228F86A-13B8-40B4-8EED-8ECB32E199EB}" dt="2022-09-26T13:25:46.491" v="721" actId="1076"/>
          <ac:picMkLst>
            <pc:docMk/>
            <pc:sldMk cId="775780925" sldId="270"/>
            <ac:picMk id="3" creationId="{D45D05D3-AAD4-47A5-8A69-FA51B2624529}"/>
          </ac:picMkLst>
        </pc:picChg>
        <pc:picChg chg="del">
          <ac:chgData name="Fabian Surya Pramudya" userId="f46cf8bb-4ec7-4653-94a9-ff26fa22481f" providerId="ADAL" clId="{5228F86A-13B8-40B4-8EED-8ECB32E199EB}" dt="2022-09-26T11:09:07.769" v="22" actId="478"/>
          <ac:picMkLst>
            <pc:docMk/>
            <pc:sldMk cId="775780925" sldId="270"/>
            <ac:picMk id="4" creationId="{CCEB06C5-CC7C-4E85-AC69-4ED05F23C536}"/>
          </ac:picMkLst>
        </pc:picChg>
      </pc:sldChg>
      <pc:sldChg chg="del">
        <pc:chgData name="Fabian Surya Pramudya" userId="f46cf8bb-4ec7-4653-94a9-ff26fa22481f" providerId="ADAL" clId="{5228F86A-13B8-40B4-8EED-8ECB32E199EB}" dt="2022-09-26T11:21:59.652" v="245" actId="2696"/>
        <pc:sldMkLst>
          <pc:docMk/>
          <pc:sldMk cId="1967051597" sldId="275"/>
        </pc:sldMkLst>
      </pc:sldChg>
      <pc:sldChg chg="addSp delSp modSp">
        <pc:chgData name="Fabian Surya Pramudya" userId="f46cf8bb-4ec7-4653-94a9-ff26fa22481f" providerId="ADAL" clId="{5228F86A-13B8-40B4-8EED-8ECB32E199EB}" dt="2022-09-26T14:08:39.526" v="1145" actId="20577"/>
        <pc:sldMkLst>
          <pc:docMk/>
          <pc:sldMk cId="1891850020" sldId="276"/>
        </pc:sldMkLst>
        <pc:spChg chg="mod">
          <ac:chgData name="Fabian Surya Pramudya" userId="f46cf8bb-4ec7-4653-94a9-ff26fa22481f" providerId="ADAL" clId="{5228F86A-13B8-40B4-8EED-8ECB32E199EB}" dt="2022-09-26T11:29:15.877" v="480" actId="122"/>
          <ac:spMkLst>
            <pc:docMk/>
            <pc:sldMk cId="1891850020" sldId="276"/>
            <ac:spMk id="2" creationId="{2D4CB31A-73FC-4891-87D2-B0707777D7C0}"/>
          </ac:spMkLst>
        </pc:spChg>
        <pc:spChg chg="mod">
          <ac:chgData name="Fabian Surya Pramudya" userId="f46cf8bb-4ec7-4653-94a9-ff26fa22481f" providerId="ADAL" clId="{5228F86A-13B8-40B4-8EED-8ECB32E199EB}" dt="2022-09-26T14:08:39.526" v="1145" actId="20577"/>
          <ac:spMkLst>
            <pc:docMk/>
            <pc:sldMk cId="1891850020" sldId="276"/>
            <ac:spMk id="9" creationId="{09A5A897-C9CE-4636-A87B-D0B1E04E6498}"/>
          </ac:spMkLst>
        </pc:spChg>
        <pc:picChg chg="del">
          <ac:chgData name="Fabian Surya Pramudya" userId="f46cf8bb-4ec7-4653-94a9-ff26fa22481f" providerId="ADAL" clId="{5228F86A-13B8-40B4-8EED-8ECB32E199EB}" dt="2022-09-26T11:22:17.189" v="256" actId="478"/>
          <ac:picMkLst>
            <pc:docMk/>
            <pc:sldMk cId="1891850020" sldId="276"/>
            <ac:picMk id="3" creationId="{FC3C3C9B-415A-4843-8461-55D48F2BEEF4}"/>
          </ac:picMkLst>
        </pc:picChg>
        <pc:picChg chg="del">
          <ac:chgData name="Fabian Surya Pramudya" userId="f46cf8bb-4ec7-4653-94a9-ff26fa22481f" providerId="ADAL" clId="{5228F86A-13B8-40B4-8EED-8ECB32E199EB}" dt="2022-09-26T11:22:17.572" v="257" actId="478"/>
          <ac:picMkLst>
            <pc:docMk/>
            <pc:sldMk cId="1891850020" sldId="276"/>
            <ac:picMk id="5" creationId="{13D8914A-398B-4BFA-8445-22EDE239075A}"/>
          </ac:picMkLst>
        </pc:picChg>
        <pc:picChg chg="del">
          <ac:chgData name="Fabian Surya Pramudya" userId="f46cf8bb-4ec7-4653-94a9-ff26fa22481f" providerId="ADAL" clId="{5228F86A-13B8-40B4-8EED-8ECB32E199EB}" dt="2022-09-26T11:22:18.269" v="258" actId="478"/>
          <ac:picMkLst>
            <pc:docMk/>
            <pc:sldMk cId="1891850020" sldId="276"/>
            <ac:picMk id="6" creationId="{A960E766-AF25-479F-93AD-AC191821A890}"/>
          </ac:picMkLst>
        </pc:picChg>
        <pc:picChg chg="del">
          <ac:chgData name="Fabian Surya Pramudya" userId="f46cf8bb-4ec7-4653-94a9-ff26fa22481f" providerId="ADAL" clId="{5228F86A-13B8-40B4-8EED-8ECB32E199EB}" dt="2022-09-26T11:22:18.889" v="259" actId="478"/>
          <ac:picMkLst>
            <pc:docMk/>
            <pc:sldMk cId="1891850020" sldId="276"/>
            <ac:picMk id="7" creationId="{3EA71496-3F11-4B1B-90D6-DAE744425C1D}"/>
          </ac:picMkLst>
        </pc:picChg>
        <pc:picChg chg="add del mod">
          <ac:chgData name="Fabian Surya Pramudya" userId="f46cf8bb-4ec7-4653-94a9-ff26fa22481f" providerId="ADAL" clId="{5228F86A-13B8-40B4-8EED-8ECB32E199EB}" dt="2022-09-26T11:23:23.348" v="324" actId="478"/>
          <ac:picMkLst>
            <pc:docMk/>
            <pc:sldMk cId="1891850020" sldId="276"/>
            <ac:picMk id="10" creationId="{2EF673F0-F3A3-4038-B61C-4CC5735A0AD5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4:00.131" v="824" actId="1076"/>
        <pc:sldMkLst>
          <pc:docMk/>
          <pc:sldMk cId="499859366" sldId="277"/>
        </pc:sldMkLst>
        <pc:spChg chg="add mod">
          <ac:chgData name="Fabian Surya Pramudya" userId="f46cf8bb-4ec7-4653-94a9-ff26fa22481f" providerId="ADAL" clId="{5228F86A-13B8-40B4-8EED-8ECB32E199EB}" dt="2022-09-26T13:32:50.170" v="814" actId="1076"/>
          <ac:spMkLst>
            <pc:docMk/>
            <pc:sldMk cId="499859366" sldId="277"/>
            <ac:spMk id="5" creationId="{AE7D86E2-B5E9-4A7D-8405-84BBCB0A6D2D}"/>
          </ac:spMkLst>
        </pc:spChg>
        <pc:spChg chg="del mod">
          <ac:chgData name="Fabian Surya Pramudya" userId="f46cf8bb-4ec7-4653-94a9-ff26fa22481f" providerId="ADAL" clId="{5228F86A-13B8-40B4-8EED-8ECB32E199EB}" dt="2022-09-26T13:31:35.090" v="777" actId="478"/>
          <ac:spMkLst>
            <pc:docMk/>
            <pc:sldMk cId="499859366" sldId="277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3:32:22.552" v="789" actId="1076"/>
          <ac:spMkLst>
            <pc:docMk/>
            <pc:sldMk cId="499859366" sldId="277"/>
            <ac:spMk id="9" creationId="{233408BD-1F1D-44A0-8D72-B6E6FF325F4D}"/>
          </ac:spMkLst>
        </pc:spChg>
        <pc:picChg chg="add del mod">
          <ac:chgData name="Fabian Surya Pramudya" userId="f46cf8bb-4ec7-4653-94a9-ff26fa22481f" providerId="ADAL" clId="{5228F86A-13B8-40B4-8EED-8ECB32E199EB}" dt="2022-09-26T13:31:52.399" v="783"/>
          <ac:picMkLst>
            <pc:docMk/>
            <pc:sldMk cId="499859366" sldId="277"/>
            <ac:picMk id="2" creationId="{014FDC57-CE3B-4F31-B5D4-2044F3E9B84B}"/>
          </ac:picMkLst>
        </pc:picChg>
        <pc:picChg chg="del">
          <ac:chgData name="Fabian Surya Pramudya" userId="f46cf8bb-4ec7-4653-94a9-ff26fa22481f" providerId="ADAL" clId="{5228F86A-13B8-40B4-8EED-8ECB32E199EB}" dt="2022-09-26T11:10:06.928" v="31" actId="478"/>
          <ac:picMkLst>
            <pc:docMk/>
            <pc:sldMk cId="499859366" sldId="277"/>
            <ac:picMk id="2" creationId="{755EAB71-6465-4090-8D12-2D6FF32F6BF8}"/>
          </ac:picMkLst>
        </pc:picChg>
        <pc:picChg chg="add del mod">
          <ac:chgData name="Fabian Surya Pramudya" userId="f46cf8bb-4ec7-4653-94a9-ff26fa22481f" providerId="ADAL" clId="{5228F86A-13B8-40B4-8EED-8ECB32E199EB}" dt="2022-09-26T12:43:51.215" v="622" actId="478"/>
          <ac:picMkLst>
            <pc:docMk/>
            <pc:sldMk cId="499859366" sldId="277"/>
            <ac:picMk id="3" creationId="{EC9F57B4-271A-496B-924D-1F91A4D2C913}"/>
          </ac:picMkLst>
        </pc:picChg>
        <pc:picChg chg="add del mod">
          <ac:chgData name="Fabian Surya Pramudya" userId="f46cf8bb-4ec7-4653-94a9-ff26fa22481f" providerId="ADAL" clId="{5228F86A-13B8-40B4-8EED-8ECB32E199EB}" dt="2022-09-26T12:43:51.732" v="623" actId="478"/>
          <ac:picMkLst>
            <pc:docMk/>
            <pc:sldMk cId="499859366" sldId="277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2:13.250" v="48"/>
          <ac:picMkLst>
            <pc:docMk/>
            <pc:sldMk cId="499859366" sldId="277"/>
            <ac:picMk id="5" creationId="{4C32DC51-CFE3-463D-9C95-0B87FEB1D8D1}"/>
          </ac:picMkLst>
        </pc:picChg>
        <pc:picChg chg="add del mod">
          <ac:chgData name="Fabian Surya Pramudya" userId="f46cf8bb-4ec7-4653-94a9-ff26fa22481f" providerId="ADAL" clId="{5228F86A-13B8-40B4-8EED-8ECB32E199EB}" dt="2022-09-26T13:33:53.152" v="819" actId="478"/>
          <ac:picMkLst>
            <pc:docMk/>
            <pc:sldMk cId="499859366" sldId="277"/>
            <ac:picMk id="8" creationId="{AFAFE00B-7ABF-4852-833A-DF606FA3A9E5}"/>
          </ac:picMkLst>
        </pc:picChg>
        <pc:picChg chg="add mod">
          <ac:chgData name="Fabian Surya Pramudya" userId="f46cf8bb-4ec7-4653-94a9-ff26fa22481f" providerId="ADAL" clId="{5228F86A-13B8-40B4-8EED-8ECB32E199EB}" dt="2022-09-26T13:34:00.131" v="824" actId="1076"/>
          <ac:picMkLst>
            <pc:docMk/>
            <pc:sldMk cId="499859366" sldId="277"/>
            <ac:picMk id="10" creationId="{EE10D9B0-28E1-44C6-BC48-3E528952783C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47:27.078" v="985"/>
        <pc:sldMkLst>
          <pc:docMk/>
          <pc:sldMk cId="4258910863" sldId="278"/>
        </pc:sldMkLst>
        <pc:spChg chg="del">
          <ac:chgData name="Fabian Surya Pramudya" userId="f46cf8bb-4ec7-4653-94a9-ff26fa22481f" providerId="ADAL" clId="{5228F86A-13B8-40B4-8EED-8ECB32E199EB}" dt="2022-09-26T11:12:35.520" v="54" actId="478"/>
          <ac:spMkLst>
            <pc:docMk/>
            <pc:sldMk cId="4258910863" sldId="278"/>
            <ac:spMk id="6" creationId="{42F38471-8083-443A-8E08-B24BEBA18AEB}"/>
          </ac:spMkLst>
        </pc:spChg>
        <pc:spChg chg="add del mod">
          <ac:chgData name="Fabian Surya Pramudya" userId="f46cf8bb-4ec7-4653-94a9-ff26fa22481f" providerId="ADAL" clId="{5228F86A-13B8-40B4-8EED-8ECB32E199EB}" dt="2022-09-26T13:47:03.707" v="979" actId="478"/>
          <ac:spMkLst>
            <pc:docMk/>
            <pc:sldMk cId="4258910863" sldId="278"/>
            <ac:spMk id="8" creationId="{F657540A-7737-4FA3-A156-AEAADADB643F}"/>
          </ac:spMkLst>
        </pc:spChg>
        <pc:spChg chg="del">
          <ac:chgData name="Fabian Surya Pramudya" userId="f46cf8bb-4ec7-4653-94a9-ff26fa22481f" providerId="ADAL" clId="{5228F86A-13B8-40B4-8EED-8ECB32E199EB}" dt="2022-09-26T11:28:53.439" v="476" actId="478"/>
          <ac:spMkLst>
            <pc:docMk/>
            <pc:sldMk cId="4258910863" sldId="278"/>
            <ac:spMk id="9" creationId="{233408BD-1F1D-44A0-8D72-B6E6FF325F4D}"/>
          </ac:spMkLst>
        </pc:spChg>
        <pc:spChg chg="add mod">
          <ac:chgData name="Fabian Surya Pramudya" userId="f46cf8bb-4ec7-4653-94a9-ff26fa22481f" providerId="ADAL" clId="{5228F86A-13B8-40B4-8EED-8ECB32E199EB}" dt="2022-09-26T13:47:27.078" v="985"/>
          <ac:spMkLst>
            <pc:docMk/>
            <pc:sldMk cId="4258910863" sldId="278"/>
            <ac:spMk id="10" creationId="{DEFDD124-BA0E-4C6D-9904-D258C03BD30C}"/>
          </ac:spMkLst>
        </pc:spChg>
        <pc:picChg chg="add del mod">
          <ac:chgData name="Fabian Surya Pramudya" userId="f46cf8bb-4ec7-4653-94a9-ff26fa22481f" providerId="ADAL" clId="{5228F86A-13B8-40B4-8EED-8ECB32E199EB}" dt="2022-09-26T13:46:49.869" v="975" actId="478"/>
          <ac:picMkLst>
            <pc:docMk/>
            <pc:sldMk cId="4258910863" sldId="278"/>
            <ac:picMk id="2" creationId="{098989EC-00BC-475C-9F6D-D5E63EADD86A}"/>
          </ac:picMkLst>
        </pc:picChg>
        <pc:picChg chg="add del mod">
          <ac:chgData name="Fabian Surya Pramudya" userId="f46cf8bb-4ec7-4653-94a9-ff26fa22481f" providerId="ADAL" clId="{5228F86A-13B8-40B4-8EED-8ECB32E199EB}" dt="2022-09-26T13:47:01.992" v="978" actId="478"/>
          <ac:picMkLst>
            <pc:docMk/>
            <pc:sldMk cId="4258910863" sldId="278"/>
            <ac:picMk id="3" creationId="{E597304D-AE7D-4569-9728-264002F7B922}"/>
          </ac:picMkLst>
        </pc:picChg>
        <pc:picChg chg="del">
          <ac:chgData name="Fabian Surya Pramudya" userId="f46cf8bb-4ec7-4653-94a9-ff26fa22481f" providerId="ADAL" clId="{5228F86A-13B8-40B4-8EED-8ECB32E199EB}" dt="2022-09-26T11:12:29.034" v="50" actId="478"/>
          <ac:picMkLst>
            <pc:docMk/>
            <pc:sldMk cId="4258910863" sldId="278"/>
            <ac:picMk id="3" creationId="{EC9F57B4-271A-496B-924D-1F91A4D2C913}"/>
          </ac:picMkLst>
        </pc:picChg>
        <pc:picChg chg="add mod">
          <ac:chgData name="Fabian Surya Pramudya" userId="f46cf8bb-4ec7-4653-94a9-ff26fa22481f" providerId="ADAL" clId="{5228F86A-13B8-40B4-8EED-8ECB32E199EB}" dt="2022-09-26T13:47:08.604" v="982" actId="1076"/>
          <ac:picMkLst>
            <pc:docMk/>
            <pc:sldMk cId="4258910863" sldId="278"/>
            <ac:picMk id="4" creationId="{77E37C5A-0B07-416C-8871-54FF23E471C1}"/>
          </ac:picMkLst>
        </pc:picChg>
        <pc:picChg chg="del">
          <ac:chgData name="Fabian Surya Pramudya" userId="f46cf8bb-4ec7-4653-94a9-ff26fa22481f" providerId="ADAL" clId="{5228F86A-13B8-40B4-8EED-8ECB32E199EB}" dt="2022-09-26T11:12:31.201" v="51" actId="478"/>
          <ac:picMkLst>
            <pc:docMk/>
            <pc:sldMk cId="4258910863" sldId="278"/>
            <ac:picMk id="4" creationId="{EE83809B-4B42-4B70-A4CA-C1E92BFF35D2}"/>
          </ac:picMkLst>
        </pc:picChg>
        <pc:picChg chg="add mod">
          <ac:chgData name="Fabian Surya Pramudya" userId="f46cf8bb-4ec7-4653-94a9-ff26fa22481f" providerId="ADAL" clId="{5228F86A-13B8-40B4-8EED-8ECB32E199EB}" dt="2022-09-26T13:47:17.353" v="984" actId="1076"/>
          <ac:picMkLst>
            <pc:docMk/>
            <pc:sldMk cId="4258910863" sldId="278"/>
            <ac:picMk id="5" creationId="{64626AE4-52C7-4A32-815D-22CE1300FBEF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352" v="844" actId="2696"/>
        <pc:sldMkLst>
          <pc:docMk/>
          <pc:sldMk cId="3450884690" sldId="279"/>
        </pc:sldMkLst>
        <pc:spChg chg="del">
          <ac:chgData name="Fabian Surya Pramudya" userId="f46cf8bb-4ec7-4653-94a9-ff26fa22481f" providerId="ADAL" clId="{5228F86A-13B8-40B4-8EED-8ECB32E199EB}" dt="2022-09-26T11:28:43.260" v="472" actId="478"/>
          <ac:spMkLst>
            <pc:docMk/>
            <pc:sldMk cId="3450884690" sldId="279"/>
            <ac:spMk id="6" creationId="{42F38471-8083-443A-8E08-B24BEBA18AEB}"/>
          </ac:spMkLst>
        </pc:spChg>
        <pc:spChg chg="add mod">
          <ac:chgData name="Fabian Surya Pramudya" userId="f46cf8bb-4ec7-4653-94a9-ff26fa22481f" providerId="ADAL" clId="{5228F86A-13B8-40B4-8EED-8ECB32E199EB}" dt="2022-09-26T11:28:47.674" v="474" actId="113"/>
          <ac:spMkLst>
            <pc:docMk/>
            <pc:sldMk cId="3450884690" sldId="279"/>
            <ac:spMk id="8" creationId="{954181EE-1B06-4F87-A4C4-221D2F23B105}"/>
          </ac:spMkLst>
        </pc:spChg>
        <pc:spChg chg="del">
          <ac:chgData name="Fabian Surya Pramudya" userId="f46cf8bb-4ec7-4653-94a9-ff26fa22481f" providerId="ADAL" clId="{5228F86A-13B8-40B4-8EED-8ECB32E199EB}" dt="2022-09-26T11:28:42.111" v="471" actId="478"/>
          <ac:spMkLst>
            <pc:docMk/>
            <pc:sldMk cId="3450884690" sldId="279"/>
            <ac:spMk id="9" creationId="{233408BD-1F1D-44A0-8D72-B6E6FF325F4D}"/>
          </ac:spMkLst>
        </pc:spChg>
        <pc:spChg chg="add">
          <ac:chgData name="Fabian Surya Pramudya" userId="f46cf8bb-4ec7-4653-94a9-ff26fa22481f" providerId="ADAL" clId="{5228F86A-13B8-40B4-8EED-8ECB32E199EB}" dt="2022-09-26T11:28:44.241" v="473"/>
          <ac:spMkLst>
            <pc:docMk/>
            <pc:sldMk cId="3450884690" sldId="279"/>
            <ac:spMk id="10" creationId="{C95426AC-410D-45AB-8B61-E85B1A3F62ED}"/>
          </ac:spMkLst>
        </pc:spChg>
        <pc:picChg chg="add mod">
          <ac:chgData name="Fabian Surya Pramudya" userId="f46cf8bb-4ec7-4653-94a9-ff26fa22481f" providerId="ADAL" clId="{5228F86A-13B8-40B4-8EED-8ECB32E199EB}" dt="2022-09-26T11:13:30.946" v="72" actId="1076"/>
          <ac:picMkLst>
            <pc:docMk/>
            <pc:sldMk cId="3450884690" sldId="279"/>
            <ac:picMk id="2" creationId="{F8F1792D-45B8-4496-864E-587C35722352}"/>
          </ac:picMkLst>
        </pc:picChg>
        <pc:picChg chg="del">
          <ac:chgData name="Fabian Surya Pramudya" userId="f46cf8bb-4ec7-4653-94a9-ff26fa22481f" providerId="ADAL" clId="{5228F86A-13B8-40B4-8EED-8ECB32E199EB}" dt="2022-09-26T11:12:44.611" v="58" actId="478"/>
          <ac:picMkLst>
            <pc:docMk/>
            <pc:sldMk cId="3450884690" sldId="279"/>
            <ac:picMk id="3" creationId="{EC9F57B4-271A-496B-924D-1F91A4D2C913}"/>
          </ac:picMkLst>
        </pc:picChg>
        <pc:picChg chg="del">
          <ac:chgData name="Fabian Surya Pramudya" userId="f46cf8bb-4ec7-4653-94a9-ff26fa22481f" providerId="ADAL" clId="{5228F86A-13B8-40B4-8EED-8ECB32E199EB}" dt="2022-09-26T11:13:14.359" v="63" actId="478"/>
          <ac:picMkLst>
            <pc:docMk/>
            <pc:sldMk cId="3450884690" sldId="279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653" v="849" actId="2696"/>
        <pc:sldMkLst>
          <pc:docMk/>
          <pc:sldMk cId="3494016228" sldId="280"/>
        </pc:sldMkLst>
        <pc:spChg chg="del">
          <ac:chgData name="Fabian Surya Pramudya" userId="f46cf8bb-4ec7-4653-94a9-ff26fa22481f" providerId="ADAL" clId="{5228F86A-13B8-40B4-8EED-8ECB32E199EB}" dt="2022-09-26T11:21:30.844" v="202" actId="478"/>
          <ac:spMkLst>
            <pc:docMk/>
            <pc:sldMk cId="3494016228" sldId="280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1:56.916" v="244" actId="14100"/>
          <ac:spMkLst>
            <pc:docMk/>
            <pc:sldMk cId="3494016228" sldId="280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21:34.410" v="205" actId="1076"/>
          <ac:picMkLst>
            <pc:docMk/>
            <pc:sldMk cId="3494016228" sldId="280"/>
            <ac:picMk id="2" creationId="{E3D1BEBD-92F4-4AC9-9410-0C09E6FD35E9}"/>
          </ac:picMkLst>
        </pc:picChg>
        <pc:picChg chg="del">
          <ac:chgData name="Fabian Surya Pramudya" userId="f46cf8bb-4ec7-4653-94a9-ff26fa22481f" providerId="ADAL" clId="{5228F86A-13B8-40B4-8EED-8ECB32E199EB}" dt="2022-09-26T11:21:31.374" v="203" actId="478"/>
          <ac:picMkLst>
            <pc:docMk/>
            <pc:sldMk cId="3494016228" sldId="280"/>
            <ac:picMk id="4" creationId="{EE83809B-4B42-4B70-A4CA-C1E92BFF35D2}"/>
          </ac:picMkLst>
        </pc:picChg>
      </pc:sldChg>
      <pc:sldChg chg="addSp delSp modSp add del">
        <pc:chgData name="Fabian Surya Pramudya" userId="f46cf8bb-4ec7-4653-94a9-ff26fa22481f" providerId="ADAL" clId="{5228F86A-13B8-40B4-8EED-8ECB32E199EB}" dt="2022-09-26T13:40:27.574" v="848" actId="2696"/>
        <pc:sldMkLst>
          <pc:docMk/>
          <pc:sldMk cId="2907936918" sldId="281"/>
        </pc:sldMkLst>
        <pc:spChg chg="del">
          <ac:chgData name="Fabian Surya Pramudya" userId="f46cf8bb-4ec7-4653-94a9-ff26fa22481f" providerId="ADAL" clId="{5228F86A-13B8-40B4-8EED-8ECB32E199EB}" dt="2022-09-26T11:19:50.940" v="168" actId="478"/>
          <ac:spMkLst>
            <pc:docMk/>
            <pc:sldMk cId="2907936918" sldId="281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20:16.176" v="196" actId="20577"/>
          <ac:spMkLst>
            <pc:docMk/>
            <pc:sldMk cId="2907936918" sldId="281"/>
            <ac:spMk id="9" creationId="{233408BD-1F1D-44A0-8D72-B6E6FF325F4D}"/>
          </ac:spMkLst>
        </pc:spChg>
        <pc:picChg chg="add mod modCrop">
          <ac:chgData name="Fabian Surya Pramudya" userId="f46cf8bb-4ec7-4653-94a9-ff26fa22481f" providerId="ADAL" clId="{5228F86A-13B8-40B4-8EED-8ECB32E199EB}" dt="2022-09-26T11:20:22.409" v="198" actId="1076"/>
          <ac:picMkLst>
            <pc:docMk/>
            <pc:sldMk cId="2907936918" sldId="281"/>
            <ac:picMk id="2" creationId="{E37F4880-1EAE-400C-9257-571D01B71915}"/>
          </ac:picMkLst>
        </pc:picChg>
        <pc:picChg chg="add del mod">
          <ac:chgData name="Fabian Surya Pramudya" userId="f46cf8bb-4ec7-4653-94a9-ff26fa22481f" providerId="ADAL" clId="{5228F86A-13B8-40B4-8EED-8ECB32E199EB}" dt="2022-09-26T11:22:08.187" v="247"/>
          <ac:picMkLst>
            <pc:docMk/>
            <pc:sldMk cId="2907936918" sldId="281"/>
            <ac:picMk id="3" creationId="{76C0E550-6A74-4479-BE2B-78CCDC7EBDF4}"/>
          </ac:picMkLst>
        </pc:picChg>
        <pc:picChg chg="del">
          <ac:chgData name="Fabian Surya Pramudya" userId="f46cf8bb-4ec7-4653-94a9-ff26fa22481f" providerId="ADAL" clId="{5228F86A-13B8-40B4-8EED-8ECB32E199EB}" dt="2022-09-26T11:19:51.679" v="169" actId="478"/>
          <ac:picMkLst>
            <pc:docMk/>
            <pc:sldMk cId="2907936918" sldId="281"/>
            <ac:picMk id="4" creationId="{EE83809B-4B42-4B70-A4CA-C1E92BFF35D2}"/>
          </ac:picMkLst>
        </pc:picChg>
      </pc:sldChg>
      <pc:sldChg chg="addSp delSp modSp add del ord">
        <pc:chgData name="Fabian Surya Pramudya" userId="f46cf8bb-4ec7-4653-94a9-ff26fa22481f" providerId="ADAL" clId="{5228F86A-13B8-40B4-8EED-8ECB32E199EB}" dt="2022-09-26T13:40:27.458" v="846" actId="2696"/>
        <pc:sldMkLst>
          <pc:docMk/>
          <pc:sldMk cId="721525709" sldId="282"/>
        </pc:sldMkLst>
        <pc:spChg chg="del">
          <ac:chgData name="Fabian Surya Pramudya" userId="f46cf8bb-4ec7-4653-94a9-ff26fa22481f" providerId="ADAL" clId="{5228F86A-13B8-40B4-8EED-8ECB32E199EB}" dt="2022-09-26T11:16:46.261" v="83" actId="478"/>
          <ac:spMkLst>
            <pc:docMk/>
            <pc:sldMk cId="721525709" sldId="282"/>
            <ac:spMk id="6" creationId="{42F38471-8083-443A-8E08-B24BEBA18AEB}"/>
          </ac:spMkLst>
        </pc:spChg>
        <pc:spChg chg="mod">
          <ac:chgData name="Fabian Surya Pramudya" userId="f46cf8bb-4ec7-4653-94a9-ff26fa22481f" providerId="ADAL" clId="{5228F86A-13B8-40B4-8EED-8ECB32E199EB}" dt="2022-09-26T11:17:14.279" v="118" actId="14100"/>
          <ac:spMkLst>
            <pc:docMk/>
            <pc:sldMk cId="721525709" sldId="282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1:18:42.026" v="162" actId="1076"/>
          <ac:picMkLst>
            <pc:docMk/>
            <pc:sldMk cId="721525709" sldId="282"/>
            <ac:picMk id="2" creationId="{D190AFC8-9307-454E-AFC4-FEC0E2D9F4F4}"/>
          </ac:picMkLst>
        </pc:picChg>
        <pc:picChg chg="add del mod">
          <ac:chgData name="Fabian Surya Pramudya" userId="f46cf8bb-4ec7-4653-94a9-ff26fa22481f" providerId="ADAL" clId="{5228F86A-13B8-40B4-8EED-8ECB32E199EB}" dt="2022-09-26T11:18:00.236" v="141" actId="478"/>
          <ac:picMkLst>
            <pc:docMk/>
            <pc:sldMk cId="721525709" sldId="282"/>
            <ac:picMk id="3" creationId="{F57368E0-6409-42FA-BADC-7595907C5ABE}"/>
          </ac:picMkLst>
        </pc:picChg>
        <pc:picChg chg="del">
          <ac:chgData name="Fabian Surya Pramudya" userId="f46cf8bb-4ec7-4653-94a9-ff26fa22481f" providerId="ADAL" clId="{5228F86A-13B8-40B4-8EED-8ECB32E199EB}" dt="2022-09-26T11:16:04.601" v="79" actId="478"/>
          <ac:picMkLst>
            <pc:docMk/>
            <pc:sldMk cId="721525709" sldId="282"/>
            <ac:picMk id="4" creationId="{EE83809B-4B42-4B70-A4CA-C1E92BFF35D2}"/>
          </ac:picMkLst>
        </pc:picChg>
        <pc:picChg chg="add del">
          <ac:chgData name="Fabian Surya Pramudya" userId="f46cf8bb-4ec7-4653-94a9-ff26fa22481f" providerId="ADAL" clId="{5228F86A-13B8-40B4-8EED-8ECB32E199EB}" dt="2022-09-26T11:18:01.549" v="142" actId="478"/>
          <ac:picMkLst>
            <pc:docMk/>
            <pc:sldMk cId="721525709" sldId="282"/>
            <ac:picMk id="5" creationId="{E71A4FFE-9EDD-4E88-B4D2-E76662C5C237}"/>
          </ac:picMkLst>
        </pc:picChg>
        <pc:picChg chg="add del mod">
          <ac:chgData name="Fabian Surya Pramudya" userId="f46cf8bb-4ec7-4653-94a9-ff26fa22481f" providerId="ADAL" clId="{5228F86A-13B8-40B4-8EED-8ECB32E199EB}" dt="2022-09-26T11:18:29.627" v="153" actId="478"/>
          <ac:picMkLst>
            <pc:docMk/>
            <pc:sldMk cId="721525709" sldId="282"/>
            <ac:picMk id="8" creationId="{586446C8-0B7F-4617-8496-DBB401365D27}"/>
          </ac:picMkLst>
        </pc:picChg>
        <pc:picChg chg="add mod">
          <ac:chgData name="Fabian Surya Pramudya" userId="f46cf8bb-4ec7-4653-94a9-ff26fa22481f" providerId="ADAL" clId="{5228F86A-13B8-40B4-8EED-8ECB32E199EB}" dt="2022-09-26T11:18:41.075" v="161" actId="1076"/>
          <ac:picMkLst>
            <pc:docMk/>
            <pc:sldMk cId="721525709" sldId="282"/>
            <ac:picMk id="10" creationId="{3BC1651F-520C-43EB-8335-3BCB7645981A}"/>
          </ac:picMkLst>
        </pc:picChg>
      </pc:sldChg>
      <pc:sldChg chg="delSp modSp add del ord">
        <pc:chgData name="Fabian Surya Pramudya" userId="f46cf8bb-4ec7-4653-94a9-ff26fa22481f" providerId="ADAL" clId="{5228F86A-13B8-40B4-8EED-8ECB32E199EB}" dt="2022-09-26T13:40:27.407" v="845" actId="2696"/>
        <pc:sldMkLst>
          <pc:docMk/>
          <pc:sldMk cId="3228646411" sldId="283"/>
        </pc:sldMkLst>
        <pc:picChg chg="del">
          <ac:chgData name="Fabian Surya Pramudya" userId="f46cf8bb-4ec7-4653-94a9-ff26fa22481f" providerId="ADAL" clId="{5228F86A-13B8-40B4-8EED-8ECB32E199EB}" dt="2022-09-26T11:17:34.668" v="126"/>
          <ac:picMkLst>
            <pc:docMk/>
            <pc:sldMk cId="3228646411" sldId="283"/>
            <ac:picMk id="2" creationId="{D190AFC8-9307-454E-AFC4-FEC0E2D9F4F4}"/>
          </ac:picMkLst>
        </pc:picChg>
        <pc:picChg chg="del mod">
          <ac:chgData name="Fabian Surya Pramudya" userId="f46cf8bb-4ec7-4653-94a9-ff26fa22481f" providerId="ADAL" clId="{5228F86A-13B8-40B4-8EED-8ECB32E199EB}" dt="2022-09-26T11:18:16.677" v="148"/>
          <ac:picMkLst>
            <pc:docMk/>
            <pc:sldMk cId="3228646411" sldId="283"/>
            <ac:picMk id="3" creationId="{F57368E0-6409-42FA-BADC-7595907C5ABE}"/>
          </ac:picMkLst>
        </pc:picChg>
        <pc:picChg chg="mod">
          <ac:chgData name="Fabian Surya Pramudya" userId="f46cf8bb-4ec7-4653-94a9-ff26fa22481f" providerId="ADAL" clId="{5228F86A-13B8-40B4-8EED-8ECB32E199EB}" dt="2022-09-26T11:18:26.772" v="152" actId="1076"/>
          <ac:picMkLst>
            <pc:docMk/>
            <pc:sldMk cId="3228646411" sldId="283"/>
            <ac:picMk id="5" creationId="{E71A4FFE-9EDD-4E88-B4D2-E76662C5C237}"/>
          </ac:picMkLst>
        </pc:picChg>
        <pc:picChg chg="mod">
          <ac:chgData name="Fabian Surya Pramudya" userId="f46cf8bb-4ec7-4653-94a9-ff26fa22481f" providerId="ADAL" clId="{5228F86A-13B8-40B4-8EED-8ECB32E199EB}" dt="2022-09-26T11:18:21.910" v="151" actId="14100"/>
          <ac:picMkLst>
            <pc:docMk/>
            <pc:sldMk cId="3228646411" sldId="283"/>
            <ac:picMk id="8" creationId="{586446C8-0B7F-4617-8496-DBB401365D27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23:36.557" v="715" actId="1076"/>
        <pc:sldMkLst>
          <pc:docMk/>
          <pc:sldMk cId="493940181" sldId="284"/>
        </pc:sldMkLst>
        <pc:spChg chg="add del">
          <ac:chgData name="Fabian Surya Pramudya" userId="f46cf8bb-4ec7-4653-94a9-ff26fa22481f" providerId="ADAL" clId="{5228F86A-13B8-40B4-8EED-8ECB32E199EB}" dt="2022-09-26T12:45:26.550" v="638"/>
          <ac:spMkLst>
            <pc:docMk/>
            <pc:sldMk cId="493940181" sldId="284"/>
            <ac:spMk id="5" creationId="{7569685A-B7F0-4973-8C0A-85AFE6F8E406}"/>
          </ac:spMkLst>
        </pc:spChg>
        <pc:spChg chg="add mod">
          <ac:chgData name="Fabian Surya Pramudya" userId="f46cf8bb-4ec7-4653-94a9-ff26fa22481f" providerId="ADAL" clId="{5228F86A-13B8-40B4-8EED-8ECB32E199EB}" dt="2022-09-26T13:23:36.557" v="715" actId="1076"/>
          <ac:spMkLst>
            <pc:docMk/>
            <pc:sldMk cId="493940181" sldId="284"/>
            <ac:spMk id="6" creationId="{3AD4C926-7436-4B7B-8FE5-97EF840581A6}"/>
          </ac:spMkLst>
        </pc:spChg>
        <pc:picChg chg="del">
          <ac:chgData name="Fabian Surya Pramudya" userId="f46cf8bb-4ec7-4653-94a9-ff26fa22481f" providerId="ADAL" clId="{5228F86A-13B8-40B4-8EED-8ECB32E199EB}" dt="2022-09-26T12:45:05.239" v="635" actId="478"/>
          <ac:picMkLst>
            <pc:docMk/>
            <pc:sldMk cId="493940181" sldId="284"/>
            <ac:picMk id="2" creationId="{8D586796-B740-459E-9C10-A94B08E2DA68}"/>
          </ac:picMkLst>
        </pc:picChg>
        <pc:picChg chg="add mod">
          <ac:chgData name="Fabian Surya Pramudya" userId="f46cf8bb-4ec7-4653-94a9-ff26fa22481f" providerId="ADAL" clId="{5228F86A-13B8-40B4-8EED-8ECB32E199EB}" dt="2022-09-26T12:45:10.495" v="636" actId="1076"/>
          <ac:picMkLst>
            <pc:docMk/>
            <pc:sldMk cId="493940181" sldId="284"/>
            <ac:picMk id="4" creationId="{02F6C21B-78CC-47BC-99B1-48A2E56A0481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09.100" v="776" actId="313"/>
        <pc:sldMkLst>
          <pc:docMk/>
          <pc:sldMk cId="3596875815" sldId="285"/>
        </pc:sldMkLst>
        <pc:spChg chg="mod">
          <ac:chgData name="Fabian Surya Pramudya" userId="f46cf8bb-4ec7-4653-94a9-ff26fa22481f" providerId="ADAL" clId="{5228F86A-13B8-40B4-8EED-8ECB32E199EB}" dt="2022-09-26T13:31:09.100" v="776" actId="313"/>
          <ac:spMkLst>
            <pc:docMk/>
            <pc:sldMk cId="3596875815" sldId="285"/>
            <ac:spMk id="6" creationId="{42F38471-8083-443A-8E08-B24BEBA18AEB}"/>
          </ac:spMkLst>
        </pc:spChg>
        <pc:picChg chg="add del">
          <ac:chgData name="Fabian Surya Pramudya" userId="f46cf8bb-4ec7-4653-94a9-ff26fa22481f" providerId="ADAL" clId="{5228F86A-13B8-40B4-8EED-8ECB32E199EB}" dt="2022-09-26T13:29:49.027" v="757"/>
          <ac:picMkLst>
            <pc:docMk/>
            <pc:sldMk cId="3596875815" sldId="285"/>
            <ac:picMk id="2" creationId="{308B7F28-57FA-4A4A-9CC1-E17D581CC9A4}"/>
          </ac:picMkLst>
        </pc:picChg>
        <pc:picChg chg="del">
          <ac:chgData name="Fabian Surya Pramudya" userId="f46cf8bb-4ec7-4653-94a9-ff26fa22481f" providerId="ADAL" clId="{5228F86A-13B8-40B4-8EED-8ECB32E199EB}" dt="2022-09-26T13:29:50.636" v="758" actId="478"/>
          <ac:picMkLst>
            <pc:docMk/>
            <pc:sldMk cId="3596875815" sldId="285"/>
            <ac:picMk id="3" creationId="{D45D05D3-AAD4-47A5-8A69-FA51B2624529}"/>
          </ac:picMkLst>
        </pc:picChg>
        <pc:picChg chg="add mod">
          <ac:chgData name="Fabian Surya Pramudya" userId="f46cf8bb-4ec7-4653-94a9-ff26fa22481f" providerId="ADAL" clId="{5228F86A-13B8-40B4-8EED-8ECB32E199EB}" dt="2022-09-26T13:29:59.966" v="762" actId="14100"/>
          <ac:picMkLst>
            <pc:docMk/>
            <pc:sldMk cId="3596875815" sldId="285"/>
            <ac:picMk id="4" creationId="{0D4F303F-D2D2-44A5-86B4-29CCD512942B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3:31:58.557" v="786" actId="1076"/>
        <pc:sldMkLst>
          <pc:docMk/>
          <pc:sldMk cId="2004230187" sldId="286"/>
        </pc:sldMkLst>
        <pc:picChg chg="del">
          <ac:chgData name="Fabian Surya Pramudya" userId="f46cf8bb-4ec7-4653-94a9-ff26fa22481f" providerId="ADAL" clId="{5228F86A-13B8-40B4-8EED-8ECB32E199EB}" dt="2022-09-26T13:31:55.818" v="784" actId="478"/>
          <ac:picMkLst>
            <pc:docMk/>
            <pc:sldMk cId="2004230187" sldId="286"/>
            <ac:picMk id="4" creationId="{0D4F303F-D2D2-44A5-86B4-29CCD512942B}"/>
          </ac:picMkLst>
        </pc:picChg>
        <pc:picChg chg="add mod">
          <ac:chgData name="Fabian Surya Pramudya" userId="f46cf8bb-4ec7-4653-94a9-ff26fa22481f" providerId="ADAL" clId="{5228F86A-13B8-40B4-8EED-8ECB32E199EB}" dt="2022-09-26T13:31:58.557" v="786" actId="1076"/>
          <ac:picMkLst>
            <pc:docMk/>
            <pc:sldMk cId="2004230187" sldId="286"/>
            <ac:picMk id="8" creationId="{437391DA-0BEC-4DDB-AAA3-FC2D278E1EC6}"/>
          </ac:picMkLst>
        </pc:picChg>
      </pc:sldChg>
      <pc:sldChg chg="addSp delSp modSp add">
        <pc:chgData name="Fabian Surya Pramudya" userId="f46cf8bb-4ec7-4653-94a9-ff26fa22481f" providerId="ADAL" clId="{5228F86A-13B8-40B4-8EED-8ECB32E199EB}" dt="2022-09-26T14:07:29.346" v="1032" actId="123"/>
        <pc:sldMkLst>
          <pc:docMk/>
          <pc:sldMk cId="2299999220" sldId="287"/>
        </pc:sldMkLst>
        <pc:spChg chg="mod">
          <ac:chgData name="Fabian Surya Pramudya" userId="f46cf8bb-4ec7-4653-94a9-ff26fa22481f" providerId="ADAL" clId="{5228F86A-13B8-40B4-8EED-8ECB32E199EB}" dt="2022-09-26T14:07:29.346" v="1032" actId="123"/>
          <ac:spMkLst>
            <pc:docMk/>
            <pc:sldMk cId="2299999220" sldId="287"/>
            <ac:spMk id="5" creationId="{AE7D86E2-B5E9-4A7D-8405-84BBCB0A6D2D}"/>
          </ac:spMkLst>
        </pc:spChg>
        <pc:picChg chg="add mod">
          <ac:chgData name="Fabian Surya Pramudya" userId="f46cf8bb-4ec7-4653-94a9-ff26fa22481f" providerId="ADAL" clId="{5228F86A-13B8-40B4-8EED-8ECB32E199EB}" dt="2022-09-26T13:35:14.779" v="843" actId="1076"/>
          <ac:picMkLst>
            <pc:docMk/>
            <pc:sldMk cId="2299999220" sldId="287"/>
            <ac:picMk id="2" creationId="{5BAA9197-D734-423F-8A28-6E1A84F776F8}"/>
          </ac:picMkLst>
        </pc:picChg>
        <pc:picChg chg="del">
          <ac:chgData name="Fabian Surya Pramudya" userId="f46cf8bb-4ec7-4653-94a9-ff26fa22481f" providerId="ADAL" clId="{5228F86A-13B8-40B4-8EED-8ECB32E199EB}" dt="2022-09-26T13:35:10.655" v="839" actId="478"/>
          <ac:picMkLst>
            <pc:docMk/>
            <pc:sldMk cId="2299999220" sldId="287"/>
            <ac:picMk id="10" creationId="{EE10D9B0-28E1-44C6-BC48-3E528952783C}"/>
          </ac:picMkLst>
        </pc:picChg>
      </pc:sldChg>
      <pc:sldChg chg="delSp modSp add">
        <pc:chgData name="Fabian Surya Pramudya" userId="f46cf8bb-4ec7-4653-94a9-ff26fa22481f" providerId="ADAL" clId="{5228F86A-13B8-40B4-8EED-8ECB32E199EB}" dt="2022-09-26T13:42:23.844" v="902" actId="20577"/>
        <pc:sldMkLst>
          <pc:docMk/>
          <pc:sldMk cId="3759224707" sldId="288"/>
        </pc:sldMkLst>
        <pc:spChg chg="mod">
          <ac:chgData name="Fabian Surya Pramudya" userId="f46cf8bb-4ec7-4653-94a9-ff26fa22481f" providerId="ADAL" clId="{5228F86A-13B8-40B4-8EED-8ECB32E199EB}" dt="2022-09-26T13:42:23.844" v="902" actId="20577"/>
          <ac:spMkLst>
            <pc:docMk/>
            <pc:sldMk cId="3759224707" sldId="288"/>
            <ac:spMk id="5" creationId="{AE7D86E2-B5E9-4A7D-8405-84BBCB0A6D2D}"/>
          </ac:spMkLst>
        </pc:spChg>
        <pc:picChg chg="del">
          <ac:chgData name="Fabian Surya Pramudya" userId="f46cf8bb-4ec7-4653-94a9-ff26fa22481f" providerId="ADAL" clId="{5228F86A-13B8-40B4-8EED-8ECB32E199EB}" dt="2022-09-26T13:40:59.279" v="853" actId="478"/>
          <ac:picMkLst>
            <pc:docMk/>
            <pc:sldMk cId="3759224707" sldId="288"/>
            <ac:picMk id="2" creationId="{5BAA9197-D734-423F-8A28-6E1A84F776F8}"/>
          </ac:picMkLst>
        </pc:picChg>
      </pc:sldChg>
      <pc:sldChg chg="addSp modSp add">
        <pc:chgData name="Fabian Surya Pramudya" userId="f46cf8bb-4ec7-4653-94a9-ff26fa22481f" providerId="ADAL" clId="{5228F86A-13B8-40B4-8EED-8ECB32E199EB}" dt="2022-09-26T13:44:52.677" v="974" actId="20577"/>
        <pc:sldMkLst>
          <pc:docMk/>
          <pc:sldMk cId="3483393279" sldId="289"/>
        </pc:sldMkLst>
        <pc:spChg chg="mod">
          <ac:chgData name="Fabian Surya Pramudya" userId="f46cf8bb-4ec7-4653-94a9-ff26fa22481f" providerId="ADAL" clId="{5228F86A-13B8-40B4-8EED-8ECB32E199EB}" dt="2022-09-26T13:44:32.812" v="951" actId="14100"/>
          <ac:spMkLst>
            <pc:docMk/>
            <pc:sldMk cId="3483393279" sldId="289"/>
            <ac:spMk id="5" creationId="{AE7D86E2-B5E9-4A7D-8405-84BBCB0A6D2D}"/>
          </ac:spMkLst>
        </pc:spChg>
        <pc:spChg chg="add mod">
          <ac:chgData name="Fabian Surya Pramudya" userId="f46cf8bb-4ec7-4653-94a9-ff26fa22481f" providerId="ADAL" clId="{5228F86A-13B8-40B4-8EED-8ECB32E199EB}" dt="2022-09-26T13:44:52.677" v="974" actId="20577"/>
          <ac:spMkLst>
            <pc:docMk/>
            <pc:sldMk cId="3483393279" sldId="289"/>
            <ac:spMk id="8" creationId="{941D737F-4B2F-4F93-B7CC-A40E6C7F33E4}"/>
          </ac:spMkLst>
        </pc:spChg>
        <pc:spChg chg="mod">
          <ac:chgData name="Fabian Surya Pramudya" userId="f46cf8bb-4ec7-4653-94a9-ff26fa22481f" providerId="ADAL" clId="{5228F86A-13B8-40B4-8EED-8ECB32E199EB}" dt="2022-09-26T13:43:27.319" v="931" actId="1076"/>
          <ac:spMkLst>
            <pc:docMk/>
            <pc:sldMk cId="3483393279" sldId="289"/>
            <ac:spMk id="9" creationId="{233408BD-1F1D-44A0-8D72-B6E6FF325F4D}"/>
          </ac:spMkLst>
        </pc:spChg>
        <pc:picChg chg="add mod">
          <ac:chgData name="Fabian Surya Pramudya" userId="f46cf8bb-4ec7-4653-94a9-ff26fa22481f" providerId="ADAL" clId="{5228F86A-13B8-40B4-8EED-8ECB32E199EB}" dt="2022-09-26T13:44:19.721" v="946" actId="14100"/>
          <ac:picMkLst>
            <pc:docMk/>
            <pc:sldMk cId="3483393279" sldId="289"/>
            <ac:picMk id="2" creationId="{BF9A377E-27BA-4B12-9C63-5B37049175E9}"/>
          </ac:picMkLst>
        </pc:picChg>
        <pc:picChg chg="add mod">
          <ac:chgData name="Fabian Surya Pramudya" userId="f46cf8bb-4ec7-4653-94a9-ff26fa22481f" providerId="ADAL" clId="{5228F86A-13B8-40B4-8EED-8ECB32E199EB}" dt="2022-09-26T13:44:22.752" v="948" actId="14100"/>
          <ac:picMkLst>
            <pc:docMk/>
            <pc:sldMk cId="3483393279" sldId="289"/>
            <ac:picMk id="3" creationId="{EB23F128-9228-412A-9A2E-E41BFF91B6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62881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17594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6">
                <a:solidFill>
                  <a:schemeClr val="tx1">
                    <a:tint val="75000"/>
                  </a:schemeClr>
                </a:solidFill>
              </a:defRPr>
            </a:lvl1pPr>
            <a:lvl2pPr marL="472839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2pPr>
            <a:lvl3pPr marL="9456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4185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89135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364194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83703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3309871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78271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E772-3899-4649-A2AA-7CF914911BC6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2044D-538C-4006-A81A-9ADFE14E0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384800" cy="4525963"/>
          </a:xfrm>
        </p:spPr>
        <p:txBody>
          <a:bodyPr/>
          <a:lstStyle>
            <a:lvl1pPr>
              <a:defRPr sz="2902"/>
            </a:lvl1pPr>
            <a:lvl2pPr>
              <a:defRPr sz="2448"/>
            </a:lvl2pPr>
            <a:lvl3pPr>
              <a:defRPr sz="2086"/>
            </a:lvl3pPr>
            <a:lvl4pPr>
              <a:defRPr sz="1904"/>
            </a:lvl4pPr>
            <a:lvl5pPr>
              <a:defRPr sz="1904"/>
            </a:lvl5pPr>
            <a:lvl6pPr>
              <a:defRPr sz="1904"/>
            </a:lvl6pPr>
            <a:lvl7pPr>
              <a:defRPr sz="1904"/>
            </a:lvl7pPr>
            <a:lvl8pPr>
              <a:defRPr sz="1904"/>
            </a:lvl8pPr>
            <a:lvl9pPr>
              <a:defRPr sz="19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69E45-41F7-4121-96F3-D9854AFC6DC8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04BA8-D676-4613-9C2C-2877DCA64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" descr="Background 01-03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EA1D8-E779-9B4C-A906-459512BC2D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21520" y="6116453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8402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84A83-4D5A-429E-BDC6-FD1381510BEB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70E03-8071-4189-BFD0-FC7EEE7DC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59D3EC-5E23-3B41-9DA0-38316698BC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4754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5524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D282C-CC3E-4E1D-BB33-9531F7A7F244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6B65-159F-439F-9BD7-E9F07CE5A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auto">
          <a:xfrm>
            <a:off x="1390681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E9ED95-923D-3548-823B-31E4248CF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942" t="89154" r="21091" b="4449"/>
          <a:stretch/>
        </p:blipFill>
        <p:spPr>
          <a:xfrm>
            <a:off x="3811939" y="6154457"/>
            <a:ext cx="4568123" cy="566787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91214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9D9E7-C17C-4132-9B73-48A51CFD46B3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16AF-AB6B-466F-BD3E-24BE387F4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" descr="Background 01-04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75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23/12/2022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4766"/>
            <a:ext cx="12924838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1001" y="2859881"/>
            <a:ext cx="9422837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9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68952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8952" y="1684270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4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E5663C-481F-407A-A60F-1F041C634F4F}" type="datetimeFigureOut">
              <a:rPr lang="en-US"/>
              <a:pPr>
                <a:defRPr/>
              </a:pPr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800" y="6357038"/>
            <a:ext cx="3862400" cy="364206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ctr" defTabSz="472839" fontAlgn="auto">
              <a:spcBef>
                <a:spcPts val="0"/>
              </a:spcBef>
              <a:spcAft>
                <a:spcPts val="0"/>
              </a:spcAft>
              <a:defRPr sz="127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027" y="6357038"/>
            <a:ext cx="2844739" cy="364206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27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FCD700-A755-4C30-8B04-5025159A3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472171" rtl="0" eaLnBrk="0" fontAlgn="base" hangingPunct="0">
        <a:spcBef>
          <a:spcPct val="0"/>
        </a:spcBef>
        <a:spcAft>
          <a:spcPct val="0"/>
        </a:spcAft>
        <a:defRPr sz="2902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72171" rtl="0" eaLnBrk="0" fontAlgn="base" hangingPunct="0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14589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29178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243767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658356" algn="ctr" defTabSz="472171" rtl="0" fontAlgn="base">
        <a:spcBef>
          <a:spcPct val="0"/>
        </a:spcBef>
        <a:spcAft>
          <a:spcPct val="0"/>
        </a:spcAft>
        <a:defRPr sz="453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54128" indent="-354128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64" kern="1200">
          <a:solidFill>
            <a:schemeClr val="tx1"/>
          </a:solidFill>
          <a:latin typeface="Open Sans"/>
          <a:ea typeface="MS PGothic" pitchFamily="34" charset="-128"/>
          <a:cs typeface="Open Sans"/>
        </a:defRPr>
      </a:lvl1pPr>
      <a:lvl2pPr marL="767278" indent="-295107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2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2pPr>
      <a:lvl3pPr marL="1181867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48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3pPr>
      <a:lvl4pPr marL="165403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4pPr>
      <a:lvl5pPr marL="2127648" indent="-236085" algn="l" defTabSz="4721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86" kern="1200">
          <a:solidFill>
            <a:schemeClr val="tx1"/>
          </a:solidFill>
          <a:latin typeface="Open Sans"/>
          <a:ea typeface="MS PGothic" pitchFamily="34" charset="-128"/>
          <a:cs typeface="+mn-cs"/>
        </a:defRPr>
      </a:lvl5pPr>
      <a:lvl6pPr marL="2600613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3452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6291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19129" indent="-236419" algn="l" defTabSz="472839" rtl="0" eaLnBrk="1" latinLnBrk="0" hangingPunct="1">
        <a:spcBef>
          <a:spcPct val="20000"/>
        </a:spcBef>
        <a:buFont typeface="Arial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72839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45677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18516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89135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364194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837033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09871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782710" algn="l" defTabSz="472839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Biology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June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2515408" y="3661535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DNA Composition Analysis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2</a:t>
            </a:r>
          </a:p>
        </p:txBody>
      </p:sp>
    </p:spTree>
    <p:extLst>
      <p:ext uri="{BB962C8B-B14F-4D97-AF65-F5344CB8AC3E}">
        <p14:creationId xmlns:p14="http://schemas.microsoft.com/office/powerpoint/2010/main" val="395059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US" dirty="0"/>
              <a:t>Execute a planned simulation of Introduction to </a:t>
            </a:r>
            <a:r>
              <a:rPr lang="en-US" dirty="0" err="1"/>
              <a:t>BioPython</a:t>
            </a:r>
            <a:r>
              <a:rPr lang="en-US" dirty="0"/>
              <a:t>, DNA Sequence Analysis, and DNA Sequence Alignment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basic Bioinformatics analysis using </a:t>
            </a:r>
            <a:r>
              <a:rPr lang="en-US" dirty="0" err="1"/>
              <a:t>Biopython</a:t>
            </a:r>
            <a:r>
              <a:rPr lang="en-US" dirty="0"/>
              <a:t>. Although the Python part is dominant, this course is still ideal for students only with a basic knowledge of biology. The course contains a basic introduction to the </a:t>
            </a:r>
            <a:r>
              <a:rPr lang="en-US" dirty="0" err="1"/>
              <a:t>Jupyter</a:t>
            </a:r>
            <a:r>
              <a:rPr lang="en-US" dirty="0"/>
              <a:t> Notebook and </a:t>
            </a:r>
            <a:r>
              <a:rPr lang="en-US" dirty="0" err="1"/>
              <a:t>Colab</a:t>
            </a:r>
            <a:r>
              <a:rPr lang="en-US" dirty="0"/>
              <a:t> Environment, 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</a:t>
            </a:r>
            <a:r>
              <a:rPr lang="en-US" dirty="0" err="1"/>
              <a:t>Biopython</a:t>
            </a:r>
            <a:endParaRPr lang="en-US" dirty="0"/>
          </a:p>
          <a:p>
            <a:r>
              <a:rPr lang="en-US" dirty="0"/>
              <a:t>Official Website : https://biopython.org/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rabicPeriod"/>
            </a:pPr>
            <a:r>
              <a:rPr lang="en-US" dirty="0"/>
              <a:t>GC and AT Composition on DNA</a:t>
            </a:r>
          </a:p>
          <a:p>
            <a:pPr marL="342900" indent="-342900">
              <a:buAutoNum type="arabicPeriod"/>
            </a:pPr>
            <a:r>
              <a:rPr lang="en-US" dirty="0"/>
              <a:t>Melting Point of DNA</a:t>
            </a:r>
          </a:p>
          <a:p>
            <a:pPr marL="342900" indent="-342900">
              <a:buAutoNum type="arabicPeriod"/>
            </a:pPr>
            <a:r>
              <a:rPr lang="en-US"/>
              <a:t>Nucleotide </a:t>
            </a:r>
            <a:r>
              <a:rPr lang="en-US" dirty="0"/>
              <a:t>Molecular Weight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/>
          <a:lstStyle/>
          <a:p>
            <a:r>
              <a:rPr lang="en-US" dirty="0"/>
              <a:t>Objective and Outline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336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6974352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GC and AT Composition of DNA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4FFE-9EDD-4E88-B4D2-E76662C5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48" y="4620686"/>
            <a:ext cx="3538303" cy="155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446C8-0B7F-4617-8496-DBB40136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03" y="1612224"/>
            <a:ext cx="9200652" cy="288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559036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GC and AT Composition of DNA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0AFC8-9307-454E-AFC4-FEC0E2D9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711132"/>
            <a:ext cx="4168140" cy="3247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1651F-520C-43EB-8335-3BCB7645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51" y="1711132"/>
            <a:ext cx="5207453" cy="20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2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556750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GC and AT Composition of DNA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2AC7-1C42-4C27-930C-1C9FE55F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41" y="1662113"/>
            <a:ext cx="10278599" cy="32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6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4007487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Melting Point of DNA</a:t>
            </a: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7F4880-1EAE-400C-9257-571D01B7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4"/>
          <a:stretch/>
        </p:blipFill>
        <p:spPr>
          <a:xfrm>
            <a:off x="1412411" y="1572975"/>
            <a:ext cx="8907106" cy="4605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0E550-6A74-4479-BE2B-78CCDC7E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39" y="4278851"/>
            <a:ext cx="4962525" cy="14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6FAAE5CA-848B-4C7B-8269-88F9E2F0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379"/>
            <a:ext cx="65" cy="63595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33408BD-1F1D-44A0-8D72-B6E6FF325F4D}"/>
              </a:ext>
            </a:extLst>
          </p:cNvPr>
          <p:cNvSpPr txBox="1">
            <a:spLocks/>
          </p:cNvSpPr>
          <p:nvPr/>
        </p:nvSpPr>
        <p:spPr bwMode="auto">
          <a:xfrm>
            <a:off x="1412411" y="679466"/>
            <a:ext cx="6344749" cy="9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Nucleotide Molecular Weight</a:t>
            </a:r>
            <a:endParaRPr lang="en-H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1BEBD-92F4-4AC9-9410-0C09E6FD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11" y="1651353"/>
            <a:ext cx="47148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B31A-73FC-4891-87D2-B0707777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DD4-12BC-48D7-A668-47E7905EB0BB}"/>
              </a:ext>
            </a:extLst>
          </p:cNvPr>
          <p:cNvSpPr/>
          <p:nvPr/>
        </p:nvSpPr>
        <p:spPr>
          <a:xfrm>
            <a:off x="1390681" y="38960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5A897-C9CE-4636-A87B-D0B1E04E6498}"/>
              </a:ext>
            </a:extLst>
          </p:cNvPr>
          <p:cNvSpPr txBox="1"/>
          <p:nvPr/>
        </p:nvSpPr>
        <p:spPr>
          <a:xfrm>
            <a:off x="1390681" y="1817210"/>
            <a:ext cx="9010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 2 sequences :</a:t>
            </a:r>
          </a:p>
          <a:p>
            <a:pPr lvl="1"/>
            <a:r>
              <a:rPr lang="en-US" sz="2400" dirty="0"/>
              <a:t>Seq 1 = 'ATGCATGGTGCGCGA’</a:t>
            </a:r>
          </a:p>
          <a:p>
            <a:pPr lvl="1"/>
            <a:r>
              <a:rPr lang="en-US" sz="2400" dirty="0"/>
              <a:t>Seq 2 = 'ATTTGTGCTCCTGGA’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/>
              <a:t>Which </a:t>
            </a:r>
            <a:r>
              <a:rPr lang="en-US" sz="2400" dirty="0"/>
              <a:t>of the sequence will have the highest GC ?</a:t>
            </a:r>
          </a:p>
          <a:p>
            <a:pPr marL="342900" indent="-342900">
              <a:buAutoNum type="arabicPeriod"/>
            </a:pPr>
            <a:r>
              <a:rPr lang="en-US" sz="2400" dirty="0"/>
              <a:t>Which of the sequence will have higher melting temperature</a:t>
            </a:r>
          </a:p>
          <a:p>
            <a:pPr marL="342900" indent="-342900">
              <a:buAutoNum type="arabicPeriod"/>
            </a:pPr>
            <a:r>
              <a:rPr lang="en-US" sz="2400" dirty="0"/>
              <a:t>Which of the sequence will have the highest Molecular Weight 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850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2384</TotalTime>
  <Words>199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1_Office Theme</vt:lpstr>
      <vt:lpstr>PowerPoint Presentation</vt:lpstr>
      <vt:lpstr>Objective and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</cp:lastModifiedBy>
  <cp:revision>3</cp:revision>
  <dcterms:created xsi:type="dcterms:W3CDTF">2022-02-15T06:51:11Z</dcterms:created>
  <dcterms:modified xsi:type="dcterms:W3CDTF">2022-12-23T05:45:51Z</dcterms:modified>
</cp:coreProperties>
</file>