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7" r:id="rId4"/>
    <p:sldId id="284" r:id="rId5"/>
    <p:sldId id="270" r:id="rId6"/>
    <p:sldId id="285" r:id="rId7"/>
    <p:sldId id="286" r:id="rId8"/>
    <p:sldId id="277" r:id="rId9"/>
    <p:sldId id="287" r:id="rId10"/>
    <p:sldId id="288" r:id="rId11"/>
    <p:sldId id="289" r:id="rId12"/>
    <p:sldId id="278"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5441" autoAdjust="0"/>
    <p:restoredTop sz="94660"/>
  </p:normalViewPr>
  <p:slideViewPr>
    <p:cSldViewPr snapToGrid="0">
      <p:cViewPr varScale="1">
        <p:scale>
          <a:sx n="87" d="100"/>
          <a:sy n="87" d="100"/>
        </p:scale>
        <p:origin x="96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oss Journal" userId="4a03aab8-0bb6-490b-91bd-ec9a69313865" providerId="ADAL" clId="{3191002F-20CA-4F30-BC9D-42773E2C15A4}"/>
    <pc:docChg chg="modSld">
      <pc:chgData name="Becoss Journal" userId="4a03aab8-0bb6-490b-91bd-ec9a69313865" providerId="ADAL" clId="{3191002F-20CA-4F30-BC9D-42773E2C15A4}" dt="2022-06-06T08:53:36.024" v="45" actId="20577"/>
      <pc:docMkLst>
        <pc:docMk/>
      </pc:docMkLst>
      <pc:sldChg chg="modSp mod">
        <pc:chgData name="Becoss Journal" userId="4a03aab8-0bb6-490b-91bd-ec9a69313865" providerId="ADAL" clId="{3191002F-20CA-4F30-BC9D-42773E2C15A4}" dt="2022-06-06T08:35:59.682" v="40" actId="20577"/>
        <pc:sldMkLst>
          <pc:docMk/>
          <pc:sldMk cId="3197309123" sldId="267"/>
        </pc:sldMkLst>
        <pc:spChg chg="mod">
          <ac:chgData name="Becoss Journal" userId="4a03aab8-0bb6-490b-91bd-ec9a69313865" providerId="ADAL" clId="{3191002F-20CA-4F30-BC9D-42773E2C15A4}" dt="2022-06-06T08:35:59.682" v="40" actId="20577"/>
          <ac:spMkLst>
            <pc:docMk/>
            <pc:sldMk cId="3197309123" sldId="267"/>
            <ac:spMk id="8" creationId="{097A45AB-8495-488F-8BB2-D4AE1328AFC5}"/>
          </ac:spMkLst>
        </pc:spChg>
      </pc:sldChg>
      <pc:sldChg chg="modSp mod">
        <pc:chgData name="Becoss Journal" userId="4a03aab8-0bb6-490b-91bd-ec9a69313865" providerId="ADAL" clId="{3191002F-20CA-4F30-BC9D-42773E2C15A4}" dt="2022-06-06T08:46:02.583" v="41" actId="20577"/>
        <pc:sldMkLst>
          <pc:docMk/>
          <pc:sldMk cId="2078856268" sldId="269"/>
        </pc:sldMkLst>
        <pc:spChg chg="mod">
          <ac:chgData name="Becoss Journal" userId="4a03aab8-0bb6-490b-91bd-ec9a69313865" providerId="ADAL" clId="{3191002F-20CA-4F30-BC9D-42773E2C15A4}" dt="2022-06-06T08:46:02.583" v="41" actId="20577"/>
          <ac:spMkLst>
            <pc:docMk/>
            <pc:sldMk cId="2078856268" sldId="269"/>
            <ac:spMk id="7" creationId="{F13E8B8C-40B7-4117-A4E1-0583EA195FA7}"/>
          </ac:spMkLst>
        </pc:spChg>
      </pc:sldChg>
      <pc:sldChg chg="modSp mod">
        <pc:chgData name="Becoss Journal" userId="4a03aab8-0bb6-490b-91bd-ec9a69313865" providerId="ADAL" clId="{3191002F-20CA-4F30-BC9D-42773E2C15A4}" dt="2022-06-06T08:47:41.248" v="44" actId="20577"/>
        <pc:sldMkLst>
          <pc:docMk/>
          <pc:sldMk cId="1160435247" sldId="271"/>
        </pc:sldMkLst>
        <pc:spChg chg="mod">
          <ac:chgData name="Becoss Journal" userId="4a03aab8-0bb6-490b-91bd-ec9a69313865" providerId="ADAL" clId="{3191002F-20CA-4F30-BC9D-42773E2C15A4}" dt="2022-06-06T08:47:41.248" v="44" actId="20577"/>
          <ac:spMkLst>
            <pc:docMk/>
            <pc:sldMk cId="1160435247" sldId="271"/>
            <ac:spMk id="7" creationId="{F13E8B8C-40B7-4117-A4E1-0583EA195FA7}"/>
          </ac:spMkLst>
        </pc:spChg>
      </pc:sldChg>
      <pc:sldChg chg="modSp mod">
        <pc:chgData name="Becoss Journal" userId="4a03aab8-0bb6-490b-91bd-ec9a69313865" providerId="ADAL" clId="{3191002F-20CA-4F30-BC9D-42773E2C15A4}" dt="2022-06-06T08:53:36.024" v="45" actId="20577"/>
        <pc:sldMkLst>
          <pc:docMk/>
          <pc:sldMk cId="301652442" sldId="273"/>
        </pc:sldMkLst>
        <pc:spChg chg="mod">
          <ac:chgData name="Becoss Journal" userId="4a03aab8-0bb6-490b-91bd-ec9a69313865" providerId="ADAL" clId="{3191002F-20CA-4F30-BC9D-42773E2C15A4}" dt="2022-06-06T08:53:36.024" v="45" actId="20577"/>
          <ac:spMkLst>
            <pc:docMk/>
            <pc:sldMk cId="301652442" sldId="273"/>
            <ac:spMk id="6" creationId="{5B1E853F-A91F-424C-B7BD-7757B9CD49D7}"/>
          </ac:spMkLst>
        </pc:spChg>
      </pc:sldChg>
    </pc:docChg>
  </pc:docChgLst>
  <pc:docChgLst>
    <pc:chgData name="Fabian" userId="f46cf8bb-4ec7-4653-94a9-ff26fa22481f" providerId="ADAL" clId="{007B2EFE-EF19-44B4-89C0-171C0E71F882}"/>
    <pc:docChg chg="custSel modMainMaster">
      <pc:chgData name="Fabian" userId="f46cf8bb-4ec7-4653-94a9-ff26fa22481f" providerId="ADAL" clId="{007B2EFE-EF19-44B4-89C0-171C0E71F882}" dt="2022-12-23T05:50:20.424" v="5" actId="478"/>
      <pc:docMkLst>
        <pc:docMk/>
      </pc:docMkLst>
      <pc:sldMasterChg chg="modSldLayout">
        <pc:chgData name="Fabian" userId="f46cf8bb-4ec7-4653-94a9-ff26fa22481f" providerId="ADAL" clId="{007B2EFE-EF19-44B4-89C0-171C0E71F882}" dt="2022-12-23T05:50:20.424" v="5" actId="478"/>
        <pc:sldMasterMkLst>
          <pc:docMk/>
          <pc:sldMasterMk cId="1003228055" sldId="2147483660"/>
        </pc:sldMasterMkLst>
        <pc:sldLayoutChg chg="delSp">
          <pc:chgData name="Fabian" userId="f46cf8bb-4ec7-4653-94a9-ff26fa22481f" providerId="ADAL" clId="{007B2EFE-EF19-44B4-89C0-171C0E71F882}" dt="2022-12-23T05:50:14.612" v="0" actId="478"/>
          <pc:sldLayoutMkLst>
            <pc:docMk/>
            <pc:sldMasterMk cId="1003228055" sldId="2147483660"/>
            <pc:sldLayoutMk cId="1628811076" sldId="2147483661"/>
          </pc:sldLayoutMkLst>
          <pc:picChg chg="del">
            <ac:chgData name="Fabian" userId="f46cf8bb-4ec7-4653-94a9-ff26fa22481f" providerId="ADAL" clId="{007B2EFE-EF19-44B4-89C0-171C0E71F882}" dt="2022-12-23T05:50:14.612" v="0" actId="478"/>
            <ac:picMkLst>
              <pc:docMk/>
              <pc:sldMasterMk cId="1003228055" sldId="2147483660"/>
              <pc:sldLayoutMk cId="1628811076" sldId="2147483661"/>
              <ac:picMk id="11" creationId="{0D00FE9A-5B56-CC4A-AE9A-C22895A4A65F}"/>
            </ac:picMkLst>
          </pc:picChg>
        </pc:sldLayoutChg>
        <pc:sldLayoutChg chg="delSp">
          <pc:chgData name="Fabian" userId="f46cf8bb-4ec7-4653-94a9-ff26fa22481f" providerId="ADAL" clId="{007B2EFE-EF19-44B4-89C0-171C0E71F882}" dt="2022-12-23T05:50:15.797" v="1" actId="478"/>
          <pc:sldLayoutMkLst>
            <pc:docMk/>
            <pc:sldMasterMk cId="1003228055" sldId="2147483660"/>
            <pc:sldLayoutMk cId="4175947416" sldId="2147483662"/>
          </pc:sldLayoutMkLst>
          <pc:picChg chg="del">
            <ac:chgData name="Fabian" userId="f46cf8bb-4ec7-4653-94a9-ff26fa22481f" providerId="ADAL" clId="{007B2EFE-EF19-44B4-89C0-171C0E71F882}" dt="2022-12-23T05:50:15.797" v="1" actId="478"/>
            <ac:picMkLst>
              <pc:docMk/>
              <pc:sldMasterMk cId="1003228055" sldId="2147483660"/>
              <pc:sldLayoutMk cId="4175947416" sldId="2147483662"/>
              <ac:picMk id="11" creationId="{B629EBDB-E5DA-C246-981F-4C19F8FC4578}"/>
            </ac:picMkLst>
          </pc:picChg>
        </pc:sldLayoutChg>
        <pc:sldLayoutChg chg="delSp">
          <pc:chgData name="Fabian" userId="f46cf8bb-4ec7-4653-94a9-ff26fa22481f" providerId="ADAL" clId="{007B2EFE-EF19-44B4-89C0-171C0E71F882}" dt="2022-12-23T05:50:16.915" v="2" actId="478"/>
          <pc:sldLayoutMkLst>
            <pc:docMk/>
            <pc:sldMasterMk cId="1003228055" sldId="2147483660"/>
            <pc:sldLayoutMk cId="3330288112" sldId="2147483663"/>
          </pc:sldLayoutMkLst>
          <pc:picChg chg="del">
            <ac:chgData name="Fabian" userId="f46cf8bb-4ec7-4653-94a9-ff26fa22481f" providerId="ADAL" clId="{007B2EFE-EF19-44B4-89C0-171C0E71F882}" dt="2022-12-23T05:50:16.915" v="2" actId="478"/>
            <ac:picMkLst>
              <pc:docMk/>
              <pc:sldMasterMk cId="1003228055" sldId="2147483660"/>
              <pc:sldLayoutMk cId="3330288112" sldId="2147483663"/>
              <ac:picMk id="7" creationId="{EB33BA03-3A39-B849-9650-5243CD565A8A}"/>
            </ac:picMkLst>
          </pc:picChg>
        </pc:sldLayoutChg>
        <pc:sldLayoutChg chg="delSp">
          <pc:chgData name="Fabian" userId="f46cf8bb-4ec7-4653-94a9-ff26fa22481f" providerId="ADAL" clId="{007B2EFE-EF19-44B4-89C0-171C0E71F882}" dt="2022-12-23T05:50:18.199" v="3" actId="478"/>
          <pc:sldLayoutMkLst>
            <pc:docMk/>
            <pc:sldMasterMk cId="1003228055" sldId="2147483660"/>
            <pc:sldLayoutMk cId="3840209482" sldId="2147483664"/>
          </pc:sldLayoutMkLst>
          <pc:picChg chg="del">
            <ac:chgData name="Fabian" userId="f46cf8bb-4ec7-4653-94a9-ff26fa22481f" providerId="ADAL" clId="{007B2EFE-EF19-44B4-89C0-171C0E71F882}" dt="2022-12-23T05:50:18.199" v="3" actId="478"/>
            <ac:picMkLst>
              <pc:docMk/>
              <pc:sldMasterMk cId="1003228055" sldId="2147483660"/>
              <pc:sldLayoutMk cId="3840209482" sldId="2147483664"/>
              <ac:picMk id="12" creationId="{3DC9F73C-0878-E542-8513-409788190553}"/>
            </ac:picMkLst>
          </pc:picChg>
        </pc:sldLayoutChg>
        <pc:sldLayoutChg chg="delSp">
          <pc:chgData name="Fabian" userId="f46cf8bb-4ec7-4653-94a9-ff26fa22481f" providerId="ADAL" clId="{007B2EFE-EF19-44B4-89C0-171C0E71F882}" dt="2022-12-23T05:50:19.368" v="4" actId="478"/>
          <pc:sldLayoutMkLst>
            <pc:docMk/>
            <pc:sldMasterMk cId="1003228055" sldId="2147483660"/>
            <pc:sldLayoutMk cId="3552407982" sldId="2147483665"/>
          </pc:sldLayoutMkLst>
          <pc:picChg chg="del">
            <ac:chgData name="Fabian" userId="f46cf8bb-4ec7-4653-94a9-ff26fa22481f" providerId="ADAL" clId="{007B2EFE-EF19-44B4-89C0-171C0E71F882}" dt="2022-12-23T05:50:19.368" v="4" actId="478"/>
            <ac:picMkLst>
              <pc:docMk/>
              <pc:sldMasterMk cId="1003228055" sldId="2147483660"/>
              <pc:sldLayoutMk cId="3552407982" sldId="2147483665"/>
              <ac:picMk id="13" creationId="{07D22DC1-2584-BA45-ADB4-CB64B76C9196}"/>
            </ac:picMkLst>
          </pc:picChg>
        </pc:sldLayoutChg>
        <pc:sldLayoutChg chg="delSp">
          <pc:chgData name="Fabian" userId="f46cf8bb-4ec7-4653-94a9-ff26fa22481f" providerId="ADAL" clId="{007B2EFE-EF19-44B4-89C0-171C0E71F882}" dt="2022-12-23T05:50:20.424" v="5" actId="478"/>
          <pc:sldLayoutMkLst>
            <pc:docMk/>
            <pc:sldMasterMk cId="1003228055" sldId="2147483660"/>
            <pc:sldLayoutMk cId="912140680" sldId="2147483666"/>
          </pc:sldLayoutMkLst>
          <pc:picChg chg="del">
            <ac:chgData name="Fabian" userId="f46cf8bb-4ec7-4653-94a9-ff26fa22481f" providerId="ADAL" clId="{007B2EFE-EF19-44B4-89C0-171C0E71F882}" dt="2022-12-23T05:50:20.424" v="5" actId="478"/>
            <ac:picMkLst>
              <pc:docMk/>
              <pc:sldMasterMk cId="1003228055" sldId="2147483660"/>
              <pc:sldLayoutMk cId="912140680" sldId="2147483666"/>
              <ac:picMk id="8" creationId="{1A1711B1-0CB2-3642-B322-BB9057DC06A4}"/>
            </ac:picMkLst>
          </pc:picChg>
        </pc:sldLayoutChg>
      </pc:sldMasterChg>
    </pc:docChg>
  </pc:docChgLst>
  <pc:docChgLst>
    <pc:chgData name="Fabian Surya Pramudya" userId="f46cf8bb-4ec7-4653-94a9-ff26fa22481f" providerId="ADAL" clId="{25E90B57-4C0D-4D19-B97A-B3F2230639F9}"/>
    <pc:docChg chg="modSld">
      <pc:chgData name="Fabian Surya Pramudya" userId="f46cf8bb-4ec7-4653-94a9-ff26fa22481f" providerId="ADAL" clId="{25E90B57-4C0D-4D19-B97A-B3F2230639F9}" dt="2022-09-30T04:24:41.962" v="10" actId="20577"/>
      <pc:docMkLst>
        <pc:docMk/>
      </pc:docMkLst>
      <pc:sldChg chg="modSp">
        <pc:chgData name="Fabian Surya Pramudya" userId="f46cf8bb-4ec7-4653-94a9-ff26fa22481f" providerId="ADAL" clId="{25E90B57-4C0D-4D19-B97A-B3F2230639F9}" dt="2022-09-30T04:24:41.962" v="10" actId="20577"/>
        <pc:sldMkLst>
          <pc:docMk/>
          <pc:sldMk cId="3950595803" sldId="263"/>
        </pc:sldMkLst>
        <pc:spChg chg="mod">
          <ac:chgData name="Fabian Surya Pramudya" userId="f46cf8bb-4ec7-4653-94a9-ff26fa22481f" providerId="ADAL" clId="{25E90B57-4C0D-4D19-B97A-B3F2230639F9}" dt="2022-09-30T04:24:41.962" v="10" actId="20577"/>
          <ac:spMkLst>
            <pc:docMk/>
            <pc:sldMk cId="3950595803" sldId="263"/>
            <ac:spMk id="3" creationId="{6B9C8BAC-C4B1-4647-A0CA-A1B1F061F4E3}"/>
          </ac:spMkLst>
        </pc:spChg>
      </pc:sldChg>
    </pc:docChg>
  </pc:docChgLst>
  <pc:docChgLst>
    <pc:chgData name="Fabian Surya Pramudya" userId="f46cf8bb-4ec7-4653-94a9-ff26fa22481f" providerId="ADAL" clId="{097785AF-2027-4C44-9989-868F0CF3F766}"/>
    <pc:docChg chg="undo custSel addSld delSld modSld sldOrd">
      <pc:chgData name="Fabian Surya Pramudya" userId="f46cf8bb-4ec7-4653-94a9-ff26fa22481f" providerId="ADAL" clId="{097785AF-2027-4C44-9989-868F0CF3F766}" dt="2022-04-05T01:27:50.969" v="3988" actId="20577"/>
      <pc:docMkLst>
        <pc:docMk/>
      </pc:docMkLst>
      <pc:sldChg chg="delSp modSp del">
        <pc:chgData name="Fabian Surya Pramudya" userId="f46cf8bb-4ec7-4653-94a9-ff26fa22481f" providerId="ADAL" clId="{097785AF-2027-4C44-9989-868F0CF3F766}" dt="2022-04-05T00:24:37.620" v="1250" actId="2696"/>
        <pc:sldMkLst>
          <pc:docMk/>
          <pc:sldMk cId="4099128656" sldId="256"/>
        </pc:sldMkLst>
        <pc:spChg chg="mod">
          <ac:chgData name="Fabian Surya Pramudya" userId="f46cf8bb-4ec7-4653-94a9-ff26fa22481f" providerId="ADAL" clId="{097785AF-2027-4C44-9989-868F0CF3F766}" dt="2022-04-05T00:01:40.332" v="578" actId="5793"/>
          <ac:spMkLst>
            <pc:docMk/>
            <pc:sldMk cId="4099128656" sldId="256"/>
            <ac:spMk id="6" creationId="{28804C1F-322D-457F-AC5D-415CD24968F4}"/>
          </ac:spMkLst>
        </pc:spChg>
        <pc:picChg chg="del mod">
          <ac:chgData name="Fabian Surya Pramudya" userId="f46cf8bb-4ec7-4653-94a9-ff26fa22481f" providerId="ADAL" clId="{097785AF-2027-4C44-9989-868F0CF3F766}" dt="2022-04-05T00:01:35.649" v="576" actId="478"/>
          <ac:picMkLst>
            <pc:docMk/>
            <pc:sldMk cId="4099128656" sldId="256"/>
            <ac:picMk id="5" creationId="{2111FBE5-70BC-4956-9683-2FDB5411FD6C}"/>
          </ac:picMkLst>
        </pc:picChg>
      </pc:sldChg>
      <pc:sldChg chg="delSp del">
        <pc:chgData name="Fabian Surya Pramudya" userId="f46cf8bb-4ec7-4653-94a9-ff26fa22481f" providerId="ADAL" clId="{097785AF-2027-4C44-9989-868F0CF3F766}" dt="2022-04-05T01:08:52.947" v="2803" actId="2696"/>
        <pc:sldMkLst>
          <pc:docMk/>
          <pc:sldMk cId="2130661069" sldId="257"/>
        </pc:sldMkLst>
        <pc:spChg chg="del">
          <ac:chgData name="Fabian Surya Pramudya" userId="f46cf8bb-4ec7-4653-94a9-ff26fa22481f" providerId="ADAL" clId="{097785AF-2027-4C44-9989-868F0CF3F766}" dt="2022-04-05T01:08:45.930" v="2800" actId="478"/>
          <ac:spMkLst>
            <pc:docMk/>
            <pc:sldMk cId="2130661069" sldId="257"/>
            <ac:spMk id="12" creationId="{98E067A3-62B8-4668-9DA9-BA3D6A440DEB}"/>
          </ac:spMkLst>
        </pc:spChg>
        <pc:picChg chg="del">
          <ac:chgData name="Fabian Surya Pramudya" userId="f46cf8bb-4ec7-4653-94a9-ff26fa22481f" providerId="ADAL" clId="{097785AF-2027-4C44-9989-868F0CF3F766}" dt="2022-04-05T01:08:44.199" v="2799" actId="478"/>
          <ac:picMkLst>
            <pc:docMk/>
            <pc:sldMk cId="2130661069" sldId="257"/>
            <ac:picMk id="7" creationId="{D3E98619-1AC1-4B07-BF7F-BECC801659A0}"/>
          </ac:picMkLst>
        </pc:picChg>
        <pc:picChg chg="del">
          <ac:chgData name="Fabian Surya Pramudya" userId="f46cf8bb-4ec7-4653-94a9-ff26fa22481f" providerId="ADAL" clId="{097785AF-2027-4C44-9989-868F0CF3F766}" dt="2022-04-05T01:08:39.103" v="2798" actId="478"/>
          <ac:picMkLst>
            <pc:docMk/>
            <pc:sldMk cId="2130661069" sldId="257"/>
            <ac:picMk id="9" creationId="{D7B94E22-09AA-49A4-9E82-0BA8405789F4}"/>
          </ac:picMkLst>
        </pc:picChg>
        <pc:picChg chg="del">
          <ac:chgData name="Fabian Surya Pramudya" userId="f46cf8bb-4ec7-4653-94a9-ff26fa22481f" providerId="ADAL" clId="{097785AF-2027-4C44-9989-868F0CF3F766}" dt="2022-04-05T01:08:51.376" v="2802"/>
          <ac:picMkLst>
            <pc:docMk/>
            <pc:sldMk cId="2130661069" sldId="257"/>
            <ac:picMk id="11" creationId="{51A5114B-81DE-43C8-9B75-7D069CACDB29}"/>
          </ac:picMkLst>
        </pc:picChg>
      </pc:sldChg>
      <pc:sldChg chg="modSp del">
        <pc:chgData name="Fabian Surya Pramudya" userId="f46cf8bb-4ec7-4653-94a9-ff26fa22481f" providerId="ADAL" clId="{097785AF-2027-4C44-9989-868F0CF3F766}" dt="2022-04-05T00:51:20.951" v="1754" actId="2696"/>
        <pc:sldMkLst>
          <pc:docMk/>
          <pc:sldMk cId="3311981509" sldId="258"/>
        </pc:sldMkLst>
        <pc:picChg chg="mod">
          <ac:chgData name="Fabian Surya Pramudya" userId="f46cf8bb-4ec7-4653-94a9-ff26fa22481f" providerId="ADAL" clId="{097785AF-2027-4C44-9989-868F0CF3F766}" dt="2022-04-04T23:43:17.388" v="0" actId="1076"/>
          <ac:picMkLst>
            <pc:docMk/>
            <pc:sldMk cId="3311981509" sldId="258"/>
            <ac:picMk id="3" creationId="{080861EF-E220-462F-9C35-2ADD1E195CEA}"/>
          </ac:picMkLst>
        </pc:picChg>
      </pc:sldChg>
      <pc:sldChg chg="delSp modSp del">
        <pc:chgData name="Fabian Surya Pramudya" userId="f46cf8bb-4ec7-4653-94a9-ff26fa22481f" providerId="ADAL" clId="{097785AF-2027-4C44-9989-868F0CF3F766}" dt="2022-04-05T01:16:29.218" v="3056" actId="2696"/>
        <pc:sldMkLst>
          <pc:docMk/>
          <pc:sldMk cId="2016249226" sldId="259"/>
        </pc:sldMkLst>
        <pc:spChg chg="mod">
          <ac:chgData name="Fabian Surya Pramudya" userId="f46cf8bb-4ec7-4653-94a9-ff26fa22481f" providerId="ADAL" clId="{097785AF-2027-4C44-9989-868F0CF3F766}" dt="2022-04-05T01:13:02.931" v="2832"/>
          <ac:spMkLst>
            <pc:docMk/>
            <pc:sldMk cId="2016249226" sldId="259"/>
            <ac:spMk id="4" creationId="{91289E69-58E9-4528-951E-AC6C0BABD9B3}"/>
          </ac:spMkLst>
        </pc:spChg>
        <pc:picChg chg="del">
          <ac:chgData name="Fabian Surya Pramudya" userId="f46cf8bb-4ec7-4653-94a9-ff26fa22481f" providerId="ADAL" clId="{097785AF-2027-4C44-9989-868F0CF3F766}" dt="2022-04-05T01:09:54.847" v="2821"/>
          <ac:picMkLst>
            <pc:docMk/>
            <pc:sldMk cId="2016249226" sldId="259"/>
            <ac:picMk id="3" creationId="{CEC8855E-BA54-459C-AA77-E3E436AF5253}"/>
          </ac:picMkLst>
        </pc:picChg>
      </pc:sldChg>
      <pc:sldChg chg="addSp delSp modSp del">
        <pc:chgData name="Fabian Surya Pramudya" userId="f46cf8bb-4ec7-4653-94a9-ff26fa22481f" providerId="ADAL" clId="{097785AF-2027-4C44-9989-868F0CF3F766}" dt="2022-04-05T01:23:19.157" v="3654" actId="2696"/>
        <pc:sldMkLst>
          <pc:docMk/>
          <pc:sldMk cId="1508990388" sldId="260"/>
        </pc:sldMkLst>
        <pc:picChg chg="add del mod">
          <ac:chgData name="Fabian Surya Pramudya" userId="f46cf8bb-4ec7-4653-94a9-ff26fa22481f" providerId="ADAL" clId="{097785AF-2027-4C44-9989-868F0CF3F766}" dt="2022-04-05T01:17:50.306" v="3090"/>
          <ac:picMkLst>
            <pc:docMk/>
            <pc:sldMk cId="1508990388" sldId="260"/>
            <ac:picMk id="4" creationId="{47221D4D-ADBB-4FF2-845A-FC890206B6D7}"/>
          </ac:picMkLst>
        </pc:picChg>
        <pc:picChg chg="add del mod">
          <ac:chgData name="Fabian Surya Pramudya" userId="f46cf8bb-4ec7-4653-94a9-ff26fa22481f" providerId="ADAL" clId="{097785AF-2027-4C44-9989-868F0CF3F766}" dt="2022-04-05T01:17:50.306" v="3090"/>
          <ac:picMkLst>
            <pc:docMk/>
            <pc:sldMk cId="1508990388" sldId="260"/>
            <ac:picMk id="8" creationId="{616F88F5-CA1D-4065-9242-79EDAC768E92}"/>
          </ac:picMkLst>
        </pc:picChg>
      </pc:sldChg>
      <pc:sldChg chg="del">
        <pc:chgData name="Fabian Surya Pramudya" userId="f46cf8bb-4ec7-4653-94a9-ff26fa22481f" providerId="ADAL" clId="{097785AF-2027-4C44-9989-868F0CF3F766}" dt="2022-04-05T01:25:09.257" v="3761" actId="2696"/>
        <pc:sldMkLst>
          <pc:docMk/>
          <pc:sldMk cId="2413342390" sldId="261"/>
        </pc:sldMkLst>
      </pc:sldChg>
      <pc:sldChg chg="addSp delSp modSp del">
        <pc:chgData name="Fabian Surya Pramudya" userId="f46cf8bb-4ec7-4653-94a9-ff26fa22481f" providerId="ADAL" clId="{097785AF-2027-4C44-9989-868F0CF3F766}" dt="2022-04-05T00:00:47.018" v="557" actId="2696"/>
        <pc:sldMkLst>
          <pc:docMk/>
          <pc:sldMk cId="1552307170" sldId="262"/>
        </pc:sldMkLst>
        <pc:spChg chg="del mod">
          <ac:chgData name="Fabian Surya Pramudya" userId="f46cf8bb-4ec7-4653-94a9-ff26fa22481f" providerId="ADAL" clId="{097785AF-2027-4C44-9989-868F0CF3F766}" dt="2022-04-04T23:50:15.529" v="167"/>
          <ac:spMkLst>
            <pc:docMk/>
            <pc:sldMk cId="1552307170" sldId="262"/>
            <ac:spMk id="2" creationId="{12D237BA-E4C1-41CB-B672-082D8C574A42}"/>
          </ac:spMkLst>
        </pc:spChg>
        <pc:spChg chg="add mod">
          <ac:chgData name="Fabian Surya Pramudya" userId="f46cf8bb-4ec7-4653-94a9-ff26fa22481f" providerId="ADAL" clId="{097785AF-2027-4C44-9989-868F0CF3F766}" dt="2022-04-04T23:48:41.015" v="124" actId="1076"/>
          <ac:spMkLst>
            <pc:docMk/>
            <pc:sldMk cId="1552307170" sldId="262"/>
            <ac:spMk id="3" creationId="{B2FD715B-7292-4559-A706-CA0134080EB3}"/>
          </ac:spMkLst>
        </pc:spChg>
      </pc:sldChg>
      <pc:sldChg chg="addSp modSp add ord">
        <pc:chgData name="Fabian Surya Pramudya" userId="f46cf8bb-4ec7-4653-94a9-ff26fa22481f" providerId="ADAL" clId="{097785AF-2027-4C44-9989-868F0CF3F766}" dt="2022-04-04T23:47:37.391" v="116" actId="20577"/>
        <pc:sldMkLst>
          <pc:docMk/>
          <pc:sldMk cId="3950595803" sldId="263"/>
        </pc:sldMkLst>
        <pc:spChg chg="add mod">
          <ac:chgData name="Fabian Surya Pramudya" userId="f46cf8bb-4ec7-4653-94a9-ff26fa22481f" providerId="ADAL" clId="{097785AF-2027-4C44-9989-868F0CF3F766}" dt="2022-04-04T23:46:38.935" v="57" actId="20577"/>
          <ac:spMkLst>
            <pc:docMk/>
            <pc:sldMk cId="3950595803" sldId="263"/>
            <ac:spMk id="2" creationId="{D9B16A93-D791-4F12-B86E-B502A1FD7E6E}"/>
          </ac:spMkLst>
        </pc:spChg>
        <pc:spChg chg="add mod">
          <ac:chgData name="Fabian Surya Pramudya" userId="f46cf8bb-4ec7-4653-94a9-ff26fa22481f" providerId="ADAL" clId="{097785AF-2027-4C44-9989-868F0CF3F766}" dt="2022-04-04T23:47:37.391" v="116" actId="20577"/>
          <ac:spMkLst>
            <pc:docMk/>
            <pc:sldMk cId="3950595803" sldId="263"/>
            <ac:spMk id="3" creationId="{6B9C8BAC-C4B1-4647-A0CA-A1B1F061F4E3}"/>
          </ac:spMkLst>
        </pc:spChg>
      </pc:sldChg>
      <pc:sldChg chg="addSp delSp modSp add ord">
        <pc:chgData name="Fabian Surya Pramudya" userId="f46cf8bb-4ec7-4653-94a9-ff26fa22481f" providerId="ADAL" clId="{097785AF-2027-4C44-9989-868F0CF3F766}" dt="2022-04-05T00:35:41.218" v="1466" actId="20577"/>
        <pc:sldMkLst>
          <pc:docMk/>
          <pc:sldMk cId="173361687" sldId="264"/>
        </pc:sldMkLst>
        <pc:spChg chg="del">
          <ac:chgData name="Fabian Surya Pramudya" userId="f46cf8bb-4ec7-4653-94a9-ff26fa22481f" providerId="ADAL" clId="{097785AF-2027-4C44-9989-868F0CF3F766}" dt="2022-04-04T23:49:01.326" v="128" actId="478"/>
          <ac:spMkLst>
            <pc:docMk/>
            <pc:sldMk cId="173361687" sldId="264"/>
            <ac:spMk id="2" creationId="{36F9369E-3586-479A-9FF4-01F362E59392}"/>
          </ac:spMkLst>
        </pc:spChg>
        <pc:spChg chg="del mod">
          <ac:chgData name="Fabian Surya Pramudya" userId="f46cf8bb-4ec7-4653-94a9-ff26fa22481f" providerId="ADAL" clId="{097785AF-2027-4C44-9989-868F0CF3F766}" dt="2022-04-05T00:02:15.803" v="621" actId="478"/>
          <ac:spMkLst>
            <pc:docMk/>
            <pc:sldMk cId="173361687" sldId="264"/>
            <ac:spMk id="3" creationId="{F2558AEE-2EB8-4182-BCDB-6844CC0DD0B9}"/>
          </ac:spMkLst>
        </pc:spChg>
        <pc:spChg chg="del">
          <ac:chgData name="Fabian Surya Pramudya" userId="f46cf8bb-4ec7-4653-94a9-ff26fa22481f" providerId="ADAL" clId="{097785AF-2027-4C44-9989-868F0CF3F766}" dt="2022-04-04T23:49:03.894" v="129" actId="478"/>
          <ac:spMkLst>
            <pc:docMk/>
            <pc:sldMk cId="173361687" sldId="264"/>
            <ac:spMk id="4" creationId="{3A09A877-14F5-4D0A-B01F-970484608205}"/>
          </ac:spMkLst>
        </pc:spChg>
        <pc:spChg chg="add del mod">
          <ac:chgData name="Fabian Surya Pramudya" userId="f46cf8bb-4ec7-4653-94a9-ff26fa22481f" providerId="ADAL" clId="{097785AF-2027-4C44-9989-868F0CF3F766}" dt="2022-04-05T00:02:53.132" v="657"/>
          <ac:spMkLst>
            <pc:docMk/>
            <pc:sldMk cId="173361687" sldId="264"/>
            <ac:spMk id="5" creationId="{E15C592A-878F-4019-8602-DCBBA93E3363}"/>
          </ac:spMkLst>
        </pc:spChg>
        <pc:spChg chg="add mod">
          <ac:chgData name="Fabian Surya Pramudya" userId="f46cf8bb-4ec7-4653-94a9-ff26fa22481f" providerId="ADAL" clId="{097785AF-2027-4C44-9989-868F0CF3F766}" dt="2022-04-05T00:35:41.218" v="1466" actId="20577"/>
          <ac:spMkLst>
            <pc:docMk/>
            <pc:sldMk cId="173361687" sldId="264"/>
            <ac:spMk id="6" creationId="{91440419-F8D9-4F32-85A9-78340E77E662}"/>
          </ac:spMkLst>
        </pc:spChg>
        <pc:spChg chg="add mod">
          <ac:chgData name="Fabian Surya Pramudya" userId="f46cf8bb-4ec7-4653-94a9-ff26fa22481f" providerId="ADAL" clId="{097785AF-2027-4C44-9989-868F0CF3F766}" dt="2022-04-05T00:02:37.362" v="650" actId="20577"/>
          <ac:spMkLst>
            <pc:docMk/>
            <pc:sldMk cId="173361687" sldId="264"/>
            <ac:spMk id="7" creationId="{616C4848-C8E2-4D78-9FCA-729C0325AB93}"/>
          </ac:spMkLst>
        </pc:spChg>
      </pc:sldChg>
      <pc:sldChg chg="add del">
        <pc:chgData name="Fabian Surya Pramudya" userId="f46cf8bb-4ec7-4653-94a9-ff26fa22481f" providerId="ADAL" clId="{097785AF-2027-4C44-9989-868F0CF3F766}" dt="2022-04-04T23:48:50.233" v="126"/>
        <pc:sldMkLst>
          <pc:docMk/>
          <pc:sldMk cId="776443430" sldId="264"/>
        </pc:sldMkLst>
      </pc:sldChg>
      <pc:sldChg chg="delSp modSp add del">
        <pc:chgData name="Fabian Surya Pramudya" userId="f46cf8bb-4ec7-4653-94a9-ff26fa22481f" providerId="ADAL" clId="{097785AF-2027-4C44-9989-868F0CF3F766}" dt="2022-04-05T00:44:54.065" v="1674" actId="2696"/>
        <pc:sldMkLst>
          <pc:docMk/>
          <pc:sldMk cId="526162012" sldId="265"/>
        </pc:sldMkLst>
        <pc:picChg chg="del mod modCrop">
          <ac:chgData name="Fabian Surya Pramudya" userId="f46cf8bb-4ec7-4653-94a9-ff26fa22481f" providerId="ADAL" clId="{097785AF-2027-4C44-9989-868F0CF3F766}" dt="2022-04-05T00:31:59.720" v="1322"/>
          <ac:picMkLst>
            <pc:docMk/>
            <pc:sldMk cId="526162012" sldId="265"/>
            <ac:picMk id="5" creationId="{2111FBE5-70BC-4956-9683-2FDB5411FD6C}"/>
          </ac:picMkLst>
        </pc:picChg>
      </pc:sldChg>
      <pc:sldChg chg="addSp delSp modSp add">
        <pc:chgData name="Fabian Surya Pramudya" userId="f46cf8bb-4ec7-4653-94a9-ff26fa22481f" providerId="ADAL" clId="{097785AF-2027-4C44-9989-868F0CF3F766}" dt="2022-04-05T00:31:50.173" v="1321" actId="1076"/>
        <pc:sldMkLst>
          <pc:docMk/>
          <pc:sldMk cId="1943653092" sldId="266"/>
        </pc:sldMkLst>
        <pc:spChg chg="mod">
          <ac:chgData name="Fabian Surya Pramudya" userId="f46cf8bb-4ec7-4653-94a9-ff26fa22481f" providerId="ADAL" clId="{097785AF-2027-4C44-9989-868F0CF3F766}" dt="2022-04-05T00:02:01.506" v="619" actId="20577"/>
          <ac:spMkLst>
            <pc:docMk/>
            <pc:sldMk cId="1943653092" sldId="266"/>
            <ac:spMk id="2" creationId="{2D4CB31A-73FC-4891-87D2-B0707777D7C0}"/>
          </ac:spMkLst>
        </pc:spChg>
        <pc:spChg chg="del">
          <ac:chgData name="Fabian Surya Pramudya" userId="f46cf8bb-4ec7-4653-94a9-ff26fa22481f" providerId="ADAL" clId="{097785AF-2027-4C44-9989-868F0CF3F766}" dt="2022-04-05T00:01:51.453" v="580" actId="478"/>
          <ac:spMkLst>
            <pc:docMk/>
            <pc:sldMk cId="1943653092" sldId="266"/>
            <ac:spMk id="3" creationId="{FE14B63D-B496-47FD-A934-E1DEDDFB5DE5}"/>
          </ac:spMkLst>
        </pc:spChg>
        <pc:spChg chg="add del mod">
          <ac:chgData name="Fabian Surya Pramudya" userId="f46cf8bb-4ec7-4653-94a9-ff26fa22481f" providerId="ADAL" clId="{097785AF-2027-4C44-9989-868F0CF3F766}" dt="2022-04-05T00:11:32.726" v="672" actId="478"/>
          <ac:spMkLst>
            <pc:docMk/>
            <pc:sldMk cId="1943653092" sldId="266"/>
            <ac:spMk id="4" creationId="{0F8A1B24-2F5E-4F79-AF0F-4950802F511B}"/>
          </ac:spMkLst>
        </pc:spChg>
        <pc:spChg chg="add del mod">
          <ac:chgData name="Fabian Surya Pramudya" userId="f46cf8bb-4ec7-4653-94a9-ff26fa22481f" providerId="ADAL" clId="{097785AF-2027-4C44-9989-868F0CF3F766}" dt="2022-04-05T00:13:47.120" v="696" actId="478"/>
          <ac:spMkLst>
            <pc:docMk/>
            <pc:sldMk cId="1943653092" sldId="266"/>
            <ac:spMk id="5" creationId="{2609DFE6-179F-4B08-AB3C-7F9A35E6B59E}"/>
          </ac:spMkLst>
        </pc:spChg>
        <pc:spChg chg="add del mod">
          <ac:chgData name="Fabian Surya Pramudya" userId="f46cf8bb-4ec7-4653-94a9-ff26fa22481f" providerId="ADAL" clId="{097785AF-2027-4C44-9989-868F0CF3F766}" dt="2022-04-05T00:11:35.558" v="673" actId="478"/>
          <ac:spMkLst>
            <pc:docMk/>
            <pc:sldMk cId="1943653092" sldId="266"/>
            <ac:spMk id="7" creationId="{A48B06FB-544E-4ECB-9193-0E3D4D3878BE}"/>
          </ac:spMkLst>
        </pc:spChg>
        <pc:spChg chg="add mod">
          <ac:chgData name="Fabian Surya Pramudya" userId="f46cf8bb-4ec7-4653-94a9-ff26fa22481f" providerId="ADAL" clId="{097785AF-2027-4C44-9989-868F0CF3F766}" dt="2022-04-05T00:12:18.878" v="684"/>
          <ac:spMkLst>
            <pc:docMk/>
            <pc:sldMk cId="1943653092" sldId="266"/>
            <ac:spMk id="8" creationId="{FF366DD4-12BC-48D7-A668-47E7905EB0BB}"/>
          </ac:spMkLst>
        </pc:spChg>
        <pc:spChg chg="add mod">
          <ac:chgData name="Fabian Surya Pramudya" userId="f46cf8bb-4ec7-4653-94a9-ff26fa22481f" providerId="ADAL" clId="{097785AF-2027-4C44-9989-868F0CF3F766}" dt="2022-04-05T00:31:47.800" v="1320" actId="20577"/>
          <ac:spMkLst>
            <pc:docMk/>
            <pc:sldMk cId="1943653092" sldId="266"/>
            <ac:spMk id="9" creationId="{09A5A897-C9CE-4636-A87B-D0B1E04E6498}"/>
          </ac:spMkLst>
        </pc:spChg>
        <pc:picChg chg="add mod">
          <ac:chgData name="Fabian Surya Pramudya" userId="f46cf8bb-4ec7-4653-94a9-ff26fa22481f" providerId="ADAL" clId="{097785AF-2027-4C44-9989-868F0CF3F766}" dt="2022-04-05T00:31:43.614" v="1317" actId="1076"/>
          <ac:picMkLst>
            <pc:docMk/>
            <pc:sldMk cId="1943653092" sldId="266"/>
            <ac:picMk id="10" creationId="{DA4F05CD-2C70-4CA0-9ACF-9C74229456FA}"/>
          </ac:picMkLst>
        </pc:picChg>
        <pc:picChg chg="add del mod">
          <ac:chgData name="Fabian Surya Pramudya" userId="f46cf8bb-4ec7-4653-94a9-ff26fa22481f" providerId="ADAL" clId="{097785AF-2027-4C44-9989-868F0CF3F766}" dt="2022-04-05T00:27:35.335" v="1267" actId="478"/>
          <ac:picMkLst>
            <pc:docMk/>
            <pc:sldMk cId="1943653092" sldId="266"/>
            <ac:picMk id="11" creationId="{9B4C8EFD-B295-49DF-BFF8-EFD00260A6FB}"/>
          </ac:picMkLst>
        </pc:picChg>
        <pc:picChg chg="add del mod">
          <ac:chgData name="Fabian Surya Pramudya" userId="f46cf8bb-4ec7-4653-94a9-ff26fa22481f" providerId="ADAL" clId="{097785AF-2027-4C44-9989-868F0CF3F766}" dt="2022-04-05T00:27:44.884" v="1272" actId="478"/>
          <ac:picMkLst>
            <pc:docMk/>
            <pc:sldMk cId="1943653092" sldId="266"/>
            <ac:picMk id="12" creationId="{99FD5EC5-93A3-42BF-94C7-B09A4D93B55C}"/>
          </ac:picMkLst>
        </pc:picChg>
        <pc:picChg chg="add del mod modCrop">
          <ac:chgData name="Fabian Surya Pramudya" userId="f46cf8bb-4ec7-4653-94a9-ff26fa22481f" providerId="ADAL" clId="{097785AF-2027-4C44-9989-868F0CF3F766}" dt="2022-04-05T00:29:36.450" v="1282" actId="478"/>
          <ac:picMkLst>
            <pc:docMk/>
            <pc:sldMk cId="1943653092" sldId="266"/>
            <ac:picMk id="13" creationId="{CCA7159B-25B0-42F1-B5D3-775101405FC7}"/>
          </ac:picMkLst>
        </pc:picChg>
        <pc:picChg chg="add mod">
          <ac:chgData name="Fabian Surya Pramudya" userId="f46cf8bb-4ec7-4653-94a9-ff26fa22481f" providerId="ADAL" clId="{097785AF-2027-4C44-9989-868F0CF3F766}" dt="2022-04-05T00:31:50.173" v="1321" actId="1076"/>
          <ac:picMkLst>
            <pc:docMk/>
            <pc:sldMk cId="1943653092" sldId="266"/>
            <ac:picMk id="14" creationId="{91903D59-CD72-435D-8826-3F08805CD369}"/>
          </ac:picMkLst>
        </pc:picChg>
      </pc:sldChg>
      <pc:sldChg chg="add del">
        <pc:chgData name="Fabian Surya Pramudya" userId="f46cf8bb-4ec7-4653-94a9-ff26fa22481f" providerId="ADAL" clId="{097785AF-2027-4C44-9989-868F0CF3F766}" dt="2022-04-05T00:03:12.073" v="658" actId="2696"/>
        <pc:sldMkLst>
          <pc:docMk/>
          <pc:sldMk cId="1665083046" sldId="267"/>
        </pc:sldMkLst>
      </pc:sldChg>
      <pc:sldChg chg="addSp delSp modSp add">
        <pc:chgData name="Fabian Surya Pramudya" userId="f46cf8bb-4ec7-4653-94a9-ff26fa22481f" providerId="ADAL" clId="{097785AF-2027-4C44-9989-868F0CF3F766}" dt="2022-04-05T00:51:02.172" v="1750" actId="14100"/>
        <pc:sldMkLst>
          <pc:docMk/>
          <pc:sldMk cId="3197309123" sldId="267"/>
        </pc:sldMkLst>
        <pc:spChg chg="del">
          <ac:chgData name="Fabian Surya Pramudya" userId="f46cf8bb-4ec7-4653-94a9-ff26fa22481f" providerId="ADAL" clId="{097785AF-2027-4C44-9989-868F0CF3F766}" dt="2022-04-05T00:24:33.601" v="1249" actId="478"/>
          <ac:spMkLst>
            <pc:docMk/>
            <pc:sldMk cId="3197309123" sldId="267"/>
            <ac:spMk id="2" creationId="{D30C86B1-8464-458E-B1D3-D6CF204ED3C9}"/>
          </ac:spMkLst>
        </pc:spChg>
        <pc:spChg chg="mod">
          <ac:chgData name="Fabian Surya Pramudya" userId="f46cf8bb-4ec7-4653-94a9-ff26fa22481f" providerId="ADAL" clId="{097785AF-2027-4C44-9989-868F0CF3F766}" dt="2022-04-05T00:51:02.172" v="1750" actId="14100"/>
          <ac:spMkLst>
            <pc:docMk/>
            <pc:sldMk cId="3197309123" sldId="267"/>
            <ac:spMk id="3" creationId="{4652283A-E21E-4AFB-A4F9-491167759D38}"/>
          </ac:spMkLst>
        </pc:spChg>
        <pc:spChg chg="del">
          <ac:chgData name="Fabian Surya Pramudya" userId="f46cf8bb-4ec7-4653-94a9-ff26fa22481f" providerId="ADAL" clId="{097785AF-2027-4C44-9989-868F0CF3F766}" dt="2022-04-05T00:24:31.624" v="1248" actId="478"/>
          <ac:spMkLst>
            <pc:docMk/>
            <pc:sldMk cId="3197309123" sldId="267"/>
            <ac:spMk id="4" creationId="{6F1DAE8E-6305-4EDC-AA07-470CFD71922A}"/>
          </ac:spMkLst>
        </pc:spChg>
        <pc:spChg chg="add del mod">
          <ac:chgData name="Fabian Surya Pramudya" userId="f46cf8bb-4ec7-4653-94a9-ff26fa22481f" providerId="ADAL" clId="{097785AF-2027-4C44-9989-868F0CF3F766}" dt="2022-04-05T00:47:57.136" v="1717"/>
          <ac:spMkLst>
            <pc:docMk/>
            <pc:sldMk cId="3197309123" sldId="267"/>
            <ac:spMk id="6" creationId="{42F38471-8083-443A-8E08-B24BEBA18AEB}"/>
          </ac:spMkLst>
        </pc:spChg>
        <pc:spChg chg="add mod">
          <ac:chgData name="Fabian Surya Pramudya" userId="f46cf8bb-4ec7-4653-94a9-ff26fa22481f" providerId="ADAL" clId="{097785AF-2027-4C44-9989-868F0CF3F766}" dt="2022-04-05T00:39:57.183" v="1494"/>
          <ac:spMkLst>
            <pc:docMk/>
            <pc:sldMk cId="3197309123" sldId="267"/>
            <ac:spMk id="7" creationId="{6FAAE5CA-848B-4C7B-8269-88F9E2F0C14E}"/>
          </ac:spMkLst>
        </pc:spChg>
        <pc:spChg chg="add mod">
          <ac:chgData name="Fabian Surya Pramudya" userId="f46cf8bb-4ec7-4653-94a9-ff26fa22481f" providerId="ADAL" clId="{097785AF-2027-4C44-9989-868F0CF3F766}" dt="2022-04-05T00:49:58.637" v="1738" actId="1076"/>
          <ac:spMkLst>
            <pc:docMk/>
            <pc:sldMk cId="3197309123" sldId="267"/>
            <ac:spMk id="8" creationId="{097A45AB-8495-488F-8BB2-D4AE1328AFC5}"/>
          </ac:spMkLst>
        </pc:spChg>
        <pc:spChg chg="add del mod">
          <ac:chgData name="Fabian Surya Pramudya" userId="f46cf8bb-4ec7-4653-94a9-ff26fa22481f" providerId="ADAL" clId="{097785AF-2027-4C44-9989-868F0CF3F766}" dt="2022-04-05T00:50:57.633" v="1749"/>
          <ac:spMkLst>
            <pc:docMk/>
            <pc:sldMk cId="3197309123" sldId="267"/>
            <ac:spMk id="9" creationId="{15F0C1B7-8A17-43FA-BDE2-E0FE68B4DD80}"/>
          </ac:spMkLst>
        </pc:spChg>
        <pc:picChg chg="add mod">
          <ac:chgData name="Fabian Surya Pramudya" userId="f46cf8bb-4ec7-4653-94a9-ff26fa22481f" providerId="ADAL" clId="{097785AF-2027-4C44-9989-868F0CF3F766}" dt="2022-04-05T00:32:20.184" v="1328" actId="14100"/>
          <ac:picMkLst>
            <pc:docMk/>
            <pc:sldMk cId="3197309123" sldId="267"/>
            <ac:picMk id="5" creationId="{8ECA0D3E-0CD0-413C-A67C-ECA5188439A1}"/>
          </ac:picMkLst>
        </pc:picChg>
      </pc:sldChg>
      <pc:sldChg chg="add del">
        <pc:chgData name="Fabian Surya Pramudya" userId="f46cf8bb-4ec7-4653-94a9-ff26fa22481f" providerId="ADAL" clId="{097785AF-2027-4C44-9989-868F0CF3F766}" dt="2022-04-05T00:44:53.468" v="1673" actId="2696"/>
        <pc:sldMkLst>
          <pc:docMk/>
          <pc:sldMk cId="799619307" sldId="268"/>
        </pc:sldMkLst>
      </pc:sldChg>
      <pc:sldChg chg="addSp delSp modSp add">
        <pc:chgData name="Fabian Surya Pramudya" userId="f46cf8bb-4ec7-4653-94a9-ff26fa22481f" providerId="ADAL" clId="{097785AF-2027-4C44-9989-868F0CF3F766}" dt="2022-04-05T00:51:14.020" v="1753" actId="14100"/>
        <pc:sldMkLst>
          <pc:docMk/>
          <pc:sldMk cId="2865460419" sldId="268"/>
        </pc:sldMkLst>
        <pc:spChg chg="del mod">
          <ac:chgData name="Fabian Surya Pramudya" userId="f46cf8bb-4ec7-4653-94a9-ff26fa22481f" providerId="ADAL" clId="{097785AF-2027-4C44-9989-868F0CF3F766}" dt="2022-04-05T00:50:16.017" v="1741" actId="478"/>
          <ac:spMkLst>
            <pc:docMk/>
            <pc:sldMk cId="2865460419" sldId="268"/>
            <ac:spMk id="3" creationId="{4652283A-E21E-4AFB-A4F9-491167759D38}"/>
          </ac:spMkLst>
        </pc:spChg>
        <pc:spChg chg="add del mod">
          <ac:chgData name="Fabian Surya Pramudya" userId="f46cf8bb-4ec7-4653-94a9-ff26fa22481f" providerId="ADAL" clId="{097785AF-2027-4C44-9989-868F0CF3F766}" dt="2022-04-05T00:50:17.186" v="1742" actId="478"/>
          <ac:spMkLst>
            <pc:docMk/>
            <pc:sldMk cId="2865460419" sldId="268"/>
            <ac:spMk id="4" creationId="{96ED7FFA-3C05-4F8C-9892-C68073072756}"/>
          </ac:spMkLst>
        </pc:spChg>
        <pc:spChg chg="mod">
          <ac:chgData name="Fabian Surya Pramudya" userId="f46cf8bb-4ec7-4653-94a9-ff26fa22481f" providerId="ADAL" clId="{097785AF-2027-4C44-9989-868F0CF3F766}" dt="2022-04-05T00:46:56.354" v="1709" actId="14100"/>
          <ac:spMkLst>
            <pc:docMk/>
            <pc:sldMk cId="2865460419" sldId="268"/>
            <ac:spMk id="6" creationId="{42F38471-8083-443A-8E08-B24BEBA18AEB}"/>
          </ac:spMkLst>
        </pc:spChg>
        <pc:spChg chg="add mod">
          <ac:chgData name="Fabian Surya Pramudya" userId="f46cf8bb-4ec7-4653-94a9-ff26fa22481f" providerId="ADAL" clId="{097785AF-2027-4C44-9989-868F0CF3F766}" dt="2022-04-05T00:51:14.020" v="1753" actId="14100"/>
          <ac:spMkLst>
            <pc:docMk/>
            <pc:sldMk cId="2865460419" sldId="268"/>
            <ac:spMk id="9" creationId="{233408BD-1F1D-44A0-8D72-B6E6FF325F4D}"/>
          </ac:spMkLst>
        </pc:spChg>
        <pc:spChg chg="add del">
          <ac:chgData name="Fabian Surya Pramudya" userId="f46cf8bb-4ec7-4653-94a9-ff26fa22481f" providerId="ADAL" clId="{097785AF-2027-4C44-9989-868F0CF3F766}" dt="2022-04-05T00:51:09.028" v="1752"/>
          <ac:spMkLst>
            <pc:docMk/>
            <pc:sldMk cId="2865460419" sldId="268"/>
            <ac:spMk id="10" creationId="{D9CE56CB-5CC9-4E04-BC64-A9DA5261D532}"/>
          </ac:spMkLst>
        </pc:spChg>
        <pc:picChg chg="del">
          <ac:chgData name="Fabian Surya Pramudya" userId="f46cf8bb-4ec7-4653-94a9-ff26fa22481f" providerId="ADAL" clId="{097785AF-2027-4C44-9989-868F0CF3F766}" dt="2022-04-05T00:45:58.805" v="1684" actId="478"/>
          <ac:picMkLst>
            <pc:docMk/>
            <pc:sldMk cId="2865460419" sldId="268"/>
            <ac:picMk id="5" creationId="{8ECA0D3E-0CD0-413C-A67C-ECA5188439A1}"/>
          </ac:picMkLst>
        </pc:picChg>
        <pc:picChg chg="add mod modCrop">
          <ac:chgData name="Fabian Surya Pramudya" userId="f46cf8bb-4ec7-4653-94a9-ff26fa22481f" providerId="ADAL" clId="{097785AF-2027-4C44-9989-868F0CF3F766}" dt="2022-04-05T00:50:28.632" v="1743" actId="14100"/>
          <ac:picMkLst>
            <pc:docMk/>
            <pc:sldMk cId="2865460419" sldId="268"/>
            <ac:picMk id="8" creationId="{AF118B59-DF07-4FFF-A142-6A8320558431}"/>
          </ac:picMkLst>
        </pc:picChg>
      </pc:sldChg>
      <pc:sldChg chg="addSp delSp modSp add">
        <pc:chgData name="Fabian Surya Pramudya" userId="f46cf8bb-4ec7-4653-94a9-ff26fa22481f" providerId="ADAL" clId="{097785AF-2027-4C44-9989-868F0CF3F766}" dt="2022-04-05T01:08:27.122" v="2797" actId="20577"/>
        <pc:sldMkLst>
          <pc:docMk/>
          <pc:sldMk cId="2078856268" sldId="269"/>
        </pc:sldMkLst>
        <pc:spChg chg="del">
          <ac:chgData name="Fabian Surya Pramudya" userId="f46cf8bb-4ec7-4653-94a9-ff26fa22481f" providerId="ADAL" clId="{097785AF-2027-4C44-9989-868F0CF3F766}" dt="2022-04-05T00:51:36.879" v="1756" actId="478"/>
          <ac:spMkLst>
            <pc:docMk/>
            <pc:sldMk cId="2078856268" sldId="269"/>
            <ac:spMk id="2" creationId="{90BD5E7E-2622-4F89-A07D-D0FBE6922DC1}"/>
          </ac:spMkLst>
        </pc:spChg>
        <pc:spChg chg="del">
          <ac:chgData name="Fabian Surya Pramudya" userId="f46cf8bb-4ec7-4653-94a9-ff26fa22481f" providerId="ADAL" clId="{097785AF-2027-4C44-9989-868F0CF3F766}" dt="2022-04-05T01:02:24.356" v="2171" actId="478"/>
          <ac:spMkLst>
            <pc:docMk/>
            <pc:sldMk cId="2078856268" sldId="269"/>
            <ac:spMk id="3" creationId="{8BE02BD3-F2F1-49AB-8C25-633BDEE0955B}"/>
          </ac:spMkLst>
        </pc:spChg>
        <pc:spChg chg="del">
          <ac:chgData name="Fabian Surya Pramudya" userId="f46cf8bb-4ec7-4653-94a9-ff26fa22481f" providerId="ADAL" clId="{097785AF-2027-4C44-9989-868F0CF3F766}" dt="2022-04-05T00:51:37.625" v="1757" actId="478"/>
          <ac:spMkLst>
            <pc:docMk/>
            <pc:sldMk cId="2078856268" sldId="269"/>
            <ac:spMk id="4" creationId="{6774829F-66E8-4023-B87A-DF36F900DAAC}"/>
          </ac:spMkLst>
        </pc:spChg>
        <pc:spChg chg="add mod">
          <ac:chgData name="Fabian Surya Pramudya" userId="f46cf8bb-4ec7-4653-94a9-ff26fa22481f" providerId="ADAL" clId="{097785AF-2027-4C44-9989-868F0CF3F766}" dt="2022-04-05T01:08:27.122" v="2797" actId="20577"/>
          <ac:spMkLst>
            <pc:docMk/>
            <pc:sldMk cId="2078856268" sldId="269"/>
            <ac:spMk id="7" creationId="{F13E8B8C-40B7-4117-A4E1-0583EA195FA7}"/>
          </ac:spMkLst>
        </pc:spChg>
        <pc:spChg chg="add mod">
          <ac:chgData name="Fabian Surya Pramudya" userId="f46cf8bb-4ec7-4653-94a9-ff26fa22481f" providerId="ADAL" clId="{097785AF-2027-4C44-9989-868F0CF3F766}" dt="2022-04-05T01:03:44.731" v="2269" actId="1076"/>
          <ac:spMkLst>
            <pc:docMk/>
            <pc:sldMk cId="2078856268" sldId="269"/>
            <ac:spMk id="8" creationId="{6B0CD422-05A9-48C2-B446-B55CDBDAA7D9}"/>
          </ac:spMkLst>
        </pc:spChg>
        <pc:picChg chg="add del">
          <ac:chgData name="Fabian Surya Pramudya" userId="f46cf8bb-4ec7-4653-94a9-ff26fa22481f" providerId="ADAL" clId="{097785AF-2027-4C44-9989-868F0CF3F766}" dt="2022-04-05T00:52:03.242" v="1760"/>
          <ac:picMkLst>
            <pc:docMk/>
            <pc:sldMk cId="2078856268" sldId="269"/>
            <ac:picMk id="5" creationId="{0C44B267-DFDF-4FC2-9A5B-DE5BCFE1BC08}"/>
          </ac:picMkLst>
        </pc:picChg>
        <pc:picChg chg="add mod modCrop">
          <ac:chgData name="Fabian Surya Pramudya" userId="f46cf8bb-4ec7-4653-94a9-ff26fa22481f" providerId="ADAL" clId="{097785AF-2027-4C44-9989-868F0CF3F766}" dt="2022-04-05T01:08:00.984" v="2752" actId="1076"/>
          <ac:picMkLst>
            <pc:docMk/>
            <pc:sldMk cId="2078856268" sldId="269"/>
            <ac:picMk id="6" creationId="{AF216A39-C14E-4DB7-BFA6-017F2A4DA087}"/>
          </ac:picMkLst>
        </pc:picChg>
      </pc:sldChg>
      <pc:sldChg chg="addSp delSp modSp add">
        <pc:chgData name="Fabian Surya Pramudya" userId="f46cf8bb-4ec7-4653-94a9-ff26fa22481f" providerId="ADAL" clId="{097785AF-2027-4C44-9989-868F0CF3F766}" dt="2022-04-05T00:58:46.908" v="2169" actId="20577"/>
        <pc:sldMkLst>
          <pc:docMk/>
          <pc:sldMk cId="775780925" sldId="270"/>
        </pc:sldMkLst>
        <pc:spChg chg="mod">
          <ac:chgData name="Fabian Surya Pramudya" userId="f46cf8bb-4ec7-4653-94a9-ff26fa22481f" providerId="ADAL" clId="{097785AF-2027-4C44-9989-868F0CF3F766}" dt="2022-04-05T00:58:09.564" v="2137" actId="20577"/>
          <ac:spMkLst>
            <pc:docMk/>
            <pc:sldMk cId="775780925" sldId="270"/>
            <ac:spMk id="6" creationId="{42F38471-8083-443A-8E08-B24BEBA18AEB}"/>
          </ac:spMkLst>
        </pc:spChg>
        <pc:spChg chg="mod">
          <ac:chgData name="Fabian Surya Pramudya" userId="f46cf8bb-4ec7-4653-94a9-ff26fa22481f" providerId="ADAL" clId="{097785AF-2027-4C44-9989-868F0CF3F766}" dt="2022-04-05T00:58:46.908" v="2169" actId="20577"/>
          <ac:spMkLst>
            <pc:docMk/>
            <pc:sldMk cId="775780925" sldId="270"/>
            <ac:spMk id="9" creationId="{233408BD-1F1D-44A0-8D72-B6E6FF325F4D}"/>
          </ac:spMkLst>
        </pc:spChg>
        <pc:picChg chg="add mod">
          <ac:chgData name="Fabian Surya Pramudya" userId="f46cf8bb-4ec7-4653-94a9-ff26fa22481f" providerId="ADAL" clId="{097785AF-2027-4C44-9989-868F0CF3F766}" dt="2022-04-05T00:55:30.210" v="1902" actId="1076"/>
          <ac:picMkLst>
            <pc:docMk/>
            <pc:sldMk cId="775780925" sldId="270"/>
            <ac:picMk id="2" creationId="{D09EC1EF-DC6E-48D9-A9EA-28A487A27B41}"/>
          </ac:picMkLst>
        </pc:picChg>
        <pc:picChg chg="del">
          <ac:chgData name="Fabian Surya Pramudya" userId="f46cf8bb-4ec7-4653-94a9-ff26fa22481f" providerId="ADAL" clId="{097785AF-2027-4C44-9989-868F0CF3F766}" dt="2022-04-05T00:52:05.272" v="1761" actId="478"/>
          <ac:picMkLst>
            <pc:docMk/>
            <pc:sldMk cId="775780925" sldId="270"/>
            <ac:picMk id="8" creationId="{AF118B59-DF07-4FFF-A142-6A8320558431}"/>
          </ac:picMkLst>
        </pc:picChg>
        <pc:picChg chg="add mod modCrop">
          <ac:chgData name="Fabian Surya Pramudya" userId="f46cf8bb-4ec7-4653-94a9-ff26fa22481f" providerId="ADAL" clId="{097785AF-2027-4C44-9989-868F0CF3F766}" dt="2022-04-05T00:55:53.342" v="1908" actId="732"/>
          <ac:picMkLst>
            <pc:docMk/>
            <pc:sldMk cId="775780925" sldId="270"/>
            <ac:picMk id="10" creationId="{1A59C9F7-F6DF-4B37-A9D7-AEB114DE8E91}"/>
          </ac:picMkLst>
        </pc:picChg>
        <pc:picChg chg="add del">
          <ac:chgData name="Fabian Surya Pramudya" userId="f46cf8bb-4ec7-4653-94a9-ff26fa22481f" providerId="ADAL" clId="{097785AF-2027-4C44-9989-868F0CF3F766}" dt="2022-04-05T00:52:55.350" v="1765"/>
          <ac:picMkLst>
            <pc:docMk/>
            <pc:sldMk cId="775780925" sldId="270"/>
            <ac:picMk id="11" creationId="{E691EC5A-E51E-4E51-8ED3-A8DDC98CF8B1}"/>
          </ac:picMkLst>
        </pc:picChg>
      </pc:sldChg>
      <pc:sldChg chg="addSp delSp modSp add">
        <pc:chgData name="Fabian Surya Pramudya" userId="f46cf8bb-4ec7-4653-94a9-ff26fa22481f" providerId="ADAL" clId="{097785AF-2027-4C44-9989-868F0CF3F766}" dt="2022-04-05T01:09:40.222" v="2819" actId="1076"/>
        <pc:sldMkLst>
          <pc:docMk/>
          <pc:sldMk cId="1160435247" sldId="271"/>
        </pc:sldMkLst>
        <pc:picChg chg="add mod">
          <ac:chgData name="Fabian Surya Pramudya" userId="f46cf8bb-4ec7-4653-94a9-ff26fa22481f" providerId="ADAL" clId="{097785AF-2027-4C44-9989-868F0CF3F766}" dt="2022-04-05T01:09:40.222" v="2819" actId="1076"/>
          <ac:picMkLst>
            <pc:docMk/>
            <pc:sldMk cId="1160435247" sldId="271"/>
            <ac:picMk id="5" creationId="{C42B3F20-C3EB-47B4-9D52-7292238BDC96}"/>
          </ac:picMkLst>
        </pc:picChg>
        <pc:picChg chg="del">
          <ac:chgData name="Fabian Surya Pramudya" userId="f46cf8bb-4ec7-4653-94a9-ff26fa22481f" providerId="ADAL" clId="{097785AF-2027-4C44-9989-868F0CF3F766}" dt="2022-04-05T01:08:54.958" v="2804" actId="478"/>
          <ac:picMkLst>
            <pc:docMk/>
            <pc:sldMk cId="1160435247" sldId="271"/>
            <ac:picMk id="6" creationId="{AF216A39-C14E-4DB7-BFA6-017F2A4DA087}"/>
          </ac:picMkLst>
        </pc:picChg>
      </pc:sldChg>
      <pc:sldChg chg="addSp delSp modSp add">
        <pc:chgData name="Fabian Surya Pramudya" userId="f46cf8bb-4ec7-4653-94a9-ff26fa22481f" providerId="ADAL" clId="{097785AF-2027-4C44-9989-868F0CF3F766}" dt="2022-04-05T01:16:43.201" v="3058" actId="14100"/>
        <pc:sldMkLst>
          <pc:docMk/>
          <pc:sldMk cId="2397187543" sldId="272"/>
        </pc:sldMkLst>
        <pc:spChg chg="mod">
          <ac:chgData name="Fabian Surya Pramudya" userId="f46cf8bb-4ec7-4653-94a9-ff26fa22481f" providerId="ADAL" clId="{097785AF-2027-4C44-9989-868F0CF3F766}" dt="2022-04-05T01:16:17.293" v="3055" actId="20577"/>
          <ac:spMkLst>
            <pc:docMk/>
            <pc:sldMk cId="2397187543" sldId="272"/>
            <ac:spMk id="7" creationId="{F13E8B8C-40B7-4117-A4E1-0583EA195FA7}"/>
          </ac:spMkLst>
        </pc:spChg>
        <pc:picChg chg="del">
          <ac:chgData name="Fabian Surya Pramudya" userId="f46cf8bb-4ec7-4653-94a9-ff26fa22481f" providerId="ADAL" clId="{097785AF-2027-4C44-9989-868F0CF3F766}" dt="2022-04-05T01:09:57.025" v="2822" actId="478"/>
          <ac:picMkLst>
            <pc:docMk/>
            <pc:sldMk cId="2397187543" sldId="272"/>
            <ac:picMk id="5" creationId="{C42B3F20-C3EB-47B4-9D52-7292238BDC96}"/>
          </ac:picMkLst>
        </pc:picChg>
        <pc:picChg chg="add mod modCrop">
          <ac:chgData name="Fabian Surya Pramudya" userId="f46cf8bb-4ec7-4653-94a9-ff26fa22481f" providerId="ADAL" clId="{097785AF-2027-4C44-9989-868F0CF3F766}" dt="2022-04-05T01:16:43.201" v="3058" actId="14100"/>
          <ac:picMkLst>
            <pc:docMk/>
            <pc:sldMk cId="2397187543" sldId="272"/>
            <ac:picMk id="6" creationId="{1FDB001B-9A8E-4A4A-8BF4-144272B9E28C}"/>
          </ac:picMkLst>
        </pc:picChg>
      </pc:sldChg>
      <pc:sldChg chg="addSp delSp modSp add">
        <pc:chgData name="Fabian Surya Pramudya" userId="f46cf8bb-4ec7-4653-94a9-ff26fa22481f" providerId="ADAL" clId="{097785AF-2027-4C44-9989-868F0CF3F766}" dt="2022-04-05T01:27:50.969" v="3988" actId="20577"/>
        <pc:sldMkLst>
          <pc:docMk/>
          <pc:sldMk cId="301652442" sldId="273"/>
        </pc:sldMkLst>
        <pc:spChg chg="mod">
          <ac:chgData name="Fabian Surya Pramudya" userId="f46cf8bb-4ec7-4653-94a9-ff26fa22481f" providerId="ADAL" clId="{097785AF-2027-4C44-9989-868F0CF3F766}" dt="2022-04-05T01:17:20.981" v="3082" actId="20577"/>
          <ac:spMkLst>
            <pc:docMk/>
            <pc:sldMk cId="301652442" sldId="273"/>
            <ac:spMk id="2" creationId="{4F87416B-D8A2-4D8F-9C08-44ABF1AFE3A2}"/>
          </ac:spMkLst>
        </pc:spChg>
        <pc:spChg chg="del">
          <ac:chgData name="Fabian Surya Pramudya" userId="f46cf8bb-4ec7-4653-94a9-ff26fa22481f" providerId="ADAL" clId="{097785AF-2027-4C44-9989-868F0CF3F766}" dt="2022-04-05T01:17:24.390" v="3083" actId="478"/>
          <ac:spMkLst>
            <pc:docMk/>
            <pc:sldMk cId="301652442" sldId="273"/>
            <ac:spMk id="3" creationId="{DC6957FB-FDAA-441B-A889-1F4CC1936C9E}"/>
          </ac:spMkLst>
        </pc:spChg>
        <pc:spChg chg="add mod">
          <ac:chgData name="Fabian Surya Pramudya" userId="f46cf8bb-4ec7-4653-94a9-ff26fa22481f" providerId="ADAL" clId="{097785AF-2027-4C44-9989-868F0CF3F766}" dt="2022-04-05T01:27:50.969" v="3988" actId="20577"/>
          <ac:spMkLst>
            <pc:docMk/>
            <pc:sldMk cId="301652442" sldId="273"/>
            <ac:spMk id="6" creationId="{5B1E853F-A91F-424C-B7BD-7757B9CD49D7}"/>
          </ac:spMkLst>
        </pc:spChg>
        <pc:spChg chg="add del">
          <ac:chgData name="Fabian Surya Pramudya" userId="f46cf8bb-4ec7-4653-94a9-ff26fa22481f" providerId="ADAL" clId="{097785AF-2027-4C44-9989-868F0CF3F766}" dt="2022-04-05T01:19:28.725" v="3288"/>
          <ac:spMkLst>
            <pc:docMk/>
            <pc:sldMk cId="301652442" sldId="273"/>
            <ac:spMk id="7" creationId="{1E658372-585F-4A6E-BA22-68421C38A45F}"/>
          </ac:spMkLst>
        </pc:spChg>
        <pc:picChg chg="add mod">
          <ac:chgData name="Fabian Surya Pramudya" userId="f46cf8bb-4ec7-4653-94a9-ff26fa22481f" providerId="ADAL" clId="{097785AF-2027-4C44-9989-868F0CF3F766}" dt="2022-04-05T01:17:55.773" v="3092" actId="1076"/>
          <ac:picMkLst>
            <pc:docMk/>
            <pc:sldMk cId="301652442" sldId="273"/>
            <ac:picMk id="4" creationId="{2DC8B7AB-D5F9-4364-8F00-0657DAF892A0}"/>
          </ac:picMkLst>
        </pc:picChg>
        <pc:picChg chg="add mod">
          <ac:chgData name="Fabian Surya Pramudya" userId="f46cf8bb-4ec7-4653-94a9-ff26fa22481f" providerId="ADAL" clId="{097785AF-2027-4C44-9989-868F0CF3F766}" dt="2022-04-05T01:17:55.773" v="3092" actId="1076"/>
          <ac:picMkLst>
            <pc:docMk/>
            <pc:sldMk cId="301652442" sldId="273"/>
            <ac:picMk id="5" creationId="{F8B41D85-981A-412E-BE64-DE7155AD89F6}"/>
          </ac:picMkLst>
        </pc:picChg>
      </pc:sldChg>
      <pc:sldChg chg="addSp delSp modSp add">
        <pc:chgData name="Fabian Surya Pramudya" userId="f46cf8bb-4ec7-4653-94a9-ff26fa22481f" providerId="ADAL" clId="{097785AF-2027-4C44-9989-868F0CF3F766}" dt="2022-04-05T01:27:40.449" v="3980" actId="20577"/>
        <pc:sldMkLst>
          <pc:docMk/>
          <pc:sldMk cId="3604546672" sldId="274"/>
        </pc:sldMkLst>
        <pc:spChg chg="mod">
          <ac:chgData name="Fabian Surya Pramudya" userId="f46cf8bb-4ec7-4653-94a9-ff26fa22481f" providerId="ADAL" clId="{097785AF-2027-4C44-9989-868F0CF3F766}" dt="2022-04-05T01:25:14.475" v="3765" actId="20577"/>
          <ac:spMkLst>
            <pc:docMk/>
            <pc:sldMk cId="3604546672" sldId="274"/>
            <ac:spMk id="2" creationId="{0A880E25-B070-4E1C-9221-F974E0643174}"/>
          </ac:spMkLst>
        </pc:spChg>
        <pc:spChg chg="del">
          <ac:chgData name="Fabian Surya Pramudya" userId="f46cf8bb-4ec7-4653-94a9-ff26fa22481f" providerId="ADAL" clId="{097785AF-2027-4C44-9989-868F0CF3F766}" dt="2022-04-05T01:23:26.206" v="3656" actId="478"/>
          <ac:spMkLst>
            <pc:docMk/>
            <pc:sldMk cId="3604546672" sldId="274"/>
            <ac:spMk id="3" creationId="{2E881D70-8C97-4FF3-9786-947A65EDC0D2}"/>
          </ac:spMkLst>
        </pc:spChg>
        <pc:spChg chg="add mod">
          <ac:chgData name="Fabian Surya Pramudya" userId="f46cf8bb-4ec7-4653-94a9-ff26fa22481f" providerId="ADAL" clId="{097785AF-2027-4C44-9989-868F0CF3F766}" dt="2022-04-05T01:27:34.542" v="3968" actId="20577"/>
          <ac:spMkLst>
            <pc:docMk/>
            <pc:sldMk cId="3604546672" sldId="274"/>
            <ac:spMk id="4" creationId="{1ECBCDEE-BC77-4745-96A9-467658F80EA9}"/>
          </ac:spMkLst>
        </pc:spChg>
        <pc:spChg chg="add mod">
          <ac:chgData name="Fabian Surya Pramudya" userId="f46cf8bb-4ec7-4653-94a9-ff26fa22481f" providerId="ADAL" clId="{097785AF-2027-4C44-9989-868F0CF3F766}" dt="2022-04-05T01:27:40.449" v="3980" actId="20577"/>
          <ac:spMkLst>
            <pc:docMk/>
            <pc:sldMk cId="3604546672" sldId="274"/>
            <ac:spMk id="5" creationId="{5F1738D6-5F37-4A62-8226-16686F8F52FD}"/>
          </ac:spMkLst>
        </pc:spChg>
      </pc:sldChg>
      <pc:sldMasterChg chg="delSldLayout">
        <pc:chgData name="Fabian Surya Pramudya" userId="f46cf8bb-4ec7-4653-94a9-ff26fa22481f" providerId="ADAL" clId="{097785AF-2027-4C44-9989-868F0CF3F766}" dt="2022-04-05T00:44:54.114" v="1675" actId="2696"/>
        <pc:sldMasterMkLst>
          <pc:docMk/>
          <pc:sldMasterMk cId="1003228055" sldId="2147483660"/>
        </pc:sldMasterMkLst>
        <pc:sldLayoutChg chg="del">
          <pc:chgData name="Fabian Surya Pramudya" userId="f46cf8bb-4ec7-4653-94a9-ff26fa22481f" providerId="ADAL" clId="{097785AF-2027-4C44-9989-868F0CF3F766}" dt="2022-04-05T00:44:54.114" v="1675" actId="2696"/>
          <pc:sldLayoutMkLst>
            <pc:docMk/>
            <pc:sldMasterMk cId="1003228055" sldId="2147483660"/>
            <pc:sldLayoutMk cId="2515603711" sldId="2147483670"/>
          </pc:sldLayoutMkLst>
        </pc:sldLayoutChg>
      </pc:sldMasterChg>
    </pc:docChg>
  </pc:docChgLst>
  <pc:docChgLst>
    <pc:chgData name="Fabian Surya Pramudya" userId="f46cf8bb-4ec7-4653-94a9-ff26fa22481f" providerId="ADAL" clId="{9991A638-8421-4A1A-90E5-7418FDE0B431}"/>
    <pc:docChg chg="undo redo custSel addSld delSld modSld sldOrd">
      <pc:chgData name="Fabian Surya Pramudya" userId="f46cf8bb-4ec7-4653-94a9-ff26fa22481f" providerId="ADAL" clId="{9991A638-8421-4A1A-90E5-7418FDE0B431}" dt="2022-09-26T10:40:19.621" v="3345" actId="20577"/>
      <pc:docMkLst>
        <pc:docMk/>
      </pc:docMkLst>
      <pc:sldChg chg="modSp">
        <pc:chgData name="Fabian Surya Pramudya" userId="f46cf8bb-4ec7-4653-94a9-ff26fa22481f" providerId="ADAL" clId="{9991A638-8421-4A1A-90E5-7418FDE0B431}" dt="2022-09-26T05:50:29.579" v="40" actId="20577"/>
        <pc:sldMkLst>
          <pc:docMk/>
          <pc:sldMk cId="3950595803" sldId="263"/>
        </pc:sldMkLst>
        <pc:spChg chg="mod">
          <ac:chgData name="Fabian Surya Pramudya" userId="f46cf8bb-4ec7-4653-94a9-ff26fa22481f" providerId="ADAL" clId="{9991A638-8421-4A1A-90E5-7418FDE0B431}" dt="2022-09-26T05:48:58.819" v="25" actId="20577"/>
          <ac:spMkLst>
            <pc:docMk/>
            <pc:sldMk cId="3950595803" sldId="263"/>
            <ac:spMk id="2" creationId="{D9B16A93-D791-4F12-B86E-B502A1FD7E6E}"/>
          </ac:spMkLst>
        </pc:spChg>
        <pc:spChg chg="mod">
          <ac:chgData name="Fabian Surya Pramudya" userId="f46cf8bb-4ec7-4653-94a9-ff26fa22481f" providerId="ADAL" clId="{9991A638-8421-4A1A-90E5-7418FDE0B431}" dt="2022-09-26T05:50:29.579" v="40" actId="20577"/>
          <ac:spMkLst>
            <pc:docMk/>
            <pc:sldMk cId="3950595803" sldId="263"/>
            <ac:spMk id="3" creationId="{6B9C8BAC-C4B1-4647-A0CA-A1B1F061F4E3}"/>
          </ac:spMkLst>
        </pc:spChg>
      </pc:sldChg>
      <pc:sldChg chg="modSp">
        <pc:chgData name="Fabian Surya Pramudya" userId="f46cf8bb-4ec7-4653-94a9-ff26fa22481f" providerId="ADAL" clId="{9991A638-8421-4A1A-90E5-7418FDE0B431}" dt="2022-09-26T09:52:04.683" v="2469" actId="20577"/>
        <pc:sldMkLst>
          <pc:docMk/>
          <pc:sldMk cId="173361687" sldId="264"/>
        </pc:sldMkLst>
        <pc:spChg chg="mod">
          <ac:chgData name="Fabian Surya Pramudya" userId="f46cf8bb-4ec7-4653-94a9-ff26fa22481f" providerId="ADAL" clId="{9991A638-8421-4A1A-90E5-7418FDE0B431}" dt="2022-09-26T09:52:04.683" v="2469" actId="20577"/>
          <ac:spMkLst>
            <pc:docMk/>
            <pc:sldMk cId="173361687" sldId="264"/>
            <ac:spMk id="6" creationId="{91440419-F8D9-4F32-85A9-78340E77E662}"/>
          </ac:spMkLst>
        </pc:spChg>
      </pc:sldChg>
      <pc:sldChg chg="addSp delSp modSp">
        <pc:chgData name="Fabian Surya Pramudya" userId="f46cf8bb-4ec7-4653-94a9-ff26fa22481f" providerId="ADAL" clId="{9991A638-8421-4A1A-90E5-7418FDE0B431}" dt="2022-09-26T09:54:34.865" v="2835" actId="20577"/>
        <pc:sldMkLst>
          <pc:docMk/>
          <pc:sldMk cId="1943653092" sldId="266"/>
        </pc:sldMkLst>
        <pc:spChg chg="mod">
          <ac:chgData name="Fabian Surya Pramudya" userId="f46cf8bb-4ec7-4653-94a9-ff26fa22481f" providerId="ADAL" clId="{9991A638-8421-4A1A-90E5-7418FDE0B431}" dt="2022-09-26T09:49:13.550" v="2115" actId="20577"/>
          <ac:spMkLst>
            <pc:docMk/>
            <pc:sldMk cId="1943653092" sldId="266"/>
            <ac:spMk id="2" creationId="{2D4CB31A-73FC-4891-87D2-B0707777D7C0}"/>
          </ac:spMkLst>
        </pc:spChg>
        <pc:spChg chg="add mod">
          <ac:chgData name="Fabian Surya Pramudya" userId="f46cf8bb-4ec7-4653-94a9-ff26fa22481f" providerId="ADAL" clId="{9991A638-8421-4A1A-90E5-7418FDE0B431}" dt="2022-09-26T09:54:34.865" v="2835" actId="20577"/>
          <ac:spMkLst>
            <pc:docMk/>
            <pc:sldMk cId="1943653092" sldId="266"/>
            <ac:spMk id="3" creationId="{FC9C92E8-E29D-4F7D-83EB-5C9D09A3B7EB}"/>
          </ac:spMkLst>
        </pc:spChg>
        <pc:spChg chg="mod">
          <ac:chgData name="Fabian Surya Pramudya" userId="f46cf8bb-4ec7-4653-94a9-ff26fa22481f" providerId="ADAL" clId="{9991A638-8421-4A1A-90E5-7418FDE0B431}" dt="2022-09-26T09:49:09.925" v="2107" actId="1076"/>
          <ac:spMkLst>
            <pc:docMk/>
            <pc:sldMk cId="1943653092" sldId="266"/>
            <ac:spMk id="9" creationId="{09A5A897-C9CE-4636-A87B-D0B1E04E6498}"/>
          </ac:spMkLst>
        </pc:spChg>
        <pc:picChg chg="mod">
          <ac:chgData name="Fabian Surya Pramudya" userId="f46cf8bb-4ec7-4653-94a9-ff26fa22481f" providerId="ADAL" clId="{9991A638-8421-4A1A-90E5-7418FDE0B431}" dt="2022-09-26T09:49:05.596" v="2106" actId="1076"/>
          <ac:picMkLst>
            <pc:docMk/>
            <pc:sldMk cId="1943653092" sldId="266"/>
            <ac:picMk id="10" creationId="{DA4F05CD-2C70-4CA0-9ACF-9C74229456FA}"/>
          </ac:picMkLst>
        </pc:picChg>
        <pc:picChg chg="add del mod">
          <ac:chgData name="Fabian Surya Pramudya" userId="f46cf8bb-4ec7-4653-94a9-ff26fa22481f" providerId="ADAL" clId="{9991A638-8421-4A1A-90E5-7418FDE0B431}" dt="2022-09-26T07:03:45.590" v="838" actId="478"/>
          <ac:picMkLst>
            <pc:docMk/>
            <pc:sldMk cId="1943653092" sldId="266"/>
            <ac:picMk id="14" creationId="{91903D59-CD72-435D-8826-3F08805CD369}"/>
          </ac:picMkLst>
        </pc:picChg>
      </pc:sldChg>
      <pc:sldChg chg="addSp delSp modSp">
        <pc:chgData name="Fabian Surya Pramudya" userId="f46cf8bb-4ec7-4653-94a9-ff26fa22481f" providerId="ADAL" clId="{9991A638-8421-4A1A-90E5-7418FDE0B431}" dt="2022-09-26T07:12:11.378" v="1782" actId="403"/>
        <pc:sldMkLst>
          <pc:docMk/>
          <pc:sldMk cId="3197309123" sldId="267"/>
        </pc:sldMkLst>
        <pc:spChg chg="mod">
          <ac:chgData name="Fabian Surya Pramudya" userId="f46cf8bb-4ec7-4653-94a9-ff26fa22481f" providerId="ADAL" clId="{9991A638-8421-4A1A-90E5-7418FDE0B431}" dt="2022-09-26T07:03:57.467" v="842" actId="1076"/>
          <ac:spMkLst>
            <pc:docMk/>
            <pc:sldMk cId="3197309123" sldId="267"/>
            <ac:spMk id="3" creationId="{4652283A-E21E-4AFB-A4F9-491167759D38}"/>
          </ac:spMkLst>
        </pc:spChg>
        <pc:spChg chg="mod">
          <ac:chgData name="Fabian Surya Pramudya" userId="f46cf8bb-4ec7-4653-94a9-ff26fa22481f" providerId="ADAL" clId="{9991A638-8421-4A1A-90E5-7418FDE0B431}" dt="2022-09-26T07:12:11.378" v="1782" actId="403"/>
          <ac:spMkLst>
            <pc:docMk/>
            <pc:sldMk cId="3197309123" sldId="267"/>
            <ac:spMk id="8" creationId="{097A45AB-8495-488F-8BB2-D4AE1328AFC5}"/>
          </ac:spMkLst>
        </pc:spChg>
        <pc:picChg chg="add mod">
          <ac:chgData name="Fabian Surya Pramudya" userId="f46cf8bb-4ec7-4653-94a9-ff26fa22481f" providerId="ADAL" clId="{9991A638-8421-4A1A-90E5-7418FDE0B431}" dt="2022-09-26T07:03:53.632" v="840" actId="1076"/>
          <ac:picMkLst>
            <pc:docMk/>
            <pc:sldMk cId="3197309123" sldId="267"/>
            <ac:picMk id="2" creationId="{275639CA-CF4C-42A0-82DE-5392B2F753B5}"/>
          </ac:picMkLst>
        </pc:picChg>
        <pc:picChg chg="del">
          <ac:chgData name="Fabian Surya Pramudya" userId="f46cf8bb-4ec7-4653-94a9-ff26fa22481f" providerId="ADAL" clId="{9991A638-8421-4A1A-90E5-7418FDE0B431}" dt="2022-09-26T06:11:34.695" v="322" actId="478"/>
          <ac:picMkLst>
            <pc:docMk/>
            <pc:sldMk cId="3197309123" sldId="267"/>
            <ac:picMk id="5" creationId="{8ECA0D3E-0CD0-413C-A67C-ECA5188439A1}"/>
          </ac:picMkLst>
        </pc:picChg>
      </pc:sldChg>
      <pc:sldChg chg="addSp delSp modSp">
        <pc:chgData name="Fabian Surya Pramudya" userId="f46cf8bb-4ec7-4653-94a9-ff26fa22481f" providerId="ADAL" clId="{9991A638-8421-4A1A-90E5-7418FDE0B431}" dt="2022-09-26T09:55:01.283" v="2841" actId="6549"/>
        <pc:sldMkLst>
          <pc:docMk/>
          <pc:sldMk cId="2865460419" sldId="268"/>
        </pc:sldMkLst>
        <pc:spChg chg="mod">
          <ac:chgData name="Fabian Surya Pramudya" userId="f46cf8bb-4ec7-4653-94a9-ff26fa22481f" providerId="ADAL" clId="{9991A638-8421-4A1A-90E5-7418FDE0B431}" dt="2022-09-26T09:54:01.189" v="2791" actId="20577"/>
          <ac:spMkLst>
            <pc:docMk/>
            <pc:sldMk cId="2865460419" sldId="268"/>
            <ac:spMk id="6" creationId="{42F38471-8083-443A-8E08-B24BEBA18AEB}"/>
          </ac:spMkLst>
        </pc:spChg>
        <pc:spChg chg="mod">
          <ac:chgData name="Fabian Surya Pramudya" userId="f46cf8bb-4ec7-4653-94a9-ff26fa22481f" providerId="ADAL" clId="{9991A638-8421-4A1A-90E5-7418FDE0B431}" dt="2022-09-26T09:55:01.283" v="2841" actId="6549"/>
          <ac:spMkLst>
            <pc:docMk/>
            <pc:sldMk cId="2865460419" sldId="268"/>
            <ac:spMk id="9" creationId="{233408BD-1F1D-44A0-8D72-B6E6FF325F4D}"/>
          </ac:spMkLst>
        </pc:spChg>
        <pc:picChg chg="add mod">
          <ac:chgData name="Fabian Surya Pramudya" userId="f46cf8bb-4ec7-4653-94a9-ff26fa22481f" providerId="ADAL" clId="{9991A638-8421-4A1A-90E5-7418FDE0B431}" dt="2022-09-26T07:43:54.420" v="1901" actId="14100"/>
          <ac:picMkLst>
            <pc:docMk/>
            <pc:sldMk cId="2865460419" sldId="268"/>
            <ac:picMk id="2" creationId="{9D7F8BFF-5FAF-44C2-A4F9-D0A1FF95A303}"/>
          </ac:picMkLst>
        </pc:picChg>
        <pc:picChg chg="add del mod">
          <ac:chgData name="Fabian Surya Pramudya" userId="f46cf8bb-4ec7-4653-94a9-ff26fa22481f" providerId="ADAL" clId="{9991A638-8421-4A1A-90E5-7418FDE0B431}" dt="2022-09-26T07:44:21.681" v="1912" actId="478"/>
          <ac:picMkLst>
            <pc:docMk/>
            <pc:sldMk cId="2865460419" sldId="268"/>
            <ac:picMk id="3" creationId="{0E1259AE-23D7-4151-A427-6C6D3733E32C}"/>
          </ac:picMkLst>
        </pc:picChg>
        <pc:picChg chg="add mod">
          <ac:chgData name="Fabian Surya Pramudya" userId="f46cf8bb-4ec7-4653-94a9-ff26fa22481f" providerId="ADAL" clId="{9991A638-8421-4A1A-90E5-7418FDE0B431}" dt="2022-09-26T07:49:18.631" v="2101" actId="1036"/>
          <ac:picMkLst>
            <pc:docMk/>
            <pc:sldMk cId="2865460419" sldId="268"/>
            <ac:picMk id="4" creationId="{A029AA85-931A-4AE8-B5AF-032D021DF7BA}"/>
          </ac:picMkLst>
        </pc:picChg>
        <pc:picChg chg="del">
          <ac:chgData name="Fabian Surya Pramudya" userId="f46cf8bb-4ec7-4653-94a9-ff26fa22481f" providerId="ADAL" clId="{9991A638-8421-4A1A-90E5-7418FDE0B431}" dt="2022-09-26T07:04:49.996" v="913" actId="478"/>
          <ac:picMkLst>
            <pc:docMk/>
            <pc:sldMk cId="2865460419" sldId="268"/>
            <ac:picMk id="8" creationId="{AF118B59-DF07-4FFF-A142-6A8320558431}"/>
          </ac:picMkLst>
        </pc:picChg>
      </pc:sldChg>
      <pc:sldChg chg="del">
        <pc:chgData name="Fabian Surya Pramudya" userId="f46cf8bb-4ec7-4653-94a9-ff26fa22481f" providerId="ADAL" clId="{9991A638-8421-4A1A-90E5-7418FDE0B431}" dt="2022-09-26T09:54:41.039" v="2836" actId="2696"/>
        <pc:sldMkLst>
          <pc:docMk/>
          <pc:sldMk cId="2078856268" sldId="269"/>
        </pc:sldMkLst>
      </pc:sldChg>
      <pc:sldChg chg="addSp delSp modSp ord">
        <pc:chgData name="Fabian Surya Pramudya" userId="f46cf8bb-4ec7-4653-94a9-ff26fa22481f" providerId="ADAL" clId="{9991A638-8421-4A1A-90E5-7418FDE0B431}" dt="2022-09-26T09:54:57.509" v="2839"/>
        <pc:sldMkLst>
          <pc:docMk/>
          <pc:sldMk cId="775780925" sldId="270"/>
        </pc:sldMkLst>
        <pc:spChg chg="mod">
          <ac:chgData name="Fabian Surya Pramudya" userId="f46cf8bb-4ec7-4653-94a9-ff26fa22481f" providerId="ADAL" clId="{9991A638-8421-4A1A-90E5-7418FDE0B431}" dt="2022-09-26T07:28:06.280" v="1842" actId="20577"/>
          <ac:spMkLst>
            <pc:docMk/>
            <pc:sldMk cId="775780925" sldId="270"/>
            <ac:spMk id="6" creationId="{42F38471-8083-443A-8E08-B24BEBA18AEB}"/>
          </ac:spMkLst>
        </pc:spChg>
        <pc:spChg chg="mod">
          <ac:chgData name="Fabian Surya Pramudya" userId="f46cf8bb-4ec7-4653-94a9-ff26fa22481f" providerId="ADAL" clId="{9991A638-8421-4A1A-90E5-7418FDE0B431}" dt="2022-09-26T09:54:57.509" v="2839"/>
          <ac:spMkLst>
            <pc:docMk/>
            <pc:sldMk cId="775780925" sldId="270"/>
            <ac:spMk id="9" creationId="{233408BD-1F1D-44A0-8D72-B6E6FF325F4D}"/>
          </ac:spMkLst>
        </pc:spChg>
        <pc:picChg chg="del">
          <ac:chgData name="Fabian Surya Pramudya" userId="f46cf8bb-4ec7-4653-94a9-ff26fa22481f" providerId="ADAL" clId="{9991A638-8421-4A1A-90E5-7418FDE0B431}" dt="2022-09-26T07:11:31.551" v="1757" actId="478"/>
          <ac:picMkLst>
            <pc:docMk/>
            <pc:sldMk cId="775780925" sldId="270"/>
            <ac:picMk id="2" creationId="{D09EC1EF-DC6E-48D9-A9EA-28A487A27B41}"/>
          </ac:picMkLst>
        </pc:picChg>
        <pc:picChg chg="add del mod">
          <ac:chgData name="Fabian Surya Pramudya" userId="f46cf8bb-4ec7-4653-94a9-ff26fa22481f" providerId="ADAL" clId="{9991A638-8421-4A1A-90E5-7418FDE0B431}" dt="2022-09-26T07:13:50.413" v="1794" actId="478"/>
          <ac:picMkLst>
            <pc:docMk/>
            <pc:sldMk cId="775780925" sldId="270"/>
            <ac:picMk id="3" creationId="{5EA2BA17-4ED8-440F-B1CF-69989598F535}"/>
          </ac:picMkLst>
        </pc:picChg>
        <pc:picChg chg="add mod">
          <ac:chgData name="Fabian Surya Pramudya" userId="f46cf8bb-4ec7-4653-94a9-ff26fa22481f" providerId="ADAL" clId="{9991A638-8421-4A1A-90E5-7418FDE0B431}" dt="2022-09-26T07:15:18.275" v="1798" actId="14100"/>
          <ac:picMkLst>
            <pc:docMk/>
            <pc:sldMk cId="775780925" sldId="270"/>
            <ac:picMk id="4" creationId="{CCEB06C5-CC7C-4E85-AC69-4ED05F23C536}"/>
          </ac:picMkLst>
        </pc:picChg>
        <pc:picChg chg="del">
          <ac:chgData name="Fabian Surya Pramudya" userId="f46cf8bb-4ec7-4653-94a9-ff26fa22481f" providerId="ADAL" clId="{9991A638-8421-4A1A-90E5-7418FDE0B431}" dt="2022-09-26T07:11:32.413" v="1758" actId="478"/>
          <ac:picMkLst>
            <pc:docMk/>
            <pc:sldMk cId="775780925" sldId="270"/>
            <ac:picMk id="10" creationId="{1A59C9F7-F6DF-4B37-A9D7-AEB114DE8E91}"/>
          </ac:picMkLst>
        </pc:picChg>
      </pc:sldChg>
      <pc:sldChg chg="del">
        <pc:chgData name="Fabian Surya Pramudya" userId="f46cf8bb-4ec7-4653-94a9-ff26fa22481f" providerId="ADAL" clId="{9991A638-8421-4A1A-90E5-7418FDE0B431}" dt="2022-09-26T09:54:42.445" v="2837" actId="2696"/>
        <pc:sldMkLst>
          <pc:docMk/>
          <pc:sldMk cId="1160435247" sldId="271"/>
        </pc:sldMkLst>
      </pc:sldChg>
      <pc:sldChg chg="del">
        <pc:chgData name="Fabian Surya Pramudya" userId="f46cf8bb-4ec7-4653-94a9-ff26fa22481f" providerId="ADAL" clId="{9991A638-8421-4A1A-90E5-7418FDE0B431}" dt="2022-09-26T09:55:09.421" v="2842" actId="2696"/>
        <pc:sldMkLst>
          <pc:docMk/>
          <pc:sldMk cId="2397187543" sldId="272"/>
        </pc:sldMkLst>
      </pc:sldChg>
      <pc:sldChg chg="del">
        <pc:chgData name="Fabian Surya Pramudya" userId="f46cf8bb-4ec7-4653-94a9-ff26fa22481f" providerId="ADAL" clId="{9991A638-8421-4A1A-90E5-7418FDE0B431}" dt="2022-09-26T07:03:30.194" v="834" actId="2696"/>
        <pc:sldMkLst>
          <pc:docMk/>
          <pc:sldMk cId="301652442" sldId="273"/>
        </pc:sldMkLst>
      </pc:sldChg>
      <pc:sldChg chg="del">
        <pc:chgData name="Fabian Surya Pramudya" userId="f46cf8bb-4ec7-4653-94a9-ff26fa22481f" providerId="ADAL" clId="{9991A638-8421-4A1A-90E5-7418FDE0B431}" dt="2022-09-26T07:03:31.321" v="835" actId="2696"/>
        <pc:sldMkLst>
          <pc:docMk/>
          <pc:sldMk cId="3604546672" sldId="274"/>
        </pc:sldMkLst>
      </pc:sldChg>
      <pc:sldChg chg="addSp delSp modSp add">
        <pc:chgData name="Fabian Surya Pramudya" userId="f46cf8bb-4ec7-4653-94a9-ff26fa22481f" providerId="ADAL" clId="{9991A638-8421-4A1A-90E5-7418FDE0B431}" dt="2022-09-26T07:03:21.706" v="832" actId="20577"/>
        <pc:sldMkLst>
          <pc:docMk/>
          <pc:sldMk cId="1967051597" sldId="275"/>
        </pc:sldMkLst>
        <pc:spChg chg="mod">
          <ac:chgData name="Fabian Surya Pramudya" userId="f46cf8bb-4ec7-4653-94a9-ff26fa22481f" providerId="ADAL" clId="{9991A638-8421-4A1A-90E5-7418FDE0B431}" dt="2022-09-26T07:00:40.478" v="487" actId="20577"/>
          <ac:spMkLst>
            <pc:docMk/>
            <pc:sldMk cId="1967051597" sldId="275"/>
            <ac:spMk id="2" creationId="{2D4CB31A-73FC-4891-87D2-B0707777D7C0}"/>
          </ac:spMkLst>
        </pc:spChg>
        <pc:spChg chg="mod">
          <ac:chgData name="Fabian Surya Pramudya" userId="f46cf8bb-4ec7-4653-94a9-ff26fa22481f" providerId="ADAL" clId="{9991A638-8421-4A1A-90E5-7418FDE0B431}" dt="2022-09-26T07:03:21.706" v="832" actId="20577"/>
          <ac:spMkLst>
            <pc:docMk/>
            <pc:sldMk cId="1967051597" sldId="275"/>
            <ac:spMk id="9" creationId="{09A5A897-C9CE-4636-A87B-D0B1E04E6498}"/>
          </ac:spMkLst>
        </pc:spChg>
        <pc:picChg chg="add del mod">
          <ac:chgData name="Fabian Surya Pramudya" userId="f46cf8bb-4ec7-4653-94a9-ff26fa22481f" providerId="ADAL" clId="{9991A638-8421-4A1A-90E5-7418FDE0B431}" dt="2022-09-26T07:01:15.033" v="498" actId="478"/>
          <ac:picMkLst>
            <pc:docMk/>
            <pc:sldMk cId="1967051597" sldId="275"/>
            <ac:picMk id="3" creationId="{D64CB582-2712-4D28-BD1D-21E319B2BF8A}"/>
          </ac:picMkLst>
        </pc:picChg>
        <pc:picChg chg="add mod modCrop">
          <ac:chgData name="Fabian Surya Pramudya" userId="f46cf8bb-4ec7-4653-94a9-ff26fa22481f" providerId="ADAL" clId="{9991A638-8421-4A1A-90E5-7418FDE0B431}" dt="2022-09-26T07:01:32.738" v="503" actId="1076"/>
          <ac:picMkLst>
            <pc:docMk/>
            <pc:sldMk cId="1967051597" sldId="275"/>
            <ac:picMk id="4" creationId="{C2EA65C7-056E-48EA-AFF5-2EEC4404863E}"/>
          </ac:picMkLst>
        </pc:picChg>
        <pc:picChg chg="del">
          <ac:chgData name="Fabian Surya Pramudya" userId="f46cf8bb-4ec7-4653-94a9-ff26fa22481f" providerId="ADAL" clId="{9991A638-8421-4A1A-90E5-7418FDE0B431}" dt="2022-09-26T06:56:21.671" v="440" actId="478"/>
          <ac:picMkLst>
            <pc:docMk/>
            <pc:sldMk cId="1967051597" sldId="275"/>
            <ac:picMk id="10" creationId="{DA4F05CD-2C70-4CA0-9ACF-9C74229456FA}"/>
          </ac:picMkLst>
        </pc:picChg>
        <pc:picChg chg="del">
          <ac:chgData name="Fabian Surya Pramudya" userId="f46cf8bb-4ec7-4653-94a9-ff26fa22481f" providerId="ADAL" clId="{9991A638-8421-4A1A-90E5-7418FDE0B431}" dt="2022-09-26T07:00:19.674" v="441" actId="478"/>
          <ac:picMkLst>
            <pc:docMk/>
            <pc:sldMk cId="1967051597" sldId="275"/>
            <ac:picMk id="14" creationId="{91903D59-CD72-435D-8826-3F08805CD369}"/>
          </ac:picMkLst>
        </pc:picChg>
      </pc:sldChg>
      <pc:sldChg chg="addSp delSp modSp add">
        <pc:chgData name="Fabian Surya Pramudya" userId="f46cf8bb-4ec7-4653-94a9-ff26fa22481f" providerId="ADAL" clId="{9991A638-8421-4A1A-90E5-7418FDE0B431}" dt="2022-09-26T10:40:19.621" v="3345" actId="20577"/>
        <pc:sldMkLst>
          <pc:docMk/>
          <pc:sldMk cId="1891850020" sldId="276"/>
        </pc:sldMkLst>
        <pc:spChg chg="mod">
          <ac:chgData name="Fabian Surya Pramudya" userId="f46cf8bb-4ec7-4653-94a9-ff26fa22481f" providerId="ADAL" clId="{9991A638-8421-4A1A-90E5-7418FDE0B431}" dt="2022-09-26T09:55:55.981" v="2909" actId="20577"/>
          <ac:spMkLst>
            <pc:docMk/>
            <pc:sldMk cId="1891850020" sldId="276"/>
            <ac:spMk id="2" creationId="{2D4CB31A-73FC-4891-87D2-B0707777D7C0}"/>
          </ac:spMkLst>
        </pc:spChg>
        <pc:spChg chg="mod">
          <ac:chgData name="Fabian Surya Pramudya" userId="f46cf8bb-4ec7-4653-94a9-ff26fa22481f" providerId="ADAL" clId="{9991A638-8421-4A1A-90E5-7418FDE0B431}" dt="2022-09-26T10:40:19.621" v="3345" actId="20577"/>
          <ac:spMkLst>
            <pc:docMk/>
            <pc:sldMk cId="1891850020" sldId="276"/>
            <ac:spMk id="9" creationId="{09A5A897-C9CE-4636-A87B-D0B1E04E6498}"/>
          </ac:spMkLst>
        </pc:spChg>
        <pc:picChg chg="add mod">
          <ac:chgData name="Fabian Surya Pramudya" userId="f46cf8bb-4ec7-4653-94a9-ff26fa22481f" providerId="ADAL" clId="{9991A638-8421-4A1A-90E5-7418FDE0B431}" dt="2022-09-26T09:59:21.866" v="2923" actId="1076"/>
          <ac:picMkLst>
            <pc:docMk/>
            <pc:sldMk cId="1891850020" sldId="276"/>
            <ac:picMk id="3" creationId="{FC3C3C9B-415A-4843-8461-55D48F2BEEF4}"/>
          </ac:picMkLst>
        </pc:picChg>
        <pc:picChg chg="del">
          <ac:chgData name="Fabian Surya Pramudya" userId="f46cf8bb-4ec7-4653-94a9-ff26fa22481f" providerId="ADAL" clId="{9991A638-8421-4A1A-90E5-7418FDE0B431}" dt="2022-09-26T09:57:51.009" v="2910" actId="478"/>
          <ac:picMkLst>
            <pc:docMk/>
            <pc:sldMk cId="1891850020" sldId="276"/>
            <ac:picMk id="4" creationId="{C2EA65C7-056E-48EA-AFF5-2EEC4404863E}"/>
          </ac:picMkLst>
        </pc:picChg>
        <pc:picChg chg="add mod">
          <ac:chgData name="Fabian Surya Pramudya" userId="f46cf8bb-4ec7-4653-94a9-ff26fa22481f" providerId="ADAL" clId="{9991A638-8421-4A1A-90E5-7418FDE0B431}" dt="2022-09-26T09:59:24.366" v="2924" actId="1076"/>
          <ac:picMkLst>
            <pc:docMk/>
            <pc:sldMk cId="1891850020" sldId="276"/>
            <ac:picMk id="5" creationId="{13D8914A-398B-4BFA-8445-22EDE239075A}"/>
          </ac:picMkLst>
        </pc:picChg>
        <pc:picChg chg="add mod">
          <ac:chgData name="Fabian Surya Pramudya" userId="f46cf8bb-4ec7-4653-94a9-ff26fa22481f" providerId="ADAL" clId="{9991A638-8421-4A1A-90E5-7418FDE0B431}" dt="2022-09-26T10:24:11.394" v="2929" actId="1076"/>
          <ac:picMkLst>
            <pc:docMk/>
            <pc:sldMk cId="1891850020" sldId="276"/>
            <ac:picMk id="6" creationId="{A960E766-AF25-479F-93AD-AC191821A890}"/>
          </ac:picMkLst>
        </pc:picChg>
        <pc:picChg chg="add mod">
          <ac:chgData name="Fabian Surya Pramudya" userId="f46cf8bb-4ec7-4653-94a9-ff26fa22481f" providerId="ADAL" clId="{9991A638-8421-4A1A-90E5-7418FDE0B431}" dt="2022-09-26T10:34:09.994" v="2935" actId="14100"/>
          <ac:picMkLst>
            <pc:docMk/>
            <pc:sldMk cId="1891850020" sldId="276"/>
            <ac:picMk id="7" creationId="{3EA71496-3F11-4B1B-90D6-DAE744425C1D}"/>
          </ac:picMkLst>
        </pc:picChg>
      </pc:sldChg>
      <pc:sldMasterChg chg="delSldLayout">
        <pc:chgData name="Fabian Surya Pramudya" userId="f46cf8bb-4ec7-4653-94a9-ff26fa22481f" providerId="ADAL" clId="{9991A638-8421-4A1A-90E5-7418FDE0B431}" dt="2022-09-26T07:03:31.333" v="836" actId="2696"/>
        <pc:sldMasterMkLst>
          <pc:docMk/>
          <pc:sldMasterMk cId="1003228055" sldId="2147483660"/>
        </pc:sldMasterMkLst>
        <pc:sldLayoutChg chg="del">
          <pc:chgData name="Fabian Surya Pramudya" userId="f46cf8bb-4ec7-4653-94a9-ff26fa22481f" providerId="ADAL" clId="{9991A638-8421-4A1A-90E5-7418FDE0B431}" dt="2022-09-26T07:03:31.333" v="836" actId="2696"/>
          <pc:sldLayoutMkLst>
            <pc:docMk/>
            <pc:sldMasterMk cId="1003228055" sldId="2147483660"/>
            <pc:sldLayoutMk cId="3312549935" sldId="2147483669"/>
          </pc:sldLayoutMkLst>
        </pc:sldLayoutChg>
      </pc:sldMasterChg>
    </pc:docChg>
  </pc:docChgLst>
  <pc:docChgLst>
    <pc:chgData name="Fabian Surya Pramudya" userId="f46cf8bb-4ec7-4653-94a9-ff26fa22481f" providerId="ADAL" clId="{5228F86A-13B8-40B4-8EED-8ECB32E199EB}"/>
    <pc:docChg chg="undo custSel addSld delSld modSld sldOrd">
      <pc:chgData name="Fabian Surya Pramudya" userId="f46cf8bb-4ec7-4653-94a9-ff26fa22481f" providerId="ADAL" clId="{5228F86A-13B8-40B4-8EED-8ECB32E199EB}" dt="2022-09-26T14:08:39.526" v="1145" actId="20577"/>
      <pc:docMkLst>
        <pc:docMk/>
      </pc:docMkLst>
      <pc:sldChg chg="modSp">
        <pc:chgData name="Fabian Surya Pramudya" userId="f46cf8bb-4ec7-4653-94a9-ff26fa22481f" providerId="ADAL" clId="{5228F86A-13B8-40B4-8EED-8ECB32E199EB}" dt="2022-09-26T11:01:52.646" v="2" actId="20577"/>
        <pc:sldMkLst>
          <pc:docMk/>
          <pc:sldMk cId="3950595803" sldId="263"/>
        </pc:sldMkLst>
        <pc:spChg chg="mod">
          <ac:chgData name="Fabian Surya Pramudya" userId="f46cf8bb-4ec7-4653-94a9-ff26fa22481f" providerId="ADAL" clId="{5228F86A-13B8-40B4-8EED-8ECB32E199EB}" dt="2022-09-26T11:01:52.646" v="2" actId="20577"/>
          <ac:spMkLst>
            <pc:docMk/>
            <pc:sldMk cId="3950595803" sldId="263"/>
            <ac:spMk id="3" creationId="{6B9C8BAC-C4B1-4647-A0CA-A1B1F061F4E3}"/>
          </ac:spMkLst>
        </pc:spChg>
      </pc:sldChg>
      <pc:sldChg chg="modSp">
        <pc:chgData name="Fabian Surya Pramudya" userId="f46cf8bb-4ec7-4653-94a9-ff26fa22481f" providerId="ADAL" clId="{5228F86A-13B8-40B4-8EED-8ECB32E199EB}" dt="2022-09-26T11:33:23.494" v="615" actId="20577"/>
        <pc:sldMkLst>
          <pc:docMk/>
          <pc:sldMk cId="173361687" sldId="264"/>
        </pc:sldMkLst>
        <pc:spChg chg="mod">
          <ac:chgData name="Fabian Surya Pramudya" userId="f46cf8bb-4ec7-4653-94a9-ff26fa22481f" providerId="ADAL" clId="{5228F86A-13B8-40B4-8EED-8ECB32E199EB}" dt="2022-09-26T11:33:23.494" v="615" actId="20577"/>
          <ac:spMkLst>
            <pc:docMk/>
            <pc:sldMk cId="173361687" sldId="264"/>
            <ac:spMk id="6" creationId="{91440419-F8D9-4F32-85A9-78340E77E662}"/>
          </ac:spMkLst>
        </pc:spChg>
      </pc:sldChg>
      <pc:sldChg chg="del">
        <pc:chgData name="Fabian Surya Pramudya" userId="f46cf8bb-4ec7-4653-94a9-ff26fa22481f" providerId="ADAL" clId="{5228F86A-13B8-40B4-8EED-8ECB32E199EB}" dt="2022-09-26T11:25:50.515" v="400" actId="2696"/>
        <pc:sldMkLst>
          <pc:docMk/>
          <pc:sldMk cId="1943653092" sldId="266"/>
        </pc:sldMkLst>
      </pc:sldChg>
      <pc:sldChg chg="addSp delSp modSp">
        <pc:chgData name="Fabian Surya Pramudya" userId="f46cf8bb-4ec7-4653-94a9-ff26fa22481f" providerId="ADAL" clId="{5228F86A-13B8-40B4-8EED-8ECB32E199EB}" dt="2022-09-26T13:23:00.958" v="670" actId="404"/>
        <pc:sldMkLst>
          <pc:docMk/>
          <pc:sldMk cId="3197309123" sldId="267"/>
        </pc:sldMkLst>
        <pc:spChg chg="mod">
          <ac:chgData name="Fabian Surya Pramudya" userId="f46cf8bb-4ec7-4653-94a9-ff26fa22481f" providerId="ADAL" clId="{5228F86A-13B8-40B4-8EED-8ECB32E199EB}" dt="2022-09-26T11:42:56.291" v="618" actId="5793"/>
          <ac:spMkLst>
            <pc:docMk/>
            <pc:sldMk cId="3197309123" sldId="267"/>
            <ac:spMk id="3" creationId="{4652283A-E21E-4AFB-A4F9-491167759D38}"/>
          </ac:spMkLst>
        </pc:spChg>
        <pc:spChg chg="add del">
          <ac:chgData name="Fabian Surya Pramudya" userId="f46cf8bb-4ec7-4653-94a9-ff26fa22481f" providerId="ADAL" clId="{5228F86A-13B8-40B4-8EED-8ECB32E199EB}" dt="2022-09-26T13:20:46.950" v="642"/>
          <ac:spMkLst>
            <pc:docMk/>
            <pc:sldMk cId="3197309123" sldId="267"/>
            <ac:spMk id="5" creationId="{C31C89A1-9901-4B84-BA82-31EECFB32E67}"/>
          </ac:spMkLst>
        </pc:spChg>
        <pc:spChg chg="add mod">
          <ac:chgData name="Fabian Surya Pramudya" userId="f46cf8bb-4ec7-4653-94a9-ff26fa22481f" providerId="ADAL" clId="{5228F86A-13B8-40B4-8EED-8ECB32E199EB}" dt="2022-09-26T13:23:00.958" v="670" actId="404"/>
          <ac:spMkLst>
            <pc:docMk/>
            <pc:sldMk cId="3197309123" sldId="267"/>
            <ac:spMk id="6" creationId="{0BB18EC9-7B83-4B15-BEB5-752170F6A3E3}"/>
          </ac:spMkLst>
        </pc:spChg>
        <pc:spChg chg="del mod">
          <ac:chgData name="Fabian Surya Pramudya" userId="f46cf8bb-4ec7-4653-94a9-ff26fa22481f" providerId="ADAL" clId="{5228F86A-13B8-40B4-8EED-8ECB32E199EB}" dt="2022-09-26T11:26:30.850" v="401" actId="478"/>
          <ac:spMkLst>
            <pc:docMk/>
            <pc:sldMk cId="3197309123" sldId="267"/>
            <ac:spMk id="8" creationId="{097A45AB-8495-488F-8BB2-D4AE1328AFC5}"/>
          </ac:spMkLst>
        </pc:spChg>
        <pc:picChg chg="del">
          <ac:chgData name="Fabian Surya Pramudya" userId="f46cf8bb-4ec7-4653-94a9-ff26fa22481f" providerId="ADAL" clId="{5228F86A-13B8-40B4-8EED-8ECB32E199EB}" dt="2022-09-26T11:08:08.633" v="3" actId="478"/>
          <ac:picMkLst>
            <pc:docMk/>
            <pc:sldMk cId="3197309123" sldId="267"/>
            <ac:picMk id="2" creationId="{275639CA-CF4C-42A0-82DE-5392B2F753B5}"/>
          </ac:picMkLst>
        </pc:picChg>
        <pc:picChg chg="add mod">
          <ac:chgData name="Fabian Surya Pramudya" userId="f46cf8bb-4ec7-4653-94a9-ff26fa22481f" providerId="ADAL" clId="{5228F86A-13B8-40B4-8EED-8ECB32E199EB}" dt="2022-09-26T12:44:32.756" v="630" actId="1076"/>
          <ac:picMkLst>
            <pc:docMk/>
            <pc:sldMk cId="3197309123" sldId="267"/>
            <ac:picMk id="2" creationId="{8D586796-B740-459E-9C10-A94B08E2DA68}"/>
          </ac:picMkLst>
        </pc:picChg>
        <pc:picChg chg="add del mod modCrop">
          <ac:chgData name="Fabian Surya Pramudya" userId="f46cf8bb-4ec7-4653-94a9-ff26fa22481f" providerId="ADAL" clId="{5228F86A-13B8-40B4-8EED-8ECB32E199EB}" dt="2022-09-26T11:42:47.585" v="616" actId="478"/>
          <ac:picMkLst>
            <pc:docMk/>
            <pc:sldMk cId="3197309123" sldId="267"/>
            <ac:picMk id="4" creationId="{EABDE144-0CC1-4D03-891F-08A91295490D}"/>
          </ac:picMkLst>
        </pc:picChg>
      </pc:sldChg>
      <pc:sldChg chg="addSp delSp modSp del ord">
        <pc:chgData name="Fabian Surya Pramudya" userId="f46cf8bb-4ec7-4653-94a9-ff26fa22481f" providerId="ADAL" clId="{5228F86A-13B8-40B4-8EED-8ECB32E199EB}" dt="2022-09-26T13:40:27.512" v="847" actId="2696"/>
        <pc:sldMkLst>
          <pc:docMk/>
          <pc:sldMk cId="2865460419" sldId="268"/>
        </pc:sldMkLst>
        <pc:spChg chg="del">
          <ac:chgData name="Fabian Surya Pramudya" userId="f46cf8bb-4ec7-4653-94a9-ff26fa22481f" providerId="ADAL" clId="{5228F86A-13B8-40B4-8EED-8ECB32E199EB}" dt="2022-09-26T11:15:37.974" v="75" actId="478"/>
          <ac:spMkLst>
            <pc:docMk/>
            <pc:sldMk cId="2865460419" sldId="268"/>
            <ac:spMk id="6" creationId="{42F38471-8083-443A-8E08-B24BEBA18AEB}"/>
          </ac:spMkLst>
        </pc:spChg>
        <pc:spChg chg="mod">
          <ac:chgData name="Fabian Surya Pramudya" userId="f46cf8bb-4ec7-4653-94a9-ff26fa22481f" providerId="ADAL" clId="{5228F86A-13B8-40B4-8EED-8ECB32E199EB}" dt="2022-09-26T11:19:08.195" v="167" actId="14100"/>
          <ac:spMkLst>
            <pc:docMk/>
            <pc:sldMk cId="2865460419" sldId="268"/>
            <ac:spMk id="9" creationId="{233408BD-1F1D-44A0-8D72-B6E6FF325F4D}"/>
          </ac:spMkLst>
        </pc:spChg>
        <pc:picChg chg="del">
          <ac:chgData name="Fabian Surya Pramudya" userId="f46cf8bb-4ec7-4653-94a9-ff26fa22481f" providerId="ADAL" clId="{5228F86A-13B8-40B4-8EED-8ECB32E199EB}" dt="2022-09-26T11:15:35.823" v="73" actId="478"/>
          <ac:picMkLst>
            <pc:docMk/>
            <pc:sldMk cId="2865460419" sldId="268"/>
            <ac:picMk id="2" creationId="{9D7F8BFF-5FAF-44C2-A4F9-D0A1FF95A303}"/>
          </ac:picMkLst>
        </pc:picChg>
        <pc:picChg chg="add mod">
          <ac:chgData name="Fabian Surya Pramudya" userId="f46cf8bb-4ec7-4653-94a9-ff26fa22481f" providerId="ADAL" clId="{5228F86A-13B8-40B4-8EED-8ECB32E199EB}" dt="2022-09-26T11:15:42.498" v="78" actId="14100"/>
          <ac:picMkLst>
            <pc:docMk/>
            <pc:sldMk cId="2865460419" sldId="268"/>
            <ac:picMk id="3" creationId="{65532AC7-1C42-4C27-930C-1C9FE55F8905}"/>
          </ac:picMkLst>
        </pc:picChg>
        <pc:picChg chg="del">
          <ac:chgData name="Fabian Surya Pramudya" userId="f46cf8bb-4ec7-4653-94a9-ff26fa22481f" providerId="ADAL" clId="{5228F86A-13B8-40B4-8EED-8ECB32E199EB}" dt="2022-09-26T11:15:36.338" v="74" actId="478"/>
          <ac:picMkLst>
            <pc:docMk/>
            <pc:sldMk cId="2865460419" sldId="268"/>
            <ac:picMk id="4" creationId="{A029AA85-931A-4AE8-B5AF-032D021DF7BA}"/>
          </ac:picMkLst>
        </pc:picChg>
      </pc:sldChg>
      <pc:sldChg chg="addSp delSp modSp">
        <pc:chgData name="Fabian Surya Pramudya" userId="f46cf8bb-4ec7-4653-94a9-ff26fa22481f" providerId="ADAL" clId="{5228F86A-13B8-40B4-8EED-8ECB32E199EB}" dt="2022-09-26T13:27:12.388" v="754" actId="20577"/>
        <pc:sldMkLst>
          <pc:docMk/>
          <pc:sldMk cId="775780925" sldId="270"/>
        </pc:sldMkLst>
        <pc:spChg chg="mod">
          <ac:chgData name="Fabian Surya Pramudya" userId="f46cf8bb-4ec7-4653-94a9-ff26fa22481f" providerId="ADAL" clId="{5228F86A-13B8-40B4-8EED-8ECB32E199EB}" dt="2022-09-26T13:27:12.388" v="754" actId="20577"/>
          <ac:spMkLst>
            <pc:docMk/>
            <pc:sldMk cId="775780925" sldId="270"/>
            <ac:spMk id="6" creationId="{42F38471-8083-443A-8E08-B24BEBA18AEB}"/>
          </ac:spMkLst>
        </pc:spChg>
        <pc:spChg chg="mod">
          <ac:chgData name="Fabian Surya Pramudya" userId="f46cf8bb-4ec7-4653-94a9-ff26fa22481f" providerId="ADAL" clId="{5228F86A-13B8-40B4-8EED-8ECB32E199EB}" dt="2022-09-26T12:43:34.980" v="620" actId="5793"/>
          <ac:spMkLst>
            <pc:docMk/>
            <pc:sldMk cId="775780925" sldId="270"/>
            <ac:spMk id="9" creationId="{233408BD-1F1D-44A0-8D72-B6E6FF325F4D}"/>
          </ac:spMkLst>
        </pc:spChg>
        <pc:picChg chg="add del mod">
          <ac:chgData name="Fabian Surya Pramudya" userId="f46cf8bb-4ec7-4653-94a9-ff26fa22481f" providerId="ADAL" clId="{5228F86A-13B8-40B4-8EED-8ECB32E199EB}" dt="2022-09-26T13:25:36.735" v="716" actId="478"/>
          <ac:picMkLst>
            <pc:docMk/>
            <pc:sldMk cId="775780925" sldId="270"/>
            <ac:picMk id="2" creationId="{755EAB71-6465-4090-8D12-2D6FF32F6BF8}"/>
          </ac:picMkLst>
        </pc:picChg>
        <pc:picChg chg="add mod">
          <ac:chgData name="Fabian Surya Pramudya" userId="f46cf8bb-4ec7-4653-94a9-ff26fa22481f" providerId="ADAL" clId="{5228F86A-13B8-40B4-8EED-8ECB32E199EB}" dt="2022-09-26T13:25:46.491" v="721" actId="1076"/>
          <ac:picMkLst>
            <pc:docMk/>
            <pc:sldMk cId="775780925" sldId="270"/>
            <ac:picMk id="3" creationId="{D45D05D3-AAD4-47A5-8A69-FA51B2624529}"/>
          </ac:picMkLst>
        </pc:picChg>
        <pc:picChg chg="del">
          <ac:chgData name="Fabian Surya Pramudya" userId="f46cf8bb-4ec7-4653-94a9-ff26fa22481f" providerId="ADAL" clId="{5228F86A-13B8-40B4-8EED-8ECB32E199EB}" dt="2022-09-26T11:09:07.769" v="22" actId="478"/>
          <ac:picMkLst>
            <pc:docMk/>
            <pc:sldMk cId="775780925" sldId="270"/>
            <ac:picMk id="4" creationId="{CCEB06C5-CC7C-4E85-AC69-4ED05F23C536}"/>
          </ac:picMkLst>
        </pc:picChg>
      </pc:sldChg>
      <pc:sldChg chg="del">
        <pc:chgData name="Fabian Surya Pramudya" userId="f46cf8bb-4ec7-4653-94a9-ff26fa22481f" providerId="ADAL" clId="{5228F86A-13B8-40B4-8EED-8ECB32E199EB}" dt="2022-09-26T11:21:59.652" v="245" actId="2696"/>
        <pc:sldMkLst>
          <pc:docMk/>
          <pc:sldMk cId="1967051597" sldId="275"/>
        </pc:sldMkLst>
      </pc:sldChg>
      <pc:sldChg chg="addSp delSp modSp">
        <pc:chgData name="Fabian Surya Pramudya" userId="f46cf8bb-4ec7-4653-94a9-ff26fa22481f" providerId="ADAL" clId="{5228F86A-13B8-40B4-8EED-8ECB32E199EB}" dt="2022-09-26T14:08:39.526" v="1145" actId="20577"/>
        <pc:sldMkLst>
          <pc:docMk/>
          <pc:sldMk cId="1891850020" sldId="276"/>
        </pc:sldMkLst>
        <pc:spChg chg="mod">
          <ac:chgData name="Fabian Surya Pramudya" userId="f46cf8bb-4ec7-4653-94a9-ff26fa22481f" providerId="ADAL" clId="{5228F86A-13B8-40B4-8EED-8ECB32E199EB}" dt="2022-09-26T11:29:15.877" v="480" actId="122"/>
          <ac:spMkLst>
            <pc:docMk/>
            <pc:sldMk cId="1891850020" sldId="276"/>
            <ac:spMk id="2" creationId="{2D4CB31A-73FC-4891-87D2-B0707777D7C0}"/>
          </ac:spMkLst>
        </pc:spChg>
        <pc:spChg chg="mod">
          <ac:chgData name="Fabian Surya Pramudya" userId="f46cf8bb-4ec7-4653-94a9-ff26fa22481f" providerId="ADAL" clId="{5228F86A-13B8-40B4-8EED-8ECB32E199EB}" dt="2022-09-26T14:08:39.526" v="1145" actId="20577"/>
          <ac:spMkLst>
            <pc:docMk/>
            <pc:sldMk cId="1891850020" sldId="276"/>
            <ac:spMk id="9" creationId="{09A5A897-C9CE-4636-A87B-D0B1E04E6498}"/>
          </ac:spMkLst>
        </pc:spChg>
        <pc:picChg chg="del">
          <ac:chgData name="Fabian Surya Pramudya" userId="f46cf8bb-4ec7-4653-94a9-ff26fa22481f" providerId="ADAL" clId="{5228F86A-13B8-40B4-8EED-8ECB32E199EB}" dt="2022-09-26T11:22:17.189" v="256" actId="478"/>
          <ac:picMkLst>
            <pc:docMk/>
            <pc:sldMk cId="1891850020" sldId="276"/>
            <ac:picMk id="3" creationId="{FC3C3C9B-415A-4843-8461-55D48F2BEEF4}"/>
          </ac:picMkLst>
        </pc:picChg>
        <pc:picChg chg="del">
          <ac:chgData name="Fabian Surya Pramudya" userId="f46cf8bb-4ec7-4653-94a9-ff26fa22481f" providerId="ADAL" clId="{5228F86A-13B8-40B4-8EED-8ECB32E199EB}" dt="2022-09-26T11:22:17.572" v="257" actId="478"/>
          <ac:picMkLst>
            <pc:docMk/>
            <pc:sldMk cId="1891850020" sldId="276"/>
            <ac:picMk id="5" creationId="{13D8914A-398B-4BFA-8445-22EDE239075A}"/>
          </ac:picMkLst>
        </pc:picChg>
        <pc:picChg chg="del">
          <ac:chgData name="Fabian Surya Pramudya" userId="f46cf8bb-4ec7-4653-94a9-ff26fa22481f" providerId="ADAL" clId="{5228F86A-13B8-40B4-8EED-8ECB32E199EB}" dt="2022-09-26T11:22:18.269" v="258" actId="478"/>
          <ac:picMkLst>
            <pc:docMk/>
            <pc:sldMk cId="1891850020" sldId="276"/>
            <ac:picMk id="6" creationId="{A960E766-AF25-479F-93AD-AC191821A890}"/>
          </ac:picMkLst>
        </pc:picChg>
        <pc:picChg chg="del">
          <ac:chgData name="Fabian Surya Pramudya" userId="f46cf8bb-4ec7-4653-94a9-ff26fa22481f" providerId="ADAL" clId="{5228F86A-13B8-40B4-8EED-8ECB32E199EB}" dt="2022-09-26T11:22:18.889" v="259" actId="478"/>
          <ac:picMkLst>
            <pc:docMk/>
            <pc:sldMk cId="1891850020" sldId="276"/>
            <ac:picMk id="7" creationId="{3EA71496-3F11-4B1B-90D6-DAE744425C1D}"/>
          </ac:picMkLst>
        </pc:picChg>
        <pc:picChg chg="add del mod">
          <ac:chgData name="Fabian Surya Pramudya" userId="f46cf8bb-4ec7-4653-94a9-ff26fa22481f" providerId="ADAL" clId="{5228F86A-13B8-40B4-8EED-8ECB32E199EB}" dt="2022-09-26T11:23:23.348" v="324" actId="478"/>
          <ac:picMkLst>
            <pc:docMk/>
            <pc:sldMk cId="1891850020" sldId="276"/>
            <ac:picMk id="10" creationId="{2EF673F0-F3A3-4038-B61C-4CC5735A0AD5}"/>
          </ac:picMkLst>
        </pc:picChg>
      </pc:sldChg>
      <pc:sldChg chg="addSp delSp modSp add">
        <pc:chgData name="Fabian Surya Pramudya" userId="f46cf8bb-4ec7-4653-94a9-ff26fa22481f" providerId="ADAL" clId="{5228F86A-13B8-40B4-8EED-8ECB32E199EB}" dt="2022-09-26T13:34:00.131" v="824" actId="1076"/>
        <pc:sldMkLst>
          <pc:docMk/>
          <pc:sldMk cId="499859366" sldId="277"/>
        </pc:sldMkLst>
        <pc:spChg chg="add mod">
          <ac:chgData name="Fabian Surya Pramudya" userId="f46cf8bb-4ec7-4653-94a9-ff26fa22481f" providerId="ADAL" clId="{5228F86A-13B8-40B4-8EED-8ECB32E199EB}" dt="2022-09-26T13:32:50.170" v="814" actId="1076"/>
          <ac:spMkLst>
            <pc:docMk/>
            <pc:sldMk cId="499859366" sldId="277"/>
            <ac:spMk id="5" creationId="{AE7D86E2-B5E9-4A7D-8405-84BBCB0A6D2D}"/>
          </ac:spMkLst>
        </pc:spChg>
        <pc:spChg chg="del mod">
          <ac:chgData name="Fabian Surya Pramudya" userId="f46cf8bb-4ec7-4653-94a9-ff26fa22481f" providerId="ADAL" clId="{5228F86A-13B8-40B4-8EED-8ECB32E199EB}" dt="2022-09-26T13:31:35.090" v="777" actId="478"/>
          <ac:spMkLst>
            <pc:docMk/>
            <pc:sldMk cId="499859366" sldId="277"/>
            <ac:spMk id="6" creationId="{42F38471-8083-443A-8E08-B24BEBA18AEB}"/>
          </ac:spMkLst>
        </pc:spChg>
        <pc:spChg chg="mod">
          <ac:chgData name="Fabian Surya Pramudya" userId="f46cf8bb-4ec7-4653-94a9-ff26fa22481f" providerId="ADAL" clId="{5228F86A-13B8-40B4-8EED-8ECB32E199EB}" dt="2022-09-26T13:32:22.552" v="789" actId="1076"/>
          <ac:spMkLst>
            <pc:docMk/>
            <pc:sldMk cId="499859366" sldId="277"/>
            <ac:spMk id="9" creationId="{233408BD-1F1D-44A0-8D72-B6E6FF325F4D}"/>
          </ac:spMkLst>
        </pc:spChg>
        <pc:picChg chg="add del mod">
          <ac:chgData name="Fabian Surya Pramudya" userId="f46cf8bb-4ec7-4653-94a9-ff26fa22481f" providerId="ADAL" clId="{5228F86A-13B8-40B4-8EED-8ECB32E199EB}" dt="2022-09-26T13:31:52.399" v="783"/>
          <ac:picMkLst>
            <pc:docMk/>
            <pc:sldMk cId="499859366" sldId="277"/>
            <ac:picMk id="2" creationId="{014FDC57-CE3B-4F31-B5D4-2044F3E9B84B}"/>
          </ac:picMkLst>
        </pc:picChg>
        <pc:picChg chg="del">
          <ac:chgData name="Fabian Surya Pramudya" userId="f46cf8bb-4ec7-4653-94a9-ff26fa22481f" providerId="ADAL" clId="{5228F86A-13B8-40B4-8EED-8ECB32E199EB}" dt="2022-09-26T11:10:06.928" v="31" actId="478"/>
          <ac:picMkLst>
            <pc:docMk/>
            <pc:sldMk cId="499859366" sldId="277"/>
            <ac:picMk id="2" creationId="{755EAB71-6465-4090-8D12-2D6FF32F6BF8}"/>
          </ac:picMkLst>
        </pc:picChg>
        <pc:picChg chg="add del mod">
          <ac:chgData name="Fabian Surya Pramudya" userId="f46cf8bb-4ec7-4653-94a9-ff26fa22481f" providerId="ADAL" clId="{5228F86A-13B8-40B4-8EED-8ECB32E199EB}" dt="2022-09-26T12:43:51.215" v="622" actId="478"/>
          <ac:picMkLst>
            <pc:docMk/>
            <pc:sldMk cId="499859366" sldId="277"/>
            <ac:picMk id="3" creationId="{EC9F57B4-271A-496B-924D-1F91A4D2C913}"/>
          </ac:picMkLst>
        </pc:picChg>
        <pc:picChg chg="add del mod">
          <ac:chgData name="Fabian Surya Pramudya" userId="f46cf8bb-4ec7-4653-94a9-ff26fa22481f" providerId="ADAL" clId="{5228F86A-13B8-40B4-8EED-8ECB32E199EB}" dt="2022-09-26T12:43:51.732" v="623" actId="478"/>
          <ac:picMkLst>
            <pc:docMk/>
            <pc:sldMk cId="499859366" sldId="277"/>
            <ac:picMk id="4" creationId="{EE83809B-4B42-4B70-A4CA-C1E92BFF35D2}"/>
          </ac:picMkLst>
        </pc:picChg>
        <pc:picChg chg="add del">
          <ac:chgData name="Fabian Surya Pramudya" userId="f46cf8bb-4ec7-4653-94a9-ff26fa22481f" providerId="ADAL" clId="{5228F86A-13B8-40B4-8EED-8ECB32E199EB}" dt="2022-09-26T11:12:13.250" v="48"/>
          <ac:picMkLst>
            <pc:docMk/>
            <pc:sldMk cId="499859366" sldId="277"/>
            <ac:picMk id="5" creationId="{4C32DC51-CFE3-463D-9C95-0B87FEB1D8D1}"/>
          </ac:picMkLst>
        </pc:picChg>
        <pc:picChg chg="add del mod">
          <ac:chgData name="Fabian Surya Pramudya" userId="f46cf8bb-4ec7-4653-94a9-ff26fa22481f" providerId="ADAL" clId="{5228F86A-13B8-40B4-8EED-8ECB32E199EB}" dt="2022-09-26T13:33:53.152" v="819" actId="478"/>
          <ac:picMkLst>
            <pc:docMk/>
            <pc:sldMk cId="499859366" sldId="277"/>
            <ac:picMk id="8" creationId="{AFAFE00B-7ABF-4852-833A-DF606FA3A9E5}"/>
          </ac:picMkLst>
        </pc:picChg>
        <pc:picChg chg="add mod">
          <ac:chgData name="Fabian Surya Pramudya" userId="f46cf8bb-4ec7-4653-94a9-ff26fa22481f" providerId="ADAL" clId="{5228F86A-13B8-40B4-8EED-8ECB32E199EB}" dt="2022-09-26T13:34:00.131" v="824" actId="1076"/>
          <ac:picMkLst>
            <pc:docMk/>
            <pc:sldMk cId="499859366" sldId="277"/>
            <ac:picMk id="10" creationId="{EE10D9B0-28E1-44C6-BC48-3E528952783C}"/>
          </ac:picMkLst>
        </pc:picChg>
      </pc:sldChg>
      <pc:sldChg chg="addSp delSp modSp add">
        <pc:chgData name="Fabian Surya Pramudya" userId="f46cf8bb-4ec7-4653-94a9-ff26fa22481f" providerId="ADAL" clId="{5228F86A-13B8-40B4-8EED-8ECB32E199EB}" dt="2022-09-26T13:47:27.078" v="985"/>
        <pc:sldMkLst>
          <pc:docMk/>
          <pc:sldMk cId="4258910863" sldId="278"/>
        </pc:sldMkLst>
        <pc:spChg chg="del">
          <ac:chgData name="Fabian Surya Pramudya" userId="f46cf8bb-4ec7-4653-94a9-ff26fa22481f" providerId="ADAL" clId="{5228F86A-13B8-40B4-8EED-8ECB32E199EB}" dt="2022-09-26T11:12:35.520" v="54" actId="478"/>
          <ac:spMkLst>
            <pc:docMk/>
            <pc:sldMk cId="4258910863" sldId="278"/>
            <ac:spMk id="6" creationId="{42F38471-8083-443A-8E08-B24BEBA18AEB}"/>
          </ac:spMkLst>
        </pc:spChg>
        <pc:spChg chg="add del mod">
          <ac:chgData name="Fabian Surya Pramudya" userId="f46cf8bb-4ec7-4653-94a9-ff26fa22481f" providerId="ADAL" clId="{5228F86A-13B8-40B4-8EED-8ECB32E199EB}" dt="2022-09-26T13:47:03.707" v="979" actId="478"/>
          <ac:spMkLst>
            <pc:docMk/>
            <pc:sldMk cId="4258910863" sldId="278"/>
            <ac:spMk id="8" creationId="{F657540A-7737-4FA3-A156-AEAADADB643F}"/>
          </ac:spMkLst>
        </pc:spChg>
        <pc:spChg chg="del">
          <ac:chgData name="Fabian Surya Pramudya" userId="f46cf8bb-4ec7-4653-94a9-ff26fa22481f" providerId="ADAL" clId="{5228F86A-13B8-40B4-8EED-8ECB32E199EB}" dt="2022-09-26T11:28:53.439" v="476" actId="478"/>
          <ac:spMkLst>
            <pc:docMk/>
            <pc:sldMk cId="4258910863" sldId="278"/>
            <ac:spMk id="9" creationId="{233408BD-1F1D-44A0-8D72-B6E6FF325F4D}"/>
          </ac:spMkLst>
        </pc:spChg>
        <pc:spChg chg="add mod">
          <ac:chgData name="Fabian Surya Pramudya" userId="f46cf8bb-4ec7-4653-94a9-ff26fa22481f" providerId="ADAL" clId="{5228F86A-13B8-40B4-8EED-8ECB32E199EB}" dt="2022-09-26T13:47:27.078" v="985"/>
          <ac:spMkLst>
            <pc:docMk/>
            <pc:sldMk cId="4258910863" sldId="278"/>
            <ac:spMk id="10" creationId="{DEFDD124-BA0E-4C6D-9904-D258C03BD30C}"/>
          </ac:spMkLst>
        </pc:spChg>
        <pc:picChg chg="add del mod">
          <ac:chgData name="Fabian Surya Pramudya" userId="f46cf8bb-4ec7-4653-94a9-ff26fa22481f" providerId="ADAL" clId="{5228F86A-13B8-40B4-8EED-8ECB32E199EB}" dt="2022-09-26T13:46:49.869" v="975" actId="478"/>
          <ac:picMkLst>
            <pc:docMk/>
            <pc:sldMk cId="4258910863" sldId="278"/>
            <ac:picMk id="2" creationId="{098989EC-00BC-475C-9F6D-D5E63EADD86A}"/>
          </ac:picMkLst>
        </pc:picChg>
        <pc:picChg chg="add del mod">
          <ac:chgData name="Fabian Surya Pramudya" userId="f46cf8bb-4ec7-4653-94a9-ff26fa22481f" providerId="ADAL" clId="{5228F86A-13B8-40B4-8EED-8ECB32E199EB}" dt="2022-09-26T13:47:01.992" v="978" actId="478"/>
          <ac:picMkLst>
            <pc:docMk/>
            <pc:sldMk cId="4258910863" sldId="278"/>
            <ac:picMk id="3" creationId="{E597304D-AE7D-4569-9728-264002F7B922}"/>
          </ac:picMkLst>
        </pc:picChg>
        <pc:picChg chg="del">
          <ac:chgData name="Fabian Surya Pramudya" userId="f46cf8bb-4ec7-4653-94a9-ff26fa22481f" providerId="ADAL" clId="{5228F86A-13B8-40B4-8EED-8ECB32E199EB}" dt="2022-09-26T11:12:29.034" v="50" actId="478"/>
          <ac:picMkLst>
            <pc:docMk/>
            <pc:sldMk cId="4258910863" sldId="278"/>
            <ac:picMk id="3" creationId="{EC9F57B4-271A-496B-924D-1F91A4D2C913}"/>
          </ac:picMkLst>
        </pc:picChg>
        <pc:picChg chg="add mod">
          <ac:chgData name="Fabian Surya Pramudya" userId="f46cf8bb-4ec7-4653-94a9-ff26fa22481f" providerId="ADAL" clId="{5228F86A-13B8-40B4-8EED-8ECB32E199EB}" dt="2022-09-26T13:47:08.604" v="982" actId="1076"/>
          <ac:picMkLst>
            <pc:docMk/>
            <pc:sldMk cId="4258910863" sldId="278"/>
            <ac:picMk id="4" creationId="{77E37C5A-0B07-416C-8871-54FF23E471C1}"/>
          </ac:picMkLst>
        </pc:picChg>
        <pc:picChg chg="del">
          <ac:chgData name="Fabian Surya Pramudya" userId="f46cf8bb-4ec7-4653-94a9-ff26fa22481f" providerId="ADAL" clId="{5228F86A-13B8-40B4-8EED-8ECB32E199EB}" dt="2022-09-26T11:12:31.201" v="51" actId="478"/>
          <ac:picMkLst>
            <pc:docMk/>
            <pc:sldMk cId="4258910863" sldId="278"/>
            <ac:picMk id="4" creationId="{EE83809B-4B42-4B70-A4CA-C1E92BFF35D2}"/>
          </ac:picMkLst>
        </pc:picChg>
        <pc:picChg chg="add mod">
          <ac:chgData name="Fabian Surya Pramudya" userId="f46cf8bb-4ec7-4653-94a9-ff26fa22481f" providerId="ADAL" clId="{5228F86A-13B8-40B4-8EED-8ECB32E199EB}" dt="2022-09-26T13:47:17.353" v="984" actId="1076"/>
          <ac:picMkLst>
            <pc:docMk/>
            <pc:sldMk cId="4258910863" sldId="278"/>
            <ac:picMk id="5" creationId="{64626AE4-52C7-4A32-815D-22CE1300FBEF}"/>
          </ac:picMkLst>
        </pc:picChg>
      </pc:sldChg>
      <pc:sldChg chg="addSp delSp modSp add del">
        <pc:chgData name="Fabian Surya Pramudya" userId="f46cf8bb-4ec7-4653-94a9-ff26fa22481f" providerId="ADAL" clId="{5228F86A-13B8-40B4-8EED-8ECB32E199EB}" dt="2022-09-26T13:40:27.352" v="844" actId="2696"/>
        <pc:sldMkLst>
          <pc:docMk/>
          <pc:sldMk cId="3450884690" sldId="279"/>
        </pc:sldMkLst>
        <pc:spChg chg="del">
          <ac:chgData name="Fabian Surya Pramudya" userId="f46cf8bb-4ec7-4653-94a9-ff26fa22481f" providerId="ADAL" clId="{5228F86A-13B8-40B4-8EED-8ECB32E199EB}" dt="2022-09-26T11:28:43.260" v="472" actId="478"/>
          <ac:spMkLst>
            <pc:docMk/>
            <pc:sldMk cId="3450884690" sldId="279"/>
            <ac:spMk id="6" creationId="{42F38471-8083-443A-8E08-B24BEBA18AEB}"/>
          </ac:spMkLst>
        </pc:spChg>
        <pc:spChg chg="add mod">
          <ac:chgData name="Fabian Surya Pramudya" userId="f46cf8bb-4ec7-4653-94a9-ff26fa22481f" providerId="ADAL" clId="{5228F86A-13B8-40B4-8EED-8ECB32E199EB}" dt="2022-09-26T11:28:47.674" v="474" actId="113"/>
          <ac:spMkLst>
            <pc:docMk/>
            <pc:sldMk cId="3450884690" sldId="279"/>
            <ac:spMk id="8" creationId="{954181EE-1B06-4F87-A4C4-221D2F23B105}"/>
          </ac:spMkLst>
        </pc:spChg>
        <pc:spChg chg="del">
          <ac:chgData name="Fabian Surya Pramudya" userId="f46cf8bb-4ec7-4653-94a9-ff26fa22481f" providerId="ADAL" clId="{5228F86A-13B8-40B4-8EED-8ECB32E199EB}" dt="2022-09-26T11:28:42.111" v="471" actId="478"/>
          <ac:spMkLst>
            <pc:docMk/>
            <pc:sldMk cId="3450884690" sldId="279"/>
            <ac:spMk id="9" creationId="{233408BD-1F1D-44A0-8D72-B6E6FF325F4D}"/>
          </ac:spMkLst>
        </pc:spChg>
        <pc:spChg chg="add">
          <ac:chgData name="Fabian Surya Pramudya" userId="f46cf8bb-4ec7-4653-94a9-ff26fa22481f" providerId="ADAL" clId="{5228F86A-13B8-40B4-8EED-8ECB32E199EB}" dt="2022-09-26T11:28:44.241" v="473"/>
          <ac:spMkLst>
            <pc:docMk/>
            <pc:sldMk cId="3450884690" sldId="279"/>
            <ac:spMk id="10" creationId="{C95426AC-410D-45AB-8B61-E85B1A3F62ED}"/>
          </ac:spMkLst>
        </pc:spChg>
        <pc:picChg chg="add mod">
          <ac:chgData name="Fabian Surya Pramudya" userId="f46cf8bb-4ec7-4653-94a9-ff26fa22481f" providerId="ADAL" clId="{5228F86A-13B8-40B4-8EED-8ECB32E199EB}" dt="2022-09-26T11:13:30.946" v="72" actId="1076"/>
          <ac:picMkLst>
            <pc:docMk/>
            <pc:sldMk cId="3450884690" sldId="279"/>
            <ac:picMk id="2" creationId="{F8F1792D-45B8-4496-864E-587C35722352}"/>
          </ac:picMkLst>
        </pc:picChg>
        <pc:picChg chg="del">
          <ac:chgData name="Fabian Surya Pramudya" userId="f46cf8bb-4ec7-4653-94a9-ff26fa22481f" providerId="ADAL" clId="{5228F86A-13B8-40B4-8EED-8ECB32E199EB}" dt="2022-09-26T11:12:44.611" v="58" actId="478"/>
          <ac:picMkLst>
            <pc:docMk/>
            <pc:sldMk cId="3450884690" sldId="279"/>
            <ac:picMk id="3" creationId="{EC9F57B4-271A-496B-924D-1F91A4D2C913}"/>
          </ac:picMkLst>
        </pc:picChg>
        <pc:picChg chg="del">
          <ac:chgData name="Fabian Surya Pramudya" userId="f46cf8bb-4ec7-4653-94a9-ff26fa22481f" providerId="ADAL" clId="{5228F86A-13B8-40B4-8EED-8ECB32E199EB}" dt="2022-09-26T11:13:14.359" v="63" actId="478"/>
          <ac:picMkLst>
            <pc:docMk/>
            <pc:sldMk cId="3450884690" sldId="279"/>
            <ac:picMk id="4" creationId="{EE83809B-4B42-4B70-A4CA-C1E92BFF35D2}"/>
          </ac:picMkLst>
        </pc:picChg>
      </pc:sldChg>
      <pc:sldChg chg="addSp delSp modSp add del ord">
        <pc:chgData name="Fabian Surya Pramudya" userId="f46cf8bb-4ec7-4653-94a9-ff26fa22481f" providerId="ADAL" clId="{5228F86A-13B8-40B4-8EED-8ECB32E199EB}" dt="2022-09-26T13:40:27.653" v="849" actId="2696"/>
        <pc:sldMkLst>
          <pc:docMk/>
          <pc:sldMk cId="3494016228" sldId="280"/>
        </pc:sldMkLst>
        <pc:spChg chg="del">
          <ac:chgData name="Fabian Surya Pramudya" userId="f46cf8bb-4ec7-4653-94a9-ff26fa22481f" providerId="ADAL" clId="{5228F86A-13B8-40B4-8EED-8ECB32E199EB}" dt="2022-09-26T11:21:30.844" v="202" actId="478"/>
          <ac:spMkLst>
            <pc:docMk/>
            <pc:sldMk cId="3494016228" sldId="280"/>
            <ac:spMk id="6" creationId="{42F38471-8083-443A-8E08-B24BEBA18AEB}"/>
          </ac:spMkLst>
        </pc:spChg>
        <pc:spChg chg="mod">
          <ac:chgData name="Fabian Surya Pramudya" userId="f46cf8bb-4ec7-4653-94a9-ff26fa22481f" providerId="ADAL" clId="{5228F86A-13B8-40B4-8EED-8ECB32E199EB}" dt="2022-09-26T11:21:56.916" v="244" actId="14100"/>
          <ac:spMkLst>
            <pc:docMk/>
            <pc:sldMk cId="3494016228" sldId="280"/>
            <ac:spMk id="9" creationId="{233408BD-1F1D-44A0-8D72-B6E6FF325F4D}"/>
          </ac:spMkLst>
        </pc:spChg>
        <pc:picChg chg="add mod">
          <ac:chgData name="Fabian Surya Pramudya" userId="f46cf8bb-4ec7-4653-94a9-ff26fa22481f" providerId="ADAL" clId="{5228F86A-13B8-40B4-8EED-8ECB32E199EB}" dt="2022-09-26T11:21:34.410" v="205" actId="1076"/>
          <ac:picMkLst>
            <pc:docMk/>
            <pc:sldMk cId="3494016228" sldId="280"/>
            <ac:picMk id="2" creationId="{E3D1BEBD-92F4-4AC9-9410-0C09E6FD35E9}"/>
          </ac:picMkLst>
        </pc:picChg>
        <pc:picChg chg="del">
          <ac:chgData name="Fabian Surya Pramudya" userId="f46cf8bb-4ec7-4653-94a9-ff26fa22481f" providerId="ADAL" clId="{5228F86A-13B8-40B4-8EED-8ECB32E199EB}" dt="2022-09-26T11:21:31.374" v="203" actId="478"/>
          <ac:picMkLst>
            <pc:docMk/>
            <pc:sldMk cId="3494016228" sldId="280"/>
            <ac:picMk id="4" creationId="{EE83809B-4B42-4B70-A4CA-C1E92BFF35D2}"/>
          </ac:picMkLst>
        </pc:picChg>
      </pc:sldChg>
      <pc:sldChg chg="addSp delSp modSp add del">
        <pc:chgData name="Fabian Surya Pramudya" userId="f46cf8bb-4ec7-4653-94a9-ff26fa22481f" providerId="ADAL" clId="{5228F86A-13B8-40B4-8EED-8ECB32E199EB}" dt="2022-09-26T13:40:27.574" v="848" actId="2696"/>
        <pc:sldMkLst>
          <pc:docMk/>
          <pc:sldMk cId="2907936918" sldId="281"/>
        </pc:sldMkLst>
        <pc:spChg chg="del">
          <ac:chgData name="Fabian Surya Pramudya" userId="f46cf8bb-4ec7-4653-94a9-ff26fa22481f" providerId="ADAL" clId="{5228F86A-13B8-40B4-8EED-8ECB32E199EB}" dt="2022-09-26T11:19:50.940" v="168" actId="478"/>
          <ac:spMkLst>
            <pc:docMk/>
            <pc:sldMk cId="2907936918" sldId="281"/>
            <ac:spMk id="6" creationId="{42F38471-8083-443A-8E08-B24BEBA18AEB}"/>
          </ac:spMkLst>
        </pc:spChg>
        <pc:spChg chg="mod">
          <ac:chgData name="Fabian Surya Pramudya" userId="f46cf8bb-4ec7-4653-94a9-ff26fa22481f" providerId="ADAL" clId="{5228F86A-13B8-40B4-8EED-8ECB32E199EB}" dt="2022-09-26T11:20:16.176" v="196" actId="20577"/>
          <ac:spMkLst>
            <pc:docMk/>
            <pc:sldMk cId="2907936918" sldId="281"/>
            <ac:spMk id="9" creationId="{233408BD-1F1D-44A0-8D72-B6E6FF325F4D}"/>
          </ac:spMkLst>
        </pc:spChg>
        <pc:picChg chg="add mod modCrop">
          <ac:chgData name="Fabian Surya Pramudya" userId="f46cf8bb-4ec7-4653-94a9-ff26fa22481f" providerId="ADAL" clId="{5228F86A-13B8-40B4-8EED-8ECB32E199EB}" dt="2022-09-26T11:20:22.409" v="198" actId="1076"/>
          <ac:picMkLst>
            <pc:docMk/>
            <pc:sldMk cId="2907936918" sldId="281"/>
            <ac:picMk id="2" creationId="{E37F4880-1EAE-400C-9257-571D01B71915}"/>
          </ac:picMkLst>
        </pc:picChg>
        <pc:picChg chg="add del mod">
          <ac:chgData name="Fabian Surya Pramudya" userId="f46cf8bb-4ec7-4653-94a9-ff26fa22481f" providerId="ADAL" clId="{5228F86A-13B8-40B4-8EED-8ECB32E199EB}" dt="2022-09-26T11:22:08.187" v="247"/>
          <ac:picMkLst>
            <pc:docMk/>
            <pc:sldMk cId="2907936918" sldId="281"/>
            <ac:picMk id="3" creationId="{76C0E550-6A74-4479-BE2B-78CCDC7EBDF4}"/>
          </ac:picMkLst>
        </pc:picChg>
        <pc:picChg chg="del">
          <ac:chgData name="Fabian Surya Pramudya" userId="f46cf8bb-4ec7-4653-94a9-ff26fa22481f" providerId="ADAL" clId="{5228F86A-13B8-40B4-8EED-8ECB32E199EB}" dt="2022-09-26T11:19:51.679" v="169" actId="478"/>
          <ac:picMkLst>
            <pc:docMk/>
            <pc:sldMk cId="2907936918" sldId="281"/>
            <ac:picMk id="4" creationId="{EE83809B-4B42-4B70-A4CA-C1E92BFF35D2}"/>
          </ac:picMkLst>
        </pc:picChg>
      </pc:sldChg>
      <pc:sldChg chg="addSp delSp modSp add del ord">
        <pc:chgData name="Fabian Surya Pramudya" userId="f46cf8bb-4ec7-4653-94a9-ff26fa22481f" providerId="ADAL" clId="{5228F86A-13B8-40B4-8EED-8ECB32E199EB}" dt="2022-09-26T13:40:27.458" v="846" actId="2696"/>
        <pc:sldMkLst>
          <pc:docMk/>
          <pc:sldMk cId="721525709" sldId="282"/>
        </pc:sldMkLst>
        <pc:spChg chg="del">
          <ac:chgData name="Fabian Surya Pramudya" userId="f46cf8bb-4ec7-4653-94a9-ff26fa22481f" providerId="ADAL" clId="{5228F86A-13B8-40B4-8EED-8ECB32E199EB}" dt="2022-09-26T11:16:46.261" v="83" actId="478"/>
          <ac:spMkLst>
            <pc:docMk/>
            <pc:sldMk cId="721525709" sldId="282"/>
            <ac:spMk id="6" creationId="{42F38471-8083-443A-8E08-B24BEBA18AEB}"/>
          </ac:spMkLst>
        </pc:spChg>
        <pc:spChg chg="mod">
          <ac:chgData name="Fabian Surya Pramudya" userId="f46cf8bb-4ec7-4653-94a9-ff26fa22481f" providerId="ADAL" clId="{5228F86A-13B8-40B4-8EED-8ECB32E199EB}" dt="2022-09-26T11:17:14.279" v="118" actId="14100"/>
          <ac:spMkLst>
            <pc:docMk/>
            <pc:sldMk cId="721525709" sldId="282"/>
            <ac:spMk id="9" creationId="{233408BD-1F1D-44A0-8D72-B6E6FF325F4D}"/>
          </ac:spMkLst>
        </pc:spChg>
        <pc:picChg chg="add mod">
          <ac:chgData name="Fabian Surya Pramudya" userId="f46cf8bb-4ec7-4653-94a9-ff26fa22481f" providerId="ADAL" clId="{5228F86A-13B8-40B4-8EED-8ECB32E199EB}" dt="2022-09-26T11:18:42.026" v="162" actId="1076"/>
          <ac:picMkLst>
            <pc:docMk/>
            <pc:sldMk cId="721525709" sldId="282"/>
            <ac:picMk id="2" creationId="{D190AFC8-9307-454E-AFC4-FEC0E2D9F4F4}"/>
          </ac:picMkLst>
        </pc:picChg>
        <pc:picChg chg="add del mod">
          <ac:chgData name="Fabian Surya Pramudya" userId="f46cf8bb-4ec7-4653-94a9-ff26fa22481f" providerId="ADAL" clId="{5228F86A-13B8-40B4-8EED-8ECB32E199EB}" dt="2022-09-26T11:18:00.236" v="141" actId="478"/>
          <ac:picMkLst>
            <pc:docMk/>
            <pc:sldMk cId="721525709" sldId="282"/>
            <ac:picMk id="3" creationId="{F57368E0-6409-42FA-BADC-7595907C5ABE}"/>
          </ac:picMkLst>
        </pc:picChg>
        <pc:picChg chg="del">
          <ac:chgData name="Fabian Surya Pramudya" userId="f46cf8bb-4ec7-4653-94a9-ff26fa22481f" providerId="ADAL" clId="{5228F86A-13B8-40B4-8EED-8ECB32E199EB}" dt="2022-09-26T11:16:04.601" v="79" actId="478"/>
          <ac:picMkLst>
            <pc:docMk/>
            <pc:sldMk cId="721525709" sldId="282"/>
            <ac:picMk id="4" creationId="{EE83809B-4B42-4B70-A4CA-C1E92BFF35D2}"/>
          </ac:picMkLst>
        </pc:picChg>
        <pc:picChg chg="add del">
          <ac:chgData name="Fabian Surya Pramudya" userId="f46cf8bb-4ec7-4653-94a9-ff26fa22481f" providerId="ADAL" clId="{5228F86A-13B8-40B4-8EED-8ECB32E199EB}" dt="2022-09-26T11:18:01.549" v="142" actId="478"/>
          <ac:picMkLst>
            <pc:docMk/>
            <pc:sldMk cId="721525709" sldId="282"/>
            <ac:picMk id="5" creationId="{E71A4FFE-9EDD-4E88-B4D2-E76662C5C237}"/>
          </ac:picMkLst>
        </pc:picChg>
        <pc:picChg chg="add del mod">
          <ac:chgData name="Fabian Surya Pramudya" userId="f46cf8bb-4ec7-4653-94a9-ff26fa22481f" providerId="ADAL" clId="{5228F86A-13B8-40B4-8EED-8ECB32E199EB}" dt="2022-09-26T11:18:29.627" v="153" actId="478"/>
          <ac:picMkLst>
            <pc:docMk/>
            <pc:sldMk cId="721525709" sldId="282"/>
            <ac:picMk id="8" creationId="{586446C8-0B7F-4617-8496-DBB401365D27}"/>
          </ac:picMkLst>
        </pc:picChg>
        <pc:picChg chg="add mod">
          <ac:chgData name="Fabian Surya Pramudya" userId="f46cf8bb-4ec7-4653-94a9-ff26fa22481f" providerId="ADAL" clId="{5228F86A-13B8-40B4-8EED-8ECB32E199EB}" dt="2022-09-26T11:18:41.075" v="161" actId="1076"/>
          <ac:picMkLst>
            <pc:docMk/>
            <pc:sldMk cId="721525709" sldId="282"/>
            <ac:picMk id="10" creationId="{3BC1651F-520C-43EB-8335-3BCB7645981A}"/>
          </ac:picMkLst>
        </pc:picChg>
      </pc:sldChg>
      <pc:sldChg chg="delSp modSp add del ord">
        <pc:chgData name="Fabian Surya Pramudya" userId="f46cf8bb-4ec7-4653-94a9-ff26fa22481f" providerId="ADAL" clId="{5228F86A-13B8-40B4-8EED-8ECB32E199EB}" dt="2022-09-26T13:40:27.407" v="845" actId="2696"/>
        <pc:sldMkLst>
          <pc:docMk/>
          <pc:sldMk cId="3228646411" sldId="283"/>
        </pc:sldMkLst>
        <pc:picChg chg="del">
          <ac:chgData name="Fabian Surya Pramudya" userId="f46cf8bb-4ec7-4653-94a9-ff26fa22481f" providerId="ADAL" clId="{5228F86A-13B8-40B4-8EED-8ECB32E199EB}" dt="2022-09-26T11:17:34.668" v="126"/>
          <ac:picMkLst>
            <pc:docMk/>
            <pc:sldMk cId="3228646411" sldId="283"/>
            <ac:picMk id="2" creationId="{D190AFC8-9307-454E-AFC4-FEC0E2D9F4F4}"/>
          </ac:picMkLst>
        </pc:picChg>
        <pc:picChg chg="del mod">
          <ac:chgData name="Fabian Surya Pramudya" userId="f46cf8bb-4ec7-4653-94a9-ff26fa22481f" providerId="ADAL" clId="{5228F86A-13B8-40B4-8EED-8ECB32E199EB}" dt="2022-09-26T11:18:16.677" v="148"/>
          <ac:picMkLst>
            <pc:docMk/>
            <pc:sldMk cId="3228646411" sldId="283"/>
            <ac:picMk id="3" creationId="{F57368E0-6409-42FA-BADC-7595907C5ABE}"/>
          </ac:picMkLst>
        </pc:picChg>
        <pc:picChg chg="mod">
          <ac:chgData name="Fabian Surya Pramudya" userId="f46cf8bb-4ec7-4653-94a9-ff26fa22481f" providerId="ADAL" clId="{5228F86A-13B8-40B4-8EED-8ECB32E199EB}" dt="2022-09-26T11:18:26.772" v="152" actId="1076"/>
          <ac:picMkLst>
            <pc:docMk/>
            <pc:sldMk cId="3228646411" sldId="283"/>
            <ac:picMk id="5" creationId="{E71A4FFE-9EDD-4E88-B4D2-E76662C5C237}"/>
          </ac:picMkLst>
        </pc:picChg>
        <pc:picChg chg="mod">
          <ac:chgData name="Fabian Surya Pramudya" userId="f46cf8bb-4ec7-4653-94a9-ff26fa22481f" providerId="ADAL" clId="{5228F86A-13B8-40B4-8EED-8ECB32E199EB}" dt="2022-09-26T11:18:21.910" v="151" actId="14100"/>
          <ac:picMkLst>
            <pc:docMk/>
            <pc:sldMk cId="3228646411" sldId="283"/>
            <ac:picMk id="8" creationId="{586446C8-0B7F-4617-8496-DBB401365D27}"/>
          </ac:picMkLst>
        </pc:picChg>
      </pc:sldChg>
      <pc:sldChg chg="addSp delSp modSp add">
        <pc:chgData name="Fabian Surya Pramudya" userId="f46cf8bb-4ec7-4653-94a9-ff26fa22481f" providerId="ADAL" clId="{5228F86A-13B8-40B4-8EED-8ECB32E199EB}" dt="2022-09-26T13:23:36.557" v="715" actId="1076"/>
        <pc:sldMkLst>
          <pc:docMk/>
          <pc:sldMk cId="493940181" sldId="284"/>
        </pc:sldMkLst>
        <pc:spChg chg="add del">
          <ac:chgData name="Fabian Surya Pramudya" userId="f46cf8bb-4ec7-4653-94a9-ff26fa22481f" providerId="ADAL" clId="{5228F86A-13B8-40B4-8EED-8ECB32E199EB}" dt="2022-09-26T12:45:26.550" v="638"/>
          <ac:spMkLst>
            <pc:docMk/>
            <pc:sldMk cId="493940181" sldId="284"/>
            <ac:spMk id="5" creationId="{7569685A-B7F0-4973-8C0A-85AFE6F8E406}"/>
          </ac:spMkLst>
        </pc:spChg>
        <pc:spChg chg="add mod">
          <ac:chgData name="Fabian Surya Pramudya" userId="f46cf8bb-4ec7-4653-94a9-ff26fa22481f" providerId="ADAL" clId="{5228F86A-13B8-40B4-8EED-8ECB32E199EB}" dt="2022-09-26T13:23:36.557" v="715" actId="1076"/>
          <ac:spMkLst>
            <pc:docMk/>
            <pc:sldMk cId="493940181" sldId="284"/>
            <ac:spMk id="6" creationId="{3AD4C926-7436-4B7B-8FE5-97EF840581A6}"/>
          </ac:spMkLst>
        </pc:spChg>
        <pc:picChg chg="del">
          <ac:chgData name="Fabian Surya Pramudya" userId="f46cf8bb-4ec7-4653-94a9-ff26fa22481f" providerId="ADAL" clId="{5228F86A-13B8-40B4-8EED-8ECB32E199EB}" dt="2022-09-26T12:45:05.239" v="635" actId="478"/>
          <ac:picMkLst>
            <pc:docMk/>
            <pc:sldMk cId="493940181" sldId="284"/>
            <ac:picMk id="2" creationId="{8D586796-B740-459E-9C10-A94B08E2DA68}"/>
          </ac:picMkLst>
        </pc:picChg>
        <pc:picChg chg="add mod">
          <ac:chgData name="Fabian Surya Pramudya" userId="f46cf8bb-4ec7-4653-94a9-ff26fa22481f" providerId="ADAL" clId="{5228F86A-13B8-40B4-8EED-8ECB32E199EB}" dt="2022-09-26T12:45:10.495" v="636" actId="1076"/>
          <ac:picMkLst>
            <pc:docMk/>
            <pc:sldMk cId="493940181" sldId="284"/>
            <ac:picMk id="4" creationId="{02F6C21B-78CC-47BC-99B1-48A2E56A0481}"/>
          </ac:picMkLst>
        </pc:picChg>
      </pc:sldChg>
      <pc:sldChg chg="addSp delSp modSp add">
        <pc:chgData name="Fabian Surya Pramudya" userId="f46cf8bb-4ec7-4653-94a9-ff26fa22481f" providerId="ADAL" clId="{5228F86A-13B8-40B4-8EED-8ECB32E199EB}" dt="2022-09-26T13:31:09.100" v="776" actId="313"/>
        <pc:sldMkLst>
          <pc:docMk/>
          <pc:sldMk cId="3596875815" sldId="285"/>
        </pc:sldMkLst>
        <pc:spChg chg="mod">
          <ac:chgData name="Fabian Surya Pramudya" userId="f46cf8bb-4ec7-4653-94a9-ff26fa22481f" providerId="ADAL" clId="{5228F86A-13B8-40B4-8EED-8ECB32E199EB}" dt="2022-09-26T13:31:09.100" v="776" actId="313"/>
          <ac:spMkLst>
            <pc:docMk/>
            <pc:sldMk cId="3596875815" sldId="285"/>
            <ac:spMk id="6" creationId="{42F38471-8083-443A-8E08-B24BEBA18AEB}"/>
          </ac:spMkLst>
        </pc:spChg>
        <pc:picChg chg="add del">
          <ac:chgData name="Fabian Surya Pramudya" userId="f46cf8bb-4ec7-4653-94a9-ff26fa22481f" providerId="ADAL" clId="{5228F86A-13B8-40B4-8EED-8ECB32E199EB}" dt="2022-09-26T13:29:49.027" v="757"/>
          <ac:picMkLst>
            <pc:docMk/>
            <pc:sldMk cId="3596875815" sldId="285"/>
            <ac:picMk id="2" creationId="{308B7F28-57FA-4A4A-9CC1-E17D581CC9A4}"/>
          </ac:picMkLst>
        </pc:picChg>
        <pc:picChg chg="del">
          <ac:chgData name="Fabian Surya Pramudya" userId="f46cf8bb-4ec7-4653-94a9-ff26fa22481f" providerId="ADAL" clId="{5228F86A-13B8-40B4-8EED-8ECB32E199EB}" dt="2022-09-26T13:29:50.636" v="758" actId="478"/>
          <ac:picMkLst>
            <pc:docMk/>
            <pc:sldMk cId="3596875815" sldId="285"/>
            <ac:picMk id="3" creationId="{D45D05D3-AAD4-47A5-8A69-FA51B2624529}"/>
          </ac:picMkLst>
        </pc:picChg>
        <pc:picChg chg="add mod">
          <ac:chgData name="Fabian Surya Pramudya" userId="f46cf8bb-4ec7-4653-94a9-ff26fa22481f" providerId="ADAL" clId="{5228F86A-13B8-40B4-8EED-8ECB32E199EB}" dt="2022-09-26T13:29:59.966" v="762" actId="14100"/>
          <ac:picMkLst>
            <pc:docMk/>
            <pc:sldMk cId="3596875815" sldId="285"/>
            <ac:picMk id="4" creationId="{0D4F303F-D2D2-44A5-86B4-29CCD512942B}"/>
          </ac:picMkLst>
        </pc:picChg>
      </pc:sldChg>
      <pc:sldChg chg="addSp delSp modSp add">
        <pc:chgData name="Fabian Surya Pramudya" userId="f46cf8bb-4ec7-4653-94a9-ff26fa22481f" providerId="ADAL" clId="{5228F86A-13B8-40B4-8EED-8ECB32E199EB}" dt="2022-09-26T13:31:58.557" v="786" actId="1076"/>
        <pc:sldMkLst>
          <pc:docMk/>
          <pc:sldMk cId="2004230187" sldId="286"/>
        </pc:sldMkLst>
        <pc:picChg chg="del">
          <ac:chgData name="Fabian Surya Pramudya" userId="f46cf8bb-4ec7-4653-94a9-ff26fa22481f" providerId="ADAL" clId="{5228F86A-13B8-40B4-8EED-8ECB32E199EB}" dt="2022-09-26T13:31:55.818" v="784" actId="478"/>
          <ac:picMkLst>
            <pc:docMk/>
            <pc:sldMk cId="2004230187" sldId="286"/>
            <ac:picMk id="4" creationId="{0D4F303F-D2D2-44A5-86B4-29CCD512942B}"/>
          </ac:picMkLst>
        </pc:picChg>
        <pc:picChg chg="add mod">
          <ac:chgData name="Fabian Surya Pramudya" userId="f46cf8bb-4ec7-4653-94a9-ff26fa22481f" providerId="ADAL" clId="{5228F86A-13B8-40B4-8EED-8ECB32E199EB}" dt="2022-09-26T13:31:58.557" v="786" actId="1076"/>
          <ac:picMkLst>
            <pc:docMk/>
            <pc:sldMk cId="2004230187" sldId="286"/>
            <ac:picMk id="8" creationId="{437391DA-0BEC-4DDB-AAA3-FC2D278E1EC6}"/>
          </ac:picMkLst>
        </pc:picChg>
      </pc:sldChg>
      <pc:sldChg chg="addSp delSp modSp add">
        <pc:chgData name="Fabian Surya Pramudya" userId="f46cf8bb-4ec7-4653-94a9-ff26fa22481f" providerId="ADAL" clId="{5228F86A-13B8-40B4-8EED-8ECB32E199EB}" dt="2022-09-26T14:07:29.346" v="1032" actId="123"/>
        <pc:sldMkLst>
          <pc:docMk/>
          <pc:sldMk cId="2299999220" sldId="287"/>
        </pc:sldMkLst>
        <pc:spChg chg="mod">
          <ac:chgData name="Fabian Surya Pramudya" userId="f46cf8bb-4ec7-4653-94a9-ff26fa22481f" providerId="ADAL" clId="{5228F86A-13B8-40B4-8EED-8ECB32E199EB}" dt="2022-09-26T14:07:29.346" v="1032" actId="123"/>
          <ac:spMkLst>
            <pc:docMk/>
            <pc:sldMk cId="2299999220" sldId="287"/>
            <ac:spMk id="5" creationId="{AE7D86E2-B5E9-4A7D-8405-84BBCB0A6D2D}"/>
          </ac:spMkLst>
        </pc:spChg>
        <pc:picChg chg="add mod">
          <ac:chgData name="Fabian Surya Pramudya" userId="f46cf8bb-4ec7-4653-94a9-ff26fa22481f" providerId="ADAL" clId="{5228F86A-13B8-40B4-8EED-8ECB32E199EB}" dt="2022-09-26T13:35:14.779" v="843" actId="1076"/>
          <ac:picMkLst>
            <pc:docMk/>
            <pc:sldMk cId="2299999220" sldId="287"/>
            <ac:picMk id="2" creationId="{5BAA9197-D734-423F-8A28-6E1A84F776F8}"/>
          </ac:picMkLst>
        </pc:picChg>
        <pc:picChg chg="del">
          <ac:chgData name="Fabian Surya Pramudya" userId="f46cf8bb-4ec7-4653-94a9-ff26fa22481f" providerId="ADAL" clId="{5228F86A-13B8-40B4-8EED-8ECB32E199EB}" dt="2022-09-26T13:35:10.655" v="839" actId="478"/>
          <ac:picMkLst>
            <pc:docMk/>
            <pc:sldMk cId="2299999220" sldId="287"/>
            <ac:picMk id="10" creationId="{EE10D9B0-28E1-44C6-BC48-3E528952783C}"/>
          </ac:picMkLst>
        </pc:picChg>
      </pc:sldChg>
      <pc:sldChg chg="delSp modSp add">
        <pc:chgData name="Fabian Surya Pramudya" userId="f46cf8bb-4ec7-4653-94a9-ff26fa22481f" providerId="ADAL" clId="{5228F86A-13B8-40B4-8EED-8ECB32E199EB}" dt="2022-09-26T13:42:23.844" v="902" actId="20577"/>
        <pc:sldMkLst>
          <pc:docMk/>
          <pc:sldMk cId="3759224707" sldId="288"/>
        </pc:sldMkLst>
        <pc:spChg chg="mod">
          <ac:chgData name="Fabian Surya Pramudya" userId="f46cf8bb-4ec7-4653-94a9-ff26fa22481f" providerId="ADAL" clId="{5228F86A-13B8-40B4-8EED-8ECB32E199EB}" dt="2022-09-26T13:42:23.844" v="902" actId="20577"/>
          <ac:spMkLst>
            <pc:docMk/>
            <pc:sldMk cId="3759224707" sldId="288"/>
            <ac:spMk id="5" creationId="{AE7D86E2-B5E9-4A7D-8405-84BBCB0A6D2D}"/>
          </ac:spMkLst>
        </pc:spChg>
        <pc:picChg chg="del">
          <ac:chgData name="Fabian Surya Pramudya" userId="f46cf8bb-4ec7-4653-94a9-ff26fa22481f" providerId="ADAL" clId="{5228F86A-13B8-40B4-8EED-8ECB32E199EB}" dt="2022-09-26T13:40:59.279" v="853" actId="478"/>
          <ac:picMkLst>
            <pc:docMk/>
            <pc:sldMk cId="3759224707" sldId="288"/>
            <ac:picMk id="2" creationId="{5BAA9197-D734-423F-8A28-6E1A84F776F8}"/>
          </ac:picMkLst>
        </pc:picChg>
      </pc:sldChg>
      <pc:sldChg chg="addSp modSp add">
        <pc:chgData name="Fabian Surya Pramudya" userId="f46cf8bb-4ec7-4653-94a9-ff26fa22481f" providerId="ADAL" clId="{5228F86A-13B8-40B4-8EED-8ECB32E199EB}" dt="2022-09-26T13:44:52.677" v="974" actId="20577"/>
        <pc:sldMkLst>
          <pc:docMk/>
          <pc:sldMk cId="3483393279" sldId="289"/>
        </pc:sldMkLst>
        <pc:spChg chg="mod">
          <ac:chgData name="Fabian Surya Pramudya" userId="f46cf8bb-4ec7-4653-94a9-ff26fa22481f" providerId="ADAL" clId="{5228F86A-13B8-40B4-8EED-8ECB32E199EB}" dt="2022-09-26T13:44:32.812" v="951" actId="14100"/>
          <ac:spMkLst>
            <pc:docMk/>
            <pc:sldMk cId="3483393279" sldId="289"/>
            <ac:spMk id="5" creationId="{AE7D86E2-B5E9-4A7D-8405-84BBCB0A6D2D}"/>
          </ac:spMkLst>
        </pc:spChg>
        <pc:spChg chg="add mod">
          <ac:chgData name="Fabian Surya Pramudya" userId="f46cf8bb-4ec7-4653-94a9-ff26fa22481f" providerId="ADAL" clId="{5228F86A-13B8-40B4-8EED-8ECB32E199EB}" dt="2022-09-26T13:44:52.677" v="974" actId="20577"/>
          <ac:spMkLst>
            <pc:docMk/>
            <pc:sldMk cId="3483393279" sldId="289"/>
            <ac:spMk id="8" creationId="{941D737F-4B2F-4F93-B7CC-A40E6C7F33E4}"/>
          </ac:spMkLst>
        </pc:spChg>
        <pc:spChg chg="mod">
          <ac:chgData name="Fabian Surya Pramudya" userId="f46cf8bb-4ec7-4653-94a9-ff26fa22481f" providerId="ADAL" clId="{5228F86A-13B8-40B4-8EED-8ECB32E199EB}" dt="2022-09-26T13:43:27.319" v="931" actId="1076"/>
          <ac:spMkLst>
            <pc:docMk/>
            <pc:sldMk cId="3483393279" sldId="289"/>
            <ac:spMk id="9" creationId="{233408BD-1F1D-44A0-8D72-B6E6FF325F4D}"/>
          </ac:spMkLst>
        </pc:spChg>
        <pc:picChg chg="add mod">
          <ac:chgData name="Fabian Surya Pramudya" userId="f46cf8bb-4ec7-4653-94a9-ff26fa22481f" providerId="ADAL" clId="{5228F86A-13B8-40B4-8EED-8ECB32E199EB}" dt="2022-09-26T13:44:19.721" v="946" actId="14100"/>
          <ac:picMkLst>
            <pc:docMk/>
            <pc:sldMk cId="3483393279" sldId="289"/>
            <ac:picMk id="2" creationId="{BF9A377E-27BA-4B12-9C63-5B37049175E9}"/>
          </ac:picMkLst>
        </pc:picChg>
        <pc:picChg chg="add mod">
          <ac:chgData name="Fabian Surya Pramudya" userId="f46cf8bb-4ec7-4653-94a9-ff26fa22481f" providerId="ADAL" clId="{5228F86A-13B8-40B4-8EED-8ECB32E199EB}" dt="2022-09-26T13:44:22.752" v="948" actId="14100"/>
          <ac:picMkLst>
            <pc:docMk/>
            <pc:sldMk cId="3483393279" sldId="289"/>
            <ac:picMk id="3" creationId="{EB23F128-9228-412A-9A2E-E41BFF91B62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spTree>
    <p:extLst>
      <p:ext uri="{BB962C8B-B14F-4D97-AF65-F5344CB8AC3E}">
        <p14:creationId xmlns:p14="http://schemas.microsoft.com/office/powerpoint/2010/main" val="162881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12/23/2022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spTree>
    <p:extLst>
      <p:ext uri="{BB962C8B-B14F-4D97-AF65-F5344CB8AC3E}">
        <p14:creationId xmlns:p14="http://schemas.microsoft.com/office/powerpoint/2010/main" val="417594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12/23/2022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spTree>
    <p:extLst>
      <p:ext uri="{BB962C8B-B14F-4D97-AF65-F5344CB8AC3E}">
        <p14:creationId xmlns:p14="http://schemas.microsoft.com/office/powerpoint/2010/main" val="3330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12/23/2022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spTree>
    <p:extLst>
      <p:ext uri="{BB962C8B-B14F-4D97-AF65-F5344CB8AC3E}">
        <p14:creationId xmlns:p14="http://schemas.microsoft.com/office/powerpoint/2010/main" val="384020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12/23/2022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spTree>
    <p:extLst>
      <p:ext uri="{BB962C8B-B14F-4D97-AF65-F5344CB8AC3E}">
        <p14:creationId xmlns:p14="http://schemas.microsoft.com/office/powerpoint/2010/main" val="35524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12/23/2022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spTree>
    <p:extLst>
      <p:ext uri="{BB962C8B-B14F-4D97-AF65-F5344CB8AC3E}">
        <p14:creationId xmlns:p14="http://schemas.microsoft.com/office/powerpoint/2010/main" val="91214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12/23/2022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235751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23/12/2022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63593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0"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12/23/2022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1003228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overflow.com/questions/40822400/how-to-create-a-dotplot-of-two-dna-sequence-in-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Biology</a:t>
            </a:r>
          </a:p>
          <a:p>
            <a:pPr>
              <a:spcBef>
                <a:spcPct val="20000"/>
              </a:spcBef>
              <a:tabLst>
                <a:tab pos="1320800" algn="l"/>
                <a:tab pos="2054225" algn="l"/>
              </a:tabLst>
            </a:pPr>
            <a:r>
              <a:rPr lang="en-US" sz="2400" dirty="0">
                <a:solidFill>
                  <a:schemeClr val="bg1"/>
                </a:solidFill>
                <a:latin typeface="Open Sans"/>
              </a:rPr>
              <a:t>Effective Period	: June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2515408" y="3661535"/>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a:solidFill>
                  <a:schemeClr val="bg1"/>
                </a:solidFill>
              </a:rPr>
              <a:t>Sequence Alignment </a:t>
            </a:r>
            <a:r>
              <a:rPr lang="en-GB" sz="4000" b="1" dirty="0">
                <a:solidFill>
                  <a:schemeClr val="bg1"/>
                </a:solidFill>
              </a:rPr>
              <a:t>Using </a:t>
            </a:r>
            <a:r>
              <a:rPr lang="en-GB" sz="4000" b="1" dirty="0" err="1">
                <a:solidFill>
                  <a:schemeClr val="bg1"/>
                </a:solidFill>
              </a:rPr>
              <a:t>Biopython</a:t>
            </a:r>
            <a:br>
              <a:rPr lang="en-AU" dirty="0">
                <a:solidFill>
                  <a:schemeClr val="bg1"/>
                </a:solidFill>
              </a:rPr>
            </a:br>
            <a:br>
              <a:rPr lang="en-AU" dirty="0">
                <a:solidFill>
                  <a:schemeClr val="bg1"/>
                </a:solidFill>
              </a:rPr>
            </a:br>
            <a:r>
              <a:rPr lang="en-US" sz="2800" b="1" dirty="0">
                <a:solidFill>
                  <a:schemeClr val="bg1"/>
                </a:solidFill>
              </a:rPr>
              <a:t>Session  4</a:t>
            </a:r>
          </a:p>
        </p:txBody>
      </p:sp>
    </p:spTree>
    <p:extLst>
      <p:ext uri="{BB962C8B-B14F-4D97-AF65-F5344CB8AC3E}">
        <p14:creationId xmlns:p14="http://schemas.microsoft.com/office/powerpoint/2010/main" val="395059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930926"/>
            <a:ext cx="965944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Hamming Distance, </a:t>
            </a:r>
            <a:r>
              <a:rPr lang="en-US" dirty="0" err="1"/>
              <a:t>Levenstein</a:t>
            </a:r>
            <a:r>
              <a:rPr lang="en-US" dirty="0"/>
              <a:t> Distance, and Dot Plot</a:t>
            </a:r>
          </a:p>
        </p:txBody>
      </p:sp>
      <p:sp>
        <p:nvSpPr>
          <p:cNvPr id="5" name="Rectangle 4">
            <a:extLst>
              <a:ext uri="{FF2B5EF4-FFF2-40B4-BE49-F238E27FC236}">
                <a16:creationId xmlns:a16="http://schemas.microsoft.com/office/drawing/2014/main" id="{AE7D86E2-B5E9-4A7D-8405-84BBCB0A6D2D}"/>
              </a:ext>
            </a:extLst>
          </p:cNvPr>
          <p:cNvSpPr/>
          <p:nvPr/>
        </p:nvSpPr>
        <p:spPr>
          <a:xfrm>
            <a:off x="1412411" y="1801213"/>
            <a:ext cx="10169989" cy="4247317"/>
          </a:xfrm>
          <a:prstGeom prst="rect">
            <a:avLst/>
          </a:prstGeom>
        </p:spPr>
        <p:txBody>
          <a:bodyPr wrap="square">
            <a:spAutoFit/>
          </a:bodyPr>
          <a:lstStyle/>
          <a:p>
            <a:r>
              <a:rPr lang="en-US" dirty="0"/>
              <a:t>Dot Plot</a:t>
            </a:r>
          </a:p>
          <a:p>
            <a:pPr marL="342900" indent="-342900">
              <a:buAutoNum type="arabicPeriod"/>
            </a:pPr>
            <a:r>
              <a:rPr lang="en-US" dirty="0"/>
              <a:t>A dot plot is a graphical method that allows the comparison of two biological sequences and identify regions of close similarity between them.</a:t>
            </a:r>
          </a:p>
          <a:p>
            <a:pPr marL="342900" indent="-342900">
              <a:buAutoNum type="arabicPeriod"/>
            </a:pPr>
            <a:r>
              <a:rPr lang="en-US" dirty="0"/>
              <a:t>Simplest method - put a dot wherever sequences are identical</a:t>
            </a:r>
          </a:p>
          <a:p>
            <a:pPr marL="342900" indent="-342900">
              <a:buAutoNum type="arabicPeriod"/>
            </a:pPr>
            <a:r>
              <a:rPr lang="en-US" dirty="0"/>
              <a:t>Dot plots compare two sequences by organizing one sequence on the x-axis, and another on the y-axis, of a plot.</a:t>
            </a:r>
          </a:p>
          <a:p>
            <a:pPr marL="342900" indent="-342900">
              <a:buAutoNum type="arabicPeriod"/>
            </a:pPr>
            <a:r>
              <a:rPr lang="en-US" dirty="0"/>
              <a:t>When the residues of both sequences match at the same location on the plot, a dot is drawn at the corresponding position usefulness</a:t>
            </a:r>
          </a:p>
          <a:p>
            <a:endParaRPr lang="en-US" dirty="0"/>
          </a:p>
          <a:p>
            <a:r>
              <a:rPr lang="en-US" dirty="0"/>
              <a:t>Dot plots can also be used to visually inspect sequences for : direct or inverted repeats; regions with low sequence complexity; Similar regions; Repeated sequences; Sequence rearrangements; RNA structures; Gene order</a:t>
            </a:r>
          </a:p>
          <a:p>
            <a:endParaRPr lang="en-US" dirty="0"/>
          </a:p>
          <a:p>
            <a:r>
              <a:rPr lang="en-US" dirty="0"/>
              <a:t>Link :</a:t>
            </a:r>
          </a:p>
          <a:p>
            <a:r>
              <a:rPr lang="en-US" dirty="0">
                <a:hlinkClick r:id="rId2"/>
              </a:rPr>
              <a:t>https://stackoverflow.com/questions/40822400/how-to-create-a-dotplot-of-two-dna-sequence-in-python</a:t>
            </a:r>
            <a:endParaRPr lang="en-US" dirty="0"/>
          </a:p>
        </p:txBody>
      </p:sp>
    </p:spTree>
    <p:extLst>
      <p:ext uri="{BB962C8B-B14F-4D97-AF65-F5344CB8AC3E}">
        <p14:creationId xmlns:p14="http://schemas.microsoft.com/office/powerpoint/2010/main" val="375922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930926"/>
            <a:ext cx="965944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Hamming Distance, </a:t>
            </a:r>
            <a:r>
              <a:rPr lang="en-US" dirty="0" err="1"/>
              <a:t>Levenstein</a:t>
            </a:r>
            <a:r>
              <a:rPr lang="en-US" dirty="0"/>
              <a:t> Distance, and Dot Plot</a:t>
            </a:r>
          </a:p>
        </p:txBody>
      </p:sp>
      <p:sp>
        <p:nvSpPr>
          <p:cNvPr id="5" name="Rectangle 4">
            <a:extLst>
              <a:ext uri="{FF2B5EF4-FFF2-40B4-BE49-F238E27FC236}">
                <a16:creationId xmlns:a16="http://schemas.microsoft.com/office/drawing/2014/main" id="{AE7D86E2-B5E9-4A7D-8405-84BBCB0A6D2D}"/>
              </a:ext>
            </a:extLst>
          </p:cNvPr>
          <p:cNvSpPr/>
          <p:nvPr/>
        </p:nvSpPr>
        <p:spPr>
          <a:xfrm>
            <a:off x="1514011" y="1791386"/>
            <a:ext cx="2214709" cy="369332"/>
          </a:xfrm>
          <a:prstGeom prst="rect">
            <a:avLst/>
          </a:prstGeom>
        </p:spPr>
        <p:txBody>
          <a:bodyPr wrap="square">
            <a:spAutoFit/>
          </a:bodyPr>
          <a:lstStyle/>
          <a:p>
            <a:r>
              <a:rPr lang="en-US" dirty="0"/>
              <a:t>Define the function</a:t>
            </a:r>
          </a:p>
        </p:txBody>
      </p:sp>
      <p:pic>
        <p:nvPicPr>
          <p:cNvPr id="2" name="Picture 1">
            <a:extLst>
              <a:ext uri="{FF2B5EF4-FFF2-40B4-BE49-F238E27FC236}">
                <a16:creationId xmlns:a16="http://schemas.microsoft.com/office/drawing/2014/main" id="{BF9A377E-27BA-4B12-9C63-5B37049175E9}"/>
              </a:ext>
            </a:extLst>
          </p:cNvPr>
          <p:cNvPicPr>
            <a:picLocks noChangeAspect="1"/>
          </p:cNvPicPr>
          <p:nvPr/>
        </p:nvPicPr>
        <p:blipFill>
          <a:blip r:embed="rId2"/>
          <a:stretch>
            <a:fillRect/>
          </a:stretch>
        </p:blipFill>
        <p:spPr>
          <a:xfrm>
            <a:off x="1620955" y="2249050"/>
            <a:ext cx="5206565" cy="4055174"/>
          </a:xfrm>
          <a:prstGeom prst="rect">
            <a:avLst/>
          </a:prstGeom>
        </p:spPr>
      </p:pic>
      <p:pic>
        <p:nvPicPr>
          <p:cNvPr id="3" name="Picture 2">
            <a:extLst>
              <a:ext uri="{FF2B5EF4-FFF2-40B4-BE49-F238E27FC236}">
                <a16:creationId xmlns:a16="http://schemas.microsoft.com/office/drawing/2014/main" id="{EB23F128-9228-412A-9A2E-E41BFF91B62E}"/>
              </a:ext>
            </a:extLst>
          </p:cNvPr>
          <p:cNvPicPr>
            <a:picLocks noChangeAspect="1"/>
          </p:cNvPicPr>
          <p:nvPr/>
        </p:nvPicPr>
        <p:blipFill>
          <a:blip r:embed="rId3"/>
          <a:stretch>
            <a:fillRect/>
          </a:stretch>
        </p:blipFill>
        <p:spPr>
          <a:xfrm>
            <a:off x="7223760" y="2249051"/>
            <a:ext cx="3536389" cy="4055174"/>
          </a:xfrm>
          <a:prstGeom prst="rect">
            <a:avLst/>
          </a:prstGeom>
        </p:spPr>
      </p:pic>
      <p:sp>
        <p:nvSpPr>
          <p:cNvPr id="8" name="Rectangle 7">
            <a:extLst>
              <a:ext uri="{FF2B5EF4-FFF2-40B4-BE49-F238E27FC236}">
                <a16:creationId xmlns:a16="http://schemas.microsoft.com/office/drawing/2014/main" id="{941D737F-4B2F-4F93-B7CC-A40E6C7F33E4}"/>
              </a:ext>
            </a:extLst>
          </p:cNvPr>
          <p:cNvSpPr/>
          <p:nvPr/>
        </p:nvSpPr>
        <p:spPr>
          <a:xfrm>
            <a:off x="7122331" y="1804772"/>
            <a:ext cx="2214709" cy="369332"/>
          </a:xfrm>
          <a:prstGeom prst="rect">
            <a:avLst/>
          </a:prstGeom>
        </p:spPr>
        <p:txBody>
          <a:bodyPr wrap="square">
            <a:spAutoFit/>
          </a:bodyPr>
          <a:lstStyle/>
          <a:p>
            <a:r>
              <a:rPr lang="en-US" dirty="0"/>
              <a:t>Run </a:t>
            </a:r>
            <a:r>
              <a:rPr lang="en-US" dirty="0" err="1"/>
              <a:t>dotplot</a:t>
            </a:r>
            <a:r>
              <a:rPr lang="en-US" dirty="0"/>
              <a:t> function</a:t>
            </a:r>
          </a:p>
        </p:txBody>
      </p:sp>
    </p:spTree>
    <p:extLst>
      <p:ext uri="{BB962C8B-B14F-4D97-AF65-F5344CB8AC3E}">
        <p14:creationId xmlns:p14="http://schemas.microsoft.com/office/powerpoint/2010/main" val="348339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2">
            <a:extLst>
              <a:ext uri="{FF2B5EF4-FFF2-40B4-BE49-F238E27FC236}">
                <a16:creationId xmlns:a16="http://schemas.microsoft.com/office/drawing/2014/main" id="{DEFDD124-BA0E-4C6D-9904-D258C03BD30C}"/>
              </a:ext>
            </a:extLst>
          </p:cNvPr>
          <p:cNvSpPr txBox="1">
            <a:spLocks/>
          </p:cNvSpPr>
          <p:nvPr/>
        </p:nvSpPr>
        <p:spPr bwMode="auto">
          <a:xfrm>
            <a:off x="1412411" y="930926"/>
            <a:ext cx="658350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Dot Plot</a:t>
            </a:r>
            <a:endParaRPr lang="en-HK" dirty="0"/>
          </a:p>
        </p:txBody>
      </p:sp>
      <p:pic>
        <p:nvPicPr>
          <p:cNvPr id="4" name="Picture 3">
            <a:extLst>
              <a:ext uri="{FF2B5EF4-FFF2-40B4-BE49-F238E27FC236}">
                <a16:creationId xmlns:a16="http://schemas.microsoft.com/office/drawing/2014/main" id="{77E37C5A-0B07-416C-8871-54FF23E471C1}"/>
              </a:ext>
            </a:extLst>
          </p:cNvPr>
          <p:cNvPicPr>
            <a:picLocks noChangeAspect="1"/>
          </p:cNvPicPr>
          <p:nvPr/>
        </p:nvPicPr>
        <p:blipFill>
          <a:blip r:embed="rId2"/>
          <a:stretch>
            <a:fillRect/>
          </a:stretch>
        </p:blipFill>
        <p:spPr>
          <a:xfrm>
            <a:off x="1412411" y="2131377"/>
            <a:ext cx="5143500" cy="3590925"/>
          </a:xfrm>
          <a:prstGeom prst="rect">
            <a:avLst/>
          </a:prstGeom>
        </p:spPr>
      </p:pic>
      <p:pic>
        <p:nvPicPr>
          <p:cNvPr id="5" name="Picture 4">
            <a:extLst>
              <a:ext uri="{FF2B5EF4-FFF2-40B4-BE49-F238E27FC236}">
                <a16:creationId xmlns:a16="http://schemas.microsoft.com/office/drawing/2014/main" id="{64626AE4-52C7-4A32-815D-22CE1300FBEF}"/>
              </a:ext>
            </a:extLst>
          </p:cNvPr>
          <p:cNvPicPr>
            <a:picLocks noChangeAspect="1"/>
          </p:cNvPicPr>
          <p:nvPr/>
        </p:nvPicPr>
        <p:blipFill>
          <a:blip r:embed="rId3"/>
          <a:stretch>
            <a:fillRect/>
          </a:stretch>
        </p:blipFill>
        <p:spPr>
          <a:xfrm>
            <a:off x="6967855" y="878824"/>
            <a:ext cx="2990850" cy="5048250"/>
          </a:xfrm>
          <a:prstGeom prst="rect">
            <a:avLst/>
          </a:prstGeom>
        </p:spPr>
      </p:pic>
    </p:spTree>
    <p:extLst>
      <p:ext uri="{BB962C8B-B14F-4D97-AF65-F5344CB8AC3E}">
        <p14:creationId xmlns:p14="http://schemas.microsoft.com/office/powerpoint/2010/main" val="425891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B31A-73FC-4891-87D2-B0707777D7C0}"/>
              </a:ext>
            </a:extLst>
          </p:cNvPr>
          <p:cNvSpPr>
            <a:spLocks noGrp="1"/>
          </p:cNvSpPr>
          <p:nvPr>
            <p:ph type="title"/>
          </p:nvPr>
        </p:nvSpPr>
        <p:spPr/>
        <p:txBody>
          <a:bodyPr/>
          <a:lstStyle/>
          <a:p>
            <a:pPr algn="ctr"/>
            <a:r>
              <a:rPr lang="en-US" dirty="0"/>
              <a:t>Exercise</a:t>
            </a:r>
            <a:endParaRPr lang="en-HK" dirty="0"/>
          </a:p>
        </p:txBody>
      </p:sp>
      <p:sp>
        <p:nvSpPr>
          <p:cNvPr id="8" name="Rectangle 7">
            <a:extLst>
              <a:ext uri="{FF2B5EF4-FFF2-40B4-BE49-F238E27FC236}">
                <a16:creationId xmlns:a16="http://schemas.microsoft.com/office/drawing/2014/main" id="{FF366DD4-12BC-48D7-A668-47E7905EB0BB}"/>
              </a:ext>
            </a:extLst>
          </p:cNvPr>
          <p:cNvSpPr/>
          <p:nvPr/>
        </p:nvSpPr>
        <p:spPr>
          <a:xfrm>
            <a:off x="1390681" y="3896041"/>
            <a:ext cx="184731" cy="369332"/>
          </a:xfrm>
          <a:prstGeom prst="rect">
            <a:avLst/>
          </a:prstGeom>
        </p:spPr>
        <p:txBody>
          <a:bodyPr wrap="none">
            <a:spAutoFit/>
          </a:bodyPr>
          <a:lstStyle/>
          <a:p>
            <a:endParaRPr lang="en-US" dirty="0">
              <a:cs typeface="Courier New" panose="02070309020205020404" pitchFamily="49" charset="0"/>
            </a:endParaRPr>
          </a:p>
        </p:txBody>
      </p:sp>
      <p:sp>
        <p:nvSpPr>
          <p:cNvPr id="9" name="TextBox 8">
            <a:extLst>
              <a:ext uri="{FF2B5EF4-FFF2-40B4-BE49-F238E27FC236}">
                <a16:creationId xmlns:a16="http://schemas.microsoft.com/office/drawing/2014/main" id="{09A5A897-C9CE-4636-A87B-D0B1E04E6498}"/>
              </a:ext>
            </a:extLst>
          </p:cNvPr>
          <p:cNvSpPr txBox="1"/>
          <p:nvPr/>
        </p:nvSpPr>
        <p:spPr>
          <a:xfrm>
            <a:off x="1390681" y="1817210"/>
            <a:ext cx="9010619" cy="3785652"/>
          </a:xfrm>
          <a:prstGeom prst="rect">
            <a:avLst/>
          </a:prstGeom>
          <a:noFill/>
        </p:spPr>
        <p:txBody>
          <a:bodyPr wrap="square">
            <a:spAutoFit/>
          </a:bodyPr>
          <a:lstStyle/>
          <a:p>
            <a:r>
              <a:rPr lang="en-US" sz="2400" dirty="0"/>
              <a:t>Given 2 sequences :</a:t>
            </a:r>
          </a:p>
          <a:p>
            <a:pPr lvl="1"/>
            <a:r>
              <a:rPr lang="en-US" sz="2400" dirty="0"/>
              <a:t>Seq 1 = 'ATGCATGGTGCGCGA’</a:t>
            </a:r>
          </a:p>
          <a:p>
            <a:pPr lvl="1"/>
            <a:r>
              <a:rPr lang="en-US" sz="2400" dirty="0"/>
              <a:t>Seq 2 = 'ATTTGTGCTCCTGGA’</a:t>
            </a:r>
          </a:p>
          <a:p>
            <a:endParaRPr lang="en-US" sz="2400" dirty="0"/>
          </a:p>
          <a:p>
            <a:pPr marL="342900" indent="-342900">
              <a:buAutoNum type="arabicPeriod"/>
            </a:pPr>
            <a:r>
              <a:rPr lang="en-US" sz="2400" dirty="0"/>
              <a:t>Which alignment would be suitable for the two sequence?</a:t>
            </a:r>
          </a:p>
          <a:p>
            <a:pPr marL="342900" indent="-342900">
              <a:buFontTx/>
              <a:buAutoNum type="arabicPeriod"/>
            </a:pPr>
            <a:r>
              <a:rPr lang="en-US" sz="2400" dirty="0"/>
              <a:t>Find similarity percentage between the </a:t>
            </a:r>
            <a:r>
              <a:rPr lang="en-US" sz="2400"/>
              <a:t>two sequence</a:t>
            </a:r>
            <a:endParaRPr lang="en-US" sz="2400" dirty="0"/>
          </a:p>
          <a:p>
            <a:pPr marL="342900" indent="-342900">
              <a:buAutoNum type="arabicPeriod"/>
            </a:pPr>
            <a:r>
              <a:rPr lang="en-US" sz="2400" dirty="0"/>
              <a:t>Check similarity using Hamming Distance, </a:t>
            </a:r>
            <a:r>
              <a:rPr lang="en-US" sz="2400" dirty="0" err="1"/>
              <a:t>Levenstein</a:t>
            </a:r>
            <a:r>
              <a:rPr lang="en-US" sz="2400" dirty="0"/>
              <a:t> Distance, and Dot Plot</a:t>
            </a:r>
          </a:p>
          <a:p>
            <a:pPr marL="342900" indent="-342900">
              <a:buAutoNum type="arabicPeriod"/>
            </a:pPr>
            <a:endParaRPr lang="en-US" sz="2400" dirty="0"/>
          </a:p>
          <a:p>
            <a:endParaRPr lang="en-US" sz="2400" dirty="0"/>
          </a:p>
        </p:txBody>
      </p:sp>
    </p:spTree>
    <p:extLst>
      <p:ext uri="{BB962C8B-B14F-4D97-AF65-F5344CB8AC3E}">
        <p14:creationId xmlns:p14="http://schemas.microsoft.com/office/powerpoint/2010/main" val="189185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247317"/>
          </a:xfrm>
          <a:prstGeom prst="rect">
            <a:avLst/>
          </a:prstGeom>
          <a:noFill/>
        </p:spPr>
        <p:txBody>
          <a:bodyPr wrap="square">
            <a:spAutoFit/>
          </a:bodyPr>
          <a:lstStyle/>
          <a:p>
            <a:r>
              <a:rPr lang="en-US" b="1" dirty="0"/>
              <a:t>LO : </a:t>
            </a:r>
            <a:r>
              <a:rPr lang="en-US" dirty="0"/>
              <a:t>Execute a planned simulation of Introduction to </a:t>
            </a:r>
            <a:r>
              <a:rPr lang="en-US" dirty="0" err="1"/>
              <a:t>BioPython</a:t>
            </a:r>
            <a:r>
              <a:rPr lang="en-US" dirty="0"/>
              <a:t>, DNA Sequence Analysis, and DNA Sequence Alignment</a:t>
            </a:r>
            <a:endParaRPr lang="en-HK" dirty="0"/>
          </a:p>
          <a:p>
            <a:endParaRPr lang="en-US" dirty="0"/>
          </a:p>
          <a:p>
            <a:r>
              <a:rPr lang="en-US" dirty="0"/>
              <a:t>In this course we will be simulating basic Bioinformatics analysis using </a:t>
            </a:r>
            <a:r>
              <a:rPr lang="en-US" dirty="0" err="1"/>
              <a:t>Biopython</a:t>
            </a:r>
            <a:r>
              <a:rPr lang="en-US" dirty="0"/>
              <a:t>. Although the Python part is dominant, this course is still ideal for students only with a basic knowledge of biology. The course contains a basic introduction to the </a:t>
            </a:r>
            <a:r>
              <a:rPr lang="en-US" dirty="0" err="1"/>
              <a:t>Jupyter</a:t>
            </a:r>
            <a:r>
              <a:rPr lang="en-US" dirty="0"/>
              <a:t> Notebook and </a:t>
            </a:r>
            <a:r>
              <a:rPr lang="en-US" dirty="0" err="1"/>
              <a:t>Colab</a:t>
            </a:r>
            <a:r>
              <a:rPr lang="en-US" dirty="0"/>
              <a:t> Environment, </a:t>
            </a:r>
          </a:p>
          <a:p>
            <a:endParaRPr lang="en-US" dirty="0"/>
          </a:p>
          <a:p>
            <a:r>
              <a:rPr lang="en-US" dirty="0"/>
              <a:t>In this session, we will start exploring a simulation concept using Open-Source </a:t>
            </a:r>
            <a:r>
              <a:rPr lang="en-US" dirty="0" err="1"/>
              <a:t>Biopython</a:t>
            </a:r>
            <a:endParaRPr lang="en-US" dirty="0"/>
          </a:p>
          <a:p>
            <a:r>
              <a:rPr lang="en-US" dirty="0"/>
              <a:t>Official Website : https://biopython.org/</a:t>
            </a:r>
          </a:p>
          <a:p>
            <a:endParaRPr lang="en-US" dirty="0"/>
          </a:p>
          <a:p>
            <a:r>
              <a:rPr lang="en-US" b="1" dirty="0"/>
              <a:t>Outline</a:t>
            </a:r>
          </a:p>
          <a:p>
            <a:pPr marL="342900" indent="-342900">
              <a:buAutoNum type="arabicPeriod"/>
            </a:pPr>
            <a:r>
              <a:rPr lang="en-US" dirty="0"/>
              <a:t>Global and Local Alignment</a:t>
            </a:r>
          </a:p>
          <a:p>
            <a:pPr marL="342900" indent="-342900">
              <a:buAutoNum type="arabicPeriod"/>
            </a:pPr>
            <a:r>
              <a:rPr lang="en-US" dirty="0"/>
              <a:t>Similarity Analysis</a:t>
            </a:r>
          </a:p>
          <a:p>
            <a:pPr marL="342900" indent="-342900">
              <a:buAutoNum type="arabicPeriod"/>
            </a:pPr>
            <a:r>
              <a:rPr lang="en-US" dirty="0"/>
              <a:t>Humming Distance, </a:t>
            </a:r>
            <a:r>
              <a:rPr lang="en-US" dirty="0" err="1"/>
              <a:t>Levenstein</a:t>
            </a:r>
            <a:r>
              <a:rPr lang="en-US" dirty="0"/>
              <a:t> Distance, and Dot Plot</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lstStyle/>
          <a:p>
            <a:r>
              <a:rPr lang="en-US" dirty="0"/>
              <a:t>Objective and Outline</a:t>
            </a:r>
            <a:endParaRPr lang="en-HK" dirty="0"/>
          </a:p>
        </p:txBody>
      </p:sp>
    </p:spTree>
    <p:extLst>
      <p:ext uri="{BB962C8B-B14F-4D97-AF65-F5344CB8AC3E}">
        <p14:creationId xmlns:p14="http://schemas.microsoft.com/office/powerpoint/2010/main" val="1733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2283A-E21E-4AFB-A4F9-491167759D38}"/>
              </a:ext>
            </a:extLst>
          </p:cNvPr>
          <p:cNvSpPr>
            <a:spLocks noGrp="1"/>
          </p:cNvSpPr>
          <p:nvPr>
            <p:ph type="title"/>
          </p:nvPr>
        </p:nvSpPr>
        <p:spPr>
          <a:xfrm>
            <a:off x="1814193" y="671846"/>
            <a:ext cx="5775327" cy="991391"/>
          </a:xfrm>
        </p:spPr>
        <p:txBody>
          <a:bodyPr/>
          <a:lstStyle/>
          <a:p>
            <a:r>
              <a:rPr lang="en-US" dirty="0"/>
              <a:t>Global and Local Alignment</a:t>
            </a:r>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8D586796-B740-459E-9C10-A94B08E2DA68}"/>
              </a:ext>
            </a:extLst>
          </p:cNvPr>
          <p:cNvPicPr>
            <a:picLocks noChangeAspect="1"/>
          </p:cNvPicPr>
          <p:nvPr/>
        </p:nvPicPr>
        <p:blipFill>
          <a:blip r:embed="rId2"/>
          <a:stretch>
            <a:fillRect/>
          </a:stretch>
        </p:blipFill>
        <p:spPr>
          <a:xfrm>
            <a:off x="5441251" y="1592580"/>
            <a:ext cx="5400103" cy="4321492"/>
          </a:xfrm>
          <a:prstGeom prst="rect">
            <a:avLst/>
          </a:prstGeom>
        </p:spPr>
      </p:pic>
      <p:sp>
        <p:nvSpPr>
          <p:cNvPr id="6" name="Rectangle 5">
            <a:extLst>
              <a:ext uri="{FF2B5EF4-FFF2-40B4-BE49-F238E27FC236}">
                <a16:creationId xmlns:a16="http://schemas.microsoft.com/office/drawing/2014/main" id="{0BB18EC9-7B83-4B15-BEB5-752170F6A3E3}"/>
              </a:ext>
            </a:extLst>
          </p:cNvPr>
          <p:cNvSpPr/>
          <p:nvPr/>
        </p:nvSpPr>
        <p:spPr>
          <a:xfrm>
            <a:off x="1814193" y="1592580"/>
            <a:ext cx="3405507" cy="4401205"/>
          </a:xfrm>
          <a:prstGeom prst="rect">
            <a:avLst/>
          </a:prstGeom>
        </p:spPr>
        <p:txBody>
          <a:bodyPr wrap="square">
            <a:spAutoFit/>
          </a:bodyPr>
          <a:lstStyle/>
          <a:p>
            <a:pPr algn="just"/>
            <a:r>
              <a:rPr lang="en-US" sz="1400" dirty="0"/>
              <a:t>Sequence alignment is a method of arranging sequences of DNA, RNA, or Amino Acids or proteins to identify regions of similarity.</a:t>
            </a:r>
          </a:p>
          <a:p>
            <a:pPr algn="just"/>
            <a:endParaRPr lang="en-US" sz="1400" dirty="0"/>
          </a:p>
          <a:p>
            <a:pPr algn="just"/>
            <a:r>
              <a:rPr lang="en-US" sz="1400" dirty="0"/>
              <a:t>Similarity: Degree of likeness between two sequences, usually expressed as a percentage of similar (or identical) residues over a given length of the alignment. Can usually be easily calculated. </a:t>
            </a:r>
          </a:p>
          <a:p>
            <a:pPr algn="just"/>
            <a:endParaRPr lang="en-US" sz="1400" dirty="0"/>
          </a:p>
          <a:p>
            <a:pPr algn="just"/>
            <a:r>
              <a:rPr lang="en-US" sz="1400" dirty="0"/>
              <a:t>Homology: Statement about common evolutionary ancestry of two sequences. Can only be true or false. We can rarely be certain about this, it is therefore usually a hypothesis that may be more or less probable. </a:t>
            </a:r>
          </a:p>
          <a:p>
            <a:pPr algn="just"/>
            <a:endParaRPr lang="en-US" sz="1400" dirty="0"/>
          </a:p>
          <a:p>
            <a:pPr algn="just"/>
            <a:r>
              <a:rPr lang="en-US" sz="1400" dirty="0"/>
              <a:t>A high degree if similarity implies a high probability of homology</a:t>
            </a:r>
            <a:endParaRPr lang="en-HK" sz="1400" dirty="0"/>
          </a:p>
        </p:txBody>
      </p:sp>
    </p:spTree>
    <p:extLst>
      <p:ext uri="{BB962C8B-B14F-4D97-AF65-F5344CB8AC3E}">
        <p14:creationId xmlns:p14="http://schemas.microsoft.com/office/powerpoint/2010/main" val="319730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2283A-E21E-4AFB-A4F9-491167759D38}"/>
              </a:ext>
            </a:extLst>
          </p:cNvPr>
          <p:cNvSpPr>
            <a:spLocks noGrp="1"/>
          </p:cNvSpPr>
          <p:nvPr>
            <p:ph type="title"/>
          </p:nvPr>
        </p:nvSpPr>
        <p:spPr>
          <a:xfrm>
            <a:off x="1814193" y="671846"/>
            <a:ext cx="5775327" cy="991391"/>
          </a:xfrm>
        </p:spPr>
        <p:txBody>
          <a:bodyPr/>
          <a:lstStyle/>
          <a:p>
            <a:r>
              <a:rPr lang="en-US" dirty="0"/>
              <a:t>Global and Local Alignment</a:t>
            </a:r>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2F6C21B-78CC-47BC-99B1-48A2E56A0481}"/>
              </a:ext>
            </a:extLst>
          </p:cNvPr>
          <p:cNvPicPr>
            <a:picLocks noChangeAspect="1"/>
          </p:cNvPicPr>
          <p:nvPr/>
        </p:nvPicPr>
        <p:blipFill>
          <a:blip r:embed="rId2"/>
          <a:stretch>
            <a:fillRect/>
          </a:stretch>
        </p:blipFill>
        <p:spPr>
          <a:xfrm>
            <a:off x="2943257" y="3429000"/>
            <a:ext cx="6305485" cy="2407920"/>
          </a:xfrm>
          <a:prstGeom prst="rect">
            <a:avLst/>
          </a:prstGeom>
        </p:spPr>
      </p:pic>
      <p:sp>
        <p:nvSpPr>
          <p:cNvPr id="6" name="Rectangle 5">
            <a:extLst>
              <a:ext uri="{FF2B5EF4-FFF2-40B4-BE49-F238E27FC236}">
                <a16:creationId xmlns:a16="http://schemas.microsoft.com/office/drawing/2014/main" id="{3AD4C926-7436-4B7B-8FE5-97EF840581A6}"/>
              </a:ext>
            </a:extLst>
          </p:cNvPr>
          <p:cNvSpPr/>
          <p:nvPr/>
        </p:nvSpPr>
        <p:spPr>
          <a:xfrm>
            <a:off x="1814193" y="1530757"/>
            <a:ext cx="6096000" cy="1477328"/>
          </a:xfrm>
          <a:prstGeom prst="rect">
            <a:avLst/>
          </a:prstGeom>
        </p:spPr>
        <p:txBody>
          <a:bodyPr>
            <a:spAutoFit/>
          </a:bodyPr>
          <a:lstStyle/>
          <a:p>
            <a:r>
              <a:rPr lang="en-US" dirty="0"/>
              <a:t>When to use local alignment</a:t>
            </a:r>
          </a:p>
          <a:p>
            <a:pPr marL="342900" indent="-342900">
              <a:buAutoNum type="alphaLcPeriod"/>
            </a:pPr>
            <a:r>
              <a:rPr lang="en-US" dirty="0"/>
              <a:t>2 sequences have a small matched region</a:t>
            </a:r>
          </a:p>
          <a:p>
            <a:pPr marL="342900" indent="-342900">
              <a:buAutoNum type="alphaLcPeriod"/>
            </a:pPr>
            <a:r>
              <a:rPr lang="en-US" dirty="0"/>
              <a:t>2 Sequences are of different lengths</a:t>
            </a:r>
          </a:p>
          <a:p>
            <a:pPr marL="342900" indent="-342900">
              <a:buAutoNum type="alphaLcPeriod"/>
            </a:pPr>
            <a:r>
              <a:rPr lang="en-US" dirty="0"/>
              <a:t>Overlapping sequences</a:t>
            </a:r>
          </a:p>
          <a:p>
            <a:pPr marL="342900" indent="-342900">
              <a:buAutoNum type="alphaLcPeriod"/>
            </a:pPr>
            <a:r>
              <a:rPr lang="en-US" dirty="0"/>
              <a:t>One sequences is a subsequences of the other</a:t>
            </a:r>
            <a:endParaRPr lang="en-HK" dirty="0"/>
          </a:p>
        </p:txBody>
      </p:sp>
    </p:spTree>
    <p:extLst>
      <p:ext uri="{BB962C8B-B14F-4D97-AF65-F5344CB8AC3E}">
        <p14:creationId xmlns:p14="http://schemas.microsoft.com/office/powerpoint/2010/main" val="49394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38471-8083-443A-8E08-B24BEBA18AEB}"/>
              </a:ext>
            </a:extLst>
          </p:cNvPr>
          <p:cNvSpPr txBox="1"/>
          <p:nvPr/>
        </p:nvSpPr>
        <p:spPr>
          <a:xfrm>
            <a:off x="1234441" y="1651354"/>
            <a:ext cx="2613660" cy="2185214"/>
          </a:xfrm>
          <a:prstGeom prst="rect">
            <a:avLst/>
          </a:prstGeom>
          <a:noFill/>
        </p:spPr>
        <p:txBody>
          <a:bodyPr wrap="square">
            <a:spAutoFit/>
          </a:bodyPr>
          <a:lstStyle/>
          <a:p>
            <a:pPr algn="ctr"/>
            <a:r>
              <a:rPr lang="en-US" dirty="0"/>
              <a:t>Check for similarity or </a:t>
            </a:r>
          </a:p>
          <a:p>
            <a:pPr algn="ctr"/>
            <a:r>
              <a:rPr lang="en-US" dirty="0"/>
              <a:t>percentage of similarity </a:t>
            </a:r>
          </a:p>
          <a:p>
            <a:pPr algn="ctr"/>
            <a:r>
              <a:rPr lang="en-US" dirty="0"/>
              <a:t>using Alignment</a:t>
            </a:r>
          </a:p>
          <a:p>
            <a:pPr algn="ctr"/>
            <a:endParaRPr lang="en-US" dirty="0"/>
          </a:p>
          <a:p>
            <a:pPr algn="ctr"/>
            <a:r>
              <a:rPr lang="en-US" sz="1600" dirty="0"/>
              <a:t>(fraction of nucleotides that is the same) / </a:t>
            </a:r>
          </a:p>
          <a:p>
            <a:pPr algn="ctr"/>
            <a:r>
              <a:rPr lang="en-US" sz="1600" dirty="0"/>
              <a:t>(total number of nucleotides) * 100%</a:t>
            </a:r>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679466"/>
            <a:ext cx="565894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Similarity Analysis</a:t>
            </a:r>
          </a:p>
        </p:txBody>
      </p:sp>
      <p:pic>
        <p:nvPicPr>
          <p:cNvPr id="3" name="Picture 2">
            <a:extLst>
              <a:ext uri="{FF2B5EF4-FFF2-40B4-BE49-F238E27FC236}">
                <a16:creationId xmlns:a16="http://schemas.microsoft.com/office/drawing/2014/main" id="{D45D05D3-AAD4-47A5-8A69-FA51B2624529}"/>
              </a:ext>
            </a:extLst>
          </p:cNvPr>
          <p:cNvPicPr>
            <a:picLocks noChangeAspect="1"/>
          </p:cNvPicPr>
          <p:nvPr/>
        </p:nvPicPr>
        <p:blipFill>
          <a:blip r:embed="rId2"/>
          <a:stretch>
            <a:fillRect/>
          </a:stretch>
        </p:blipFill>
        <p:spPr>
          <a:xfrm>
            <a:off x="3985260" y="1726037"/>
            <a:ext cx="7405764" cy="3226963"/>
          </a:xfrm>
          <a:prstGeom prst="rect">
            <a:avLst/>
          </a:prstGeom>
        </p:spPr>
      </p:pic>
    </p:spTree>
    <p:extLst>
      <p:ext uri="{BB962C8B-B14F-4D97-AF65-F5344CB8AC3E}">
        <p14:creationId xmlns:p14="http://schemas.microsoft.com/office/powerpoint/2010/main" val="77578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38471-8083-443A-8E08-B24BEBA18AEB}"/>
              </a:ext>
            </a:extLst>
          </p:cNvPr>
          <p:cNvSpPr txBox="1"/>
          <p:nvPr/>
        </p:nvSpPr>
        <p:spPr>
          <a:xfrm>
            <a:off x="1124713" y="1654219"/>
            <a:ext cx="2613660" cy="4154984"/>
          </a:xfrm>
          <a:prstGeom prst="rect">
            <a:avLst/>
          </a:prstGeom>
          <a:noFill/>
        </p:spPr>
        <p:txBody>
          <a:bodyPr wrap="square">
            <a:spAutoFit/>
          </a:bodyPr>
          <a:lstStyle/>
          <a:p>
            <a:pPr algn="ctr"/>
            <a:r>
              <a:rPr lang="en-US" sz="1200" dirty="0"/>
              <a:t>Check for similarity or percentage of </a:t>
            </a:r>
          </a:p>
          <a:p>
            <a:pPr algn="ctr"/>
            <a:r>
              <a:rPr lang="en-US" sz="1200" dirty="0"/>
              <a:t>similarity using Alignment</a:t>
            </a:r>
          </a:p>
          <a:p>
            <a:pPr algn="ctr"/>
            <a:endParaRPr lang="en-US" sz="1200" dirty="0"/>
          </a:p>
          <a:p>
            <a:pPr algn="ctr"/>
            <a:r>
              <a:rPr lang="en-US" sz="1200" dirty="0"/>
              <a:t>the minimal number of edit operations (inserts, deletes, and substitutions) in order to transform the one sequence into an exact copy of the other sequence being aligned</a:t>
            </a:r>
          </a:p>
          <a:p>
            <a:pPr algn="ctr"/>
            <a:r>
              <a:rPr lang="en-US" sz="1200" dirty="0"/>
              <a:t>Distance</a:t>
            </a:r>
          </a:p>
          <a:p>
            <a:pPr algn="ctr"/>
            <a:endParaRPr lang="en-US" sz="1200" dirty="0"/>
          </a:p>
          <a:p>
            <a:pPr algn="ctr"/>
            <a:r>
              <a:rPr lang="en-US" sz="1200" dirty="0"/>
              <a:t>Identity: the number of characters that match EXACTLY between two different sequences</a:t>
            </a:r>
          </a:p>
          <a:p>
            <a:pPr algn="ctr"/>
            <a:endParaRPr lang="en-US" sz="1200" dirty="0"/>
          </a:p>
          <a:p>
            <a:pPr algn="ctr"/>
            <a:r>
              <a:rPr lang="en-US" sz="1200" dirty="0"/>
              <a:t>Gaps are not counted</a:t>
            </a:r>
          </a:p>
          <a:p>
            <a:pPr algn="ctr"/>
            <a:r>
              <a:rPr lang="en-US" sz="1200" dirty="0"/>
              <a:t>The measurement is relational to the shorter of the two sequences.</a:t>
            </a:r>
          </a:p>
          <a:p>
            <a:pPr algn="ctr"/>
            <a:r>
              <a:rPr lang="en-US" sz="1200" dirty="0"/>
              <a:t>This has the effect that sequence identity is not transitive, i.e.</a:t>
            </a:r>
          </a:p>
          <a:p>
            <a:pPr algn="ctr"/>
            <a:r>
              <a:rPr lang="en-US" sz="1200" dirty="0"/>
              <a:t>if sequence A=B and B=C then A is not necessarily equal C (in terms of the identity distance measure) :</a:t>
            </a:r>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679466"/>
            <a:ext cx="565894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Similarity Analysis</a:t>
            </a:r>
          </a:p>
        </p:txBody>
      </p:sp>
      <p:pic>
        <p:nvPicPr>
          <p:cNvPr id="4" name="Picture 3">
            <a:extLst>
              <a:ext uri="{FF2B5EF4-FFF2-40B4-BE49-F238E27FC236}">
                <a16:creationId xmlns:a16="http://schemas.microsoft.com/office/drawing/2014/main" id="{0D4F303F-D2D2-44A5-86B4-29CCD512942B}"/>
              </a:ext>
            </a:extLst>
          </p:cNvPr>
          <p:cNvPicPr>
            <a:picLocks noChangeAspect="1"/>
          </p:cNvPicPr>
          <p:nvPr/>
        </p:nvPicPr>
        <p:blipFill>
          <a:blip r:embed="rId2"/>
          <a:stretch>
            <a:fillRect/>
          </a:stretch>
        </p:blipFill>
        <p:spPr>
          <a:xfrm>
            <a:off x="3848101" y="1560956"/>
            <a:ext cx="8008619" cy="4982437"/>
          </a:xfrm>
          <a:prstGeom prst="rect">
            <a:avLst/>
          </a:prstGeom>
        </p:spPr>
      </p:pic>
    </p:spTree>
    <p:extLst>
      <p:ext uri="{BB962C8B-B14F-4D97-AF65-F5344CB8AC3E}">
        <p14:creationId xmlns:p14="http://schemas.microsoft.com/office/powerpoint/2010/main" val="359687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38471-8083-443A-8E08-B24BEBA18AEB}"/>
              </a:ext>
            </a:extLst>
          </p:cNvPr>
          <p:cNvSpPr txBox="1"/>
          <p:nvPr/>
        </p:nvSpPr>
        <p:spPr>
          <a:xfrm>
            <a:off x="1124713" y="1654219"/>
            <a:ext cx="2613660" cy="4154984"/>
          </a:xfrm>
          <a:prstGeom prst="rect">
            <a:avLst/>
          </a:prstGeom>
          <a:noFill/>
        </p:spPr>
        <p:txBody>
          <a:bodyPr wrap="square">
            <a:spAutoFit/>
          </a:bodyPr>
          <a:lstStyle/>
          <a:p>
            <a:pPr algn="ctr"/>
            <a:r>
              <a:rPr lang="en-US" sz="1200" dirty="0"/>
              <a:t>Check for similarity or percentage of </a:t>
            </a:r>
          </a:p>
          <a:p>
            <a:pPr algn="ctr"/>
            <a:r>
              <a:rPr lang="en-US" sz="1200" dirty="0"/>
              <a:t>similarity using Alignment</a:t>
            </a:r>
          </a:p>
          <a:p>
            <a:pPr algn="ctr"/>
            <a:endParaRPr lang="en-US" sz="1200" dirty="0"/>
          </a:p>
          <a:p>
            <a:pPr algn="ctr"/>
            <a:r>
              <a:rPr lang="en-US" sz="1200" dirty="0"/>
              <a:t>the minimal number of edit operations (inserts, deletes, and substitutions) in order to transform the one sequence into an exact copy of the other sequence being aligned</a:t>
            </a:r>
          </a:p>
          <a:p>
            <a:pPr algn="ctr"/>
            <a:r>
              <a:rPr lang="en-US" sz="1200" dirty="0"/>
              <a:t>Distance</a:t>
            </a:r>
          </a:p>
          <a:p>
            <a:pPr algn="ctr"/>
            <a:endParaRPr lang="en-US" sz="1200" dirty="0"/>
          </a:p>
          <a:p>
            <a:pPr algn="ctr"/>
            <a:r>
              <a:rPr lang="en-US" sz="1200" dirty="0"/>
              <a:t>Identity: the number of characters that match EXACTLY between two different sequences</a:t>
            </a:r>
          </a:p>
          <a:p>
            <a:pPr algn="ctr"/>
            <a:endParaRPr lang="en-US" sz="1200" dirty="0"/>
          </a:p>
          <a:p>
            <a:pPr algn="ctr"/>
            <a:r>
              <a:rPr lang="en-US" sz="1200" dirty="0"/>
              <a:t>Gaps are not counted</a:t>
            </a:r>
          </a:p>
          <a:p>
            <a:pPr algn="ctr"/>
            <a:r>
              <a:rPr lang="en-US" sz="1200" dirty="0"/>
              <a:t>The measurement is relational to the shorter of the two sequences.</a:t>
            </a:r>
          </a:p>
          <a:p>
            <a:pPr algn="ctr"/>
            <a:r>
              <a:rPr lang="en-US" sz="1200" dirty="0"/>
              <a:t>This has the effect that sequence identity is not transitive, i.e.</a:t>
            </a:r>
          </a:p>
          <a:p>
            <a:pPr algn="ctr"/>
            <a:r>
              <a:rPr lang="en-US" sz="1200" dirty="0"/>
              <a:t>if sequence A=B and B=C then A is not necessarily equal C (in terms of the identity distance measure) :</a:t>
            </a:r>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679466"/>
            <a:ext cx="565894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Similarity Analysis</a:t>
            </a:r>
          </a:p>
        </p:txBody>
      </p:sp>
      <p:pic>
        <p:nvPicPr>
          <p:cNvPr id="8" name="Picture 7">
            <a:extLst>
              <a:ext uri="{FF2B5EF4-FFF2-40B4-BE49-F238E27FC236}">
                <a16:creationId xmlns:a16="http://schemas.microsoft.com/office/drawing/2014/main" id="{437391DA-0BEC-4DDB-AAA3-FC2D278E1EC6}"/>
              </a:ext>
            </a:extLst>
          </p:cNvPr>
          <p:cNvPicPr>
            <a:picLocks noChangeAspect="1"/>
          </p:cNvPicPr>
          <p:nvPr/>
        </p:nvPicPr>
        <p:blipFill>
          <a:blip r:embed="rId2"/>
          <a:stretch>
            <a:fillRect/>
          </a:stretch>
        </p:blipFill>
        <p:spPr>
          <a:xfrm>
            <a:off x="4620260" y="1874336"/>
            <a:ext cx="3581400" cy="3714750"/>
          </a:xfrm>
          <a:prstGeom prst="rect">
            <a:avLst/>
          </a:prstGeom>
        </p:spPr>
      </p:pic>
    </p:spTree>
    <p:extLst>
      <p:ext uri="{BB962C8B-B14F-4D97-AF65-F5344CB8AC3E}">
        <p14:creationId xmlns:p14="http://schemas.microsoft.com/office/powerpoint/2010/main" val="200423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930926"/>
            <a:ext cx="965944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Hamming Distance, </a:t>
            </a:r>
            <a:r>
              <a:rPr lang="en-US" dirty="0" err="1"/>
              <a:t>Levenstein</a:t>
            </a:r>
            <a:r>
              <a:rPr lang="en-US" dirty="0"/>
              <a:t> Distance, and Dot Plot</a:t>
            </a:r>
          </a:p>
        </p:txBody>
      </p:sp>
      <p:sp>
        <p:nvSpPr>
          <p:cNvPr id="5" name="Rectangle 4">
            <a:extLst>
              <a:ext uri="{FF2B5EF4-FFF2-40B4-BE49-F238E27FC236}">
                <a16:creationId xmlns:a16="http://schemas.microsoft.com/office/drawing/2014/main" id="{AE7D86E2-B5E9-4A7D-8405-84BBCB0A6D2D}"/>
              </a:ext>
            </a:extLst>
          </p:cNvPr>
          <p:cNvSpPr/>
          <p:nvPr/>
        </p:nvSpPr>
        <p:spPr>
          <a:xfrm>
            <a:off x="1412411" y="1801213"/>
            <a:ext cx="4460069" cy="4524315"/>
          </a:xfrm>
          <a:prstGeom prst="rect">
            <a:avLst/>
          </a:prstGeom>
        </p:spPr>
        <p:txBody>
          <a:bodyPr wrap="square">
            <a:spAutoFit/>
          </a:bodyPr>
          <a:lstStyle/>
          <a:p>
            <a:r>
              <a:rPr lang="en-US" dirty="0"/>
              <a:t>Hamming distance: shows how many places 2 strings differ</a:t>
            </a:r>
          </a:p>
          <a:p>
            <a:endParaRPr lang="en-US" dirty="0"/>
          </a:p>
          <a:p>
            <a:pPr marL="342900" indent="-342900">
              <a:buAutoNum type="alphaLcPeriod"/>
            </a:pPr>
            <a:r>
              <a:rPr lang="en-US" dirty="0"/>
              <a:t>Hamming distance between two strings of equal length is the number of positions at which the corresponding symbols are different. </a:t>
            </a:r>
          </a:p>
          <a:p>
            <a:pPr marL="342900" indent="-342900">
              <a:buAutoNum type="alphaLcPeriod"/>
            </a:pPr>
            <a:r>
              <a:rPr lang="en-US" dirty="0"/>
              <a:t>In other words, it measures the minimum number of substitutions required to change one string into the other, or the minimum number of errors that could have transformed one string into the </a:t>
            </a:r>
            <a:r>
              <a:rPr lang="en-US" dirty="0" err="1"/>
              <a:t>othe</a:t>
            </a:r>
            <a:endParaRPr lang="en-US" dirty="0"/>
          </a:p>
          <a:p>
            <a:pPr marL="342900" indent="-342900">
              <a:buAutoNum type="alphaLcPeriod"/>
            </a:pPr>
            <a:r>
              <a:rPr lang="en-US" dirty="0"/>
              <a:t>It is used for error detection or error correction</a:t>
            </a:r>
          </a:p>
          <a:p>
            <a:pPr marL="342900" indent="-342900">
              <a:buAutoNum type="alphaLcPeriod"/>
            </a:pPr>
            <a:r>
              <a:rPr lang="en-US" dirty="0"/>
              <a:t>It is used to quantify the similarity of DNA sequences,</a:t>
            </a:r>
            <a:endParaRPr lang="en-HK" dirty="0"/>
          </a:p>
        </p:txBody>
      </p:sp>
      <p:pic>
        <p:nvPicPr>
          <p:cNvPr id="10" name="Picture 9">
            <a:extLst>
              <a:ext uri="{FF2B5EF4-FFF2-40B4-BE49-F238E27FC236}">
                <a16:creationId xmlns:a16="http://schemas.microsoft.com/office/drawing/2014/main" id="{EE10D9B0-28E1-44C6-BC48-3E528952783C}"/>
              </a:ext>
            </a:extLst>
          </p:cNvPr>
          <p:cNvPicPr>
            <a:picLocks noChangeAspect="1"/>
          </p:cNvPicPr>
          <p:nvPr/>
        </p:nvPicPr>
        <p:blipFill>
          <a:blip r:embed="rId2"/>
          <a:stretch>
            <a:fillRect/>
          </a:stretch>
        </p:blipFill>
        <p:spPr>
          <a:xfrm>
            <a:off x="6448318" y="1801213"/>
            <a:ext cx="3495896" cy="4381147"/>
          </a:xfrm>
          <a:prstGeom prst="rect">
            <a:avLst/>
          </a:prstGeom>
        </p:spPr>
      </p:pic>
    </p:spTree>
    <p:extLst>
      <p:ext uri="{BB962C8B-B14F-4D97-AF65-F5344CB8AC3E}">
        <p14:creationId xmlns:p14="http://schemas.microsoft.com/office/powerpoint/2010/main" val="49985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930926"/>
            <a:ext cx="9659449"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Hamming Distance, </a:t>
            </a:r>
            <a:r>
              <a:rPr lang="en-US" dirty="0" err="1"/>
              <a:t>Levenstein</a:t>
            </a:r>
            <a:r>
              <a:rPr lang="en-US" dirty="0"/>
              <a:t> Distance, and Dot Plot</a:t>
            </a:r>
          </a:p>
        </p:txBody>
      </p:sp>
      <p:sp>
        <p:nvSpPr>
          <p:cNvPr id="5" name="Rectangle 4">
            <a:extLst>
              <a:ext uri="{FF2B5EF4-FFF2-40B4-BE49-F238E27FC236}">
                <a16:creationId xmlns:a16="http://schemas.microsoft.com/office/drawing/2014/main" id="{AE7D86E2-B5E9-4A7D-8405-84BBCB0A6D2D}"/>
              </a:ext>
            </a:extLst>
          </p:cNvPr>
          <p:cNvSpPr/>
          <p:nvPr/>
        </p:nvSpPr>
        <p:spPr>
          <a:xfrm>
            <a:off x="1412411" y="1801213"/>
            <a:ext cx="4460069" cy="3693319"/>
          </a:xfrm>
          <a:prstGeom prst="rect">
            <a:avLst/>
          </a:prstGeom>
        </p:spPr>
        <p:txBody>
          <a:bodyPr wrap="square">
            <a:spAutoFit/>
          </a:bodyPr>
          <a:lstStyle/>
          <a:p>
            <a:pPr algn="just"/>
            <a:r>
              <a:rPr lang="en-US" dirty="0" err="1"/>
              <a:t>Levenshtein</a:t>
            </a:r>
            <a:r>
              <a:rPr lang="en-US" dirty="0"/>
              <a:t> distance : This method was invented in 1965 by the Russian Mathematician Vladimir </a:t>
            </a:r>
            <a:r>
              <a:rPr lang="en-US" dirty="0" err="1"/>
              <a:t>Levenshtein</a:t>
            </a:r>
            <a:r>
              <a:rPr lang="en-US" dirty="0"/>
              <a:t> (1935-2017).</a:t>
            </a:r>
          </a:p>
          <a:p>
            <a:endParaRPr lang="en-US" dirty="0"/>
          </a:p>
          <a:p>
            <a:pPr marL="342900" indent="-342900">
              <a:buAutoNum type="alphaLcPeriod"/>
            </a:pPr>
            <a:r>
              <a:rPr lang="en-US" dirty="0"/>
              <a:t>The distance value describes the minimal number of deletions, insertions, or substitutions that are required to transform one string (the source) into another (the target)</a:t>
            </a:r>
          </a:p>
          <a:p>
            <a:pPr marL="342900" indent="-342900">
              <a:buAutoNum type="alphaLcPeriod"/>
            </a:pPr>
            <a:r>
              <a:rPr lang="en-US" dirty="0"/>
              <a:t>Unlike the Hamming distance, the </a:t>
            </a:r>
            <a:r>
              <a:rPr lang="en-US" dirty="0" err="1"/>
              <a:t>Levenshtein</a:t>
            </a:r>
            <a:r>
              <a:rPr lang="en-US" dirty="0"/>
              <a:t> distance works on strings with an unequal length</a:t>
            </a:r>
            <a:endParaRPr lang="en-HK" dirty="0"/>
          </a:p>
        </p:txBody>
      </p:sp>
      <p:pic>
        <p:nvPicPr>
          <p:cNvPr id="2" name="Picture 1">
            <a:extLst>
              <a:ext uri="{FF2B5EF4-FFF2-40B4-BE49-F238E27FC236}">
                <a16:creationId xmlns:a16="http://schemas.microsoft.com/office/drawing/2014/main" id="{5BAA9197-D734-423F-8A28-6E1A84F776F8}"/>
              </a:ext>
            </a:extLst>
          </p:cNvPr>
          <p:cNvPicPr>
            <a:picLocks noChangeAspect="1"/>
          </p:cNvPicPr>
          <p:nvPr/>
        </p:nvPicPr>
        <p:blipFill>
          <a:blip r:embed="rId2"/>
          <a:stretch>
            <a:fillRect/>
          </a:stretch>
        </p:blipFill>
        <p:spPr>
          <a:xfrm>
            <a:off x="6096000" y="1902813"/>
            <a:ext cx="5322561" cy="3583587"/>
          </a:xfrm>
          <a:prstGeom prst="rect">
            <a:avLst/>
          </a:prstGeom>
        </p:spPr>
      </p:pic>
    </p:spTree>
    <p:extLst>
      <p:ext uri="{BB962C8B-B14F-4D97-AF65-F5344CB8AC3E}">
        <p14:creationId xmlns:p14="http://schemas.microsoft.com/office/powerpoint/2010/main" val="22999992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2362</TotalTime>
  <Words>905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Open Sans</vt:lpstr>
      <vt:lpstr>1_Office Theme</vt:lpstr>
      <vt:lpstr>PowerPoint Presentation</vt:lpstr>
      <vt:lpstr>Objective and Outline</vt:lpstr>
      <vt:lpstr>Global and Local Alignment</vt:lpstr>
      <vt:lpstr>Global and Local Alignment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cp:lastModifiedBy>
  <cp:revision>3</cp:revision>
  <dcterms:created xsi:type="dcterms:W3CDTF">2022-02-15T06:51:11Z</dcterms:created>
  <dcterms:modified xsi:type="dcterms:W3CDTF">2022-12-23T05:50:23Z</dcterms:modified>
</cp:coreProperties>
</file>