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4242-4D45-4A6C-9BC8-6AFE495F5214}" v="29" dt="2022-08-29T00:44:5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urya Pramudya" userId="f46cf8bb-4ec7-4653-94a9-ff26fa22481f" providerId="ADAL" clId="{474B4242-4D45-4A6C-9BC8-6AFE495F5214}"/>
    <pc:docChg chg="undo custSel addSld delSld modSld">
      <pc:chgData name="Fabian Surya Pramudya" userId="f46cf8bb-4ec7-4653-94a9-ff26fa22481f" providerId="ADAL" clId="{474B4242-4D45-4A6C-9BC8-6AFE495F5214}" dt="2022-08-24T01:24:29.426" v="254" actId="20577"/>
      <pc:docMkLst>
        <pc:docMk/>
      </pc:docMkLst>
      <pc:sldChg chg="addSp delSp modSp">
        <pc:chgData name="Fabian Surya Pramudya" userId="f46cf8bb-4ec7-4653-94a9-ff26fa22481f" providerId="ADAL" clId="{474B4242-4D45-4A6C-9BC8-6AFE495F5214}" dt="2022-08-24T01:22:26.567" v="100" actId="20577"/>
        <pc:sldMkLst>
          <pc:docMk/>
          <pc:sldMk cId="1763227712" sldId="264"/>
        </pc:sldMkLst>
        <pc:spChg chg="mod">
          <ac:chgData name="Fabian Surya Pramudya" userId="f46cf8bb-4ec7-4653-94a9-ff26fa22481f" providerId="ADAL" clId="{474B4242-4D45-4A6C-9BC8-6AFE495F5214}" dt="2022-08-24T01:22:26.567" v="100" actId="20577"/>
          <ac:spMkLst>
            <pc:docMk/>
            <pc:sldMk cId="1763227712" sldId="264"/>
            <ac:spMk id="8" creationId="{80DD944D-41C9-4F08-8E97-866481254657}"/>
          </ac:spMkLst>
        </pc:spChg>
        <pc:picChg chg="add del">
          <ac:chgData name="Fabian Surya Pramudya" userId="f46cf8bb-4ec7-4653-94a9-ff26fa22481f" providerId="ADAL" clId="{474B4242-4D45-4A6C-9BC8-6AFE495F5214}" dt="2022-08-24T01:21:06.090" v="1" actId="478"/>
          <ac:picMkLst>
            <pc:docMk/>
            <pc:sldMk cId="1763227712" sldId="264"/>
            <ac:picMk id="10" creationId="{21CC529C-4A56-4163-940A-AEAFC129F180}"/>
          </ac:picMkLst>
        </pc:picChg>
      </pc:sldChg>
      <pc:sldChg chg="modSp">
        <pc:chgData name="Fabian Surya Pramudya" userId="f46cf8bb-4ec7-4653-94a9-ff26fa22481f" providerId="ADAL" clId="{474B4242-4D45-4A6C-9BC8-6AFE495F5214}" dt="2022-08-24T01:23:46.813" v="238" actId="20577"/>
        <pc:sldMkLst>
          <pc:docMk/>
          <pc:sldMk cId="748528444" sldId="286"/>
        </pc:sldMkLst>
        <pc:spChg chg="mod">
          <ac:chgData name="Fabian Surya Pramudya" userId="f46cf8bb-4ec7-4653-94a9-ff26fa22481f" providerId="ADAL" clId="{474B4242-4D45-4A6C-9BC8-6AFE495F5214}" dt="2022-08-24T01:22:45.825" v="126" actId="20577"/>
          <ac:spMkLst>
            <pc:docMk/>
            <pc:sldMk cId="748528444" sldId="286"/>
            <ac:spMk id="2" creationId="{D50C79DA-8446-42E1-91BC-7393791CF506}"/>
          </ac:spMkLst>
        </pc:spChg>
        <pc:spChg chg="mod">
          <ac:chgData name="Fabian Surya Pramudya" userId="f46cf8bb-4ec7-4653-94a9-ff26fa22481f" providerId="ADAL" clId="{474B4242-4D45-4A6C-9BC8-6AFE495F5214}" dt="2022-08-24T01:23:46.813" v="238" actId="20577"/>
          <ac:spMkLst>
            <pc:docMk/>
            <pc:sldMk cId="748528444" sldId="286"/>
            <ac:spMk id="4" creationId="{7EC766DF-6528-47DE-B76B-6F9AD89A1F3A}"/>
          </ac:spMkLst>
        </pc:spChg>
      </pc:sldChg>
      <pc:sldChg chg="addSp delSp modSp add">
        <pc:chgData name="Fabian Surya Pramudya" userId="f46cf8bb-4ec7-4653-94a9-ff26fa22481f" providerId="ADAL" clId="{474B4242-4D45-4A6C-9BC8-6AFE495F5214}" dt="2022-08-24T01:24:29.426" v="254" actId="20577"/>
        <pc:sldMkLst>
          <pc:docMk/>
          <pc:sldMk cId="264390304" sldId="287"/>
        </pc:sldMkLst>
        <pc:spChg chg="add mod">
          <ac:chgData name="Fabian Surya Pramudya" userId="f46cf8bb-4ec7-4653-94a9-ff26fa22481f" providerId="ADAL" clId="{474B4242-4D45-4A6C-9BC8-6AFE495F5214}" dt="2022-08-24T01:24:29.426" v="254" actId="20577"/>
          <ac:spMkLst>
            <pc:docMk/>
            <pc:sldMk cId="264390304" sldId="287"/>
            <ac:spMk id="3" creationId="{3CDDA72D-54B0-4C11-BC80-FE436EDC3641}"/>
          </ac:spMkLst>
        </pc:spChg>
        <pc:spChg chg="mod">
          <ac:chgData name="Fabian Surya Pramudya" userId="f46cf8bb-4ec7-4653-94a9-ff26fa22481f" providerId="ADAL" clId="{474B4242-4D45-4A6C-9BC8-6AFE495F5214}" dt="2022-08-24T01:22:35.574" v="107" actId="20577"/>
          <ac:spMkLst>
            <pc:docMk/>
            <pc:sldMk cId="264390304" sldId="287"/>
            <ac:spMk id="8" creationId="{80DD944D-41C9-4F08-8E97-866481254657}"/>
          </ac:spMkLst>
        </pc:spChg>
        <pc:spChg chg="del">
          <ac:chgData name="Fabian Surya Pramudya" userId="f46cf8bb-4ec7-4653-94a9-ff26fa22481f" providerId="ADAL" clId="{474B4242-4D45-4A6C-9BC8-6AFE495F5214}" dt="2022-08-24T01:21:38.924" v="30" actId="478"/>
          <ac:spMkLst>
            <pc:docMk/>
            <pc:sldMk cId="264390304" sldId="287"/>
            <ac:spMk id="9" creationId="{1DC41989-172A-4421-8C7E-838B160F48A8}"/>
          </ac:spMkLst>
        </pc:spChg>
        <pc:picChg chg="del">
          <ac:chgData name="Fabian Surya Pramudya" userId="f46cf8bb-4ec7-4653-94a9-ff26fa22481f" providerId="ADAL" clId="{474B4242-4D45-4A6C-9BC8-6AFE495F5214}" dt="2022-08-24T01:21:34.378" v="29" actId="478"/>
          <ac:picMkLst>
            <pc:docMk/>
            <pc:sldMk cId="264390304" sldId="287"/>
            <ac:picMk id="6" creationId="{8486DBF7-D5E0-43B0-AD6F-AAA3708BE0EE}"/>
          </ac:picMkLst>
        </pc:picChg>
        <pc:picChg chg="del">
          <ac:chgData name="Fabian Surya Pramudya" userId="f46cf8bb-4ec7-4653-94a9-ff26fa22481f" providerId="ADAL" clId="{474B4242-4D45-4A6C-9BC8-6AFE495F5214}" dt="2022-08-24T01:24:18.814" v="241" actId="478"/>
          <ac:picMkLst>
            <pc:docMk/>
            <pc:sldMk cId="264390304" sldId="287"/>
            <ac:picMk id="10" creationId="{21CC529C-4A56-4163-940A-AEAFC129F180}"/>
          </ac:picMkLst>
        </pc:picChg>
        <pc:picChg chg="del">
          <ac:chgData name="Fabian Surya Pramudya" userId="f46cf8bb-4ec7-4653-94a9-ff26fa22481f" providerId="ADAL" clId="{474B4242-4D45-4A6C-9BC8-6AFE495F5214}" dt="2022-08-24T01:24:19.826" v="242" actId="478"/>
          <ac:picMkLst>
            <pc:docMk/>
            <pc:sldMk cId="264390304" sldId="287"/>
            <ac:picMk id="12" creationId="{20F277F6-0425-451F-A183-CFF972F6B760}"/>
          </ac:picMkLst>
        </pc:picChg>
      </pc:sldChg>
      <pc:sldChg chg="add del">
        <pc:chgData name="Fabian Surya Pramudya" userId="f46cf8bb-4ec7-4653-94a9-ff26fa22481f" providerId="ADAL" clId="{474B4242-4D45-4A6C-9BC8-6AFE495F5214}" dt="2022-08-24T01:23:58.753" v="240"/>
        <pc:sldMkLst>
          <pc:docMk/>
          <pc:sldMk cId="95650378" sldId="288"/>
        </pc:sldMkLst>
      </pc:sldChg>
    </pc:docChg>
  </pc:docChgLst>
  <pc:docChgLst>
    <pc:chgData name="Fabian Surya Pramudya" userId="f46cf8bb-4ec7-4653-94a9-ff26fa22481f" providerId="ADAL" clId="{00F342B2-C060-4663-9048-347243356EFD}"/>
    <pc:docChg chg="addSld delSld modSld sldOrd">
      <pc:chgData name="Fabian Surya Pramudya" userId="f46cf8bb-4ec7-4653-94a9-ff26fa22481f" providerId="ADAL" clId="{00F342B2-C060-4663-9048-347243356EFD}" dt="2022-04-05T05:59:45.189" v="59" actId="2696"/>
      <pc:docMkLst>
        <pc:docMk/>
      </pc:docMkLst>
      <pc:sldChg chg="del">
        <pc:chgData name="Fabian Surya Pramudya" userId="f46cf8bb-4ec7-4653-94a9-ff26fa22481f" providerId="ADAL" clId="{00F342B2-C060-4663-9048-347243356EFD}" dt="2022-04-05T05:59:45.189" v="59" actId="2696"/>
        <pc:sldMkLst>
          <pc:docMk/>
          <pc:sldMk cId="2118007473" sldId="256"/>
        </pc:sldMkLst>
      </pc:sldChg>
      <pc:sldChg chg="addSp delSp modSp">
        <pc:chgData name="Fabian Surya Pramudya" userId="f46cf8bb-4ec7-4653-94a9-ff26fa22481f" providerId="ADAL" clId="{00F342B2-C060-4663-9048-347243356EFD}" dt="2022-04-05T05:59:37.830" v="58" actId="20577"/>
        <pc:sldMkLst>
          <pc:docMk/>
          <pc:sldMk cId="1763227712" sldId="264"/>
        </pc:sldMkLst>
        <pc:spChg chg="mod">
          <ac:chgData name="Fabian Surya Pramudya" userId="f46cf8bb-4ec7-4653-94a9-ff26fa22481f" providerId="ADAL" clId="{00F342B2-C060-4663-9048-347243356EFD}" dt="2022-04-05T05:59:27.074" v="28" actId="20577"/>
          <ac:spMkLst>
            <pc:docMk/>
            <pc:sldMk cId="1763227712" sldId="264"/>
            <ac:spMk id="2" creationId="{12D237BA-E4C1-41CB-B672-082D8C574A42}"/>
          </ac:spMkLst>
        </pc:spChg>
        <pc:spChg chg="add del">
          <ac:chgData name="Fabian Surya Pramudya" userId="f46cf8bb-4ec7-4653-94a9-ff26fa22481f" providerId="ADAL" clId="{00F342B2-C060-4663-9048-347243356EFD}" dt="2022-04-05T05:59:12.508" v="8"/>
          <ac:spMkLst>
            <pc:docMk/>
            <pc:sldMk cId="1763227712" sldId="264"/>
            <ac:spMk id="3" creationId="{F183B40A-F129-4851-8400-CDDF4B872C53}"/>
          </ac:spMkLst>
        </pc:spChg>
        <pc:spChg chg="add mod">
          <ac:chgData name="Fabian Surya Pramudya" userId="f46cf8bb-4ec7-4653-94a9-ff26fa22481f" providerId="ADAL" clId="{00F342B2-C060-4663-9048-347243356EFD}" dt="2022-04-05T05:59:18.942" v="12" actId="20577"/>
          <ac:spMkLst>
            <pc:docMk/>
            <pc:sldMk cId="1763227712" sldId="264"/>
            <ac:spMk id="8" creationId="{80DD944D-41C9-4F08-8E97-866481254657}"/>
          </ac:spMkLst>
        </pc:spChg>
        <pc:spChg chg="mod">
          <ac:chgData name="Fabian Surya Pramudya" userId="f46cf8bb-4ec7-4653-94a9-ff26fa22481f" providerId="ADAL" clId="{00F342B2-C060-4663-9048-347243356EFD}" dt="2022-04-05T05:59:37.830" v="58" actId="20577"/>
          <ac:spMkLst>
            <pc:docMk/>
            <pc:sldMk cId="1763227712" sldId="264"/>
            <ac:spMk id="9" creationId="{1DC41989-172A-4421-8C7E-838B160F48A8}"/>
          </ac:spMkLst>
        </pc:spChg>
      </pc:sldChg>
      <pc:sldChg chg="modSp add ord">
        <pc:chgData name="Fabian Surya Pramudya" userId="f46cf8bb-4ec7-4653-94a9-ff26fa22481f" providerId="ADAL" clId="{00F342B2-C060-4663-9048-347243356EFD}" dt="2022-04-05T05:59:01.719" v="5" actId="20577"/>
        <pc:sldMkLst>
          <pc:docMk/>
          <pc:sldMk cId="748528444" sldId="286"/>
        </pc:sldMkLst>
        <pc:spChg chg="mod">
          <ac:chgData name="Fabian Surya Pramudya" userId="f46cf8bb-4ec7-4653-94a9-ff26fa22481f" providerId="ADAL" clId="{00F342B2-C060-4663-9048-347243356EFD}" dt="2022-04-05T05:59:01.719" v="5" actId="20577"/>
          <ac:spMkLst>
            <pc:docMk/>
            <pc:sldMk cId="748528444" sldId="286"/>
            <ac:spMk id="2" creationId="{D50C79DA-8446-42E1-91BC-7393791CF506}"/>
          </ac:spMkLst>
        </pc:spChg>
      </pc:sldChg>
    </pc:docChg>
  </pc:docChgLst>
  <pc:docChgLst>
    <pc:chgData name="Fabian" userId="f46cf8bb-4ec7-4653-94a9-ff26fa22481f" providerId="ADAL" clId="{474B4242-4D45-4A6C-9BC8-6AFE495F5214}"/>
    <pc:docChg chg="undo custSel modSld sldOrd">
      <pc:chgData name="Fabian" userId="f46cf8bb-4ec7-4653-94a9-ff26fa22481f" providerId="ADAL" clId="{474B4242-4D45-4A6C-9BC8-6AFE495F5214}" dt="2022-08-29T00:53:29.650" v="865" actId="20577"/>
      <pc:docMkLst>
        <pc:docMk/>
      </pc:docMkLst>
      <pc:sldChg chg="modSp ord">
        <pc:chgData name="Fabian" userId="f46cf8bb-4ec7-4653-94a9-ff26fa22481f" providerId="ADAL" clId="{474B4242-4D45-4A6C-9BC8-6AFE495F5214}" dt="2022-08-29T00:45:49.843" v="707" actId="20577"/>
        <pc:sldMkLst>
          <pc:docMk/>
          <pc:sldMk cId="1763227712" sldId="264"/>
        </pc:sldMkLst>
        <pc:spChg chg="mod">
          <ac:chgData name="Fabian" userId="f46cf8bb-4ec7-4653-94a9-ff26fa22481f" providerId="ADAL" clId="{474B4242-4D45-4A6C-9BC8-6AFE495F5214}" dt="2022-08-29T00:45:49.843" v="707" actId="20577"/>
          <ac:spMkLst>
            <pc:docMk/>
            <pc:sldMk cId="1763227712" sldId="264"/>
            <ac:spMk id="8" creationId="{80DD944D-41C9-4F08-8E97-866481254657}"/>
          </ac:spMkLst>
        </pc:spChg>
        <pc:spChg chg="mod">
          <ac:chgData name="Fabian" userId="f46cf8bb-4ec7-4653-94a9-ff26fa22481f" providerId="ADAL" clId="{474B4242-4D45-4A6C-9BC8-6AFE495F5214}" dt="2022-08-28T22:34:36.448" v="27" actId="20577"/>
          <ac:spMkLst>
            <pc:docMk/>
            <pc:sldMk cId="1763227712" sldId="264"/>
            <ac:spMk id="9" creationId="{1DC41989-172A-4421-8C7E-838B160F48A8}"/>
          </ac:spMkLst>
        </pc:spChg>
      </pc:sldChg>
      <pc:sldChg chg="modSp">
        <pc:chgData name="Fabian" userId="f46cf8bb-4ec7-4653-94a9-ff26fa22481f" providerId="ADAL" clId="{474B4242-4D45-4A6C-9BC8-6AFE495F5214}" dt="2022-08-28T22:34:29.893" v="26" actId="1076"/>
        <pc:sldMkLst>
          <pc:docMk/>
          <pc:sldMk cId="748528444" sldId="286"/>
        </pc:sldMkLst>
        <pc:spChg chg="mod">
          <ac:chgData name="Fabian" userId="f46cf8bb-4ec7-4653-94a9-ff26fa22481f" providerId="ADAL" clId="{474B4242-4D45-4A6C-9BC8-6AFE495F5214}" dt="2022-08-28T22:34:29.893" v="26" actId="1076"/>
          <ac:spMkLst>
            <pc:docMk/>
            <pc:sldMk cId="748528444" sldId="286"/>
            <ac:spMk id="4" creationId="{7EC766DF-6528-47DE-B76B-6F9AD89A1F3A}"/>
          </ac:spMkLst>
        </pc:spChg>
      </pc:sldChg>
      <pc:sldChg chg="addSp delSp modSp ord">
        <pc:chgData name="Fabian" userId="f46cf8bb-4ec7-4653-94a9-ff26fa22481f" providerId="ADAL" clId="{474B4242-4D45-4A6C-9BC8-6AFE495F5214}" dt="2022-08-29T00:53:29.650" v="865" actId="20577"/>
        <pc:sldMkLst>
          <pc:docMk/>
          <pc:sldMk cId="264390304" sldId="287"/>
        </pc:sldMkLst>
        <pc:spChg chg="mod">
          <ac:chgData name="Fabian" userId="f46cf8bb-4ec7-4653-94a9-ff26fa22481f" providerId="ADAL" clId="{474B4242-4D45-4A6C-9BC8-6AFE495F5214}" dt="2022-08-29T00:53:29.650" v="865" actId="20577"/>
          <ac:spMkLst>
            <pc:docMk/>
            <pc:sldMk cId="264390304" sldId="287"/>
            <ac:spMk id="3" creationId="{3CDDA72D-54B0-4C11-BC80-FE436EDC3641}"/>
          </ac:spMkLst>
        </pc:spChg>
        <pc:spChg chg="add del">
          <ac:chgData name="Fabian" userId="f46cf8bb-4ec7-4653-94a9-ff26fa22481f" providerId="ADAL" clId="{474B4242-4D45-4A6C-9BC8-6AFE495F5214}" dt="2022-08-29T00:26:48.344" v="145"/>
          <ac:spMkLst>
            <pc:docMk/>
            <pc:sldMk cId="264390304" sldId="287"/>
            <ac:spMk id="5" creationId="{B6F689B9-157E-425F-BACB-030EA4CDD835}"/>
          </ac:spMkLst>
        </pc:spChg>
        <pc:spChg chg="add del">
          <ac:chgData name="Fabian" userId="f46cf8bb-4ec7-4653-94a9-ff26fa22481f" providerId="ADAL" clId="{474B4242-4D45-4A6C-9BC8-6AFE495F5214}" dt="2022-08-29T00:26:49.793" v="147"/>
          <ac:spMkLst>
            <pc:docMk/>
            <pc:sldMk cId="264390304" sldId="287"/>
            <ac:spMk id="6" creationId="{3D7965EB-5407-4112-B936-E3FBFF54DDA7}"/>
          </ac:spMkLst>
        </pc:spChg>
        <pc:graphicFrameChg chg="add del">
          <ac:chgData name="Fabian" userId="f46cf8bb-4ec7-4653-94a9-ff26fa22481f" providerId="ADAL" clId="{474B4242-4D45-4A6C-9BC8-6AFE495F5214}" dt="2022-08-28T22:36:36.986" v="31"/>
          <ac:graphicFrameMkLst>
            <pc:docMk/>
            <pc:sldMk cId="264390304" sldId="287"/>
            <ac:graphicFrameMk id="4" creationId="{365364DD-C8C8-4C16-B9AF-FE6B383C4727}"/>
          </ac:graphicFrameMkLst>
        </pc:graphicFrameChg>
        <pc:picChg chg="add mod modCrop">
          <ac:chgData name="Fabian" userId="f46cf8bb-4ec7-4653-94a9-ff26fa22481f" providerId="ADAL" clId="{474B4242-4D45-4A6C-9BC8-6AFE495F5214}" dt="2022-08-29T00:48:39.197" v="717" actId="1076"/>
          <ac:picMkLst>
            <pc:docMk/>
            <pc:sldMk cId="264390304" sldId="287"/>
            <ac:picMk id="9" creationId="{988AEB72-473B-45BF-AF2B-73F9F48365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45B-6596-4533-BDB2-A63B5EE1C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FB475-35BA-42E9-BD2E-9F2489D56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72EB-B8A6-4EB6-A44B-B3D1D865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8BD7-4C42-433F-B016-99E886B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5707-24BE-4565-A347-1BD5123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34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21D1-FE94-4CA1-B4D2-DB4FD4D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BB57-F28D-4609-901A-9724E739B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0DF1-901F-4695-A38F-A85EAF7C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8CBE-9401-4028-B6D5-892E0F0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BD9-DF1D-4BCB-BE58-9BCC2BFA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7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B0D55-2B5A-4C16-BCD2-04F16914A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84D8-6341-4925-A423-1A7F1DE4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64B7-6D4C-44DA-B331-170A3CA0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EE3B-B8FE-4DD6-9478-D24B759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4EC4-7101-4F9A-822F-EB20722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529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39BD-D1D1-49A5-B784-8BBF06D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0C41-4C78-435D-8D68-ACD3D0AE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5B83-2C00-43E7-9147-53E13AE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B504-08F4-4E48-878D-FDEAE92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6ABD-A5AF-438E-829F-770B314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577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2FB2-1DA3-4DE6-8D2E-BB2FEA9C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30B4-CD31-426A-8CB2-E7433319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672A-CC8A-42A7-B8D6-90DDB27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31BF-EC49-488B-9563-6C0048D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63EE-E9B3-4A5F-AD34-C04FA1CD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88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C4B1-60DB-46D6-AC3C-A86BD57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B44B-F417-4550-A0CE-2B8A8DDD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F40B-E689-4B7D-9800-894B2A17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3DCD-34E4-4628-B018-D869EFD9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8B3B8-4E2D-408C-BD95-5756DE2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3FDC2-51B3-4E57-BB82-77851F8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743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0FB-3E02-4A3F-B4DC-4CA2E91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874-7606-4D1A-AF2B-BC55D2B5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52C8-BBFC-4BB8-AC5B-0AB8386A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C0B4-A584-4A78-83CB-4B7697070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CDE5-D7D9-48C3-99CA-3B6228C9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3E7BF-4003-4C5F-B5EE-FA0E6100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61E7-2BB9-4CAA-9E6E-3120169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A78D7-D830-442A-A9C7-58F9E02B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216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688D-1D08-4F1F-8516-CBB7F509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CFA9-A043-4ED0-95BD-15F93FA4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C69C0-8BB7-489A-A151-F9BE9377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356ED-3E9A-43B0-92EC-897EAF18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8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997D-6F7F-45A2-841B-8A84E6A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C4CE8-9199-4145-81B2-10E29BC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2AE6-6B67-4A69-AF42-31ECB2D5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32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7E8-3274-4B03-A4AC-0CFA6FB5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F040-F044-4A77-BC31-3600D8AC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C74E-3853-4537-B579-8D3E8BE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F7C4-B11D-4FFD-857C-BCE4B71E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200D2-6D28-493B-8A24-AF46FD48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7377-F65D-4483-B0D8-1D476B9F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576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211F-DF63-4A29-87DC-D94B360F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D4A7-EBB5-4016-99D2-B2816A388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53C1-6283-4FDD-BE97-556AFA43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38E9-3D38-4C4F-A76B-7D67A4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735A-4A4D-4D95-B180-0A283614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E972-C402-4EA4-8C07-8CC22A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17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8286A-0E49-4780-83BA-0B83C229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EC42-6BDF-460D-92BB-42D10F83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74F9-6515-4F04-9CA4-41E2C183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B3A7-E8B8-4362-BA76-D7C422578D37}" type="datetimeFigureOut">
              <a:rPr lang="en-HK" smtClean="0"/>
              <a:t>29/8/2022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5509-1984-4388-83ED-38FFE4A15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935D-6601-4CA1-85A2-2CD83D2C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BB3B-BF4B-48B2-9D54-5F88B369C17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13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seng-project.id/materi-fisika/sma/jembatan-wheatstone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237BA-E4C1-41CB-B672-082D8C574A42}"/>
              </a:ext>
            </a:extLst>
          </p:cNvPr>
          <p:cNvSpPr txBox="1"/>
          <p:nvPr/>
        </p:nvSpPr>
        <p:spPr>
          <a:xfrm>
            <a:off x="1114537" y="908613"/>
            <a:ext cx="10530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Design and run this simulation and answer the question. Beside your answer, attached your screen shot, output graph. Submit in .PDF format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41989-172A-4421-8C7E-838B160F48A8}"/>
              </a:ext>
            </a:extLst>
          </p:cNvPr>
          <p:cNvSpPr txBox="1"/>
          <p:nvPr/>
        </p:nvSpPr>
        <p:spPr>
          <a:xfrm>
            <a:off x="4981463" y="246250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total</a:t>
            </a:r>
          </a:p>
          <a:p>
            <a:pPr marL="342900" indent="-342900">
              <a:buAutoNum type="arabicPeriod"/>
            </a:pPr>
            <a:r>
              <a:rPr lang="en-US" dirty="0"/>
              <a:t>Beda </a:t>
            </a:r>
            <a:r>
              <a:rPr lang="en-US" dirty="0" err="1"/>
              <a:t>potensial</a:t>
            </a:r>
            <a:r>
              <a:rPr lang="en-US" dirty="0"/>
              <a:t> pada masing-masing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hambatan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2 dan </a:t>
            </a:r>
            <a:r>
              <a:rPr lang="en-US" dirty="0" err="1"/>
              <a:t>hambatan</a:t>
            </a:r>
            <a:r>
              <a:rPr lang="en-US" dirty="0"/>
              <a:t> 3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6DBF7-D5E0-43B0-AD6F-AAA3708B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37" y="2373487"/>
            <a:ext cx="3336165" cy="2587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CC529C-4A56-4163-940A-AEAFC129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96" y="4853332"/>
            <a:ext cx="1899004" cy="166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F277F6-0425-451F-A183-CFF972F6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2" y="4853331"/>
            <a:ext cx="2829743" cy="16688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DD944D-41C9-4F08-8E97-8664812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 1 (Not used in PPTI)</a:t>
            </a:r>
          </a:p>
        </p:txBody>
      </p:sp>
    </p:spTree>
    <p:extLst>
      <p:ext uri="{BB962C8B-B14F-4D97-AF65-F5344CB8AC3E}">
        <p14:creationId xmlns:p14="http://schemas.microsoft.com/office/powerpoint/2010/main" val="17632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237BA-E4C1-41CB-B672-082D8C574A42}"/>
              </a:ext>
            </a:extLst>
          </p:cNvPr>
          <p:cNvSpPr txBox="1"/>
          <p:nvPr/>
        </p:nvSpPr>
        <p:spPr>
          <a:xfrm>
            <a:off x="1114537" y="908613"/>
            <a:ext cx="10530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Design and run this simulation and answer the question. Beside your answer, attached your screen shot, output graph. Submit in .PDF format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DD944D-41C9-4F08-8E97-8664812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 Question 1: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DA72D-54B0-4C11-BC80-FE436EDC3641}"/>
              </a:ext>
            </a:extLst>
          </p:cNvPr>
          <p:cNvSpPr/>
          <p:nvPr/>
        </p:nvSpPr>
        <p:spPr>
          <a:xfrm>
            <a:off x="1114537" y="2286340"/>
            <a:ext cx="67912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/>
              <a:t>Check this web page for your reference</a:t>
            </a:r>
          </a:p>
          <a:p>
            <a:r>
              <a:rPr lang="en-HK" dirty="0">
                <a:hlinkClick r:id="rId2"/>
              </a:rPr>
              <a:t>https://iseng-project.id/materi-fisika/sma/jembatan-wheatstone/</a:t>
            </a:r>
            <a:r>
              <a:rPr lang="en-HK" dirty="0"/>
              <a:t> </a:t>
            </a:r>
          </a:p>
          <a:p>
            <a:endParaRPr lang="en-HK" dirty="0"/>
          </a:p>
          <a:p>
            <a:r>
              <a:rPr lang="en-HK" dirty="0"/>
              <a:t>Create simulation based on picture on the right hand side.</a:t>
            </a:r>
          </a:p>
          <a:p>
            <a:r>
              <a:rPr lang="en-HK" dirty="0"/>
              <a:t>Assume that your NIM is 250204ABCD. </a:t>
            </a:r>
          </a:p>
          <a:p>
            <a:r>
              <a:rPr lang="en-HK" dirty="0"/>
              <a:t>Then, put value on R</a:t>
            </a:r>
            <a:r>
              <a:rPr lang="en-HK" baseline="-25000" dirty="0"/>
              <a:t>1</a:t>
            </a:r>
            <a:r>
              <a:rPr lang="en-HK" dirty="0"/>
              <a:t>= A+4, R</a:t>
            </a:r>
            <a:r>
              <a:rPr lang="en-HK" baseline="-25000" dirty="0"/>
              <a:t>2</a:t>
            </a:r>
            <a:r>
              <a:rPr lang="en-HK" dirty="0"/>
              <a:t>= B+3, R</a:t>
            </a:r>
            <a:r>
              <a:rPr lang="en-HK" baseline="-25000" dirty="0"/>
              <a:t>3</a:t>
            </a:r>
            <a:r>
              <a:rPr lang="en-HK" dirty="0"/>
              <a:t>= C+2, R</a:t>
            </a:r>
            <a:r>
              <a:rPr lang="en-HK" baseline="-25000" dirty="0"/>
              <a:t>4</a:t>
            </a:r>
            <a:r>
              <a:rPr lang="en-HK" dirty="0"/>
              <a:t>= D+1</a:t>
            </a:r>
          </a:p>
          <a:p>
            <a:endParaRPr lang="en-HK" dirty="0"/>
          </a:p>
          <a:p>
            <a:r>
              <a:rPr lang="en-HK" dirty="0"/>
              <a:t>Task:</a:t>
            </a:r>
          </a:p>
          <a:p>
            <a:pPr marL="342900" indent="-342900">
              <a:buAutoNum type="arabicPeriod"/>
            </a:pPr>
            <a:r>
              <a:rPr lang="en-HK" dirty="0"/>
              <a:t>Using simulation and any Voltage source and Parasitic Resistance you preferred, Calculate Equivalent Resistor (</a:t>
            </a:r>
            <a:r>
              <a:rPr lang="en-HK" dirty="0" err="1"/>
              <a:t>R</a:t>
            </a:r>
            <a:r>
              <a:rPr lang="en-HK" baseline="-25000" dirty="0" err="1"/>
              <a:t>eq</a:t>
            </a:r>
            <a:r>
              <a:rPr lang="en-HK" dirty="0"/>
              <a:t>)</a:t>
            </a:r>
            <a:r>
              <a:rPr lang="en-HK" baseline="-25000" dirty="0"/>
              <a:t> </a:t>
            </a:r>
            <a:r>
              <a:rPr lang="en-HK" dirty="0"/>
              <a:t>and Current (I) of the circuit</a:t>
            </a:r>
          </a:p>
          <a:p>
            <a:pPr marL="342900" indent="-342900">
              <a:buAutoNum type="arabicPeriod"/>
            </a:pPr>
            <a:r>
              <a:rPr lang="en-HK" dirty="0"/>
              <a:t>How can you make the potential difference between point a and b (</a:t>
            </a:r>
            <a:r>
              <a:rPr lang="en-HK" dirty="0" err="1"/>
              <a:t>V</a:t>
            </a:r>
            <a:r>
              <a:rPr lang="en-HK" i="1" baseline="-25000" dirty="0" err="1"/>
              <a:t>ab</a:t>
            </a:r>
            <a:r>
              <a:rPr lang="en-HK" dirty="0"/>
              <a:t>) = 0 or balanced? Proof it in through simulation if possible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988AEB72-473B-45BF-AF2B-73F9F4836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66"/>
          <a:stretch/>
        </p:blipFill>
        <p:spPr>
          <a:xfrm>
            <a:off x="8317436" y="2401137"/>
            <a:ext cx="3250969" cy="25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79DA-8446-42E1-91BC-7393791C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Question 2: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766DF-6528-47DE-B76B-6F9AD89A1F3A}"/>
              </a:ext>
            </a:extLst>
          </p:cNvPr>
          <p:cNvSpPr/>
          <p:nvPr/>
        </p:nvSpPr>
        <p:spPr>
          <a:xfrm>
            <a:off x="838200" y="1605375"/>
            <a:ext cx="93545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 simple RLC Rectifier I/O simulation of your own laptop in Indonesia. </a:t>
            </a:r>
          </a:p>
          <a:p>
            <a:r>
              <a:rPr lang="en-US" dirty="0"/>
              <a:t>What is the value of each component, so your laptop get a good and stable DC input of Voltage and Current. Check your laptop charger (AC Adaptor) for requirements. </a:t>
            </a:r>
          </a:p>
          <a:p>
            <a:endParaRPr lang="en-US" dirty="0"/>
          </a:p>
          <a:p>
            <a:r>
              <a:rPr lang="en-US" dirty="0"/>
              <a:t>Example: a ThinkPad X1 Carbon with 65W Charger</a:t>
            </a:r>
          </a:p>
          <a:p>
            <a:endParaRPr lang="en-US" dirty="0"/>
          </a:p>
          <a:p>
            <a:r>
              <a:rPr lang="en-US" dirty="0"/>
              <a:t>Indonesian standard voltage is 230V with a standard frequency of 50 Hz.</a:t>
            </a:r>
          </a:p>
          <a:p>
            <a:r>
              <a:rPr lang="en-US" dirty="0"/>
              <a:t>Input Charger	: 100-240 V ~1.8A 50-60Hz </a:t>
            </a:r>
          </a:p>
          <a:p>
            <a:r>
              <a:rPr lang="en-US" dirty="0">
                <a:sym typeface="Wingdings" panose="05000000000000000000" pitchFamily="2" charset="2"/>
              </a:rPr>
              <a:t>		: calculate your peak V and R value such as in the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lab </a:t>
            </a:r>
            <a:endParaRPr lang="en-US" dirty="0"/>
          </a:p>
          <a:p>
            <a:r>
              <a:rPr lang="en-US" dirty="0"/>
              <a:t>Output		:  20V === 3.25A / 15V === 3A</a:t>
            </a:r>
          </a:p>
          <a:p>
            <a:endParaRPr lang="en-US" dirty="0"/>
          </a:p>
          <a:p>
            <a:r>
              <a:rPr lang="en-US" dirty="0"/>
              <a:t>Task:</a:t>
            </a:r>
          </a:p>
          <a:p>
            <a:pPr marL="342900" indent="-342900">
              <a:buAutoNum type="arabicPeriod"/>
            </a:pPr>
            <a:r>
              <a:rPr lang="en-US" dirty="0"/>
              <a:t>Try to analyze the graph and explain why your simple RLC Rectifier circuit design is safe enough to be used.</a:t>
            </a:r>
          </a:p>
          <a:p>
            <a:pPr marL="342900" indent="-342900">
              <a:buAutoNum type="arabicPeriod"/>
            </a:pPr>
            <a:r>
              <a:rPr lang="en-US" dirty="0"/>
              <a:t>Explain your step in a concise manner and a brief report with clear explanation.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A04540C72A2143A64F6BCFA46105F6" ma:contentTypeVersion="13" ma:contentTypeDescription="Create a new document." ma:contentTypeScope="" ma:versionID="f6934eb42e68f20b5e28a4c23bf0eb77">
  <xsd:schema xmlns:xsd="http://www.w3.org/2001/XMLSchema" xmlns:xs="http://www.w3.org/2001/XMLSchema" xmlns:p="http://schemas.microsoft.com/office/2006/metadata/properties" xmlns:ns3="02308214-b8b2-410b-8978-077cfd0a1324" xmlns:ns4="99cab14a-35a2-488a-a098-0404b584482c" targetNamespace="http://schemas.microsoft.com/office/2006/metadata/properties" ma:root="true" ma:fieldsID="5e8e1f656ad41ef9684782ec8918b72f" ns3:_="" ns4:_="">
    <xsd:import namespace="02308214-b8b2-410b-8978-077cfd0a1324"/>
    <xsd:import namespace="99cab14a-35a2-488a-a098-0404b58448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08214-b8b2-410b-8978-077cfd0a1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ab14a-35a2-488a-a098-0404b5844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744B7-757E-4F0B-A4A9-BB1B4C841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308214-b8b2-410b-8978-077cfd0a1324"/>
    <ds:schemaRef ds:uri="99cab14a-35a2-488a-a098-0404b5844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A9CF63-D3D8-4107-A967-0163172E48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153E96-DD45-4F9A-B847-AF4CA3A00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Quiz 1 (Not used in PPTI)</vt:lpstr>
      <vt:lpstr>Exam Question 1:</vt:lpstr>
      <vt:lpstr>Exam Question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</dc:creator>
  <cp:lastModifiedBy>Fabian</cp:lastModifiedBy>
  <cp:revision>1</cp:revision>
  <dcterms:created xsi:type="dcterms:W3CDTF">2022-04-05T03:47:41Z</dcterms:created>
  <dcterms:modified xsi:type="dcterms:W3CDTF">2022-08-29T00:53:31Z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0x0101006EA04540C72A2143A64F6BCFA46105F6</vt:lpwstr>
  </property>
</Properties>
</file>