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74" r:id="rId3"/>
    <p:sldId id="262" r:id="rId4"/>
    <p:sldId id="265" r:id="rId5"/>
    <p:sldId id="266" r:id="rId6"/>
    <p:sldId id="263" r:id="rId7"/>
    <p:sldId id="267" r:id="rId8"/>
    <p:sldId id="275" r:id="rId9"/>
    <p:sldId id="268" r:id="rId10"/>
    <p:sldId id="276" r:id="rId11"/>
    <p:sldId id="277"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192" y="-2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an Surya Pramudya" userId="f46cf8bb-4ec7-4653-94a9-ff26fa22481f" providerId="ADAL" clId="{0E994C59-1ECC-48C7-92D0-7CA63C803942}"/>
    <pc:docChg chg="modSld">
      <pc:chgData name="Fabian Surya Pramudya" userId="f46cf8bb-4ec7-4653-94a9-ff26fa22481f" providerId="ADAL" clId="{0E994C59-1ECC-48C7-92D0-7CA63C803942}" dt="2022-06-25T05:21:06.192" v="3" actId="20577"/>
      <pc:docMkLst>
        <pc:docMk/>
      </pc:docMkLst>
      <pc:sldChg chg="modSp">
        <pc:chgData name="Fabian Surya Pramudya" userId="f46cf8bb-4ec7-4653-94a9-ff26fa22481f" providerId="ADAL" clId="{0E994C59-1ECC-48C7-92D0-7CA63C803942}" dt="2022-06-25T05:21:06.192" v="3" actId="20577"/>
        <pc:sldMkLst>
          <pc:docMk/>
          <pc:sldMk cId="3662628344" sldId="266"/>
        </pc:sldMkLst>
        <pc:spChg chg="mod">
          <ac:chgData name="Fabian Surya Pramudya" userId="f46cf8bb-4ec7-4653-94a9-ff26fa22481f" providerId="ADAL" clId="{0E994C59-1ECC-48C7-92D0-7CA63C803942}" dt="2022-06-25T05:21:06.192" v="3" actId="20577"/>
          <ac:spMkLst>
            <pc:docMk/>
            <pc:sldMk cId="3662628344" sldId="266"/>
            <ac:spMk id="12" creationId="{31043B13-8EFC-4AD1-99FB-8E01991C87D7}"/>
          </ac:spMkLst>
        </pc:spChg>
      </pc:sldChg>
    </pc:docChg>
  </pc:docChgLst>
  <pc:docChgLst>
    <pc:chgData name="Becoss Journal" userId="4a03aab8-0bb6-490b-91bd-ec9a69313865" providerId="ADAL" clId="{C68733E5-B9BA-4AA9-B03F-FDB2B4B57C9C}"/>
    <pc:docChg chg="modSld">
      <pc:chgData name="Becoss Journal" userId="4a03aab8-0bb6-490b-91bd-ec9a69313865" providerId="ADAL" clId="{C68733E5-B9BA-4AA9-B03F-FDB2B4B57C9C}" dt="2022-05-09T04:18:44.960" v="0" actId="20577"/>
      <pc:docMkLst>
        <pc:docMk/>
      </pc:docMkLst>
      <pc:sldChg chg="modSp mod">
        <pc:chgData name="Becoss Journal" userId="4a03aab8-0bb6-490b-91bd-ec9a69313865" providerId="ADAL" clId="{C68733E5-B9BA-4AA9-B03F-FDB2B4B57C9C}" dt="2022-05-09T04:18:44.960" v="0" actId="20577"/>
        <pc:sldMkLst>
          <pc:docMk/>
          <pc:sldMk cId="844583455" sldId="265"/>
        </pc:sldMkLst>
        <pc:spChg chg="mod">
          <ac:chgData name="Becoss Journal" userId="4a03aab8-0bb6-490b-91bd-ec9a69313865" providerId="ADAL" clId="{C68733E5-B9BA-4AA9-B03F-FDB2B4B57C9C}" dt="2022-05-09T04:18:44.960" v="0" actId="20577"/>
          <ac:spMkLst>
            <pc:docMk/>
            <pc:sldMk cId="844583455" sldId="265"/>
            <ac:spMk id="5" creationId="{9FFFA77A-5A7C-4EF6-88F2-41BBA0380835}"/>
          </ac:spMkLst>
        </pc:spChg>
      </pc:sldChg>
    </pc:docChg>
  </pc:docChgLst>
  <pc:docChgLst>
    <pc:chgData name="Fabian Surya Pramudya" userId="f46cf8bb-4ec7-4653-94a9-ff26fa22481f" providerId="ADAL" clId="{747CFEA3-AE9C-44B4-ABF1-9ACC8F285631}"/>
    <pc:docChg chg="undo custSel addSld delSld modSld sldOrd">
      <pc:chgData name="Fabian Surya Pramudya" userId="f46cf8bb-4ec7-4653-94a9-ff26fa22481f" providerId="ADAL" clId="{747CFEA3-AE9C-44B4-ABF1-9ACC8F285631}" dt="2022-04-05T05:55:31.562" v="1306" actId="20577"/>
      <pc:docMkLst>
        <pc:docMk/>
      </pc:docMkLst>
      <pc:sldChg chg="delSp del">
        <pc:chgData name="Fabian Surya Pramudya" userId="f46cf8bb-4ec7-4653-94a9-ff26fa22481f" providerId="ADAL" clId="{747CFEA3-AE9C-44B4-ABF1-9ACC8F285631}" dt="2022-04-05T02:27:58.667" v="1275" actId="2696"/>
        <pc:sldMkLst>
          <pc:docMk/>
          <pc:sldMk cId="3311981509" sldId="258"/>
        </pc:sldMkLst>
        <pc:spChg chg="del">
          <ac:chgData name="Fabian Surya Pramudya" userId="f46cf8bb-4ec7-4653-94a9-ff26fa22481f" providerId="ADAL" clId="{747CFEA3-AE9C-44B4-ABF1-9ACC8F285631}" dt="2022-04-05T02:27:51.732" v="1270"/>
          <ac:spMkLst>
            <pc:docMk/>
            <pc:sldMk cId="3311981509" sldId="258"/>
            <ac:spMk id="8" creationId="{83AAA3D9-CFE9-4A97-81AB-ACF94FC378F4}"/>
          </ac:spMkLst>
        </pc:spChg>
        <pc:picChg chg="del">
          <ac:chgData name="Fabian Surya Pramudya" userId="f46cf8bb-4ec7-4653-94a9-ff26fa22481f" providerId="ADAL" clId="{747CFEA3-AE9C-44B4-ABF1-9ACC8F285631}" dt="2022-04-05T02:27:51.732" v="1270"/>
          <ac:picMkLst>
            <pc:docMk/>
            <pc:sldMk cId="3311981509" sldId="258"/>
            <ac:picMk id="3" creationId="{0312FBEC-3EBE-4271-A26D-20530CC0074C}"/>
          </ac:picMkLst>
        </pc:picChg>
      </pc:sldChg>
      <pc:sldChg chg="addSp delSp modSp">
        <pc:chgData name="Fabian Surya Pramudya" userId="f46cf8bb-4ec7-4653-94a9-ff26fa22481f" providerId="ADAL" clId="{747CFEA3-AE9C-44B4-ABF1-9ACC8F285631}" dt="2022-04-05T01:47:48.238" v="532" actId="1076"/>
        <pc:sldMkLst>
          <pc:docMk/>
          <pc:sldMk cId="1552307170" sldId="262"/>
        </pc:sldMkLst>
        <pc:spChg chg="add del mod">
          <ac:chgData name="Fabian Surya Pramudya" userId="f46cf8bb-4ec7-4653-94a9-ff26fa22481f" providerId="ADAL" clId="{747CFEA3-AE9C-44B4-ABF1-9ACC8F285631}" dt="2022-04-05T01:44:30.635" v="492" actId="1076"/>
          <ac:spMkLst>
            <pc:docMk/>
            <pc:sldMk cId="1552307170" sldId="262"/>
            <ac:spMk id="2" creationId="{12D237BA-E4C1-41CB-B672-082D8C574A42}"/>
          </ac:spMkLst>
        </pc:spChg>
        <pc:spChg chg="add mod">
          <ac:chgData name="Fabian Surya Pramudya" userId="f46cf8bb-4ec7-4653-94a9-ff26fa22481f" providerId="ADAL" clId="{747CFEA3-AE9C-44B4-ABF1-9ACC8F285631}" dt="2022-04-05T01:33:25.860" v="144" actId="20577"/>
          <ac:spMkLst>
            <pc:docMk/>
            <pc:sldMk cId="1552307170" sldId="262"/>
            <ac:spMk id="3" creationId="{9B9C6DA2-FF25-4353-B97F-E5D184B3622A}"/>
          </ac:spMkLst>
        </pc:spChg>
        <pc:spChg chg="add mod">
          <ac:chgData name="Fabian Surya Pramudya" userId="f46cf8bb-4ec7-4653-94a9-ff26fa22481f" providerId="ADAL" clId="{747CFEA3-AE9C-44B4-ABF1-9ACC8F285631}" dt="2022-04-05T01:40:10.827" v="427" actId="1076"/>
          <ac:spMkLst>
            <pc:docMk/>
            <pc:sldMk cId="1552307170" sldId="262"/>
            <ac:spMk id="8" creationId="{8191DE3B-14E0-46BF-A28D-226F601BA2F9}"/>
          </ac:spMkLst>
        </pc:spChg>
        <pc:spChg chg="add mod">
          <ac:chgData name="Fabian Surya Pramudya" userId="f46cf8bb-4ec7-4653-94a9-ff26fa22481f" providerId="ADAL" clId="{747CFEA3-AE9C-44B4-ABF1-9ACC8F285631}" dt="2022-04-05T01:47:48.238" v="532" actId="1076"/>
          <ac:spMkLst>
            <pc:docMk/>
            <pc:sldMk cId="1552307170" sldId="262"/>
            <ac:spMk id="11" creationId="{7C69A4C6-B769-4919-83C3-6172853EFE2A}"/>
          </ac:spMkLst>
        </pc:spChg>
        <pc:grpChg chg="add mod">
          <ac:chgData name="Fabian Surya Pramudya" userId="f46cf8bb-4ec7-4653-94a9-ff26fa22481f" providerId="ADAL" clId="{747CFEA3-AE9C-44B4-ABF1-9ACC8F285631}" dt="2022-04-05T01:46:04.513" v="507" actId="1076"/>
          <ac:grpSpMkLst>
            <pc:docMk/>
            <pc:sldMk cId="1552307170" sldId="262"/>
            <ac:grpSpMk id="7" creationId="{9966D201-4AAE-43A4-BD21-E5F8CECA83A8}"/>
          </ac:grpSpMkLst>
        </pc:grpChg>
        <pc:picChg chg="add mod">
          <ac:chgData name="Fabian Surya Pramudya" userId="f46cf8bb-4ec7-4653-94a9-ff26fa22481f" providerId="ADAL" clId="{747CFEA3-AE9C-44B4-ABF1-9ACC8F285631}" dt="2022-04-05T01:44:33.089" v="493" actId="1076"/>
          <ac:picMkLst>
            <pc:docMk/>
            <pc:sldMk cId="1552307170" sldId="262"/>
            <ac:picMk id="4" creationId="{C0DC73B5-87F3-4D82-879C-F3CF950B7436}"/>
          </ac:picMkLst>
        </pc:picChg>
        <pc:picChg chg="add mod">
          <ac:chgData name="Fabian Surya Pramudya" userId="f46cf8bb-4ec7-4653-94a9-ff26fa22481f" providerId="ADAL" clId="{747CFEA3-AE9C-44B4-ABF1-9ACC8F285631}" dt="2022-04-05T01:35:48.116" v="201" actId="164"/>
          <ac:picMkLst>
            <pc:docMk/>
            <pc:sldMk cId="1552307170" sldId="262"/>
            <ac:picMk id="5" creationId="{93032E69-36B7-4E2B-B763-A516292D5611}"/>
          </ac:picMkLst>
        </pc:picChg>
        <pc:picChg chg="add mod modCrop">
          <ac:chgData name="Fabian Surya Pramudya" userId="f46cf8bb-4ec7-4653-94a9-ff26fa22481f" providerId="ADAL" clId="{747CFEA3-AE9C-44B4-ABF1-9ACC8F285631}" dt="2022-04-05T01:35:48.116" v="201" actId="164"/>
          <ac:picMkLst>
            <pc:docMk/>
            <pc:sldMk cId="1552307170" sldId="262"/>
            <ac:picMk id="6" creationId="{08DA4C12-72A9-43C6-B105-88BDCA8D1789}"/>
          </ac:picMkLst>
        </pc:picChg>
        <pc:picChg chg="add del mod">
          <ac:chgData name="Fabian Surya Pramudya" userId="f46cf8bb-4ec7-4653-94a9-ff26fa22481f" providerId="ADAL" clId="{747CFEA3-AE9C-44B4-ABF1-9ACC8F285631}" dt="2022-04-05T01:44:02.915" v="481" actId="478"/>
          <ac:picMkLst>
            <pc:docMk/>
            <pc:sldMk cId="1552307170" sldId="262"/>
            <ac:picMk id="9" creationId="{AF6FA3C0-B5DC-4708-8FF5-00A57E9E554E}"/>
          </ac:picMkLst>
        </pc:picChg>
        <pc:picChg chg="add del mod">
          <ac:chgData name="Fabian Surya Pramudya" userId="f46cf8bb-4ec7-4653-94a9-ff26fa22481f" providerId="ADAL" clId="{747CFEA3-AE9C-44B4-ABF1-9ACC8F285631}" dt="2022-04-05T01:45:15.413" v="497" actId="478"/>
          <ac:picMkLst>
            <pc:docMk/>
            <pc:sldMk cId="1552307170" sldId="262"/>
            <ac:picMk id="10" creationId="{F42A17FF-CB1A-433F-AAC1-D50E7704D864}"/>
          </ac:picMkLst>
        </pc:picChg>
        <pc:picChg chg="add mod">
          <ac:chgData name="Fabian Surya Pramudya" userId="f46cf8bb-4ec7-4653-94a9-ff26fa22481f" providerId="ADAL" clId="{747CFEA3-AE9C-44B4-ABF1-9ACC8F285631}" dt="2022-04-05T01:45:26.444" v="500" actId="1076"/>
          <ac:picMkLst>
            <pc:docMk/>
            <pc:sldMk cId="1552307170" sldId="262"/>
            <ac:picMk id="1026" creationId="{BA666EA4-0857-476F-BA9F-2033AAA336FA}"/>
          </ac:picMkLst>
        </pc:picChg>
      </pc:sldChg>
      <pc:sldChg chg="addSp delSp modSp">
        <pc:chgData name="Fabian Surya Pramudya" userId="f46cf8bb-4ec7-4653-94a9-ff26fa22481f" providerId="ADAL" clId="{747CFEA3-AE9C-44B4-ABF1-9ACC8F285631}" dt="2022-04-05T02:07:43.398" v="902" actId="14100"/>
        <pc:sldMkLst>
          <pc:docMk/>
          <pc:sldMk cId="4099128656" sldId="263"/>
        </pc:sldMkLst>
        <pc:picChg chg="add del mod">
          <ac:chgData name="Fabian Surya Pramudya" userId="f46cf8bb-4ec7-4653-94a9-ff26fa22481f" providerId="ADAL" clId="{747CFEA3-AE9C-44B4-ABF1-9ACC8F285631}" dt="2022-04-05T02:07:43.398" v="902" actId="14100"/>
          <ac:picMkLst>
            <pc:docMk/>
            <pc:sldMk cId="4099128656" sldId="263"/>
            <ac:picMk id="16" creationId="{5BA833CA-CB6E-4AF4-8302-B6663CC6322B}"/>
          </ac:picMkLst>
        </pc:picChg>
      </pc:sldChg>
      <pc:sldChg chg="del">
        <pc:chgData name="Fabian Surya Pramudya" userId="f46cf8bb-4ec7-4653-94a9-ff26fa22481f" providerId="ADAL" clId="{747CFEA3-AE9C-44B4-ABF1-9ACC8F285631}" dt="2022-04-05T01:50:23.083" v="580" actId="2696"/>
        <pc:sldMkLst>
          <pc:docMk/>
          <pc:sldMk cId="1763227712" sldId="264"/>
        </pc:sldMkLst>
      </pc:sldChg>
      <pc:sldChg chg="addSp modSp">
        <pc:chgData name="Fabian Surya Pramudya" userId="f46cf8bb-4ec7-4653-94a9-ff26fa22481f" providerId="ADAL" clId="{747CFEA3-AE9C-44B4-ABF1-9ACC8F285631}" dt="2022-04-05T02:10:41.376" v="941" actId="1036"/>
        <pc:sldMkLst>
          <pc:docMk/>
          <pc:sldMk cId="844583455" sldId="265"/>
        </pc:sldMkLst>
        <pc:spChg chg="mod">
          <ac:chgData name="Fabian Surya Pramudya" userId="f46cf8bb-4ec7-4653-94a9-ff26fa22481f" providerId="ADAL" clId="{747CFEA3-AE9C-44B4-ABF1-9ACC8F285631}" dt="2022-04-05T02:10:35.598" v="939" actId="14100"/>
          <ac:spMkLst>
            <pc:docMk/>
            <pc:sldMk cId="844583455" sldId="265"/>
            <ac:spMk id="2" creationId="{12D237BA-E4C1-41CB-B672-082D8C574A42}"/>
          </ac:spMkLst>
        </pc:spChg>
        <pc:spChg chg="mod">
          <ac:chgData name="Fabian Surya Pramudya" userId="f46cf8bb-4ec7-4653-94a9-ff26fa22481f" providerId="ADAL" clId="{747CFEA3-AE9C-44B4-ABF1-9ACC8F285631}" dt="2022-04-05T02:10:41.376" v="941" actId="1036"/>
          <ac:spMkLst>
            <pc:docMk/>
            <pc:sldMk cId="844583455" sldId="265"/>
            <ac:spMk id="5" creationId="{9FFFA77A-5A7C-4EF6-88F2-41BBA0380835}"/>
          </ac:spMkLst>
        </pc:spChg>
        <pc:spChg chg="add mod">
          <ac:chgData name="Fabian Surya Pramudya" userId="f46cf8bb-4ec7-4653-94a9-ff26fa22481f" providerId="ADAL" clId="{747CFEA3-AE9C-44B4-ABF1-9ACC8F285631}" dt="2022-04-05T01:49:15.841" v="562" actId="20577"/>
          <ac:spMkLst>
            <pc:docMk/>
            <pc:sldMk cId="844583455" sldId="265"/>
            <ac:spMk id="6" creationId="{7EEC8F6F-E920-437B-BE6F-6818E9B629E6}"/>
          </ac:spMkLst>
        </pc:spChg>
        <pc:picChg chg="add mod">
          <ac:chgData name="Fabian Surya Pramudya" userId="f46cf8bb-4ec7-4653-94a9-ff26fa22481f" providerId="ADAL" clId="{747CFEA3-AE9C-44B4-ABF1-9ACC8F285631}" dt="2022-04-05T02:10:37.344" v="940" actId="1076"/>
          <ac:picMkLst>
            <pc:docMk/>
            <pc:sldMk cId="844583455" sldId="265"/>
            <ac:picMk id="3" creationId="{5D0D9192-F3CE-483D-9D01-2F14298AE6BB}"/>
          </ac:picMkLst>
        </pc:picChg>
        <pc:picChg chg="mod">
          <ac:chgData name="Fabian Surya Pramudya" userId="f46cf8bb-4ec7-4653-94a9-ff26fa22481f" providerId="ADAL" clId="{747CFEA3-AE9C-44B4-ABF1-9ACC8F285631}" dt="2022-04-05T01:50:02.285" v="577" actId="1076"/>
          <ac:picMkLst>
            <pc:docMk/>
            <pc:sldMk cId="844583455" sldId="265"/>
            <ac:picMk id="9" creationId="{2CEC0344-21A0-404D-BDCA-CA1EA5B287CE}"/>
          </ac:picMkLst>
        </pc:picChg>
      </pc:sldChg>
      <pc:sldChg chg="addSp delSp modSp">
        <pc:chgData name="Fabian Surya Pramudya" userId="f46cf8bb-4ec7-4653-94a9-ff26fa22481f" providerId="ADAL" clId="{747CFEA3-AE9C-44B4-ABF1-9ACC8F285631}" dt="2022-04-05T02:07:26.131" v="898" actId="20577"/>
        <pc:sldMkLst>
          <pc:docMk/>
          <pc:sldMk cId="3662628344" sldId="266"/>
        </pc:sldMkLst>
        <pc:spChg chg="add mod">
          <ac:chgData name="Fabian Surya Pramudya" userId="f46cf8bb-4ec7-4653-94a9-ff26fa22481f" providerId="ADAL" clId="{747CFEA3-AE9C-44B4-ABF1-9ACC8F285631}" dt="2022-04-05T01:51:03.992" v="585" actId="14100"/>
          <ac:spMkLst>
            <pc:docMk/>
            <pc:sldMk cId="3662628344" sldId="266"/>
            <ac:spMk id="4" creationId="{16BC057C-B957-4358-BBA2-8C6133C51C9A}"/>
          </ac:spMkLst>
        </pc:spChg>
        <pc:spChg chg="add mod">
          <ac:chgData name="Fabian Surya Pramudya" userId="f46cf8bb-4ec7-4653-94a9-ff26fa22481f" providerId="ADAL" clId="{747CFEA3-AE9C-44B4-ABF1-9ACC8F285631}" dt="2022-04-05T02:02:54.777" v="621" actId="14100"/>
          <ac:spMkLst>
            <pc:docMk/>
            <pc:sldMk cId="3662628344" sldId="266"/>
            <ac:spMk id="5" creationId="{976A3B85-6C38-4186-A041-77A7E0577401}"/>
          </ac:spMkLst>
        </pc:spChg>
        <pc:spChg chg="mod">
          <ac:chgData name="Fabian Surya Pramudya" userId="f46cf8bb-4ec7-4653-94a9-ff26fa22481f" providerId="ADAL" clId="{747CFEA3-AE9C-44B4-ABF1-9ACC8F285631}" dt="2022-04-05T02:07:26.131" v="898" actId="20577"/>
          <ac:spMkLst>
            <pc:docMk/>
            <pc:sldMk cId="3662628344" sldId="266"/>
            <ac:spMk id="12" creationId="{31043B13-8EFC-4AD1-99FB-8E01991C87D7}"/>
          </ac:spMkLst>
        </pc:spChg>
        <pc:spChg chg="del mod">
          <ac:chgData name="Fabian Surya Pramudya" userId="f46cf8bb-4ec7-4653-94a9-ff26fa22481f" providerId="ADAL" clId="{747CFEA3-AE9C-44B4-ABF1-9ACC8F285631}" dt="2022-04-05T02:01:21.160" v="593"/>
          <ac:spMkLst>
            <pc:docMk/>
            <pc:sldMk cId="3662628344" sldId="266"/>
            <ac:spMk id="13" creationId="{78306BFE-56A8-49B7-8EA5-361B9E0741AC}"/>
          </ac:spMkLst>
        </pc:spChg>
        <pc:picChg chg="add mod modCrop">
          <ac:chgData name="Fabian Surya Pramudya" userId="f46cf8bb-4ec7-4653-94a9-ff26fa22481f" providerId="ADAL" clId="{747CFEA3-AE9C-44B4-ABF1-9ACC8F285631}" dt="2022-04-05T02:03:22.273" v="623" actId="1076"/>
          <ac:picMkLst>
            <pc:docMk/>
            <pc:sldMk cId="3662628344" sldId="266"/>
            <ac:picMk id="6" creationId="{C841E2D3-97AC-4506-A131-09EC6C99563A}"/>
          </ac:picMkLst>
        </pc:picChg>
      </pc:sldChg>
      <pc:sldChg chg="modSp">
        <pc:chgData name="Fabian Surya Pramudya" userId="f46cf8bb-4ec7-4653-94a9-ff26fa22481f" providerId="ADAL" clId="{747CFEA3-AE9C-44B4-ABF1-9ACC8F285631}" dt="2022-04-05T02:09:22.186" v="930" actId="1076"/>
        <pc:sldMkLst>
          <pc:docMk/>
          <pc:sldMk cId="2970034748" sldId="267"/>
        </pc:sldMkLst>
        <pc:spChg chg="mod">
          <ac:chgData name="Fabian Surya Pramudya" userId="f46cf8bb-4ec7-4653-94a9-ff26fa22481f" providerId="ADAL" clId="{747CFEA3-AE9C-44B4-ABF1-9ACC8F285631}" dt="2022-04-05T02:08:09.055" v="909" actId="114"/>
          <ac:spMkLst>
            <pc:docMk/>
            <pc:sldMk cId="2970034748" sldId="267"/>
            <ac:spMk id="14" creationId="{F06300B3-C79C-47D5-BB45-C7E949539D10}"/>
          </ac:spMkLst>
        </pc:spChg>
        <pc:picChg chg="mod">
          <ac:chgData name="Fabian Surya Pramudya" userId="f46cf8bb-4ec7-4653-94a9-ff26fa22481f" providerId="ADAL" clId="{747CFEA3-AE9C-44B4-ABF1-9ACC8F285631}" dt="2022-04-05T02:09:22.186" v="930" actId="1076"/>
          <ac:picMkLst>
            <pc:docMk/>
            <pc:sldMk cId="2970034748" sldId="267"/>
            <ac:picMk id="3" creationId="{682E431C-66C9-40D6-8C47-6015AFD1C63D}"/>
          </ac:picMkLst>
        </pc:picChg>
        <pc:picChg chg="mod">
          <ac:chgData name="Fabian Surya Pramudya" userId="f46cf8bb-4ec7-4653-94a9-ff26fa22481f" providerId="ADAL" clId="{747CFEA3-AE9C-44B4-ABF1-9ACC8F285631}" dt="2022-04-05T02:08:13.920" v="910" actId="1076"/>
          <ac:picMkLst>
            <pc:docMk/>
            <pc:sldMk cId="2970034748" sldId="267"/>
            <ac:picMk id="4" creationId="{692CD4A8-B6D0-4C33-9291-2290E883CFBC}"/>
          </ac:picMkLst>
        </pc:picChg>
        <pc:picChg chg="mod">
          <ac:chgData name="Fabian Surya Pramudya" userId="f46cf8bb-4ec7-4653-94a9-ff26fa22481f" providerId="ADAL" clId="{747CFEA3-AE9C-44B4-ABF1-9ACC8F285631}" dt="2022-04-05T02:08:47.390" v="925" actId="14100"/>
          <ac:picMkLst>
            <pc:docMk/>
            <pc:sldMk cId="2970034748" sldId="267"/>
            <ac:picMk id="6" creationId="{DB92794F-ABA4-404C-B4F4-FE80FF4A3A0E}"/>
          </ac:picMkLst>
        </pc:picChg>
        <pc:picChg chg="mod">
          <ac:chgData name="Fabian Surya Pramudya" userId="f46cf8bb-4ec7-4653-94a9-ff26fa22481f" providerId="ADAL" clId="{747CFEA3-AE9C-44B4-ABF1-9ACC8F285631}" dt="2022-04-05T02:09:11.342" v="926" actId="14100"/>
          <ac:picMkLst>
            <pc:docMk/>
            <pc:sldMk cId="2970034748" sldId="267"/>
            <ac:picMk id="8" creationId="{83F16ADA-68F9-4494-A203-D6A02D31B0A3}"/>
          </ac:picMkLst>
        </pc:picChg>
      </pc:sldChg>
      <pc:sldChg chg="modSp">
        <pc:chgData name="Fabian Surya Pramudya" userId="f46cf8bb-4ec7-4653-94a9-ff26fa22481f" providerId="ADAL" clId="{747CFEA3-AE9C-44B4-ABF1-9ACC8F285631}" dt="2022-04-05T02:26:04.504" v="1237" actId="1076"/>
        <pc:sldMkLst>
          <pc:docMk/>
          <pc:sldMk cId="3740205131" sldId="268"/>
        </pc:sldMkLst>
        <pc:spChg chg="mod">
          <ac:chgData name="Fabian Surya Pramudya" userId="f46cf8bb-4ec7-4653-94a9-ff26fa22481f" providerId="ADAL" clId="{747CFEA3-AE9C-44B4-ABF1-9ACC8F285631}" dt="2022-04-05T02:24:10.347" v="1212" actId="14100"/>
          <ac:spMkLst>
            <pc:docMk/>
            <pc:sldMk cId="3740205131" sldId="268"/>
            <ac:spMk id="14" creationId="{F06300B3-C79C-47D5-BB45-C7E949539D10}"/>
          </ac:spMkLst>
        </pc:spChg>
        <pc:spChg chg="mod">
          <ac:chgData name="Fabian Surya Pramudya" userId="f46cf8bb-4ec7-4653-94a9-ff26fa22481f" providerId="ADAL" clId="{747CFEA3-AE9C-44B4-ABF1-9ACC8F285631}" dt="2022-04-05T02:23:51.280" v="1205" actId="1076"/>
          <ac:spMkLst>
            <pc:docMk/>
            <pc:sldMk cId="3740205131" sldId="268"/>
            <ac:spMk id="20" creationId="{FDED55A7-CE3D-46BA-BF25-C13948BCCA67}"/>
          </ac:spMkLst>
        </pc:spChg>
        <pc:picChg chg="mod">
          <ac:chgData name="Fabian Surya Pramudya" userId="f46cf8bb-4ec7-4653-94a9-ff26fa22481f" providerId="ADAL" clId="{747CFEA3-AE9C-44B4-ABF1-9ACC8F285631}" dt="2022-04-05T02:23:51.930" v="1206" actId="1076"/>
          <ac:picMkLst>
            <pc:docMk/>
            <pc:sldMk cId="3740205131" sldId="268"/>
            <ac:picMk id="5" creationId="{C69D36A0-3F40-4A60-B040-013093C661F9}"/>
          </ac:picMkLst>
        </pc:picChg>
        <pc:picChg chg="mod">
          <ac:chgData name="Fabian Surya Pramudya" userId="f46cf8bb-4ec7-4653-94a9-ff26fa22481f" providerId="ADAL" clId="{747CFEA3-AE9C-44B4-ABF1-9ACC8F285631}" dt="2022-04-05T02:24:13.828" v="1214" actId="1076"/>
          <ac:picMkLst>
            <pc:docMk/>
            <pc:sldMk cId="3740205131" sldId="268"/>
            <ac:picMk id="7" creationId="{F63093DB-84C2-4A03-85B9-D3D332379173}"/>
          </ac:picMkLst>
        </pc:picChg>
        <pc:picChg chg="mod">
          <ac:chgData name="Fabian Surya Pramudya" userId="f46cf8bb-4ec7-4653-94a9-ff26fa22481f" providerId="ADAL" clId="{747CFEA3-AE9C-44B4-ABF1-9ACC8F285631}" dt="2022-04-05T02:25:22.987" v="1226" actId="1076"/>
          <ac:picMkLst>
            <pc:docMk/>
            <pc:sldMk cId="3740205131" sldId="268"/>
            <ac:picMk id="9" creationId="{6C42E623-93E4-41BE-8513-5824F3C55F9E}"/>
          </ac:picMkLst>
        </pc:picChg>
        <pc:picChg chg="mod">
          <ac:chgData name="Fabian Surya Pramudya" userId="f46cf8bb-4ec7-4653-94a9-ff26fa22481f" providerId="ADAL" clId="{747CFEA3-AE9C-44B4-ABF1-9ACC8F285631}" dt="2022-04-05T02:25:47.450" v="1234" actId="1076"/>
          <ac:picMkLst>
            <pc:docMk/>
            <pc:sldMk cId="3740205131" sldId="268"/>
            <ac:picMk id="11" creationId="{2CE870C4-8DB6-479F-BA86-DF0FBB4A1E6E}"/>
          </ac:picMkLst>
        </pc:picChg>
        <pc:picChg chg="mod">
          <ac:chgData name="Fabian Surya Pramudya" userId="f46cf8bb-4ec7-4653-94a9-ff26fa22481f" providerId="ADAL" clId="{747CFEA3-AE9C-44B4-ABF1-9ACC8F285631}" dt="2022-04-05T02:25:42.459" v="1233" actId="1076"/>
          <ac:picMkLst>
            <pc:docMk/>
            <pc:sldMk cId="3740205131" sldId="268"/>
            <ac:picMk id="13" creationId="{17BB284A-C0E9-4B6D-BA6C-50E98D839EB4}"/>
          </ac:picMkLst>
        </pc:picChg>
        <pc:picChg chg="mod">
          <ac:chgData name="Fabian Surya Pramudya" userId="f46cf8bb-4ec7-4653-94a9-ff26fa22481f" providerId="ADAL" clId="{747CFEA3-AE9C-44B4-ABF1-9ACC8F285631}" dt="2022-04-05T02:25:54.518" v="1235" actId="1076"/>
          <ac:picMkLst>
            <pc:docMk/>
            <pc:sldMk cId="3740205131" sldId="268"/>
            <ac:picMk id="16" creationId="{4C9BEF07-BAD9-4499-AC00-DA6D1C0977C1}"/>
          </ac:picMkLst>
        </pc:picChg>
        <pc:picChg chg="mod">
          <ac:chgData name="Fabian Surya Pramudya" userId="f46cf8bb-4ec7-4653-94a9-ff26fa22481f" providerId="ADAL" clId="{747CFEA3-AE9C-44B4-ABF1-9ACC8F285631}" dt="2022-04-05T02:26:04.504" v="1237" actId="1076"/>
          <ac:picMkLst>
            <pc:docMk/>
            <pc:sldMk cId="3740205131" sldId="268"/>
            <ac:picMk id="18" creationId="{AA60950A-042F-4016-82FA-138CE57B1262}"/>
          </ac:picMkLst>
        </pc:picChg>
      </pc:sldChg>
      <pc:sldChg chg="delSp add del">
        <pc:chgData name="Fabian Surya Pramudya" userId="f46cf8bb-4ec7-4653-94a9-ff26fa22481f" providerId="ADAL" clId="{747CFEA3-AE9C-44B4-ABF1-9ACC8F285631}" dt="2022-04-05T02:27:58.420" v="1274" actId="2696"/>
        <pc:sldMkLst>
          <pc:docMk/>
          <pc:sldMk cId="442112842" sldId="269"/>
        </pc:sldMkLst>
        <pc:spChg chg="del">
          <ac:chgData name="Fabian Surya Pramudya" userId="f46cf8bb-4ec7-4653-94a9-ff26fa22481f" providerId="ADAL" clId="{747CFEA3-AE9C-44B4-ABF1-9ACC8F285631}" dt="2022-04-05T02:26:29.883" v="1246"/>
          <ac:spMkLst>
            <pc:docMk/>
            <pc:sldMk cId="442112842" sldId="269"/>
            <ac:spMk id="2" creationId="{6817836B-A5F1-4DCF-9848-8A64DB9544FE}"/>
          </ac:spMkLst>
        </pc:spChg>
        <pc:picChg chg="del">
          <ac:chgData name="Fabian Surya Pramudya" userId="f46cf8bb-4ec7-4653-94a9-ff26fa22481f" providerId="ADAL" clId="{747CFEA3-AE9C-44B4-ABF1-9ACC8F285631}" dt="2022-04-05T02:26:29.883" v="1246"/>
          <ac:picMkLst>
            <pc:docMk/>
            <pc:sldMk cId="442112842" sldId="269"/>
            <ac:picMk id="4" creationId="{A826EF5E-F196-4D54-849F-C4460A704FD8}"/>
          </ac:picMkLst>
        </pc:picChg>
        <pc:picChg chg="del">
          <ac:chgData name="Fabian Surya Pramudya" userId="f46cf8bb-4ec7-4653-94a9-ff26fa22481f" providerId="ADAL" clId="{747CFEA3-AE9C-44B4-ABF1-9ACC8F285631}" dt="2022-04-05T02:26:29.883" v="1246"/>
          <ac:picMkLst>
            <pc:docMk/>
            <pc:sldMk cId="442112842" sldId="269"/>
            <ac:picMk id="5" creationId="{18979CC6-B745-4773-ADAF-40FDBA8B3774}"/>
          </ac:picMkLst>
        </pc:picChg>
        <pc:picChg chg="del">
          <ac:chgData name="Fabian Surya Pramudya" userId="f46cf8bb-4ec7-4653-94a9-ff26fa22481f" providerId="ADAL" clId="{747CFEA3-AE9C-44B4-ABF1-9ACC8F285631}" dt="2022-04-05T02:26:29.883" v="1246"/>
          <ac:picMkLst>
            <pc:docMk/>
            <pc:sldMk cId="442112842" sldId="269"/>
            <ac:picMk id="6" creationId="{149BD581-8C30-419B-8F37-7A0EE156A197}"/>
          </ac:picMkLst>
        </pc:picChg>
        <pc:picChg chg="del">
          <ac:chgData name="Fabian Surya Pramudya" userId="f46cf8bb-4ec7-4653-94a9-ff26fa22481f" providerId="ADAL" clId="{747CFEA3-AE9C-44B4-ABF1-9ACC8F285631}" dt="2022-04-05T02:26:29.883" v="1246"/>
          <ac:picMkLst>
            <pc:docMk/>
            <pc:sldMk cId="442112842" sldId="269"/>
            <ac:picMk id="8" creationId="{94FA36E4-C4D8-4BBC-BE75-9BFCF0E9E234}"/>
          </ac:picMkLst>
        </pc:picChg>
        <pc:picChg chg="del">
          <ac:chgData name="Fabian Surya Pramudya" userId="f46cf8bb-4ec7-4653-94a9-ff26fa22481f" providerId="ADAL" clId="{747CFEA3-AE9C-44B4-ABF1-9ACC8F285631}" dt="2022-04-05T02:26:29.883" v="1246"/>
          <ac:picMkLst>
            <pc:docMk/>
            <pc:sldMk cId="442112842" sldId="269"/>
            <ac:picMk id="9" creationId="{E4E46B26-AF65-403F-813F-3BC9D65884E4}"/>
          </ac:picMkLst>
        </pc:picChg>
        <pc:picChg chg="del">
          <ac:chgData name="Fabian Surya Pramudya" userId="f46cf8bb-4ec7-4653-94a9-ff26fa22481f" providerId="ADAL" clId="{747CFEA3-AE9C-44B4-ABF1-9ACC8F285631}" dt="2022-04-05T02:26:29.883" v="1246"/>
          <ac:picMkLst>
            <pc:docMk/>
            <pc:sldMk cId="442112842" sldId="269"/>
            <ac:picMk id="16" creationId="{3522C9E8-7BFF-44AC-8135-8987F82A01CA}"/>
          </ac:picMkLst>
        </pc:picChg>
        <pc:picChg chg="del">
          <ac:chgData name="Fabian Surya Pramudya" userId="f46cf8bb-4ec7-4653-94a9-ff26fa22481f" providerId="ADAL" clId="{747CFEA3-AE9C-44B4-ABF1-9ACC8F285631}" dt="2022-04-05T02:26:29.883" v="1246"/>
          <ac:picMkLst>
            <pc:docMk/>
            <pc:sldMk cId="442112842" sldId="269"/>
            <ac:picMk id="18" creationId="{0A84AD21-B345-45DD-960D-E41409340225}"/>
          </ac:picMkLst>
        </pc:picChg>
      </pc:sldChg>
      <pc:sldChg chg="delSp modSp del">
        <pc:chgData name="Fabian Surya Pramudya" userId="f46cf8bb-4ec7-4653-94a9-ff26fa22481f" providerId="ADAL" clId="{747CFEA3-AE9C-44B4-ABF1-9ACC8F285631}" dt="2022-04-05T02:27:59.235" v="1276" actId="2696"/>
        <pc:sldMkLst>
          <pc:docMk/>
          <pc:sldMk cId="2581514185" sldId="270"/>
        </pc:sldMkLst>
        <pc:spChg chg="del">
          <ac:chgData name="Fabian Surya Pramudya" userId="f46cf8bb-4ec7-4653-94a9-ff26fa22481f" providerId="ADAL" clId="{747CFEA3-AE9C-44B4-ABF1-9ACC8F285631}" dt="2022-04-05T02:27:56.381" v="1272"/>
          <ac:spMkLst>
            <pc:docMk/>
            <pc:sldMk cId="2581514185" sldId="270"/>
            <ac:spMk id="2" creationId="{FFBAF5E7-05E0-4833-AD50-F1006E990AB3}"/>
          </ac:spMkLst>
        </pc:spChg>
        <pc:spChg chg="del">
          <ac:chgData name="Fabian Surya Pramudya" userId="f46cf8bb-4ec7-4653-94a9-ff26fa22481f" providerId="ADAL" clId="{747CFEA3-AE9C-44B4-ABF1-9ACC8F285631}" dt="2022-04-05T02:27:56.381" v="1272"/>
          <ac:spMkLst>
            <pc:docMk/>
            <pc:sldMk cId="2581514185" sldId="270"/>
            <ac:spMk id="7" creationId="{F2826FD3-95BE-4775-8210-58023B02A675}"/>
          </ac:spMkLst>
        </pc:spChg>
        <pc:spChg chg="del mod">
          <ac:chgData name="Fabian Surya Pramudya" userId="f46cf8bb-4ec7-4653-94a9-ff26fa22481f" providerId="ADAL" clId="{747CFEA3-AE9C-44B4-ABF1-9ACC8F285631}" dt="2022-04-05T02:27:56.381" v="1272"/>
          <ac:spMkLst>
            <pc:docMk/>
            <pc:sldMk cId="2581514185" sldId="270"/>
            <ac:spMk id="8" creationId="{83AAA3D9-CFE9-4A97-81AB-ACF94FC378F4}"/>
          </ac:spMkLst>
        </pc:spChg>
        <pc:picChg chg="del">
          <ac:chgData name="Fabian Surya Pramudya" userId="f46cf8bb-4ec7-4653-94a9-ff26fa22481f" providerId="ADAL" clId="{747CFEA3-AE9C-44B4-ABF1-9ACC8F285631}" dt="2022-04-05T02:27:56.381" v="1272"/>
          <ac:picMkLst>
            <pc:docMk/>
            <pc:sldMk cId="2581514185" sldId="270"/>
            <ac:picMk id="4" creationId="{950120CE-02DD-49C5-9BFD-57919F8ABF8A}"/>
          </ac:picMkLst>
        </pc:picChg>
        <pc:picChg chg="del">
          <ac:chgData name="Fabian Surya Pramudya" userId="f46cf8bb-4ec7-4653-94a9-ff26fa22481f" providerId="ADAL" clId="{747CFEA3-AE9C-44B4-ABF1-9ACC8F285631}" dt="2022-04-05T02:27:56.381" v="1272"/>
          <ac:picMkLst>
            <pc:docMk/>
            <pc:sldMk cId="2581514185" sldId="270"/>
            <ac:picMk id="5" creationId="{23B7FD2E-03C3-489E-88C1-7EF757FEBCB2}"/>
          </ac:picMkLst>
        </pc:picChg>
      </pc:sldChg>
      <pc:sldChg chg="del">
        <pc:chgData name="Fabian Surya Pramudya" userId="f46cf8bb-4ec7-4653-94a9-ff26fa22481f" providerId="ADAL" clId="{747CFEA3-AE9C-44B4-ABF1-9ACC8F285631}" dt="2022-04-05T02:23:14.995" v="1198" actId="2696"/>
        <pc:sldMkLst>
          <pc:docMk/>
          <pc:sldMk cId="3429382011" sldId="271"/>
        </pc:sldMkLst>
      </pc:sldChg>
      <pc:sldChg chg="add del ord">
        <pc:chgData name="Fabian Surya Pramudya" userId="f46cf8bb-4ec7-4653-94a9-ff26fa22481f" providerId="ADAL" clId="{747CFEA3-AE9C-44B4-ABF1-9ACC8F285631}" dt="2022-04-05T01:32:04.162" v="85" actId="2696"/>
        <pc:sldMkLst>
          <pc:docMk/>
          <pc:sldMk cId="4180237772" sldId="272"/>
        </pc:sldMkLst>
      </pc:sldChg>
      <pc:sldChg chg="modSp add">
        <pc:chgData name="Fabian Surya Pramudya" userId="f46cf8bb-4ec7-4653-94a9-ff26fa22481f" providerId="ADAL" clId="{747CFEA3-AE9C-44B4-ABF1-9ACC8F285631}" dt="2022-04-05T05:55:31.562" v="1306" actId="20577"/>
        <pc:sldMkLst>
          <pc:docMk/>
          <pc:sldMk cId="3950595803" sldId="273"/>
        </pc:sldMkLst>
        <pc:spChg chg="mod">
          <ac:chgData name="Fabian Surya Pramudya" userId="f46cf8bb-4ec7-4653-94a9-ff26fa22481f" providerId="ADAL" clId="{747CFEA3-AE9C-44B4-ABF1-9ACC8F285631}" dt="2022-04-05T05:55:31.562" v="1306" actId="20577"/>
          <ac:spMkLst>
            <pc:docMk/>
            <pc:sldMk cId="3950595803" sldId="273"/>
            <ac:spMk id="3" creationId="{6B9C8BAC-C4B1-4647-A0CA-A1B1F061F4E3}"/>
          </ac:spMkLst>
        </pc:spChg>
      </pc:sldChg>
      <pc:sldChg chg="addSp modSp add">
        <pc:chgData name="Fabian Surya Pramudya" userId="f46cf8bb-4ec7-4653-94a9-ff26fa22481f" providerId="ADAL" clId="{747CFEA3-AE9C-44B4-ABF1-9ACC8F285631}" dt="2022-04-05T01:42:12.036" v="470" actId="1076"/>
        <pc:sldMkLst>
          <pc:docMk/>
          <pc:sldMk cId="173361687" sldId="274"/>
        </pc:sldMkLst>
        <pc:spChg chg="add mod">
          <ac:chgData name="Fabian Surya Pramudya" userId="f46cf8bb-4ec7-4653-94a9-ff26fa22481f" providerId="ADAL" clId="{747CFEA3-AE9C-44B4-ABF1-9ACC8F285631}" dt="2022-04-05T01:42:12.036" v="470" actId="1076"/>
          <ac:spMkLst>
            <pc:docMk/>
            <pc:sldMk cId="173361687" sldId="274"/>
            <ac:spMk id="3" creationId="{62C40336-5227-4E55-815E-BF7DF93526BC}"/>
          </ac:spMkLst>
        </pc:spChg>
        <pc:spChg chg="mod">
          <ac:chgData name="Fabian Surya Pramudya" userId="f46cf8bb-4ec7-4653-94a9-ff26fa22481f" providerId="ADAL" clId="{747CFEA3-AE9C-44B4-ABF1-9ACC8F285631}" dt="2022-04-05T01:41:41.749" v="442"/>
          <ac:spMkLst>
            <pc:docMk/>
            <pc:sldMk cId="173361687" sldId="274"/>
            <ac:spMk id="6" creationId="{91440419-F8D9-4F32-85A9-78340E77E662}"/>
          </ac:spMkLst>
        </pc:spChg>
        <pc:picChg chg="add mod">
          <ac:chgData name="Fabian Surya Pramudya" userId="f46cf8bb-4ec7-4653-94a9-ff26fa22481f" providerId="ADAL" clId="{747CFEA3-AE9C-44B4-ABF1-9ACC8F285631}" dt="2022-04-05T01:42:01.200" v="466" actId="1076"/>
          <ac:picMkLst>
            <pc:docMk/>
            <pc:sldMk cId="173361687" sldId="274"/>
            <ac:picMk id="2" creationId="{79F223C9-6F41-4548-ADA2-CCEC0164BCE4}"/>
          </ac:picMkLst>
        </pc:picChg>
      </pc:sldChg>
      <pc:sldChg chg="addSp delSp modSp add">
        <pc:chgData name="Fabian Surya Pramudya" userId="f46cf8bb-4ec7-4653-94a9-ff26fa22481f" providerId="ADAL" clId="{747CFEA3-AE9C-44B4-ABF1-9ACC8F285631}" dt="2022-04-05T02:25:12.944" v="1223" actId="1076"/>
        <pc:sldMkLst>
          <pc:docMk/>
          <pc:sldMk cId="596315924" sldId="275"/>
        </pc:sldMkLst>
        <pc:spChg chg="del mod">
          <ac:chgData name="Fabian Surya Pramudya" userId="f46cf8bb-4ec7-4653-94a9-ff26fa22481f" providerId="ADAL" clId="{747CFEA3-AE9C-44B4-ABF1-9ACC8F285631}" dt="2022-04-05T02:17:24.973" v="990" actId="478"/>
          <ac:spMkLst>
            <pc:docMk/>
            <pc:sldMk cId="596315924" sldId="275"/>
            <ac:spMk id="14" creationId="{F06300B3-C79C-47D5-BB45-C7E949539D10}"/>
          </ac:spMkLst>
        </pc:spChg>
        <pc:spChg chg="add mod">
          <ac:chgData name="Fabian Surya Pramudya" userId="f46cf8bb-4ec7-4653-94a9-ff26fa22481f" providerId="ADAL" clId="{747CFEA3-AE9C-44B4-ABF1-9ACC8F285631}" dt="2022-04-05T02:25:12.944" v="1223" actId="1076"/>
          <ac:spMkLst>
            <pc:docMk/>
            <pc:sldMk cId="596315924" sldId="275"/>
            <ac:spMk id="16" creationId="{5ECBA554-E131-4BFD-9E53-0F0DAA42DBED}"/>
          </ac:spMkLst>
        </pc:spChg>
        <pc:grpChg chg="add del mod">
          <ac:chgData name="Fabian Surya Pramudya" userId="f46cf8bb-4ec7-4653-94a9-ff26fa22481f" providerId="ADAL" clId="{747CFEA3-AE9C-44B4-ABF1-9ACC8F285631}" dt="2022-04-05T02:18:05.868" v="997" actId="165"/>
          <ac:grpSpMkLst>
            <pc:docMk/>
            <pc:sldMk cId="596315924" sldId="275"/>
            <ac:grpSpMk id="9" creationId="{C0DD88EE-44AE-45C5-9793-B56D0C371523}"/>
          </ac:grpSpMkLst>
        </pc:grpChg>
        <pc:picChg chg="add mod">
          <ac:chgData name="Fabian Surya Pramudya" userId="f46cf8bb-4ec7-4653-94a9-ff26fa22481f" providerId="ADAL" clId="{747CFEA3-AE9C-44B4-ABF1-9ACC8F285631}" dt="2022-04-05T02:25:10.816" v="1222" actId="1076"/>
          <ac:picMkLst>
            <pc:docMk/>
            <pc:sldMk cId="596315924" sldId="275"/>
            <ac:picMk id="2" creationId="{8475DAA9-96A6-41FE-BED7-65204159E215}"/>
          </ac:picMkLst>
        </pc:picChg>
        <pc:picChg chg="del">
          <ac:chgData name="Fabian Surya Pramudya" userId="f46cf8bb-4ec7-4653-94a9-ff26fa22481f" providerId="ADAL" clId="{747CFEA3-AE9C-44B4-ABF1-9ACC8F285631}" dt="2022-04-05T02:09:39.036" v="932" actId="478"/>
          <ac:picMkLst>
            <pc:docMk/>
            <pc:sldMk cId="596315924" sldId="275"/>
            <ac:picMk id="3" creationId="{682E431C-66C9-40D6-8C47-6015AFD1C63D}"/>
          </ac:picMkLst>
        </pc:picChg>
        <pc:picChg chg="del">
          <ac:chgData name="Fabian Surya Pramudya" userId="f46cf8bb-4ec7-4653-94a9-ff26fa22481f" providerId="ADAL" clId="{747CFEA3-AE9C-44B4-ABF1-9ACC8F285631}" dt="2022-04-05T02:09:40.364" v="935" actId="478"/>
          <ac:picMkLst>
            <pc:docMk/>
            <pc:sldMk cId="596315924" sldId="275"/>
            <ac:picMk id="4" creationId="{692CD4A8-B6D0-4C33-9291-2290E883CFBC}"/>
          </ac:picMkLst>
        </pc:picChg>
        <pc:picChg chg="add mod topLvl modCrop">
          <ac:chgData name="Fabian Surya Pramudya" userId="f46cf8bb-4ec7-4653-94a9-ff26fa22481f" providerId="ADAL" clId="{747CFEA3-AE9C-44B4-ABF1-9ACC8F285631}" dt="2022-04-05T02:25:05.276" v="1220" actId="1076"/>
          <ac:picMkLst>
            <pc:docMk/>
            <pc:sldMk cId="596315924" sldId="275"/>
            <ac:picMk id="5" creationId="{4C466B30-4509-410F-B96F-28EA6930B575}"/>
          </ac:picMkLst>
        </pc:picChg>
        <pc:picChg chg="del">
          <ac:chgData name="Fabian Surya Pramudya" userId="f46cf8bb-4ec7-4653-94a9-ff26fa22481f" providerId="ADAL" clId="{747CFEA3-AE9C-44B4-ABF1-9ACC8F285631}" dt="2022-04-05T02:09:39.486" v="933" actId="478"/>
          <ac:picMkLst>
            <pc:docMk/>
            <pc:sldMk cId="596315924" sldId="275"/>
            <ac:picMk id="6" creationId="{DB92794F-ABA4-404C-B4F4-FE80FF4A3A0E}"/>
          </ac:picMkLst>
        </pc:picChg>
        <pc:picChg chg="add mod topLvl modCrop">
          <ac:chgData name="Fabian Surya Pramudya" userId="f46cf8bb-4ec7-4653-94a9-ff26fa22481f" providerId="ADAL" clId="{747CFEA3-AE9C-44B4-ABF1-9ACC8F285631}" dt="2022-04-05T02:20:51.913" v="1025" actId="1076"/>
          <ac:picMkLst>
            <pc:docMk/>
            <pc:sldMk cId="596315924" sldId="275"/>
            <ac:picMk id="7" creationId="{1241F0D8-9303-4ADD-84E6-ACC1C94C5748}"/>
          </ac:picMkLst>
        </pc:picChg>
        <pc:picChg chg="del">
          <ac:chgData name="Fabian Surya Pramudya" userId="f46cf8bb-4ec7-4653-94a9-ff26fa22481f" providerId="ADAL" clId="{747CFEA3-AE9C-44B4-ABF1-9ACC8F285631}" dt="2022-04-05T02:09:39.881" v="934" actId="478"/>
          <ac:picMkLst>
            <pc:docMk/>
            <pc:sldMk cId="596315924" sldId="275"/>
            <ac:picMk id="8" creationId="{83F16ADA-68F9-4494-A203-D6A02D31B0A3}"/>
          </ac:picMkLst>
        </pc:picChg>
        <pc:picChg chg="add mod topLvl modCrop">
          <ac:chgData name="Fabian Surya Pramudya" userId="f46cf8bb-4ec7-4653-94a9-ff26fa22481f" providerId="ADAL" clId="{747CFEA3-AE9C-44B4-ABF1-9ACC8F285631}" dt="2022-04-05T02:20:44.227" v="1023" actId="1076"/>
          <ac:picMkLst>
            <pc:docMk/>
            <pc:sldMk cId="596315924" sldId="275"/>
            <ac:picMk id="10" creationId="{975B6F78-B716-4EEA-85FC-D6D595DECD3A}"/>
          </ac:picMkLst>
        </pc:picChg>
        <pc:picChg chg="add mod">
          <ac:chgData name="Fabian Surya Pramudya" userId="f46cf8bb-4ec7-4653-94a9-ff26fa22481f" providerId="ADAL" clId="{747CFEA3-AE9C-44B4-ABF1-9ACC8F285631}" dt="2022-04-05T02:25:05.276" v="1220" actId="1076"/>
          <ac:picMkLst>
            <pc:docMk/>
            <pc:sldMk cId="596315924" sldId="275"/>
            <ac:picMk id="11" creationId="{108CC0D6-5FBB-4BA0-87F3-43802A2977D6}"/>
          </ac:picMkLst>
        </pc:picChg>
        <pc:picChg chg="add del mod">
          <ac:chgData name="Fabian Surya Pramudya" userId="f46cf8bb-4ec7-4653-94a9-ff26fa22481f" providerId="ADAL" clId="{747CFEA3-AE9C-44B4-ABF1-9ACC8F285631}" dt="2022-04-05T02:20:12.609" v="1018" actId="478"/>
          <ac:picMkLst>
            <pc:docMk/>
            <pc:sldMk cId="596315924" sldId="275"/>
            <ac:picMk id="12" creationId="{746CE110-B33D-4050-A37C-0081D63F9F7B}"/>
          </ac:picMkLst>
        </pc:picChg>
        <pc:picChg chg="add mod">
          <ac:chgData name="Fabian Surya Pramudya" userId="f46cf8bb-4ec7-4653-94a9-ff26fa22481f" providerId="ADAL" clId="{747CFEA3-AE9C-44B4-ABF1-9ACC8F285631}" dt="2022-04-05T02:20:51.913" v="1025" actId="1076"/>
          <ac:picMkLst>
            <pc:docMk/>
            <pc:sldMk cId="596315924" sldId="275"/>
            <ac:picMk id="13" creationId="{D5A0890E-C7C9-4ADD-A2F1-45D8DA515B95}"/>
          </ac:picMkLst>
        </pc:picChg>
        <pc:picChg chg="add mod">
          <ac:chgData name="Fabian Surya Pramudya" userId="f46cf8bb-4ec7-4653-94a9-ff26fa22481f" providerId="ADAL" clId="{747CFEA3-AE9C-44B4-ABF1-9ACC8F285631}" dt="2022-04-05T02:20:44.227" v="1023" actId="1076"/>
          <ac:picMkLst>
            <pc:docMk/>
            <pc:sldMk cId="596315924" sldId="275"/>
            <ac:picMk id="15" creationId="{C40CD28C-EC70-48CE-BF80-5233EEF0E07E}"/>
          </ac:picMkLst>
        </pc:picChg>
        <pc:picChg chg="add mod">
          <ac:chgData name="Fabian Surya Pramudya" userId="f46cf8bb-4ec7-4653-94a9-ff26fa22481f" providerId="ADAL" clId="{747CFEA3-AE9C-44B4-ABF1-9ACC8F285631}" dt="2022-04-05T02:25:07.170" v="1221" actId="1076"/>
          <ac:picMkLst>
            <pc:docMk/>
            <pc:sldMk cId="596315924" sldId="275"/>
            <ac:picMk id="17" creationId="{8BFA8F21-FC99-4359-A683-4C578F217863}"/>
          </ac:picMkLst>
        </pc:picChg>
      </pc:sldChg>
      <pc:sldChg chg="add del">
        <pc:chgData name="Fabian Surya Pramudya" userId="f46cf8bb-4ec7-4653-94a9-ff26fa22481f" providerId="ADAL" clId="{747CFEA3-AE9C-44B4-ABF1-9ACC8F285631}" dt="2022-04-05T01:50:21.619" v="579" actId="2696"/>
        <pc:sldMkLst>
          <pc:docMk/>
          <pc:sldMk cId="622671232" sldId="275"/>
        </pc:sldMkLst>
      </pc:sldChg>
      <pc:sldChg chg="add del">
        <pc:chgData name="Fabian Surya Pramudya" userId="f46cf8bb-4ec7-4653-94a9-ff26fa22481f" providerId="ADAL" clId="{747CFEA3-AE9C-44B4-ABF1-9ACC8F285631}" dt="2022-04-05T02:01:18.058" v="592"/>
        <pc:sldMkLst>
          <pc:docMk/>
          <pc:sldMk cId="1353137465" sldId="275"/>
        </pc:sldMkLst>
      </pc:sldChg>
      <pc:sldChg chg="addSp delSp modSp add">
        <pc:chgData name="Fabian Surya Pramudya" userId="f46cf8bb-4ec7-4653-94a9-ff26fa22481f" providerId="ADAL" clId="{747CFEA3-AE9C-44B4-ABF1-9ACC8F285631}" dt="2022-04-05T02:27:31.871" v="1263" actId="1076"/>
        <pc:sldMkLst>
          <pc:docMk/>
          <pc:sldMk cId="835036974" sldId="276"/>
        </pc:sldMkLst>
        <pc:spChg chg="add mod">
          <ac:chgData name="Fabian Surya Pramudya" userId="f46cf8bb-4ec7-4653-94a9-ff26fa22481f" providerId="ADAL" clId="{747CFEA3-AE9C-44B4-ABF1-9ACC8F285631}" dt="2022-04-05T02:27:21.291" v="1260" actId="20577"/>
          <ac:spMkLst>
            <pc:docMk/>
            <pc:sldMk cId="835036974" sldId="276"/>
            <ac:spMk id="12" creationId="{4096BF68-D269-477C-8204-DED5234D0FEE}"/>
          </ac:spMkLst>
        </pc:spChg>
        <pc:spChg chg="del">
          <ac:chgData name="Fabian Surya Pramudya" userId="f46cf8bb-4ec7-4653-94a9-ff26fa22481f" providerId="ADAL" clId="{747CFEA3-AE9C-44B4-ABF1-9ACC8F285631}" dt="2022-04-05T02:26:19.614" v="1239" actId="478"/>
          <ac:spMkLst>
            <pc:docMk/>
            <pc:sldMk cId="835036974" sldId="276"/>
            <ac:spMk id="14" creationId="{F06300B3-C79C-47D5-BB45-C7E949539D10}"/>
          </ac:spMkLst>
        </pc:spChg>
        <pc:spChg chg="del">
          <ac:chgData name="Fabian Surya Pramudya" userId="f46cf8bb-4ec7-4653-94a9-ff26fa22481f" providerId="ADAL" clId="{747CFEA3-AE9C-44B4-ABF1-9ACC8F285631}" dt="2022-04-05T02:26:19.614" v="1239" actId="478"/>
          <ac:spMkLst>
            <pc:docMk/>
            <pc:sldMk cId="835036974" sldId="276"/>
            <ac:spMk id="20" creationId="{FDED55A7-CE3D-46BA-BF25-C13948BCCA67}"/>
          </ac:spMkLst>
        </pc:spChg>
        <pc:picChg chg="del">
          <ac:chgData name="Fabian Surya Pramudya" userId="f46cf8bb-4ec7-4653-94a9-ff26fa22481f" providerId="ADAL" clId="{747CFEA3-AE9C-44B4-ABF1-9ACC8F285631}" dt="2022-04-05T02:26:19.614" v="1239" actId="478"/>
          <ac:picMkLst>
            <pc:docMk/>
            <pc:sldMk cId="835036974" sldId="276"/>
            <ac:picMk id="5" creationId="{C69D36A0-3F40-4A60-B040-013093C661F9}"/>
          </ac:picMkLst>
        </pc:picChg>
        <pc:picChg chg="del">
          <ac:chgData name="Fabian Surya Pramudya" userId="f46cf8bb-4ec7-4653-94a9-ff26fa22481f" providerId="ADAL" clId="{747CFEA3-AE9C-44B4-ABF1-9ACC8F285631}" dt="2022-04-05T02:26:19.614" v="1239" actId="478"/>
          <ac:picMkLst>
            <pc:docMk/>
            <pc:sldMk cId="835036974" sldId="276"/>
            <ac:picMk id="7" creationId="{F63093DB-84C2-4A03-85B9-D3D332379173}"/>
          </ac:picMkLst>
        </pc:picChg>
        <pc:picChg chg="del">
          <ac:chgData name="Fabian Surya Pramudya" userId="f46cf8bb-4ec7-4653-94a9-ff26fa22481f" providerId="ADAL" clId="{747CFEA3-AE9C-44B4-ABF1-9ACC8F285631}" dt="2022-04-05T02:26:19.614" v="1239" actId="478"/>
          <ac:picMkLst>
            <pc:docMk/>
            <pc:sldMk cId="835036974" sldId="276"/>
            <ac:picMk id="9" creationId="{6C42E623-93E4-41BE-8513-5824F3C55F9E}"/>
          </ac:picMkLst>
        </pc:picChg>
        <pc:picChg chg="del">
          <ac:chgData name="Fabian Surya Pramudya" userId="f46cf8bb-4ec7-4653-94a9-ff26fa22481f" providerId="ADAL" clId="{747CFEA3-AE9C-44B4-ABF1-9ACC8F285631}" dt="2022-04-05T02:26:19.614" v="1239" actId="478"/>
          <ac:picMkLst>
            <pc:docMk/>
            <pc:sldMk cId="835036974" sldId="276"/>
            <ac:picMk id="11" creationId="{2CE870C4-8DB6-479F-BA86-DF0FBB4A1E6E}"/>
          </ac:picMkLst>
        </pc:picChg>
        <pc:picChg chg="del">
          <ac:chgData name="Fabian Surya Pramudya" userId="f46cf8bb-4ec7-4653-94a9-ff26fa22481f" providerId="ADAL" clId="{747CFEA3-AE9C-44B4-ABF1-9ACC8F285631}" dt="2022-04-05T02:26:19.614" v="1239" actId="478"/>
          <ac:picMkLst>
            <pc:docMk/>
            <pc:sldMk cId="835036974" sldId="276"/>
            <ac:picMk id="13" creationId="{17BB284A-C0E9-4B6D-BA6C-50E98D839EB4}"/>
          </ac:picMkLst>
        </pc:picChg>
        <pc:picChg chg="add mod">
          <ac:chgData name="Fabian Surya Pramudya" userId="f46cf8bb-4ec7-4653-94a9-ff26fa22481f" providerId="ADAL" clId="{747CFEA3-AE9C-44B4-ABF1-9ACC8F285631}" dt="2022-04-05T02:27:05.688" v="1256" actId="1076"/>
          <ac:picMkLst>
            <pc:docMk/>
            <pc:sldMk cId="835036974" sldId="276"/>
            <ac:picMk id="15" creationId="{DEAB8BDC-D407-46DD-9C1D-BEF824072AB2}"/>
          </ac:picMkLst>
        </pc:picChg>
        <pc:picChg chg="del">
          <ac:chgData name="Fabian Surya Pramudya" userId="f46cf8bb-4ec7-4653-94a9-ff26fa22481f" providerId="ADAL" clId="{747CFEA3-AE9C-44B4-ABF1-9ACC8F285631}" dt="2022-04-05T02:26:19.614" v="1239" actId="478"/>
          <ac:picMkLst>
            <pc:docMk/>
            <pc:sldMk cId="835036974" sldId="276"/>
            <ac:picMk id="16" creationId="{4C9BEF07-BAD9-4499-AC00-DA6D1C0977C1}"/>
          </ac:picMkLst>
        </pc:picChg>
        <pc:picChg chg="add mod">
          <ac:chgData name="Fabian Surya Pramudya" userId="f46cf8bb-4ec7-4653-94a9-ff26fa22481f" providerId="ADAL" clId="{747CFEA3-AE9C-44B4-ABF1-9ACC8F285631}" dt="2022-04-05T02:27:07.426" v="1257" actId="1076"/>
          <ac:picMkLst>
            <pc:docMk/>
            <pc:sldMk cId="835036974" sldId="276"/>
            <ac:picMk id="17" creationId="{92AA4B1B-734B-4B06-B4B5-E99FF84B6E55}"/>
          </ac:picMkLst>
        </pc:picChg>
        <pc:picChg chg="del">
          <ac:chgData name="Fabian Surya Pramudya" userId="f46cf8bb-4ec7-4653-94a9-ff26fa22481f" providerId="ADAL" clId="{747CFEA3-AE9C-44B4-ABF1-9ACC8F285631}" dt="2022-04-05T02:26:19.614" v="1239" actId="478"/>
          <ac:picMkLst>
            <pc:docMk/>
            <pc:sldMk cId="835036974" sldId="276"/>
            <ac:picMk id="18" creationId="{AA60950A-042F-4016-82FA-138CE57B1262}"/>
          </ac:picMkLst>
        </pc:picChg>
        <pc:picChg chg="add mod">
          <ac:chgData name="Fabian Surya Pramudya" userId="f46cf8bb-4ec7-4653-94a9-ff26fa22481f" providerId="ADAL" clId="{747CFEA3-AE9C-44B4-ABF1-9ACC8F285631}" dt="2022-04-05T02:27:11.880" v="1258" actId="1076"/>
          <ac:picMkLst>
            <pc:docMk/>
            <pc:sldMk cId="835036974" sldId="276"/>
            <ac:picMk id="19" creationId="{8FAE0C9E-83F0-4665-BD65-56EF569E4090}"/>
          </ac:picMkLst>
        </pc:picChg>
        <pc:picChg chg="add mod">
          <ac:chgData name="Fabian Surya Pramudya" userId="f46cf8bb-4ec7-4653-94a9-ff26fa22481f" providerId="ADAL" clId="{747CFEA3-AE9C-44B4-ABF1-9ACC8F285631}" dt="2022-04-05T02:26:44.197" v="1250" actId="1076"/>
          <ac:picMkLst>
            <pc:docMk/>
            <pc:sldMk cId="835036974" sldId="276"/>
            <ac:picMk id="21" creationId="{15599697-80ED-4C7D-8A30-F374FCF95FF7}"/>
          </ac:picMkLst>
        </pc:picChg>
        <pc:picChg chg="add mod">
          <ac:chgData name="Fabian Surya Pramudya" userId="f46cf8bb-4ec7-4653-94a9-ff26fa22481f" providerId="ADAL" clId="{747CFEA3-AE9C-44B4-ABF1-9ACC8F285631}" dt="2022-04-05T02:27:31.871" v="1263" actId="1076"/>
          <ac:picMkLst>
            <pc:docMk/>
            <pc:sldMk cId="835036974" sldId="276"/>
            <ac:picMk id="22" creationId="{3A1C3461-B7B2-4138-87C5-E3BFCB80B8B1}"/>
          </ac:picMkLst>
        </pc:picChg>
        <pc:picChg chg="add mod">
          <ac:chgData name="Fabian Surya Pramudya" userId="f46cf8bb-4ec7-4653-94a9-ff26fa22481f" providerId="ADAL" clId="{747CFEA3-AE9C-44B4-ABF1-9ACC8F285631}" dt="2022-04-05T02:27:19.785" v="1259" actId="1076"/>
          <ac:picMkLst>
            <pc:docMk/>
            <pc:sldMk cId="835036974" sldId="276"/>
            <ac:picMk id="23" creationId="{D6DE0AFB-B804-49D1-95C8-F1EBA5D079D0}"/>
          </ac:picMkLst>
        </pc:picChg>
        <pc:picChg chg="add mod">
          <ac:chgData name="Fabian Surya Pramudya" userId="f46cf8bb-4ec7-4653-94a9-ff26fa22481f" providerId="ADAL" clId="{747CFEA3-AE9C-44B4-ABF1-9ACC8F285631}" dt="2022-04-05T02:27:27.722" v="1261" actId="1076"/>
          <ac:picMkLst>
            <pc:docMk/>
            <pc:sldMk cId="835036974" sldId="276"/>
            <ac:picMk id="24" creationId="{A6B91D68-BCBC-49FE-9E5C-E998CBC89A2A}"/>
          </ac:picMkLst>
        </pc:picChg>
      </pc:sldChg>
      <pc:sldChg chg="add del">
        <pc:chgData name="Fabian Surya Pramudya" userId="f46cf8bb-4ec7-4653-94a9-ff26fa22481f" providerId="ADAL" clId="{747CFEA3-AE9C-44B4-ABF1-9ACC8F285631}" dt="2022-04-05T02:26:24.173" v="1243"/>
        <pc:sldMkLst>
          <pc:docMk/>
          <pc:sldMk cId="3011801560" sldId="277"/>
        </pc:sldMkLst>
      </pc:sldChg>
      <pc:sldChg chg="addSp add del">
        <pc:chgData name="Fabian Surya Pramudya" userId="f46cf8bb-4ec7-4653-94a9-ff26fa22481f" providerId="ADAL" clId="{747CFEA3-AE9C-44B4-ABF1-9ACC8F285631}" dt="2022-04-05T02:27:52.853" v="1271"/>
        <pc:sldMkLst>
          <pc:docMk/>
          <pc:sldMk cId="3288851741" sldId="277"/>
        </pc:sldMkLst>
        <pc:spChg chg="add">
          <ac:chgData name="Fabian Surya Pramudya" userId="f46cf8bb-4ec7-4653-94a9-ff26fa22481f" providerId="ADAL" clId="{747CFEA3-AE9C-44B4-ABF1-9ACC8F285631}" dt="2022-04-05T02:27:52.853" v="1271"/>
          <ac:spMkLst>
            <pc:docMk/>
            <pc:sldMk cId="3288851741" sldId="277"/>
            <ac:spMk id="2" creationId="{44ACEEFB-8D3D-44C3-995E-6DC1F8C468C4}"/>
          </ac:spMkLst>
        </pc:spChg>
        <pc:picChg chg="add">
          <ac:chgData name="Fabian Surya Pramudya" userId="f46cf8bb-4ec7-4653-94a9-ff26fa22481f" providerId="ADAL" clId="{747CFEA3-AE9C-44B4-ABF1-9ACC8F285631}" dt="2022-04-05T02:27:52.853" v="1271"/>
          <ac:picMkLst>
            <pc:docMk/>
            <pc:sldMk cId="3288851741" sldId="277"/>
            <ac:picMk id="3" creationId="{FA95BB22-8CF9-4348-87F9-1DAF23DA0987}"/>
          </ac:picMkLst>
        </pc:picChg>
      </pc:sldChg>
      <pc:sldChg chg="add del">
        <pc:chgData name="Fabian Surya Pramudya" userId="f46cf8bb-4ec7-4653-94a9-ff26fa22481f" providerId="ADAL" clId="{747CFEA3-AE9C-44B4-ABF1-9ACC8F285631}" dt="2022-04-05T02:26:23.627" v="1242"/>
        <pc:sldMkLst>
          <pc:docMk/>
          <pc:sldMk cId="583271468" sldId="278"/>
        </pc:sldMkLst>
      </pc:sldChg>
      <pc:sldChg chg="addSp add del">
        <pc:chgData name="Fabian Surya Pramudya" userId="f46cf8bb-4ec7-4653-94a9-ff26fa22481f" providerId="ADAL" clId="{747CFEA3-AE9C-44B4-ABF1-9ACC8F285631}" dt="2022-04-05T02:27:57.056" v="1273"/>
        <pc:sldMkLst>
          <pc:docMk/>
          <pc:sldMk cId="3452334684" sldId="278"/>
        </pc:sldMkLst>
        <pc:spChg chg="add">
          <ac:chgData name="Fabian Surya Pramudya" userId="f46cf8bb-4ec7-4653-94a9-ff26fa22481f" providerId="ADAL" clId="{747CFEA3-AE9C-44B4-ABF1-9ACC8F285631}" dt="2022-04-05T02:27:57.056" v="1273"/>
          <ac:spMkLst>
            <pc:docMk/>
            <pc:sldMk cId="3452334684" sldId="278"/>
            <ac:spMk id="2" creationId="{9DDB2E30-9BEB-40C4-878B-032C6B595124}"/>
          </ac:spMkLst>
        </pc:spChg>
        <pc:spChg chg="add">
          <ac:chgData name="Fabian Surya Pramudya" userId="f46cf8bb-4ec7-4653-94a9-ff26fa22481f" providerId="ADAL" clId="{747CFEA3-AE9C-44B4-ABF1-9ACC8F285631}" dt="2022-04-05T02:27:57.056" v="1273"/>
          <ac:spMkLst>
            <pc:docMk/>
            <pc:sldMk cId="3452334684" sldId="278"/>
            <ac:spMk id="5" creationId="{606D3ED3-D511-4698-926A-5C18BA9B3A6D}"/>
          </ac:spMkLst>
        </pc:spChg>
        <pc:spChg chg="add">
          <ac:chgData name="Fabian Surya Pramudya" userId="f46cf8bb-4ec7-4653-94a9-ff26fa22481f" providerId="ADAL" clId="{747CFEA3-AE9C-44B4-ABF1-9ACC8F285631}" dt="2022-04-05T02:27:57.056" v="1273"/>
          <ac:spMkLst>
            <pc:docMk/>
            <pc:sldMk cId="3452334684" sldId="278"/>
            <ac:spMk id="6" creationId="{62E31448-E044-427D-BBA5-4B1CD40B9B1E}"/>
          </ac:spMkLst>
        </pc:spChg>
        <pc:picChg chg="add">
          <ac:chgData name="Fabian Surya Pramudya" userId="f46cf8bb-4ec7-4653-94a9-ff26fa22481f" providerId="ADAL" clId="{747CFEA3-AE9C-44B4-ABF1-9ACC8F285631}" dt="2022-04-05T02:27:57.056" v="1273"/>
          <ac:picMkLst>
            <pc:docMk/>
            <pc:sldMk cId="3452334684" sldId="278"/>
            <ac:picMk id="3" creationId="{BA17FE94-2005-494E-9D1F-2B6F6A37A22A}"/>
          </ac:picMkLst>
        </pc:picChg>
        <pc:picChg chg="add">
          <ac:chgData name="Fabian Surya Pramudya" userId="f46cf8bb-4ec7-4653-94a9-ff26fa22481f" providerId="ADAL" clId="{747CFEA3-AE9C-44B4-ABF1-9ACC8F285631}" dt="2022-04-05T02:27:57.056" v="1273"/>
          <ac:picMkLst>
            <pc:docMk/>
            <pc:sldMk cId="3452334684" sldId="278"/>
            <ac:picMk id="4" creationId="{FEBBF4BB-A316-427C-A02D-32DCB1384303}"/>
          </ac:picMkLst>
        </pc:picChg>
      </pc:sldChg>
    </pc:docChg>
  </pc:docChgLst>
  <pc:docChgLst>
    <pc:chgData name="Fabian Surya" userId="6114d91b-24a3-4290-b39d-98dff7da0b7a" providerId="ADAL" clId="{08EA9F77-19BC-4A91-B6EB-5752F9D1B688}"/>
    <pc:docChg chg="modSld">
      <pc:chgData name="Fabian Surya" userId="6114d91b-24a3-4290-b39d-98dff7da0b7a" providerId="ADAL" clId="{08EA9F77-19BC-4A91-B6EB-5752F9D1B688}" dt="2022-09-07T03:25:18.033" v="7" actId="20577"/>
      <pc:docMkLst>
        <pc:docMk/>
      </pc:docMkLst>
      <pc:sldChg chg="modSp mod">
        <pc:chgData name="Fabian Surya" userId="6114d91b-24a3-4290-b39d-98dff7da0b7a" providerId="ADAL" clId="{08EA9F77-19BC-4A91-B6EB-5752F9D1B688}" dt="2022-09-07T03:10:55.059" v="1" actId="20577"/>
        <pc:sldMkLst>
          <pc:docMk/>
          <pc:sldMk cId="2970034748" sldId="267"/>
        </pc:sldMkLst>
        <pc:spChg chg="mod">
          <ac:chgData name="Fabian Surya" userId="6114d91b-24a3-4290-b39d-98dff7da0b7a" providerId="ADAL" clId="{08EA9F77-19BC-4A91-B6EB-5752F9D1B688}" dt="2022-09-07T03:10:55.059" v="1" actId="20577"/>
          <ac:spMkLst>
            <pc:docMk/>
            <pc:sldMk cId="2970034748" sldId="267"/>
            <ac:spMk id="14" creationId="{F06300B3-C79C-47D5-BB45-C7E949539D10}"/>
          </ac:spMkLst>
        </pc:spChg>
      </pc:sldChg>
      <pc:sldChg chg="modSp mod">
        <pc:chgData name="Fabian Surya" userId="6114d91b-24a3-4290-b39d-98dff7da0b7a" providerId="ADAL" clId="{08EA9F77-19BC-4A91-B6EB-5752F9D1B688}" dt="2022-09-07T03:25:18.033" v="7" actId="20577"/>
        <pc:sldMkLst>
          <pc:docMk/>
          <pc:sldMk cId="596315924" sldId="275"/>
        </pc:sldMkLst>
        <pc:spChg chg="mod">
          <ac:chgData name="Fabian Surya" userId="6114d91b-24a3-4290-b39d-98dff7da0b7a" providerId="ADAL" clId="{08EA9F77-19BC-4A91-B6EB-5752F9D1B688}" dt="2022-09-07T03:25:18.033" v="7" actId="20577"/>
          <ac:spMkLst>
            <pc:docMk/>
            <pc:sldMk cId="596315924" sldId="275"/>
            <ac:spMk id="16" creationId="{5ECBA554-E131-4BFD-9E53-0F0DAA42DBED}"/>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1" descr="Background 01-01.jpg"/>
          <p:cNvPicPr>
            <a:picLocks noChangeAspect="1"/>
          </p:cNvPicPr>
          <p:nvPr userDrawn="1"/>
        </p:nvPicPr>
        <p:blipFill>
          <a:blip r:embed="rId2" cstate="screen">
            <a:alphaModFix/>
          </a:blip>
          <a:srcRect/>
          <a:stretch>
            <a:fillRect/>
          </a:stretch>
        </p:blipFill>
        <p:spPr bwMode="auto">
          <a:xfrm>
            <a:off x="0" y="2879"/>
            <a:ext cx="12192000" cy="6852242"/>
          </a:xfrm>
          <a:prstGeom prst="rect">
            <a:avLst/>
          </a:prstGeom>
          <a:noFill/>
          <a:ln w="9525">
            <a:noFill/>
            <a:miter lim="800000"/>
            <a:headEnd/>
            <a:tailEnd/>
          </a:ln>
        </p:spPr>
      </p:pic>
      <p:pic>
        <p:nvPicPr>
          <p:cNvPr id="12" name="Picture 11" descr="A screenshot of a cell phone&#10;&#10;Description automatically generated">
            <a:extLst>
              <a:ext uri="{FF2B5EF4-FFF2-40B4-BE49-F238E27FC236}">
                <a16:creationId xmlns:a16="http://schemas.microsoft.com/office/drawing/2014/main" id="{9EA64FB5-AD3D-6B4E-9CDC-DAE578F5C07C}"/>
              </a:ext>
            </a:extLst>
          </p:cNvPr>
          <p:cNvPicPr>
            <a:picLocks noChangeAspect="1"/>
          </p:cNvPicPr>
          <p:nvPr userDrawn="1"/>
        </p:nvPicPr>
        <p:blipFill rotWithShape="1">
          <a:blip r:embed="rId3"/>
          <a:srcRect l="20942" t="89154" r="21091" b="4449"/>
          <a:stretch/>
        </p:blipFill>
        <p:spPr>
          <a:xfrm>
            <a:off x="5795078" y="585989"/>
            <a:ext cx="4568123" cy="566787"/>
          </a:xfrm>
          <a:prstGeom prst="rect">
            <a:avLst/>
          </a:prstGeom>
          <a:ln w="3175">
            <a:noFill/>
          </a:ln>
        </p:spPr>
      </p:pic>
      <p:pic>
        <p:nvPicPr>
          <p:cNvPr id="11" name="Picture 10">
            <a:extLst>
              <a:ext uri="{FF2B5EF4-FFF2-40B4-BE49-F238E27FC236}">
                <a16:creationId xmlns:a16="http://schemas.microsoft.com/office/drawing/2014/main" id="{0D00FE9A-5B56-CC4A-AE9A-C22895A4A65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421480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FFCB-88EF-4858-BC90-E4B9069E2F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8C7658-7252-4A81-A56E-75660D159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D2CEC5-838E-4E80-ADA6-D4B13A011AE3}"/>
              </a:ext>
            </a:extLst>
          </p:cNvPr>
          <p:cNvSpPr>
            <a:spLocks noGrp="1"/>
          </p:cNvSpPr>
          <p:nvPr>
            <p:ph type="dt" sz="half" idx="10"/>
          </p:nvPr>
        </p:nvSpPr>
        <p:spPr/>
        <p:txBody>
          <a:bodyPr/>
          <a:lstStyle/>
          <a:p>
            <a:fld id="{C2D36AA1-7FA3-4D3A-A468-B9C4FA2D2A55}" type="datetimeFigureOut">
              <a:rPr lang="en-US" smtClean="0"/>
              <a:t>9/7/2022</a:t>
            </a:fld>
            <a:endParaRPr lang="en-US"/>
          </a:p>
        </p:txBody>
      </p:sp>
      <p:sp>
        <p:nvSpPr>
          <p:cNvPr id="5" name="Footer Placeholder 4">
            <a:extLst>
              <a:ext uri="{FF2B5EF4-FFF2-40B4-BE49-F238E27FC236}">
                <a16:creationId xmlns:a16="http://schemas.microsoft.com/office/drawing/2014/main" id="{8650AE80-DACE-4F94-BBEA-BB0E91F1A3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09BCE-B96D-41EC-8E9E-D9FBD7EEDDCB}"/>
              </a:ext>
            </a:extLst>
          </p:cNvPr>
          <p:cNvSpPr>
            <a:spLocks noGrp="1"/>
          </p:cNvSpPr>
          <p:nvPr>
            <p:ph type="sldNum" sz="quarter" idx="12"/>
          </p:nvPr>
        </p:nvSpPr>
        <p:spPr/>
        <p:txBody>
          <a:bodyPr/>
          <a:lstStyle/>
          <a:p>
            <a:fld id="{53AC5C71-830F-4C0A-B4B4-881035C2D0C7}" type="slidenum">
              <a:rPr lang="en-US" smtClean="0"/>
              <a:t>‹#›</a:t>
            </a:fld>
            <a:endParaRPr lang="en-US"/>
          </a:p>
        </p:txBody>
      </p:sp>
    </p:spTree>
    <p:extLst>
      <p:ext uri="{BB962C8B-B14F-4D97-AF65-F5344CB8AC3E}">
        <p14:creationId xmlns:p14="http://schemas.microsoft.com/office/powerpoint/2010/main" val="118020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9/7/2022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9" name="Title Placeholder 1"/>
          <p:cNvSpPr>
            <a:spLocks noGrp="1"/>
          </p:cNvSpPr>
          <p:nvPr>
            <p:ph type="title"/>
          </p:nvPr>
        </p:nvSpPr>
        <p:spPr bwMode="auto">
          <a:xfrm>
            <a:off x="1412411" y="679467"/>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412411" y="1822467"/>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869643" y="6178641"/>
            <a:ext cx="4568123" cy="566787"/>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418527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171" b="1" cap="all"/>
            </a:lvl1pPr>
          </a:lstStyle>
          <a:p>
            <a:r>
              <a:rPr lang="en-US"/>
              <a:t>Click to edit Master title style</a:t>
            </a:r>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086">
                <a:solidFill>
                  <a:schemeClr val="tx1">
                    <a:tint val="75000"/>
                  </a:schemeClr>
                </a:solidFill>
              </a:defRPr>
            </a:lvl1pPr>
            <a:lvl2pPr marL="472839" indent="0">
              <a:buNone/>
              <a:defRPr sz="1904">
                <a:solidFill>
                  <a:schemeClr val="tx1">
                    <a:tint val="75000"/>
                  </a:schemeClr>
                </a:solidFill>
              </a:defRPr>
            </a:lvl2pPr>
            <a:lvl3pPr marL="945677" indent="0">
              <a:buNone/>
              <a:defRPr sz="1632">
                <a:solidFill>
                  <a:schemeClr val="tx1">
                    <a:tint val="75000"/>
                  </a:schemeClr>
                </a:solidFill>
              </a:defRPr>
            </a:lvl3pPr>
            <a:lvl4pPr marL="1418516" indent="0">
              <a:buNone/>
              <a:defRPr sz="1451">
                <a:solidFill>
                  <a:schemeClr val="tx1">
                    <a:tint val="75000"/>
                  </a:schemeClr>
                </a:solidFill>
              </a:defRPr>
            </a:lvl4pPr>
            <a:lvl5pPr marL="1891354" indent="0">
              <a:buNone/>
              <a:defRPr sz="1451">
                <a:solidFill>
                  <a:schemeClr val="tx1">
                    <a:tint val="75000"/>
                  </a:schemeClr>
                </a:solidFill>
              </a:defRPr>
            </a:lvl5pPr>
            <a:lvl6pPr marL="2364194" indent="0">
              <a:buNone/>
              <a:defRPr sz="1451">
                <a:solidFill>
                  <a:schemeClr val="tx1">
                    <a:tint val="75000"/>
                  </a:schemeClr>
                </a:solidFill>
              </a:defRPr>
            </a:lvl6pPr>
            <a:lvl7pPr marL="2837033" indent="0">
              <a:buNone/>
              <a:defRPr sz="1451">
                <a:solidFill>
                  <a:schemeClr val="tx1">
                    <a:tint val="75000"/>
                  </a:schemeClr>
                </a:solidFill>
              </a:defRPr>
            </a:lvl7pPr>
            <a:lvl8pPr marL="3309871" indent="0">
              <a:buNone/>
              <a:defRPr sz="1451">
                <a:solidFill>
                  <a:schemeClr val="tx1">
                    <a:tint val="75000"/>
                  </a:schemeClr>
                </a:solidFill>
              </a:defRPr>
            </a:lvl8pPr>
            <a:lvl9pPr marL="3782710" indent="0">
              <a:buNone/>
              <a:defRPr sz="145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B24E772-3899-4649-A2AA-7CF914911BC6}" type="datetimeFigureOut">
              <a:rPr lang="en-US"/>
              <a:pPr>
                <a:defRPr/>
              </a:pPr>
              <a:t>9/7/2022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72044D-538C-4006-A81A-9ADFE14E0887}" type="slidenum">
              <a:rPr lang="en-US"/>
              <a:pPr>
                <a:defRPr/>
              </a:pPr>
              <a:t>‹#›</a:t>
            </a:fld>
            <a:endParaRPr lang="en-US"/>
          </a:p>
        </p:txBody>
      </p:sp>
      <p:pic>
        <p:nvPicPr>
          <p:cNvPr id="7" name="Picture 6">
            <a:extLst>
              <a:ext uri="{FF2B5EF4-FFF2-40B4-BE49-F238E27FC236}">
                <a16:creationId xmlns:a16="http://schemas.microsoft.com/office/drawing/2014/main" id="{EB33BA03-3A39-B849-9650-5243CD565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1145152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600201"/>
            <a:ext cx="5384800" cy="4525963"/>
          </a:xfrm>
        </p:spPr>
        <p:txBody>
          <a:bodyPr/>
          <a:lstStyle>
            <a:lvl1pPr>
              <a:defRPr sz="2902"/>
            </a:lvl1pPr>
            <a:lvl2pPr>
              <a:defRPr sz="2448"/>
            </a:lvl2pPr>
            <a:lvl3pPr>
              <a:defRPr sz="2086"/>
            </a:lvl3pPr>
            <a:lvl4pPr>
              <a:defRPr sz="1904"/>
            </a:lvl4pPr>
            <a:lvl5pPr>
              <a:defRPr sz="1904"/>
            </a:lvl5pPr>
            <a:lvl6pPr>
              <a:defRPr sz="1904"/>
            </a:lvl6pPr>
            <a:lvl7pPr>
              <a:defRPr sz="1904"/>
            </a:lvl7pPr>
            <a:lvl8pPr>
              <a:defRPr sz="1904"/>
            </a:lvl8pPr>
            <a:lvl9pPr>
              <a:defRPr sz="19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1" y="1600201"/>
            <a:ext cx="5384800" cy="4525963"/>
          </a:xfrm>
        </p:spPr>
        <p:txBody>
          <a:bodyPr/>
          <a:lstStyle>
            <a:lvl1pPr>
              <a:defRPr sz="2902"/>
            </a:lvl1pPr>
            <a:lvl2pPr>
              <a:defRPr sz="2448"/>
            </a:lvl2pPr>
            <a:lvl3pPr>
              <a:defRPr sz="2086"/>
            </a:lvl3pPr>
            <a:lvl4pPr>
              <a:defRPr sz="1904"/>
            </a:lvl4pPr>
            <a:lvl5pPr>
              <a:defRPr sz="1904"/>
            </a:lvl5pPr>
            <a:lvl6pPr>
              <a:defRPr sz="1904"/>
            </a:lvl6pPr>
            <a:lvl7pPr>
              <a:defRPr sz="1904"/>
            </a:lvl7pPr>
            <a:lvl8pPr>
              <a:defRPr sz="1904"/>
            </a:lvl8pPr>
            <a:lvl9pPr>
              <a:defRPr sz="19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2569E45-41F7-4121-96F3-D9854AFC6DC8}" type="datetimeFigureOut">
              <a:rPr lang="en-US"/>
              <a:pPr>
                <a:defRPr/>
              </a:pPr>
              <a:t>9/7/2022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E504BA8-D676-4613-9C2C-2877DCA64D8F}" type="slidenum">
              <a:rPr lang="en-US"/>
              <a:pPr>
                <a:defRPr/>
              </a:pPr>
              <a:t>‹#›</a:t>
            </a:fld>
            <a:endParaRPr lang="en-US"/>
          </a:p>
        </p:txBody>
      </p:sp>
      <p:pic>
        <p:nvPicPr>
          <p:cNvPr id="8" name="Picture 1" descr="Background 01-03.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10"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3"/>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descr="A screenshot of a cell phone&#10;&#10;Description automatically generated">
            <a:extLst>
              <a:ext uri="{FF2B5EF4-FFF2-40B4-BE49-F238E27FC236}">
                <a16:creationId xmlns:a16="http://schemas.microsoft.com/office/drawing/2014/main" id="{E24EA1D8-E779-9B4C-A906-459512BC2D87}"/>
              </a:ext>
            </a:extLst>
          </p:cNvPr>
          <p:cNvPicPr>
            <a:picLocks noChangeAspect="1"/>
          </p:cNvPicPr>
          <p:nvPr userDrawn="1"/>
        </p:nvPicPr>
        <p:blipFill rotWithShape="1">
          <a:blip r:embed="rId3"/>
          <a:srcRect l="20942" t="89154" r="21091" b="4449"/>
          <a:stretch/>
        </p:blipFill>
        <p:spPr>
          <a:xfrm>
            <a:off x="3821520" y="6116453"/>
            <a:ext cx="4568123" cy="566787"/>
          </a:xfrm>
          <a:prstGeom prst="rect">
            <a:avLst/>
          </a:prstGeom>
          <a:ln w="3175">
            <a:noFill/>
          </a:ln>
        </p:spPr>
      </p:pic>
      <p:pic>
        <p:nvPicPr>
          <p:cNvPr id="12" name="Picture 11">
            <a:extLst>
              <a:ext uri="{FF2B5EF4-FFF2-40B4-BE49-F238E27FC236}">
                <a16:creationId xmlns:a16="http://schemas.microsoft.com/office/drawing/2014/main" id="{3DC9F73C-0878-E542-8513-40978819055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426792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lvl1pPr>
              <a:defRPr/>
            </a:lvl1pPr>
          </a:lstStyle>
          <a:p>
            <a:pPr>
              <a:defRPr/>
            </a:pPr>
            <a:fld id="{34384A83-4D5A-429E-BDC6-FD1381510BEB}" type="datetimeFigureOut">
              <a:rPr lang="en-US"/>
              <a:pPr>
                <a:defRPr/>
              </a:pPr>
              <a:t>9/7/2022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CA70E03-8071-4189-BFD0-FC7EEE7DCDB5}" type="slidenum">
              <a:rPr lang="en-US"/>
              <a:pPr>
                <a:defRPr/>
              </a:pPr>
              <a:t>‹#›</a:t>
            </a:fld>
            <a:endParaRPr lang="en-US"/>
          </a:p>
        </p:txBody>
      </p:sp>
      <p:sp>
        <p:nvSpPr>
          <p:cNvPr id="10"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0859D3EC-5E23-3B41-9DA0-38316698BC36}"/>
              </a:ext>
            </a:extLst>
          </p:cNvPr>
          <p:cNvPicPr>
            <a:picLocks noChangeAspect="1"/>
          </p:cNvPicPr>
          <p:nvPr userDrawn="1"/>
        </p:nvPicPr>
        <p:blipFill rotWithShape="1">
          <a:blip r:embed="rId2"/>
          <a:srcRect l="20942" t="89154" r="21091" b="4449"/>
          <a:stretch/>
        </p:blipFill>
        <p:spPr>
          <a:xfrm>
            <a:off x="3811939" y="6147547"/>
            <a:ext cx="4568123" cy="566787"/>
          </a:xfrm>
          <a:prstGeom prst="rect">
            <a:avLst/>
          </a:prstGeom>
          <a:ln w="3175">
            <a:noFill/>
          </a:ln>
        </p:spPr>
      </p:pic>
      <p:pic>
        <p:nvPicPr>
          <p:cNvPr id="13" name="Picture 12">
            <a:extLst>
              <a:ext uri="{FF2B5EF4-FFF2-40B4-BE49-F238E27FC236}">
                <a16:creationId xmlns:a16="http://schemas.microsoft.com/office/drawing/2014/main" id="{07D22DC1-2584-BA45-ADB4-CB64B76C919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2275133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E71D282C-CC3E-4E1D-BB33-9531F7A7F244}" type="datetimeFigureOut">
              <a:rPr lang="en-US"/>
              <a:pPr>
                <a:defRPr/>
              </a:pPr>
              <a:t>9/7/2022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A3E6B65-159F-439F-9BD7-E9F07CE5AD1C}" type="slidenum">
              <a:rPr lang="en-US"/>
              <a:pPr>
                <a:defRPr/>
              </a:pPr>
              <a:t>‹#›</a:t>
            </a:fld>
            <a:endParaRPr lang="en-US"/>
          </a:p>
        </p:txBody>
      </p:sp>
      <p:sp>
        <p:nvSpPr>
          <p:cNvPr id="6"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7" name="Text Placeholder 2"/>
          <p:cNvSpPr>
            <a:spLocks noGrp="1"/>
          </p:cNvSpPr>
          <p:nvPr>
            <p:ph idx="1"/>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screenshot of a cell phone&#10;&#10;Description automatically generated">
            <a:extLst>
              <a:ext uri="{FF2B5EF4-FFF2-40B4-BE49-F238E27FC236}">
                <a16:creationId xmlns:a16="http://schemas.microsoft.com/office/drawing/2014/main" id="{EDE9ED95-923D-3548-823B-31E4248CF767}"/>
              </a:ext>
            </a:extLst>
          </p:cNvPr>
          <p:cNvPicPr>
            <a:picLocks noChangeAspect="1"/>
          </p:cNvPicPr>
          <p:nvPr userDrawn="1"/>
        </p:nvPicPr>
        <p:blipFill rotWithShape="1">
          <a:blip r:embed="rId2"/>
          <a:srcRect l="20942" t="89154" r="21091" b="4449"/>
          <a:stretch/>
        </p:blipFill>
        <p:spPr>
          <a:xfrm>
            <a:off x="3811939" y="6154457"/>
            <a:ext cx="4568123" cy="566787"/>
          </a:xfrm>
          <a:prstGeom prst="rect">
            <a:avLst/>
          </a:prstGeom>
          <a:ln w="3175">
            <a:noFill/>
          </a:ln>
        </p:spPr>
      </p:pic>
      <p:pic>
        <p:nvPicPr>
          <p:cNvPr id="8" name="Picture 7">
            <a:extLst>
              <a:ext uri="{FF2B5EF4-FFF2-40B4-BE49-F238E27FC236}">
                <a16:creationId xmlns:a16="http://schemas.microsoft.com/office/drawing/2014/main" id="{1A1711B1-0CB2-3642-B322-BB9057DC06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1922253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059D9E7-C17C-4132-9B73-48A51CFD46B3}" type="datetimeFigureOut">
              <a:rPr lang="en-US"/>
              <a:pPr>
                <a:defRPr/>
              </a:pPr>
              <a:t>9/7/2022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96416AF-AB6B-466F-BD3E-24BE387F4714}" type="slidenum">
              <a:rPr lang="en-US"/>
              <a:pPr>
                <a:defRPr/>
              </a:pPr>
              <a:t>‹#›</a:t>
            </a:fld>
            <a:endParaRPr lang="en-US"/>
          </a:p>
        </p:txBody>
      </p:sp>
      <p:pic>
        <p:nvPicPr>
          <p:cNvPr id="5" name="Picture 1" descr="Background 01-04.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Tree>
    <p:extLst>
      <p:ext uri="{BB962C8B-B14F-4D97-AF65-F5344CB8AC3E}">
        <p14:creationId xmlns:p14="http://schemas.microsoft.com/office/powerpoint/2010/main" val="1744452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07/09/2022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 y="4766"/>
            <a:ext cx="12924838"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751001" y="2859881"/>
            <a:ext cx="9422837"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1203713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AD07-B27A-4C67-B25C-B013ACF912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758FC4-A5E2-475A-8FB4-C249D1EA5C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882771-15A4-4547-BEA1-AE4464B96060}"/>
              </a:ext>
            </a:extLst>
          </p:cNvPr>
          <p:cNvSpPr>
            <a:spLocks noGrp="1"/>
          </p:cNvSpPr>
          <p:nvPr>
            <p:ph type="dt" sz="half" idx="10"/>
          </p:nvPr>
        </p:nvSpPr>
        <p:spPr/>
        <p:txBody>
          <a:bodyPr/>
          <a:lstStyle/>
          <a:p>
            <a:fld id="{C2D36AA1-7FA3-4D3A-A468-B9C4FA2D2A55}" type="datetimeFigureOut">
              <a:rPr lang="en-US" smtClean="0"/>
              <a:t>9/7/2022</a:t>
            </a:fld>
            <a:endParaRPr lang="en-US"/>
          </a:p>
        </p:txBody>
      </p:sp>
      <p:sp>
        <p:nvSpPr>
          <p:cNvPr id="5" name="Footer Placeholder 4">
            <a:extLst>
              <a:ext uri="{FF2B5EF4-FFF2-40B4-BE49-F238E27FC236}">
                <a16:creationId xmlns:a16="http://schemas.microsoft.com/office/drawing/2014/main" id="{C4A0B7B2-6696-4AA4-8C78-AC143E403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0FA89-986A-44F2-9126-69DC42ABA02C}"/>
              </a:ext>
            </a:extLst>
          </p:cNvPr>
          <p:cNvSpPr>
            <a:spLocks noGrp="1"/>
          </p:cNvSpPr>
          <p:nvPr>
            <p:ph type="sldNum" sz="quarter" idx="12"/>
          </p:nvPr>
        </p:nvSpPr>
        <p:spPr/>
        <p:txBody>
          <a:bodyPr/>
          <a:lstStyle/>
          <a:p>
            <a:fld id="{53AC5C71-830F-4C0A-B4B4-881035C2D0C7}" type="slidenum">
              <a:rPr lang="en-US" smtClean="0"/>
              <a:t>‹#›</a:t>
            </a:fld>
            <a:endParaRPr lang="en-US"/>
          </a:p>
        </p:txBody>
      </p:sp>
    </p:spTree>
    <p:extLst>
      <p:ext uri="{BB962C8B-B14F-4D97-AF65-F5344CB8AC3E}">
        <p14:creationId xmlns:p14="http://schemas.microsoft.com/office/powerpoint/2010/main" val="3599821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 descr="Background 01-02.jpg"/>
          <p:cNvPicPr>
            <a:picLocks noChangeAspect="1"/>
          </p:cNvPicPr>
          <p:nvPr userDrawn="1"/>
        </p:nvPicPr>
        <p:blipFill>
          <a:blip r:embed="rId12" cstate="screen"/>
          <a:srcRect/>
          <a:stretch>
            <a:fillRect/>
          </a:stretch>
        </p:blipFill>
        <p:spPr bwMode="auto">
          <a:xfrm>
            <a:off x="0" y="0"/>
            <a:ext cx="12192000" cy="6852242"/>
          </a:xfrm>
          <a:prstGeom prst="rect">
            <a:avLst/>
          </a:prstGeom>
          <a:noFill/>
          <a:ln w="9525">
            <a:noFill/>
            <a:miter lim="800000"/>
            <a:headEnd/>
            <a:tailEnd/>
          </a:ln>
        </p:spPr>
      </p:pic>
      <p:sp>
        <p:nvSpPr>
          <p:cNvPr id="1026" name="Title Placeholder 1"/>
          <p:cNvSpPr>
            <a:spLocks noGrp="1"/>
          </p:cNvSpPr>
          <p:nvPr>
            <p:ph type="title"/>
          </p:nvPr>
        </p:nvSpPr>
        <p:spPr bwMode="auto">
          <a:xfrm>
            <a:off x="1368952"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368952"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10234" y="6357038"/>
            <a:ext cx="2844739" cy="364206"/>
          </a:xfrm>
          <a:prstGeom prst="rect">
            <a:avLst/>
          </a:prstGeom>
        </p:spPr>
        <p:txBody>
          <a:bodyPr vert="horz" wrap="square" lIns="104287" tIns="52144" rIns="104287" bIns="52144" numCol="1" anchor="ctr" anchorCtr="0" compatLnSpc="1">
            <a:prstTxWarp prst="textNoShape">
              <a:avLst/>
            </a:prstTxWarp>
          </a:bodyPr>
          <a:lstStyle>
            <a:lvl1pPr>
              <a:defRPr sz="1270" smtClean="0">
                <a:solidFill>
                  <a:srgbClr val="898989"/>
                </a:solidFill>
              </a:defRPr>
            </a:lvl1pPr>
          </a:lstStyle>
          <a:p>
            <a:pPr>
              <a:defRPr/>
            </a:pPr>
            <a:fld id="{22E5663C-481F-407A-A60F-1F041C634F4F}" type="datetimeFigureOut">
              <a:rPr lang="en-US"/>
              <a:pPr>
                <a:defRPr/>
              </a:pPr>
              <a:t>9/7/2022</a:t>
            </a:fld>
            <a:endParaRPr lang="en-US"/>
          </a:p>
        </p:txBody>
      </p:sp>
      <p:sp>
        <p:nvSpPr>
          <p:cNvPr id="5" name="Footer Placeholder 4"/>
          <p:cNvSpPr>
            <a:spLocks noGrp="1"/>
          </p:cNvSpPr>
          <p:nvPr>
            <p:ph type="ftr" sz="quarter" idx="3"/>
          </p:nvPr>
        </p:nvSpPr>
        <p:spPr>
          <a:xfrm>
            <a:off x="4164800" y="6357038"/>
            <a:ext cx="3862400" cy="364206"/>
          </a:xfrm>
          <a:prstGeom prst="rect">
            <a:avLst/>
          </a:prstGeom>
        </p:spPr>
        <p:txBody>
          <a:bodyPr vert="horz" lIns="104287" tIns="52144" rIns="104287" bIns="52144" rtlCol="0" anchor="ctr"/>
          <a:lstStyle>
            <a:lvl1pPr algn="ctr" defTabSz="472839" fontAlgn="auto">
              <a:spcBef>
                <a:spcPts val="0"/>
              </a:spcBef>
              <a:spcAft>
                <a:spcPts val="0"/>
              </a:spcAft>
              <a:defRPr sz="127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8737027" y="6357038"/>
            <a:ext cx="2844739" cy="364206"/>
          </a:xfrm>
          <a:prstGeom prst="rect">
            <a:avLst/>
          </a:prstGeom>
        </p:spPr>
        <p:txBody>
          <a:bodyPr vert="horz" wrap="square" lIns="104287" tIns="52144" rIns="104287" bIns="52144" numCol="1" anchor="ctr" anchorCtr="0" compatLnSpc="1">
            <a:prstTxWarp prst="textNoShape">
              <a:avLst/>
            </a:prstTxWarp>
          </a:bodyPr>
          <a:lstStyle>
            <a:lvl1pPr algn="r">
              <a:defRPr sz="1270" smtClean="0">
                <a:solidFill>
                  <a:srgbClr val="898989"/>
                </a:solidFill>
              </a:defRPr>
            </a:lvl1pPr>
          </a:lstStyle>
          <a:p>
            <a:pPr>
              <a:defRPr/>
            </a:pPr>
            <a:fld id="{F1FCD700-A755-4C30-8B04-5025159A3A54}" type="slidenum">
              <a:rPr lang="en-US"/>
              <a:pPr>
                <a:defRPr/>
              </a:pPr>
              <a:t>‹#›</a:t>
            </a:fld>
            <a:endParaRPr lang="en-US"/>
          </a:p>
        </p:txBody>
      </p:sp>
    </p:spTree>
    <p:extLst>
      <p:ext uri="{BB962C8B-B14F-4D97-AF65-F5344CB8AC3E}">
        <p14:creationId xmlns:p14="http://schemas.microsoft.com/office/powerpoint/2010/main" val="775290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p:titleStyle>
    <p:bodyStyle>
      <a:lvl1pPr marL="354128" indent="-354128" algn="l" defTabSz="472171" rtl="0" eaLnBrk="0" fontAlgn="base" hangingPunct="0">
        <a:spcBef>
          <a:spcPct val="20000"/>
        </a:spcBef>
        <a:spcAft>
          <a:spcPct val="0"/>
        </a:spcAft>
        <a:buFont typeface="Arial" pitchFamily="34" charset="0"/>
        <a:buChar char="•"/>
        <a:defRPr sz="3264" kern="1200">
          <a:solidFill>
            <a:schemeClr val="tx1"/>
          </a:solidFill>
          <a:latin typeface="Open Sans"/>
          <a:ea typeface="MS PGothic" pitchFamily="34" charset="-128"/>
          <a:cs typeface="Open Sans"/>
        </a:defRPr>
      </a:lvl1pPr>
      <a:lvl2pPr marL="767278" indent="-295107" algn="l" defTabSz="472171" rtl="0" eaLnBrk="0" fontAlgn="base" hangingPunct="0">
        <a:spcBef>
          <a:spcPct val="20000"/>
        </a:spcBef>
        <a:spcAft>
          <a:spcPct val="0"/>
        </a:spcAft>
        <a:buFont typeface="Arial" pitchFamily="34" charset="0"/>
        <a:buChar char="–"/>
        <a:defRPr sz="2902" kern="1200">
          <a:solidFill>
            <a:schemeClr val="tx1"/>
          </a:solidFill>
          <a:latin typeface="Open Sans"/>
          <a:ea typeface="MS PGothic" pitchFamily="34" charset="-128"/>
          <a:cs typeface="+mn-cs"/>
        </a:defRPr>
      </a:lvl2pPr>
      <a:lvl3pPr marL="1181867" indent="-236085" algn="l" defTabSz="472171" rtl="0" eaLnBrk="0" fontAlgn="base" hangingPunct="0">
        <a:spcBef>
          <a:spcPct val="20000"/>
        </a:spcBef>
        <a:spcAft>
          <a:spcPct val="0"/>
        </a:spcAft>
        <a:buFont typeface="Arial" pitchFamily="34" charset="0"/>
        <a:buChar char="•"/>
        <a:defRPr sz="2448" kern="1200">
          <a:solidFill>
            <a:schemeClr val="tx1"/>
          </a:solidFill>
          <a:latin typeface="Open Sans"/>
          <a:ea typeface="MS PGothic" pitchFamily="34" charset="-128"/>
          <a:cs typeface="+mn-cs"/>
        </a:defRPr>
      </a:lvl3pPr>
      <a:lvl4pPr marL="1654038" indent="-236085" algn="l" defTabSz="472171" rtl="0" eaLnBrk="0" fontAlgn="base" hangingPunct="0">
        <a:spcBef>
          <a:spcPct val="20000"/>
        </a:spcBef>
        <a:spcAft>
          <a:spcPct val="0"/>
        </a:spcAft>
        <a:buFont typeface="Arial" pitchFamily="34" charset="0"/>
        <a:buChar char="–"/>
        <a:defRPr sz="2086" kern="1200">
          <a:solidFill>
            <a:schemeClr val="tx1"/>
          </a:solidFill>
          <a:latin typeface="Open Sans"/>
          <a:ea typeface="MS PGothic" pitchFamily="34" charset="-128"/>
          <a:cs typeface="+mn-cs"/>
        </a:defRPr>
      </a:lvl4pPr>
      <a:lvl5pPr marL="2127648" indent="-236085" algn="l" defTabSz="472171" rtl="0" eaLnBrk="0" fontAlgn="base" hangingPunct="0">
        <a:spcBef>
          <a:spcPct val="20000"/>
        </a:spcBef>
        <a:spcAft>
          <a:spcPct val="0"/>
        </a:spcAft>
        <a:buFont typeface="Arial" pitchFamily="34" charset="0"/>
        <a:buChar char="»"/>
        <a:defRPr sz="2086" kern="1200">
          <a:solidFill>
            <a:schemeClr val="tx1"/>
          </a:solidFill>
          <a:latin typeface="Open Sans"/>
          <a:ea typeface="MS PGothic" pitchFamily="34" charset="-128"/>
          <a:cs typeface="+mn-cs"/>
        </a:defRPr>
      </a:lvl5pPr>
      <a:lvl6pPr marL="2600613" indent="-236419" algn="l" defTabSz="472839" rtl="0" eaLnBrk="1" latinLnBrk="0" hangingPunct="1">
        <a:spcBef>
          <a:spcPct val="20000"/>
        </a:spcBef>
        <a:buFont typeface="Arial"/>
        <a:buChar char="•"/>
        <a:defRPr sz="2086" kern="1200">
          <a:solidFill>
            <a:schemeClr val="tx1"/>
          </a:solidFill>
          <a:latin typeface="+mn-lt"/>
          <a:ea typeface="+mn-ea"/>
          <a:cs typeface="+mn-cs"/>
        </a:defRPr>
      </a:lvl6pPr>
      <a:lvl7pPr marL="3073452" indent="-236419" algn="l" defTabSz="472839" rtl="0" eaLnBrk="1" latinLnBrk="0" hangingPunct="1">
        <a:spcBef>
          <a:spcPct val="20000"/>
        </a:spcBef>
        <a:buFont typeface="Arial"/>
        <a:buChar char="•"/>
        <a:defRPr sz="2086" kern="1200">
          <a:solidFill>
            <a:schemeClr val="tx1"/>
          </a:solidFill>
          <a:latin typeface="+mn-lt"/>
          <a:ea typeface="+mn-ea"/>
          <a:cs typeface="+mn-cs"/>
        </a:defRPr>
      </a:lvl7pPr>
      <a:lvl8pPr marL="3546291" indent="-236419" algn="l" defTabSz="472839" rtl="0" eaLnBrk="1" latinLnBrk="0" hangingPunct="1">
        <a:spcBef>
          <a:spcPct val="20000"/>
        </a:spcBef>
        <a:buFont typeface="Arial"/>
        <a:buChar char="•"/>
        <a:defRPr sz="2086" kern="1200">
          <a:solidFill>
            <a:schemeClr val="tx1"/>
          </a:solidFill>
          <a:latin typeface="+mn-lt"/>
          <a:ea typeface="+mn-ea"/>
          <a:cs typeface="+mn-cs"/>
        </a:defRPr>
      </a:lvl8pPr>
      <a:lvl9pPr marL="4019129" indent="-236419" algn="l" defTabSz="472839" rtl="0" eaLnBrk="1" latinLnBrk="0" hangingPunct="1">
        <a:spcBef>
          <a:spcPct val="20000"/>
        </a:spcBef>
        <a:buFont typeface="Arial"/>
        <a:buChar char="•"/>
        <a:defRPr sz="2086" kern="1200">
          <a:solidFill>
            <a:schemeClr val="tx1"/>
          </a:solidFill>
          <a:latin typeface="+mn-lt"/>
          <a:ea typeface="+mn-ea"/>
          <a:cs typeface="+mn-cs"/>
        </a:defRPr>
      </a:lvl9pPr>
    </p:bodyStyle>
    <p:otherStyle>
      <a:defPPr>
        <a:defRPr lang="en-US"/>
      </a:defPPr>
      <a:lvl1pPr marL="0" algn="l" defTabSz="472839" rtl="0" eaLnBrk="1" latinLnBrk="0" hangingPunct="1">
        <a:defRPr sz="1904" kern="1200">
          <a:solidFill>
            <a:schemeClr val="tx1"/>
          </a:solidFill>
          <a:latin typeface="+mn-lt"/>
          <a:ea typeface="+mn-ea"/>
          <a:cs typeface="+mn-cs"/>
        </a:defRPr>
      </a:lvl1pPr>
      <a:lvl2pPr marL="472839" algn="l" defTabSz="472839" rtl="0" eaLnBrk="1" latinLnBrk="0" hangingPunct="1">
        <a:defRPr sz="1904" kern="1200">
          <a:solidFill>
            <a:schemeClr val="tx1"/>
          </a:solidFill>
          <a:latin typeface="+mn-lt"/>
          <a:ea typeface="+mn-ea"/>
          <a:cs typeface="+mn-cs"/>
        </a:defRPr>
      </a:lvl2pPr>
      <a:lvl3pPr marL="945677" algn="l" defTabSz="472839" rtl="0" eaLnBrk="1" latinLnBrk="0" hangingPunct="1">
        <a:defRPr sz="1904" kern="1200">
          <a:solidFill>
            <a:schemeClr val="tx1"/>
          </a:solidFill>
          <a:latin typeface="+mn-lt"/>
          <a:ea typeface="+mn-ea"/>
          <a:cs typeface="+mn-cs"/>
        </a:defRPr>
      </a:lvl3pPr>
      <a:lvl4pPr marL="1418516" algn="l" defTabSz="472839" rtl="0" eaLnBrk="1" latinLnBrk="0" hangingPunct="1">
        <a:defRPr sz="1904" kern="1200">
          <a:solidFill>
            <a:schemeClr val="tx1"/>
          </a:solidFill>
          <a:latin typeface="+mn-lt"/>
          <a:ea typeface="+mn-ea"/>
          <a:cs typeface="+mn-cs"/>
        </a:defRPr>
      </a:lvl4pPr>
      <a:lvl5pPr marL="1891354" algn="l" defTabSz="472839" rtl="0" eaLnBrk="1" latinLnBrk="0" hangingPunct="1">
        <a:defRPr sz="1904" kern="1200">
          <a:solidFill>
            <a:schemeClr val="tx1"/>
          </a:solidFill>
          <a:latin typeface="+mn-lt"/>
          <a:ea typeface="+mn-ea"/>
          <a:cs typeface="+mn-cs"/>
        </a:defRPr>
      </a:lvl5pPr>
      <a:lvl6pPr marL="2364194" algn="l" defTabSz="472839" rtl="0" eaLnBrk="1" latinLnBrk="0" hangingPunct="1">
        <a:defRPr sz="1904" kern="1200">
          <a:solidFill>
            <a:schemeClr val="tx1"/>
          </a:solidFill>
          <a:latin typeface="+mn-lt"/>
          <a:ea typeface="+mn-ea"/>
          <a:cs typeface="+mn-cs"/>
        </a:defRPr>
      </a:lvl6pPr>
      <a:lvl7pPr marL="2837033" algn="l" defTabSz="472839" rtl="0" eaLnBrk="1" latinLnBrk="0" hangingPunct="1">
        <a:defRPr sz="1904" kern="1200">
          <a:solidFill>
            <a:schemeClr val="tx1"/>
          </a:solidFill>
          <a:latin typeface="+mn-lt"/>
          <a:ea typeface="+mn-ea"/>
          <a:cs typeface="+mn-cs"/>
        </a:defRPr>
      </a:lvl7pPr>
      <a:lvl8pPr marL="3309871" algn="l" defTabSz="472839" rtl="0" eaLnBrk="1" latinLnBrk="0" hangingPunct="1">
        <a:defRPr sz="1904" kern="1200">
          <a:solidFill>
            <a:schemeClr val="tx1"/>
          </a:solidFill>
          <a:latin typeface="+mn-lt"/>
          <a:ea typeface="+mn-ea"/>
          <a:cs typeface="+mn-cs"/>
        </a:defRPr>
      </a:lvl8pPr>
      <a:lvl9pPr marL="3782710" algn="l" defTabSz="472839" rtl="0" eaLnBrk="1" latinLnBrk="0" hangingPunct="1">
        <a:defRPr sz="19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0.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9.xml"/><Relationship Id="rId5" Type="http://schemas.openxmlformats.org/officeDocument/2006/relationships/image" Target="../media/image12.jpe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127.0.0.1:8000/"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D9B16A93-D791-4F12-B86E-B502A1FD7E6E}"/>
              </a:ext>
            </a:extLst>
          </p:cNvPr>
          <p:cNvSpPr>
            <a:spLocks noChangeArrowheads="1"/>
          </p:cNvSpPr>
          <p:nvPr/>
        </p:nvSpPr>
        <p:spPr bwMode="auto">
          <a:xfrm>
            <a:off x="2515409" y="1936777"/>
            <a:ext cx="8568435" cy="1010294"/>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Computational Physics</a:t>
            </a:r>
          </a:p>
          <a:p>
            <a:pPr>
              <a:spcBef>
                <a:spcPct val="20000"/>
              </a:spcBef>
              <a:tabLst>
                <a:tab pos="1320800" algn="l"/>
                <a:tab pos="2054225" algn="l"/>
              </a:tabLst>
            </a:pPr>
            <a:r>
              <a:rPr lang="en-US" sz="2400" dirty="0">
                <a:solidFill>
                  <a:schemeClr val="bg1"/>
                </a:solidFill>
                <a:latin typeface="Open Sans"/>
              </a:rPr>
              <a:t>Effective Period	: April 2022</a:t>
            </a:r>
            <a:endParaRPr lang="en-US" sz="1400" dirty="0">
              <a:solidFill>
                <a:schemeClr val="bg1"/>
              </a:solidFill>
              <a:latin typeface="Open Sans"/>
            </a:endParaRPr>
          </a:p>
        </p:txBody>
      </p:sp>
      <p:sp>
        <p:nvSpPr>
          <p:cNvPr id="3" name="Rectangle 6">
            <a:extLst>
              <a:ext uri="{FF2B5EF4-FFF2-40B4-BE49-F238E27FC236}">
                <a16:creationId xmlns:a16="http://schemas.microsoft.com/office/drawing/2014/main" id="{6B9C8BAC-C4B1-4647-A0CA-A1B1F061F4E3}"/>
              </a:ext>
            </a:extLst>
          </p:cNvPr>
          <p:cNvSpPr txBox="1">
            <a:spLocks noChangeArrowheads="1"/>
          </p:cNvSpPr>
          <p:nvPr/>
        </p:nvSpPr>
        <p:spPr>
          <a:xfrm>
            <a:off x="3097299" y="4168611"/>
            <a:ext cx="8568435" cy="2384425"/>
          </a:xfrm>
          <a:prstGeom prst="rect">
            <a:avLst/>
          </a:prstGeom>
          <a:noFill/>
        </p:spPr>
        <p:txBody>
          <a:bodyPr>
            <a:normAutofit/>
          </a:bodyPr>
          <a:lst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a:lstStyle>
          <a:p>
            <a:pPr algn="ctr" eaLnBrk="1" hangingPunct="1"/>
            <a:r>
              <a:rPr lang="en-GB" sz="4000" b="1" dirty="0">
                <a:solidFill>
                  <a:schemeClr val="bg1"/>
                </a:solidFill>
              </a:rPr>
              <a:t>Basic Circuit Design and Simulation</a:t>
            </a:r>
            <a:br>
              <a:rPr lang="en-AU" dirty="0">
                <a:solidFill>
                  <a:schemeClr val="bg1"/>
                </a:solidFill>
              </a:rPr>
            </a:br>
            <a:br>
              <a:rPr lang="en-AU" dirty="0">
                <a:solidFill>
                  <a:schemeClr val="bg1"/>
                </a:solidFill>
              </a:rPr>
            </a:br>
            <a:r>
              <a:rPr lang="en-US" sz="2800" b="1" dirty="0">
                <a:solidFill>
                  <a:schemeClr val="bg1"/>
                </a:solidFill>
              </a:rPr>
              <a:t>Session  2</a:t>
            </a:r>
          </a:p>
        </p:txBody>
      </p:sp>
    </p:spTree>
    <p:extLst>
      <p:ext uri="{BB962C8B-B14F-4D97-AF65-F5344CB8AC3E}">
        <p14:creationId xmlns:p14="http://schemas.microsoft.com/office/powerpoint/2010/main" val="3950595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096BF68-D269-477C-8204-DED5234D0FEE}"/>
              </a:ext>
            </a:extLst>
          </p:cNvPr>
          <p:cNvSpPr txBox="1"/>
          <p:nvPr/>
        </p:nvSpPr>
        <p:spPr>
          <a:xfrm>
            <a:off x="1026848" y="796223"/>
            <a:ext cx="4930924" cy="5755422"/>
          </a:xfrm>
          <a:prstGeom prst="rect">
            <a:avLst/>
          </a:prstGeom>
          <a:noFill/>
        </p:spPr>
        <p:txBody>
          <a:bodyPr wrap="square">
            <a:spAutoFit/>
          </a:bodyPr>
          <a:lstStyle/>
          <a:p>
            <a:r>
              <a:rPr lang="en-US" sz="1600" b="1" dirty="0"/>
              <a:t>Running the minimalistic circuit simulation</a:t>
            </a:r>
          </a:p>
          <a:p>
            <a:pPr marL="342900" indent="-342900">
              <a:buAutoNum type="arabicPeriod"/>
            </a:pPr>
            <a:r>
              <a:rPr lang="en-US" sz="1600" dirty="0"/>
              <a:t>On the main page </a:t>
            </a:r>
            <a:r>
              <a:rPr lang="en-US" sz="1600" dirty="0">
                <a:sym typeface="Wingdings" panose="05000000000000000000" pitchFamily="2" charset="2"/>
              </a:rPr>
              <a:t> View output</a:t>
            </a:r>
          </a:p>
          <a:p>
            <a:pPr marL="342900" indent="-342900">
              <a:buAutoNum type="arabicPeriod"/>
            </a:pPr>
            <a:r>
              <a:rPr lang="en-US" sz="1600" dirty="0">
                <a:sym typeface="Wingdings" panose="05000000000000000000" pitchFamily="2" charset="2"/>
              </a:rPr>
              <a:t>Click Run to run the simulation</a:t>
            </a:r>
          </a:p>
          <a:p>
            <a:pPr marL="342900" indent="-342900">
              <a:buAutoNum type="arabicPeriod"/>
            </a:pPr>
            <a:r>
              <a:rPr lang="en-US" sz="1600" dirty="0">
                <a:sym typeface="Wingdings" panose="05000000000000000000" pitchFamily="2" charset="2"/>
              </a:rPr>
              <a:t>Check your Anaconda Prompt if there is any error. If no Error then its OK</a:t>
            </a:r>
          </a:p>
          <a:p>
            <a:pPr marL="342900" indent="-342900">
              <a:buAutoNum type="arabicPeriod"/>
            </a:pPr>
            <a:endParaRPr lang="en-US" sz="1600" dirty="0">
              <a:sym typeface="Wingdings" panose="05000000000000000000" pitchFamily="2" charset="2"/>
            </a:endParaRPr>
          </a:p>
          <a:p>
            <a:pPr marL="342900" indent="-342900">
              <a:buAutoNum type="arabicPeriod"/>
            </a:pPr>
            <a:endParaRPr lang="en-US" sz="1600" dirty="0">
              <a:sym typeface="Wingdings" panose="05000000000000000000" pitchFamily="2" charset="2"/>
            </a:endParaRPr>
          </a:p>
          <a:p>
            <a:pPr marL="342900" indent="-342900">
              <a:buAutoNum type="arabicPeriod"/>
            </a:pPr>
            <a:endParaRPr lang="en-US" sz="1600" dirty="0">
              <a:sym typeface="Wingdings" panose="05000000000000000000" pitchFamily="2" charset="2"/>
            </a:endParaRPr>
          </a:p>
          <a:p>
            <a:pPr marL="342900" indent="-342900">
              <a:buAutoNum type="arabicPeriod"/>
            </a:pPr>
            <a:endParaRPr lang="en-US" sz="1600" dirty="0">
              <a:sym typeface="Wingdings" panose="05000000000000000000" pitchFamily="2" charset="2"/>
            </a:endParaRPr>
          </a:p>
          <a:p>
            <a:pPr marL="342900" indent="-342900">
              <a:buAutoNum type="arabicPeriod"/>
            </a:pPr>
            <a:r>
              <a:rPr lang="en-US" sz="1600" dirty="0">
                <a:sym typeface="Wingdings" panose="05000000000000000000" pitchFamily="2" charset="2"/>
              </a:rPr>
              <a:t>Click Add plot button to plot your result, follow the setting below  Save  Done  Plot</a:t>
            </a:r>
          </a:p>
          <a:p>
            <a:pPr marL="342900" indent="-342900">
              <a:buAutoNum type="arabicPeriod"/>
            </a:pPr>
            <a:endParaRPr lang="en-US" sz="1600" dirty="0">
              <a:sym typeface="Wingdings" panose="05000000000000000000" pitchFamily="2" charset="2"/>
            </a:endParaRPr>
          </a:p>
          <a:p>
            <a:pPr marL="342900" indent="-342900">
              <a:buAutoNum type="arabicPeriod"/>
            </a:pPr>
            <a:endParaRPr lang="en-US" sz="1600" dirty="0">
              <a:sym typeface="Wingdings" panose="05000000000000000000" pitchFamily="2" charset="2"/>
            </a:endParaRPr>
          </a:p>
          <a:p>
            <a:pPr marL="342900" indent="-342900">
              <a:buAutoNum type="arabicPeriod"/>
            </a:pPr>
            <a:endParaRPr lang="en-US" sz="1600" dirty="0"/>
          </a:p>
          <a:p>
            <a:pPr marL="342900" indent="-342900">
              <a:buAutoNum type="arabicPeriod"/>
            </a:pPr>
            <a:endParaRPr lang="en-US" sz="1600" dirty="0"/>
          </a:p>
          <a:p>
            <a:pPr marL="342900" indent="-342900">
              <a:buAutoNum type="arabicPeriod"/>
            </a:pPr>
            <a:endParaRPr lang="en-US" sz="1600" dirty="0"/>
          </a:p>
          <a:p>
            <a:pPr marL="342900" indent="-342900">
              <a:buAutoNum type="arabicPeriod"/>
            </a:pPr>
            <a:endParaRPr lang="en-US" sz="1600" dirty="0"/>
          </a:p>
          <a:p>
            <a:pPr marL="342900" indent="-342900">
              <a:buAutoNum type="arabicPeriod"/>
            </a:pPr>
            <a:endParaRPr lang="en-US" sz="1600" dirty="0"/>
          </a:p>
          <a:p>
            <a:pPr marL="342900" indent="-342900">
              <a:buAutoNum type="arabicPeriod"/>
            </a:pPr>
            <a:endParaRPr lang="en-US" sz="1600" dirty="0"/>
          </a:p>
          <a:p>
            <a:pPr marL="342900" indent="-342900">
              <a:buAutoNum type="arabicPeriod"/>
            </a:pPr>
            <a:endParaRPr lang="en-US" sz="1600" dirty="0"/>
          </a:p>
          <a:p>
            <a:pPr marL="342900" indent="-342900">
              <a:buAutoNum type="arabicPeriod"/>
            </a:pPr>
            <a:endParaRPr lang="en-US" sz="1600" dirty="0"/>
          </a:p>
          <a:p>
            <a:pPr marL="342900" indent="-342900">
              <a:buAutoNum type="arabicPeriod"/>
            </a:pPr>
            <a:r>
              <a:rPr lang="en-US" sz="1600" dirty="0"/>
              <a:t>The plot will be exported in .PNG named Plot title</a:t>
            </a:r>
          </a:p>
          <a:p>
            <a:pPr marL="342900" indent="-342900">
              <a:buAutoNum type="arabicPeriod"/>
            </a:pPr>
            <a:r>
              <a:rPr lang="en-US" sz="1600" dirty="0"/>
              <a:t>TRY to play around and analyze the plot! </a:t>
            </a:r>
            <a:r>
              <a:rPr lang="en-US" sz="1600" dirty="0">
                <a:sym typeface="Wingdings" panose="05000000000000000000" pitchFamily="2" charset="2"/>
              </a:rPr>
              <a:t> </a:t>
            </a:r>
            <a:endParaRPr lang="en-US" sz="1600" dirty="0"/>
          </a:p>
        </p:txBody>
      </p:sp>
      <p:pic>
        <p:nvPicPr>
          <p:cNvPr id="15" name="Picture 14">
            <a:extLst>
              <a:ext uri="{FF2B5EF4-FFF2-40B4-BE49-F238E27FC236}">
                <a16:creationId xmlns:a16="http://schemas.microsoft.com/office/drawing/2014/main" id="{DEAB8BDC-D407-46DD-9C1D-BEF824072AB2}"/>
              </a:ext>
            </a:extLst>
          </p:cNvPr>
          <p:cNvPicPr>
            <a:picLocks noChangeAspect="1"/>
          </p:cNvPicPr>
          <p:nvPr/>
        </p:nvPicPr>
        <p:blipFill rotWithShape="1">
          <a:blip r:embed="rId2"/>
          <a:srcRect l="4818"/>
          <a:stretch/>
        </p:blipFill>
        <p:spPr>
          <a:xfrm>
            <a:off x="6095999" y="656024"/>
            <a:ext cx="5912645" cy="737783"/>
          </a:xfrm>
          <a:prstGeom prst="rect">
            <a:avLst/>
          </a:prstGeom>
        </p:spPr>
      </p:pic>
      <p:pic>
        <p:nvPicPr>
          <p:cNvPr id="17" name="Picture 16">
            <a:extLst>
              <a:ext uri="{FF2B5EF4-FFF2-40B4-BE49-F238E27FC236}">
                <a16:creationId xmlns:a16="http://schemas.microsoft.com/office/drawing/2014/main" id="{92AA4B1B-734B-4B06-B4B5-E99FF84B6E55}"/>
              </a:ext>
            </a:extLst>
          </p:cNvPr>
          <p:cNvPicPr>
            <a:picLocks noChangeAspect="1"/>
          </p:cNvPicPr>
          <p:nvPr/>
        </p:nvPicPr>
        <p:blipFill>
          <a:blip r:embed="rId3"/>
          <a:stretch>
            <a:fillRect/>
          </a:stretch>
        </p:blipFill>
        <p:spPr>
          <a:xfrm>
            <a:off x="6029906" y="1393807"/>
            <a:ext cx="6044829" cy="902332"/>
          </a:xfrm>
          <a:prstGeom prst="rect">
            <a:avLst/>
          </a:prstGeom>
        </p:spPr>
      </p:pic>
      <p:pic>
        <p:nvPicPr>
          <p:cNvPr id="19" name="Picture 18">
            <a:extLst>
              <a:ext uri="{FF2B5EF4-FFF2-40B4-BE49-F238E27FC236}">
                <a16:creationId xmlns:a16="http://schemas.microsoft.com/office/drawing/2014/main" id="{8FAE0C9E-83F0-4665-BD65-56EF569E4090}"/>
              </a:ext>
            </a:extLst>
          </p:cNvPr>
          <p:cNvPicPr>
            <a:picLocks noChangeAspect="1"/>
          </p:cNvPicPr>
          <p:nvPr/>
        </p:nvPicPr>
        <p:blipFill>
          <a:blip r:embed="rId4"/>
          <a:stretch>
            <a:fillRect/>
          </a:stretch>
        </p:blipFill>
        <p:spPr>
          <a:xfrm>
            <a:off x="1270634" y="2154812"/>
            <a:ext cx="4443352" cy="687584"/>
          </a:xfrm>
          <a:prstGeom prst="rect">
            <a:avLst/>
          </a:prstGeom>
        </p:spPr>
      </p:pic>
      <p:pic>
        <p:nvPicPr>
          <p:cNvPr id="21" name="Picture 20">
            <a:extLst>
              <a:ext uri="{FF2B5EF4-FFF2-40B4-BE49-F238E27FC236}">
                <a16:creationId xmlns:a16="http://schemas.microsoft.com/office/drawing/2014/main" id="{15599697-80ED-4C7D-8A30-F374FCF95FF7}"/>
              </a:ext>
            </a:extLst>
          </p:cNvPr>
          <p:cNvPicPr>
            <a:picLocks noChangeAspect="1"/>
          </p:cNvPicPr>
          <p:nvPr/>
        </p:nvPicPr>
        <p:blipFill>
          <a:blip r:embed="rId5"/>
          <a:stretch>
            <a:fillRect/>
          </a:stretch>
        </p:blipFill>
        <p:spPr>
          <a:xfrm>
            <a:off x="8584751" y="2842396"/>
            <a:ext cx="3249681" cy="1017757"/>
          </a:xfrm>
          <a:prstGeom prst="rect">
            <a:avLst/>
          </a:prstGeom>
        </p:spPr>
      </p:pic>
      <p:pic>
        <p:nvPicPr>
          <p:cNvPr id="22" name="Picture 21">
            <a:extLst>
              <a:ext uri="{FF2B5EF4-FFF2-40B4-BE49-F238E27FC236}">
                <a16:creationId xmlns:a16="http://schemas.microsoft.com/office/drawing/2014/main" id="{3A1C3461-B7B2-4138-87C5-E3BFCB80B8B1}"/>
              </a:ext>
            </a:extLst>
          </p:cNvPr>
          <p:cNvPicPr>
            <a:picLocks noChangeAspect="1"/>
          </p:cNvPicPr>
          <p:nvPr/>
        </p:nvPicPr>
        <p:blipFill>
          <a:blip r:embed="rId6"/>
          <a:stretch>
            <a:fillRect/>
          </a:stretch>
        </p:blipFill>
        <p:spPr>
          <a:xfrm>
            <a:off x="8665476" y="3860153"/>
            <a:ext cx="3262568" cy="2505930"/>
          </a:xfrm>
          <a:prstGeom prst="rect">
            <a:avLst/>
          </a:prstGeom>
        </p:spPr>
      </p:pic>
      <p:pic>
        <p:nvPicPr>
          <p:cNvPr id="23" name="Picture 22">
            <a:extLst>
              <a:ext uri="{FF2B5EF4-FFF2-40B4-BE49-F238E27FC236}">
                <a16:creationId xmlns:a16="http://schemas.microsoft.com/office/drawing/2014/main" id="{D6DE0AFB-B804-49D1-95C8-F1EBA5D079D0}"/>
              </a:ext>
            </a:extLst>
          </p:cNvPr>
          <p:cNvPicPr>
            <a:picLocks noChangeAspect="1"/>
          </p:cNvPicPr>
          <p:nvPr/>
        </p:nvPicPr>
        <p:blipFill>
          <a:blip r:embed="rId7"/>
          <a:stretch>
            <a:fillRect/>
          </a:stretch>
        </p:blipFill>
        <p:spPr>
          <a:xfrm>
            <a:off x="1026848" y="3579017"/>
            <a:ext cx="3649234" cy="2174450"/>
          </a:xfrm>
          <a:prstGeom prst="rect">
            <a:avLst/>
          </a:prstGeom>
        </p:spPr>
      </p:pic>
      <p:pic>
        <p:nvPicPr>
          <p:cNvPr id="24" name="Picture 23">
            <a:extLst>
              <a:ext uri="{FF2B5EF4-FFF2-40B4-BE49-F238E27FC236}">
                <a16:creationId xmlns:a16="http://schemas.microsoft.com/office/drawing/2014/main" id="{A6B91D68-BCBC-49FE-9E5C-E998CBC89A2A}"/>
              </a:ext>
            </a:extLst>
          </p:cNvPr>
          <p:cNvPicPr>
            <a:picLocks noChangeAspect="1"/>
          </p:cNvPicPr>
          <p:nvPr/>
        </p:nvPicPr>
        <p:blipFill>
          <a:blip r:embed="rId8"/>
          <a:stretch>
            <a:fillRect/>
          </a:stretch>
        </p:blipFill>
        <p:spPr>
          <a:xfrm>
            <a:off x="4935516" y="3446986"/>
            <a:ext cx="3649235" cy="2311639"/>
          </a:xfrm>
          <a:prstGeom prst="rect">
            <a:avLst/>
          </a:prstGeom>
        </p:spPr>
      </p:pic>
    </p:spTree>
    <p:extLst>
      <p:ext uri="{BB962C8B-B14F-4D97-AF65-F5344CB8AC3E}">
        <p14:creationId xmlns:p14="http://schemas.microsoft.com/office/powerpoint/2010/main" val="835036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ACEEFB-8D3D-44C3-995E-6DC1F8C468C4}"/>
              </a:ext>
            </a:extLst>
          </p:cNvPr>
          <p:cNvSpPr txBox="1"/>
          <p:nvPr/>
        </p:nvSpPr>
        <p:spPr>
          <a:xfrm>
            <a:off x="3046828" y="696399"/>
            <a:ext cx="6098344" cy="646331"/>
          </a:xfrm>
          <a:prstGeom prst="rect">
            <a:avLst/>
          </a:prstGeom>
          <a:noFill/>
        </p:spPr>
        <p:txBody>
          <a:bodyPr wrap="square">
            <a:spAutoFit/>
          </a:bodyPr>
          <a:lstStyle/>
          <a:p>
            <a:pPr algn="ctr"/>
            <a:r>
              <a:rPr lang="en-US" dirty="0"/>
              <a:t>What will happen?</a:t>
            </a:r>
          </a:p>
          <a:p>
            <a:pPr algn="ctr"/>
            <a:r>
              <a:rPr lang="en-US" dirty="0"/>
              <a:t>TRY to play around and analyze the plot! </a:t>
            </a:r>
            <a:r>
              <a:rPr lang="en-US" dirty="0">
                <a:sym typeface="Wingdings" panose="05000000000000000000" pitchFamily="2" charset="2"/>
              </a:rPr>
              <a:t> </a:t>
            </a:r>
            <a:endParaRPr lang="en-US" dirty="0"/>
          </a:p>
        </p:txBody>
      </p:sp>
      <p:pic>
        <p:nvPicPr>
          <p:cNvPr id="3" name="Picture 2">
            <a:extLst>
              <a:ext uri="{FF2B5EF4-FFF2-40B4-BE49-F238E27FC236}">
                <a16:creationId xmlns:a16="http://schemas.microsoft.com/office/drawing/2014/main" id="{FA95BB22-8CF9-4348-87F9-1DAF23DA0987}"/>
              </a:ext>
            </a:extLst>
          </p:cNvPr>
          <p:cNvPicPr>
            <a:picLocks noChangeAspect="1"/>
          </p:cNvPicPr>
          <p:nvPr/>
        </p:nvPicPr>
        <p:blipFill>
          <a:blip r:embed="rId2"/>
          <a:stretch>
            <a:fillRect/>
          </a:stretch>
        </p:blipFill>
        <p:spPr>
          <a:xfrm>
            <a:off x="785812" y="1747484"/>
            <a:ext cx="10620375" cy="3724275"/>
          </a:xfrm>
          <a:prstGeom prst="rect">
            <a:avLst/>
          </a:prstGeom>
        </p:spPr>
      </p:pic>
    </p:spTree>
    <p:extLst>
      <p:ext uri="{BB962C8B-B14F-4D97-AF65-F5344CB8AC3E}">
        <p14:creationId xmlns:p14="http://schemas.microsoft.com/office/powerpoint/2010/main" val="328885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DB2E30-9BEB-40C4-878B-032C6B595124}"/>
              </a:ext>
            </a:extLst>
          </p:cNvPr>
          <p:cNvSpPr txBox="1"/>
          <p:nvPr/>
        </p:nvSpPr>
        <p:spPr>
          <a:xfrm>
            <a:off x="2318751" y="668221"/>
            <a:ext cx="7554497" cy="923330"/>
          </a:xfrm>
          <a:prstGeom prst="rect">
            <a:avLst/>
          </a:prstGeom>
          <a:noFill/>
        </p:spPr>
        <p:txBody>
          <a:bodyPr wrap="square">
            <a:spAutoFit/>
          </a:bodyPr>
          <a:lstStyle/>
          <a:p>
            <a:pPr algn="ctr"/>
            <a:r>
              <a:rPr lang="en-US" dirty="0"/>
              <a:t>What will happen?</a:t>
            </a:r>
          </a:p>
          <a:p>
            <a:pPr algn="ctr"/>
            <a:r>
              <a:rPr lang="en-US" dirty="0"/>
              <a:t>TRY to play around and analyze the plot! </a:t>
            </a:r>
            <a:r>
              <a:rPr lang="en-US" dirty="0">
                <a:sym typeface="Wingdings" panose="05000000000000000000" pitchFamily="2" charset="2"/>
              </a:rPr>
              <a:t></a:t>
            </a:r>
          </a:p>
          <a:p>
            <a:pPr algn="ctr"/>
            <a:r>
              <a:rPr lang="en-US" dirty="0">
                <a:sym typeface="Wingdings" panose="05000000000000000000" pitchFamily="2" charset="2"/>
              </a:rPr>
              <a:t>First, limit the x-axis to [0.6 – 0.7] so that you may see smaller details  </a:t>
            </a:r>
            <a:endParaRPr lang="en-US" dirty="0"/>
          </a:p>
        </p:txBody>
      </p:sp>
      <p:pic>
        <p:nvPicPr>
          <p:cNvPr id="3" name="Picture 2">
            <a:extLst>
              <a:ext uri="{FF2B5EF4-FFF2-40B4-BE49-F238E27FC236}">
                <a16:creationId xmlns:a16="http://schemas.microsoft.com/office/drawing/2014/main" id="{BA17FE94-2005-494E-9D1F-2B6F6A37A22A}"/>
              </a:ext>
            </a:extLst>
          </p:cNvPr>
          <p:cNvPicPr>
            <a:picLocks noChangeAspect="1"/>
          </p:cNvPicPr>
          <p:nvPr/>
        </p:nvPicPr>
        <p:blipFill>
          <a:blip r:embed="rId2"/>
          <a:stretch>
            <a:fillRect/>
          </a:stretch>
        </p:blipFill>
        <p:spPr>
          <a:xfrm>
            <a:off x="6096000" y="2176034"/>
            <a:ext cx="4505325" cy="3286125"/>
          </a:xfrm>
          <a:prstGeom prst="rect">
            <a:avLst/>
          </a:prstGeom>
        </p:spPr>
      </p:pic>
      <p:pic>
        <p:nvPicPr>
          <p:cNvPr id="4" name="Picture 3">
            <a:extLst>
              <a:ext uri="{FF2B5EF4-FFF2-40B4-BE49-F238E27FC236}">
                <a16:creationId xmlns:a16="http://schemas.microsoft.com/office/drawing/2014/main" id="{FEBBF4BB-A316-427C-A02D-32DCB1384303}"/>
              </a:ext>
            </a:extLst>
          </p:cNvPr>
          <p:cNvPicPr>
            <a:picLocks noChangeAspect="1"/>
          </p:cNvPicPr>
          <p:nvPr/>
        </p:nvPicPr>
        <p:blipFill>
          <a:blip r:embed="rId3"/>
          <a:stretch>
            <a:fillRect/>
          </a:stretch>
        </p:blipFill>
        <p:spPr>
          <a:xfrm>
            <a:off x="1048136" y="2088859"/>
            <a:ext cx="4505325" cy="3460473"/>
          </a:xfrm>
          <a:prstGeom prst="rect">
            <a:avLst/>
          </a:prstGeom>
        </p:spPr>
      </p:pic>
      <p:sp>
        <p:nvSpPr>
          <p:cNvPr id="5" name="Rectangle 4">
            <a:extLst>
              <a:ext uri="{FF2B5EF4-FFF2-40B4-BE49-F238E27FC236}">
                <a16:creationId xmlns:a16="http://schemas.microsoft.com/office/drawing/2014/main" id="{606D3ED3-D511-4698-926A-5C18BA9B3A6D}"/>
              </a:ext>
            </a:extLst>
          </p:cNvPr>
          <p:cNvSpPr/>
          <p:nvPr/>
        </p:nvSpPr>
        <p:spPr>
          <a:xfrm>
            <a:off x="1048136" y="1930399"/>
            <a:ext cx="2157908" cy="3996267"/>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2E31448-E044-427D-BBA5-4B1CD40B9B1E}"/>
              </a:ext>
            </a:extLst>
          </p:cNvPr>
          <p:cNvSpPr/>
          <p:nvPr/>
        </p:nvSpPr>
        <p:spPr>
          <a:xfrm>
            <a:off x="6096000" y="1930398"/>
            <a:ext cx="2157908" cy="3996267"/>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2334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440419-F8D9-4F32-85A9-78340E77E662}"/>
              </a:ext>
            </a:extLst>
          </p:cNvPr>
          <p:cNvSpPr txBox="1"/>
          <p:nvPr/>
        </p:nvSpPr>
        <p:spPr>
          <a:xfrm>
            <a:off x="1390681" y="1684271"/>
            <a:ext cx="10257813" cy="4524315"/>
          </a:xfrm>
          <a:prstGeom prst="rect">
            <a:avLst/>
          </a:prstGeom>
          <a:noFill/>
        </p:spPr>
        <p:txBody>
          <a:bodyPr wrap="square">
            <a:spAutoFit/>
          </a:bodyPr>
          <a:lstStyle/>
          <a:p>
            <a:r>
              <a:rPr lang="en-US" b="1" dirty="0"/>
              <a:t>LO : </a:t>
            </a:r>
            <a:r>
              <a:rPr lang="en-AU" dirty="0"/>
              <a:t>Implement a computational simulation of basic electrical circuits using Python programming language</a:t>
            </a:r>
            <a:endParaRPr lang="en-HK" dirty="0"/>
          </a:p>
          <a:p>
            <a:endParaRPr lang="en-US" dirty="0"/>
          </a:p>
          <a:p>
            <a:r>
              <a:rPr lang="en-US" dirty="0"/>
              <a:t>In this course we will be simulating power electronic circuits using Python. However, the Python part is not heavy. This course is ideal for students only with a basic knowledge of network theory and programming to get started with simulating simple power electronic circuits. The course contains a basic introduction to the Python Power Electronic (PPE) and describes how to use it to simulate simple rectifier (RLC) circuits.</a:t>
            </a:r>
          </a:p>
          <a:p>
            <a:endParaRPr lang="en-US" dirty="0"/>
          </a:p>
          <a:p>
            <a:r>
              <a:rPr lang="en-US" dirty="0"/>
              <a:t>In this session, we will start exploring a simulation concept using Open-Source Python Power Electronics</a:t>
            </a:r>
          </a:p>
          <a:p>
            <a:r>
              <a:rPr lang="en-US" dirty="0"/>
              <a:t>Download : https://www.pythonpowerelectronics.com/</a:t>
            </a:r>
          </a:p>
          <a:p>
            <a:endParaRPr lang="en-US" dirty="0"/>
          </a:p>
          <a:p>
            <a:r>
              <a:rPr lang="en-US" b="1" dirty="0"/>
              <a:t>Outline</a:t>
            </a:r>
          </a:p>
          <a:p>
            <a:pPr marL="342900" indent="-342900">
              <a:buFontTx/>
              <a:buAutoNum type="alphaLcPeriod"/>
            </a:pPr>
            <a:r>
              <a:rPr lang="en-US" dirty="0"/>
              <a:t>Introduction on voltmeter and ammeter </a:t>
            </a:r>
          </a:p>
          <a:p>
            <a:pPr marL="342900" indent="-342900">
              <a:buAutoNum type="alphaLcPeriod"/>
            </a:pPr>
            <a:r>
              <a:rPr lang="en-US" dirty="0"/>
              <a:t>Drawing circuits in a spreadsheet</a:t>
            </a:r>
          </a:p>
          <a:p>
            <a:pPr marL="342900" indent="-342900">
              <a:buFontTx/>
              <a:buAutoNum type="alphaLcPeriod"/>
            </a:pPr>
            <a:r>
              <a:rPr lang="en-US" dirty="0"/>
              <a:t>Understanding parameter of simulation</a:t>
            </a:r>
          </a:p>
          <a:p>
            <a:pPr marL="342900" indent="-342900">
              <a:buAutoNum type="alphaLcPeriod"/>
            </a:pPr>
            <a:r>
              <a:rPr lang="en-US" dirty="0"/>
              <a:t>Running a minimalistic circuit simulation</a:t>
            </a:r>
          </a:p>
          <a:p>
            <a:endParaRPr lang="en-US" dirty="0"/>
          </a:p>
        </p:txBody>
      </p:sp>
      <p:sp>
        <p:nvSpPr>
          <p:cNvPr id="7" name="Title 1">
            <a:extLst>
              <a:ext uri="{FF2B5EF4-FFF2-40B4-BE49-F238E27FC236}">
                <a16:creationId xmlns:a16="http://schemas.microsoft.com/office/drawing/2014/main" id="{616C4848-C8E2-4D78-9FCA-729C0325AB93}"/>
              </a:ext>
            </a:extLst>
          </p:cNvPr>
          <p:cNvSpPr>
            <a:spLocks noGrp="1"/>
          </p:cNvSpPr>
          <p:nvPr>
            <p:ph type="title"/>
          </p:nvPr>
        </p:nvSpPr>
        <p:spPr>
          <a:xfrm>
            <a:off x="1390681" y="541271"/>
            <a:ext cx="10971531" cy="1143000"/>
          </a:xfrm>
        </p:spPr>
        <p:txBody>
          <a:bodyPr/>
          <a:lstStyle/>
          <a:p>
            <a:r>
              <a:rPr lang="en-US" dirty="0"/>
              <a:t>Objective and Outline</a:t>
            </a:r>
            <a:endParaRPr lang="en-HK" dirty="0"/>
          </a:p>
        </p:txBody>
      </p:sp>
      <p:pic>
        <p:nvPicPr>
          <p:cNvPr id="2" name="Picture 1">
            <a:extLst>
              <a:ext uri="{FF2B5EF4-FFF2-40B4-BE49-F238E27FC236}">
                <a16:creationId xmlns:a16="http://schemas.microsoft.com/office/drawing/2014/main" id="{79F223C9-6F41-4548-ADA2-CCEC0164BCE4}"/>
              </a:ext>
            </a:extLst>
          </p:cNvPr>
          <p:cNvPicPr>
            <a:picLocks noChangeAspect="1"/>
          </p:cNvPicPr>
          <p:nvPr/>
        </p:nvPicPr>
        <p:blipFill>
          <a:blip r:embed="rId2"/>
          <a:stretch>
            <a:fillRect/>
          </a:stretch>
        </p:blipFill>
        <p:spPr>
          <a:xfrm>
            <a:off x="6519587" y="4832047"/>
            <a:ext cx="4931525" cy="946023"/>
          </a:xfrm>
          <a:prstGeom prst="rect">
            <a:avLst/>
          </a:prstGeom>
        </p:spPr>
      </p:pic>
      <p:sp>
        <p:nvSpPr>
          <p:cNvPr id="3" name="Rectangle 2">
            <a:extLst>
              <a:ext uri="{FF2B5EF4-FFF2-40B4-BE49-F238E27FC236}">
                <a16:creationId xmlns:a16="http://schemas.microsoft.com/office/drawing/2014/main" id="{62C40336-5227-4E55-815E-BF7DF93526BC}"/>
              </a:ext>
            </a:extLst>
          </p:cNvPr>
          <p:cNvSpPr/>
          <p:nvPr/>
        </p:nvSpPr>
        <p:spPr>
          <a:xfrm>
            <a:off x="6519587" y="4524270"/>
            <a:ext cx="1608902" cy="307777"/>
          </a:xfrm>
          <a:prstGeom prst="rect">
            <a:avLst/>
          </a:prstGeom>
        </p:spPr>
        <p:txBody>
          <a:bodyPr wrap="none">
            <a:spAutoFit/>
          </a:bodyPr>
          <a:lstStyle/>
          <a:p>
            <a:r>
              <a:rPr lang="en-US" sz="1400" dirty="0"/>
              <a:t>Simulation Concept</a:t>
            </a:r>
          </a:p>
        </p:txBody>
      </p:sp>
    </p:spTree>
    <p:extLst>
      <p:ext uri="{BB962C8B-B14F-4D97-AF65-F5344CB8AC3E}">
        <p14:creationId xmlns:p14="http://schemas.microsoft.com/office/powerpoint/2010/main" val="173361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D237BA-E4C1-41CB-B672-082D8C574A42}"/>
              </a:ext>
            </a:extLst>
          </p:cNvPr>
          <p:cNvSpPr txBox="1"/>
          <p:nvPr/>
        </p:nvSpPr>
        <p:spPr>
          <a:xfrm>
            <a:off x="7614459" y="3531408"/>
            <a:ext cx="4178543" cy="523220"/>
          </a:xfrm>
          <a:prstGeom prst="rect">
            <a:avLst/>
          </a:prstGeom>
          <a:noFill/>
        </p:spPr>
        <p:txBody>
          <a:bodyPr wrap="square">
            <a:spAutoFit/>
          </a:bodyPr>
          <a:lstStyle/>
          <a:p>
            <a:pPr algn="ctr"/>
            <a:r>
              <a:rPr lang="en-US" sz="1400" dirty="0"/>
              <a:t>Ammeter : measuring current</a:t>
            </a:r>
          </a:p>
          <a:p>
            <a:pPr algn="ctr"/>
            <a:r>
              <a:rPr lang="en-US" sz="1400" dirty="0"/>
              <a:t>Voltmeter  measuring voltage/ potential difference</a:t>
            </a:r>
          </a:p>
        </p:txBody>
      </p:sp>
      <p:sp>
        <p:nvSpPr>
          <p:cNvPr id="3" name="Title 1">
            <a:extLst>
              <a:ext uri="{FF2B5EF4-FFF2-40B4-BE49-F238E27FC236}">
                <a16:creationId xmlns:a16="http://schemas.microsoft.com/office/drawing/2014/main" id="{9B9C6DA2-FF25-4353-B97F-E5D184B3622A}"/>
              </a:ext>
            </a:extLst>
          </p:cNvPr>
          <p:cNvSpPr>
            <a:spLocks noGrp="1"/>
          </p:cNvSpPr>
          <p:nvPr>
            <p:ph type="title"/>
          </p:nvPr>
        </p:nvSpPr>
        <p:spPr>
          <a:xfrm>
            <a:off x="1390681" y="541271"/>
            <a:ext cx="10971531" cy="1143000"/>
          </a:xfrm>
        </p:spPr>
        <p:txBody>
          <a:bodyPr/>
          <a:lstStyle/>
          <a:p>
            <a:r>
              <a:rPr lang="en-US" dirty="0"/>
              <a:t>Circuit Topology and A/C Current </a:t>
            </a:r>
            <a:endParaRPr lang="en-HK" dirty="0"/>
          </a:p>
        </p:txBody>
      </p:sp>
      <p:pic>
        <p:nvPicPr>
          <p:cNvPr id="4" name="Picture 3">
            <a:extLst>
              <a:ext uri="{FF2B5EF4-FFF2-40B4-BE49-F238E27FC236}">
                <a16:creationId xmlns:a16="http://schemas.microsoft.com/office/drawing/2014/main" id="{C0DC73B5-87F3-4D82-879C-F3CF950B7436}"/>
              </a:ext>
            </a:extLst>
          </p:cNvPr>
          <p:cNvPicPr>
            <a:picLocks noChangeAspect="1"/>
          </p:cNvPicPr>
          <p:nvPr/>
        </p:nvPicPr>
        <p:blipFill>
          <a:blip r:embed="rId2"/>
          <a:stretch>
            <a:fillRect/>
          </a:stretch>
        </p:blipFill>
        <p:spPr>
          <a:xfrm>
            <a:off x="8147384" y="4155458"/>
            <a:ext cx="3112691" cy="2062396"/>
          </a:xfrm>
          <a:prstGeom prst="rect">
            <a:avLst/>
          </a:prstGeom>
        </p:spPr>
      </p:pic>
      <p:grpSp>
        <p:nvGrpSpPr>
          <p:cNvPr id="7" name="Group 6">
            <a:extLst>
              <a:ext uri="{FF2B5EF4-FFF2-40B4-BE49-F238E27FC236}">
                <a16:creationId xmlns:a16="http://schemas.microsoft.com/office/drawing/2014/main" id="{9966D201-4AAE-43A4-BD21-E5F8CECA83A8}"/>
              </a:ext>
            </a:extLst>
          </p:cNvPr>
          <p:cNvGrpSpPr/>
          <p:nvPr/>
        </p:nvGrpSpPr>
        <p:grpSpPr>
          <a:xfrm>
            <a:off x="1390681" y="1638416"/>
            <a:ext cx="5903862" cy="1546770"/>
            <a:chOff x="917290" y="3468501"/>
            <a:chExt cx="5903862" cy="1546770"/>
          </a:xfrm>
        </p:grpSpPr>
        <p:pic>
          <p:nvPicPr>
            <p:cNvPr id="5" name="Picture 2">
              <a:extLst>
                <a:ext uri="{FF2B5EF4-FFF2-40B4-BE49-F238E27FC236}">
                  <a16:creationId xmlns:a16="http://schemas.microsoft.com/office/drawing/2014/main" id="{93032E69-36B7-4E2B-B763-A516292D56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290" y="3468501"/>
              <a:ext cx="1698803" cy="15467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8DA4C12-72A9-43C6-B105-88BDCA8D1789}"/>
                </a:ext>
              </a:extLst>
            </p:cNvPr>
            <p:cNvPicPr>
              <a:picLocks noChangeAspect="1"/>
            </p:cNvPicPr>
            <p:nvPr/>
          </p:nvPicPr>
          <p:blipFill rotWithShape="1">
            <a:blip r:embed="rId4"/>
            <a:srcRect t="23596"/>
            <a:stretch/>
          </p:blipFill>
          <p:spPr>
            <a:xfrm>
              <a:off x="2797610" y="3509499"/>
              <a:ext cx="4023542" cy="1464773"/>
            </a:xfrm>
            <a:prstGeom prst="rect">
              <a:avLst/>
            </a:prstGeom>
          </p:spPr>
        </p:pic>
      </p:grpSp>
      <p:sp>
        <p:nvSpPr>
          <p:cNvPr id="8" name="TextBox 7">
            <a:extLst>
              <a:ext uri="{FF2B5EF4-FFF2-40B4-BE49-F238E27FC236}">
                <a16:creationId xmlns:a16="http://schemas.microsoft.com/office/drawing/2014/main" id="{8191DE3B-14E0-46BF-A28D-226F601BA2F9}"/>
              </a:ext>
            </a:extLst>
          </p:cNvPr>
          <p:cNvSpPr txBox="1"/>
          <p:nvPr/>
        </p:nvSpPr>
        <p:spPr>
          <a:xfrm>
            <a:off x="7614459" y="1671344"/>
            <a:ext cx="4178543" cy="1384995"/>
          </a:xfrm>
          <a:prstGeom prst="rect">
            <a:avLst/>
          </a:prstGeom>
          <a:noFill/>
        </p:spPr>
        <p:txBody>
          <a:bodyPr wrap="square">
            <a:spAutoFit/>
          </a:bodyPr>
          <a:lstStyle/>
          <a:p>
            <a:pPr algn="just"/>
            <a:r>
              <a:rPr lang="en-US" sz="1400" dirty="0"/>
              <a:t>The topology is the graphical representation of electric circuits, showing the network of interconnections of the circuit components. Components in the same topology will have specific values or ratings. As we don’t need too complicated circuit, this course will use </a:t>
            </a:r>
            <a:r>
              <a:rPr lang="en-US" sz="1400" dirty="0" err="1"/>
              <a:t>ms.</a:t>
            </a:r>
            <a:r>
              <a:rPr lang="en-US" sz="1400" dirty="0"/>
              <a:t> Excel to draw the circuit</a:t>
            </a:r>
          </a:p>
        </p:txBody>
      </p:sp>
      <p:pic>
        <p:nvPicPr>
          <p:cNvPr id="1026" name="Picture 2" descr="What is Alternating Current (AC)? - Sunpower UK">
            <a:extLst>
              <a:ext uri="{FF2B5EF4-FFF2-40B4-BE49-F238E27FC236}">
                <a16:creationId xmlns:a16="http://schemas.microsoft.com/office/drawing/2014/main" id="{BA666EA4-0857-476F-BA9F-2033AAA336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6819" y="3429000"/>
            <a:ext cx="3947640" cy="304695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7C69A4C6-B769-4919-83C3-6172853EFE2A}"/>
              </a:ext>
            </a:extLst>
          </p:cNvPr>
          <p:cNvSpPr/>
          <p:nvPr/>
        </p:nvSpPr>
        <p:spPr>
          <a:xfrm>
            <a:off x="577558" y="3505927"/>
            <a:ext cx="3089261" cy="2893100"/>
          </a:xfrm>
          <a:prstGeom prst="rect">
            <a:avLst/>
          </a:prstGeom>
        </p:spPr>
        <p:txBody>
          <a:bodyPr wrap="square">
            <a:spAutoFit/>
          </a:bodyPr>
          <a:lstStyle/>
          <a:p>
            <a:pPr algn="r"/>
            <a:r>
              <a:rPr lang="en-US" sz="1400" dirty="0">
                <a:solidFill>
                  <a:srgbClr val="202124"/>
                </a:solidFill>
                <a:latin typeface="+mj-lt"/>
              </a:rPr>
              <a:t>Alternating current (AC) is the flow of electric charge that periodically reverses direction. If the source varies periodically, the circuit is known as an alternating current circuit. Examples include the commercial and residential power that serves so many of our needs. </a:t>
            </a:r>
          </a:p>
          <a:p>
            <a:pPr algn="r"/>
            <a:endParaRPr lang="en-US" sz="1400" dirty="0">
              <a:solidFill>
                <a:srgbClr val="202124"/>
              </a:solidFill>
              <a:latin typeface="+mj-lt"/>
            </a:endParaRPr>
          </a:p>
          <a:p>
            <a:pPr algn="r"/>
            <a:r>
              <a:rPr lang="en-US" sz="1400" dirty="0">
                <a:solidFill>
                  <a:srgbClr val="202124"/>
                </a:solidFill>
              </a:rPr>
              <a:t>For an alternating current generator, the current vs. time graph is a sine wave and alternates between positive and negative values</a:t>
            </a:r>
            <a:endParaRPr lang="en-HK" sz="1400" dirty="0">
              <a:latin typeface="+mj-lt"/>
            </a:endParaRPr>
          </a:p>
        </p:txBody>
      </p:sp>
    </p:spTree>
    <p:extLst>
      <p:ext uri="{BB962C8B-B14F-4D97-AF65-F5344CB8AC3E}">
        <p14:creationId xmlns:p14="http://schemas.microsoft.com/office/powerpoint/2010/main" val="1552307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D237BA-E4C1-41CB-B672-082D8C574A42}"/>
              </a:ext>
            </a:extLst>
          </p:cNvPr>
          <p:cNvSpPr txBox="1"/>
          <p:nvPr/>
        </p:nvSpPr>
        <p:spPr>
          <a:xfrm>
            <a:off x="1390682" y="1472972"/>
            <a:ext cx="8560246" cy="1569660"/>
          </a:xfrm>
          <a:prstGeom prst="rect">
            <a:avLst/>
          </a:prstGeom>
          <a:noFill/>
        </p:spPr>
        <p:txBody>
          <a:bodyPr wrap="square">
            <a:spAutoFit/>
          </a:bodyPr>
          <a:lstStyle/>
          <a:p>
            <a:pPr marL="342900" indent="-342900">
              <a:buFontTx/>
              <a:buAutoNum type="alphaLcPeriod"/>
            </a:pPr>
            <a:r>
              <a:rPr lang="en-US" sz="1600" dirty="0"/>
              <a:t>Open MS Excel and recreate the circuit design</a:t>
            </a:r>
          </a:p>
          <a:p>
            <a:pPr marL="342900" indent="-342900">
              <a:buFontTx/>
              <a:buAutoNum type="alphaLcPeriod"/>
            </a:pPr>
            <a:r>
              <a:rPr lang="en-US" sz="1600" dirty="0"/>
              <a:t>Rules: </a:t>
            </a:r>
            <a:r>
              <a:rPr lang="en-US" sz="1600" dirty="0" err="1"/>
              <a:t>ComponentType_ComponentName</a:t>
            </a:r>
            <a:r>
              <a:rPr lang="en-US" sz="1600" dirty="0"/>
              <a:t> and its case sensitive.</a:t>
            </a:r>
          </a:p>
          <a:p>
            <a:pPr marL="342900" indent="-342900">
              <a:buFontTx/>
              <a:buAutoNum type="alphaLcPeriod"/>
            </a:pPr>
            <a:r>
              <a:rPr lang="en-US" sz="1600" dirty="0"/>
              <a:t>Save in basic .CSV file </a:t>
            </a:r>
            <a:r>
              <a:rPr lang="en-US" sz="1600" dirty="0">
                <a:sym typeface="Wingdings" panose="05000000000000000000" pitchFamily="2" charset="2"/>
              </a:rPr>
              <a:t></a:t>
            </a:r>
            <a:r>
              <a:rPr lang="en-US" sz="1600" dirty="0"/>
              <a:t> D:\...\simulations\basic_resistor_example\resistor_ckt.csv (this is your </a:t>
            </a:r>
            <a:r>
              <a:rPr lang="en-US" sz="1600" b="1" dirty="0"/>
              <a:t>WORKING DIRECTORY</a:t>
            </a:r>
            <a:r>
              <a:rPr lang="en-US" sz="1600" dirty="0"/>
              <a:t>)</a:t>
            </a:r>
          </a:p>
          <a:p>
            <a:pPr marL="342900" indent="-342900">
              <a:buFontTx/>
              <a:buAutoNum type="alphaLcPeriod"/>
            </a:pPr>
            <a:endParaRPr lang="en-US" sz="1600" dirty="0"/>
          </a:p>
          <a:p>
            <a:endParaRPr lang="en-US" sz="1600" dirty="0"/>
          </a:p>
        </p:txBody>
      </p:sp>
      <p:sp>
        <p:nvSpPr>
          <p:cNvPr id="5" name="TextBox 4">
            <a:extLst>
              <a:ext uri="{FF2B5EF4-FFF2-40B4-BE49-F238E27FC236}">
                <a16:creationId xmlns:a16="http://schemas.microsoft.com/office/drawing/2014/main" id="{9FFFA77A-5A7C-4EF6-88F2-41BBA0380835}"/>
              </a:ext>
            </a:extLst>
          </p:cNvPr>
          <p:cNvSpPr txBox="1"/>
          <p:nvPr/>
        </p:nvSpPr>
        <p:spPr>
          <a:xfrm>
            <a:off x="1390681" y="2570168"/>
            <a:ext cx="4619421" cy="3754874"/>
          </a:xfrm>
          <a:prstGeom prst="rect">
            <a:avLst/>
          </a:prstGeom>
          <a:noFill/>
        </p:spPr>
        <p:txBody>
          <a:bodyPr wrap="square">
            <a:spAutoFit/>
          </a:bodyPr>
          <a:lstStyle/>
          <a:p>
            <a:r>
              <a:rPr lang="en-US" sz="1400" b="1" dirty="0" err="1"/>
              <a:t>ComponentType</a:t>
            </a:r>
            <a:r>
              <a:rPr lang="en-US" sz="1400" b="1" dirty="0"/>
              <a:t> rules</a:t>
            </a:r>
          </a:p>
          <a:p>
            <a:pPr marL="342900" indent="-342900">
              <a:buAutoNum type="arabicPeriod"/>
            </a:pPr>
            <a:r>
              <a:rPr lang="en-US" sz="1400" dirty="0"/>
              <a:t>It is a reserved value</a:t>
            </a:r>
          </a:p>
          <a:p>
            <a:pPr marL="342900" indent="-342900">
              <a:buAutoNum type="arabicPeriod"/>
            </a:pPr>
            <a:r>
              <a:rPr lang="en-US" sz="1400" dirty="0"/>
              <a:t>Better to spread the design</a:t>
            </a:r>
          </a:p>
          <a:p>
            <a:pPr marL="342900" indent="-342900">
              <a:buAutoNum type="arabicPeriod"/>
            </a:pPr>
            <a:r>
              <a:rPr lang="en-US" sz="1400" dirty="0"/>
              <a:t>junctions are connected by ‘wire’ only</a:t>
            </a:r>
          </a:p>
          <a:p>
            <a:pPr marL="342900" indent="-342900">
              <a:buAutoNum type="arabicPeriod"/>
            </a:pPr>
            <a:r>
              <a:rPr lang="en-US" sz="1400" dirty="0"/>
              <a:t>You must complete the loop, incomplete loop is illegal</a:t>
            </a:r>
          </a:p>
          <a:p>
            <a:pPr marL="342900" indent="-342900">
              <a:buAutoNum type="arabicPeriod"/>
            </a:pPr>
            <a:endParaRPr lang="en-US" sz="1400" dirty="0"/>
          </a:p>
          <a:p>
            <a:pPr marL="342900" indent="-342900">
              <a:buFont typeface="+mj-lt"/>
              <a:buAutoNum type="alphaLcParenR"/>
            </a:pPr>
            <a:r>
              <a:rPr lang="en-US" sz="1400" dirty="0"/>
              <a:t>Wire (connector, has to be adjacent) </a:t>
            </a:r>
          </a:p>
          <a:p>
            <a:pPr marL="342900" indent="-342900">
              <a:buFont typeface="+mj-lt"/>
              <a:buAutoNum type="alphaLcParenR"/>
            </a:pPr>
            <a:r>
              <a:rPr lang="en-US" sz="1400" dirty="0" err="1"/>
              <a:t>Resistor_ComponentName</a:t>
            </a:r>
            <a:endParaRPr lang="en-US" sz="1400" dirty="0"/>
          </a:p>
          <a:p>
            <a:pPr marL="342900" indent="-342900">
              <a:buFont typeface="+mj-lt"/>
              <a:buAutoNum type="alphaLcParenR"/>
            </a:pPr>
            <a:r>
              <a:rPr lang="en-US" sz="1400" dirty="0" err="1"/>
              <a:t>VoltageSource_ComponentName</a:t>
            </a:r>
            <a:endParaRPr lang="en-US" sz="1400" dirty="0"/>
          </a:p>
          <a:p>
            <a:pPr marL="342900" indent="-342900">
              <a:buFont typeface="+mj-lt"/>
              <a:buAutoNum type="alphaLcParenR"/>
            </a:pPr>
            <a:r>
              <a:rPr lang="en-US" sz="1400" dirty="0" err="1"/>
              <a:t>Ammeter_ComponentName</a:t>
            </a:r>
            <a:endParaRPr lang="en-US" sz="1400" dirty="0"/>
          </a:p>
          <a:p>
            <a:pPr marL="342900" indent="-342900">
              <a:buFont typeface="+mj-lt"/>
              <a:buAutoNum type="alphaLcParenR"/>
            </a:pPr>
            <a:r>
              <a:rPr lang="en-US" sz="1400" dirty="0" err="1"/>
              <a:t>Voltmeter_ComponentName</a:t>
            </a:r>
            <a:endParaRPr lang="en-US" sz="1400" dirty="0"/>
          </a:p>
          <a:p>
            <a:endParaRPr lang="en-US" sz="1400" dirty="0"/>
          </a:p>
          <a:p>
            <a:r>
              <a:rPr lang="en-US" sz="1400" b="1" dirty="0" err="1"/>
              <a:t>ComponentName</a:t>
            </a:r>
            <a:r>
              <a:rPr lang="en-US" sz="1400" b="1" dirty="0"/>
              <a:t> Rules:</a:t>
            </a:r>
          </a:p>
          <a:p>
            <a:pPr marL="342900" indent="-342900">
              <a:buAutoNum type="arabicPeriod"/>
            </a:pPr>
            <a:r>
              <a:rPr lang="en-US" sz="1400" dirty="0"/>
              <a:t>Do not use another _ or any special character</a:t>
            </a:r>
          </a:p>
          <a:p>
            <a:pPr marL="342900" indent="-342900">
              <a:buAutoNum type="arabicPeriod"/>
            </a:pPr>
            <a:r>
              <a:rPr lang="en-US" sz="1400" dirty="0"/>
              <a:t>Combination of </a:t>
            </a:r>
            <a:r>
              <a:rPr lang="en-US" sz="1400" dirty="0" err="1"/>
              <a:t>string+number</a:t>
            </a:r>
            <a:r>
              <a:rPr lang="en-US" sz="1400" dirty="0"/>
              <a:t> is advised</a:t>
            </a:r>
          </a:p>
          <a:p>
            <a:pPr marL="342900" indent="-342900">
              <a:buAutoNum type="arabicPeriod"/>
            </a:pPr>
            <a:r>
              <a:rPr lang="en-US" sz="1400" dirty="0"/>
              <a:t>Redundancy </a:t>
            </a:r>
            <a:r>
              <a:rPr lang="en-US" sz="1400" dirty="0" err="1"/>
              <a:t>ComponentType_ComponentName</a:t>
            </a:r>
            <a:r>
              <a:rPr lang="en-US" sz="1400" dirty="0"/>
              <a:t> are </a:t>
            </a:r>
            <a:r>
              <a:rPr lang="en-US" sz="1400" dirty="0" err="1"/>
              <a:t>unnaceptable</a:t>
            </a:r>
            <a:r>
              <a:rPr lang="en-US" sz="1400" dirty="0"/>
              <a:t> </a:t>
            </a:r>
          </a:p>
        </p:txBody>
      </p:sp>
      <p:pic>
        <p:nvPicPr>
          <p:cNvPr id="9" name="Picture 8">
            <a:extLst>
              <a:ext uri="{FF2B5EF4-FFF2-40B4-BE49-F238E27FC236}">
                <a16:creationId xmlns:a16="http://schemas.microsoft.com/office/drawing/2014/main" id="{2CEC0344-21A0-404D-BDCA-CA1EA5B287CE}"/>
              </a:ext>
            </a:extLst>
          </p:cNvPr>
          <p:cNvPicPr>
            <a:picLocks noChangeAspect="1"/>
          </p:cNvPicPr>
          <p:nvPr/>
        </p:nvPicPr>
        <p:blipFill rotWithShape="1">
          <a:blip r:embed="rId2"/>
          <a:srcRect r="15030"/>
          <a:stretch/>
        </p:blipFill>
        <p:spPr>
          <a:xfrm>
            <a:off x="6096000" y="2561856"/>
            <a:ext cx="5675149" cy="3754873"/>
          </a:xfrm>
          <a:prstGeom prst="rect">
            <a:avLst/>
          </a:prstGeom>
        </p:spPr>
      </p:pic>
      <p:sp>
        <p:nvSpPr>
          <p:cNvPr id="6" name="Title 1">
            <a:extLst>
              <a:ext uri="{FF2B5EF4-FFF2-40B4-BE49-F238E27FC236}">
                <a16:creationId xmlns:a16="http://schemas.microsoft.com/office/drawing/2014/main" id="{7EEC8F6F-E920-437B-BE6F-6818E9B629E6}"/>
              </a:ext>
            </a:extLst>
          </p:cNvPr>
          <p:cNvSpPr>
            <a:spLocks noGrp="1"/>
          </p:cNvSpPr>
          <p:nvPr>
            <p:ph type="title"/>
          </p:nvPr>
        </p:nvSpPr>
        <p:spPr>
          <a:xfrm>
            <a:off x="1390681" y="541271"/>
            <a:ext cx="10971531" cy="1143000"/>
          </a:xfrm>
        </p:spPr>
        <p:txBody>
          <a:bodyPr/>
          <a:lstStyle/>
          <a:p>
            <a:r>
              <a:rPr lang="en-US" sz="3200" b="1" dirty="0"/>
              <a:t>Drawing circuits topology</a:t>
            </a:r>
          </a:p>
        </p:txBody>
      </p:sp>
      <p:pic>
        <p:nvPicPr>
          <p:cNvPr id="3" name="Picture 2">
            <a:extLst>
              <a:ext uri="{FF2B5EF4-FFF2-40B4-BE49-F238E27FC236}">
                <a16:creationId xmlns:a16="http://schemas.microsoft.com/office/drawing/2014/main" id="{5D0D9192-F3CE-483D-9D01-2F14298AE6BB}"/>
              </a:ext>
            </a:extLst>
          </p:cNvPr>
          <p:cNvPicPr>
            <a:picLocks noChangeAspect="1"/>
          </p:cNvPicPr>
          <p:nvPr/>
        </p:nvPicPr>
        <p:blipFill>
          <a:blip r:embed="rId3"/>
          <a:stretch>
            <a:fillRect/>
          </a:stretch>
        </p:blipFill>
        <p:spPr>
          <a:xfrm>
            <a:off x="10070365" y="1022551"/>
            <a:ext cx="1700784" cy="1323440"/>
          </a:xfrm>
          <a:prstGeom prst="rect">
            <a:avLst/>
          </a:prstGeom>
        </p:spPr>
      </p:pic>
    </p:spTree>
    <p:extLst>
      <p:ext uri="{BB962C8B-B14F-4D97-AF65-F5344CB8AC3E}">
        <p14:creationId xmlns:p14="http://schemas.microsoft.com/office/powerpoint/2010/main" val="844583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1043B13-8EFC-4AD1-99FB-8E01991C87D7}"/>
              </a:ext>
            </a:extLst>
          </p:cNvPr>
          <p:cNvSpPr txBox="1"/>
          <p:nvPr/>
        </p:nvSpPr>
        <p:spPr>
          <a:xfrm>
            <a:off x="1390682" y="3170234"/>
            <a:ext cx="10396766" cy="3785652"/>
          </a:xfrm>
          <a:prstGeom prst="rect">
            <a:avLst/>
          </a:prstGeom>
          <a:noFill/>
        </p:spPr>
        <p:txBody>
          <a:bodyPr wrap="square">
            <a:spAutoFit/>
          </a:bodyPr>
          <a:lstStyle/>
          <a:p>
            <a:r>
              <a:rPr lang="en-US" sz="1600" b="1" dirty="0"/>
              <a:t>Understanding parameter of simulation</a:t>
            </a:r>
          </a:p>
          <a:p>
            <a:pPr marL="342900" indent="-342900">
              <a:buAutoNum type="arabicPeriod"/>
            </a:pPr>
            <a:r>
              <a:rPr lang="en-US" sz="1600" dirty="0"/>
              <a:t>Run the PPE webserver</a:t>
            </a:r>
          </a:p>
          <a:p>
            <a:pPr marL="342900" indent="-342900">
              <a:buAutoNum type="arabicPeriod"/>
            </a:pPr>
            <a:r>
              <a:rPr lang="en-US" sz="1600" dirty="0"/>
              <a:t>Create Simulation (screen shot is on the next page) :</a:t>
            </a:r>
            <a:endParaRPr lang="en-US" sz="1600" dirty="0">
              <a:sym typeface="Wingdings" panose="05000000000000000000" pitchFamily="2" charset="2"/>
            </a:endParaRPr>
          </a:p>
          <a:p>
            <a:pPr marL="800100" lvl="1" indent="-342900">
              <a:buAutoNum type="alphaLcPeriod"/>
            </a:pPr>
            <a:r>
              <a:rPr lang="en-US" sz="1600" dirty="0">
                <a:sym typeface="Wingdings" panose="05000000000000000000" pitchFamily="2" charset="2"/>
              </a:rPr>
              <a:t>Simulation Title 	 title of your simulation  </a:t>
            </a:r>
            <a:r>
              <a:rPr lang="en-US" sz="1600" dirty="0" err="1">
                <a:sym typeface="Wingdings" panose="05000000000000000000" pitchFamily="2" charset="2"/>
              </a:rPr>
              <a:t>Bsic</a:t>
            </a:r>
            <a:r>
              <a:rPr lang="en-US" sz="1600" dirty="0">
                <a:sym typeface="Wingdings" panose="05000000000000000000" pitchFamily="2" charset="2"/>
              </a:rPr>
              <a:t> resistor circuit simulation</a:t>
            </a:r>
          </a:p>
          <a:p>
            <a:pPr marL="800100" lvl="1" indent="-342900">
              <a:buAutoNum type="alphaLcPeriod"/>
            </a:pPr>
            <a:r>
              <a:rPr lang="en-US" sz="1600" dirty="0">
                <a:sym typeface="Wingdings" panose="05000000000000000000" pitchFamily="2" charset="2"/>
              </a:rPr>
              <a:t>Time duration  	 is how long you want your simulation (second): 1.0</a:t>
            </a:r>
          </a:p>
          <a:p>
            <a:pPr marL="800100" lvl="1" indent="-342900">
              <a:buAutoNum type="alphaLcPeriod"/>
            </a:pPr>
            <a:r>
              <a:rPr lang="en-US" sz="1600" dirty="0">
                <a:sym typeface="Wingdings" panose="05000000000000000000" pitchFamily="2" charset="2"/>
              </a:rPr>
              <a:t>Integration time steps	 is the discrete sampling rate of the simulation. This is very important: 1e-06</a:t>
            </a:r>
          </a:p>
          <a:p>
            <a:pPr marL="800100" lvl="1" indent="-342900">
              <a:buAutoNum type="alphaLcPeriod"/>
            </a:pPr>
            <a:r>
              <a:rPr lang="en-US" sz="1600" dirty="0">
                <a:sym typeface="Wingdings" panose="05000000000000000000" pitchFamily="2" charset="2"/>
              </a:rPr>
              <a:t>Time Step 		 saving rate, and have to be &gt; than integration time: 1e-05</a:t>
            </a:r>
          </a:p>
          <a:p>
            <a:pPr marL="800100" lvl="1" indent="-342900">
              <a:buAutoNum type="alphaLcPeriod"/>
            </a:pPr>
            <a:r>
              <a:rPr lang="en-US" sz="1600" dirty="0">
                <a:sym typeface="Wingdings" panose="05000000000000000000" pitchFamily="2" charset="2"/>
              </a:rPr>
              <a:t>Output data file	 name.dat or other name</a:t>
            </a:r>
          </a:p>
          <a:p>
            <a:pPr marL="800100" lvl="1" indent="-342900">
              <a:buAutoNum type="alphaLcPeriod"/>
            </a:pPr>
            <a:r>
              <a:rPr lang="en-US" sz="1600" dirty="0">
                <a:sym typeface="Wingdings" panose="05000000000000000000" pitchFamily="2" charset="2"/>
              </a:rPr>
              <a:t>Slice the output file? 	 no</a:t>
            </a:r>
          </a:p>
          <a:p>
            <a:pPr marL="800100" lvl="1" indent="-342900">
              <a:buAutoNum type="alphaLcPeriod"/>
            </a:pPr>
            <a:r>
              <a:rPr lang="en-US" sz="1600" dirty="0">
                <a:sym typeface="Wingdings" panose="05000000000000000000" pitchFamily="2" charset="2"/>
              </a:rPr>
              <a:t>Number slice	 split into number of output into name1.dat, </a:t>
            </a:r>
            <a:r>
              <a:rPr lang="en-US" sz="1600" dirty="0" err="1">
                <a:sym typeface="Wingdings" panose="05000000000000000000" pitchFamily="2" charset="2"/>
              </a:rPr>
              <a:t>etc</a:t>
            </a:r>
            <a:r>
              <a:rPr lang="en-US" sz="1600" dirty="0">
                <a:sym typeface="Wingdings" panose="05000000000000000000" pitchFamily="2" charset="2"/>
              </a:rPr>
              <a:t>: 1 </a:t>
            </a:r>
          </a:p>
          <a:p>
            <a:pPr marL="800100" lvl="1" indent="-342900">
              <a:buAutoNum type="alphaLcPeriod"/>
            </a:pPr>
            <a:r>
              <a:rPr lang="en-US" sz="1600" dirty="0">
                <a:sym typeface="Wingdings" panose="05000000000000000000" pitchFamily="2" charset="2"/>
              </a:rPr>
              <a:t>Directory		 </a:t>
            </a:r>
            <a:r>
              <a:rPr lang="en-US" sz="1600" dirty="0"/>
              <a:t>this is your </a:t>
            </a:r>
            <a:r>
              <a:rPr lang="en-US" sz="1600" b="1" dirty="0"/>
              <a:t>WORKING DIRECTORY</a:t>
            </a:r>
            <a:r>
              <a:rPr lang="en-US" sz="1600" b="1" dirty="0">
                <a:sym typeface="Wingdings" panose="05000000000000000000" pitchFamily="2" charset="2"/>
              </a:rPr>
              <a:t>, </a:t>
            </a:r>
            <a:r>
              <a:rPr lang="en-US" sz="1600" dirty="0"/>
              <a:t>D:\...\simulations\basic_resistor_example</a:t>
            </a:r>
            <a:endParaRPr lang="en-US" sz="1600" dirty="0">
              <a:sym typeface="Wingdings" panose="05000000000000000000" pitchFamily="2" charset="2"/>
            </a:endParaRPr>
          </a:p>
          <a:p>
            <a:pPr marL="342900" indent="-342900">
              <a:buFont typeface="+mj-lt"/>
              <a:buAutoNum type="arabicPeriod"/>
            </a:pPr>
            <a:endParaRPr lang="en-US" sz="1600" dirty="0"/>
          </a:p>
          <a:p>
            <a:pPr marL="342900" indent="-342900">
              <a:buFont typeface="+mj-lt"/>
              <a:buAutoNum type="arabicPeriod"/>
            </a:pPr>
            <a:r>
              <a:rPr lang="en-US" sz="1600" dirty="0"/>
              <a:t>Solve the warning if there is any, save first, and you can edit later when you need it.</a:t>
            </a:r>
          </a:p>
          <a:p>
            <a:endParaRPr lang="en-US" sz="1600" dirty="0"/>
          </a:p>
          <a:p>
            <a:endParaRPr lang="en-US" sz="1600" dirty="0"/>
          </a:p>
        </p:txBody>
      </p:sp>
      <p:sp>
        <p:nvSpPr>
          <p:cNvPr id="4" name="Title 1">
            <a:extLst>
              <a:ext uri="{FF2B5EF4-FFF2-40B4-BE49-F238E27FC236}">
                <a16:creationId xmlns:a16="http://schemas.microsoft.com/office/drawing/2014/main" id="{16BC057C-B957-4358-BBA2-8C6133C51C9A}"/>
              </a:ext>
            </a:extLst>
          </p:cNvPr>
          <p:cNvSpPr txBox="1">
            <a:spLocks/>
          </p:cNvSpPr>
          <p:nvPr/>
        </p:nvSpPr>
        <p:spPr bwMode="auto">
          <a:xfrm>
            <a:off x="1390681" y="541272"/>
            <a:ext cx="10971531" cy="796462"/>
          </a:xfrm>
          <a:prstGeom prst="rect">
            <a:avLst/>
          </a:prstGeom>
          <a:noFill/>
          <a:ln w="9525">
            <a:noFill/>
            <a:miter lim="800000"/>
            <a:headEnd/>
            <a:tailEnd/>
          </a:ln>
        </p:spPr>
        <p:txBody>
          <a:bodyPr vert="horz" wrap="square" lIns="104287" tIns="52144" rIns="104287" bIns="52144" numCol="1" anchor="b" anchorCtr="0" compatLnSpc="1">
            <a:prstTxWarp prst="textNoShape">
              <a:avLst/>
            </a:prstTxWarp>
          </a:bodyPr>
          <a:lstStyle>
            <a:lvl1pPr algn="ctr" defTabSz="472171" rtl="0" eaLnBrk="0" fontAlgn="base" hangingPunct="0">
              <a:spcBef>
                <a:spcPct val="0"/>
              </a:spcBef>
              <a:spcAft>
                <a:spcPct val="0"/>
              </a:spcAft>
              <a:defRPr sz="6000"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pPr algn="l"/>
            <a:r>
              <a:rPr lang="en-US" sz="3200" b="1" dirty="0"/>
              <a:t>Drawing circuits topology</a:t>
            </a:r>
          </a:p>
        </p:txBody>
      </p:sp>
      <p:sp>
        <p:nvSpPr>
          <p:cNvPr id="5" name="TextBox 4">
            <a:extLst>
              <a:ext uri="{FF2B5EF4-FFF2-40B4-BE49-F238E27FC236}">
                <a16:creationId xmlns:a16="http://schemas.microsoft.com/office/drawing/2014/main" id="{976A3B85-6C38-4186-A041-77A7E0577401}"/>
              </a:ext>
            </a:extLst>
          </p:cNvPr>
          <p:cNvSpPr txBox="1"/>
          <p:nvPr/>
        </p:nvSpPr>
        <p:spPr>
          <a:xfrm>
            <a:off x="1390681" y="1420581"/>
            <a:ext cx="4771929" cy="1600438"/>
          </a:xfrm>
          <a:prstGeom prst="rect">
            <a:avLst/>
          </a:prstGeom>
          <a:noFill/>
        </p:spPr>
        <p:txBody>
          <a:bodyPr wrap="square">
            <a:spAutoFit/>
          </a:bodyPr>
          <a:lstStyle/>
          <a:p>
            <a:r>
              <a:rPr lang="en-US" sz="1400" dirty="0"/>
              <a:t>Webserver launch reminder!</a:t>
            </a:r>
          </a:p>
          <a:p>
            <a:pPr marL="342900" indent="-342900">
              <a:buAutoNum type="arabicPeriod"/>
            </a:pPr>
            <a:r>
              <a:rPr lang="en-US" sz="1400" dirty="0"/>
              <a:t>Activate </a:t>
            </a:r>
            <a:r>
              <a:rPr lang="en-US" sz="1400" dirty="0" err="1"/>
              <a:t>ppe</a:t>
            </a:r>
            <a:r>
              <a:rPr lang="en-US" sz="1400" dirty="0"/>
              <a:t> environment</a:t>
            </a:r>
          </a:p>
          <a:p>
            <a:pPr marL="342900" indent="-342900">
              <a:buAutoNum type="arabicPeriod"/>
            </a:pPr>
            <a:r>
              <a:rPr lang="en-US" sz="1400" dirty="0"/>
              <a:t>Go to manage.py folder directory (launch file)</a:t>
            </a:r>
          </a:p>
          <a:p>
            <a:pPr marL="342900" indent="-342900">
              <a:buAutoNum type="arabicPeriod"/>
            </a:pPr>
            <a:r>
              <a:rPr lang="en-US" sz="1400" dirty="0"/>
              <a:t>If the structured database is already created, run the webserver by python manage.py </a:t>
            </a:r>
            <a:r>
              <a:rPr lang="en-US" sz="1400" dirty="0" err="1"/>
              <a:t>runserver</a:t>
            </a:r>
            <a:endParaRPr lang="en-US" sz="1400" dirty="0"/>
          </a:p>
          <a:p>
            <a:pPr marL="342900" indent="-342900">
              <a:buFontTx/>
              <a:buAutoNum type="arabicPeriod"/>
            </a:pPr>
            <a:r>
              <a:rPr lang="en-US" sz="1400" dirty="0"/>
              <a:t>Copy </a:t>
            </a:r>
            <a:r>
              <a:rPr lang="en-US" sz="1400" dirty="0">
                <a:hlinkClick r:id="rId2"/>
              </a:rPr>
              <a:t>http://127.0.0.1:8000/</a:t>
            </a:r>
            <a:r>
              <a:rPr lang="en-US" sz="1400" dirty="0"/>
              <a:t> (or other URL) and run in your browser</a:t>
            </a:r>
          </a:p>
        </p:txBody>
      </p:sp>
      <p:pic>
        <p:nvPicPr>
          <p:cNvPr id="6" name="Picture 5">
            <a:extLst>
              <a:ext uri="{FF2B5EF4-FFF2-40B4-BE49-F238E27FC236}">
                <a16:creationId xmlns:a16="http://schemas.microsoft.com/office/drawing/2014/main" id="{C841E2D3-97AC-4506-A131-09EC6C99563A}"/>
              </a:ext>
            </a:extLst>
          </p:cNvPr>
          <p:cNvPicPr>
            <a:picLocks noChangeAspect="1"/>
          </p:cNvPicPr>
          <p:nvPr/>
        </p:nvPicPr>
        <p:blipFill rotWithShape="1">
          <a:blip r:embed="rId3"/>
          <a:srcRect r="32298" b="68134"/>
          <a:stretch/>
        </p:blipFill>
        <p:spPr>
          <a:xfrm>
            <a:off x="6021186" y="1486949"/>
            <a:ext cx="5962887" cy="146770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6262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BA833CA-CB6E-4AF4-8302-B6663CC6322B}"/>
              </a:ext>
            </a:extLst>
          </p:cNvPr>
          <p:cNvPicPr>
            <a:picLocks noChangeAspect="1"/>
          </p:cNvPicPr>
          <p:nvPr/>
        </p:nvPicPr>
        <p:blipFill>
          <a:blip r:embed="rId2"/>
          <a:stretch>
            <a:fillRect/>
          </a:stretch>
        </p:blipFill>
        <p:spPr>
          <a:xfrm>
            <a:off x="1188720" y="916307"/>
            <a:ext cx="10710274" cy="5600871"/>
          </a:xfrm>
          <a:prstGeom prst="rect">
            <a:avLst/>
          </a:prstGeom>
        </p:spPr>
      </p:pic>
    </p:spTree>
    <p:extLst>
      <p:ext uri="{BB962C8B-B14F-4D97-AF65-F5344CB8AC3E}">
        <p14:creationId xmlns:p14="http://schemas.microsoft.com/office/powerpoint/2010/main" val="4099128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06300B3-C79C-47D5-BB45-C7E949539D10}"/>
              </a:ext>
            </a:extLst>
          </p:cNvPr>
          <p:cNvSpPr txBox="1"/>
          <p:nvPr/>
        </p:nvSpPr>
        <p:spPr>
          <a:xfrm>
            <a:off x="1116700" y="816546"/>
            <a:ext cx="8560905" cy="1600438"/>
          </a:xfrm>
          <a:prstGeom prst="rect">
            <a:avLst/>
          </a:prstGeom>
          <a:noFill/>
        </p:spPr>
        <p:txBody>
          <a:bodyPr wrap="square">
            <a:spAutoFit/>
          </a:bodyPr>
          <a:lstStyle/>
          <a:p>
            <a:r>
              <a:rPr lang="en-US" sz="1400" b="1" dirty="0"/>
              <a:t>Adding minimalistic circuit simulation</a:t>
            </a:r>
          </a:p>
          <a:p>
            <a:pPr marL="342900" indent="-342900">
              <a:buAutoNum type="arabicPeriod"/>
            </a:pPr>
            <a:r>
              <a:rPr lang="en-US" sz="1400" dirty="0"/>
              <a:t>Check is the </a:t>
            </a:r>
            <a:r>
              <a:rPr lang="en-US" sz="1400" b="1" i="1" dirty="0" err="1"/>
              <a:t>testfile</a:t>
            </a:r>
            <a:r>
              <a:rPr lang="en-US" sz="1400" dirty="0"/>
              <a:t> is created in the WORKING FOLDER</a:t>
            </a:r>
          </a:p>
          <a:p>
            <a:pPr marL="342900" indent="-342900">
              <a:buAutoNum type="arabicPeriod"/>
            </a:pPr>
            <a:r>
              <a:rPr lang="en-US" sz="1400" dirty="0"/>
              <a:t>Open and understand the .CSV file structure using word editor</a:t>
            </a:r>
          </a:p>
          <a:p>
            <a:pPr marL="342900" indent="-342900">
              <a:buAutoNum type="arabicPeriod"/>
            </a:pPr>
            <a:r>
              <a:rPr lang="en-US" sz="1400" dirty="0"/>
              <a:t>Go to Simulation Library </a:t>
            </a:r>
            <a:r>
              <a:rPr lang="en-US" sz="1400" dirty="0">
                <a:sym typeface="Wingdings" panose="05000000000000000000" pitchFamily="2" charset="2"/>
              </a:rPr>
              <a:t> Load the Simulation  </a:t>
            </a:r>
            <a:r>
              <a:rPr lang="en-US" sz="1400" b="1" u="sng" dirty="0">
                <a:sym typeface="Wingdings" panose="05000000000000000000" pitchFamily="2" charset="2"/>
              </a:rPr>
              <a:t>Back to Main Page</a:t>
            </a:r>
          </a:p>
          <a:p>
            <a:pPr marL="342900" indent="-342900">
              <a:buAutoNum type="arabicPeriod"/>
            </a:pPr>
            <a:r>
              <a:rPr lang="en-US" sz="1400" dirty="0"/>
              <a:t>Add circuit file </a:t>
            </a:r>
            <a:r>
              <a:rPr lang="en-US" sz="1400" dirty="0">
                <a:sym typeface="Wingdings" panose="05000000000000000000" pitchFamily="2" charset="2"/>
              </a:rPr>
              <a:t> select file  save circuit file  process circuit schematic</a:t>
            </a:r>
          </a:p>
          <a:p>
            <a:pPr marL="342900" indent="-342900">
              <a:buAutoNum type="arabicPeriod"/>
            </a:pPr>
            <a:r>
              <a:rPr lang="en-US" sz="1400" dirty="0">
                <a:sym typeface="Wingdings" panose="05000000000000000000" pitchFamily="2" charset="2"/>
              </a:rPr>
              <a:t>If error, update the .CSV file  process circuit schematic. No need to reupload</a:t>
            </a:r>
          </a:p>
          <a:p>
            <a:pPr marL="342900" indent="-342900">
              <a:buAutoNum type="arabicPeriod"/>
            </a:pPr>
            <a:r>
              <a:rPr lang="en-US" sz="1400" dirty="0">
                <a:sym typeface="Wingdings" panose="05000000000000000000" pitchFamily="2" charset="2"/>
              </a:rPr>
              <a:t>Then  Back to main page</a:t>
            </a:r>
            <a:endParaRPr lang="en-US" sz="1400" dirty="0"/>
          </a:p>
        </p:txBody>
      </p:sp>
      <p:pic>
        <p:nvPicPr>
          <p:cNvPr id="4" name="Picture 3">
            <a:extLst>
              <a:ext uri="{FF2B5EF4-FFF2-40B4-BE49-F238E27FC236}">
                <a16:creationId xmlns:a16="http://schemas.microsoft.com/office/drawing/2014/main" id="{692CD4A8-B6D0-4C33-9291-2290E883CFBC}"/>
              </a:ext>
            </a:extLst>
          </p:cNvPr>
          <p:cNvPicPr>
            <a:picLocks noChangeAspect="1"/>
          </p:cNvPicPr>
          <p:nvPr/>
        </p:nvPicPr>
        <p:blipFill>
          <a:blip r:embed="rId2"/>
          <a:stretch>
            <a:fillRect/>
          </a:stretch>
        </p:blipFill>
        <p:spPr>
          <a:xfrm>
            <a:off x="7518148" y="1026852"/>
            <a:ext cx="2592875" cy="1179826"/>
          </a:xfrm>
          <a:prstGeom prst="rect">
            <a:avLst/>
          </a:prstGeom>
        </p:spPr>
      </p:pic>
      <p:pic>
        <p:nvPicPr>
          <p:cNvPr id="3" name="Picture 2">
            <a:extLst>
              <a:ext uri="{FF2B5EF4-FFF2-40B4-BE49-F238E27FC236}">
                <a16:creationId xmlns:a16="http://schemas.microsoft.com/office/drawing/2014/main" id="{682E431C-66C9-40D6-8C47-6015AFD1C63D}"/>
              </a:ext>
            </a:extLst>
          </p:cNvPr>
          <p:cNvPicPr>
            <a:picLocks noChangeAspect="1"/>
          </p:cNvPicPr>
          <p:nvPr/>
        </p:nvPicPr>
        <p:blipFill rotWithShape="1">
          <a:blip r:embed="rId3"/>
          <a:srcRect r="27438"/>
          <a:stretch/>
        </p:blipFill>
        <p:spPr>
          <a:xfrm>
            <a:off x="1223966" y="2672458"/>
            <a:ext cx="4626756" cy="3368996"/>
          </a:xfrm>
          <a:prstGeom prst="rect">
            <a:avLst/>
          </a:prstGeom>
          <a:ln>
            <a:solidFill>
              <a:schemeClr val="accent1"/>
            </a:solidFill>
          </a:ln>
        </p:spPr>
      </p:pic>
      <p:pic>
        <p:nvPicPr>
          <p:cNvPr id="6" name="Picture 5">
            <a:extLst>
              <a:ext uri="{FF2B5EF4-FFF2-40B4-BE49-F238E27FC236}">
                <a16:creationId xmlns:a16="http://schemas.microsoft.com/office/drawing/2014/main" id="{DB92794F-ABA4-404C-B4F4-FE80FF4A3A0E}"/>
              </a:ext>
            </a:extLst>
          </p:cNvPr>
          <p:cNvPicPr>
            <a:picLocks noChangeAspect="1"/>
          </p:cNvPicPr>
          <p:nvPr/>
        </p:nvPicPr>
        <p:blipFill>
          <a:blip r:embed="rId4"/>
          <a:stretch>
            <a:fillRect/>
          </a:stretch>
        </p:blipFill>
        <p:spPr>
          <a:xfrm>
            <a:off x="6096000" y="2672458"/>
            <a:ext cx="4753900" cy="1000436"/>
          </a:xfrm>
          <a:prstGeom prst="rect">
            <a:avLst/>
          </a:prstGeom>
          <a:ln>
            <a:solidFill>
              <a:schemeClr val="accent1"/>
            </a:solidFill>
          </a:ln>
        </p:spPr>
      </p:pic>
      <p:pic>
        <p:nvPicPr>
          <p:cNvPr id="8" name="Picture 7">
            <a:extLst>
              <a:ext uri="{FF2B5EF4-FFF2-40B4-BE49-F238E27FC236}">
                <a16:creationId xmlns:a16="http://schemas.microsoft.com/office/drawing/2014/main" id="{83F16ADA-68F9-4494-A203-D6A02D31B0A3}"/>
              </a:ext>
            </a:extLst>
          </p:cNvPr>
          <p:cNvPicPr>
            <a:picLocks noChangeAspect="1"/>
          </p:cNvPicPr>
          <p:nvPr/>
        </p:nvPicPr>
        <p:blipFill rotWithShape="1">
          <a:blip r:embed="rId5"/>
          <a:srcRect r="20497"/>
          <a:stretch/>
        </p:blipFill>
        <p:spPr>
          <a:xfrm>
            <a:off x="6096000" y="3883200"/>
            <a:ext cx="4753900" cy="2199569"/>
          </a:xfrm>
          <a:prstGeom prst="rect">
            <a:avLst/>
          </a:prstGeom>
          <a:ln>
            <a:solidFill>
              <a:schemeClr val="accent1"/>
            </a:solidFill>
          </a:ln>
        </p:spPr>
      </p:pic>
    </p:spTree>
    <p:extLst>
      <p:ext uri="{BB962C8B-B14F-4D97-AF65-F5344CB8AC3E}">
        <p14:creationId xmlns:p14="http://schemas.microsoft.com/office/powerpoint/2010/main" val="2970034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75DAA9-96A6-41FE-BED7-65204159E215}"/>
              </a:ext>
            </a:extLst>
          </p:cNvPr>
          <p:cNvPicPr>
            <a:picLocks noChangeAspect="1"/>
          </p:cNvPicPr>
          <p:nvPr/>
        </p:nvPicPr>
        <p:blipFill>
          <a:blip r:embed="rId2"/>
          <a:stretch>
            <a:fillRect/>
          </a:stretch>
        </p:blipFill>
        <p:spPr>
          <a:xfrm>
            <a:off x="1255245" y="980337"/>
            <a:ext cx="4840755" cy="1772588"/>
          </a:xfrm>
          <a:prstGeom prst="rect">
            <a:avLst/>
          </a:prstGeom>
        </p:spPr>
      </p:pic>
      <p:pic>
        <p:nvPicPr>
          <p:cNvPr id="5" name="Picture 4">
            <a:extLst>
              <a:ext uri="{FF2B5EF4-FFF2-40B4-BE49-F238E27FC236}">
                <a16:creationId xmlns:a16="http://schemas.microsoft.com/office/drawing/2014/main" id="{4C466B30-4509-410F-B96F-28EA6930B575}"/>
              </a:ext>
            </a:extLst>
          </p:cNvPr>
          <p:cNvPicPr>
            <a:picLocks noChangeAspect="1"/>
          </p:cNvPicPr>
          <p:nvPr/>
        </p:nvPicPr>
        <p:blipFill rotWithShape="1">
          <a:blip r:embed="rId3"/>
          <a:srcRect b="81745"/>
          <a:stretch/>
        </p:blipFill>
        <p:spPr>
          <a:xfrm>
            <a:off x="1255245" y="3429000"/>
            <a:ext cx="5018994" cy="641961"/>
          </a:xfrm>
          <a:prstGeom prst="rect">
            <a:avLst/>
          </a:prstGeom>
        </p:spPr>
      </p:pic>
      <p:pic>
        <p:nvPicPr>
          <p:cNvPr id="7" name="Picture 6">
            <a:extLst>
              <a:ext uri="{FF2B5EF4-FFF2-40B4-BE49-F238E27FC236}">
                <a16:creationId xmlns:a16="http://schemas.microsoft.com/office/drawing/2014/main" id="{1241F0D8-9303-4ADD-84E6-ACC1C94C5748}"/>
              </a:ext>
            </a:extLst>
          </p:cNvPr>
          <p:cNvPicPr>
            <a:picLocks noChangeAspect="1"/>
          </p:cNvPicPr>
          <p:nvPr/>
        </p:nvPicPr>
        <p:blipFill rotWithShape="1">
          <a:blip r:embed="rId4"/>
          <a:srcRect t="35243" b="39663"/>
          <a:stretch/>
        </p:blipFill>
        <p:spPr>
          <a:xfrm>
            <a:off x="6525073" y="856434"/>
            <a:ext cx="5018995" cy="1205795"/>
          </a:xfrm>
          <a:prstGeom prst="rect">
            <a:avLst/>
          </a:prstGeom>
        </p:spPr>
      </p:pic>
      <p:pic>
        <p:nvPicPr>
          <p:cNvPr id="10" name="Picture 9">
            <a:extLst>
              <a:ext uri="{FF2B5EF4-FFF2-40B4-BE49-F238E27FC236}">
                <a16:creationId xmlns:a16="http://schemas.microsoft.com/office/drawing/2014/main" id="{975B6F78-B716-4EEA-85FC-D6D595DECD3A}"/>
              </a:ext>
            </a:extLst>
          </p:cNvPr>
          <p:cNvPicPr>
            <a:picLocks noChangeAspect="1"/>
          </p:cNvPicPr>
          <p:nvPr/>
        </p:nvPicPr>
        <p:blipFill rotWithShape="1">
          <a:blip r:embed="rId4"/>
          <a:srcRect t="318" b="78108"/>
          <a:stretch/>
        </p:blipFill>
        <p:spPr>
          <a:xfrm>
            <a:off x="6530155" y="3668798"/>
            <a:ext cx="5018995" cy="1036637"/>
          </a:xfrm>
          <a:prstGeom prst="rect">
            <a:avLst/>
          </a:prstGeom>
        </p:spPr>
      </p:pic>
      <p:pic>
        <p:nvPicPr>
          <p:cNvPr id="11" name="Picture 10">
            <a:extLst>
              <a:ext uri="{FF2B5EF4-FFF2-40B4-BE49-F238E27FC236}">
                <a16:creationId xmlns:a16="http://schemas.microsoft.com/office/drawing/2014/main" id="{108CC0D6-5FBB-4BA0-87F3-43802A2977D6}"/>
              </a:ext>
            </a:extLst>
          </p:cNvPr>
          <p:cNvPicPr>
            <a:picLocks noChangeAspect="1"/>
          </p:cNvPicPr>
          <p:nvPr/>
        </p:nvPicPr>
        <p:blipFill>
          <a:blip r:embed="rId5"/>
          <a:stretch>
            <a:fillRect/>
          </a:stretch>
        </p:blipFill>
        <p:spPr>
          <a:xfrm>
            <a:off x="1338416" y="4070961"/>
            <a:ext cx="4840755" cy="1078317"/>
          </a:xfrm>
          <a:prstGeom prst="rect">
            <a:avLst/>
          </a:prstGeom>
        </p:spPr>
      </p:pic>
      <p:pic>
        <p:nvPicPr>
          <p:cNvPr id="13" name="Picture 12">
            <a:extLst>
              <a:ext uri="{FF2B5EF4-FFF2-40B4-BE49-F238E27FC236}">
                <a16:creationId xmlns:a16="http://schemas.microsoft.com/office/drawing/2014/main" id="{D5A0890E-C7C9-4ADD-A2F1-45D8DA515B95}"/>
              </a:ext>
            </a:extLst>
          </p:cNvPr>
          <p:cNvPicPr>
            <a:picLocks noChangeAspect="1"/>
          </p:cNvPicPr>
          <p:nvPr/>
        </p:nvPicPr>
        <p:blipFill>
          <a:blip r:embed="rId6"/>
          <a:stretch>
            <a:fillRect/>
          </a:stretch>
        </p:blipFill>
        <p:spPr>
          <a:xfrm>
            <a:off x="6624825" y="2091989"/>
            <a:ext cx="4840755" cy="1190273"/>
          </a:xfrm>
          <a:prstGeom prst="rect">
            <a:avLst/>
          </a:prstGeom>
        </p:spPr>
      </p:pic>
      <p:pic>
        <p:nvPicPr>
          <p:cNvPr id="15" name="Picture 14">
            <a:extLst>
              <a:ext uri="{FF2B5EF4-FFF2-40B4-BE49-F238E27FC236}">
                <a16:creationId xmlns:a16="http://schemas.microsoft.com/office/drawing/2014/main" id="{C40CD28C-EC70-48CE-BF80-5233EEF0E07E}"/>
              </a:ext>
            </a:extLst>
          </p:cNvPr>
          <p:cNvPicPr>
            <a:picLocks noChangeAspect="1"/>
          </p:cNvPicPr>
          <p:nvPr/>
        </p:nvPicPr>
        <p:blipFill>
          <a:blip r:embed="rId7"/>
          <a:stretch>
            <a:fillRect/>
          </a:stretch>
        </p:blipFill>
        <p:spPr>
          <a:xfrm>
            <a:off x="6629908" y="4766263"/>
            <a:ext cx="4914160" cy="703512"/>
          </a:xfrm>
          <a:prstGeom prst="rect">
            <a:avLst/>
          </a:prstGeom>
        </p:spPr>
      </p:pic>
      <p:sp>
        <p:nvSpPr>
          <p:cNvPr id="16" name="Rectangle 15">
            <a:extLst>
              <a:ext uri="{FF2B5EF4-FFF2-40B4-BE49-F238E27FC236}">
                <a16:creationId xmlns:a16="http://schemas.microsoft.com/office/drawing/2014/main" id="{5ECBA554-E131-4BFD-9E53-0F0DAA42DBED}"/>
              </a:ext>
            </a:extLst>
          </p:cNvPr>
          <p:cNvSpPr/>
          <p:nvPr/>
        </p:nvSpPr>
        <p:spPr>
          <a:xfrm>
            <a:off x="1279736" y="2687125"/>
            <a:ext cx="3353867" cy="461665"/>
          </a:xfrm>
          <a:prstGeom prst="rect">
            <a:avLst/>
          </a:prstGeom>
        </p:spPr>
        <p:txBody>
          <a:bodyPr wrap="none">
            <a:spAutoFit/>
          </a:bodyPr>
          <a:lstStyle/>
          <a:p>
            <a:r>
              <a:rPr lang="en-US" sz="1200" dirty="0"/>
              <a:t>The peak voltage source = actual voltage*sqrt(2). </a:t>
            </a:r>
          </a:p>
          <a:p>
            <a:r>
              <a:rPr lang="en-US" sz="1200" dirty="0" err="1"/>
              <a:t>E.g</a:t>
            </a:r>
            <a:r>
              <a:rPr lang="en-US" sz="1200" dirty="0"/>
              <a:t> a 120V system </a:t>
            </a:r>
            <a:r>
              <a:rPr lang="en-US" sz="1200"/>
              <a:t>has 169.7V </a:t>
            </a:r>
            <a:r>
              <a:rPr lang="en-US" sz="1200" dirty="0"/>
              <a:t>peak</a:t>
            </a:r>
            <a:endParaRPr lang="en-HK" sz="1200" dirty="0"/>
          </a:p>
        </p:txBody>
      </p:sp>
      <p:pic>
        <p:nvPicPr>
          <p:cNvPr id="17" name="Picture 16">
            <a:extLst>
              <a:ext uri="{FF2B5EF4-FFF2-40B4-BE49-F238E27FC236}">
                <a16:creationId xmlns:a16="http://schemas.microsoft.com/office/drawing/2014/main" id="{8BFA8F21-FC99-4359-A683-4C578F217863}"/>
              </a:ext>
            </a:extLst>
          </p:cNvPr>
          <p:cNvPicPr>
            <a:picLocks noChangeAspect="1"/>
          </p:cNvPicPr>
          <p:nvPr/>
        </p:nvPicPr>
        <p:blipFill>
          <a:blip r:embed="rId8"/>
          <a:stretch>
            <a:fillRect/>
          </a:stretch>
        </p:blipFill>
        <p:spPr>
          <a:xfrm>
            <a:off x="1338416" y="5153308"/>
            <a:ext cx="4843464" cy="1507066"/>
          </a:xfrm>
          <a:prstGeom prst="rect">
            <a:avLst/>
          </a:prstGeom>
        </p:spPr>
      </p:pic>
    </p:spTree>
    <p:extLst>
      <p:ext uri="{BB962C8B-B14F-4D97-AF65-F5344CB8AC3E}">
        <p14:creationId xmlns:p14="http://schemas.microsoft.com/office/powerpoint/2010/main" val="59631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06300B3-C79C-47D5-BB45-C7E949539D10}"/>
              </a:ext>
            </a:extLst>
          </p:cNvPr>
          <p:cNvSpPr txBox="1"/>
          <p:nvPr/>
        </p:nvSpPr>
        <p:spPr>
          <a:xfrm>
            <a:off x="1097401" y="917912"/>
            <a:ext cx="6962865" cy="5509200"/>
          </a:xfrm>
          <a:prstGeom prst="rect">
            <a:avLst/>
          </a:prstGeom>
          <a:noFill/>
        </p:spPr>
        <p:txBody>
          <a:bodyPr wrap="square">
            <a:spAutoFit/>
          </a:bodyPr>
          <a:lstStyle/>
          <a:p>
            <a:r>
              <a:rPr lang="en-US" sz="1600" b="1" dirty="0"/>
              <a:t>Editing a minimalistic circuit simulation parameter</a:t>
            </a:r>
          </a:p>
          <a:p>
            <a:pPr marL="342900" indent="-342900">
              <a:buAutoNum type="arabicPeriod"/>
            </a:pPr>
            <a:r>
              <a:rPr lang="en-US" sz="1600" dirty="0"/>
              <a:t>Click Edit circuit parameters </a:t>
            </a:r>
            <a:r>
              <a:rPr lang="en-US" sz="1600" dirty="0">
                <a:sym typeface="Wingdings" panose="05000000000000000000" pitchFamily="2" charset="2"/>
              </a:rPr>
              <a:t> View component</a:t>
            </a:r>
          </a:p>
          <a:p>
            <a:pPr marL="342900" indent="-342900">
              <a:buAutoNum type="arabicPeriod"/>
            </a:pPr>
            <a:r>
              <a:rPr lang="en-US" sz="1600" dirty="0">
                <a:sym typeface="Wingdings" panose="05000000000000000000" pitchFamily="2" charset="2"/>
              </a:rPr>
              <a:t>All component is shown in alphabetical with default value obeying Ohm’s law</a:t>
            </a:r>
          </a:p>
          <a:p>
            <a:pPr marL="342900" indent="-342900">
              <a:buAutoNum type="arabicPeriod"/>
            </a:pPr>
            <a:r>
              <a:rPr lang="en-US" sz="1600" dirty="0">
                <a:sym typeface="Wingdings" panose="05000000000000000000" pitchFamily="2" charset="2"/>
              </a:rPr>
              <a:t>Click Edit parameters to change the value and Save. If you put wrong value, the simulation will not accept it</a:t>
            </a:r>
          </a:p>
          <a:p>
            <a:pPr marL="342900" indent="-342900">
              <a:buAutoNum type="arabicPeriod"/>
            </a:pPr>
            <a:endParaRPr lang="en-US" sz="1600" dirty="0">
              <a:sym typeface="Wingdings" panose="05000000000000000000" pitchFamily="2" charset="2"/>
            </a:endParaRPr>
          </a:p>
          <a:p>
            <a:r>
              <a:rPr lang="en-US" sz="1600" dirty="0" err="1">
                <a:sym typeface="Wingdings" panose="05000000000000000000" pitchFamily="2" charset="2"/>
              </a:rPr>
              <a:t>Ammeter_load</a:t>
            </a:r>
            <a:r>
              <a:rPr lang="en-US" sz="1600" dirty="0">
                <a:sym typeface="Wingdings" panose="05000000000000000000" pitchFamily="2" charset="2"/>
              </a:rPr>
              <a:t>; </a:t>
            </a:r>
          </a:p>
          <a:p>
            <a:r>
              <a:rPr lang="en-US" sz="1600" dirty="0">
                <a:sym typeface="Wingdings" panose="05000000000000000000" pitchFamily="2" charset="2"/>
              </a:rPr>
              <a:t>Positive Dir = 6K</a:t>
            </a:r>
          </a:p>
          <a:p>
            <a:endParaRPr lang="en-US" sz="1600" dirty="0"/>
          </a:p>
          <a:p>
            <a:r>
              <a:rPr lang="en-US" sz="1600" dirty="0" err="1"/>
              <a:t>Resistor_feeder</a:t>
            </a:r>
            <a:r>
              <a:rPr lang="en-US" sz="1600" dirty="0"/>
              <a:t>; </a:t>
            </a:r>
          </a:p>
          <a:p>
            <a:r>
              <a:rPr lang="en-US" sz="1600" dirty="0"/>
              <a:t>Resistor Value: 0.01</a:t>
            </a:r>
          </a:p>
          <a:p>
            <a:r>
              <a:rPr lang="en-US" sz="1600" dirty="0" err="1"/>
              <a:t>Resistor_load</a:t>
            </a:r>
            <a:r>
              <a:rPr lang="en-US" sz="1600" dirty="0"/>
              <a:t>; </a:t>
            </a:r>
          </a:p>
          <a:p>
            <a:r>
              <a:rPr lang="en-US" sz="1600" dirty="0"/>
              <a:t>Resistor Value: 144 (*)</a:t>
            </a:r>
          </a:p>
          <a:p>
            <a:endParaRPr lang="en-US" sz="1600" dirty="0"/>
          </a:p>
          <a:p>
            <a:r>
              <a:rPr lang="en-US" sz="1600" dirty="0" err="1"/>
              <a:t>VoltageSource_acsource</a:t>
            </a:r>
            <a:r>
              <a:rPr lang="en-US" sz="1600" dirty="0"/>
              <a:t>; </a:t>
            </a:r>
          </a:p>
          <a:p>
            <a:r>
              <a:rPr lang="en-US" sz="1600" dirty="0"/>
              <a:t>Peak voltage : 169.70 (**)</a:t>
            </a:r>
          </a:p>
          <a:p>
            <a:endParaRPr lang="en-US" sz="1600" dirty="0"/>
          </a:p>
          <a:p>
            <a:r>
              <a:rPr lang="en-US" sz="1600" dirty="0" err="1"/>
              <a:t>Voltmeter_load</a:t>
            </a:r>
            <a:r>
              <a:rPr lang="en-US" sz="1600" dirty="0"/>
              <a:t>;</a:t>
            </a:r>
          </a:p>
          <a:p>
            <a:r>
              <a:rPr lang="en-US" sz="1600" dirty="0"/>
              <a:t>Rated voltage 1000</a:t>
            </a:r>
          </a:p>
          <a:p>
            <a:endParaRPr lang="en-US" sz="1600" dirty="0"/>
          </a:p>
          <a:p>
            <a:endParaRPr lang="en-US" sz="1600" dirty="0"/>
          </a:p>
          <a:p>
            <a:r>
              <a:rPr lang="en-US" sz="1600" dirty="0"/>
              <a:t>(*)(**) Cek slide </a:t>
            </a:r>
            <a:r>
              <a:rPr lang="en-US" sz="1600" dirty="0" err="1"/>
              <a:t>sebelumnya</a:t>
            </a:r>
            <a:endParaRPr lang="en-US" sz="1600" dirty="0"/>
          </a:p>
        </p:txBody>
      </p:sp>
      <p:pic>
        <p:nvPicPr>
          <p:cNvPr id="5" name="Picture 4">
            <a:extLst>
              <a:ext uri="{FF2B5EF4-FFF2-40B4-BE49-F238E27FC236}">
                <a16:creationId xmlns:a16="http://schemas.microsoft.com/office/drawing/2014/main" id="{C69D36A0-3F40-4A60-B040-013093C661F9}"/>
              </a:ext>
            </a:extLst>
          </p:cNvPr>
          <p:cNvPicPr>
            <a:picLocks noChangeAspect="1"/>
          </p:cNvPicPr>
          <p:nvPr/>
        </p:nvPicPr>
        <p:blipFill rotWithShape="1">
          <a:blip r:embed="rId2"/>
          <a:srcRect b="2556"/>
          <a:stretch/>
        </p:blipFill>
        <p:spPr>
          <a:xfrm>
            <a:off x="7269821" y="2199034"/>
            <a:ext cx="4435845" cy="3906505"/>
          </a:xfrm>
          <a:prstGeom prst="rect">
            <a:avLst/>
          </a:prstGeom>
        </p:spPr>
      </p:pic>
      <p:pic>
        <p:nvPicPr>
          <p:cNvPr id="7" name="Picture 6">
            <a:extLst>
              <a:ext uri="{FF2B5EF4-FFF2-40B4-BE49-F238E27FC236}">
                <a16:creationId xmlns:a16="http://schemas.microsoft.com/office/drawing/2014/main" id="{F63093DB-84C2-4A03-85B9-D3D332379173}"/>
              </a:ext>
            </a:extLst>
          </p:cNvPr>
          <p:cNvPicPr>
            <a:picLocks noChangeAspect="1"/>
          </p:cNvPicPr>
          <p:nvPr/>
        </p:nvPicPr>
        <p:blipFill>
          <a:blip r:embed="rId3"/>
          <a:stretch>
            <a:fillRect/>
          </a:stretch>
        </p:blipFill>
        <p:spPr>
          <a:xfrm>
            <a:off x="6690971" y="308136"/>
            <a:ext cx="4928607" cy="908858"/>
          </a:xfrm>
          <a:prstGeom prst="rect">
            <a:avLst/>
          </a:prstGeom>
          <a:ln>
            <a:solidFill>
              <a:schemeClr val="accent1"/>
            </a:solidFill>
          </a:ln>
        </p:spPr>
      </p:pic>
      <p:pic>
        <p:nvPicPr>
          <p:cNvPr id="9" name="Picture 8">
            <a:extLst>
              <a:ext uri="{FF2B5EF4-FFF2-40B4-BE49-F238E27FC236}">
                <a16:creationId xmlns:a16="http://schemas.microsoft.com/office/drawing/2014/main" id="{6C42E623-93E4-41BE-8513-5824F3C55F9E}"/>
              </a:ext>
            </a:extLst>
          </p:cNvPr>
          <p:cNvPicPr>
            <a:picLocks noChangeAspect="1"/>
          </p:cNvPicPr>
          <p:nvPr/>
        </p:nvPicPr>
        <p:blipFill>
          <a:blip r:embed="rId4"/>
          <a:stretch>
            <a:fillRect/>
          </a:stretch>
        </p:blipFill>
        <p:spPr>
          <a:xfrm>
            <a:off x="3665174" y="2397541"/>
            <a:ext cx="3016934" cy="672019"/>
          </a:xfrm>
          <a:prstGeom prst="rect">
            <a:avLst/>
          </a:prstGeom>
        </p:spPr>
      </p:pic>
      <p:pic>
        <p:nvPicPr>
          <p:cNvPr id="11" name="Picture 10">
            <a:extLst>
              <a:ext uri="{FF2B5EF4-FFF2-40B4-BE49-F238E27FC236}">
                <a16:creationId xmlns:a16="http://schemas.microsoft.com/office/drawing/2014/main" id="{2CE870C4-8DB6-479F-BA86-DF0FBB4A1E6E}"/>
              </a:ext>
            </a:extLst>
          </p:cNvPr>
          <p:cNvPicPr>
            <a:picLocks noChangeAspect="1"/>
          </p:cNvPicPr>
          <p:nvPr/>
        </p:nvPicPr>
        <p:blipFill>
          <a:blip r:embed="rId5"/>
          <a:stretch>
            <a:fillRect/>
          </a:stretch>
        </p:blipFill>
        <p:spPr>
          <a:xfrm>
            <a:off x="3710509" y="3144846"/>
            <a:ext cx="2922264" cy="672019"/>
          </a:xfrm>
          <a:prstGeom prst="rect">
            <a:avLst/>
          </a:prstGeom>
        </p:spPr>
      </p:pic>
      <p:pic>
        <p:nvPicPr>
          <p:cNvPr id="13" name="Picture 12">
            <a:extLst>
              <a:ext uri="{FF2B5EF4-FFF2-40B4-BE49-F238E27FC236}">
                <a16:creationId xmlns:a16="http://schemas.microsoft.com/office/drawing/2014/main" id="{17BB284A-C0E9-4B6D-BA6C-50E98D839EB4}"/>
              </a:ext>
            </a:extLst>
          </p:cNvPr>
          <p:cNvPicPr>
            <a:picLocks noChangeAspect="1"/>
          </p:cNvPicPr>
          <p:nvPr/>
        </p:nvPicPr>
        <p:blipFill>
          <a:blip r:embed="rId6"/>
          <a:stretch>
            <a:fillRect/>
          </a:stretch>
        </p:blipFill>
        <p:spPr>
          <a:xfrm>
            <a:off x="3800568" y="3892152"/>
            <a:ext cx="2862301" cy="672019"/>
          </a:xfrm>
          <a:prstGeom prst="rect">
            <a:avLst/>
          </a:prstGeom>
        </p:spPr>
      </p:pic>
      <p:pic>
        <p:nvPicPr>
          <p:cNvPr id="16" name="Picture 15">
            <a:extLst>
              <a:ext uri="{FF2B5EF4-FFF2-40B4-BE49-F238E27FC236}">
                <a16:creationId xmlns:a16="http://schemas.microsoft.com/office/drawing/2014/main" id="{4C9BEF07-BAD9-4499-AC00-DA6D1C0977C1}"/>
              </a:ext>
            </a:extLst>
          </p:cNvPr>
          <p:cNvPicPr>
            <a:picLocks noChangeAspect="1"/>
          </p:cNvPicPr>
          <p:nvPr/>
        </p:nvPicPr>
        <p:blipFill>
          <a:blip r:embed="rId7"/>
          <a:stretch>
            <a:fillRect/>
          </a:stretch>
        </p:blipFill>
        <p:spPr>
          <a:xfrm>
            <a:off x="3890431" y="4639457"/>
            <a:ext cx="2682574" cy="1016554"/>
          </a:xfrm>
          <a:prstGeom prst="rect">
            <a:avLst/>
          </a:prstGeom>
        </p:spPr>
      </p:pic>
      <p:pic>
        <p:nvPicPr>
          <p:cNvPr id="18" name="Picture 17">
            <a:extLst>
              <a:ext uri="{FF2B5EF4-FFF2-40B4-BE49-F238E27FC236}">
                <a16:creationId xmlns:a16="http://schemas.microsoft.com/office/drawing/2014/main" id="{AA60950A-042F-4016-82FA-138CE57B1262}"/>
              </a:ext>
            </a:extLst>
          </p:cNvPr>
          <p:cNvPicPr>
            <a:picLocks noChangeAspect="1"/>
          </p:cNvPicPr>
          <p:nvPr/>
        </p:nvPicPr>
        <p:blipFill>
          <a:blip r:embed="rId8"/>
          <a:stretch>
            <a:fillRect/>
          </a:stretch>
        </p:blipFill>
        <p:spPr>
          <a:xfrm>
            <a:off x="3833492" y="5750777"/>
            <a:ext cx="2829377" cy="751621"/>
          </a:xfrm>
          <a:prstGeom prst="rect">
            <a:avLst/>
          </a:prstGeom>
        </p:spPr>
      </p:pic>
      <p:sp>
        <p:nvSpPr>
          <p:cNvPr id="20" name="TextBox 19">
            <a:extLst>
              <a:ext uri="{FF2B5EF4-FFF2-40B4-BE49-F238E27FC236}">
                <a16:creationId xmlns:a16="http://schemas.microsoft.com/office/drawing/2014/main" id="{FDED55A7-CE3D-46BA-BF25-C13948BCCA67}"/>
              </a:ext>
            </a:extLst>
          </p:cNvPr>
          <p:cNvSpPr txBox="1"/>
          <p:nvPr/>
        </p:nvSpPr>
        <p:spPr>
          <a:xfrm>
            <a:off x="7406774" y="6213127"/>
            <a:ext cx="6096000" cy="369332"/>
          </a:xfrm>
          <a:prstGeom prst="rect">
            <a:avLst/>
          </a:prstGeom>
          <a:noFill/>
        </p:spPr>
        <p:txBody>
          <a:bodyPr wrap="square">
            <a:spAutoFit/>
          </a:bodyPr>
          <a:lstStyle/>
          <a:p>
            <a:r>
              <a:rPr lang="en-US" dirty="0">
                <a:sym typeface="Wingdings" panose="05000000000000000000" pitchFamily="2" charset="2"/>
              </a:rPr>
              <a:t>Then  Back to main page</a:t>
            </a:r>
            <a:endParaRPr lang="en-US" dirty="0"/>
          </a:p>
        </p:txBody>
      </p:sp>
    </p:spTree>
    <p:extLst>
      <p:ext uri="{BB962C8B-B14F-4D97-AF65-F5344CB8AC3E}">
        <p14:creationId xmlns:p14="http://schemas.microsoft.com/office/powerpoint/2010/main" val="374020513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1407</TotalTime>
  <Words>958</Words>
  <Application>Microsoft Office PowerPoint</Application>
  <PresentationFormat>Widescreen</PresentationFormat>
  <Paragraphs>120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Open Sans</vt:lpstr>
      <vt:lpstr>1_Office Theme</vt:lpstr>
      <vt:lpstr>PowerPoint Presentation</vt:lpstr>
      <vt:lpstr>Objective and Outline</vt:lpstr>
      <vt:lpstr>Circuit Topology and A/C Current </vt:lpstr>
      <vt:lpstr>Drawing circuits topology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Becoss Journal</dc:creator>
  <cp:lastModifiedBy>Fabian Surya</cp:lastModifiedBy>
  <cp:revision>4</cp:revision>
  <dcterms:created xsi:type="dcterms:W3CDTF">2022-02-16T10:28:25Z</dcterms:created>
  <dcterms:modified xsi:type="dcterms:W3CDTF">2022-09-07T03:25:23Z</dcterms:modified>
</cp:coreProperties>
</file>