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7" r:id="rId5"/>
    <p:sldId id="278" r:id="rId6"/>
    <p:sldId id="281" r:id="rId7"/>
    <p:sldId id="284" r:id="rId8"/>
    <p:sldId id="285" r:id="rId9"/>
    <p:sldId id="291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urya Pramudya" userId="f46cf8bb-4ec7-4653-94a9-ff26fa22481f" providerId="ADAL" clId="{559CFFA1-1023-4EA7-9269-A147BA99DB47}"/>
    <pc:docChg chg="modSld">
      <pc:chgData name="Fabian Surya Pramudya" userId="f46cf8bb-4ec7-4653-94a9-ff26fa22481f" providerId="ADAL" clId="{559CFFA1-1023-4EA7-9269-A147BA99DB47}" dt="2022-11-14T05:47:07.477" v="2" actId="20577"/>
      <pc:docMkLst>
        <pc:docMk/>
      </pc:docMkLst>
      <pc:sldChg chg="modSp mod">
        <pc:chgData name="Fabian Surya Pramudya" userId="f46cf8bb-4ec7-4653-94a9-ff26fa22481f" providerId="ADAL" clId="{559CFFA1-1023-4EA7-9269-A147BA99DB47}" dt="2022-11-14T05:47:07.477" v="2" actId="20577"/>
        <pc:sldMkLst>
          <pc:docMk/>
          <pc:sldMk cId="548660003" sldId="273"/>
        </pc:sldMkLst>
        <pc:spChg chg="mod">
          <ac:chgData name="Fabian Surya Pramudya" userId="f46cf8bb-4ec7-4653-94a9-ff26fa22481f" providerId="ADAL" clId="{559CFFA1-1023-4EA7-9269-A147BA99DB47}" dt="2022-11-14T05:47:07.477" v="2" actId="20577"/>
          <ac:spMkLst>
            <pc:docMk/>
            <pc:sldMk cId="548660003" sldId="273"/>
            <ac:spMk id="3" creationId="{6B9C8BAC-C4B1-4647-A0CA-A1B1F061F4E3}"/>
          </ac:spMkLst>
        </pc:spChg>
      </pc:sldChg>
    </pc:docChg>
  </pc:docChgLst>
  <pc:docChgLst>
    <pc:chgData name="Fabian Surya Pramudya" userId="f46cf8bb-4ec7-4653-94a9-ff26fa22481f" providerId="ADAL" clId="{92EFB2F6-357C-4F8E-9381-1AC4E1D99984}"/>
    <pc:docChg chg="undo custSel addSld delSld modSld sldOrd">
      <pc:chgData name="Fabian Surya Pramudya" userId="f46cf8bb-4ec7-4653-94a9-ff26fa22481f" providerId="ADAL" clId="{92EFB2F6-357C-4F8E-9381-1AC4E1D99984}" dt="2022-04-05T04:42:09.876" v="1647" actId="6549"/>
      <pc:docMkLst>
        <pc:docMk/>
      </pc:docMkLst>
      <pc:sldChg chg="del">
        <pc:chgData name="Fabian Surya Pramudya" userId="f46cf8bb-4ec7-4653-94a9-ff26fa22481f" providerId="ADAL" clId="{92EFB2F6-357C-4F8E-9381-1AC4E1D99984}" dt="2022-04-05T03:58:55.680" v="53" actId="2696"/>
        <pc:sldMkLst>
          <pc:docMk/>
          <pc:sldMk cId="1552307170" sldId="262"/>
        </pc:sldMkLst>
      </pc:sldChg>
      <pc:sldChg chg="delSp add del ord">
        <pc:chgData name="Fabian Surya Pramudya" userId="f46cf8bb-4ec7-4653-94a9-ff26fa22481f" providerId="ADAL" clId="{92EFB2F6-357C-4F8E-9381-1AC4E1D99984}" dt="2022-04-05T04:25:59.087" v="752" actId="2696"/>
        <pc:sldMkLst>
          <pc:docMk/>
          <pc:sldMk cId="4099128656" sldId="263"/>
        </pc:sldMkLst>
        <pc:picChg chg="del">
          <ac:chgData name="Fabian Surya Pramudya" userId="f46cf8bb-4ec7-4653-94a9-ff26fa22481f" providerId="ADAL" clId="{92EFB2F6-357C-4F8E-9381-1AC4E1D99984}" dt="2022-04-05T04:08:52.278" v="363"/>
          <ac:picMkLst>
            <pc:docMk/>
            <pc:sldMk cId="4099128656" sldId="263"/>
            <ac:picMk id="16" creationId="{5BA833CA-CB6E-4AF4-8302-B6663CC6322B}"/>
          </ac:picMkLst>
        </pc:picChg>
      </pc:sldChg>
      <pc:sldChg chg="modSp del">
        <pc:chgData name="Fabian Surya Pramudya" userId="f46cf8bb-4ec7-4653-94a9-ff26fa22481f" providerId="ADAL" clId="{92EFB2F6-357C-4F8E-9381-1AC4E1D99984}" dt="2022-04-05T04:22:06.056" v="691" actId="2696"/>
        <pc:sldMkLst>
          <pc:docMk/>
          <pc:sldMk cId="1266407503" sldId="265"/>
        </pc:sldMkLst>
        <pc:picChg chg="mod">
          <ac:chgData name="Fabian Surya Pramudya" userId="f46cf8bb-4ec7-4653-94a9-ff26fa22481f" providerId="ADAL" clId="{92EFB2F6-357C-4F8E-9381-1AC4E1D99984}" dt="2022-04-05T04:14:57.130" v="583" actId="1076"/>
          <ac:picMkLst>
            <pc:docMk/>
            <pc:sldMk cId="1266407503" sldId="265"/>
            <ac:picMk id="4" creationId="{ECC1B070-3AC8-4166-AB70-4D4ECF5C90B3}"/>
          </ac:picMkLst>
        </pc:picChg>
      </pc:sldChg>
      <pc:sldChg chg="delSp modSp del">
        <pc:chgData name="Fabian Surya Pramudya" userId="f46cf8bb-4ec7-4653-94a9-ff26fa22481f" providerId="ADAL" clId="{92EFB2F6-357C-4F8E-9381-1AC4E1D99984}" dt="2022-04-05T04:29:26.801" v="781" actId="2696"/>
        <pc:sldMkLst>
          <pc:docMk/>
          <pc:sldMk cId="4207691334" sldId="266"/>
        </pc:sldMkLst>
        <pc:spChg chg="mod">
          <ac:chgData name="Fabian Surya Pramudya" userId="f46cf8bb-4ec7-4653-94a9-ff26fa22481f" providerId="ADAL" clId="{92EFB2F6-357C-4F8E-9381-1AC4E1D99984}" dt="2022-04-05T04:12:53.360" v="457"/>
          <ac:spMkLst>
            <pc:docMk/>
            <pc:sldMk cId="4207691334" sldId="266"/>
            <ac:spMk id="4" creationId="{00291653-1793-41C5-8A16-79FF016F3F60}"/>
          </ac:spMkLst>
        </pc:spChg>
        <pc:picChg chg="mod">
          <ac:chgData name="Fabian Surya Pramudya" userId="f46cf8bb-4ec7-4653-94a9-ff26fa22481f" providerId="ADAL" clId="{92EFB2F6-357C-4F8E-9381-1AC4E1D99984}" dt="2022-04-05T04:29:25.120" v="780" actId="1076"/>
          <ac:picMkLst>
            <pc:docMk/>
            <pc:sldMk cId="4207691334" sldId="266"/>
            <ac:picMk id="7" creationId="{A68CBECB-9E33-44E7-90DA-D1B1E5E7548F}"/>
          </ac:picMkLst>
        </pc:picChg>
        <pc:picChg chg="del mod">
          <ac:chgData name="Fabian Surya Pramudya" userId="f46cf8bb-4ec7-4653-94a9-ff26fa22481f" providerId="ADAL" clId="{92EFB2F6-357C-4F8E-9381-1AC4E1D99984}" dt="2022-04-05T04:08:18.567" v="351"/>
          <ac:picMkLst>
            <pc:docMk/>
            <pc:sldMk cId="4207691334" sldId="266"/>
            <ac:picMk id="13" creationId="{CAFB37A8-3206-470F-BC4C-4DFD6BFFB291}"/>
          </ac:picMkLst>
        </pc:picChg>
      </pc:sldChg>
      <pc:sldChg chg="delSp del">
        <pc:chgData name="Fabian Surya Pramudya" userId="f46cf8bb-4ec7-4653-94a9-ff26fa22481f" providerId="ADAL" clId="{92EFB2F6-357C-4F8E-9381-1AC4E1D99984}" dt="2022-04-05T04:29:49.712" v="789" actId="2696"/>
        <pc:sldMkLst>
          <pc:docMk/>
          <pc:sldMk cId="4098041792" sldId="267"/>
        </pc:sldMkLst>
        <pc:spChg chg="del">
          <ac:chgData name="Fabian Surya Pramudya" userId="f46cf8bb-4ec7-4653-94a9-ff26fa22481f" providerId="ADAL" clId="{92EFB2F6-357C-4F8E-9381-1AC4E1D99984}" dt="2022-04-05T04:22:09.154" v="692"/>
          <ac:spMkLst>
            <pc:docMk/>
            <pc:sldMk cId="4098041792" sldId="267"/>
            <ac:spMk id="9" creationId="{F5CA5167-DE26-44AC-B6A7-4A172ED370D3}"/>
          </ac:spMkLst>
        </pc:spChg>
        <pc:picChg chg="del">
          <ac:chgData name="Fabian Surya Pramudya" userId="f46cf8bb-4ec7-4653-94a9-ff26fa22481f" providerId="ADAL" clId="{92EFB2F6-357C-4F8E-9381-1AC4E1D99984}" dt="2022-04-05T04:22:09.154" v="692"/>
          <ac:picMkLst>
            <pc:docMk/>
            <pc:sldMk cId="4098041792" sldId="267"/>
            <ac:picMk id="3" creationId="{6DC8703A-60C9-4432-BF80-858811F462A0}"/>
          </ac:picMkLst>
        </pc:picChg>
        <pc:picChg chg="del">
          <ac:chgData name="Fabian Surya Pramudya" userId="f46cf8bb-4ec7-4653-94a9-ff26fa22481f" providerId="ADAL" clId="{92EFB2F6-357C-4F8E-9381-1AC4E1D99984}" dt="2022-04-05T04:22:09.154" v="692"/>
          <ac:picMkLst>
            <pc:docMk/>
            <pc:sldMk cId="4098041792" sldId="267"/>
            <ac:picMk id="6" creationId="{7B8DAD5B-E313-41AA-B1B0-11D2F48943B8}"/>
          </ac:picMkLst>
        </pc:picChg>
      </pc:sldChg>
      <pc:sldChg chg="delSp modSp del">
        <pc:chgData name="Fabian Surya Pramudya" userId="f46cf8bb-4ec7-4653-94a9-ff26fa22481f" providerId="ADAL" clId="{92EFB2F6-357C-4F8E-9381-1AC4E1D99984}" dt="2022-04-05T04:29:15.858" v="779" actId="2696"/>
        <pc:sldMkLst>
          <pc:docMk/>
          <pc:sldMk cId="1762358811" sldId="268"/>
        </pc:sldMkLst>
        <pc:picChg chg="del mod">
          <ac:chgData name="Fabian Surya Pramudya" userId="f46cf8bb-4ec7-4653-94a9-ff26fa22481f" providerId="ADAL" clId="{92EFB2F6-357C-4F8E-9381-1AC4E1D99984}" dt="2022-04-05T04:26:58.802" v="768"/>
          <ac:picMkLst>
            <pc:docMk/>
            <pc:sldMk cId="1762358811" sldId="268"/>
            <ac:picMk id="3" creationId="{66FCB5C8-5032-4200-B8A5-043B44CD7DD5}"/>
          </ac:picMkLst>
        </pc:picChg>
      </pc:sldChg>
      <pc:sldChg chg="delSp del">
        <pc:chgData name="Fabian Surya Pramudya" userId="f46cf8bb-4ec7-4653-94a9-ff26fa22481f" providerId="ADAL" clId="{92EFB2F6-357C-4F8E-9381-1AC4E1D99984}" dt="2022-04-05T04:29:49.728" v="790" actId="2696"/>
        <pc:sldMkLst>
          <pc:docMk/>
          <pc:sldMk cId="1372127128" sldId="269"/>
        </pc:sldMkLst>
        <pc:spChg chg="del">
          <ac:chgData name="Fabian Surya Pramudya" userId="f46cf8bb-4ec7-4653-94a9-ff26fa22481f" providerId="ADAL" clId="{92EFB2F6-357C-4F8E-9381-1AC4E1D99984}" dt="2022-04-05T04:29:34.021" v="782"/>
          <ac:spMkLst>
            <pc:docMk/>
            <pc:sldMk cId="1372127128" sldId="269"/>
            <ac:spMk id="9" creationId="{F5CA5167-DE26-44AC-B6A7-4A172ED370D3}"/>
          </ac:spMkLst>
        </pc:spChg>
        <pc:picChg chg="del">
          <ac:chgData name="Fabian Surya Pramudya" userId="f46cf8bb-4ec7-4653-94a9-ff26fa22481f" providerId="ADAL" clId="{92EFB2F6-357C-4F8E-9381-1AC4E1D99984}" dt="2022-04-05T04:29:34.021" v="782"/>
          <ac:picMkLst>
            <pc:docMk/>
            <pc:sldMk cId="1372127128" sldId="269"/>
            <ac:picMk id="4" creationId="{A2D1F54D-3015-46F2-902F-5611F92A7458}"/>
          </ac:picMkLst>
        </pc:picChg>
        <pc:picChg chg="del">
          <ac:chgData name="Fabian Surya Pramudya" userId="f46cf8bb-4ec7-4653-94a9-ff26fa22481f" providerId="ADAL" clId="{92EFB2F6-357C-4F8E-9381-1AC4E1D99984}" dt="2022-04-05T04:29:34.021" v="782"/>
          <ac:picMkLst>
            <pc:docMk/>
            <pc:sldMk cId="1372127128" sldId="269"/>
            <ac:picMk id="6" creationId="{FA8FB36B-2540-4938-B9FD-DB082CCBBF37}"/>
          </ac:picMkLst>
        </pc:picChg>
        <pc:picChg chg="del">
          <ac:chgData name="Fabian Surya Pramudya" userId="f46cf8bb-4ec7-4653-94a9-ff26fa22481f" providerId="ADAL" clId="{92EFB2F6-357C-4F8E-9381-1AC4E1D99984}" dt="2022-04-05T04:29:34.021" v="782"/>
          <ac:picMkLst>
            <pc:docMk/>
            <pc:sldMk cId="1372127128" sldId="269"/>
            <ac:picMk id="8" creationId="{3EC4A8AC-3704-4057-BD5B-7051BC7875B0}"/>
          </ac:picMkLst>
        </pc:picChg>
        <pc:picChg chg="del">
          <ac:chgData name="Fabian Surya Pramudya" userId="f46cf8bb-4ec7-4653-94a9-ff26fa22481f" providerId="ADAL" clId="{92EFB2F6-357C-4F8E-9381-1AC4E1D99984}" dt="2022-04-05T04:29:34.021" v="782"/>
          <ac:picMkLst>
            <pc:docMk/>
            <pc:sldMk cId="1372127128" sldId="269"/>
            <ac:picMk id="11" creationId="{DFB9C4C7-BB8B-4214-93DA-7FE89C181686}"/>
          </ac:picMkLst>
        </pc:picChg>
      </pc:sldChg>
      <pc:sldChg chg="delSp del">
        <pc:chgData name="Fabian Surya Pramudya" userId="f46cf8bb-4ec7-4653-94a9-ff26fa22481f" providerId="ADAL" clId="{92EFB2F6-357C-4F8E-9381-1AC4E1D99984}" dt="2022-04-05T04:29:49.743" v="791" actId="2696"/>
        <pc:sldMkLst>
          <pc:docMk/>
          <pc:sldMk cId="313866511" sldId="270"/>
        </pc:sldMkLst>
        <pc:spChg chg="del">
          <ac:chgData name="Fabian Surya Pramudya" userId="f46cf8bb-4ec7-4653-94a9-ff26fa22481f" providerId="ADAL" clId="{92EFB2F6-357C-4F8E-9381-1AC4E1D99984}" dt="2022-04-05T04:29:40.947" v="785"/>
          <ac:spMkLst>
            <pc:docMk/>
            <pc:sldMk cId="313866511" sldId="270"/>
            <ac:spMk id="4" creationId="{5AD389B2-4B8A-428B-8712-5EA75BACBE79}"/>
          </ac:spMkLst>
        </pc:spChg>
        <pc:spChg chg="del">
          <ac:chgData name="Fabian Surya Pramudya" userId="f46cf8bb-4ec7-4653-94a9-ff26fa22481f" providerId="ADAL" clId="{92EFB2F6-357C-4F8E-9381-1AC4E1D99984}" dt="2022-04-05T04:29:40.947" v="785"/>
          <ac:spMkLst>
            <pc:docMk/>
            <pc:sldMk cId="313866511" sldId="270"/>
            <ac:spMk id="7" creationId="{C86DCA8D-DB16-477B-8889-90B52D4B546C}"/>
          </ac:spMkLst>
        </pc:spChg>
        <pc:picChg chg="del">
          <ac:chgData name="Fabian Surya Pramudya" userId="f46cf8bb-4ec7-4653-94a9-ff26fa22481f" providerId="ADAL" clId="{92EFB2F6-357C-4F8E-9381-1AC4E1D99984}" dt="2022-04-05T04:29:40.947" v="785"/>
          <ac:picMkLst>
            <pc:docMk/>
            <pc:sldMk cId="313866511" sldId="270"/>
            <ac:picMk id="6" creationId="{3FCC3F58-44D3-4763-821E-54772C351A84}"/>
          </ac:picMkLst>
        </pc:picChg>
        <pc:picChg chg="del">
          <ac:chgData name="Fabian Surya Pramudya" userId="f46cf8bb-4ec7-4653-94a9-ff26fa22481f" providerId="ADAL" clId="{92EFB2F6-357C-4F8E-9381-1AC4E1D99984}" dt="2022-04-05T04:29:40.947" v="785"/>
          <ac:picMkLst>
            <pc:docMk/>
            <pc:sldMk cId="313866511" sldId="270"/>
            <ac:picMk id="9" creationId="{6BE4186A-B1FC-49B7-BD89-F237CB50112A}"/>
          </ac:picMkLst>
        </pc:picChg>
      </pc:sldChg>
      <pc:sldChg chg="delSp del">
        <pc:chgData name="Fabian Surya Pramudya" userId="f46cf8bb-4ec7-4653-94a9-ff26fa22481f" providerId="ADAL" clId="{92EFB2F6-357C-4F8E-9381-1AC4E1D99984}" dt="2022-04-05T04:29:49.758" v="792" actId="2696"/>
        <pc:sldMkLst>
          <pc:docMk/>
          <pc:sldMk cId="3203400894" sldId="271"/>
        </pc:sldMkLst>
        <pc:spChg chg="del">
          <ac:chgData name="Fabian Surya Pramudya" userId="f46cf8bb-4ec7-4653-94a9-ff26fa22481f" providerId="ADAL" clId="{92EFB2F6-357C-4F8E-9381-1AC4E1D99984}" dt="2022-04-05T04:29:46.575" v="787"/>
          <ac:spMkLst>
            <pc:docMk/>
            <pc:sldMk cId="3203400894" sldId="271"/>
            <ac:spMk id="8" creationId="{473317A4-917B-45BC-A5DD-9F89146FA895}"/>
          </ac:spMkLst>
        </pc:spChg>
        <pc:spChg chg="del">
          <ac:chgData name="Fabian Surya Pramudya" userId="f46cf8bb-4ec7-4653-94a9-ff26fa22481f" providerId="ADAL" clId="{92EFB2F6-357C-4F8E-9381-1AC4E1D99984}" dt="2022-04-05T04:29:46.575" v="787"/>
          <ac:spMkLst>
            <pc:docMk/>
            <pc:sldMk cId="3203400894" sldId="271"/>
            <ac:spMk id="11" creationId="{ABACEDA8-15B5-44F9-82F3-F585048BD906}"/>
          </ac:spMkLst>
        </pc:spChg>
        <pc:picChg chg="del">
          <ac:chgData name="Fabian Surya Pramudya" userId="f46cf8bb-4ec7-4653-94a9-ff26fa22481f" providerId="ADAL" clId="{92EFB2F6-357C-4F8E-9381-1AC4E1D99984}" dt="2022-04-05T04:29:46.575" v="787"/>
          <ac:picMkLst>
            <pc:docMk/>
            <pc:sldMk cId="3203400894" sldId="271"/>
            <ac:picMk id="10" creationId="{94757081-3C4B-4C5B-847D-DC22889A3AC6}"/>
          </ac:picMkLst>
        </pc:picChg>
        <pc:picChg chg="del">
          <ac:chgData name="Fabian Surya Pramudya" userId="f46cf8bb-4ec7-4653-94a9-ff26fa22481f" providerId="ADAL" clId="{92EFB2F6-357C-4F8E-9381-1AC4E1D99984}" dt="2022-04-05T04:29:46.575" v="787"/>
          <ac:picMkLst>
            <pc:docMk/>
            <pc:sldMk cId="3203400894" sldId="271"/>
            <ac:picMk id="13" creationId="{669AF95B-DDBA-4BC1-9DAD-3AD783A5307A}"/>
          </ac:picMkLst>
        </pc:picChg>
      </pc:sldChg>
      <pc:sldChg chg="modSp add">
        <pc:chgData name="Fabian Surya Pramudya" userId="f46cf8bb-4ec7-4653-94a9-ff26fa22481f" providerId="ADAL" clId="{92EFB2F6-357C-4F8E-9381-1AC4E1D99984}" dt="2022-04-05T03:54:59.847" v="20" actId="20577"/>
        <pc:sldMkLst>
          <pc:docMk/>
          <pc:sldMk cId="548660003" sldId="273"/>
        </pc:sldMkLst>
        <pc:spChg chg="mod">
          <ac:chgData name="Fabian Surya Pramudya" userId="f46cf8bb-4ec7-4653-94a9-ff26fa22481f" providerId="ADAL" clId="{92EFB2F6-357C-4F8E-9381-1AC4E1D99984}" dt="2022-04-05T03:54:59.847" v="20" actId="20577"/>
          <ac:spMkLst>
            <pc:docMk/>
            <pc:sldMk cId="548660003" sldId="273"/>
            <ac:spMk id="3" creationId="{6B9C8BAC-C4B1-4647-A0CA-A1B1F061F4E3}"/>
          </ac:spMkLst>
        </pc:spChg>
      </pc:sldChg>
      <pc:sldChg chg="delSp modSp add">
        <pc:chgData name="Fabian Surya Pramudya" userId="f46cf8bb-4ec7-4653-94a9-ff26fa22481f" providerId="ADAL" clId="{92EFB2F6-357C-4F8E-9381-1AC4E1D99984}" dt="2022-04-05T04:25:05.030" v="742" actId="255"/>
        <pc:sldMkLst>
          <pc:docMk/>
          <pc:sldMk cId="1443877744" sldId="274"/>
        </pc:sldMkLst>
        <pc:spChg chg="mod">
          <ac:chgData name="Fabian Surya Pramudya" userId="f46cf8bb-4ec7-4653-94a9-ff26fa22481f" providerId="ADAL" clId="{92EFB2F6-357C-4F8E-9381-1AC4E1D99984}" dt="2022-04-05T04:00:46.375" v="149" actId="20577"/>
          <ac:spMkLst>
            <pc:docMk/>
            <pc:sldMk cId="1443877744" sldId="274"/>
            <ac:spMk id="6" creationId="{91440419-F8D9-4F32-85A9-78340E77E662}"/>
          </ac:spMkLst>
        </pc:spChg>
        <pc:spChg chg="mod">
          <ac:chgData name="Fabian Surya Pramudya" userId="f46cf8bb-4ec7-4653-94a9-ff26fa22481f" providerId="ADAL" clId="{92EFB2F6-357C-4F8E-9381-1AC4E1D99984}" dt="2022-04-05T04:25:05.030" v="742" actId="255"/>
          <ac:spMkLst>
            <pc:docMk/>
            <pc:sldMk cId="1443877744" sldId="274"/>
            <ac:spMk id="7" creationId="{616C4848-C8E2-4D78-9FCA-729C0325AB93}"/>
          </ac:spMkLst>
        </pc:spChg>
        <pc:picChg chg="del">
          <ac:chgData name="Fabian Surya Pramudya" userId="f46cf8bb-4ec7-4653-94a9-ff26fa22481f" providerId="ADAL" clId="{92EFB2F6-357C-4F8E-9381-1AC4E1D99984}" dt="2022-04-05T03:56:38.370" v="51" actId="478"/>
          <ac:picMkLst>
            <pc:docMk/>
            <pc:sldMk cId="1443877744" sldId="274"/>
            <ac:picMk id="8" creationId="{D4F4F045-B1E9-4554-84A1-DA92E853418F}"/>
          </ac:picMkLst>
        </pc:picChg>
        <pc:picChg chg="del">
          <ac:chgData name="Fabian Surya Pramudya" userId="f46cf8bb-4ec7-4653-94a9-ff26fa22481f" providerId="ADAL" clId="{92EFB2F6-357C-4F8E-9381-1AC4E1D99984}" dt="2022-04-05T03:56:38.986" v="52" actId="478"/>
          <ac:picMkLst>
            <pc:docMk/>
            <pc:sldMk cId="1443877744" sldId="274"/>
            <ac:picMk id="9" creationId="{0C0EA059-F303-431F-9DBA-7B68CE148D52}"/>
          </ac:picMkLst>
        </pc:picChg>
      </pc:sldChg>
      <pc:sldChg chg="addSp delSp modSp add">
        <pc:chgData name="Fabian Surya Pramudya" userId="f46cf8bb-4ec7-4653-94a9-ff26fa22481f" providerId="ADAL" clId="{92EFB2F6-357C-4F8E-9381-1AC4E1D99984}" dt="2022-04-05T04:25:17.322" v="744" actId="255"/>
        <pc:sldMkLst>
          <pc:docMk/>
          <pc:sldMk cId="3416137612" sldId="275"/>
        </pc:sldMkLst>
        <pc:spChg chg="del mod">
          <ac:chgData name="Fabian Surya Pramudya" userId="f46cf8bb-4ec7-4653-94a9-ff26fa22481f" providerId="ADAL" clId="{92EFB2F6-357C-4F8E-9381-1AC4E1D99984}" dt="2022-04-05T04:02:42.800" v="205" actId="478"/>
          <ac:spMkLst>
            <pc:docMk/>
            <pc:sldMk cId="3416137612" sldId="275"/>
            <ac:spMk id="6" creationId="{91440419-F8D9-4F32-85A9-78340E77E662}"/>
          </ac:spMkLst>
        </pc:spChg>
        <pc:spChg chg="mod">
          <ac:chgData name="Fabian Surya Pramudya" userId="f46cf8bb-4ec7-4653-94a9-ff26fa22481f" providerId="ADAL" clId="{92EFB2F6-357C-4F8E-9381-1AC4E1D99984}" dt="2022-04-05T04:25:17.322" v="744" actId="255"/>
          <ac:spMkLst>
            <pc:docMk/>
            <pc:sldMk cId="3416137612" sldId="275"/>
            <ac:spMk id="7" creationId="{616C4848-C8E2-4D78-9FCA-729C0325AB93}"/>
          </ac:spMkLst>
        </pc:spChg>
        <pc:grpChg chg="add mod">
          <ac:chgData name="Fabian Surya Pramudya" userId="f46cf8bb-4ec7-4653-94a9-ff26fa22481f" providerId="ADAL" clId="{92EFB2F6-357C-4F8E-9381-1AC4E1D99984}" dt="2022-04-05T04:04:53.805" v="238" actId="1076"/>
          <ac:grpSpMkLst>
            <pc:docMk/>
            <pc:sldMk cId="3416137612" sldId="275"/>
            <ac:grpSpMk id="10" creationId="{BF0F8B14-D9A9-43AC-97A0-2807F0068B4D}"/>
          </ac:grpSpMkLst>
        </pc:grpChg>
        <pc:picChg chg="add del mod">
          <ac:chgData name="Fabian Surya Pramudya" userId="f46cf8bb-4ec7-4653-94a9-ff26fa22481f" providerId="ADAL" clId="{92EFB2F6-357C-4F8E-9381-1AC4E1D99984}" dt="2022-04-05T04:02:27.257" v="199" actId="478"/>
          <ac:picMkLst>
            <pc:docMk/>
            <pc:sldMk cId="3416137612" sldId="275"/>
            <ac:picMk id="2" creationId="{373EE96A-F507-4399-89F3-41B7DCC2828E}"/>
          </ac:picMkLst>
        </pc:picChg>
        <pc:picChg chg="add mod">
          <ac:chgData name="Fabian Surya Pramudya" userId="f46cf8bb-4ec7-4653-94a9-ff26fa22481f" providerId="ADAL" clId="{92EFB2F6-357C-4F8E-9381-1AC4E1D99984}" dt="2022-04-05T04:03:13.157" v="208" actId="1076"/>
          <ac:picMkLst>
            <pc:docMk/>
            <pc:sldMk cId="3416137612" sldId="275"/>
            <ac:picMk id="3" creationId="{790EDBD8-6692-4A5C-96B9-A54027EBD49C}"/>
          </ac:picMkLst>
        </pc:picChg>
        <pc:picChg chg="add mod">
          <ac:chgData name="Fabian Surya Pramudya" userId="f46cf8bb-4ec7-4653-94a9-ff26fa22481f" providerId="ADAL" clId="{92EFB2F6-357C-4F8E-9381-1AC4E1D99984}" dt="2022-04-05T04:04:57.412" v="241" actId="1076"/>
          <ac:picMkLst>
            <pc:docMk/>
            <pc:sldMk cId="3416137612" sldId="275"/>
            <ac:picMk id="4" creationId="{9C303545-9D91-48FC-A4D2-78D17AD083D0}"/>
          </ac:picMkLst>
        </pc:picChg>
        <pc:picChg chg="add mod">
          <ac:chgData name="Fabian Surya Pramudya" userId="f46cf8bb-4ec7-4653-94a9-ff26fa22481f" providerId="ADAL" clId="{92EFB2F6-357C-4F8E-9381-1AC4E1D99984}" dt="2022-04-05T04:04:39.348" v="233"/>
          <ac:picMkLst>
            <pc:docMk/>
            <pc:sldMk cId="3416137612" sldId="275"/>
            <ac:picMk id="5" creationId="{416BE4D3-A373-4E6D-9145-48EC6650EEBF}"/>
          </ac:picMkLst>
        </pc:picChg>
        <pc:picChg chg="add mod">
          <ac:chgData name="Fabian Surya Pramudya" userId="f46cf8bb-4ec7-4653-94a9-ff26fa22481f" providerId="ADAL" clId="{92EFB2F6-357C-4F8E-9381-1AC4E1D99984}" dt="2022-04-05T04:04:44.482" v="235"/>
          <ac:picMkLst>
            <pc:docMk/>
            <pc:sldMk cId="3416137612" sldId="275"/>
            <ac:picMk id="8" creationId="{CDE87183-2656-4D0C-A100-4BE6D8DF42A4}"/>
          </ac:picMkLst>
        </pc:picChg>
        <pc:picChg chg="add mod">
          <ac:chgData name="Fabian Surya Pramudya" userId="f46cf8bb-4ec7-4653-94a9-ff26fa22481f" providerId="ADAL" clId="{92EFB2F6-357C-4F8E-9381-1AC4E1D99984}" dt="2022-04-05T04:04:50.230" v="237"/>
          <ac:picMkLst>
            <pc:docMk/>
            <pc:sldMk cId="3416137612" sldId="275"/>
            <ac:picMk id="9" creationId="{62EF1292-2079-4C73-B358-DC5F6B1F1D61}"/>
          </ac:picMkLst>
        </pc:picChg>
      </pc:sldChg>
      <pc:sldChg chg="delSp add del">
        <pc:chgData name="Fabian Surya Pramudya" userId="f46cf8bb-4ec7-4653-94a9-ff26fa22481f" providerId="ADAL" clId="{92EFB2F6-357C-4F8E-9381-1AC4E1D99984}" dt="2022-04-05T04:26:37.352" v="764" actId="2696"/>
        <pc:sldMkLst>
          <pc:docMk/>
          <pc:sldMk cId="1404680171" sldId="276"/>
        </pc:sldMkLst>
        <pc:spChg chg="del">
          <ac:chgData name="Fabian Surya Pramudya" userId="f46cf8bb-4ec7-4653-94a9-ff26fa22481f" providerId="ADAL" clId="{92EFB2F6-357C-4F8E-9381-1AC4E1D99984}" dt="2022-04-05T04:26:16.007" v="753"/>
          <ac:spMkLst>
            <pc:docMk/>
            <pc:sldMk cId="1404680171" sldId="276"/>
            <ac:spMk id="8" creationId="{DAEB5463-57C7-40DA-98FB-60E97BCEC9EC}"/>
          </ac:spMkLst>
        </pc:spChg>
        <pc:spChg chg="del">
          <ac:chgData name="Fabian Surya Pramudya" userId="f46cf8bb-4ec7-4653-94a9-ff26fa22481f" providerId="ADAL" clId="{92EFB2F6-357C-4F8E-9381-1AC4E1D99984}" dt="2022-04-05T04:26:16.007" v="753"/>
          <ac:spMkLst>
            <pc:docMk/>
            <pc:sldMk cId="1404680171" sldId="276"/>
            <ac:spMk id="9" creationId="{E8C2060D-5448-43BD-AE18-70AE35D1EC6C}"/>
          </ac:spMkLst>
        </pc:spChg>
        <pc:picChg chg="del">
          <ac:chgData name="Fabian Surya Pramudya" userId="f46cf8bb-4ec7-4653-94a9-ff26fa22481f" providerId="ADAL" clId="{92EFB2F6-357C-4F8E-9381-1AC4E1D99984}" dt="2022-04-05T04:26:16.007" v="753"/>
          <ac:picMkLst>
            <pc:docMk/>
            <pc:sldMk cId="1404680171" sldId="276"/>
            <ac:picMk id="10" creationId="{19E68CDC-503B-4BFA-A112-542D996639F6}"/>
          </ac:picMkLst>
        </pc:picChg>
      </pc:sldChg>
      <pc:sldChg chg="add del ord">
        <pc:chgData name="Fabian Surya Pramudya" userId="f46cf8bb-4ec7-4653-94a9-ff26fa22481f" providerId="ADAL" clId="{92EFB2F6-357C-4F8E-9381-1AC4E1D99984}" dt="2022-04-05T04:06:06.838" v="246"/>
        <pc:sldMkLst>
          <pc:docMk/>
          <pc:sldMk cId="1645838405" sldId="276"/>
        </pc:sldMkLst>
      </pc:sldChg>
      <pc:sldChg chg="delSp add del">
        <pc:chgData name="Fabian Surya Pramudya" userId="f46cf8bb-4ec7-4653-94a9-ff26fa22481f" providerId="ADAL" clId="{92EFB2F6-357C-4F8E-9381-1AC4E1D99984}" dt="2022-04-05T04:06:34.332" v="253" actId="2696"/>
        <pc:sldMkLst>
          <pc:docMk/>
          <pc:sldMk cId="2618487923" sldId="276"/>
        </pc:sldMkLst>
        <pc:spChg chg="del">
          <ac:chgData name="Fabian Surya Pramudya" userId="f46cf8bb-4ec7-4653-94a9-ff26fa22481f" providerId="ADAL" clId="{92EFB2F6-357C-4F8E-9381-1AC4E1D99984}" dt="2022-04-05T04:06:23.461" v="248" actId="478"/>
          <ac:spMkLst>
            <pc:docMk/>
            <pc:sldMk cId="2618487923" sldId="276"/>
            <ac:spMk id="2" creationId="{7C7F63A1-F333-4719-8BC0-5EDDA9F88BE4}"/>
          </ac:spMkLst>
        </pc:spChg>
        <pc:spChg chg="del">
          <ac:chgData name="Fabian Surya Pramudya" userId="f46cf8bb-4ec7-4653-94a9-ff26fa22481f" providerId="ADAL" clId="{92EFB2F6-357C-4F8E-9381-1AC4E1D99984}" dt="2022-04-05T04:06:24.202" v="249" actId="478"/>
          <ac:spMkLst>
            <pc:docMk/>
            <pc:sldMk cId="2618487923" sldId="276"/>
            <ac:spMk id="4" creationId="{1A500445-5FA7-4E60-877E-7B2BCDDBB207}"/>
          </ac:spMkLst>
        </pc:spChg>
      </pc:sldChg>
      <pc:sldChg chg="addSp delSp modSp add del">
        <pc:chgData name="Fabian Surya Pramudya" userId="f46cf8bb-4ec7-4653-94a9-ff26fa22481f" providerId="ADAL" clId="{92EFB2F6-357C-4F8E-9381-1AC4E1D99984}" dt="2022-04-05T04:20:18.083" v="680" actId="14100"/>
        <pc:sldMkLst>
          <pc:docMk/>
          <pc:sldMk cId="3316434652" sldId="277"/>
        </pc:sldMkLst>
        <pc:spChg chg="del">
          <ac:chgData name="Fabian Surya Pramudya" userId="f46cf8bb-4ec7-4653-94a9-ff26fa22481f" providerId="ADAL" clId="{92EFB2F6-357C-4F8E-9381-1AC4E1D99984}" dt="2022-04-05T04:07:02.808" v="262" actId="478"/>
          <ac:spMkLst>
            <pc:docMk/>
            <pc:sldMk cId="3316434652" sldId="277"/>
            <ac:spMk id="3" creationId="{8905C675-6D2C-4DE4-A778-DD8027012AF4}"/>
          </ac:spMkLst>
        </pc:spChg>
        <pc:spChg chg="add del">
          <ac:chgData name="Fabian Surya Pramudya" userId="f46cf8bb-4ec7-4653-94a9-ff26fa22481f" providerId="ADAL" clId="{92EFB2F6-357C-4F8E-9381-1AC4E1D99984}" dt="2022-04-05T04:07:00.603" v="261"/>
          <ac:spMkLst>
            <pc:docMk/>
            <pc:sldMk cId="3316434652" sldId="277"/>
            <ac:spMk id="5" creationId="{FDAB1195-57F8-45EB-9239-F5190F9F0E4B}"/>
          </ac:spMkLst>
        </pc:spChg>
        <pc:spChg chg="add del">
          <ac:chgData name="Fabian Surya Pramudya" userId="f46cf8bb-4ec7-4653-94a9-ff26fa22481f" providerId="ADAL" clId="{92EFB2F6-357C-4F8E-9381-1AC4E1D99984}" dt="2022-04-05T04:07:00.603" v="261"/>
          <ac:spMkLst>
            <pc:docMk/>
            <pc:sldMk cId="3316434652" sldId="277"/>
            <ac:spMk id="6" creationId="{C6FF5A2B-374C-43F7-BA72-1A3F0D77A22E}"/>
          </ac:spMkLst>
        </pc:spChg>
        <pc:spChg chg="add del">
          <ac:chgData name="Fabian Surya Pramudya" userId="f46cf8bb-4ec7-4653-94a9-ff26fa22481f" providerId="ADAL" clId="{92EFB2F6-357C-4F8E-9381-1AC4E1D99984}" dt="2022-04-05T04:07:00.603" v="261"/>
          <ac:spMkLst>
            <pc:docMk/>
            <pc:sldMk cId="3316434652" sldId="277"/>
            <ac:spMk id="7" creationId="{1CC63380-B850-4557-8AA0-94B72553C64B}"/>
          </ac:spMkLst>
        </pc:spChg>
        <pc:spChg chg="add del">
          <ac:chgData name="Fabian Surya Pramudya" userId="f46cf8bb-4ec7-4653-94a9-ff26fa22481f" providerId="ADAL" clId="{92EFB2F6-357C-4F8E-9381-1AC4E1D99984}" dt="2022-04-05T04:07:00.603" v="261"/>
          <ac:spMkLst>
            <pc:docMk/>
            <pc:sldMk cId="3316434652" sldId="277"/>
            <ac:spMk id="8" creationId="{4B9EE9DE-AE5B-4C93-A129-6A7274F1DC22}"/>
          </ac:spMkLst>
        </pc:spChg>
        <pc:spChg chg="add mod">
          <ac:chgData name="Fabian Surya Pramudya" userId="f46cf8bb-4ec7-4653-94a9-ff26fa22481f" providerId="ADAL" clId="{92EFB2F6-357C-4F8E-9381-1AC4E1D99984}" dt="2022-04-05T04:15:54.964" v="613" actId="20577"/>
          <ac:spMkLst>
            <pc:docMk/>
            <pc:sldMk cId="3316434652" sldId="277"/>
            <ac:spMk id="10" creationId="{B501EC1F-0FD0-484E-B32F-21EAE62AB22B}"/>
          </ac:spMkLst>
        </pc:spChg>
        <pc:spChg chg="add mod">
          <ac:chgData name="Fabian Surya Pramudya" userId="f46cf8bb-4ec7-4653-94a9-ff26fa22481f" providerId="ADAL" clId="{92EFB2F6-357C-4F8E-9381-1AC4E1D99984}" dt="2022-04-05T04:20:09.487" v="678" actId="14100"/>
          <ac:spMkLst>
            <pc:docMk/>
            <pc:sldMk cId="3316434652" sldId="277"/>
            <ac:spMk id="11" creationId="{22290267-2436-4FD5-B70B-99004B6240E2}"/>
          </ac:spMkLst>
        </pc:spChg>
        <pc:spChg chg="add mod">
          <ac:chgData name="Fabian Surya Pramudya" userId="f46cf8bb-4ec7-4653-94a9-ff26fa22481f" providerId="ADAL" clId="{92EFB2F6-357C-4F8E-9381-1AC4E1D99984}" dt="2022-04-05T04:20:18.083" v="680" actId="14100"/>
          <ac:spMkLst>
            <pc:docMk/>
            <pc:sldMk cId="3316434652" sldId="277"/>
            <ac:spMk id="12" creationId="{17219213-176A-482E-8C01-4CBB6A131E88}"/>
          </ac:spMkLst>
        </pc:spChg>
        <pc:spChg chg="add mod">
          <ac:chgData name="Fabian Surya Pramudya" userId="f46cf8bb-4ec7-4653-94a9-ff26fa22481f" providerId="ADAL" clId="{92EFB2F6-357C-4F8E-9381-1AC4E1D99984}" dt="2022-04-05T04:08:12.453" v="350" actId="1035"/>
          <ac:spMkLst>
            <pc:docMk/>
            <pc:sldMk cId="3316434652" sldId="277"/>
            <ac:spMk id="13" creationId="{DE3E97A2-E067-40E8-A552-3F4BB51258F1}"/>
          </ac:spMkLst>
        </pc:spChg>
        <pc:picChg chg="add del">
          <ac:chgData name="Fabian Surya Pramudya" userId="f46cf8bb-4ec7-4653-94a9-ff26fa22481f" providerId="ADAL" clId="{92EFB2F6-357C-4F8E-9381-1AC4E1D99984}" dt="2022-04-05T04:07:00.603" v="261"/>
          <ac:picMkLst>
            <pc:docMk/>
            <pc:sldMk cId="3316434652" sldId="277"/>
            <ac:picMk id="4" creationId="{8081676F-D389-4E9A-8276-A911E081B8E4}"/>
          </ac:picMkLst>
        </pc:picChg>
        <pc:picChg chg="add del">
          <ac:chgData name="Fabian Surya Pramudya" userId="f46cf8bb-4ec7-4653-94a9-ff26fa22481f" providerId="ADAL" clId="{92EFB2F6-357C-4F8E-9381-1AC4E1D99984}" dt="2022-04-05T04:07:08.780" v="264" actId="478"/>
          <ac:picMkLst>
            <pc:docMk/>
            <pc:sldMk cId="3316434652" sldId="277"/>
            <ac:picMk id="9" creationId="{1FDBA26B-4DF1-4652-8C05-04541B3A6C70}"/>
          </ac:picMkLst>
        </pc:picChg>
        <pc:picChg chg="add mod">
          <ac:chgData name="Fabian Surya Pramudya" userId="f46cf8bb-4ec7-4653-94a9-ff26fa22481f" providerId="ADAL" clId="{92EFB2F6-357C-4F8E-9381-1AC4E1D99984}" dt="2022-04-05T04:08:37.239" v="361" actId="1076"/>
          <ac:picMkLst>
            <pc:docMk/>
            <pc:sldMk cId="3316434652" sldId="277"/>
            <ac:picMk id="14" creationId="{ED5BDBC0-4022-4E9D-9818-AD2884945D92}"/>
          </ac:picMkLst>
        </pc:picChg>
        <pc:picChg chg="add mod">
          <ac:chgData name="Fabian Surya Pramudya" userId="f46cf8bb-4ec7-4653-94a9-ff26fa22481f" providerId="ADAL" clId="{92EFB2F6-357C-4F8E-9381-1AC4E1D99984}" dt="2022-04-05T04:08:34.775" v="360" actId="1076"/>
          <ac:picMkLst>
            <pc:docMk/>
            <pc:sldMk cId="3316434652" sldId="277"/>
            <ac:picMk id="15" creationId="{E2857CBD-1414-4113-A19A-C66F97421BE3}"/>
          </ac:picMkLst>
        </pc:picChg>
      </pc:sldChg>
      <pc:sldChg chg="addSp delSp modSp add ord">
        <pc:chgData name="Fabian Surya Pramudya" userId="f46cf8bb-4ec7-4653-94a9-ff26fa22481f" providerId="ADAL" clId="{92EFB2F6-357C-4F8E-9381-1AC4E1D99984}" dt="2022-04-05T04:16:04.656" v="616"/>
        <pc:sldMkLst>
          <pc:docMk/>
          <pc:sldMk cId="1342621292" sldId="278"/>
        </pc:sldMkLst>
        <pc:spChg chg="add del mod topLvl">
          <ac:chgData name="Fabian Surya Pramudya" userId="f46cf8bb-4ec7-4653-94a9-ff26fa22481f" providerId="ADAL" clId="{92EFB2F6-357C-4F8E-9381-1AC4E1D99984}" dt="2022-04-05T04:12:07.718" v="444" actId="478"/>
          <ac:spMkLst>
            <pc:docMk/>
            <pc:sldMk cId="1342621292" sldId="278"/>
            <ac:spMk id="2" creationId="{183C3E88-18DA-437F-9A2F-5BBCB3CD2214}"/>
          </ac:spMkLst>
        </pc:spChg>
        <pc:spChg chg="del">
          <ac:chgData name="Fabian Surya Pramudya" userId="f46cf8bb-4ec7-4653-94a9-ff26fa22481f" providerId="ADAL" clId="{92EFB2F6-357C-4F8E-9381-1AC4E1D99984}" dt="2022-04-05T04:08:56.680" v="365" actId="478"/>
          <ac:spMkLst>
            <pc:docMk/>
            <pc:sldMk cId="1342621292" sldId="278"/>
            <ac:spMk id="3" creationId="{8905C675-6D2C-4DE4-A778-DD8027012AF4}"/>
          </ac:spMkLst>
        </pc:spChg>
        <pc:spChg chg="add del mod">
          <ac:chgData name="Fabian Surya Pramudya" userId="f46cf8bb-4ec7-4653-94a9-ff26fa22481f" providerId="ADAL" clId="{92EFB2F6-357C-4F8E-9381-1AC4E1D99984}" dt="2022-04-05T04:12:10.950" v="447" actId="478"/>
          <ac:spMkLst>
            <pc:docMk/>
            <pc:sldMk cId="1342621292" sldId="278"/>
            <ac:spMk id="6" creationId="{2B2DCA05-E700-443B-807C-7AC237070DA4}"/>
          </ac:spMkLst>
        </pc:spChg>
        <pc:spChg chg="add mod">
          <ac:chgData name="Fabian Surya Pramudya" userId="f46cf8bb-4ec7-4653-94a9-ff26fa22481f" providerId="ADAL" clId="{92EFB2F6-357C-4F8E-9381-1AC4E1D99984}" dt="2022-04-05T04:14:15.279" v="581" actId="1076"/>
          <ac:spMkLst>
            <pc:docMk/>
            <pc:sldMk cId="1342621292" sldId="278"/>
            <ac:spMk id="8" creationId="{C6C84E89-9C18-468E-AD2F-7288FB14CD3E}"/>
          </ac:spMkLst>
        </pc:spChg>
        <pc:grpChg chg="add del mod">
          <ac:chgData name="Fabian Surya Pramudya" userId="f46cf8bb-4ec7-4653-94a9-ff26fa22481f" providerId="ADAL" clId="{92EFB2F6-357C-4F8E-9381-1AC4E1D99984}" dt="2022-04-05T04:12:07.718" v="444" actId="478"/>
          <ac:grpSpMkLst>
            <pc:docMk/>
            <pc:sldMk cId="1342621292" sldId="278"/>
            <ac:grpSpMk id="5" creationId="{D416722F-451A-404E-BC58-61ADB612B048}"/>
          </ac:grpSpMkLst>
        </pc:grpChg>
        <pc:picChg chg="add del mod topLvl">
          <ac:chgData name="Fabian Surya Pramudya" userId="f46cf8bb-4ec7-4653-94a9-ff26fa22481f" providerId="ADAL" clId="{92EFB2F6-357C-4F8E-9381-1AC4E1D99984}" dt="2022-04-05T04:12:09.713" v="445" actId="478"/>
          <ac:picMkLst>
            <pc:docMk/>
            <pc:sldMk cId="1342621292" sldId="278"/>
            <ac:picMk id="4" creationId="{CDD0B8DE-5F3F-4B9C-B3D3-E63E25CAFC61}"/>
          </ac:picMkLst>
        </pc:picChg>
        <pc:picChg chg="add mod modCrop">
          <ac:chgData name="Fabian Surya Pramudya" userId="f46cf8bb-4ec7-4653-94a9-ff26fa22481f" providerId="ADAL" clId="{92EFB2F6-357C-4F8E-9381-1AC4E1D99984}" dt="2022-04-05T04:14:10.509" v="580" actId="14100"/>
          <ac:picMkLst>
            <pc:docMk/>
            <pc:sldMk cId="1342621292" sldId="278"/>
            <ac:picMk id="7" creationId="{23E625CC-63CD-4CCF-8B31-611101D3D23D}"/>
          </ac:picMkLst>
        </pc:picChg>
      </pc:sldChg>
      <pc:sldChg chg="add del">
        <pc:chgData name="Fabian Surya Pramudya" userId="f46cf8bb-4ec7-4653-94a9-ff26fa22481f" providerId="ADAL" clId="{92EFB2F6-357C-4F8E-9381-1AC4E1D99984}" dt="2022-04-05T04:15:31.012" v="585" actId="2696"/>
        <pc:sldMkLst>
          <pc:docMk/>
          <pc:sldMk cId="2792066173" sldId="279"/>
        </pc:sldMkLst>
      </pc:sldChg>
      <pc:sldChg chg="delSp add del">
        <pc:chgData name="Fabian Surya Pramudya" userId="f46cf8bb-4ec7-4653-94a9-ff26fa22481f" providerId="ADAL" clId="{92EFB2F6-357C-4F8E-9381-1AC4E1D99984}" dt="2022-04-05T04:08:48.163" v="362" actId="2696"/>
        <pc:sldMkLst>
          <pc:docMk/>
          <pc:sldMk cId="1645838405" sldId="280"/>
        </pc:sldMkLst>
        <pc:spChg chg="del">
          <ac:chgData name="Fabian Surya Pramudya" userId="f46cf8bb-4ec7-4653-94a9-ff26fa22481f" providerId="ADAL" clId="{92EFB2F6-357C-4F8E-9381-1AC4E1D99984}" dt="2022-04-05T04:06:57.189" v="259"/>
          <ac:spMkLst>
            <pc:docMk/>
            <pc:sldMk cId="1645838405" sldId="280"/>
            <ac:spMk id="12" creationId="{B259ED03-A20B-4C5B-99AC-3704F0B16E57}"/>
          </ac:spMkLst>
        </pc:spChg>
        <pc:spChg chg="del">
          <ac:chgData name="Fabian Surya Pramudya" userId="f46cf8bb-4ec7-4653-94a9-ff26fa22481f" providerId="ADAL" clId="{92EFB2F6-357C-4F8E-9381-1AC4E1D99984}" dt="2022-04-05T04:06:57.189" v="259"/>
          <ac:spMkLst>
            <pc:docMk/>
            <pc:sldMk cId="1645838405" sldId="280"/>
            <ac:spMk id="13" creationId="{3BB5841B-8515-4423-B56A-5FCCBE9A22DB}"/>
          </ac:spMkLst>
        </pc:spChg>
        <pc:spChg chg="del">
          <ac:chgData name="Fabian Surya Pramudya" userId="f46cf8bb-4ec7-4653-94a9-ff26fa22481f" providerId="ADAL" clId="{92EFB2F6-357C-4F8E-9381-1AC4E1D99984}" dt="2022-04-05T04:06:57.189" v="259"/>
          <ac:spMkLst>
            <pc:docMk/>
            <pc:sldMk cId="1645838405" sldId="280"/>
            <ac:spMk id="15" creationId="{DB08F783-0F63-402F-A690-292443269FDB}"/>
          </ac:spMkLst>
        </pc:spChg>
        <pc:spChg chg="del">
          <ac:chgData name="Fabian Surya Pramudya" userId="f46cf8bb-4ec7-4653-94a9-ff26fa22481f" providerId="ADAL" clId="{92EFB2F6-357C-4F8E-9381-1AC4E1D99984}" dt="2022-04-05T04:06:57.189" v="259"/>
          <ac:spMkLst>
            <pc:docMk/>
            <pc:sldMk cId="1645838405" sldId="280"/>
            <ac:spMk id="16" creationId="{3337523F-612C-4312-8D65-C1688BD756C0}"/>
          </ac:spMkLst>
        </pc:spChg>
        <pc:picChg chg="del">
          <ac:chgData name="Fabian Surya Pramudya" userId="f46cf8bb-4ec7-4653-94a9-ff26fa22481f" providerId="ADAL" clId="{92EFB2F6-357C-4F8E-9381-1AC4E1D99984}" dt="2022-04-05T04:06:57.189" v="259"/>
          <ac:picMkLst>
            <pc:docMk/>
            <pc:sldMk cId="1645838405" sldId="280"/>
            <ac:picMk id="4" creationId="{5C7B4A6A-453E-42D9-96B8-2D0660EF34E6}"/>
          </ac:picMkLst>
        </pc:picChg>
      </pc:sldChg>
      <pc:sldChg chg="add del ord">
        <pc:chgData name="Fabian Surya Pramudya" userId="f46cf8bb-4ec7-4653-94a9-ff26fa22481f" providerId="ADAL" clId="{92EFB2F6-357C-4F8E-9381-1AC4E1D99984}" dt="2022-04-05T04:06:06.838" v="246"/>
        <pc:sldMkLst>
          <pc:docMk/>
          <pc:sldMk cId="2970034748" sldId="280"/>
        </pc:sldMkLst>
      </pc:sldChg>
      <pc:sldChg chg="add del">
        <pc:chgData name="Fabian Surya Pramudya" userId="f46cf8bb-4ec7-4653-94a9-ff26fa22481f" providerId="ADAL" clId="{92EFB2F6-357C-4F8E-9381-1AC4E1D99984}" dt="2022-04-05T04:06:44.965" v="256"/>
        <pc:sldMkLst>
          <pc:docMk/>
          <pc:sldMk cId="3550984749" sldId="280"/>
        </pc:sldMkLst>
      </pc:sldChg>
      <pc:sldChg chg="addSp delSp modSp add ord">
        <pc:chgData name="Fabian Surya Pramudya" userId="f46cf8bb-4ec7-4653-94a9-ff26fa22481f" providerId="ADAL" clId="{92EFB2F6-357C-4F8E-9381-1AC4E1D99984}" dt="2022-04-05T04:21:47.818" v="690" actId="20577"/>
        <pc:sldMkLst>
          <pc:docMk/>
          <pc:sldMk cId="2970034748" sldId="281"/>
        </pc:sldMkLst>
        <pc:spChg chg="del">
          <ac:chgData name="Fabian Surya Pramudya" userId="f46cf8bb-4ec7-4653-94a9-ff26fa22481f" providerId="ADAL" clId="{92EFB2F6-357C-4F8E-9381-1AC4E1D99984}" dt="2022-04-05T04:18:39.840" v="627" actId="478"/>
          <ac:spMkLst>
            <pc:docMk/>
            <pc:sldMk cId="2970034748" sldId="281"/>
            <ac:spMk id="2" creationId="{6700DCC0-F002-4A46-8403-E25A55D5EE6D}"/>
          </ac:spMkLst>
        </pc:spChg>
        <pc:spChg chg="mod">
          <ac:chgData name="Fabian Surya Pramudya" userId="f46cf8bb-4ec7-4653-94a9-ff26fa22481f" providerId="ADAL" clId="{92EFB2F6-357C-4F8E-9381-1AC4E1D99984}" dt="2022-04-05T04:21:47.818" v="690" actId="20577"/>
          <ac:spMkLst>
            <pc:docMk/>
            <pc:sldMk cId="2970034748" sldId="281"/>
            <ac:spMk id="14" creationId="{F06300B3-C79C-47D5-BB45-C7E949539D10}"/>
          </ac:spMkLst>
        </pc:spChg>
        <pc:picChg chg="del">
          <ac:chgData name="Fabian Surya Pramudya" userId="f46cf8bb-4ec7-4653-94a9-ff26fa22481f" providerId="ADAL" clId="{92EFB2F6-357C-4F8E-9381-1AC4E1D99984}" dt="2022-04-05T04:18:34.855" v="624" actId="478"/>
          <ac:picMkLst>
            <pc:docMk/>
            <pc:sldMk cId="2970034748" sldId="281"/>
            <ac:picMk id="4" creationId="{692CD4A8-B6D0-4C33-9291-2290E883CFBC}"/>
          </ac:picMkLst>
        </pc:picChg>
        <pc:picChg chg="add mod">
          <ac:chgData name="Fabian Surya Pramudya" userId="f46cf8bb-4ec7-4653-94a9-ff26fa22481f" providerId="ADAL" clId="{92EFB2F6-357C-4F8E-9381-1AC4E1D99984}" dt="2022-04-05T04:18:12.354" v="623" actId="1076"/>
          <ac:picMkLst>
            <pc:docMk/>
            <pc:sldMk cId="2970034748" sldId="281"/>
            <ac:picMk id="5" creationId="{3306C4FE-2743-4E3D-83E4-0D8F10858FE1}"/>
          </ac:picMkLst>
        </pc:picChg>
        <pc:picChg chg="del">
          <ac:chgData name="Fabian Surya Pramudya" userId="f46cf8bb-4ec7-4653-94a9-ff26fa22481f" providerId="ADAL" clId="{92EFB2F6-357C-4F8E-9381-1AC4E1D99984}" dt="2022-04-05T04:18:02.188" v="618" actId="478"/>
          <ac:picMkLst>
            <pc:docMk/>
            <pc:sldMk cId="2970034748" sldId="281"/>
            <ac:picMk id="6" creationId="{DB92794F-ABA4-404C-B4F4-FE80FF4A3A0E}"/>
          </ac:picMkLst>
        </pc:picChg>
        <pc:picChg chg="add mod">
          <ac:chgData name="Fabian Surya Pramudya" userId="f46cf8bb-4ec7-4653-94a9-ff26fa22481f" providerId="ADAL" clId="{92EFB2F6-357C-4F8E-9381-1AC4E1D99984}" dt="2022-04-05T04:18:46.271" v="631" actId="1076"/>
          <ac:picMkLst>
            <pc:docMk/>
            <pc:sldMk cId="2970034748" sldId="281"/>
            <ac:picMk id="7" creationId="{88969773-3DF0-4404-AC49-DF98F55094C6}"/>
          </ac:picMkLst>
        </pc:picChg>
        <pc:picChg chg="del">
          <ac:chgData name="Fabian Surya Pramudya" userId="f46cf8bb-4ec7-4653-94a9-ff26fa22481f" providerId="ADAL" clId="{92EFB2F6-357C-4F8E-9381-1AC4E1D99984}" dt="2022-04-05T04:18:01.742" v="617" actId="478"/>
          <ac:picMkLst>
            <pc:docMk/>
            <pc:sldMk cId="2970034748" sldId="281"/>
            <ac:picMk id="8" creationId="{83F16ADA-68F9-4494-A203-D6A02D31B0A3}"/>
          </ac:picMkLst>
        </pc:picChg>
      </pc:sldChg>
      <pc:sldChg chg="add del">
        <pc:chgData name="Fabian Surya Pramudya" userId="f46cf8bb-4ec7-4653-94a9-ff26fa22481f" providerId="ADAL" clId="{92EFB2F6-357C-4F8E-9381-1AC4E1D99984}" dt="2022-04-05T04:25:58.358" v="751" actId="2696"/>
        <pc:sldMkLst>
          <pc:docMk/>
          <pc:sldMk cId="1449481316" sldId="282"/>
        </pc:sldMkLst>
      </pc:sldChg>
      <pc:sldChg chg="delSp add del">
        <pc:chgData name="Fabian Surya Pramudya" userId="f46cf8bb-4ec7-4653-94a9-ff26fa22481f" providerId="ADAL" clId="{92EFB2F6-357C-4F8E-9381-1AC4E1D99984}" dt="2022-04-05T04:28:14.162" v="778" actId="2696"/>
        <pc:sldMkLst>
          <pc:docMk/>
          <pc:sldMk cId="1831982733" sldId="283"/>
        </pc:sldMkLst>
        <pc:spChg chg="del">
          <ac:chgData name="Fabian Surya Pramudya" userId="f46cf8bb-4ec7-4653-94a9-ff26fa22481f" providerId="ADAL" clId="{92EFB2F6-357C-4F8E-9381-1AC4E1D99984}" dt="2022-04-05T04:26:41.603" v="765"/>
          <ac:spMkLst>
            <pc:docMk/>
            <pc:sldMk cId="1831982733" sldId="283"/>
            <ac:spMk id="2" creationId="{DD32D9E2-CD62-4CF6-820C-8F5B8E08438E}"/>
          </ac:spMkLst>
        </pc:spChg>
        <pc:spChg chg="del">
          <ac:chgData name="Fabian Surya Pramudya" userId="f46cf8bb-4ec7-4653-94a9-ff26fa22481f" providerId="ADAL" clId="{92EFB2F6-357C-4F8E-9381-1AC4E1D99984}" dt="2022-04-05T04:26:41.603" v="765"/>
          <ac:spMkLst>
            <pc:docMk/>
            <pc:sldMk cId="1831982733" sldId="283"/>
            <ac:spMk id="8" creationId="{DAEB5463-57C7-40DA-98FB-60E97BCEC9EC}"/>
          </ac:spMkLst>
        </pc:spChg>
        <pc:spChg chg="del">
          <ac:chgData name="Fabian Surya Pramudya" userId="f46cf8bb-4ec7-4653-94a9-ff26fa22481f" providerId="ADAL" clId="{92EFB2F6-357C-4F8E-9381-1AC4E1D99984}" dt="2022-04-05T04:26:41.603" v="765"/>
          <ac:spMkLst>
            <pc:docMk/>
            <pc:sldMk cId="1831982733" sldId="283"/>
            <ac:spMk id="9" creationId="{E8C2060D-5448-43BD-AE18-70AE35D1EC6C}"/>
          </ac:spMkLst>
        </pc:sp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3" creationId="{FE6D872C-890A-4D9C-8065-D6305B65C2E3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4" creationId="{6157FED9-8DEA-4B25-8BA4-C01F4240C2EC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5" creationId="{B9207426-E998-4EC0-A391-125E3CC36478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6" creationId="{BB90D4A2-1906-47D4-AF9F-7624399E050E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7" creationId="{A0620F69-B72A-43F5-8BFF-8E60150D3298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10" creationId="{69CEAA2E-90A1-4438-ACF0-3BDF99A1D329}"/>
          </ac:picMkLst>
        </pc:picChg>
      </pc:sldChg>
      <pc:sldChg chg="addSp delSp modSp add">
        <pc:chgData name="Fabian Surya Pramudya" userId="f46cf8bb-4ec7-4653-94a9-ff26fa22481f" providerId="ADAL" clId="{92EFB2F6-357C-4F8E-9381-1AC4E1D99984}" dt="2022-04-05T04:27:26.147" v="771"/>
        <pc:sldMkLst>
          <pc:docMk/>
          <pc:sldMk cId="118117163" sldId="284"/>
        </pc:sldMkLst>
        <pc:spChg chg="del">
          <ac:chgData name="Fabian Surya Pramudya" userId="f46cf8bb-4ec7-4653-94a9-ff26fa22481f" providerId="ADAL" clId="{92EFB2F6-357C-4F8E-9381-1AC4E1D99984}" dt="2022-04-05T04:22:17.420" v="694" actId="478"/>
          <ac:spMkLst>
            <pc:docMk/>
            <pc:sldMk cId="118117163" sldId="284"/>
            <ac:spMk id="2" creationId="{059923FF-6D72-4E2B-8D9B-465151CC4563}"/>
          </ac:spMkLst>
        </pc:spChg>
        <pc:spChg chg="mod">
          <ac:chgData name="Fabian Surya Pramudya" userId="f46cf8bb-4ec7-4653-94a9-ff26fa22481f" providerId="ADAL" clId="{92EFB2F6-357C-4F8E-9381-1AC4E1D99984}" dt="2022-04-05T04:25:27.033" v="745" actId="255"/>
          <ac:spMkLst>
            <pc:docMk/>
            <pc:sldMk cId="118117163" sldId="284"/>
            <ac:spMk id="3" creationId="{2D14435B-50A7-4045-A9DC-E530D891C360}"/>
          </ac:spMkLst>
        </pc:spChg>
        <pc:spChg chg="del">
          <ac:chgData name="Fabian Surya Pramudya" userId="f46cf8bb-4ec7-4653-94a9-ff26fa22481f" providerId="ADAL" clId="{92EFB2F6-357C-4F8E-9381-1AC4E1D99984}" dt="2022-04-05T04:22:18.536" v="695" actId="478"/>
          <ac:spMkLst>
            <pc:docMk/>
            <pc:sldMk cId="118117163" sldId="284"/>
            <ac:spMk id="4" creationId="{806FD831-F137-4764-B70A-CB6130B7FF62}"/>
          </ac:spMkLst>
        </pc:spChg>
        <pc:spChg chg="add mod">
          <ac:chgData name="Fabian Surya Pramudya" userId="f46cf8bb-4ec7-4653-94a9-ff26fa22481f" providerId="ADAL" clId="{92EFB2F6-357C-4F8E-9381-1AC4E1D99984}" dt="2022-04-05T04:24:13.783" v="735" actId="1076"/>
          <ac:spMkLst>
            <pc:docMk/>
            <pc:sldMk cId="118117163" sldId="284"/>
            <ac:spMk id="5" creationId="{FAF8642B-8B00-459E-A0E5-3B0903D32444}"/>
          </ac:spMkLst>
        </pc:spChg>
        <pc:spChg chg="add mod">
          <ac:chgData name="Fabian Surya Pramudya" userId="f46cf8bb-4ec7-4653-94a9-ff26fa22481f" providerId="ADAL" clId="{92EFB2F6-357C-4F8E-9381-1AC4E1D99984}" dt="2022-04-05T04:25:30.967" v="746" actId="1076"/>
          <ac:spMkLst>
            <pc:docMk/>
            <pc:sldMk cId="118117163" sldId="284"/>
            <ac:spMk id="8" creationId="{849F09FC-E3A7-440C-A47C-E5DB1432B313}"/>
          </ac:spMkLst>
        </pc:spChg>
        <pc:spChg chg="add del">
          <ac:chgData name="Fabian Surya Pramudya" userId="f46cf8bb-4ec7-4653-94a9-ff26fa22481f" providerId="ADAL" clId="{92EFB2F6-357C-4F8E-9381-1AC4E1D99984}" dt="2022-04-05T04:27:26.147" v="771"/>
          <ac:spMkLst>
            <pc:docMk/>
            <pc:sldMk cId="118117163" sldId="284"/>
            <ac:spMk id="9" creationId="{CDB29912-E1B7-49B3-8560-349ADC2B5F25}"/>
          </ac:spMkLst>
        </pc:spChg>
        <pc:spChg chg="add del">
          <ac:chgData name="Fabian Surya Pramudya" userId="f46cf8bb-4ec7-4653-94a9-ff26fa22481f" providerId="ADAL" clId="{92EFB2F6-357C-4F8E-9381-1AC4E1D99984}" dt="2022-04-05T04:27:26.147" v="771"/>
          <ac:spMkLst>
            <pc:docMk/>
            <pc:sldMk cId="118117163" sldId="284"/>
            <ac:spMk id="10" creationId="{09B96177-48B5-46A8-8CA4-3AC1046DE746}"/>
          </ac:spMkLst>
        </pc:spChg>
        <pc:picChg chg="add mod">
          <ac:chgData name="Fabian Surya Pramudya" userId="f46cf8bb-4ec7-4653-94a9-ff26fa22481f" providerId="ADAL" clId="{92EFB2F6-357C-4F8E-9381-1AC4E1D99984}" dt="2022-04-05T04:23:47.222" v="713" actId="1076"/>
          <ac:picMkLst>
            <pc:docMk/>
            <pc:sldMk cId="118117163" sldId="284"/>
            <ac:picMk id="6" creationId="{8CE9FD46-670F-4C63-9423-12B6BE576087}"/>
          </ac:picMkLst>
        </pc:picChg>
        <pc:picChg chg="add mod">
          <ac:chgData name="Fabian Surya Pramudya" userId="f46cf8bb-4ec7-4653-94a9-ff26fa22481f" providerId="ADAL" clId="{92EFB2F6-357C-4F8E-9381-1AC4E1D99984}" dt="2022-04-05T04:22:31.747" v="702" actId="1076"/>
          <ac:picMkLst>
            <pc:docMk/>
            <pc:sldMk cId="118117163" sldId="284"/>
            <ac:picMk id="7" creationId="{919FE246-62B8-49CC-9FCB-603CBC9B1C6C}"/>
          </ac:picMkLst>
        </pc:picChg>
      </pc:sldChg>
      <pc:sldChg chg="addSp delSp modSp add">
        <pc:chgData name="Fabian Surya Pramudya" userId="f46cf8bb-4ec7-4653-94a9-ff26fa22481f" providerId="ADAL" clId="{92EFB2F6-357C-4F8E-9381-1AC4E1D99984}" dt="2022-04-05T04:27:55.782" v="777"/>
        <pc:sldMkLst>
          <pc:docMk/>
          <pc:sldMk cId="830694678" sldId="285"/>
        </pc:sldMkLst>
        <pc:spChg chg="del">
          <ac:chgData name="Fabian Surya Pramudya" userId="f46cf8bb-4ec7-4653-94a9-ff26fa22481f" providerId="ADAL" clId="{92EFB2F6-357C-4F8E-9381-1AC4E1D99984}" dt="2022-04-05T04:24:39.425" v="738" actId="478"/>
          <ac:spMkLst>
            <pc:docMk/>
            <pc:sldMk cId="830694678" sldId="285"/>
            <ac:spMk id="2" creationId="{CBCBA2A6-16B3-4E10-958F-8724B458097F}"/>
          </ac:spMkLst>
        </pc:spChg>
        <pc:spChg chg="del">
          <ac:chgData name="Fabian Surya Pramudya" userId="f46cf8bb-4ec7-4653-94a9-ff26fa22481f" providerId="ADAL" clId="{92EFB2F6-357C-4F8E-9381-1AC4E1D99984}" dt="2022-04-05T04:25:36.685" v="748" actId="478"/>
          <ac:spMkLst>
            <pc:docMk/>
            <pc:sldMk cId="830694678" sldId="285"/>
            <ac:spMk id="3" creationId="{9B18C2E2-C08C-4012-AC01-F99026D6CA6F}"/>
          </ac:spMkLst>
        </pc:spChg>
        <pc:spChg chg="del">
          <ac:chgData name="Fabian Surya Pramudya" userId="f46cf8bb-4ec7-4653-94a9-ff26fa22481f" providerId="ADAL" clId="{92EFB2F6-357C-4F8E-9381-1AC4E1D99984}" dt="2022-04-05T04:24:41.190" v="739" actId="478"/>
          <ac:spMkLst>
            <pc:docMk/>
            <pc:sldMk cId="830694678" sldId="285"/>
            <ac:spMk id="4" creationId="{249A4A06-F006-4A65-A01F-72AD836AB52F}"/>
          </ac:spMkLst>
        </pc:spChg>
        <pc:spChg chg="add del">
          <ac:chgData name="Fabian Surya Pramudya" userId="f46cf8bb-4ec7-4653-94a9-ff26fa22481f" providerId="ADAL" clId="{92EFB2F6-357C-4F8E-9381-1AC4E1D99984}" dt="2022-04-05T04:26:20.194" v="754" actId="478"/>
          <ac:spMkLst>
            <pc:docMk/>
            <pc:sldMk cId="830694678" sldId="285"/>
            <ac:spMk id="5" creationId="{A82D69F6-F9AD-4C5E-B73E-B370928F8DF1}"/>
          </ac:spMkLst>
        </pc:spChg>
        <pc:spChg chg="add del">
          <ac:chgData name="Fabian Surya Pramudya" userId="f46cf8bb-4ec7-4653-94a9-ff26fa22481f" providerId="ADAL" clId="{92EFB2F6-357C-4F8E-9381-1AC4E1D99984}" dt="2022-04-05T04:25:46.024" v="749" actId="478"/>
          <ac:spMkLst>
            <pc:docMk/>
            <pc:sldMk cId="830694678" sldId="285"/>
            <ac:spMk id="6" creationId="{5BD6EC95-C044-4060-BA21-3D3968ADB562}"/>
          </ac:spMkLst>
        </pc:spChg>
        <pc:spChg chg="add del">
          <ac:chgData name="Fabian Surya Pramudya" userId="f46cf8bb-4ec7-4653-94a9-ff26fa22481f" providerId="ADAL" clId="{92EFB2F6-357C-4F8E-9381-1AC4E1D99984}" dt="2022-04-05T04:26:20.194" v="754" actId="478"/>
          <ac:spMkLst>
            <pc:docMk/>
            <pc:sldMk cId="830694678" sldId="285"/>
            <ac:spMk id="7" creationId="{D7B1D76F-EAC7-48AF-8E9A-892DFD5FA39A}"/>
          </ac:spMkLst>
        </pc:spChg>
        <pc:spChg chg="add del mod">
          <ac:chgData name="Fabian Surya Pramudya" userId="f46cf8bb-4ec7-4653-94a9-ff26fa22481f" providerId="ADAL" clId="{92EFB2F6-357C-4F8E-9381-1AC4E1D99984}" dt="2022-04-05T04:27:37.744" v="775" actId="478"/>
          <ac:spMkLst>
            <pc:docMk/>
            <pc:sldMk cId="830694678" sldId="285"/>
            <ac:spMk id="8" creationId="{9BDFAFC4-2E79-4F86-AE40-49F7B6CA5A5E}"/>
          </ac:spMkLst>
        </pc:spChg>
        <pc:spChg chg="add del">
          <ac:chgData name="Fabian Surya Pramudya" userId="f46cf8bb-4ec7-4653-94a9-ff26fa22481f" providerId="ADAL" clId="{92EFB2F6-357C-4F8E-9381-1AC4E1D99984}" dt="2022-04-05T04:27:32.081" v="772" actId="478"/>
          <ac:spMkLst>
            <pc:docMk/>
            <pc:sldMk cId="830694678" sldId="285"/>
            <ac:spMk id="9" creationId="{AB6F71B5-E76A-4085-BA6B-6BD5123E0836}"/>
          </ac:spMkLst>
        </pc:spChg>
        <pc:spChg chg="add del">
          <ac:chgData name="Fabian Surya Pramudya" userId="f46cf8bb-4ec7-4653-94a9-ff26fa22481f" providerId="ADAL" clId="{92EFB2F6-357C-4F8E-9381-1AC4E1D99984}" dt="2022-04-05T04:26:27.652" v="757"/>
          <ac:spMkLst>
            <pc:docMk/>
            <pc:sldMk cId="830694678" sldId="285"/>
            <ac:spMk id="11" creationId="{5661A89E-4931-48F5-B15D-42493560A4C1}"/>
          </ac:spMkLst>
        </pc:spChg>
        <pc:spChg chg="add del">
          <ac:chgData name="Fabian Surya Pramudya" userId="f46cf8bb-4ec7-4653-94a9-ff26fa22481f" providerId="ADAL" clId="{92EFB2F6-357C-4F8E-9381-1AC4E1D99984}" dt="2022-04-05T04:26:27.652" v="757"/>
          <ac:spMkLst>
            <pc:docMk/>
            <pc:sldMk cId="830694678" sldId="285"/>
            <ac:spMk id="12" creationId="{5761D3B5-207D-4FA9-9D1E-624F15425FAD}"/>
          </ac:spMkLst>
        </pc:spChg>
        <pc:spChg chg="add">
          <ac:chgData name="Fabian Surya Pramudya" userId="f46cf8bb-4ec7-4653-94a9-ff26fa22481f" providerId="ADAL" clId="{92EFB2F6-357C-4F8E-9381-1AC4E1D99984}" dt="2022-04-05T04:27:32.641" v="773"/>
          <ac:spMkLst>
            <pc:docMk/>
            <pc:sldMk cId="830694678" sldId="285"/>
            <ac:spMk id="14" creationId="{F1E5C462-DD42-4DA7-856B-B2FDBDB4D8B6}"/>
          </ac:spMkLst>
        </pc:spChg>
        <pc:spChg chg="add mod">
          <ac:chgData name="Fabian Surya Pramudya" userId="f46cf8bb-4ec7-4653-94a9-ff26fa22481f" providerId="ADAL" clId="{92EFB2F6-357C-4F8E-9381-1AC4E1D99984}" dt="2022-04-05T04:27:55.782" v="777"/>
          <ac:spMkLst>
            <pc:docMk/>
            <pc:sldMk cId="830694678" sldId="285"/>
            <ac:spMk id="15" creationId="{9D3BD8C2-A50D-4B0E-81D4-C2914C49857A}"/>
          </ac:spMkLst>
        </pc:spChg>
        <pc:picChg chg="add">
          <ac:chgData name="Fabian Surya Pramudya" userId="f46cf8bb-4ec7-4653-94a9-ff26fa22481f" providerId="ADAL" clId="{92EFB2F6-357C-4F8E-9381-1AC4E1D99984}" dt="2022-04-05T04:26:20.747" v="755"/>
          <ac:picMkLst>
            <pc:docMk/>
            <pc:sldMk cId="830694678" sldId="285"/>
            <ac:picMk id="10" creationId="{4219FFCB-A1AF-45A3-9FF8-D159DE38C818}"/>
          </ac:picMkLst>
        </pc:picChg>
        <pc:picChg chg="add del">
          <ac:chgData name="Fabian Surya Pramudya" userId="f46cf8bb-4ec7-4653-94a9-ff26fa22481f" providerId="ADAL" clId="{92EFB2F6-357C-4F8E-9381-1AC4E1D99984}" dt="2022-04-05T04:26:27.652" v="757"/>
          <ac:picMkLst>
            <pc:docMk/>
            <pc:sldMk cId="830694678" sldId="285"/>
            <ac:picMk id="13" creationId="{0179F5D2-64BC-4E42-AF85-3D5F0E0FA267}"/>
          </ac:picMkLst>
        </pc:picChg>
      </pc:sldChg>
      <pc:sldChg chg="addSp delSp add del">
        <pc:chgData name="Fabian Surya Pramudya" userId="f46cf8bb-4ec7-4653-94a9-ff26fa22481f" providerId="ADAL" clId="{92EFB2F6-357C-4F8E-9381-1AC4E1D99984}" dt="2022-04-05T04:30:37.447" v="799" actId="2696"/>
        <pc:sldMkLst>
          <pc:docMk/>
          <pc:sldMk cId="4181465542" sldId="286"/>
        </pc:sldMkLst>
        <pc:spChg chg="del">
          <ac:chgData name="Fabian Surya Pramudya" userId="f46cf8bb-4ec7-4653-94a9-ff26fa22481f" providerId="ADAL" clId="{92EFB2F6-357C-4F8E-9381-1AC4E1D99984}" dt="2022-04-05T04:26:32.425" v="759" actId="478"/>
          <ac:spMkLst>
            <pc:docMk/>
            <pc:sldMk cId="4181465542" sldId="286"/>
            <ac:spMk id="8" creationId="{9BDFAFC4-2E79-4F86-AE40-49F7B6CA5A5E}"/>
          </ac:spMkLst>
        </pc:spChg>
        <pc:spChg chg="del">
          <ac:chgData name="Fabian Surya Pramudya" userId="f46cf8bb-4ec7-4653-94a9-ff26fa22481f" providerId="ADAL" clId="{92EFB2F6-357C-4F8E-9381-1AC4E1D99984}" dt="2022-04-05T04:26:32.425" v="759" actId="478"/>
          <ac:spMkLst>
            <pc:docMk/>
            <pc:sldMk cId="4181465542" sldId="286"/>
            <ac:spMk id="9" creationId="{AB6F71B5-E76A-4085-BA6B-6BD5123E0836}"/>
          </ac:spMkLst>
        </pc:spChg>
        <pc:spChg chg="add del">
          <ac:chgData name="Fabian Surya Pramudya" userId="f46cf8bb-4ec7-4653-94a9-ff26fa22481f" providerId="ADAL" clId="{92EFB2F6-357C-4F8E-9381-1AC4E1D99984}" dt="2022-04-05T04:26:49.888" v="767" actId="478"/>
          <ac:spMkLst>
            <pc:docMk/>
            <pc:sldMk cId="4181465542" sldId="286"/>
            <ac:spMk id="12" creationId="{A0D50F53-AC92-4774-8A45-D5E471B71A8E}"/>
          </ac:spMkLst>
        </pc:spChg>
        <pc:spChg chg="add del">
          <ac:chgData name="Fabian Surya Pramudya" userId="f46cf8bb-4ec7-4653-94a9-ff26fa22481f" providerId="ADAL" clId="{92EFB2F6-357C-4F8E-9381-1AC4E1D99984}" dt="2022-04-05T04:26:49.888" v="767" actId="478"/>
          <ac:spMkLst>
            <pc:docMk/>
            <pc:sldMk cId="4181465542" sldId="286"/>
            <ac:spMk id="13" creationId="{73981CBA-3158-4A8D-996A-1F94339A4EE9}"/>
          </ac:spMkLst>
        </pc:spChg>
        <pc:spChg chg="add del">
          <ac:chgData name="Fabian Surya Pramudya" userId="f46cf8bb-4ec7-4653-94a9-ff26fa22481f" providerId="ADAL" clId="{92EFB2F6-357C-4F8E-9381-1AC4E1D99984}" dt="2022-04-05T04:26:49.888" v="767" actId="478"/>
          <ac:spMkLst>
            <pc:docMk/>
            <pc:sldMk cId="4181465542" sldId="286"/>
            <ac:spMk id="15" creationId="{6692E6F3-27C4-40BD-B113-882D31709B7B}"/>
          </ac:spMkLst>
        </pc:spChg>
        <pc:spChg chg="add">
          <ac:chgData name="Fabian Surya Pramudya" userId="f46cf8bb-4ec7-4653-94a9-ff26fa22481f" providerId="ADAL" clId="{92EFB2F6-357C-4F8E-9381-1AC4E1D99984}" dt="2022-04-05T04:27:14.382" v="769"/>
          <ac:spMkLst>
            <pc:docMk/>
            <pc:sldMk cId="4181465542" sldId="286"/>
            <ac:spMk id="17" creationId="{089F03AF-C2E9-4C80-B082-AC1AAC24328A}"/>
          </ac:spMkLst>
        </pc:spChg>
        <pc:spChg chg="add">
          <ac:chgData name="Fabian Surya Pramudya" userId="f46cf8bb-4ec7-4653-94a9-ff26fa22481f" providerId="ADAL" clId="{92EFB2F6-357C-4F8E-9381-1AC4E1D99984}" dt="2022-04-05T04:27:14.382" v="769"/>
          <ac:spMkLst>
            <pc:docMk/>
            <pc:sldMk cId="4181465542" sldId="286"/>
            <ac:spMk id="18" creationId="{0DB1A091-BF0E-4D65-AAC1-2B7AAD974C11}"/>
          </ac:spMkLst>
        </pc:sp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5" creationId="{8C6FF56C-6081-4ED1-9CE1-6BE9DFC57E5C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6" creationId="{ABAE4854-6E40-4EAB-A9A7-436C56B5A493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7" creationId="{87224395-52F7-489F-A10E-2F18F708985B}"/>
          </ac:picMkLst>
        </pc:picChg>
        <pc:picChg chg="del">
          <ac:chgData name="Fabian Surya Pramudya" userId="f46cf8bb-4ec7-4653-94a9-ff26fa22481f" providerId="ADAL" clId="{92EFB2F6-357C-4F8E-9381-1AC4E1D99984}" dt="2022-04-05T04:26:32.425" v="759" actId="478"/>
          <ac:picMkLst>
            <pc:docMk/>
            <pc:sldMk cId="4181465542" sldId="286"/>
            <ac:picMk id="10" creationId="{4219FFCB-A1AF-45A3-9FF8-D159DE38C818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11" creationId="{0A7876BE-B21E-401E-A3DC-111314FCC13A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14" creationId="{7C977A25-8666-455F-ACC3-53F127415E27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16" creationId="{82DDE166-C8B2-4E55-A1D9-846C11F1374A}"/>
          </ac:picMkLst>
        </pc:picChg>
      </pc:sldChg>
      <pc:sldChg chg="add del">
        <pc:chgData name="Fabian Surya Pramudya" userId="f46cf8bb-4ec7-4653-94a9-ff26fa22481f" providerId="ADAL" clId="{92EFB2F6-357C-4F8E-9381-1AC4E1D99984}" dt="2022-04-05T04:34:25.169" v="1026" actId="2696"/>
        <pc:sldMkLst>
          <pc:docMk/>
          <pc:sldMk cId="913262658" sldId="287"/>
        </pc:sldMkLst>
      </pc:sldChg>
      <pc:sldChg chg="addSp delSp modSp add">
        <pc:chgData name="Fabian Surya Pramudya" userId="f46cf8bb-4ec7-4653-94a9-ff26fa22481f" providerId="ADAL" clId="{92EFB2F6-357C-4F8E-9381-1AC4E1D99984}" dt="2022-04-05T04:40:26.004" v="1572" actId="1076"/>
        <pc:sldMkLst>
          <pc:docMk/>
          <pc:sldMk cId="1345177584" sldId="288"/>
        </pc:sldMkLst>
        <pc:spChg chg="add del mod">
          <ac:chgData name="Fabian Surya Pramudya" userId="f46cf8bb-4ec7-4653-94a9-ff26fa22481f" providerId="ADAL" clId="{92EFB2F6-357C-4F8E-9381-1AC4E1D99984}" dt="2022-04-05T04:37:16.414" v="1320" actId="478"/>
          <ac:spMkLst>
            <pc:docMk/>
            <pc:sldMk cId="1345177584" sldId="288"/>
            <ac:spMk id="2" creationId="{B48E577A-3999-4A11-9159-2CEC4FFC6596}"/>
          </ac:spMkLst>
        </pc:spChg>
        <pc:spChg chg="add mod">
          <ac:chgData name="Fabian Surya Pramudya" userId="f46cf8bb-4ec7-4653-94a9-ff26fa22481f" providerId="ADAL" clId="{92EFB2F6-357C-4F8E-9381-1AC4E1D99984}" dt="2022-04-05T04:40:26.004" v="1572" actId="1076"/>
          <ac:spMkLst>
            <pc:docMk/>
            <pc:sldMk cId="1345177584" sldId="288"/>
            <ac:spMk id="4" creationId="{2CD57DC3-D975-4C40-A905-949674249C13}"/>
          </ac:spMkLst>
        </pc:spChg>
        <pc:spChg chg="add del mod">
          <ac:chgData name="Fabian Surya Pramudya" userId="f46cf8bb-4ec7-4653-94a9-ff26fa22481f" providerId="ADAL" clId="{92EFB2F6-357C-4F8E-9381-1AC4E1D99984}" dt="2022-04-05T04:36:09.048" v="1131" actId="478"/>
          <ac:spMkLst>
            <pc:docMk/>
            <pc:sldMk cId="1345177584" sldId="288"/>
            <ac:spMk id="6" creationId="{D800ED14-8DC6-4366-91D8-75F0E8AD5492}"/>
          </ac:spMkLst>
        </pc:spChg>
        <pc:spChg chg="add mod">
          <ac:chgData name="Fabian Surya Pramudya" userId="f46cf8bb-4ec7-4653-94a9-ff26fa22481f" providerId="ADAL" clId="{92EFB2F6-357C-4F8E-9381-1AC4E1D99984}" dt="2022-04-05T04:37:13.167" v="1319" actId="6549"/>
          <ac:spMkLst>
            <pc:docMk/>
            <pc:sldMk cId="1345177584" sldId="288"/>
            <ac:spMk id="7" creationId="{ABFD7E1A-911B-4588-9D69-9B476E8C49BF}"/>
          </ac:spMkLst>
        </pc:spChg>
        <pc:picChg chg="add mod">
          <ac:chgData name="Fabian Surya Pramudya" userId="f46cf8bb-4ec7-4653-94a9-ff26fa22481f" providerId="ADAL" clId="{92EFB2F6-357C-4F8E-9381-1AC4E1D99984}" dt="2022-04-05T04:36:38.795" v="1183" actId="1076"/>
          <ac:picMkLst>
            <pc:docMk/>
            <pc:sldMk cId="1345177584" sldId="288"/>
            <ac:picMk id="3" creationId="{680F715D-1156-4BE0-86CB-0E0FAE690712}"/>
          </ac:picMkLst>
        </pc:picChg>
        <pc:picChg chg="add mod">
          <ac:chgData name="Fabian Surya Pramudya" userId="f46cf8bb-4ec7-4653-94a9-ff26fa22481f" providerId="ADAL" clId="{92EFB2F6-357C-4F8E-9381-1AC4E1D99984}" dt="2022-04-05T04:37:33.925" v="1325" actId="1076"/>
          <ac:picMkLst>
            <pc:docMk/>
            <pc:sldMk cId="1345177584" sldId="288"/>
            <ac:picMk id="5" creationId="{5FAC76A3-72C8-442C-B4C5-0A973BDE8226}"/>
          </ac:picMkLst>
        </pc:picChg>
      </pc:sldChg>
      <pc:sldChg chg="addSp modSp add">
        <pc:chgData name="Fabian Surya Pramudya" userId="f46cf8bb-4ec7-4653-94a9-ff26fa22481f" providerId="ADAL" clId="{92EFB2F6-357C-4F8E-9381-1AC4E1D99984}" dt="2022-04-05T04:42:09.876" v="1647" actId="6549"/>
        <pc:sldMkLst>
          <pc:docMk/>
          <pc:sldMk cId="101140048" sldId="289"/>
        </pc:sldMkLst>
        <pc:spChg chg="add mod">
          <ac:chgData name="Fabian Surya Pramudya" userId="f46cf8bb-4ec7-4653-94a9-ff26fa22481f" providerId="ADAL" clId="{92EFB2F6-357C-4F8E-9381-1AC4E1D99984}" dt="2022-04-05T04:41:55.111" v="1640" actId="14100"/>
          <ac:spMkLst>
            <pc:docMk/>
            <pc:sldMk cId="101140048" sldId="289"/>
            <ac:spMk id="2" creationId="{523D71EF-92C8-4D92-BC0D-F355D795ED00}"/>
          </ac:spMkLst>
        </pc:spChg>
        <pc:spChg chg="add mod">
          <ac:chgData name="Fabian Surya Pramudya" userId="f46cf8bb-4ec7-4653-94a9-ff26fa22481f" providerId="ADAL" clId="{92EFB2F6-357C-4F8E-9381-1AC4E1D99984}" dt="2022-04-05T04:42:09.876" v="1647" actId="6549"/>
          <ac:spMkLst>
            <pc:docMk/>
            <pc:sldMk cId="101140048" sldId="289"/>
            <ac:spMk id="4" creationId="{B703ECC3-1465-45BE-82C8-B0D7F9C798C8}"/>
          </ac:spMkLst>
        </pc:spChg>
        <pc:picChg chg="add mod">
          <ac:chgData name="Fabian Surya Pramudya" userId="f46cf8bb-4ec7-4653-94a9-ff26fa22481f" providerId="ADAL" clId="{92EFB2F6-357C-4F8E-9381-1AC4E1D99984}" dt="2022-04-05T04:42:05.363" v="1641" actId="1076"/>
          <ac:picMkLst>
            <pc:docMk/>
            <pc:sldMk cId="101140048" sldId="289"/>
            <ac:picMk id="3" creationId="{EEC0EFC4-C014-4CE4-90C7-5C789DAAF935}"/>
          </ac:picMkLst>
        </pc:picChg>
        <pc:picChg chg="add mod">
          <ac:chgData name="Fabian Surya Pramudya" userId="f46cf8bb-4ec7-4653-94a9-ff26fa22481f" providerId="ADAL" clId="{92EFB2F6-357C-4F8E-9381-1AC4E1D99984}" dt="2022-04-05T04:42:05.363" v="1641" actId="1076"/>
          <ac:picMkLst>
            <pc:docMk/>
            <pc:sldMk cId="101140048" sldId="289"/>
            <ac:picMk id="5" creationId="{C9C14493-6E74-4C27-9C07-4773ACBE6BDC}"/>
          </ac:picMkLst>
        </pc:picChg>
      </pc:sldChg>
      <pc:sldChg chg="addSp delSp add del ord">
        <pc:chgData name="Fabian Surya Pramudya" userId="f46cf8bb-4ec7-4653-94a9-ff26fa22481f" providerId="ADAL" clId="{92EFB2F6-357C-4F8E-9381-1AC4E1D99984}" dt="2022-04-05T04:34:26.360" v="1027" actId="2696"/>
        <pc:sldMkLst>
          <pc:docMk/>
          <pc:sldMk cId="2964167087" sldId="290"/>
        </pc:sldMkLst>
        <pc:spChg chg="add del">
          <ac:chgData name="Fabian Surya Pramudya" userId="f46cf8bb-4ec7-4653-94a9-ff26fa22481f" providerId="ADAL" clId="{92EFB2F6-357C-4F8E-9381-1AC4E1D99984}" dt="2022-04-05T04:31:25.321" v="812"/>
          <ac:spMkLst>
            <pc:docMk/>
            <pc:sldMk cId="2964167087" sldId="290"/>
            <ac:spMk id="2" creationId="{58BABE2A-A6E9-492D-9CD1-8AA5E99C3BB5}"/>
          </ac:spMkLst>
        </pc:spChg>
        <pc:picChg chg="add del">
          <ac:chgData name="Fabian Surya Pramudya" userId="f46cf8bb-4ec7-4653-94a9-ff26fa22481f" providerId="ADAL" clId="{92EFB2F6-357C-4F8E-9381-1AC4E1D99984}" dt="2022-04-05T04:30:56.087" v="805"/>
          <ac:picMkLst>
            <pc:docMk/>
            <pc:sldMk cId="2964167087" sldId="290"/>
            <ac:picMk id="3" creationId="{63CC65AD-A544-4FA0-8AD2-6AC3935FF854}"/>
          </ac:picMkLst>
        </pc:picChg>
        <pc:picChg chg="add del">
          <ac:chgData name="Fabian Surya Pramudya" userId="f46cf8bb-4ec7-4653-94a9-ff26fa22481f" providerId="ADAL" clId="{92EFB2F6-357C-4F8E-9381-1AC4E1D99984}" dt="2022-04-05T04:31:25.321" v="812"/>
          <ac:picMkLst>
            <pc:docMk/>
            <pc:sldMk cId="2964167087" sldId="290"/>
            <ac:picMk id="4" creationId="{6D84EC0A-A896-4A17-AA51-D6BE7E798F68}"/>
          </ac:picMkLst>
        </pc:picChg>
        <pc:picChg chg="add del">
          <ac:chgData name="Fabian Surya Pramudya" userId="f46cf8bb-4ec7-4653-94a9-ff26fa22481f" providerId="ADAL" clId="{92EFB2F6-357C-4F8E-9381-1AC4E1D99984}" dt="2022-04-05T04:31:25.321" v="812"/>
          <ac:picMkLst>
            <pc:docMk/>
            <pc:sldMk cId="2964167087" sldId="290"/>
            <ac:picMk id="5" creationId="{CB695C27-8097-44D9-B7C3-C3A6DB48F008}"/>
          </ac:picMkLst>
        </pc:picChg>
        <pc:picChg chg="add del">
          <ac:chgData name="Fabian Surya Pramudya" userId="f46cf8bb-4ec7-4653-94a9-ff26fa22481f" providerId="ADAL" clId="{92EFB2F6-357C-4F8E-9381-1AC4E1D99984}" dt="2022-04-05T04:31:25.321" v="812"/>
          <ac:picMkLst>
            <pc:docMk/>
            <pc:sldMk cId="2964167087" sldId="290"/>
            <ac:picMk id="6" creationId="{DE0B6E4F-7275-487A-BDF1-C3B3DD10F077}"/>
          </ac:picMkLst>
        </pc:picChg>
      </pc:sldChg>
      <pc:sldChg chg="addSp delSp modSp add">
        <pc:chgData name="Fabian Surya Pramudya" userId="f46cf8bb-4ec7-4653-94a9-ff26fa22481f" providerId="ADAL" clId="{92EFB2F6-357C-4F8E-9381-1AC4E1D99984}" dt="2022-04-05T04:34:20.648" v="1025" actId="20577"/>
        <pc:sldMkLst>
          <pc:docMk/>
          <pc:sldMk cId="2027425230" sldId="291"/>
        </pc:sldMkLst>
        <pc:spChg chg="add mod">
          <ac:chgData name="Fabian Surya Pramudya" userId="f46cf8bb-4ec7-4653-94a9-ff26fa22481f" providerId="ADAL" clId="{92EFB2F6-357C-4F8E-9381-1AC4E1D99984}" dt="2022-04-05T04:34:20.648" v="1025" actId="20577"/>
          <ac:spMkLst>
            <pc:docMk/>
            <pc:sldMk cId="2027425230" sldId="291"/>
            <ac:spMk id="5" creationId="{A904EFFA-23E0-478A-B2F1-F97803E5A50F}"/>
          </ac:spMkLst>
        </pc:spChg>
        <pc:spChg chg="add mod ord">
          <ac:chgData name="Fabian Surya Pramudya" userId="f46cf8bb-4ec7-4653-94a9-ff26fa22481f" providerId="ADAL" clId="{92EFB2F6-357C-4F8E-9381-1AC4E1D99984}" dt="2022-04-05T04:34:03.803" v="968" actId="1076"/>
          <ac:spMkLst>
            <pc:docMk/>
            <pc:sldMk cId="2027425230" sldId="291"/>
            <ac:spMk id="7" creationId="{4E050425-0BE3-4376-9CFB-C086B183FA5F}"/>
          </ac:spMkLst>
        </pc:spChg>
        <pc:spChg chg="del">
          <ac:chgData name="Fabian Surya Pramudya" userId="f46cf8bb-4ec7-4653-94a9-ff26fa22481f" providerId="ADAL" clId="{92EFB2F6-357C-4F8E-9381-1AC4E1D99984}" dt="2022-04-05T04:30:43.820" v="803" actId="478"/>
          <ac:spMkLst>
            <pc:docMk/>
            <pc:sldMk cId="2027425230" sldId="291"/>
            <ac:spMk id="15" creationId="{9D3BD8C2-A50D-4B0E-81D4-C2914C49857A}"/>
          </ac:spMkLst>
        </pc:spChg>
        <pc:picChg chg="add mod">
          <ac:chgData name="Fabian Surya Pramudya" userId="f46cf8bb-4ec7-4653-94a9-ff26fa22481f" providerId="ADAL" clId="{92EFB2F6-357C-4F8E-9381-1AC4E1D99984}" dt="2022-04-05T04:34:01.125" v="967" actId="1037"/>
          <ac:picMkLst>
            <pc:docMk/>
            <pc:sldMk cId="2027425230" sldId="291"/>
            <ac:picMk id="6" creationId="{62DA99DD-D206-4EC4-B877-AC2E0612FB8C}"/>
          </ac:picMkLst>
        </pc:picChg>
        <pc:picChg chg="add mod">
          <ac:chgData name="Fabian Surya Pramudya" userId="f46cf8bb-4ec7-4653-94a9-ff26fa22481f" providerId="ADAL" clId="{92EFB2F6-357C-4F8E-9381-1AC4E1D99984}" dt="2022-04-05T04:32:07.119" v="824" actId="1076"/>
          <ac:picMkLst>
            <pc:docMk/>
            <pc:sldMk cId="2027425230" sldId="291"/>
            <ac:picMk id="8" creationId="{A92C26EA-80F1-4F5E-804A-84103CFFCD43}"/>
          </ac:picMkLst>
        </pc:picChg>
        <pc:picChg chg="add mod">
          <ac:chgData name="Fabian Surya Pramudya" userId="f46cf8bb-4ec7-4653-94a9-ff26fa22481f" providerId="ADAL" clId="{92EFB2F6-357C-4F8E-9381-1AC4E1D99984}" dt="2022-04-05T04:32:13.126" v="825" actId="1076"/>
          <ac:picMkLst>
            <pc:docMk/>
            <pc:sldMk cId="2027425230" sldId="291"/>
            <ac:picMk id="9" creationId="{FF496B3E-1253-4546-8F80-AAFF31B2BA2D}"/>
          </ac:picMkLst>
        </pc:picChg>
        <pc:picChg chg="del">
          <ac:chgData name="Fabian Surya Pramudya" userId="f46cf8bb-4ec7-4653-94a9-ff26fa22481f" providerId="ADAL" clId="{92EFB2F6-357C-4F8E-9381-1AC4E1D99984}" dt="2022-04-05T04:30:39.375" v="800" actId="478"/>
          <ac:picMkLst>
            <pc:docMk/>
            <pc:sldMk cId="2027425230" sldId="291"/>
            <ac:picMk id="10" creationId="{4219FFCB-A1AF-45A3-9FF8-D159DE38C818}"/>
          </ac:picMkLst>
        </pc:picChg>
        <pc:picChg chg="add mod">
          <ac:chgData name="Fabian Surya Pramudya" userId="f46cf8bb-4ec7-4653-94a9-ff26fa22481f" providerId="ADAL" clId="{92EFB2F6-357C-4F8E-9381-1AC4E1D99984}" dt="2022-04-05T04:31:43.791" v="818" actId="1076"/>
          <ac:picMkLst>
            <pc:docMk/>
            <pc:sldMk cId="2027425230" sldId="291"/>
            <ac:picMk id="11" creationId="{251BABEE-0A73-441C-A414-12B8F92AC9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5B0D-DCB9-42CF-BE31-7841622CD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A3C68-ED51-41EE-82BA-D336F31FD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391D-3056-4819-8D5E-986C65FC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B88C-4690-4C47-9E61-12C39E0C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F66D-E7F4-4C23-8B41-67ABE190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1144-6361-4CBE-A6EA-ABAA12AF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B16E-B3A6-4103-B9A9-886D89025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6F7D-D40E-4738-A479-4C81D05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D041-608A-4B89-9E61-26A8F133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EEEC-B225-4F60-ABAC-B4AB613F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DF744-1EA7-470B-AE8C-06ED5520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46ED4-ACE6-4ADC-BD1C-A420D8C8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8F49-62E7-4865-AA56-500C27F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A-FF10-46E4-A040-B5B60B42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B08E-88BC-4883-A38E-7466E651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2879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795078" y="585989"/>
            <a:ext cx="4568123" cy="566787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0FE9A-5B56-CC4A-AE9A-C22895A4A6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01" y="239265"/>
            <a:ext cx="1948799" cy="10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7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412411" y="679467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412411" y="1822467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69643" y="6178641"/>
            <a:ext cx="4568123" cy="566787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9EBDB-E5DA-C246-981F-4C19F8FC45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01" y="239265"/>
            <a:ext cx="1948799" cy="10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3A5C-318D-461A-97B5-BFC33946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AFC1-0A33-4BA5-B3CC-BE51527A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A1D1-C6D7-4D2B-A3A4-1DD9901D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79B0-E619-4EB7-9A62-CEDB3A0F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D925-2C9D-4E59-A9A9-C4F6E16C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FAD5-BBEA-45EB-8451-2B04EAA8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2682D-F69F-44BE-9E6B-74ED5D9D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C558-7244-4FFA-9E7A-F854F955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1C17-3F5A-4C08-8FA3-2AC34759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BFB9-34CE-4658-9480-38A28E3A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2ED8-5BCD-4FC3-9B09-47D0E0E8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F800-817F-4EC1-B4D6-5361A5B2F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42E13-6C50-42D6-83F4-5F9D724E2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8B38-3DDE-4CD7-9503-3881FDB5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707F-2E97-453B-99D4-7F248B9F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08DA3-7563-40CD-AA88-90905978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BE8A-8C40-40F6-BE5E-A07D4690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608DC-0A39-42A6-8F89-ED77A3FDB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7089-D864-4DC0-9BD6-B3EF5C49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A8A9-A4EB-47F8-894C-086B6A5B4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8A3BD-6A8C-4162-9CDE-D88BA2D7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60CCA-FB5B-4C04-A886-593C8A6B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36510-061A-42D4-9CE2-FAE21040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848AE-A392-40D6-A9D3-A584521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5ACA-7FD8-4468-B1A3-37DEAADA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B823E-0AE1-4D8D-9093-FE1BD947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1C4F6-ECAB-43CB-A0FA-57255200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F302D-FCE1-4620-8FFA-242B3DA3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590F5-CA9B-40FE-9ABD-ECB1DF60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C7F67-5502-42B7-A555-CC7AA7BE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EB45-876E-4741-88A1-E62EA292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B2FB-A5CD-4D55-8A13-8EFDEC6B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F620-E24A-4AA3-A2DB-BFF9EBF6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17FA7-64DB-4D99-9AA6-D3A26E7D5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2FBA-631F-4132-A794-5E5C7CA9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763E-429F-47DF-A3A5-F00273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D3EA-20F0-4FE9-BBC8-61AF738E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C210-8FDB-4268-9CFE-4A49B34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F452E-987E-4F41-8A7F-98BBA1A01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27480-1F8C-40F2-AA1E-A169E2FE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BAD4D-E3CC-4E58-932A-FAA2A8AC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0048-0292-474E-B45D-5A6145B0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D278F-26BE-4BB3-B424-320E07B5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377F1-18AA-444B-B30D-A7BFE340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B5C3-C19A-49E9-BA93-46A0A5A8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2939F-3BA1-4D95-BFF7-8A10FC527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FE40-2FC8-44FF-B3BF-7D77C489C5D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5C69-3970-4D88-8A76-58A5CB634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E19D-C7CE-42A6-95DD-009DECB1D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9B16A93-D791-4F12-B86E-B502A1FD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409" y="193677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 	: Computational Physics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April 2022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9C8BAC-C4B1-4647-A0CA-A1B1F061F4E3}"/>
              </a:ext>
            </a:extLst>
          </p:cNvPr>
          <p:cNvSpPr txBox="1">
            <a:spLocks noChangeArrowheads="1"/>
          </p:cNvSpPr>
          <p:nvPr/>
        </p:nvSpPr>
        <p:spPr>
          <a:xfrm>
            <a:off x="3097299" y="4168611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sz="4000" b="1" dirty="0">
                <a:solidFill>
                  <a:schemeClr val="bg1"/>
                </a:solidFill>
              </a:rPr>
              <a:t>Simulating Basic Rectifier </a:t>
            </a:r>
            <a:r>
              <a:rPr lang="en-GB" sz="4000" b="1">
                <a:solidFill>
                  <a:schemeClr val="bg1"/>
                </a:solidFill>
              </a:rPr>
              <a:t>Circuits 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6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F715D-1156-4BE0-86CB-0E0FAE69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5" y="3059067"/>
            <a:ext cx="4815187" cy="1191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57DC3-D975-4C40-A905-949674249C13}"/>
              </a:ext>
            </a:extLst>
          </p:cNvPr>
          <p:cNvSpPr txBox="1"/>
          <p:nvPr/>
        </p:nvSpPr>
        <p:spPr>
          <a:xfrm>
            <a:off x="5920087" y="4403346"/>
            <a:ext cx="5962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output graph shows how the diode  act as reverse bias on the positive half cycle and reverse bias during the negative half cycle.</a:t>
            </a:r>
          </a:p>
          <a:p>
            <a:endParaRPr lang="en-US" sz="1600" dirty="0"/>
          </a:p>
          <a:p>
            <a:r>
              <a:rPr lang="en-US" sz="1600" dirty="0"/>
              <a:t>The output graph show the reversed biased diode effects on the voltage and current draw. The result is converted because Cathode is connected to positive terminal of the V source.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FAC76A3-72C8-442C-B4C5-0A973BDE8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73" y="122573"/>
            <a:ext cx="5661637" cy="42462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FD7E1A-911B-4588-9D69-9B476E8C49BF}"/>
              </a:ext>
            </a:extLst>
          </p:cNvPr>
          <p:cNvSpPr/>
          <p:nvPr/>
        </p:nvSpPr>
        <p:spPr>
          <a:xfrm>
            <a:off x="1288742" y="1144965"/>
            <a:ext cx="56912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Redraw the Simulation</a:t>
            </a:r>
          </a:p>
          <a:p>
            <a:pPr marL="342900" indent="-342900">
              <a:buAutoNum type="arabicPeriod"/>
            </a:pPr>
            <a:r>
              <a:rPr lang="en-US" sz="1600" dirty="0"/>
              <a:t>Stop the simulation </a:t>
            </a:r>
            <a:r>
              <a:rPr lang="en-US" sz="1600" dirty="0">
                <a:sym typeface="Wingdings" panose="05000000000000000000" pitchFamily="2" charset="2"/>
              </a:rPr>
              <a:t>G</a:t>
            </a:r>
            <a:r>
              <a:rPr lang="en-US" sz="1600" dirty="0"/>
              <a:t>o to the main page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Edit circuit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View components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Edit the Diode parameter</a:t>
            </a:r>
          </a:p>
          <a:p>
            <a:pPr marL="342900" indent="-342900">
              <a:buAutoNum type="arabicPeriod"/>
            </a:pPr>
            <a:r>
              <a:rPr lang="en-US" sz="1600" dirty="0"/>
              <a:t>Change the cathode polarity to it’s reverse direction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sym typeface="Wingdings" panose="05000000000000000000" pitchFamily="2" charset="2"/>
              </a:rPr>
              <a:t>Sae</a:t>
            </a:r>
            <a:r>
              <a:rPr lang="en-US" sz="1600" dirty="0">
                <a:sym typeface="Wingdings" panose="05000000000000000000" pitchFamily="2" charset="2"/>
              </a:rPr>
              <a:t> Parameters  Go back to the Output  Plot the </a:t>
            </a:r>
            <a:r>
              <a:rPr lang="en-US" sz="1600" dirty="0" err="1">
                <a:sym typeface="Wingdings" panose="05000000000000000000" pitchFamily="2" charset="2"/>
              </a:rPr>
              <a:t>sama</a:t>
            </a:r>
            <a:r>
              <a:rPr lang="en-US" sz="1600" dirty="0">
                <a:sym typeface="Wingdings" panose="05000000000000000000" pitchFamily="2" charset="2"/>
              </a:rPr>
              <a:t> graph and compare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517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D71EF-92C8-4D92-BC0D-F355D795ED00}"/>
              </a:ext>
            </a:extLst>
          </p:cNvPr>
          <p:cNvSpPr txBox="1"/>
          <p:nvPr/>
        </p:nvSpPr>
        <p:spPr>
          <a:xfrm>
            <a:off x="1435594" y="843618"/>
            <a:ext cx="9092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Can we use this as a DC source to supply computer that requires a steady 9 Volt DC ? Not yet!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EC0EFC4-C014-4CE4-90C7-5C789DAA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358543"/>
            <a:ext cx="3016288" cy="2262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3ECC3-1465-45BE-82C8-B0D7F9C798C8}"/>
              </a:ext>
            </a:extLst>
          </p:cNvPr>
          <p:cNvSpPr txBox="1"/>
          <p:nvPr/>
        </p:nvSpPr>
        <p:spPr>
          <a:xfrm>
            <a:off x="6121203" y="1358543"/>
            <a:ext cx="51174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Discussion</a:t>
            </a:r>
          </a:p>
          <a:p>
            <a:endParaRPr lang="en-US" b="1" dirty="0"/>
          </a:p>
          <a:p>
            <a:r>
              <a:rPr lang="en-US" dirty="0"/>
              <a:t>Congratulations!  We are able to create net positive voltage and current using a diode.  Can you explain what is the function of Diode? And which one do we need? The forward or reversed biased Diode?</a:t>
            </a:r>
          </a:p>
          <a:p>
            <a:endParaRPr lang="en-US" dirty="0"/>
          </a:p>
          <a:p>
            <a:r>
              <a:rPr lang="en-US" dirty="0"/>
              <a:t>However, in half cycle, the load is very high and almost zero in another half cycle. this is very unstable and will hurt our devices, since our device needs a steady.</a:t>
            </a:r>
          </a:p>
          <a:p>
            <a:endParaRPr lang="en-US" dirty="0"/>
          </a:p>
          <a:p>
            <a:r>
              <a:rPr lang="en-US" dirty="0"/>
              <a:t>We will add another component on the next class. Can you guess what is it and what is the function of that component?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9C14493-6E74-4C27-9C07-4773ACBE6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689502"/>
            <a:ext cx="3016288" cy="22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440419-F8D9-4F32-85A9-78340E77E662}"/>
              </a:ext>
            </a:extLst>
          </p:cNvPr>
          <p:cNvSpPr txBox="1"/>
          <p:nvPr/>
        </p:nvSpPr>
        <p:spPr>
          <a:xfrm>
            <a:off x="1390681" y="1684271"/>
            <a:ext cx="102578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 : </a:t>
            </a:r>
            <a:r>
              <a:rPr lang="en-AU" dirty="0"/>
              <a:t>Implement a computational simulation of basic electrical circuits using Python programming language</a:t>
            </a:r>
            <a:endParaRPr lang="en-HK" dirty="0"/>
          </a:p>
          <a:p>
            <a:endParaRPr lang="en-US" dirty="0"/>
          </a:p>
          <a:p>
            <a:r>
              <a:rPr lang="en-US" dirty="0"/>
              <a:t>In this course we will be simulating power electronic circuits using Python. However, the Python part is not heavy. This course is ideal for students only with a basic knowledge of network theory and programming to get started with simulating simple power electronic circuits. The course contains a basic introduction to the Python Power Electronic (PPE) and describes how to use it to simulate simple rectifier (RLC) circuits.</a:t>
            </a:r>
          </a:p>
          <a:p>
            <a:endParaRPr lang="en-US" dirty="0"/>
          </a:p>
          <a:p>
            <a:r>
              <a:rPr lang="en-US" dirty="0"/>
              <a:t>In this session, we will start exploring a simulation concept using Open-Source Python Power Electronics</a:t>
            </a:r>
          </a:p>
          <a:p>
            <a:r>
              <a:rPr lang="en-US" dirty="0"/>
              <a:t>Download : https://www.pythonpowerelectronics.com/</a:t>
            </a:r>
          </a:p>
          <a:p>
            <a:endParaRPr lang="en-US" dirty="0"/>
          </a:p>
          <a:p>
            <a:r>
              <a:rPr lang="en-US" b="1" dirty="0"/>
              <a:t>Outline</a:t>
            </a:r>
          </a:p>
          <a:p>
            <a:pPr marL="342900" indent="-342900">
              <a:buAutoNum type="alphaLcPeriod"/>
            </a:pPr>
            <a:r>
              <a:rPr lang="en-US" dirty="0"/>
              <a:t>Introduction to Rectification Concept</a:t>
            </a:r>
          </a:p>
          <a:p>
            <a:pPr marL="342900" indent="-342900">
              <a:buAutoNum type="alphaLcPeriod"/>
            </a:pPr>
            <a:r>
              <a:rPr lang="en-US" dirty="0"/>
              <a:t>Design and simulating Rectifier Simulation</a:t>
            </a:r>
          </a:p>
          <a:p>
            <a:pPr marL="342900" indent="-342900">
              <a:buAutoNum type="alphaLcPeriod"/>
            </a:pPr>
            <a:r>
              <a:rPr lang="en-US" dirty="0"/>
              <a:t>Analysis of basic Rectifier output graph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>
            <a:normAutofit/>
          </a:bodyPr>
          <a:lstStyle/>
          <a:p>
            <a:r>
              <a:rPr lang="en-US" sz="3200" dirty="0"/>
              <a:t>Objective and Outline</a:t>
            </a:r>
            <a:endParaRPr lang="en-HK" sz="3200" dirty="0"/>
          </a:p>
        </p:txBody>
      </p:sp>
    </p:spTree>
    <p:extLst>
      <p:ext uri="{BB962C8B-B14F-4D97-AF65-F5344CB8AC3E}">
        <p14:creationId xmlns:p14="http://schemas.microsoft.com/office/powerpoint/2010/main" val="14438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Rectification Concept</a:t>
            </a:r>
            <a:endParaRPr lang="en-HK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EDBD8-6692-4A5C-96B9-A54027EB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2650" y="1521758"/>
            <a:ext cx="8499768" cy="2664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303545-9D91-48FC-A4D2-78D17AD08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2650" y="4238537"/>
            <a:ext cx="2250204" cy="174303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0F8B14-D9A9-43AC-97A0-2807F0068B4D}"/>
              </a:ext>
            </a:extLst>
          </p:cNvPr>
          <p:cNvGrpSpPr/>
          <p:nvPr/>
        </p:nvGrpSpPr>
        <p:grpSpPr>
          <a:xfrm>
            <a:off x="3894714" y="4295338"/>
            <a:ext cx="7874113" cy="1743034"/>
            <a:chOff x="3848061" y="4297138"/>
            <a:chExt cx="7874113" cy="17430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6BE4D3-A373-4E6D-9145-48EC6650E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48061" y="4297138"/>
              <a:ext cx="5789194" cy="9283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E87183-2656-4D0C-A100-4BE6D8DF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50276" y="5260523"/>
              <a:ext cx="6052339" cy="3654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EF1292-2079-4C73-B358-DC5F6B1F1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48061" y="5678310"/>
              <a:ext cx="7874113" cy="361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13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501EC1F-0FD0-484E-B32F-21EAE62AB22B}"/>
              </a:ext>
            </a:extLst>
          </p:cNvPr>
          <p:cNvSpPr txBox="1">
            <a:spLocks/>
          </p:cNvSpPr>
          <p:nvPr/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Simulating Basic Rectifier Circuits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90267-2436-4FD5-B70B-99004B6240E2}"/>
              </a:ext>
            </a:extLst>
          </p:cNvPr>
          <p:cNvSpPr txBox="1"/>
          <p:nvPr/>
        </p:nvSpPr>
        <p:spPr>
          <a:xfrm>
            <a:off x="1390682" y="1472972"/>
            <a:ext cx="80705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sz="1600" dirty="0"/>
              <a:t>Open MS Excel and recreate the circuit design</a:t>
            </a:r>
          </a:p>
          <a:p>
            <a:pPr marL="342900" indent="-342900">
              <a:buFontTx/>
              <a:buAutoNum type="alphaLcPeriod"/>
            </a:pPr>
            <a:r>
              <a:rPr lang="en-US" sz="1600" dirty="0"/>
              <a:t>Rules: </a:t>
            </a:r>
            <a:r>
              <a:rPr lang="en-US" sz="1600" dirty="0" err="1"/>
              <a:t>ComponentType_ComponentName</a:t>
            </a:r>
            <a:r>
              <a:rPr lang="en-US" sz="1600" dirty="0"/>
              <a:t> and its case sensitive.</a:t>
            </a:r>
          </a:p>
          <a:p>
            <a:pPr marL="342900" indent="-342900">
              <a:buFontTx/>
              <a:buAutoNum type="alphaLcPeriod"/>
            </a:pPr>
            <a:r>
              <a:rPr lang="en-US" sz="1600" dirty="0"/>
              <a:t>Save in basic .CSV file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 err="1"/>
              <a:t>e.g</a:t>
            </a:r>
            <a:r>
              <a:rPr lang="en-US" sz="1600" dirty="0"/>
              <a:t> D:\...\simulations\single_diode_rectifier_.csv (this is your </a:t>
            </a:r>
            <a:r>
              <a:rPr lang="en-US" sz="1600" b="1" dirty="0"/>
              <a:t>WORKING DIRECTORY</a:t>
            </a:r>
            <a:r>
              <a:rPr lang="en-US" sz="1600" dirty="0"/>
              <a:t>)</a:t>
            </a:r>
          </a:p>
          <a:p>
            <a:pPr marL="342900" indent="-342900">
              <a:buFontTx/>
              <a:buAutoNum type="alphaLcPeriod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19213-176A-482E-8C01-4CBB6A131E88}"/>
              </a:ext>
            </a:extLst>
          </p:cNvPr>
          <p:cNvSpPr/>
          <p:nvPr/>
        </p:nvSpPr>
        <p:spPr>
          <a:xfrm>
            <a:off x="1390682" y="4283784"/>
            <a:ext cx="34140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Creating simulation</a:t>
            </a:r>
          </a:p>
          <a:p>
            <a:pPr marL="342900" indent="-342900">
              <a:buAutoNum type="arabicPeriod"/>
            </a:pPr>
            <a:r>
              <a:rPr lang="en-US" sz="1600" dirty="0"/>
              <a:t>Run the PPE webserver</a:t>
            </a:r>
          </a:p>
          <a:p>
            <a:pPr marL="342900" indent="-342900">
              <a:buAutoNum type="arabicPeriod"/>
            </a:pPr>
            <a:r>
              <a:rPr lang="en-US" sz="1600" dirty="0"/>
              <a:t>Create new simulation ‘Single Diode Rectifier’, add your working directory file.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Solve the warning if there is any, save first, and you can edit later when you need it.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3E97A2-E067-40E8-A552-3F4BB51258F1}"/>
              </a:ext>
            </a:extLst>
          </p:cNvPr>
          <p:cNvSpPr txBox="1"/>
          <p:nvPr/>
        </p:nvSpPr>
        <p:spPr>
          <a:xfrm>
            <a:off x="1390681" y="2654253"/>
            <a:ext cx="34140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Webserver launch reminder!</a:t>
            </a:r>
          </a:p>
          <a:p>
            <a:pPr marL="342900" indent="-342900">
              <a:buAutoNum type="arabicPeriod"/>
            </a:pPr>
            <a:r>
              <a:rPr lang="en-US" sz="1200" dirty="0"/>
              <a:t>Activate </a:t>
            </a:r>
            <a:r>
              <a:rPr lang="en-US" sz="1200" dirty="0" err="1"/>
              <a:t>ppe</a:t>
            </a:r>
            <a:r>
              <a:rPr lang="en-US" sz="1200" dirty="0"/>
              <a:t> environment</a:t>
            </a:r>
          </a:p>
          <a:p>
            <a:pPr marL="342900" indent="-342900">
              <a:buAutoNum type="arabicPeriod"/>
            </a:pPr>
            <a:r>
              <a:rPr lang="en-US" sz="1200" dirty="0"/>
              <a:t>Go to manage.py folder directory (launch file)</a:t>
            </a:r>
          </a:p>
          <a:p>
            <a:pPr marL="342900" indent="-342900">
              <a:buAutoNum type="arabicPeriod"/>
            </a:pPr>
            <a:r>
              <a:rPr lang="en-US" sz="1200" dirty="0"/>
              <a:t>If the structured database is already created, run the webserver by python manage.py </a:t>
            </a:r>
            <a:r>
              <a:rPr lang="en-US" sz="1200" dirty="0" err="1"/>
              <a:t>runserver</a:t>
            </a:r>
            <a:endParaRPr lang="en-US" sz="1200" dirty="0"/>
          </a:p>
          <a:p>
            <a:pPr marL="342900" indent="-342900">
              <a:buFontTx/>
              <a:buAutoNum type="arabicPeriod"/>
            </a:pPr>
            <a:r>
              <a:rPr lang="en-US" sz="1200" dirty="0"/>
              <a:t>Copy </a:t>
            </a:r>
            <a:r>
              <a:rPr lang="en-US" sz="1200" dirty="0">
                <a:hlinkClick r:id="rId2"/>
              </a:rPr>
              <a:t>http://127.0.0.1:8000/</a:t>
            </a:r>
            <a:r>
              <a:rPr lang="en-US" sz="1200" dirty="0"/>
              <a:t> (or other URL) and run in your browser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5BDBC0-4022-4E9D-9818-AD288494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53" y="2615972"/>
            <a:ext cx="6546957" cy="36596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857CBD-1414-4113-A19A-C66F9742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4039" y="1260582"/>
            <a:ext cx="1665449" cy="12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3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E625CC-63CD-4CCF-8B31-611101D3D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27"/>
          <a:stretch/>
        </p:blipFill>
        <p:spPr>
          <a:xfrm>
            <a:off x="1199773" y="986588"/>
            <a:ext cx="6808131" cy="5714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C84E89-9C18-468E-AD2F-7288FB14CD3E}"/>
              </a:ext>
            </a:extLst>
          </p:cNvPr>
          <p:cNvSpPr/>
          <p:nvPr/>
        </p:nvSpPr>
        <p:spPr>
          <a:xfrm>
            <a:off x="4909772" y="4162926"/>
            <a:ext cx="6196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smaller the integration time, the higher the sampling frequency. But longer processing time. The larger the faster, but you lose some data record</a:t>
            </a:r>
          </a:p>
        </p:txBody>
      </p:sp>
    </p:spTree>
    <p:extLst>
      <p:ext uri="{BB962C8B-B14F-4D97-AF65-F5344CB8AC3E}">
        <p14:creationId xmlns:p14="http://schemas.microsoft.com/office/powerpoint/2010/main" val="13426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300B3-C79C-47D5-BB45-C7E949539D10}"/>
              </a:ext>
            </a:extLst>
          </p:cNvPr>
          <p:cNvSpPr txBox="1"/>
          <p:nvPr/>
        </p:nvSpPr>
        <p:spPr>
          <a:xfrm>
            <a:off x="1116700" y="816546"/>
            <a:ext cx="856090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Adding minimalistic circuit simulation</a:t>
            </a:r>
          </a:p>
          <a:p>
            <a:pPr marL="342900" indent="-342900">
              <a:buAutoNum type="arabicPeriod"/>
            </a:pPr>
            <a:r>
              <a:rPr lang="en-US" sz="1400" dirty="0"/>
              <a:t>Check is the </a:t>
            </a:r>
            <a:r>
              <a:rPr lang="en-US" sz="1400" b="1" i="1" dirty="0" err="1"/>
              <a:t>testfile</a:t>
            </a:r>
            <a:r>
              <a:rPr lang="en-US" sz="1400" dirty="0"/>
              <a:t> is created in the WORKING FOLDER</a:t>
            </a:r>
          </a:p>
          <a:p>
            <a:pPr marL="342900" indent="-342900">
              <a:buAutoNum type="arabicPeriod"/>
            </a:pPr>
            <a:r>
              <a:rPr lang="en-US" sz="1400" dirty="0"/>
              <a:t>Open and understand the .CSV file structure using word editor</a:t>
            </a:r>
          </a:p>
          <a:p>
            <a:pPr marL="342900" indent="-342900">
              <a:buAutoNum type="arabicPeriod"/>
            </a:pPr>
            <a:r>
              <a:rPr lang="en-US" sz="1400" dirty="0"/>
              <a:t>Go to Simulation Library </a:t>
            </a:r>
            <a:r>
              <a:rPr lang="en-US" sz="1400" dirty="0">
                <a:sym typeface="Wingdings" panose="05000000000000000000" pitchFamily="2" charset="2"/>
              </a:rPr>
              <a:t> Load the Rectifier Simulation  </a:t>
            </a:r>
            <a:r>
              <a:rPr lang="en-US" sz="1400" b="1" u="sng" dirty="0">
                <a:sym typeface="Wingdings" panose="05000000000000000000" pitchFamily="2" charset="2"/>
              </a:rPr>
              <a:t>Back to Main Page</a:t>
            </a:r>
          </a:p>
          <a:p>
            <a:pPr marL="342900" indent="-342900">
              <a:buAutoNum type="arabicPeriod"/>
            </a:pPr>
            <a:r>
              <a:rPr lang="en-US" sz="1400" dirty="0"/>
              <a:t>Add circuit file </a:t>
            </a:r>
            <a:r>
              <a:rPr lang="en-US" sz="1400" dirty="0">
                <a:sym typeface="Wingdings" panose="05000000000000000000" pitchFamily="2" charset="2"/>
              </a:rPr>
              <a:t> select file  safe circuit file  process circuit schematic</a:t>
            </a:r>
          </a:p>
          <a:p>
            <a:pPr marL="342900" indent="-342900"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If error, update the .CSV file  process circuit schematic. No need to reupload</a:t>
            </a:r>
          </a:p>
          <a:p>
            <a:pPr marL="342900" indent="-342900"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Then  Back to main page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E431C-66C9-40D6-8C47-6015AFD1C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38"/>
          <a:stretch/>
        </p:blipFill>
        <p:spPr>
          <a:xfrm>
            <a:off x="1223966" y="2672458"/>
            <a:ext cx="4626756" cy="3368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6C4FE-2743-4E3D-83E4-0D8F1085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44" y="2672458"/>
            <a:ext cx="5052081" cy="2981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69773-3DF0-4404-AC49-DF98F5509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1" y="1203649"/>
            <a:ext cx="1641897" cy="4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4435B-50A7-4045-A9DC-E530D891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11" y="679467"/>
            <a:ext cx="10971531" cy="818791"/>
          </a:xfrm>
        </p:spPr>
        <p:txBody>
          <a:bodyPr>
            <a:normAutofit/>
          </a:bodyPr>
          <a:lstStyle/>
          <a:p>
            <a:r>
              <a:rPr lang="en-US" sz="3200" dirty="0"/>
              <a:t>Simulating Basic Rectifier Circuits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2B-8B00-459E-A0E5-3B0903D32444}"/>
              </a:ext>
            </a:extLst>
          </p:cNvPr>
          <p:cNvSpPr txBox="1"/>
          <p:nvPr/>
        </p:nvSpPr>
        <p:spPr>
          <a:xfrm>
            <a:off x="441408" y="4633649"/>
            <a:ext cx="425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Parasitic Resistor should be negligible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9FD46-670F-4C63-9423-12B6BE57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58" y="1715477"/>
            <a:ext cx="3149288" cy="310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FE246-62B8-49CC-9FCB-603CBC9B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08" y="5035534"/>
            <a:ext cx="11477625" cy="133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9F09FC-E3A7-440C-A47C-E5DB1432B313}"/>
              </a:ext>
            </a:extLst>
          </p:cNvPr>
          <p:cNvSpPr/>
          <p:nvPr/>
        </p:nvSpPr>
        <p:spPr>
          <a:xfrm>
            <a:off x="1412411" y="1588625"/>
            <a:ext cx="56912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Edit Circuit Parameter</a:t>
            </a:r>
          </a:p>
          <a:p>
            <a:pPr marL="342900" indent="-342900">
              <a:buAutoNum type="arabicPeriod"/>
            </a:pPr>
            <a:r>
              <a:rPr lang="en-US" dirty="0"/>
              <a:t>Click Edit circuit parameter </a:t>
            </a:r>
            <a:r>
              <a:rPr lang="en-US" dirty="0">
                <a:sym typeface="Wingdings" panose="05000000000000000000" pitchFamily="2" charset="2"/>
              </a:rPr>
              <a:t> Edit parameter and change according to the parameter here.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We tried to simulate the numbers and component </a:t>
            </a:r>
            <a:r>
              <a:rPr lang="en-US" dirty="0" err="1">
                <a:sym typeface="Wingdings" panose="05000000000000000000" pitchFamily="2" charset="2"/>
              </a:rPr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19FFCB-A1AF-45A3-9FF8-D159DE38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79" y="1592352"/>
            <a:ext cx="7260059" cy="4107119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1E5C462-DD42-4DA7-856B-B2FDBDB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11" y="679467"/>
            <a:ext cx="10971531" cy="818791"/>
          </a:xfrm>
        </p:spPr>
        <p:txBody>
          <a:bodyPr>
            <a:normAutofit/>
          </a:bodyPr>
          <a:lstStyle/>
          <a:p>
            <a:r>
              <a:rPr lang="en-US" sz="3200" dirty="0"/>
              <a:t>Simulating Basic Rectifier Circuits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BD8C2-A50D-4B0E-81D4-C2914C49857A}"/>
              </a:ext>
            </a:extLst>
          </p:cNvPr>
          <p:cNvSpPr/>
          <p:nvPr/>
        </p:nvSpPr>
        <p:spPr>
          <a:xfrm>
            <a:off x="1412411" y="1588625"/>
            <a:ext cx="28447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Run Simulation</a:t>
            </a:r>
          </a:p>
          <a:p>
            <a:pPr marL="342900" indent="-342900">
              <a:buAutoNum type="arabicPeriod"/>
            </a:pPr>
            <a:r>
              <a:rPr lang="en-US" dirty="0"/>
              <a:t>Go back to the main menu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Click View output</a:t>
            </a:r>
          </a:p>
          <a:p>
            <a:pPr marL="342900" indent="-342900">
              <a:buAutoNum type="arabicPeriod"/>
            </a:pPr>
            <a:r>
              <a:rPr lang="en-US" dirty="0"/>
              <a:t>Check if there is any error on the anaconda prompt</a:t>
            </a:r>
          </a:p>
          <a:p>
            <a:pPr marL="342900" indent="-342900">
              <a:buAutoNum type="arabicPeriod"/>
            </a:pPr>
            <a:r>
              <a:rPr lang="en-US" dirty="0"/>
              <a:t>Run the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Plot</a:t>
            </a:r>
          </a:p>
        </p:txBody>
      </p:sp>
    </p:spTree>
    <p:extLst>
      <p:ext uri="{BB962C8B-B14F-4D97-AF65-F5344CB8AC3E}">
        <p14:creationId xmlns:p14="http://schemas.microsoft.com/office/powerpoint/2010/main" val="83069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F1E5C462-DD42-4DA7-856B-B2FDBDB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11" y="679467"/>
            <a:ext cx="10971531" cy="818791"/>
          </a:xfrm>
        </p:spPr>
        <p:txBody>
          <a:bodyPr>
            <a:normAutofit/>
          </a:bodyPr>
          <a:lstStyle/>
          <a:p>
            <a:r>
              <a:rPr lang="en-US" sz="3200" dirty="0"/>
              <a:t>Simulating Basic Rectifier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4EFFA-23E0-478A-B2F1-F97803E5A50F}"/>
              </a:ext>
            </a:extLst>
          </p:cNvPr>
          <p:cNvSpPr/>
          <p:nvPr/>
        </p:nvSpPr>
        <p:spPr>
          <a:xfrm>
            <a:off x="1412411" y="1498258"/>
            <a:ext cx="5691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Plot Simulation</a:t>
            </a:r>
          </a:p>
          <a:p>
            <a:pPr marL="342900" indent="-342900">
              <a:buAutoNum type="arabicPeriod"/>
            </a:pPr>
            <a:r>
              <a:rPr lang="en-US" sz="1600" dirty="0"/>
              <a:t>Add Plot </a:t>
            </a:r>
            <a:r>
              <a:rPr lang="en-US" sz="1600" dirty="0">
                <a:sym typeface="Wingdings" panose="05000000000000000000" pitchFamily="2" charset="2"/>
              </a:rPr>
              <a:t> follow the setup  Plot and see the Graph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A99DD-D206-4EC4-B877-AC2E0612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11" y="2317049"/>
            <a:ext cx="4213689" cy="390584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92C26EA-80F1-4F5E-804A-84103CFFC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45" y="1250602"/>
            <a:ext cx="2090082" cy="156756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F496B3E-1253-4546-8F80-AAFF31B2B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99" y="1250600"/>
            <a:ext cx="2090083" cy="156756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51BABEE-0A73-441C-A414-12B8F92AC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05" y="2818163"/>
            <a:ext cx="4691795" cy="3518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50425-0BE3-4376-9CFB-C086B183FA5F}"/>
              </a:ext>
            </a:extLst>
          </p:cNvPr>
          <p:cNvSpPr txBox="1"/>
          <p:nvPr/>
        </p:nvSpPr>
        <p:spPr>
          <a:xfrm>
            <a:off x="5236056" y="2571049"/>
            <a:ext cx="24179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Output Graph Analysis</a:t>
            </a:r>
          </a:p>
          <a:p>
            <a:endParaRPr lang="en-US" sz="1600" b="1" dirty="0"/>
          </a:p>
          <a:p>
            <a:r>
              <a:rPr lang="en-US" sz="1600" dirty="0"/>
              <a:t>The function of diode is to limit half of the cycle.</a:t>
            </a:r>
          </a:p>
          <a:p>
            <a:endParaRPr lang="en-US" sz="1600" dirty="0"/>
          </a:p>
          <a:p>
            <a:r>
              <a:rPr lang="en-US" sz="1600" dirty="0"/>
              <a:t>When drawing a current</a:t>
            </a:r>
          </a:p>
          <a:p>
            <a:r>
              <a:rPr lang="en-US" sz="1600" dirty="0"/>
              <a:t>No load at the half cycle</a:t>
            </a:r>
          </a:p>
          <a:p>
            <a:endParaRPr lang="en-US" sz="1600" dirty="0"/>
          </a:p>
          <a:p>
            <a:r>
              <a:rPr lang="en-US" sz="1600" dirty="0"/>
              <a:t>Average of all cycle is not zero, but positive value </a:t>
            </a:r>
            <a:r>
              <a:rPr lang="en-US" sz="1600" dirty="0">
                <a:sym typeface="Wingdings" panose="05000000000000000000" pitchFamily="2" charset="2"/>
              </a:rPr>
              <a:t> net positive value on the device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742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13439</TotalTime>
  <Words>758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Objective and Outline</vt:lpstr>
      <vt:lpstr>Rectification Concept</vt:lpstr>
      <vt:lpstr>PowerPoint Presentation</vt:lpstr>
      <vt:lpstr>PowerPoint Presentation</vt:lpstr>
      <vt:lpstr>PowerPoint Presentation</vt:lpstr>
      <vt:lpstr>Simulating Basic Rectifier Circuits</vt:lpstr>
      <vt:lpstr>Simulating Basic Rectifier Circuits</vt:lpstr>
      <vt:lpstr>Simulating Basic Rectifier Circuits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Becoss Journal</dc:creator>
  <cp:lastModifiedBy>Fabian Surya Pramudya</cp:lastModifiedBy>
  <cp:revision>4</cp:revision>
  <dcterms:created xsi:type="dcterms:W3CDTF">2022-02-17T08:40:42Z</dcterms:created>
  <dcterms:modified xsi:type="dcterms:W3CDTF">2022-11-14T05:47:15Z</dcterms:modified>
</cp:coreProperties>
</file>