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66" r:id="rId4"/>
    <p:sldId id="277" r:id="rId5"/>
    <p:sldId id="280" r:id="rId6"/>
    <p:sldId id="281" r:id="rId7"/>
    <p:sldId id="284" r:id="rId8"/>
    <p:sldId id="285" r:id="rId9"/>
    <p:sldId id="291" r:id="rId10"/>
    <p:sldId id="273" r:id="rId11"/>
    <p:sldId id="269" r:id="rId12"/>
    <p:sldId id="27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0D64E-C7BE-4928-A633-E0B9CF701AF1}" v="1" dt="2022-11-14T05:53:33.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660"/>
  </p:normalViewPr>
  <p:slideViewPr>
    <p:cSldViewPr snapToGrid="0">
      <p:cViewPr varScale="1">
        <p:scale>
          <a:sx n="60" d="100"/>
          <a:sy n="60" d="100"/>
        </p:scale>
        <p:origin x="48"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userId="6114d91b-24a3-4290-b39d-98dff7da0b7a" providerId="ADAL" clId="{8410D64E-C7BE-4928-A633-E0B9CF701AF1}"/>
    <pc:docChg chg="undo custSel modSld">
      <pc:chgData name="Fabian Surya" userId="6114d91b-24a3-4290-b39d-98dff7da0b7a" providerId="ADAL" clId="{8410D64E-C7BE-4928-A633-E0B9CF701AF1}" dt="2022-09-07T05:15:42.412" v="7" actId="20577"/>
      <pc:docMkLst>
        <pc:docMk/>
      </pc:docMkLst>
      <pc:sldChg chg="modSp mod">
        <pc:chgData name="Fabian Surya" userId="6114d91b-24a3-4290-b39d-98dff7da0b7a" providerId="ADAL" clId="{8410D64E-C7BE-4928-A633-E0B9CF701AF1}" dt="2022-09-07T05:15:42.412" v="7" actId="20577"/>
        <pc:sldMkLst>
          <pc:docMk/>
          <pc:sldMk cId="1675482563" sldId="273"/>
        </pc:sldMkLst>
        <pc:spChg chg="mod">
          <ac:chgData name="Fabian Surya" userId="6114d91b-24a3-4290-b39d-98dff7da0b7a" providerId="ADAL" clId="{8410D64E-C7BE-4928-A633-E0B9CF701AF1}" dt="2022-09-07T05:15:42.412" v="7" actId="20577"/>
          <ac:spMkLst>
            <pc:docMk/>
            <pc:sldMk cId="1675482563" sldId="273"/>
            <ac:spMk id="12" creationId="{7CE63C22-5C30-47FA-A1B8-F62228901F42}"/>
          </ac:spMkLst>
        </pc:spChg>
      </pc:sldChg>
    </pc:docChg>
  </pc:docChgLst>
  <pc:docChgLst>
    <pc:chgData name="Fabian Surya Pramudya" userId="f46cf8bb-4ec7-4653-94a9-ff26fa22481f" providerId="ADAL" clId="{8410D64E-C7BE-4928-A633-E0B9CF701AF1}"/>
    <pc:docChg chg="modSld">
      <pc:chgData name="Fabian Surya Pramudya" userId="f46cf8bb-4ec7-4653-94a9-ff26fa22481f" providerId="ADAL" clId="{8410D64E-C7BE-4928-A633-E0B9CF701AF1}" dt="2022-11-14T05:54:11.566" v="29" actId="1076"/>
      <pc:docMkLst>
        <pc:docMk/>
      </pc:docMkLst>
      <pc:sldChg chg="addSp modSp mod">
        <pc:chgData name="Fabian Surya Pramudya" userId="f46cf8bb-4ec7-4653-94a9-ff26fa22481f" providerId="ADAL" clId="{8410D64E-C7BE-4928-A633-E0B9CF701AF1}" dt="2022-11-14T05:54:11.566" v="29" actId="1076"/>
        <pc:sldMkLst>
          <pc:docMk/>
          <pc:sldMk cId="4207691334" sldId="266"/>
        </pc:sldMkLst>
        <pc:spChg chg="mod">
          <ac:chgData name="Fabian Surya Pramudya" userId="f46cf8bb-4ec7-4653-94a9-ff26fa22481f" providerId="ADAL" clId="{8410D64E-C7BE-4928-A633-E0B9CF701AF1}" dt="2022-11-14T05:54:06.514" v="26" actId="14100"/>
          <ac:spMkLst>
            <pc:docMk/>
            <pc:sldMk cId="4207691334" sldId="266"/>
            <ac:spMk id="10" creationId="{E30202D5-5274-4D71-A686-7ADD3C5704E7}"/>
          </ac:spMkLst>
        </pc:spChg>
        <pc:spChg chg="mod">
          <ac:chgData name="Fabian Surya Pramudya" userId="f46cf8bb-4ec7-4653-94a9-ff26fa22481f" providerId="ADAL" clId="{8410D64E-C7BE-4928-A633-E0B9CF701AF1}" dt="2022-11-14T05:54:03.093" v="25" actId="1076"/>
          <ac:spMkLst>
            <pc:docMk/>
            <pc:sldMk cId="4207691334" sldId="266"/>
            <ac:spMk id="23" creationId="{08137EE4-9D20-4DBE-8AB2-4139A0C06FCE}"/>
          </ac:spMkLst>
        </pc:spChg>
        <pc:picChg chg="add mod">
          <ac:chgData name="Fabian Surya Pramudya" userId="f46cf8bb-4ec7-4653-94a9-ff26fa22481f" providerId="ADAL" clId="{8410D64E-C7BE-4928-A633-E0B9CF701AF1}" dt="2022-11-14T05:54:11.566" v="29" actId="1076"/>
          <ac:picMkLst>
            <pc:docMk/>
            <pc:sldMk cId="4207691334" sldId="266"/>
            <ac:picMk id="2" creationId="{6BACD150-B41F-007D-AB14-EAB111887665}"/>
          </ac:picMkLst>
        </pc:picChg>
        <pc:picChg chg="mod">
          <ac:chgData name="Fabian Surya Pramudya" userId="f46cf8bb-4ec7-4653-94a9-ff26fa22481f" providerId="ADAL" clId="{8410D64E-C7BE-4928-A633-E0B9CF701AF1}" dt="2022-11-14T05:54:07.873" v="27" actId="1076"/>
          <ac:picMkLst>
            <pc:docMk/>
            <pc:sldMk cId="4207691334" sldId="266"/>
            <ac:picMk id="11" creationId="{140A0587-2C29-4A73-9E2B-1C754994CB7C}"/>
          </ac:picMkLst>
        </pc:picChg>
        <pc:picChg chg="mod">
          <ac:chgData name="Fabian Surya Pramudya" userId="f46cf8bb-4ec7-4653-94a9-ff26fa22481f" providerId="ADAL" clId="{8410D64E-C7BE-4928-A633-E0B9CF701AF1}" dt="2022-11-14T05:53:57.984" v="24" actId="1076"/>
          <ac:picMkLst>
            <pc:docMk/>
            <pc:sldMk cId="4207691334" sldId="266"/>
            <ac:picMk id="19" creationId="{96561C0D-2C55-4E1D-9230-B95258F4CD21}"/>
          </ac:picMkLst>
        </pc:picChg>
        <pc:picChg chg="mod">
          <ac:chgData name="Fabian Surya Pramudya" userId="f46cf8bb-4ec7-4653-94a9-ff26fa22481f" providerId="ADAL" clId="{8410D64E-C7BE-4928-A633-E0B9CF701AF1}" dt="2022-11-14T05:53:57.984" v="24" actId="1076"/>
          <ac:picMkLst>
            <pc:docMk/>
            <pc:sldMk cId="4207691334" sldId="266"/>
            <ac:picMk id="21" creationId="{6C65A28E-B6AE-4292-8F2E-730A1C7B236D}"/>
          </ac:picMkLst>
        </pc:picChg>
      </pc:sldChg>
      <pc:sldChg chg="modSp mod">
        <pc:chgData name="Fabian Surya Pramudya" userId="f46cf8bb-4ec7-4653-94a9-ff26fa22481f" providerId="ADAL" clId="{8410D64E-C7BE-4928-A633-E0B9CF701AF1}" dt="2022-11-14T05:47:18.061" v="10" actId="20577"/>
        <pc:sldMkLst>
          <pc:docMk/>
          <pc:sldMk cId="548660003" sldId="278"/>
        </pc:sldMkLst>
        <pc:spChg chg="mod">
          <ac:chgData name="Fabian Surya Pramudya" userId="f46cf8bb-4ec7-4653-94a9-ff26fa22481f" providerId="ADAL" clId="{8410D64E-C7BE-4928-A633-E0B9CF701AF1}" dt="2022-11-14T05:47:18.061" v="10" actId="20577"/>
          <ac:spMkLst>
            <pc:docMk/>
            <pc:sldMk cId="548660003" sldId="278"/>
            <ac:spMk id="3" creationId="{6B9C8BAC-C4B1-4647-A0CA-A1B1F061F4E3}"/>
          </ac:spMkLst>
        </pc:spChg>
      </pc:sldChg>
    </pc:docChg>
  </pc:docChgLst>
  <pc:docChgLst>
    <pc:chgData name="Becoss Journal" userId="4a03aab8-0bb6-490b-91bd-ec9a69313865" providerId="ADAL" clId="{931149D1-739E-4FA6-B00B-0AFE5FF96D27}"/>
    <pc:docChg chg="modSld">
      <pc:chgData name="Becoss Journal" userId="4a03aab8-0bb6-490b-91bd-ec9a69313865" providerId="ADAL" clId="{931149D1-739E-4FA6-B00B-0AFE5FF96D27}" dt="2022-05-09T07:04:33.034" v="0" actId="113"/>
      <pc:docMkLst>
        <pc:docMk/>
      </pc:docMkLst>
      <pc:sldChg chg="modSp mod">
        <pc:chgData name="Becoss Journal" userId="4a03aab8-0bb6-490b-91bd-ec9a69313865" providerId="ADAL" clId="{931149D1-739E-4FA6-B00B-0AFE5FF96D27}" dt="2022-05-09T07:04:33.034" v="0" actId="113"/>
        <pc:sldMkLst>
          <pc:docMk/>
          <pc:sldMk cId="1675482563" sldId="273"/>
        </pc:sldMkLst>
        <pc:spChg chg="mod">
          <ac:chgData name="Becoss Journal" userId="4a03aab8-0bb6-490b-91bd-ec9a69313865" providerId="ADAL" clId="{931149D1-739E-4FA6-B00B-0AFE5FF96D27}" dt="2022-05-09T07:04:33.034" v="0" actId="113"/>
          <ac:spMkLst>
            <pc:docMk/>
            <pc:sldMk cId="1675482563" sldId="273"/>
            <ac:spMk id="12" creationId="{7CE63C22-5C30-47FA-A1B8-F62228901F42}"/>
          </ac:spMkLst>
        </pc:spChg>
      </pc:sldChg>
    </pc:docChg>
  </pc:docChgLst>
  <pc:docChgLst>
    <pc:chgData name="Becoss Journal" userId="4a03aab8-0bb6-490b-91bd-ec9a69313865" providerId="ADAL" clId="{8410D64E-C7BE-4928-A633-E0B9CF701AF1}"/>
    <pc:docChg chg="undo custSel modSld">
      <pc:chgData name="Becoss Journal" userId="4a03aab8-0bb6-490b-91bd-ec9a69313865" providerId="ADAL" clId="{8410D64E-C7BE-4928-A633-E0B9CF701AF1}" dt="2022-08-30T04:15:01.865" v="4" actId="20577"/>
      <pc:docMkLst>
        <pc:docMk/>
      </pc:docMkLst>
      <pc:sldChg chg="modSp mod">
        <pc:chgData name="Becoss Journal" userId="4a03aab8-0bb6-490b-91bd-ec9a69313865" providerId="ADAL" clId="{8410D64E-C7BE-4928-A633-E0B9CF701AF1}" dt="2022-08-30T04:15:01.865" v="4" actId="20577"/>
        <pc:sldMkLst>
          <pc:docMk/>
          <pc:sldMk cId="1675482563" sldId="273"/>
        </pc:sldMkLst>
        <pc:spChg chg="mod">
          <ac:chgData name="Becoss Journal" userId="4a03aab8-0bb6-490b-91bd-ec9a69313865" providerId="ADAL" clId="{8410D64E-C7BE-4928-A633-E0B9CF701AF1}" dt="2022-08-30T04:15:01.865" v="4" actId="20577"/>
          <ac:spMkLst>
            <pc:docMk/>
            <pc:sldMk cId="1675482563" sldId="273"/>
            <ac:spMk id="12" creationId="{7CE63C22-5C30-47FA-A1B8-F62228901F42}"/>
          </ac:spMkLst>
        </pc:spChg>
      </pc:sldChg>
      <pc:sldChg chg="modSp mod">
        <pc:chgData name="Becoss Journal" userId="4a03aab8-0bb6-490b-91bd-ec9a69313865" providerId="ADAL" clId="{8410D64E-C7BE-4928-A633-E0B9CF701AF1}" dt="2022-08-30T04:14:07.441" v="1" actId="1076"/>
        <pc:sldMkLst>
          <pc:docMk/>
          <pc:sldMk cId="2027425230" sldId="291"/>
        </pc:sldMkLst>
        <pc:spChg chg="mod">
          <ac:chgData name="Becoss Journal" userId="4a03aab8-0bb6-490b-91bd-ec9a69313865" providerId="ADAL" clId="{8410D64E-C7BE-4928-A633-E0B9CF701AF1}" dt="2022-08-30T04:14:07.441" v="1" actId="1076"/>
          <ac:spMkLst>
            <pc:docMk/>
            <pc:sldMk cId="2027425230" sldId="291"/>
            <ac:spMk id="16" creationId="{435D179E-6F7F-4AF5-A256-7BD417BF5D0F}"/>
          </ac:spMkLst>
        </pc:spChg>
      </pc:sldChg>
    </pc:docChg>
  </pc:docChgLst>
  <pc:docChgLst>
    <pc:chgData name="Fabian Surya Pramudya" userId="f46cf8bb-4ec7-4653-94a9-ff26fa22481f" providerId="ADAL" clId="{DC3477EB-D571-4C36-96D4-9EB3586166C2}"/>
    <pc:docChg chg="undo custSel addSld delSld modSld sldOrd">
      <pc:chgData name="Fabian Surya Pramudya" userId="f46cf8bb-4ec7-4653-94a9-ff26fa22481f" providerId="ADAL" clId="{DC3477EB-D571-4C36-96D4-9EB3586166C2}" dt="2022-04-05T05:57:29.825" v="616" actId="20577"/>
      <pc:docMkLst>
        <pc:docMk/>
      </pc:docMkLst>
      <pc:sldChg chg="modSp del">
        <pc:chgData name="Fabian Surya Pramudya" userId="f46cf8bb-4ec7-4653-94a9-ff26fa22481f" providerId="ADAL" clId="{DC3477EB-D571-4C36-96D4-9EB3586166C2}" dt="2022-04-05T05:09:58.192" v="97" actId="2696"/>
        <pc:sldMkLst>
          <pc:docMk/>
          <pc:sldMk cId="1552307170" sldId="262"/>
        </pc:sldMkLst>
        <pc:spChg chg="mod">
          <ac:chgData name="Fabian Surya Pramudya" userId="f46cf8bb-4ec7-4653-94a9-ff26fa22481f" providerId="ADAL" clId="{DC3477EB-D571-4C36-96D4-9EB3586166C2}" dt="2022-04-05T04:50:40.074" v="4"/>
          <ac:spMkLst>
            <pc:docMk/>
            <pc:sldMk cId="1552307170" sldId="262"/>
            <ac:spMk id="4" creationId="{00291653-1793-41C5-8A16-79FF016F3F60}"/>
          </ac:spMkLst>
        </pc:spChg>
      </pc:sldChg>
      <pc:sldChg chg="del">
        <pc:chgData name="Fabian Surya Pramudya" userId="f46cf8bb-4ec7-4653-94a9-ff26fa22481f" providerId="ADAL" clId="{DC3477EB-D571-4C36-96D4-9EB3586166C2}" dt="2022-04-05T05:18:51.683" v="231" actId="2696"/>
        <pc:sldMkLst>
          <pc:docMk/>
          <pc:sldMk cId="1266407503" sldId="265"/>
        </pc:sldMkLst>
      </pc:sldChg>
      <pc:sldChg chg="addSp delSp modSp">
        <pc:chgData name="Fabian Surya Pramudya" userId="f46cf8bb-4ec7-4653-94a9-ff26fa22481f" providerId="ADAL" clId="{DC3477EB-D571-4C36-96D4-9EB3586166C2}" dt="2022-04-05T05:26:17.990" v="610" actId="20577"/>
        <pc:sldMkLst>
          <pc:docMk/>
          <pc:sldMk cId="4207691334" sldId="266"/>
        </pc:sldMkLst>
        <pc:spChg chg="del mod">
          <ac:chgData name="Fabian Surya Pramudya" userId="f46cf8bb-4ec7-4653-94a9-ff26fa22481f" providerId="ADAL" clId="{DC3477EB-D571-4C36-96D4-9EB3586166C2}" dt="2022-04-05T05:10:08.490" v="99" actId="478"/>
          <ac:spMkLst>
            <pc:docMk/>
            <pc:sldMk cId="4207691334" sldId="266"/>
            <ac:spMk id="8" creationId="{FDD4BFB8-1921-4316-973B-3A371171919A}"/>
          </ac:spMkLst>
        </pc:spChg>
        <pc:spChg chg="add mod">
          <ac:chgData name="Fabian Surya Pramudya" userId="f46cf8bb-4ec7-4653-94a9-ff26fa22481f" providerId="ADAL" clId="{DC3477EB-D571-4C36-96D4-9EB3586166C2}" dt="2022-04-05T05:26:17.990" v="610" actId="20577"/>
          <ac:spMkLst>
            <pc:docMk/>
            <pc:sldMk cId="4207691334" sldId="266"/>
            <ac:spMk id="9" creationId="{60410574-E88F-44D3-9D16-30622C2829B8}"/>
          </ac:spMkLst>
        </pc:spChg>
        <pc:spChg chg="mod">
          <ac:chgData name="Fabian Surya Pramudya" userId="f46cf8bb-4ec7-4653-94a9-ff26fa22481f" providerId="ADAL" clId="{DC3477EB-D571-4C36-96D4-9EB3586166C2}" dt="2022-04-05T05:10:25.165" v="120" actId="14100"/>
          <ac:spMkLst>
            <pc:docMk/>
            <pc:sldMk cId="4207691334" sldId="266"/>
            <ac:spMk id="10" creationId="{E30202D5-5274-4D71-A686-7ADD3C5704E7}"/>
          </ac:spMkLst>
        </pc:spChg>
        <pc:spChg chg="mod">
          <ac:chgData name="Fabian Surya Pramudya" userId="f46cf8bb-4ec7-4653-94a9-ff26fa22481f" providerId="ADAL" clId="{DC3477EB-D571-4C36-96D4-9EB3586166C2}" dt="2022-04-05T05:11:03.193" v="124" actId="14100"/>
          <ac:spMkLst>
            <pc:docMk/>
            <pc:sldMk cId="4207691334" sldId="266"/>
            <ac:spMk id="23" creationId="{08137EE4-9D20-4DBE-8AB2-4139A0C06FCE}"/>
          </ac:spMkLst>
        </pc:spChg>
        <pc:picChg chg="mod">
          <ac:chgData name="Fabian Surya Pramudya" userId="f46cf8bb-4ec7-4653-94a9-ff26fa22481f" providerId="ADAL" clId="{DC3477EB-D571-4C36-96D4-9EB3586166C2}" dt="2022-04-05T05:10:57.565" v="123" actId="1076"/>
          <ac:picMkLst>
            <pc:docMk/>
            <pc:sldMk cId="4207691334" sldId="266"/>
            <ac:picMk id="11" creationId="{140A0587-2C29-4A73-9E2B-1C754994CB7C}"/>
          </ac:picMkLst>
        </pc:picChg>
        <pc:picChg chg="mod">
          <ac:chgData name="Fabian Surya Pramudya" userId="f46cf8bb-4ec7-4653-94a9-ff26fa22481f" providerId="ADAL" clId="{DC3477EB-D571-4C36-96D4-9EB3586166C2}" dt="2022-04-05T05:10:33.613" v="122" actId="1076"/>
          <ac:picMkLst>
            <pc:docMk/>
            <pc:sldMk cId="4207691334" sldId="266"/>
            <ac:picMk id="19" creationId="{96561C0D-2C55-4E1D-9230-B95258F4CD21}"/>
          </ac:picMkLst>
        </pc:picChg>
        <pc:picChg chg="mod">
          <ac:chgData name="Fabian Surya Pramudya" userId="f46cf8bb-4ec7-4653-94a9-ff26fa22481f" providerId="ADAL" clId="{DC3477EB-D571-4C36-96D4-9EB3586166C2}" dt="2022-04-05T05:10:33.613" v="122" actId="1076"/>
          <ac:picMkLst>
            <pc:docMk/>
            <pc:sldMk cId="4207691334" sldId="266"/>
            <ac:picMk id="21" creationId="{6C65A28E-B6AE-4292-8F2E-730A1C7B236D}"/>
          </ac:picMkLst>
        </pc:picChg>
      </pc:sldChg>
      <pc:sldChg chg="addSp modSp">
        <pc:chgData name="Fabian Surya Pramudya" userId="f46cf8bb-4ec7-4653-94a9-ff26fa22481f" providerId="ADAL" clId="{DC3477EB-D571-4C36-96D4-9EB3586166C2}" dt="2022-04-05T05:24:39.445" v="530" actId="14100"/>
        <pc:sldMkLst>
          <pc:docMk/>
          <pc:sldMk cId="1372127128" sldId="269"/>
        </pc:sldMkLst>
        <pc:spChg chg="add mod">
          <ac:chgData name="Fabian Surya Pramudya" userId="f46cf8bb-4ec7-4653-94a9-ff26fa22481f" providerId="ADAL" clId="{DC3477EB-D571-4C36-96D4-9EB3586166C2}" dt="2022-04-05T05:24:39.445" v="530" actId="14100"/>
          <ac:spMkLst>
            <pc:docMk/>
            <pc:sldMk cId="1372127128" sldId="269"/>
            <ac:spMk id="2" creationId="{B3572E9E-CD6D-454A-88DA-2F2C8EBA6561}"/>
          </ac:spMkLst>
        </pc:spChg>
        <pc:spChg chg="mod">
          <ac:chgData name="Fabian Surya Pramudya" userId="f46cf8bb-4ec7-4653-94a9-ff26fa22481f" providerId="ADAL" clId="{DC3477EB-D571-4C36-96D4-9EB3586166C2}" dt="2022-04-05T05:23:59.126" v="526" actId="14100"/>
          <ac:spMkLst>
            <pc:docMk/>
            <pc:sldMk cId="1372127128" sldId="269"/>
            <ac:spMk id="10" creationId="{B211360B-CA2B-415A-BC4F-A36B82C059EB}"/>
          </ac:spMkLst>
        </pc:spChg>
        <pc:picChg chg="mod">
          <ac:chgData name="Fabian Surya Pramudya" userId="f46cf8bb-4ec7-4653-94a9-ff26fa22481f" providerId="ADAL" clId="{DC3477EB-D571-4C36-96D4-9EB3586166C2}" dt="2022-04-05T05:22:57.223" v="435" actId="1076"/>
          <ac:picMkLst>
            <pc:docMk/>
            <pc:sldMk cId="1372127128" sldId="269"/>
            <ac:picMk id="25" creationId="{35718203-DA8E-40D0-8B11-2B54DB7E752C}"/>
          </ac:picMkLst>
        </pc:picChg>
        <pc:picChg chg="mod">
          <ac:chgData name="Fabian Surya Pramudya" userId="f46cf8bb-4ec7-4653-94a9-ff26fa22481f" providerId="ADAL" clId="{DC3477EB-D571-4C36-96D4-9EB3586166C2}" dt="2022-04-05T05:23:16.365" v="437" actId="1076"/>
          <ac:picMkLst>
            <pc:docMk/>
            <pc:sldMk cId="1372127128" sldId="269"/>
            <ac:picMk id="31" creationId="{2C79D35C-4961-46D5-8388-810C701AF131}"/>
          </ac:picMkLst>
        </pc:picChg>
      </pc:sldChg>
      <pc:sldChg chg="modSp">
        <pc:chgData name="Fabian Surya Pramudya" userId="f46cf8bb-4ec7-4653-94a9-ff26fa22481f" providerId="ADAL" clId="{DC3477EB-D571-4C36-96D4-9EB3586166C2}" dt="2022-04-05T05:25:53.276" v="593" actId="14100"/>
        <pc:sldMkLst>
          <pc:docMk/>
          <pc:sldMk cId="3203400894" sldId="271"/>
        </pc:sldMkLst>
        <pc:spChg chg="mod">
          <ac:chgData name="Fabian Surya Pramudya" userId="f46cf8bb-4ec7-4653-94a9-ff26fa22481f" providerId="ADAL" clId="{DC3477EB-D571-4C36-96D4-9EB3586166C2}" dt="2022-04-05T05:25:53.276" v="593" actId="14100"/>
          <ac:spMkLst>
            <pc:docMk/>
            <pc:sldMk cId="3203400894" sldId="271"/>
            <ac:spMk id="8" creationId="{473317A4-917B-45BC-A5DD-9F89146FA895}"/>
          </ac:spMkLst>
        </pc:spChg>
        <pc:picChg chg="mod">
          <ac:chgData name="Fabian Surya Pramudya" userId="f46cf8bb-4ec7-4653-94a9-ff26fa22481f" providerId="ADAL" clId="{DC3477EB-D571-4C36-96D4-9EB3586166C2}" dt="2022-04-05T05:25:28.589" v="539" actId="1076"/>
          <ac:picMkLst>
            <pc:docMk/>
            <pc:sldMk cId="3203400894" sldId="271"/>
            <ac:picMk id="6" creationId="{CA059A70-6200-40AA-8B61-7E54F28CE437}"/>
          </ac:picMkLst>
        </pc:picChg>
        <pc:picChg chg="mod">
          <ac:chgData name="Fabian Surya Pramudya" userId="f46cf8bb-4ec7-4653-94a9-ff26fa22481f" providerId="ADAL" clId="{DC3477EB-D571-4C36-96D4-9EB3586166C2}" dt="2022-04-05T05:25:26.014" v="538" actId="1076"/>
          <ac:picMkLst>
            <pc:docMk/>
            <pc:sldMk cId="3203400894" sldId="271"/>
            <ac:picMk id="7" creationId="{3DDF5F8B-36F1-41EE-A85E-35D72E5F1CCB}"/>
          </ac:picMkLst>
        </pc:picChg>
      </pc:sldChg>
      <pc:sldChg chg="delSp del">
        <pc:chgData name="Fabian Surya Pramudya" userId="f46cf8bb-4ec7-4653-94a9-ff26fa22481f" providerId="ADAL" clId="{DC3477EB-D571-4C36-96D4-9EB3586166C2}" dt="2022-04-05T05:15:23.827" v="183" actId="2696"/>
        <pc:sldMkLst>
          <pc:docMk/>
          <pc:sldMk cId="3429847767" sldId="272"/>
        </pc:sldMkLst>
        <pc:spChg chg="del">
          <ac:chgData name="Fabian Surya Pramudya" userId="f46cf8bb-4ec7-4653-94a9-ff26fa22481f" providerId="ADAL" clId="{DC3477EB-D571-4C36-96D4-9EB3586166C2}" dt="2022-04-05T05:15:21.298" v="182"/>
          <ac:spMkLst>
            <pc:docMk/>
            <pc:sldMk cId="3429847767" sldId="272"/>
            <ac:spMk id="10" creationId="{E30202D5-5274-4D71-A686-7ADD3C5704E7}"/>
          </ac:spMkLst>
        </pc:spChg>
        <pc:picChg chg="del">
          <ac:chgData name="Fabian Surya Pramudya" userId="f46cf8bb-4ec7-4653-94a9-ff26fa22481f" providerId="ADAL" clId="{DC3477EB-D571-4C36-96D4-9EB3586166C2}" dt="2022-04-05T05:15:21.298" v="182"/>
          <ac:picMkLst>
            <pc:docMk/>
            <pc:sldMk cId="3429847767" sldId="272"/>
            <ac:picMk id="9" creationId="{FB94231A-11F7-49E0-8751-2413B07FFF13}"/>
          </ac:picMkLst>
        </pc:picChg>
        <pc:picChg chg="del">
          <ac:chgData name="Fabian Surya Pramudya" userId="f46cf8bb-4ec7-4653-94a9-ff26fa22481f" providerId="ADAL" clId="{DC3477EB-D571-4C36-96D4-9EB3586166C2}" dt="2022-04-05T05:15:21.298" v="182"/>
          <ac:picMkLst>
            <pc:docMk/>
            <pc:sldMk cId="3429847767" sldId="272"/>
            <ac:picMk id="13" creationId="{49EC7202-C97E-47A6-B222-568AAD59FF37}"/>
          </ac:picMkLst>
        </pc:picChg>
      </pc:sldChg>
      <pc:sldChg chg="modSp">
        <pc:chgData name="Fabian Surya Pramudya" userId="f46cf8bb-4ec7-4653-94a9-ff26fa22481f" providerId="ADAL" clId="{DC3477EB-D571-4C36-96D4-9EB3586166C2}" dt="2022-04-05T05:22:11.708" v="423" actId="1076"/>
        <pc:sldMkLst>
          <pc:docMk/>
          <pc:sldMk cId="1675482563" sldId="273"/>
        </pc:sldMkLst>
        <pc:spChg chg="mod">
          <ac:chgData name="Fabian Surya Pramudya" userId="f46cf8bb-4ec7-4653-94a9-ff26fa22481f" providerId="ADAL" clId="{DC3477EB-D571-4C36-96D4-9EB3586166C2}" dt="2022-04-05T05:22:11.708" v="423" actId="1076"/>
          <ac:spMkLst>
            <pc:docMk/>
            <pc:sldMk cId="1675482563" sldId="273"/>
            <ac:spMk id="12" creationId="{7CE63C22-5C30-47FA-A1B8-F62228901F42}"/>
          </ac:spMkLst>
        </pc:spChg>
        <pc:spChg chg="mod">
          <ac:chgData name="Fabian Surya Pramudya" userId="f46cf8bb-4ec7-4653-94a9-ff26fa22481f" providerId="ADAL" clId="{DC3477EB-D571-4C36-96D4-9EB3586166C2}" dt="2022-04-05T05:21:32.815" v="387" actId="115"/>
          <ac:spMkLst>
            <pc:docMk/>
            <pc:sldMk cId="1675482563" sldId="273"/>
            <ac:spMk id="13" creationId="{FB161F8D-C68E-443F-AC81-B4B3346405A0}"/>
          </ac:spMkLst>
        </pc:spChg>
        <pc:spChg chg="mod">
          <ac:chgData name="Fabian Surya Pramudya" userId="f46cf8bb-4ec7-4653-94a9-ff26fa22481f" providerId="ADAL" clId="{DC3477EB-D571-4C36-96D4-9EB3586166C2}" dt="2022-04-05T05:21:26.429" v="385" actId="1076"/>
          <ac:spMkLst>
            <pc:docMk/>
            <pc:sldMk cId="1675482563" sldId="273"/>
            <ac:spMk id="15" creationId="{01762A1D-674E-47B5-8CA9-B075766AD93B}"/>
          </ac:spMkLst>
        </pc:spChg>
        <pc:picChg chg="mod">
          <ac:chgData name="Fabian Surya Pramudya" userId="f46cf8bb-4ec7-4653-94a9-ff26fa22481f" providerId="ADAL" clId="{DC3477EB-D571-4C36-96D4-9EB3586166C2}" dt="2022-04-05T05:21:23.121" v="384" actId="1076"/>
          <ac:picMkLst>
            <pc:docMk/>
            <pc:sldMk cId="1675482563" sldId="273"/>
            <ac:picMk id="14" creationId="{986C13C1-33D7-4714-8171-A4E7B774D21D}"/>
          </ac:picMkLst>
        </pc:picChg>
      </pc:sldChg>
      <pc:sldChg chg="addSp delSp del">
        <pc:chgData name="Fabian Surya Pramudya" userId="f46cf8bb-4ec7-4653-94a9-ff26fa22481f" providerId="ADAL" clId="{DC3477EB-D571-4C36-96D4-9EB3586166C2}" dt="2022-04-05T05:19:54.638" v="303" actId="2696"/>
        <pc:sldMkLst>
          <pc:docMk/>
          <pc:sldMk cId="1772457335" sldId="274"/>
        </pc:sldMkLst>
        <pc:spChg chg="del">
          <ac:chgData name="Fabian Surya Pramudya" userId="f46cf8bb-4ec7-4653-94a9-ff26fa22481f" providerId="ADAL" clId="{DC3477EB-D571-4C36-96D4-9EB3586166C2}" dt="2022-04-05T05:19:12.144" v="239"/>
          <ac:spMkLst>
            <pc:docMk/>
            <pc:sldMk cId="1772457335" sldId="274"/>
            <ac:spMk id="23" creationId="{E39843C1-8AD2-4DB2-BC92-D241C09D0E56}"/>
          </ac:spMkLst>
        </pc:spChg>
        <pc:picChg chg="add del">
          <ac:chgData name="Fabian Surya Pramudya" userId="f46cf8bb-4ec7-4653-94a9-ff26fa22481f" providerId="ADAL" clId="{DC3477EB-D571-4C36-96D4-9EB3586166C2}" dt="2022-04-05T05:19:12.144" v="239"/>
          <ac:picMkLst>
            <pc:docMk/>
            <pc:sldMk cId="1772457335" sldId="274"/>
            <ac:picMk id="11" creationId="{06DFEBAD-0D00-48DB-ADAE-B8AF2B3BF9E4}"/>
          </ac:picMkLst>
        </pc:picChg>
        <pc:picChg chg="del">
          <ac:chgData name="Fabian Surya Pramudya" userId="f46cf8bb-4ec7-4653-94a9-ff26fa22481f" providerId="ADAL" clId="{DC3477EB-D571-4C36-96D4-9EB3586166C2}" dt="2022-04-05T05:19:12.144" v="239"/>
          <ac:picMkLst>
            <pc:docMk/>
            <pc:sldMk cId="1772457335" sldId="274"/>
            <ac:picMk id="14" creationId="{C35D7B7A-A3EB-4724-AA42-50D11F6E5E1F}"/>
          </ac:picMkLst>
        </pc:picChg>
        <pc:picChg chg="del">
          <ac:chgData name="Fabian Surya Pramudya" userId="f46cf8bb-4ec7-4653-94a9-ff26fa22481f" providerId="ADAL" clId="{DC3477EB-D571-4C36-96D4-9EB3586166C2}" dt="2022-04-05T05:19:12.144" v="239"/>
          <ac:picMkLst>
            <pc:docMk/>
            <pc:sldMk cId="1772457335" sldId="274"/>
            <ac:picMk id="17" creationId="{F7E51E39-D94E-4DFE-8886-9F2C4944BFF2}"/>
          </ac:picMkLst>
        </pc:picChg>
        <pc:picChg chg="del">
          <ac:chgData name="Fabian Surya Pramudya" userId="f46cf8bb-4ec7-4653-94a9-ff26fa22481f" providerId="ADAL" clId="{DC3477EB-D571-4C36-96D4-9EB3586166C2}" dt="2022-04-05T05:19:12.144" v="239"/>
          <ac:picMkLst>
            <pc:docMk/>
            <pc:sldMk cId="1772457335" sldId="274"/>
            <ac:picMk id="18" creationId="{E5625AF4-ADC6-458A-8E8C-BF8B0FBB8105}"/>
          </ac:picMkLst>
        </pc:picChg>
      </pc:sldChg>
      <pc:sldChg chg="modSp">
        <pc:chgData name="Fabian Surya Pramudya" userId="f46cf8bb-4ec7-4653-94a9-ff26fa22481f" providerId="ADAL" clId="{DC3477EB-D571-4C36-96D4-9EB3586166C2}" dt="2022-04-05T05:25:14.894" v="535" actId="1076"/>
        <pc:sldMkLst>
          <pc:docMk/>
          <pc:sldMk cId="1159218606" sldId="276"/>
        </pc:sldMkLst>
        <pc:spChg chg="mod">
          <ac:chgData name="Fabian Surya Pramudya" userId="f46cf8bb-4ec7-4653-94a9-ff26fa22481f" providerId="ADAL" clId="{DC3477EB-D571-4C36-96D4-9EB3586166C2}" dt="2022-04-05T05:25:14.894" v="535" actId="1076"/>
          <ac:spMkLst>
            <pc:docMk/>
            <pc:sldMk cId="1159218606" sldId="276"/>
            <ac:spMk id="10" creationId="{B211360B-CA2B-415A-BC4F-A36B82C059EB}"/>
          </ac:spMkLst>
        </pc:spChg>
        <pc:picChg chg="mod">
          <ac:chgData name="Fabian Surya Pramudya" userId="f46cf8bb-4ec7-4653-94a9-ff26fa22481f" providerId="ADAL" clId="{DC3477EB-D571-4C36-96D4-9EB3586166C2}" dt="2022-04-05T05:25:06.579" v="532" actId="1076"/>
          <ac:picMkLst>
            <pc:docMk/>
            <pc:sldMk cId="1159218606" sldId="276"/>
            <ac:picMk id="7" creationId="{9D2A7F78-04A4-43DB-AE20-3B4AE4D4FA7C}"/>
          </ac:picMkLst>
        </pc:picChg>
        <pc:picChg chg="mod">
          <ac:chgData name="Fabian Surya Pramudya" userId="f46cf8bb-4ec7-4653-94a9-ff26fa22481f" providerId="ADAL" clId="{DC3477EB-D571-4C36-96D4-9EB3586166C2}" dt="2022-04-05T05:25:11.298" v="534" actId="1076"/>
          <ac:picMkLst>
            <pc:docMk/>
            <pc:sldMk cId="1159218606" sldId="276"/>
            <ac:picMk id="33" creationId="{2F982F30-5D27-4E6A-8CC4-61545966B962}"/>
          </ac:picMkLst>
        </pc:picChg>
      </pc:sldChg>
      <pc:sldChg chg="add del ord">
        <pc:chgData name="Fabian Surya Pramudya" userId="f46cf8bb-4ec7-4653-94a9-ff26fa22481f" providerId="ADAL" clId="{DC3477EB-D571-4C36-96D4-9EB3586166C2}" dt="2022-04-05T04:50:35.358" v="3" actId="2696"/>
        <pc:sldMkLst>
          <pc:docMk/>
          <pc:sldMk cId="622113197" sldId="277"/>
        </pc:sldMkLst>
      </pc:sldChg>
      <pc:sldChg chg="addSp delSp modSp add">
        <pc:chgData name="Fabian Surya Pramudya" userId="f46cf8bb-4ec7-4653-94a9-ff26fa22481f" providerId="ADAL" clId="{DC3477EB-D571-4C36-96D4-9EB3586166C2}" dt="2022-04-05T05:15:42.500" v="192" actId="1076"/>
        <pc:sldMkLst>
          <pc:docMk/>
          <pc:sldMk cId="3316434652" sldId="277"/>
        </pc:sldMkLst>
        <pc:spChg chg="add mod">
          <ac:chgData name="Fabian Surya Pramudya" userId="f46cf8bb-4ec7-4653-94a9-ff26fa22481f" providerId="ADAL" clId="{DC3477EB-D571-4C36-96D4-9EB3586166C2}" dt="2022-04-05T05:15:36.792" v="188" actId="1076"/>
          <ac:spMkLst>
            <pc:docMk/>
            <pc:sldMk cId="3316434652" sldId="277"/>
            <ac:spMk id="9" creationId="{DECD2866-C122-4DD4-8C96-35087C2F25DD}"/>
          </ac:spMkLst>
        </pc:spChg>
        <pc:spChg chg="mod">
          <ac:chgData name="Fabian Surya Pramudya" userId="f46cf8bb-4ec7-4653-94a9-ff26fa22481f" providerId="ADAL" clId="{DC3477EB-D571-4C36-96D4-9EB3586166C2}" dt="2022-04-05T05:11:48.622" v="128" actId="20577"/>
          <ac:spMkLst>
            <pc:docMk/>
            <pc:sldMk cId="3316434652" sldId="277"/>
            <ac:spMk id="10" creationId="{B501EC1F-0FD0-484E-B32F-21EAE62AB22B}"/>
          </ac:spMkLst>
        </pc:spChg>
        <pc:spChg chg="mod">
          <ac:chgData name="Fabian Surya Pramudya" userId="f46cf8bb-4ec7-4653-94a9-ff26fa22481f" providerId="ADAL" clId="{DC3477EB-D571-4C36-96D4-9EB3586166C2}" dt="2022-04-05T05:13:06.496" v="149" actId="14100"/>
          <ac:spMkLst>
            <pc:docMk/>
            <pc:sldMk cId="3316434652" sldId="277"/>
            <ac:spMk id="11" creationId="{22290267-2436-4FD5-B70B-99004B6240E2}"/>
          </ac:spMkLst>
        </pc:spChg>
        <pc:spChg chg="del mod">
          <ac:chgData name="Fabian Surya Pramudya" userId="f46cf8bb-4ec7-4653-94a9-ff26fa22481f" providerId="ADAL" clId="{DC3477EB-D571-4C36-96D4-9EB3586166C2}" dt="2022-04-05T05:14:42.309" v="160"/>
          <ac:spMkLst>
            <pc:docMk/>
            <pc:sldMk cId="3316434652" sldId="277"/>
            <ac:spMk id="12" creationId="{17219213-176A-482E-8C01-4CBB6A131E88}"/>
          </ac:spMkLst>
        </pc:spChg>
        <pc:spChg chg="del">
          <ac:chgData name="Fabian Surya Pramudya" userId="f46cf8bb-4ec7-4653-94a9-ff26fa22481f" providerId="ADAL" clId="{DC3477EB-D571-4C36-96D4-9EB3586166C2}" dt="2022-04-05T05:14:42.309" v="160"/>
          <ac:spMkLst>
            <pc:docMk/>
            <pc:sldMk cId="3316434652" sldId="277"/>
            <ac:spMk id="13" creationId="{DE3E97A2-E067-40E8-A552-3F4BB51258F1}"/>
          </ac:spMkLst>
        </pc:spChg>
        <pc:picChg chg="add mod">
          <ac:chgData name="Fabian Surya Pramudya" userId="f46cf8bb-4ec7-4653-94a9-ff26fa22481f" providerId="ADAL" clId="{DC3477EB-D571-4C36-96D4-9EB3586166C2}" dt="2022-04-05T05:15:41.361" v="191" actId="1076"/>
          <ac:picMkLst>
            <pc:docMk/>
            <pc:sldMk cId="3316434652" sldId="277"/>
            <ac:picMk id="8" creationId="{3888234E-38B7-4CBE-9EBF-81B69D25640B}"/>
          </ac:picMkLst>
        </pc:picChg>
        <pc:picChg chg="del">
          <ac:chgData name="Fabian Surya Pramudya" userId="f46cf8bb-4ec7-4653-94a9-ff26fa22481f" providerId="ADAL" clId="{DC3477EB-D571-4C36-96D4-9EB3586166C2}" dt="2022-04-05T05:11:53.477" v="129" actId="478"/>
          <ac:picMkLst>
            <pc:docMk/>
            <pc:sldMk cId="3316434652" sldId="277"/>
            <ac:picMk id="14" creationId="{ED5BDBC0-4022-4E9D-9818-AD2884945D92}"/>
          </ac:picMkLst>
        </pc:picChg>
        <pc:picChg chg="del">
          <ac:chgData name="Fabian Surya Pramudya" userId="f46cf8bb-4ec7-4653-94a9-ff26fa22481f" providerId="ADAL" clId="{DC3477EB-D571-4C36-96D4-9EB3586166C2}" dt="2022-04-05T05:11:54.215" v="130" actId="478"/>
          <ac:picMkLst>
            <pc:docMk/>
            <pc:sldMk cId="3316434652" sldId="277"/>
            <ac:picMk id="15" creationId="{E2857CBD-1414-4113-A19A-C66F97421BE3}"/>
          </ac:picMkLst>
        </pc:picChg>
        <pc:picChg chg="add mod">
          <ac:chgData name="Fabian Surya Pramudya" userId="f46cf8bb-4ec7-4653-94a9-ff26fa22481f" providerId="ADAL" clId="{DC3477EB-D571-4C36-96D4-9EB3586166C2}" dt="2022-04-05T05:15:42.500" v="192" actId="1076"/>
          <ac:picMkLst>
            <pc:docMk/>
            <pc:sldMk cId="3316434652" sldId="277"/>
            <ac:picMk id="16" creationId="{D450DF64-2D4C-4A7C-A08D-B7D52C8D9EF3}"/>
          </ac:picMkLst>
        </pc:picChg>
      </pc:sldChg>
      <pc:sldChg chg="modSp add">
        <pc:chgData name="Fabian Surya Pramudya" userId="f46cf8bb-4ec7-4653-94a9-ff26fa22481f" providerId="ADAL" clId="{DC3477EB-D571-4C36-96D4-9EB3586166C2}" dt="2022-04-05T05:57:29.825" v="616" actId="20577"/>
        <pc:sldMkLst>
          <pc:docMk/>
          <pc:sldMk cId="548660003" sldId="278"/>
        </pc:sldMkLst>
        <pc:spChg chg="mod">
          <ac:chgData name="Fabian Surya Pramudya" userId="f46cf8bb-4ec7-4653-94a9-ff26fa22481f" providerId="ADAL" clId="{DC3477EB-D571-4C36-96D4-9EB3586166C2}" dt="2022-04-05T05:57:29.825" v="616" actId="20577"/>
          <ac:spMkLst>
            <pc:docMk/>
            <pc:sldMk cId="548660003" sldId="278"/>
            <ac:spMk id="3" creationId="{6B9C8BAC-C4B1-4647-A0CA-A1B1F061F4E3}"/>
          </ac:spMkLst>
        </pc:spChg>
      </pc:sldChg>
      <pc:sldChg chg="modSp add">
        <pc:chgData name="Fabian Surya Pramudya" userId="f46cf8bb-4ec7-4653-94a9-ff26fa22481f" providerId="ADAL" clId="{DC3477EB-D571-4C36-96D4-9EB3586166C2}" dt="2022-04-05T04:51:10.338" v="96" actId="20577"/>
        <pc:sldMkLst>
          <pc:docMk/>
          <pc:sldMk cId="1443877744" sldId="279"/>
        </pc:sldMkLst>
        <pc:spChg chg="mod">
          <ac:chgData name="Fabian Surya Pramudya" userId="f46cf8bb-4ec7-4653-94a9-ff26fa22481f" providerId="ADAL" clId="{DC3477EB-D571-4C36-96D4-9EB3586166C2}" dt="2022-04-05T04:51:10.338" v="96" actId="20577"/>
          <ac:spMkLst>
            <pc:docMk/>
            <pc:sldMk cId="1443877744" sldId="279"/>
            <ac:spMk id="6" creationId="{91440419-F8D9-4F32-85A9-78340E77E662}"/>
          </ac:spMkLst>
        </pc:spChg>
      </pc:sldChg>
      <pc:sldChg chg="addSp delSp modSp add">
        <pc:chgData name="Fabian Surya Pramudya" userId="f46cf8bb-4ec7-4653-94a9-ff26fa22481f" providerId="ADAL" clId="{DC3477EB-D571-4C36-96D4-9EB3586166C2}" dt="2022-04-05T05:15:14.617" v="181" actId="1076"/>
        <pc:sldMkLst>
          <pc:docMk/>
          <pc:sldMk cId="1342621292" sldId="280"/>
        </pc:sldMkLst>
        <pc:spChg chg="add mod">
          <ac:chgData name="Fabian Surya Pramudya" userId="f46cf8bb-4ec7-4653-94a9-ff26fa22481f" providerId="ADAL" clId="{DC3477EB-D571-4C36-96D4-9EB3586166C2}" dt="2022-04-05T05:15:09.705" v="179" actId="1076"/>
          <ac:spMkLst>
            <pc:docMk/>
            <pc:sldMk cId="1342621292" sldId="280"/>
            <ac:spMk id="5" creationId="{C9659223-97E0-40C1-83B0-097C04C2DE3F}"/>
          </ac:spMkLst>
        </pc:spChg>
        <pc:spChg chg="add mod">
          <ac:chgData name="Fabian Surya Pramudya" userId="f46cf8bb-4ec7-4653-94a9-ff26fa22481f" providerId="ADAL" clId="{DC3477EB-D571-4C36-96D4-9EB3586166C2}" dt="2022-04-05T05:14:46.575" v="162" actId="1076"/>
          <ac:spMkLst>
            <pc:docMk/>
            <pc:sldMk cId="1342621292" sldId="280"/>
            <ac:spMk id="6" creationId="{0D2881EF-F7E5-4C02-ABDD-82676899ED16}"/>
          </ac:spMkLst>
        </pc:spChg>
        <pc:spChg chg="mod ord">
          <ac:chgData name="Fabian Surya Pramudya" userId="f46cf8bb-4ec7-4653-94a9-ff26fa22481f" providerId="ADAL" clId="{DC3477EB-D571-4C36-96D4-9EB3586166C2}" dt="2022-04-05T05:15:14.617" v="181" actId="1076"/>
          <ac:spMkLst>
            <pc:docMk/>
            <pc:sldMk cId="1342621292" sldId="280"/>
            <ac:spMk id="8" creationId="{C6C84E89-9C18-468E-AD2F-7288FB14CD3E}"/>
          </ac:spMkLst>
        </pc:spChg>
        <pc:picChg chg="add mod">
          <ac:chgData name="Fabian Surya Pramudya" userId="f46cf8bb-4ec7-4653-94a9-ff26fa22481f" providerId="ADAL" clId="{DC3477EB-D571-4C36-96D4-9EB3586166C2}" dt="2022-04-05T05:15:12.718" v="180" actId="14100"/>
          <ac:picMkLst>
            <pc:docMk/>
            <pc:sldMk cId="1342621292" sldId="280"/>
            <ac:picMk id="2" creationId="{BE3FE27F-73C8-4BCD-9D8D-8366A0DA1B5D}"/>
          </ac:picMkLst>
        </pc:picChg>
        <pc:picChg chg="del">
          <ac:chgData name="Fabian Surya Pramudya" userId="f46cf8bb-4ec7-4653-94a9-ff26fa22481f" providerId="ADAL" clId="{DC3477EB-D571-4C36-96D4-9EB3586166C2}" dt="2022-04-05T05:13:39.998" v="150" actId="478"/>
          <ac:picMkLst>
            <pc:docMk/>
            <pc:sldMk cId="1342621292" sldId="280"/>
            <ac:picMk id="7" creationId="{23E625CC-63CD-4CCF-8B31-611101D3D23D}"/>
          </ac:picMkLst>
        </pc:picChg>
      </pc:sldChg>
      <pc:sldChg chg="addSp delSp modSp add">
        <pc:chgData name="Fabian Surya Pramudya" userId="f46cf8bb-4ec7-4653-94a9-ff26fa22481f" providerId="ADAL" clId="{DC3477EB-D571-4C36-96D4-9EB3586166C2}" dt="2022-04-05T05:17:43.669" v="209" actId="1076"/>
        <pc:sldMkLst>
          <pc:docMk/>
          <pc:sldMk cId="2970034748" sldId="281"/>
        </pc:sldMkLst>
        <pc:picChg chg="add del mod">
          <ac:chgData name="Fabian Surya Pramudya" userId="f46cf8bb-4ec7-4653-94a9-ff26fa22481f" providerId="ADAL" clId="{DC3477EB-D571-4C36-96D4-9EB3586166C2}" dt="2022-04-05T05:17:40.435" v="207" actId="478"/>
          <ac:picMkLst>
            <pc:docMk/>
            <pc:sldMk cId="2970034748" sldId="281"/>
            <ac:picMk id="2" creationId="{E9D6598E-C090-4707-8DF7-8DA1A871CCE2}"/>
          </ac:picMkLst>
        </pc:picChg>
        <pc:picChg chg="add mod">
          <ac:chgData name="Fabian Surya Pramudya" userId="f46cf8bb-4ec7-4653-94a9-ff26fa22481f" providerId="ADAL" clId="{DC3477EB-D571-4C36-96D4-9EB3586166C2}" dt="2022-04-05T05:17:02.869" v="201" actId="1076"/>
          <ac:picMkLst>
            <pc:docMk/>
            <pc:sldMk cId="2970034748" sldId="281"/>
            <ac:picMk id="4" creationId="{432D338A-9B74-446D-AF18-31C7265CE89A}"/>
          </ac:picMkLst>
        </pc:picChg>
        <pc:picChg chg="del">
          <ac:chgData name="Fabian Surya Pramudya" userId="f46cf8bb-4ec7-4653-94a9-ff26fa22481f" providerId="ADAL" clId="{DC3477EB-D571-4C36-96D4-9EB3586166C2}" dt="2022-04-05T05:16:56.633" v="196" actId="478"/>
          <ac:picMkLst>
            <pc:docMk/>
            <pc:sldMk cId="2970034748" sldId="281"/>
            <ac:picMk id="5" creationId="{3306C4FE-2743-4E3D-83E4-0D8F10858FE1}"/>
          </ac:picMkLst>
        </pc:picChg>
        <pc:picChg chg="del">
          <ac:chgData name="Fabian Surya Pramudya" userId="f46cf8bb-4ec7-4653-94a9-ff26fa22481f" providerId="ADAL" clId="{DC3477EB-D571-4C36-96D4-9EB3586166C2}" dt="2022-04-05T05:16:24.503" v="193" actId="478"/>
          <ac:picMkLst>
            <pc:docMk/>
            <pc:sldMk cId="2970034748" sldId="281"/>
            <ac:picMk id="7" creationId="{88969773-3DF0-4404-AC49-DF98F55094C6}"/>
          </ac:picMkLst>
        </pc:picChg>
        <pc:picChg chg="add mod">
          <ac:chgData name="Fabian Surya Pramudya" userId="f46cf8bb-4ec7-4653-94a9-ff26fa22481f" providerId="ADAL" clId="{DC3477EB-D571-4C36-96D4-9EB3586166C2}" dt="2022-04-05T05:17:43.669" v="209" actId="1076"/>
          <ac:picMkLst>
            <pc:docMk/>
            <pc:sldMk cId="2970034748" sldId="281"/>
            <ac:picMk id="8" creationId="{3E96AA9E-6F6D-433F-9C6D-F156E075F643}"/>
          </ac:picMkLst>
        </pc:picChg>
      </pc:sldChg>
      <pc:sldChg chg="addSp delSp modSp add">
        <pc:chgData name="Fabian Surya Pramudya" userId="f46cf8bb-4ec7-4653-94a9-ff26fa22481f" providerId="ADAL" clId="{DC3477EB-D571-4C36-96D4-9EB3586166C2}" dt="2022-04-05T05:18:09.322" v="222" actId="1076"/>
        <pc:sldMkLst>
          <pc:docMk/>
          <pc:sldMk cId="118117163" sldId="284"/>
        </pc:sldMkLst>
        <pc:spChg chg="mod">
          <ac:chgData name="Fabian Surya Pramudya" userId="f46cf8bb-4ec7-4653-94a9-ff26fa22481f" providerId="ADAL" clId="{DC3477EB-D571-4C36-96D4-9EB3586166C2}" dt="2022-04-05T05:17:15.469" v="202"/>
          <ac:spMkLst>
            <pc:docMk/>
            <pc:sldMk cId="118117163" sldId="284"/>
            <ac:spMk id="3" creationId="{2D14435B-50A7-4045-A9DC-E530D891C360}"/>
          </ac:spMkLst>
        </pc:spChg>
        <pc:spChg chg="del">
          <ac:chgData name="Fabian Surya Pramudya" userId="f46cf8bb-4ec7-4653-94a9-ff26fa22481f" providerId="ADAL" clId="{DC3477EB-D571-4C36-96D4-9EB3586166C2}" dt="2022-04-05T05:18:08.198" v="221" actId="478"/>
          <ac:spMkLst>
            <pc:docMk/>
            <pc:sldMk cId="118117163" sldId="284"/>
            <ac:spMk id="5" creationId="{FAF8642B-8B00-459E-A0E5-3B0903D32444}"/>
          </ac:spMkLst>
        </pc:spChg>
        <pc:spChg chg="mod">
          <ac:chgData name="Fabian Surya Pramudya" userId="f46cf8bb-4ec7-4653-94a9-ff26fa22481f" providerId="ADAL" clId="{DC3477EB-D571-4C36-96D4-9EB3586166C2}" dt="2022-04-05T05:18:02.483" v="217" actId="14100"/>
          <ac:spMkLst>
            <pc:docMk/>
            <pc:sldMk cId="118117163" sldId="284"/>
            <ac:spMk id="8" creationId="{849F09FC-E3A7-440C-A47C-E5DB1432B313}"/>
          </ac:spMkLst>
        </pc:spChg>
        <pc:picChg chg="mod">
          <ac:chgData name="Fabian Surya Pramudya" userId="f46cf8bb-4ec7-4653-94a9-ff26fa22481f" providerId="ADAL" clId="{DC3477EB-D571-4C36-96D4-9EB3586166C2}" dt="2022-04-05T05:18:09.322" v="222" actId="1076"/>
          <ac:picMkLst>
            <pc:docMk/>
            <pc:sldMk cId="118117163" sldId="284"/>
            <ac:picMk id="6" creationId="{8CE9FD46-670F-4C63-9423-12B6BE576087}"/>
          </ac:picMkLst>
        </pc:picChg>
        <pc:picChg chg="del">
          <ac:chgData name="Fabian Surya Pramudya" userId="f46cf8bb-4ec7-4653-94a9-ff26fa22481f" providerId="ADAL" clId="{DC3477EB-D571-4C36-96D4-9EB3586166C2}" dt="2022-04-05T05:17:53.124" v="211" actId="478"/>
          <ac:picMkLst>
            <pc:docMk/>
            <pc:sldMk cId="118117163" sldId="284"/>
            <ac:picMk id="7" creationId="{919FE246-62B8-49CC-9FCB-603CBC9B1C6C}"/>
          </ac:picMkLst>
        </pc:picChg>
        <pc:picChg chg="add mod">
          <ac:chgData name="Fabian Surya Pramudya" userId="f46cf8bb-4ec7-4653-94a9-ff26fa22481f" providerId="ADAL" clId="{DC3477EB-D571-4C36-96D4-9EB3586166C2}" dt="2022-04-05T05:17:59.600" v="216" actId="1076"/>
          <ac:picMkLst>
            <pc:docMk/>
            <pc:sldMk cId="118117163" sldId="284"/>
            <ac:picMk id="9" creationId="{284C2E6E-2B84-45D1-B56A-9B97CBD01817}"/>
          </ac:picMkLst>
        </pc:picChg>
      </pc:sldChg>
      <pc:sldChg chg="modSp add">
        <pc:chgData name="Fabian Surya Pramudya" userId="f46cf8bb-4ec7-4653-94a9-ff26fa22481f" providerId="ADAL" clId="{DC3477EB-D571-4C36-96D4-9EB3586166C2}" dt="2022-04-05T05:18:27.831" v="227" actId="1076"/>
        <pc:sldMkLst>
          <pc:docMk/>
          <pc:sldMk cId="830694678" sldId="285"/>
        </pc:sldMkLst>
        <pc:spChg chg="mod">
          <ac:chgData name="Fabian Surya Pramudya" userId="f46cf8bb-4ec7-4653-94a9-ff26fa22481f" providerId="ADAL" clId="{DC3477EB-D571-4C36-96D4-9EB3586166C2}" dt="2022-04-05T05:18:22.297" v="226" actId="20577"/>
          <ac:spMkLst>
            <pc:docMk/>
            <pc:sldMk cId="830694678" sldId="285"/>
            <ac:spMk id="14" creationId="{F1E5C462-DD42-4DA7-856B-B2FDBDB4D8B6}"/>
          </ac:spMkLst>
        </pc:spChg>
        <pc:picChg chg="mod">
          <ac:chgData name="Fabian Surya Pramudya" userId="f46cf8bb-4ec7-4653-94a9-ff26fa22481f" providerId="ADAL" clId="{DC3477EB-D571-4C36-96D4-9EB3586166C2}" dt="2022-04-05T05:18:27.831" v="227" actId="1076"/>
          <ac:picMkLst>
            <pc:docMk/>
            <pc:sldMk cId="830694678" sldId="285"/>
            <ac:picMk id="10" creationId="{4219FFCB-A1AF-45A3-9FF8-D159DE38C818}"/>
          </ac:picMkLst>
        </pc:picChg>
      </pc:sldChg>
      <pc:sldChg chg="addSp delSp modSp add">
        <pc:chgData name="Fabian Surya Pramudya" userId="f46cf8bb-4ec7-4653-94a9-ff26fa22481f" providerId="ADAL" clId="{DC3477EB-D571-4C36-96D4-9EB3586166C2}" dt="2022-04-05T05:19:50.946" v="302" actId="1076"/>
        <pc:sldMkLst>
          <pc:docMk/>
          <pc:sldMk cId="2027425230" sldId="291"/>
        </pc:sldMkLst>
        <pc:spChg chg="del">
          <ac:chgData name="Fabian Surya Pramudya" userId="f46cf8bb-4ec7-4653-94a9-ff26fa22481f" providerId="ADAL" clId="{DC3477EB-D571-4C36-96D4-9EB3586166C2}" dt="2022-04-05T05:19:03.432" v="235" actId="478"/>
          <ac:spMkLst>
            <pc:docMk/>
            <pc:sldMk cId="2027425230" sldId="291"/>
            <ac:spMk id="7" creationId="{4E050425-0BE3-4376-9CFB-C086B183FA5F}"/>
          </ac:spMkLst>
        </pc:spChg>
        <pc:spChg chg="mod">
          <ac:chgData name="Fabian Surya Pramudya" userId="f46cf8bb-4ec7-4653-94a9-ff26fa22481f" providerId="ADAL" clId="{DC3477EB-D571-4C36-96D4-9EB3586166C2}" dt="2022-04-05T05:18:32.902" v="230" actId="20577"/>
          <ac:spMkLst>
            <pc:docMk/>
            <pc:sldMk cId="2027425230" sldId="291"/>
            <ac:spMk id="14" creationId="{F1E5C462-DD42-4DA7-856B-B2FDBDB4D8B6}"/>
          </ac:spMkLst>
        </pc:spChg>
        <pc:spChg chg="add mod">
          <ac:chgData name="Fabian Surya Pramudya" userId="f46cf8bb-4ec7-4653-94a9-ff26fa22481f" providerId="ADAL" clId="{DC3477EB-D571-4C36-96D4-9EB3586166C2}" dt="2022-04-05T05:19:50.946" v="302" actId="1076"/>
          <ac:spMkLst>
            <pc:docMk/>
            <pc:sldMk cId="2027425230" sldId="291"/>
            <ac:spMk id="16" creationId="{435D179E-6F7F-4AF5-A256-7BD417BF5D0F}"/>
          </ac:spMkLst>
        </pc:spChg>
        <pc:picChg chg="del">
          <ac:chgData name="Fabian Surya Pramudya" userId="f46cf8bb-4ec7-4653-94a9-ff26fa22481f" providerId="ADAL" clId="{DC3477EB-D571-4C36-96D4-9EB3586166C2}" dt="2022-04-05T05:19:01.198" v="234" actId="478"/>
          <ac:picMkLst>
            <pc:docMk/>
            <pc:sldMk cId="2027425230" sldId="291"/>
            <ac:picMk id="6" creationId="{62DA99DD-D206-4EC4-B877-AC2E0612FB8C}"/>
          </ac:picMkLst>
        </pc:picChg>
        <pc:picChg chg="del">
          <ac:chgData name="Fabian Surya Pramudya" userId="f46cf8bb-4ec7-4653-94a9-ff26fa22481f" providerId="ADAL" clId="{DC3477EB-D571-4C36-96D4-9EB3586166C2}" dt="2022-04-05T05:19:04.909" v="238" actId="478"/>
          <ac:picMkLst>
            <pc:docMk/>
            <pc:sldMk cId="2027425230" sldId="291"/>
            <ac:picMk id="8" creationId="{A92C26EA-80F1-4F5E-804A-84103CFFCD43}"/>
          </ac:picMkLst>
        </pc:picChg>
        <pc:picChg chg="del">
          <ac:chgData name="Fabian Surya Pramudya" userId="f46cf8bb-4ec7-4653-94a9-ff26fa22481f" providerId="ADAL" clId="{DC3477EB-D571-4C36-96D4-9EB3586166C2}" dt="2022-04-05T05:19:04.094" v="236" actId="478"/>
          <ac:picMkLst>
            <pc:docMk/>
            <pc:sldMk cId="2027425230" sldId="291"/>
            <ac:picMk id="9" creationId="{FF496B3E-1253-4546-8F80-AAFF31B2BA2D}"/>
          </ac:picMkLst>
        </pc:picChg>
        <pc:picChg chg="add mod">
          <ac:chgData name="Fabian Surya Pramudya" userId="f46cf8bb-4ec7-4653-94a9-ff26fa22481f" providerId="ADAL" clId="{DC3477EB-D571-4C36-96D4-9EB3586166C2}" dt="2022-04-05T05:19:21.939" v="242" actId="1076"/>
          <ac:picMkLst>
            <pc:docMk/>
            <pc:sldMk cId="2027425230" sldId="291"/>
            <ac:picMk id="10" creationId="{8B3D5688-D3E1-4CA4-9937-A127B8741E47}"/>
          </ac:picMkLst>
        </pc:picChg>
        <pc:picChg chg="del">
          <ac:chgData name="Fabian Surya Pramudya" userId="f46cf8bb-4ec7-4653-94a9-ff26fa22481f" providerId="ADAL" clId="{DC3477EB-D571-4C36-96D4-9EB3586166C2}" dt="2022-04-05T05:19:04.580" v="237" actId="478"/>
          <ac:picMkLst>
            <pc:docMk/>
            <pc:sldMk cId="2027425230" sldId="291"/>
            <ac:picMk id="11" creationId="{251BABEE-0A73-441C-A414-12B8F92AC9D7}"/>
          </ac:picMkLst>
        </pc:picChg>
        <pc:picChg chg="add mod">
          <ac:chgData name="Fabian Surya Pramudya" userId="f46cf8bb-4ec7-4653-94a9-ff26fa22481f" providerId="ADAL" clId="{DC3477EB-D571-4C36-96D4-9EB3586166C2}" dt="2022-04-05T05:19:22.929" v="243" actId="1076"/>
          <ac:picMkLst>
            <pc:docMk/>
            <pc:sldMk cId="2027425230" sldId="291"/>
            <ac:picMk id="12" creationId="{578ADD00-FECF-4F18-BCB2-EFEC9A9DC76F}"/>
          </ac:picMkLst>
        </pc:picChg>
        <pc:picChg chg="add mod">
          <ac:chgData name="Fabian Surya Pramudya" userId="f46cf8bb-4ec7-4653-94a9-ff26fa22481f" providerId="ADAL" clId="{DC3477EB-D571-4C36-96D4-9EB3586166C2}" dt="2022-04-05T05:19:18.433" v="241" actId="1076"/>
          <ac:picMkLst>
            <pc:docMk/>
            <pc:sldMk cId="2027425230" sldId="291"/>
            <ac:picMk id="13" creationId="{85F1948C-8B7C-4FBA-8871-29FD18540BB2}"/>
          </ac:picMkLst>
        </pc:picChg>
        <pc:picChg chg="add mod">
          <ac:chgData name="Fabian Surya Pramudya" userId="f46cf8bb-4ec7-4653-94a9-ff26fa22481f" providerId="ADAL" clId="{DC3477EB-D571-4C36-96D4-9EB3586166C2}" dt="2022-04-05T05:19:18.433" v="241" actId="1076"/>
          <ac:picMkLst>
            <pc:docMk/>
            <pc:sldMk cId="2027425230" sldId="291"/>
            <ac:picMk id="15" creationId="{F6394915-A0E0-4CC7-8F05-A681C953ECFA}"/>
          </ac:picMkLst>
        </pc:picChg>
      </pc:sldChg>
      <pc:sldChg chg="addSp delSp modSp add del">
        <pc:chgData name="Fabian Surya Pramudya" userId="f46cf8bb-4ec7-4653-94a9-ff26fa22481f" providerId="ADAL" clId="{DC3477EB-D571-4C36-96D4-9EB3586166C2}" dt="2022-04-05T05:21:29.752" v="386" actId="2696"/>
        <pc:sldMkLst>
          <pc:docMk/>
          <pc:sldMk cId="145753397" sldId="292"/>
        </pc:sldMkLst>
        <pc:spChg chg="del">
          <ac:chgData name="Fabian Surya Pramudya" userId="f46cf8bb-4ec7-4653-94a9-ff26fa22481f" providerId="ADAL" clId="{DC3477EB-D571-4C36-96D4-9EB3586166C2}" dt="2022-04-05T05:20:12.023" v="306" actId="478"/>
          <ac:spMkLst>
            <pc:docMk/>
            <pc:sldMk cId="145753397" sldId="292"/>
            <ac:spMk id="2" creationId="{7EBE012F-65AC-46B7-857E-9A3AE20D3260}"/>
          </ac:spMkLst>
        </pc:spChg>
        <pc:spChg chg="del">
          <ac:chgData name="Fabian Surya Pramudya" userId="f46cf8bb-4ec7-4653-94a9-ff26fa22481f" providerId="ADAL" clId="{DC3477EB-D571-4C36-96D4-9EB3586166C2}" dt="2022-04-05T05:20:10.403" v="305" actId="478"/>
          <ac:spMkLst>
            <pc:docMk/>
            <pc:sldMk cId="145753397" sldId="292"/>
            <ac:spMk id="3" creationId="{1477DF1A-F76F-4103-BCD5-ACDF4E192943}"/>
          </ac:spMkLst>
        </pc:spChg>
        <pc:spChg chg="add">
          <ac:chgData name="Fabian Surya Pramudya" userId="f46cf8bb-4ec7-4653-94a9-ff26fa22481f" providerId="ADAL" clId="{DC3477EB-D571-4C36-96D4-9EB3586166C2}" dt="2022-04-05T05:20:19.151" v="307"/>
          <ac:spMkLst>
            <pc:docMk/>
            <pc:sldMk cId="145753397" sldId="292"/>
            <ac:spMk id="4" creationId="{709C20E7-D30F-426C-B441-ED31112BA326}"/>
          </ac:spMkLst>
        </pc:spChg>
        <pc:spChg chg="add mod">
          <ac:chgData name="Fabian Surya Pramudya" userId="f46cf8bb-4ec7-4653-94a9-ff26fa22481f" providerId="ADAL" clId="{DC3477EB-D571-4C36-96D4-9EB3586166C2}" dt="2022-04-05T05:20:28.239" v="334" actId="20577"/>
          <ac:spMkLst>
            <pc:docMk/>
            <pc:sldMk cId="145753397" sldId="292"/>
            <ac:spMk id="5" creationId="{A773F056-FC0A-4828-AC8B-757576CD11BD}"/>
          </ac:spMkLst>
        </pc:spChg>
      </pc:sldChg>
      <pc:sldChg chg="delSp modSp add del">
        <pc:chgData name="Fabian Surya Pramudya" userId="f46cf8bb-4ec7-4653-94a9-ff26fa22481f" providerId="ADAL" clId="{DC3477EB-D571-4C36-96D4-9EB3586166C2}" dt="2022-04-05T05:18:18.191" v="223" actId="2696"/>
        <pc:sldMkLst>
          <pc:docMk/>
          <pc:sldMk cId="3053013626" sldId="292"/>
        </pc:sldMkLst>
        <pc:spChg chg="mod">
          <ac:chgData name="Fabian Surya Pramudya" userId="f46cf8bb-4ec7-4653-94a9-ff26fa22481f" providerId="ADAL" clId="{DC3477EB-D571-4C36-96D4-9EB3586166C2}" dt="2022-04-05T05:17:36.849" v="206"/>
          <ac:spMkLst>
            <pc:docMk/>
            <pc:sldMk cId="3053013626" sldId="292"/>
            <ac:spMk id="9" creationId="{F5CA5167-DE26-44AC-B6A7-4A172ED370D3}"/>
          </ac:spMkLst>
        </pc:spChg>
        <pc:grpChg chg="del mod">
          <ac:chgData name="Fabian Surya Pramudya" userId="f46cf8bb-4ec7-4653-94a9-ff26fa22481f" providerId="ADAL" clId="{DC3477EB-D571-4C36-96D4-9EB3586166C2}" dt="2022-04-05T05:17:36.849" v="206"/>
          <ac:grpSpMkLst>
            <pc:docMk/>
            <pc:sldMk cId="3053013626" sldId="292"/>
            <ac:grpSpMk id="19" creationId="{6FA7130E-3E2B-4659-A80C-D1FE7ED1A868}"/>
          </ac:grpSpMkLst>
        </pc:grpChg>
        <pc:grpChg chg="mod">
          <ac:chgData name="Fabian Surya Pramudya" userId="f46cf8bb-4ec7-4653-94a9-ff26fa22481f" providerId="ADAL" clId="{DC3477EB-D571-4C36-96D4-9EB3586166C2}" dt="2022-04-05T05:17:36.849" v="206"/>
          <ac:grpSpMkLst>
            <pc:docMk/>
            <pc:sldMk cId="3053013626" sldId="292"/>
            <ac:grpSpMk id="22" creationId="{942B9D53-E5A6-4D92-A479-CA9E1A8383D3}"/>
          </ac:grpSpMkLst>
        </pc:grpChg>
        <pc:picChg chg="del">
          <ac:chgData name="Fabian Surya Pramudya" userId="f46cf8bb-4ec7-4653-94a9-ff26fa22481f" providerId="ADAL" clId="{DC3477EB-D571-4C36-96D4-9EB3586166C2}" dt="2022-04-05T05:17:36.849" v="206"/>
          <ac:picMkLst>
            <pc:docMk/>
            <pc:sldMk cId="3053013626" sldId="292"/>
            <ac:picMk id="3" creationId="{34E5293F-1E66-42DD-9681-79159E1D439D}"/>
          </ac:picMkLst>
        </pc:picChg>
        <pc:picChg chg="del">
          <ac:chgData name="Fabian Surya Pramudya" userId="f46cf8bb-4ec7-4653-94a9-ff26fa22481f" providerId="ADAL" clId="{DC3477EB-D571-4C36-96D4-9EB3586166C2}" dt="2022-04-05T05:17:49.760" v="210"/>
          <ac:picMkLst>
            <pc:docMk/>
            <pc:sldMk cId="3053013626" sldId="292"/>
            <ac:picMk id="31" creationId="{4B6EFA53-000B-40CE-9D2D-ED405B5CFBB7}"/>
          </ac:picMkLst>
        </pc:picChg>
      </pc:sldChg>
      <pc:sldChg chg="add del">
        <pc:chgData name="Fabian Surya Pramudya" userId="f46cf8bb-4ec7-4653-94a9-ff26fa22481f" providerId="ADAL" clId="{DC3477EB-D571-4C36-96D4-9EB3586166C2}" dt="2022-04-05T05:17:31.901" v="204"/>
        <pc:sldMkLst>
          <pc:docMk/>
          <pc:sldMk cId="3455315303" sldId="292"/>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71584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58819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73021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852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5B0D-DCB9-42CF-BE31-7841622CD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A3C68-ED51-41EE-82BA-D336F31FD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3391D-3056-4819-8D5E-986C65FC35A5}"/>
              </a:ext>
            </a:extLst>
          </p:cNvPr>
          <p:cNvSpPr>
            <a:spLocks noGrp="1"/>
          </p:cNvSpPr>
          <p:nvPr>
            <p:ph type="dt" sz="half" idx="10"/>
          </p:nvPr>
        </p:nvSpPr>
        <p:spPr/>
        <p:txBody>
          <a:bodyPr/>
          <a:lstStyle/>
          <a:p>
            <a:fld id="{8060FE40-2FC8-44FF-B3BF-7D77C489C5DB}" type="datetimeFigureOut">
              <a:rPr lang="en-US" smtClean="0"/>
              <a:t>11/14/2022</a:t>
            </a:fld>
            <a:endParaRPr lang="en-US"/>
          </a:p>
        </p:txBody>
      </p:sp>
      <p:sp>
        <p:nvSpPr>
          <p:cNvPr id="5" name="Footer Placeholder 4">
            <a:extLst>
              <a:ext uri="{FF2B5EF4-FFF2-40B4-BE49-F238E27FC236}">
                <a16:creationId xmlns:a16="http://schemas.microsoft.com/office/drawing/2014/main" id="{8F70B88C-4690-4C47-9E61-12C39E0C4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8F66D-E7F4-4C23-8B41-67ABE1903008}"/>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45169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7155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31323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74497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47283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11/14/2022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668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11/14/2022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52917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11/14/2022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6976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11/14/2022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740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11/14/2022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426655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14/11/2022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16019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11/14/2022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422342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8"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11/14/2022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3762558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Simulating Basic RC Rectifier Circuits </a:t>
            </a:r>
            <a:br>
              <a:rPr lang="en-AU"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CE63C22-5C30-47FA-A1B8-F62228901F42}"/>
              </a:ext>
            </a:extLst>
          </p:cNvPr>
          <p:cNvSpPr txBox="1"/>
          <p:nvPr/>
        </p:nvSpPr>
        <p:spPr>
          <a:xfrm>
            <a:off x="1114634" y="1036095"/>
            <a:ext cx="6658074" cy="3416320"/>
          </a:xfrm>
          <a:prstGeom prst="rect">
            <a:avLst/>
          </a:prstGeom>
          <a:noFill/>
        </p:spPr>
        <p:txBody>
          <a:bodyPr wrap="square">
            <a:spAutoFit/>
          </a:bodyPr>
          <a:lstStyle/>
          <a:p>
            <a:r>
              <a:rPr lang="en-US" b="1" dirty="0"/>
              <a:t>The time constrain of the RC circuit is R.C. </a:t>
            </a:r>
          </a:p>
          <a:p>
            <a:r>
              <a:rPr lang="en-US" dirty="0"/>
              <a:t>We have 2 Parasitic resistor + 1 Diode = 0.03 Ohm resistance </a:t>
            </a:r>
            <a:r>
              <a:rPr lang="en-US" dirty="0">
                <a:sym typeface="Wingdings" panose="05000000000000000000" pitchFamily="2" charset="2"/>
              </a:rPr>
              <a:t> almost negligible</a:t>
            </a:r>
          </a:p>
          <a:p>
            <a:endParaRPr lang="en-US" dirty="0"/>
          </a:p>
          <a:p>
            <a:r>
              <a:rPr lang="en-US"/>
              <a:t>0.03 </a:t>
            </a:r>
            <a:r>
              <a:rPr lang="en-US" dirty="0"/>
              <a:t>Ohm </a:t>
            </a:r>
            <a:r>
              <a:rPr lang="en-US"/>
              <a:t>* 10.00 </a:t>
            </a:r>
            <a:r>
              <a:rPr lang="en-US" dirty="0"/>
              <a:t>µF =3e-07 (</a:t>
            </a:r>
            <a:r>
              <a:rPr lang="en-US" u="sng" dirty="0"/>
              <a:t>Our minimum time constraint</a:t>
            </a:r>
            <a:r>
              <a:rPr lang="en-US" dirty="0"/>
              <a:t>)</a:t>
            </a:r>
          </a:p>
          <a:p>
            <a:r>
              <a:rPr lang="en-US" dirty="0"/>
              <a:t>While our simulation integration time step is 1e-06.</a:t>
            </a:r>
          </a:p>
          <a:p>
            <a:endParaRPr lang="en-US" dirty="0"/>
          </a:p>
          <a:p>
            <a:r>
              <a:rPr lang="en-US" dirty="0"/>
              <a:t>Meaning that out simulation is changing faster that we solving it. We have two solution !</a:t>
            </a:r>
          </a:p>
          <a:p>
            <a:pPr marL="342900" indent="-342900">
              <a:buAutoNum type="arabicPeriod"/>
            </a:pPr>
            <a:r>
              <a:rPr lang="en-US" dirty="0"/>
              <a:t>Increase the integration time step, or</a:t>
            </a:r>
          </a:p>
          <a:p>
            <a:pPr marL="342900" indent="-342900">
              <a:buAutoNum type="arabicPeriod"/>
            </a:pPr>
            <a:r>
              <a:rPr lang="en-US" b="1" dirty="0"/>
              <a:t>Increase 1 of the parasitic resistance to 0.1 </a:t>
            </a:r>
            <a:r>
              <a:rPr lang="en-US" b="1" dirty="0">
                <a:sym typeface="Wingdings" panose="05000000000000000000" pitchFamily="2" charset="2"/>
              </a:rPr>
              <a:t> we choose this!</a:t>
            </a:r>
            <a:endParaRPr lang="en-US" b="1" dirty="0"/>
          </a:p>
          <a:p>
            <a:endParaRPr lang="en-US" dirty="0"/>
          </a:p>
        </p:txBody>
      </p:sp>
      <p:sp>
        <p:nvSpPr>
          <p:cNvPr id="13" name="TextBox 12">
            <a:extLst>
              <a:ext uri="{FF2B5EF4-FFF2-40B4-BE49-F238E27FC236}">
                <a16:creationId xmlns:a16="http://schemas.microsoft.com/office/drawing/2014/main" id="{FB161F8D-C68E-443F-AC81-B4B3346405A0}"/>
              </a:ext>
            </a:extLst>
          </p:cNvPr>
          <p:cNvSpPr txBox="1"/>
          <p:nvPr/>
        </p:nvSpPr>
        <p:spPr>
          <a:xfrm>
            <a:off x="1114634" y="4570630"/>
            <a:ext cx="6225966" cy="1754326"/>
          </a:xfrm>
          <a:prstGeom prst="rect">
            <a:avLst/>
          </a:prstGeom>
          <a:noFill/>
        </p:spPr>
        <p:txBody>
          <a:bodyPr wrap="square">
            <a:spAutoFit/>
          </a:bodyPr>
          <a:lstStyle/>
          <a:p>
            <a:r>
              <a:rPr lang="en-US" b="1" u="sng" dirty="0"/>
              <a:t>To fix the simulation </a:t>
            </a:r>
          </a:p>
          <a:p>
            <a:pPr marL="342900" indent="-342900">
              <a:buAutoNum type="arabicPeriod"/>
            </a:pPr>
            <a:r>
              <a:rPr lang="en-US" dirty="0"/>
              <a:t>Stop the simulation</a:t>
            </a:r>
          </a:p>
          <a:p>
            <a:pPr marL="342900" indent="-342900">
              <a:buAutoNum type="arabicPeriod"/>
            </a:pPr>
            <a:r>
              <a:rPr lang="en-US" dirty="0"/>
              <a:t>Edit circuit parameter</a:t>
            </a:r>
          </a:p>
          <a:p>
            <a:pPr marL="342900" indent="-342900">
              <a:buAutoNum type="arabicPeriod"/>
            </a:pPr>
            <a:r>
              <a:rPr lang="en-US" dirty="0"/>
              <a:t>View components</a:t>
            </a:r>
          </a:p>
          <a:p>
            <a:pPr marL="342900" indent="-342900">
              <a:buAutoNum type="arabicPeriod"/>
            </a:pPr>
            <a:r>
              <a:rPr lang="en-US" dirty="0"/>
              <a:t>Increase the </a:t>
            </a:r>
            <a:r>
              <a:rPr lang="en-US" b="1" dirty="0" err="1"/>
              <a:t>Cfilter</a:t>
            </a:r>
            <a:r>
              <a:rPr lang="en-US" b="1" dirty="0"/>
              <a:t> resistor, or any other resistor</a:t>
            </a:r>
            <a:r>
              <a:rPr lang="en-US" dirty="0"/>
              <a:t> to 0.1 Ohm</a:t>
            </a:r>
          </a:p>
          <a:p>
            <a:pPr marL="342900" indent="-342900">
              <a:buAutoNum type="arabicPeriod"/>
            </a:pPr>
            <a:r>
              <a:rPr lang="en-US" dirty="0"/>
              <a:t>Plot the V and I again to see the effect</a:t>
            </a:r>
          </a:p>
        </p:txBody>
      </p:sp>
      <p:pic>
        <p:nvPicPr>
          <p:cNvPr id="14" name="Picture 13" descr="Chart, histogram&#10;&#10;Description automatically generated">
            <a:extLst>
              <a:ext uri="{FF2B5EF4-FFF2-40B4-BE49-F238E27FC236}">
                <a16:creationId xmlns:a16="http://schemas.microsoft.com/office/drawing/2014/main" id="{986C13C1-33D7-4714-8171-A4E7B774D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708" y="1731837"/>
            <a:ext cx="4008358" cy="3006267"/>
          </a:xfrm>
          <a:prstGeom prst="rect">
            <a:avLst/>
          </a:prstGeom>
        </p:spPr>
      </p:pic>
      <p:sp>
        <p:nvSpPr>
          <p:cNvPr id="15" name="TextBox 14">
            <a:extLst>
              <a:ext uri="{FF2B5EF4-FFF2-40B4-BE49-F238E27FC236}">
                <a16:creationId xmlns:a16="http://schemas.microsoft.com/office/drawing/2014/main" id="{01762A1D-674E-47B5-8CA9-B075766AD93B}"/>
              </a:ext>
            </a:extLst>
          </p:cNvPr>
          <p:cNvSpPr txBox="1"/>
          <p:nvPr/>
        </p:nvSpPr>
        <p:spPr>
          <a:xfrm>
            <a:off x="8119533" y="4797156"/>
            <a:ext cx="3822399" cy="1477328"/>
          </a:xfrm>
          <a:prstGeom prst="rect">
            <a:avLst/>
          </a:prstGeom>
          <a:noFill/>
        </p:spPr>
        <p:txBody>
          <a:bodyPr wrap="square">
            <a:spAutoFit/>
          </a:bodyPr>
          <a:lstStyle/>
          <a:p>
            <a:r>
              <a:rPr lang="en-US" sz="1800" b="1" dirty="0"/>
              <a:t>It shows the same graph as the previous one!</a:t>
            </a:r>
          </a:p>
          <a:p>
            <a:r>
              <a:rPr lang="en-US" sz="1800" dirty="0"/>
              <a:t>Typically, because our Capacitor is not big enough </a:t>
            </a:r>
            <a:r>
              <a:rPr lang="en-US" dirty="0"/>
              <a:t>to make a steady DC output. Let’s make it larger!</a:t>
            </a:r>
          </a:p>
        </p:txBody>
      </p:sp>
    </p:spTree>
    <p:extLst>
      <p:ext uri="{BB962C8B-B14F-4D97-AF65-F5344CB8AC3E}">
        <p14:creationId xmlns:p14="http://schemas.microsoft.com/office/powerpoint/2010/main" val="167548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211360B-CA2B-415A-BC4F-A36B82C059EB}"/>
              </a:ext>
            </a:extLst>
          </p:cNvPr>
          <p:cNvSpPr txBox="1"/>
          <p:nvPr/>
        </p:nvSpPr>
        <p:spPr>
          <a:xfrm>
            <a:off x="1180512" y="1023653"/>
            <a:ext cx="5444731" cy="5016758"/>
          </a:xfrm>
          <a:prstGeom prst="rect">
            <a:avLst/>
          </a:prstGeom>
          <a:noFill/>
        </p:spPr>
        <p:txBody>
          <a:bodyPr wrap="square">
            <a:spAutoFit/>
          </a:bodyPr>
          <a:lstStyle/>
          <a:p>
            <a:r>
              <a:rPr lang="en-US" sz="1600" dirty="0"/>
              <a:t>Because our Capacitor is not big enough.</a:t>
            </a:r>
          </a:p>
          <a:p>
            <a:r>
              <a:rPr lang="en-US" sz="1600" dirty="0"/>
              <a:t>Change your Capacitor to 1000 µF and see the result </a:t>
            </a:r>
          </a:p>
          <a:p>
            <a:endParaRPr lang="en-US" sz="1600" dirty="0"/>
          </a:p>
          <a:p>
            <a:r>
              <a:rPr lang="en-US" sz="1600" dirty="0"/>
              <a:t>Stop simulation, Edit circuit parameter, save, Run the simulation and Plot again the same graph</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We could see that the current and voltage are much steadier. How about if we </a:t>
            </a:r>
            <a:r>
              <a:rPr lang="en-US" sz="1600" b="1" dirty="0"/>
              <a:t>put more energy storage </a:t>
            </a:r>
            <a:r>
              <a:rPr lang="en-US" sz="1600" dirty="0"/>
              <a:t>on the capacitor? </a:t>
            </a:r>
          </a:p>
          <a:p>
            <a:endParaRPr lang="en-US" sz="1600" dirty="0"/>
          </a:p>
          <a:p>
            <a:r>
              <a:rPr lang="en-US" sz="1600" dirty="0"/>
              <a:t>Do the same steps as above, and make the capacitance bigger</a:t>
            </a:r>
          </a:p>
          <a:p>
            <a:r>
              <a:rPr lang="en-US" sz="1600" dirty="0"/>
              <a:t>Capacitor value = 100000.0e-6</a:t>
            </a:r>
          </a:p>
          <a:p>
            <a:r>
              <a:rPr lang="en-US" sz="1600" dirty="0"/>
              <a:t>Plot larger X-axis (put 0 on start and 0.3 on stop) </a:t>
            </a:r>
            <a:r>
              <a:rPr lang="en-US" sz="1600" dirty="0">
                <a:sym typeface="Wingdings" panose="05000000000000000000" pitchFamily="2" charset="2"/>
              </a:rPr>
              <a:t> </a:t>
            </a:r>
            <a:endParaRPr lang="en-US" sz="1600" dirty="0"/>
          </a:p>
        </p:txBody>
      </p:sp>
      <p:pic>
        <p:nvPicPr>
          <p:cNvPr id="25" name="Picture 24">
            <a:extLst>
              <a:ext uri="{FF2B5EF4-FFF2-40B4-BE49-F238E27FC236}">
                <a16:creationId xmlns:a16="http://schemas.microsoft.com/office/drawing/2014/main" id="{35718203-DA8E-40D0-8B11-2B54DB7E752C}"/>
              </a:ext>
            </a:extLst>
          </p:cNvPr>
          <p:cNvPicPr>
            <a:picLocks noChangeAspect="1"/>
          </p:cNvPicPr>
          <p:nvPr/>
        </p:nvPicPr>
        <p:blipFill>
          <a:blip r:embed="rId2"/>
          <a:stretch>
            <a:fillRect/>
          </a:stretch>
        </p:blipFill>
        <p:spPr>
          <a:xfrm>
            <a:off x="1043551" y="2443925"/>
            <a:ext cx="1866900" cy="1590675"/>
          </a:xfrm>
          <a:prstGeom prst="rect">
            <a:avLst/>
          </a:prstGeom>
        </p:spPr>
      </p:pic>
      <p:pic>
        <p:nvPicPr>
          <p:cNvPr id="29" name="Picture 28" descr="Chart, histogram&#10;&#10;Description automatically generated">
            <a:extLst>
              <a:ext uri="{FF2B5EF4-FFF2-40B4-BE49-F238E27FC236}">
                <a16:creationId xmlns:a16="http://schemas.microsoft.com/office/drawing/2014/main" id="{08FBB7E9-4A05-4D80-8ED9-70E5B0B69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510" y="3239263"/>
            <a:ext cx="4557865" cy="3418399"/>
          </a:xfrm>
          <a:prstGeom prst="rect">
            <a:avLst/>
          </a:prstGeom>
        </p:spPr>
      </p:pic>
      <p:pic>
        <p:nvPicPr>
          <p:cNvPr id="31" name="Picture 30">
            <a:extLst>
              <a:ext uri="{FF2B5EF4-FFF2-40B4-BE49-F238E27FC236}">
                <a16:creationId xmlns:a16="http://schemas.microsoft.com/office/drawing/2014/main" id="{2C79D35C-4961-46D5-8388-810C701AF131}"/>
              </a:ext>
            </a:extLst>
          </p:cNvPr>
          <p:cNvPicPr>
            <a:picLocks noChangeAspect="1"/>
          </p:cNvPicPr>
          <p:nvPr/>
        </p:nvPicPr>
        <p:blipFill>
          <a:blip r:embed="rId4"/>
          <a:stretch>
            <a:fillRect/>
          </a:stretch>
        </p:blipFill>
        <p:spPr>
          <a:xfrm>
            <a:off x="2989224" y="2699931"/>
            <a:ext cx="4107953" cy="1458138"/>
          </a:xfrm>
          <a:prstGeom prst="rect">
            <a:avLst/>
          </a:prstGeom>
        </p:spPr>
      </p:pic>
      <p:pic>
        <p:nvPicPr>
          <p:cNvPr id="33" name="Picture 32" descr="Chart, histogram&#10;&#10;Description automatically generated">
            <a:extLst>
              <a:ext uri="{FF2B5EF4-FFF2-40B4-BE49-F238E27FC236}">
                <a16:creationId xmlns:a16="http://schemas.microsoft.com/office/drawing/2014/main" id="{2F982F30-5D27-4E6A-8CC4-61545966B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8510" y="17867"/>
            <a:ext cx="4557865" cy="3418399"/>
          </a:xfrm>
          <a:prstGeom prst="rect">
            <a:avLst/>
          </a:prstGeom>
        </p:spPr>
      </p:pic>
      <p:sp>
        <p:nvSpPr>
          <p:cNvPr id="2" name="Arrow: Curved Left 1">
            <a:extLst>
              <a:ext uri="{FF2B5EF4-FFF2-40B4-BE49-F238E27FC236}">
                <a16:creationId xmlns:a16="http://schemas.microsoft.com/office/drawing/2014/main" id="{B3572E9E-CD6D-454A-88DA-2F2C8EBA6561}"/>
              </a:ext>
            </a:extLst>
          </p:cNvPr>
          <p:cNvSpPr/>
          <p:nvPr/>
        </p:nvSpPr>
        <p:spPr>
          <a:xfrm>
            <a:off x="11273932" y="2767092"/>
            <a:ext cx="505203" cy="113157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solidFill>
                <a:schemeClr val="tx1"/>
              </a:solidFill>
            </a:endParaRPr>
          </a:p>
        </p:txBody>
      </p:sp>
    </p:spTree>
    <p:extLst>
      <p:ext uri="{BB962C8B-B14F-4D97-AF65-F5344CB8AC3E}">
        <p14:creationId xmlns:p14="http://schemas.microsoft.com/office/powerpoint/2010/main" val="137212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Chart, histogram&#10;&#10;Description automatically generated">
            <a:extLst>
              <a:ext uri="{FF2B5EF4-FFF2-40B4-BE49-F238E27FC236}">
                <a16:creationId xmlns:a16="http://schemas.microsoft.com/office/drawing/2014/main" id="{08FBB7E9-4A05-4D80-8ED9-70E5B0B6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80" y="3245839"/>
            <a:ext cx="4557865" cy="3418399"/>
          </a:xfrm>
          <a:prstGeom prst="rect">
            <a:avLst/>
          </a:prstGeom>
        </p:spPr>
      </p:pic>
      <p:sp>
        <p:nvSpPr>
          <p:cNvPr id="10" name="TextBox 9">
            <a:extLst>
              <a:ext uri="{FF2B5EF4-FFF2-40B4-BE49-F238E27FC236}">
                <a16:creationId xmlns:a16="http://schemas.microsoft.com/office/drawing/2014/main" id="{B211360B-CA2B-415A-BC4F-A36B82C059EB}"/>
              </a:ext>
            </a:extLst>
          </p:cNvPr>
          <p:cNvSpPr txBox="1"/>
          <p:nvPr/>
        </p:nvSpPr>
        <p:spPr>
          <a:xfrm>
            <a:off x="1065510" y="1096745"/>
            <a:ext cx="3763614" cy="5016758"/>
          </a:xfrm>
          <a:prstGeom prst="rect">
            <a:avLst/>
          </a:prstGeom>
          <a:noFill/>
        </p:spPr>
        <p:txBody>
          <a:bodyPr wrap="square">
            <a:spAutoFit/>
          </a:bodyPr>
          <a:lstStyle/>
          <a:p>
            <a:r>
              <a:rPr lang="en-US" sz="1600" b="1" dirty="0"/>
              <a:t>What we have learned so far</a:t>
            </a:r>
          </a:p>
          <a:p>
            <a:endParaRPr lang="en-US" sz="1600" dirty="0"/>
          </a:p>
          <a:p>
            <a:pPr marL="342900" indent="-342900">
              <a:buAutoNum type="arabicPeriod"/>
            </a:pPr>
            <a:r>
              <a:rPr lang="en-US" sz="1600" dirty="0"/>
              <a:t>Adding the capacitor creates an instability and time constraint because the circuit is changing to rapidly. The solution is to increase the parasitic resistor/ Integration time step</a:t>
            </a:r>
          </a:p>
          <a:p>
            <a:pPr marL="342900" indent="-342900">
              <a:buAutoNum type="arabicPeriod"/>
            </a:pPr>
            <a:endParaRPr lang="en-US" sz="1600" dirty="0"/>
          </a:p>
          <a:p>
            <a:pPr marL="342900" indent="-342900">
              <a:buAutoNum type="arabicPeriod"/>
            </a:pPr>
            <a:r>
              <a:rPr lang="en-US" sz="1600" dirty="0"/>
              <a:t>The energy storage has a very high effects. It it’s too small it has no effects on creating steady net positive current and voltage</a:t>
            </a:r>
          </a:p>
          <a:p>
            <a:pPr marL="342900" indent="-342900">
              <a:buAutoNum type="arabicPeriod"/>
            </a:pPr>
            <a:endParaRPr lang="en-US" sz="1600" dirty="0"/>
          </a:p>
          <a:p>
            <a:pPr marL="342900" indent="-342900">
              <a:buAutoNum type="arabicPeriod"/>
            </a:pPr>
            <a:r>
              <a:rPr lang="en-US" sz="1600" dirty="0"/>
              <a:t>On the newest graph, focused on the change between the input and output. For Current: Blue </a:t>
            </a:r>
            <a:r>
              <a:rPr lang="en-US" sz="1600" dirty="0">
                <a:sym typeface="Wingdings" panose="05000000000000000000" pitchFamily="2" charset="2"/>
              </a:rPr>
              <a:t> orange (much flatter curve). For Voltage: Green  Red (from zero net cycle to positive net and flat curve)</a:t>
            </a:r>
            <a:endParaRPr lang="en-US" sz="1600" dirty="0"/>
          </a:p>
          <a:p>
            <a:pPr marL="342900" indent="-342900">
              <a:buAutoNum type="arabicPeriod"/>
            </a:pPr>
            <a:endParaRPr lang="en-US" sz="1600" dirty="0"/>
          </a:p>
        </p:txBody>
      </p:sp>
      <p:pic>
        <p:nvPicPr>
          <p:cNvPr id="7" name="Picture 6" descr="Chart, histogram&#10;&#10;Description automatically generated">
            <a:extLst>
              <a:ext uri="{FF2B5EF4-FFF2-40B4-BE49-F238E27FC236}">
                <a16:creationId xmlns:a16="http://schemas.microsoft.com/office/drawing/2014/main" id="{9D2A7F78-04A4-43DB-AE20-3B4AE4D4F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272" y="77384"/>
            <a:ext cx="4008358" cy="3006267"/>
          </a:xfrm>
          <a:prstGeom prst="rect">
            <a:avLst/>
          </a:prstGeom>
        </p:spPr>
      </p:pic>
      <p:pic>
        <p:nvPicPr>
          <p:cNvPr id="33" name="Picture 32" descr="Chart, histogram&#10;&#10;Description automatically generated">
            <a:extLst>
              <a:ext uri="{FF2B5EF4-FFF2-40B4-BE49-F238E27FC236}">
                <a16:creationId xmlns:a16="http://schemas.microsoft.com/office/drawing/2014/main" id="{2F982F30-5D27-4E6A-8CC4-61545966B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72" y="1895925"/>
            <a:ext cx="4557865" cy="3418399"/>
          </a:xfrm>
          <a:prstGeom prst="rect">
            <a:avLst/>
          </a:prstGeom>
        </p:spPr>
      </p:pic>
    </p:spTree>
    <p:extLst>
      <p:ext uri="{BB962C8B-B14F-4D97-AF65-F5344CB8AC3E}">
        <p14:creationId xmlns:p14="http://schemas.microsoft.com/office/powerpoint/2010/main" val="115921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3317A4-917B-45BC-A5DD-9F89146FA895}"/>
              </a:ext>
            </a:extLst>
          </p:cNvPr>
          <p:cNvSpPr txBox="1"/>
          <p:nvPr/>
        </p:nvSpPr>
        <p:spPr>
          <a:xfrm>
            <a:off x="1322119" y="848625"/>
            <a:ext cx="8973348" cy="646331"/>
          </a:xfrm>
          <a:prstGeom prst="rect">
            <a:avLst/>
          </a:prstGeom>
          <a:noFill/>
        </p:spPr>
        <p:txBody>
          <a:bodyPr wrap="square">
            <a:spAutoFit/>
          </a:bodyPr>
          <a:lstStyle/>
          <a:p>
            <a:r>
              <a:rPr lang="en-US" b="1" dirty="0"/>
              <a:t>Creating DC Load on a computer that requires a steady Voltage and Current! Its not enough</a:t>
            </a:r>
            <a:endParaRPr lang="en-US" dirty="0"/>
          </a:p>
          <a:p>
            <a:endParaRPr lang="en-US" dirty="0"/>
          </a:p>
        </p:txBody>
      </p:sp>
      <p:sp>
        <p:nvSpPr>
          <p:cNvPr id="11" name="TextBox 10">
            <a:extLst>
              <a:ext uri="{FF2B5EF4-FFF2-40B4-BE49-F238E27FC236}">
                <a16:creationId xmlns:a16="http://schemas.microsoft.com/office/drawing/2014/main" id="{ABACEDA8-15B5-44F9-82F3-F585048BD906}"/>
              </a:ext>
            </a:extLst>
          </p:cNvPr>
          <p:cNvSpPr txBox="1"/>
          <p:nvPr/>
        </p:nvSpPr>
        <p:spPr>
          <a:xfrm>
            <a:off x="6005157" y="1633101"/>
            <a:ext cx="5117431" cy="4247317"/>
          </a:xfrm>
          <a:prstGeom prst="rect">
            <a:avLst/>
          </a:prstGeom>
          <a:noFill/>
        </p:spPr>
        <p:txBody>
          <a:bodyPr wrap="square">
            <a:spAutoFit/>
          </a:bodyPr>
          <a:lstStyle/>
          <a:p>
            <a:r>
              <a:rPr lang="en-US" b="1" dirty="0"/>
              <a:t>Discussion</a:t>
            </a:r>
          </a:p>
          <a:p>
            <a:endParaRPr lang="en-US" b="1" dirty="0"/>
          </a:p>
          <a:p>
            <a:r>
              <a:rPr lang="en-US" dirty="0"/>
              <a:t>Congratulations!  We are able to create a stable DC output with net positive voltage and current using a diode and capacitor.  </a:t>
            </a:r>
          </a:p>
          <a:p>
            <a:endParaRPr lang="en-US" dirty="0"/>
          </a:p>
          <a:p>
            <a:r>
              <a:rPr lang="en-US" sz="1800" dirty="0"/>
              <a:t>This is achieved by using higher value of Capacitor. However, this settings might still break our device, as there is no limit to the current and buffering the energy output. </a:t>
            </a:r>
            <a:endParaRPr lang="en-US" dirty="0"/>
          </a:p>
          <a:p>
            <a:endParaRPr lang="en-US" dirty="0"/>
          </a:p>
          <a:p>
            <a:r>
              <a:rPr lang="en-US" dirty="0"/>
              <a:t>We will add another component on the next class. Can you guess what is it and what is the function of that component?</a:t>
            </a:r>
          </a:p>
          <a:p>
            <a:endParaRPr lang="en-US" dirty="0"/>
          </a:p>
        </p:txBody>
      </p:sp>
      <p:pic>
        <p:nvPicPr>
          <p:cNvPr id="6" name="Picture 5" descr="Chart, histogram&#10;&#10;Description automatically generated">
            <a:extLst>
              <a:ext uri="{FF2B5EF4-FFF2-40B4-BE49-F238E27FC236}">
                <a16:creationId xmlns:a16="http://schemas.microsoft.com/office/drawing/2014/main" id="{CA059A70-6200-40AA-8B61-7E54F28C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119" y="3880815"/>
            <a:ext cx="3703301" cy="2777476"/>
          </a:xfrm>
          <a:prstGeom prst="rect">
            <a:avLst/>
          </a:prstGeom>
        </p:spPr>
      </p:pic>
      <p:pic>
        <p:nvPicPr>
          <p:cNvPr id="7" name="Picture 6" descr="Chart, histogram&#10;&#10;Description automatically generated">
            <a:extLst>
              <a:ext uri="{FF2B5EF4-FFF2-40B4-BE49-F238E27FC236}">
                <a16:creationId xmlns:a16="http://schemas.microsoft.com/office/drawing/2014/main" id="{3DDF5F8B-36F1-41EE-A85E-35D72E5F1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20" y="1326417"/>
            <a:ext cx="3703301" cy="2777476"/>
          </a:xfrm>
          <a:prstGeom prst="rect">
            <a:avLst/>
          </a:prstGeom>
        </p:spPr>
      </p:pic>
    </p:spTree>
    <p:extLst>
      <p:ext uri="{BB962C8B-B14F-4D97-AF65-F5344CB8AC3E}">
        <p14:creationId xmlns:p14="http://schemas.microsoft.com/office/powerpoint/2010/main" val="32034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lphaLcPeriod"/>
            </a:pPr>
            <a:r>
              <a:rPr lang="en-US" dirty="0"/>
              <a:t>Adding a Capacitor to a basic Rectifier circuit</a:t>
            </a:r>
          </a:p>
          <a:p>
            <a:pPr marL="342900" indent="-342900">
              <a:buAutoNum type="alphaLcPeriod"/>
            </a:pPr>
            <a:r>
              <a:rPr lang="en-US" dirty="0"/>
              <a:t>Analysis of basic Rectifier and energy storage</a:t>
            </a:r>
          </a:p>
          <a:p>
            <a:pPr marL="342900" indent="-342900">
              <a:buAutoNum type="alphaLcPeriod"/>
            </a:pPr>
            <a:r>
              <a:rPr lang="en-US" dirty="0"/>
              <a:t>Analysis of the rectification output graph</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normAutofit/>
          </a:bodyPr>
          <a:lstStyle/>
          <a:p>
            <a:r>
              <a:rPr lang="en-US" sz="3200" dirty="0"/>
              <a:t>Objective and Outline</a:t>
            </a:r>
            <a:endParaRPr lang="en-HK" sz="3200" dirty="0"/>
          </a:p>
        </p:txBody>
      </p:sp>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0202D5-5274-4D71-A686-7ADD3C5704E7}"/>
              </a:ext>
            </a:extLst>
          </p:cNvPr>
          <p:cNvSpPr txBox="1"/>
          <p:nvPr/>
        </p:nvSpPr>
        <p:spPr>
          <a:xfrm>
            <a:off x="1177353" y="1624108"/>
            <a:ext cx="7132458" cy="2031325"/>
          </a:xfrm>
          <a:prstGeom prst="rect">
            <a:avLst/>
          </a:prstGeom>
          <a:noFill/>
        </p:spPr>
        <p:txBody>
          <a:bodyPr wrap="square">
            <a:spAutoFit/>
          </a:bodyPr>
          <a:lstStyle/>
          <a:p>
            <a:r>
              <a:rPr lang="en-US" dirty="0"/>
              <a:t>Capacitors draw larger currents when the voltage across them rapidly changes and are used when the intention is to remove currents that can be rapidly fluctuating and could otherwise disrupt the circuit. </a:t>
            </a:r>
          </a:p>
          <a:p>
            <a:endParaRPr lang="en-US" dirty="0"/>
          </a:p>
          <a:p>
            <a:endParaRPr lang="en-US" dirty="0"/>
          </a:p>
          <a:p>
            <a:endParaRPr lang="en-US" dirty="0"/>
          </a:p>
          <a:p>
            <a:endParaRPr lang="en-US" dirty="0"/>
          </a:p>
        </p:txBody>
      </p:sp>
      <p:pic>
        <p:nvPicPr>
          <p:cNvPr id="11" name="Picture 10" descr="Chart, histogram&#10;&#10;Description automatically generated">
            <a:extLst>
              <a:ext uri="{FF2B5EF4-FFF2-40B4-BE49-F238E27FC236}">
                <a16:creationId xmlns:a16="http://schemas.microsoft.com/office/drawing/2014/main" id="{140A0587-2C29-4A73-9E2B-1C754994C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217" y="541271"/>
            <a:ext cx="3690094" cy="2767571"/>
          </a:xfrm>
          <a:prstGeom prst="rect">
            <a:avLst/>
          </a:prstGeom>
        </p:spPr>
      </p:pic>
      <p:pic>
        <p:nvPicPr>
          <p:cNvPr id="19" name="Picture 18">
            <a:extLst>
              <a:ext uri="{FF2B5EF4-FFF2-40B4-BE49-F238E27FC236}">
                <a16:creationId xmlns:a16="http://schemas.microsoft.com/office/drawing/2014/main" id="{96561C0D-2C55-4E1D-9230-B95258F4CD21}"/>
              </a:ext>
            </a:extLst>
          </p:cNvPr>
          <p:cNvPicPr>
            <a:picLocks noChangeAspect="1"/>
          </p:cNvPicPr>
          <p:nvPr/>
        </p:nvPicPr>
        <p:blipFill>
          <a:blip r:embed="rId3"/>
          <a:stretch>
            <a:fillRect/>
          </a:stretch>
        </p:blipFill>
        <p:spPr>
          <a:xfrm>
            <a:off x="3383955" y="2693722"/>
            <a:ext cx="1504950" cy="742950"/>
          </a:xfrm>
          <a:prstGeom prst="rect">
            <a:avLst/>
          </a:prstGeom>
        </p:spPr>
      </p:pic>
      <p:pic>
        <p:nvPicPr>
          <p:cNvPr id="21" name="Picture 20">
            <a:extLst>
              <a:ext uri="{FF2B5EF4-FFF2-40B4-BE49-F238E27FC236}">
                <a16:creationId xmlns:a16="http://schemas.microsoft.com/office/drawing/2014/main" id="{6C65A28E-B6AE-4292-8F2E-730A1C7B236D}"/>
              </a:ext>
            </a:extLst>
          </p:cNvPr>
          <p:cNvPicPr>
            <a:picLocks noChangeAspect="1"/>
          </p:cNvPicPr>
          <p:nvPr/>
        </p:nvPicPr>
        <p:blipFill>
          <a:blip r:embed="rId4"/>
          <a:stretch>
            <a:fillRect/>
          </a:stretch>
        </p:blipFill>
        <p:spPr>
          <a:xfrm>
            <a:off x="1390681" y="2655622"/>
            <a:ext cx="1143000" cy="819150"/>
          </a:xfrm>
          <a:prstGeom prst="rect">
            <a:avLst/>
          </a:prstGeom>
        </p:spPr>
      </p:pic>
      <p:sp>
        <p:nvSpPr>
          <p:cNvPr id="23" name="TextBox 22">
            <a:extLst>
              <a:ext uri="{FF2B5EF4-FFF2-40B4-BE49-F238E27FC236}">
                <a16:creationId xmlns:a16="http://schemas.microsoft.com/office/drawing/2014/main" id="{08137EE4-9D20-4DBE-8AB2-4139A0C06FCE}"/>
              </a:ext>
            </a:extLst>
          </p:cNvPr>
          <p:cNvSpPr txBox="1"/>
          <p:nvPr/>
        </p:nvSpPr>
        <p:spPr>
          <a:xfrm>
            <a:off x="1177353" y="3975575"/>
            <a:ext cx="6634801" cy="2308324"/>
          </a:xfrm>
          <a:prstGeom prst="rect">
            <a:avLst/>
          </a:prstGeom>
          <a:noFill/>
        </p:spPr>
        <p:txBody>
          <a:bodyPr wrap="square">
            <a:spAutoFit/>
          </a:bodyPr>
          <a:lstStyle/>
          <a:p>
            <a:r>
              <a:rPr lang="en-US" dirty="0"/>
              <a:t>The nature of a capacitor is the integral of the current in a circuit. </a:t>
            </a:r>
          </a:p>
          <a:p>
            <a:r>
              <a:rPr lang="en-US" dirty="0"/>
              <a:t>Do you remember what an integral means? </a:t>
            </a:r>
          </a:p>
          <a:p>
            <a:endParaRPr lang="en-US" dirty="0"/>
          </a:p>
          <a:p>
            <a:r>
              <a:rPr lang="en-US" dirty="0"/>
              <a:t>A capacitor will not allow the voltage across them to fluctuate rapidly. And this is even though it draws rapidly fluctuating currents towards itself. This makes them ideal candidates where a stable voltage is required where otherwise the voltage could flicker too much</a:t>
            </a:r>
          </a:p>
        </p:txBody>
      </p:sp>
      <p:sp>
        <p:nvSpPr>
          <p:cNvPr id="9" name="Title 1">
            <a:extLst>
              <a:ext uri="{FF2B5EF4-FFF2-40B4-BE49-F238E27FC236}">
                <a16:creationId xmlns:a16="http://schemas.microsoft.com/office/drawing/2014/main" id="{60410574-E88F-44D3-9D16-30622C2829B8}"/>
              </a:ext>
            </a:extLst>
          </p:cNvPr>
          <p:cNvSpPr>
            <a:spLocks noGrp="1"/>
          </p:cNvSpPr>
          <p:nvPr>
            <p:ph type="title"/>
          </p:nvPr>
        </p:nvSpPr>
        <p:spPr>
          <a:xfrm>
            <a:off x="1390681" y="541271"/>
            <a:ext cx="10971531" cy="1143000"/>
          </a:xfrm>
        </p:spPr>
        <p:txBody>
          <a:bodyPr>
            <a:normAutofit/>
          </a:bodyPr>
          <a:lstStyle/>
          <a:p>
            <a:r>
              <a:rPr lang="en-US" sz="3200" dirty="0"/>
              <a:t>Capacitor</a:t>
            </a:r>
            <a:endParaRPr lang="en-HK" sz="3200" dirty="0"/>
          </a:p>
        </p:txBody>
      </p:sp>
      <p:pic>
        <p:nvPicPr>
          <p:cNvPr id="2" name="Picture 1" descr="Chart, histogram&#10;&#10;Description automatically generated">
            <a:extLst>
              <a:ext uri="{FF2B5EF4-FFF2-40B4-BE49-F238E27FC236}">
                <a16:creationId xmlns:a16="http://schemas.microsoft.com/office/drawing/2014/main" id="{6BACD150-B41F-007D-AB14-EAB1118876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5781" y="3308842"/>
            <a:ext cx="3828966" cy="2871725"/>
          </a:xfrm>
          <a:prstGeom prst="rect">
            <a:avLst/>
          </a:prstGeom>
        </p:spPr>
      </p:pic>
    </p:spTree>
    <p:extLst>
      <p:ext uri="{BB962C8B-B14F-4D97-AF65-F5344CB8AC3E}">
        <p14:creationId xmlns:p14="http://schemas.microsoft.com/office/powerpoint/2010/main" val="42076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501EC1F-0FD0-484E-B32F-21EAE62AB22B}"/>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Basic RC Rectifier Circuits</a:t>
            </a:r>
          </a:p>
        </p:txBody>
      </p:sp>
      <p:sp>
        <p:nvSpPr>
          <p:cNvPr id="11" name="TextBox 10">
            <a:extLst>
              <a:ext uri="{FF2B5EF4-FFF2-40B4-BE49-F238E27FC236}">
                <a16:creationId xmlns:a16="http://schemas.microsoft.com/office/drawing/2014/main" id="{22290267-2436-4FD5-B70B-99004B6240E2}"/>
              </a:ext>
            </a:extLst>
          </p:cNvPr>
          <p:cNvSpPr txBox="1"/>
          <p:nvPr/>
        </p:nvSpPr>
        <p:spPr>
          <a:xfrm>
            <a:off x="1390682" y="1472972"/>
            <a:ext cx="7969449"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a:t>
            </a:r>
            <a:r>
              <a:rPr lang="en-US" sz="1600" dirty="0" err="1"/>
              <a:t>e.g</a:t>
            </a:r>
            <a:r>
              <a:rPr lang="en-US" sz="1600" dirty="0"/>
              <a:t> D:\...\simulations\</a:t>
            </a:r>
            <a:r>
              <a:rPr lang="en-US" sz="1600" b="1" dirty="0"/>
              <a:t>capacitor_example</a:t>
            </a:r>
            <a:r>
              <a:rPr lang="en-US" sz="1600" dirty="0"/>
              <a:t>\capacitive_rectifier.csv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pic>
        <p:nvPicPr>
          <p:cNvPr id="8" name="Picture 7">
            <a:extLst>
              <a:ext uri="{FF2B5EF4-FFF2-40B4-BE49-F238E27FC236}">
                <a16:creationId xmlns:a16="http://schemas.microsoft.com/office/drawing/2014/main" id="{3888234E-38B7-4CBE-9EBF-81B69D25640B}"/>
              </a:ext>
            </a:extLst>
          </p:cNvPr>
          <p:cNvPicPr>
            <a:picLocks noChangeAspect="1"/>
          </p:cNvPicPr>
          <p:nvPr/>
        </p:nvPicPr>
        <p:blipFill>
          <a:blip r:embed="rId2"/>
          <a:stretch>
            <a:fillRect/>
          </a:stretch>
        </p:blipFill>
        <p:spPr>
          <a:xfrm>
            <a:off x="1054186" y="3522079"/>
            <a:ext cx="4999541" cy="2794650"/>
          </a:xfrm>
          <a:prstGeom prst="rect">
            <a:avLst/>
          </a:prstGeom>
        </p:spPr>
      </p:pic>
      <p:sp>
        <p:nvSpPr>
          <p:cNvPr id="9" name="TextBox 8">
            <a:extLst>
              <a:ext uri="{FF2B5EF4-FFF2-40B4-BE49-F238E27FC236}">
                <a16:creationId xmlns:a16="http://schemas.microsoft.com/office/drawing/2014/main" id="{DECD2866-C122-4DD4-8C96-35087C2F25DD}"/>
              </a:ext>
            </a:extLst>
          </p:cNvPr>
          <p:cNvSpPr txBox="1"/>
          <p:nvPr/>
        </p:nvSpPr>
        <p:spPr>
          <a:xfrm>
            <a:off x="1054186" y="2615972"/>
            <a:ext cx="11308026" cy="738664"/>
          </a:xfrm>
          <a:prstGeom prst="rect">
            <a:avLst/>
          </a:prstGeom>
          <a:noFill/>
        </p:spPr>
        <p:txBody>
          <a:bodyPr wrap="square">
            <a:spAutoFit/>
          </a:bodyPr>
          <a:lstStyle/>
          <a:p>
            <a:r>
              <a:rPr lang="en-US" sz="1400" dirty="0"/>
              <a:t>In the last session we have this circuit, now we will add a capacitor to the output.</a:t>
            </a:r>
          </a:p>
          <a:p>
            <a:r>
              <a:rPr lang="en-US" sz="1400" dirty="0"/>
              <a:t>Remember, a capacitor always connected on between a node as a parallel branch where you want to regulate the load.</a:t>
            </a:r>
          </a:p>
          <a:p>
            <a:r>
              <a:rPr lang="en-US" sz="1400" dirty="0"/>
              <a:t>Capacitor can’t be used standalone with no resistance, then we need to put very small parasitic resistor</a:t>
            </a:r>
          </a:p>
        </p:txBody>
      </p:sp>
      <p:pic>
        <p:nvPicPr>
          <p:cNvPr id="16" name="Picture 15">
            <a:extLst>
              <a:ext uri="{FF2B5EF4-FFF2-40B4-BE49-F238E27FC236}">
                <a16:creationId xmlns:a16="http://schemas.microsoft.com/office/drawing/2014/main" id="{D450DF64-2D4C-4A7C-A08D-B7D52C8D9EF3}"/>
              </a:ext>
            </a:extLst>
          </p:cNvPr>
          <p:cNvPicPr>
            <a:picLocks noChangeAspect="1"/>
          </p:cNvPicPr>
          <p:nvPr/>
        </p:nvPicPr>
        <p:blipFill>
          <a:blip r:embed="rId3"/>
          <a:stretch>
            <a:fillRect/>
          </a:stretch>
        </p:blipFill>
        <p:spPr>
          <a:xfrm>
            <a:off x="6354238" y="3522079"/>
            <a:ext cx="4163969" cy="2794651"/>
          </a:xfrm>
          <a:prstGeom prst="rect">
            <a:avLst/>
          </a:prstGeom>
        </p:spPr>
      </p:pic>
    </p:spTree>
    <p:extLst>
      <p:ext uri="{BB962C8B-B14F-4D97-AF65-F5344CB8AC3E}">
        <p14:creationId xmlns:p14="http://schemas.microsoft.com/office/powerpoint/2010/main" val="331643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3FE27F-73C8-4BCD-9D8D-8366A0DA1B5D}"/>
              </a:ext>
            </a:extLst>
          </p:cNvPr>
          <p:cNvPicPr>
            <a:picLocks noChangeAspect="1"/>
          </p:cNvPicPr>
          <p:nvPr/>
        </p:nvPicPr>
        <p:blipFill>
          <a:blip r:embed="rId2"/>
          <a:stretch>
            <a:fillRect/>
          </a:stretch>
        </p:blipFill>
        <p:spPr>
          <a:xfrm>
            <a:off x="1417607" y="2614525"/>
            <a:ext cx="6045077" cy="3650460"/>
          </a:xfrm>
          <a:prstGeom prst="rect">
            <a:avLst/>
          </a:prstGeom>
        </p:spPr>
      </p:pic>
      <p:sp>
        <p:nvSpPr>
          <p:cNvPr id="8" name="Rectangle 7">
            <a:extLst>
              <a:ext uri="{FF2B5EF4-FFF2-40B4-BE49-F238E27FC236}">
                <a16:creationId xmlns:a16="http://schemas.microsoft.com/office/drawing/2014/main" id="{C6C84E89-9C18-468E-AD2F-7288FB14CD3E}"/>
              </a:ext>
            </a:extLst>
          </p:cNvPr>
          <p:cNvSpPr/>
          <p:nvPr/>
        </p:nvSpPr>
        <p:spPr>
          <a:xfrm>
            <a:off x="4364552" y="4676628"/>
            <a:ext cx="6196263" cy="523220"/>
          </a:xfrm>
          <a:prstGeom prst="rect">
            <a:avLst/>
          </a:prstGeom>
        </p:spPr>
        <p:txBody>
          <a:bodyPr wrap="square">
            <a:spAutoFit/>
          </a:bodyPr>
          <a:lstStyle/>
          <a:p>
            <a:r>
              <a:rPr lang="en-US" sz="1400" dirty="0"/>
              <a:t>The smaller the integration time, the higher the sampling frequency. But longer processing time. The larger the faster, but you lose some data record</a:t>
            </a:r>
          </a:p>
        </p:txBody>
      </p:sp>
      <p:sp>
        <p:nvSpPr>
          <p:cNvPr id="5" name="Rectangle 4">
            <a:extLst>
              <a:ext uri="{FF2B5EF4-FFF2-40B4-BE49-F238E27FC236}">
                <a16:creationId xmlns:a16="http://schemas.microsoft.com/office/drawing/2014/main" id="{C9659223-97E0-40C1-83B0-097C04C2DE3F}"/>
              </a:ext>
            </a:extLst>
          </p:cNvPr>
          <p:cNvSpPr/>
          <p:nvPr/>
        </p:nvSpPr>
        <p:spPr>
          <a:xfrm>
            <a:off x="5217153" y="953272"/>
            <a:ext cx="5750062" cy="2062103"/>
          </a:xfrm>
          <a:prstGeom prst="rect">
            <a:avLst/>
          </a:prstGeom>
        </p:spPr>
        <p:txBody>
          <a:bodyPr wrap="square">
            <a:spAutoFit/>
          </a:bodyPr>
          <a:lstStyle/>
          <a:p>
            <a:r>
              <a:rPr lang="en-US" sz="1600" b="1" dirty="0"/>
              <a:t>Creating simulation</a:t>
            </a:r>
          </a:p>
          <a:p>
            <a:pPr marL="342900" indent="-342900">
              <a:buAutoNum type="arabicPeriod"/>
            </a:pPr>
            <a:r>
              <a:rPr lang="en-US" sz="1600" dirty="0"/>
              <a:t>Run the PPE webserver</a:t>
            </a:r>
          </a:p>
          <a:p>
            <a:pPr marL="342900" indent="-342900">
              <a:buAutoNum type="arabicPeriod"/>
            </a:pPr>
            <a:r>
              <a:rPr lang="en-US" sz="1600" dirty="0"/>
              <a:t>Create new simulation ‘Capacitive Rectifier’, add your working directory file.</a:t>
            </a:r>
          </a:p>
          <a:p>
            <a:pPr marL="342900" indent="-342900">
              <a:buFontTx/>
              <a:buAutoNum type="arabicPeriod"/>
            </a:pPr>
            <a:r>
              <a:rPr lang="en-US" sz="1600" dirty="0"/>
              <a:t>Solve the warning if there is any, save first, and you can edit later when you need it.</a:t>
            </a:r>
          </a:p>
          <a:p>
            <a:endParaRPr lang="en-US" sz="1600" dirty="0"/>
          </a:p>
          <a:p>
            <a:pPr marL="342900" indent="-342900">
              <a:buAutoNum type="arabicPeriod"/>
            </a:pPr>
            <a:endParaRPr lang="en-US" sz="1600" dirty="0"/>
          </a:p>
        </p:txBody>
      </p:sp>
      <p:sp>
        <p:nvSpPr>
          <p:cNvPr id="6" name="TextBox 5">
            <a:extLst>
              <a:ext uri="{FF2B5EF4-FFF2-40B4-BE49-F238E27FC236}">
                <a16:creationId xmlns:a16="http://schemas.microsoft.com/office/drawing/2014/main" id="{0D2881EF-F7E5-4C02-ABDD-82676899ED16}"/>
              </a:ext>
            </a:extLst>
          </p:cNvPr>
          <p:cNvSpPr txBox="1"/>
          <p:nvPr/>
        </p:nvSpPr>
        <p:spPr>
          <a:xfrm>
            <a:off x="1311086" y="953272"/>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3"/>
              </a:rPr>
              <a:t>http://127.0.0.1:8000/</a:t>
            </a:r>
            <a:r>
              <a:rPr lang="en-US" sz="1200" dirty="0"/>
              <a:t> (or other URL) and run in your browser</a:t>
            </a:r>
          </a:p>
        </p:txBody>
      </p:sp>
    </p:spTree>
    <p:extLst>
      <p:ext uri="{BB962C8B-B14F-4D97-AF65-F5344CB8AC3E}">
        <p14:creationId xmlns:p14="http://schemas.microsoft.com/office/powerpoint/2010/main" val="134262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Rectifier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2"/>
          <a:srcRect r="27438"/>
          <a:stretch/>
        </p:blipFill>
        <p:spPr>
          <a:xfrm>
            <a:off x="1223966" y="2672458"/>
            <a:ext cx="4626756" cy="3368996"/>
          </a:xfrm>
          <a:prstGeom prst="rect">
            <a:avLst/>
          </a:prstGeom>
          <a:ln>
            <a:solidFill>
              <a:schemeClr val="accent1"/>
            </a:solidFill>
          </a:ln>
        </p:spPr>
      </p:pic>
      <p:pic>
        <p:nvPicPr>
          <p:cNvPr id="4" name="Picture 3">
            <a:extLst>
              <a:ext uri="{FF2B5EF4-FFF2-40B4-BE49-F238E27FC236}">
                <a16:creationId xmlns:a16="http://schemas.microsoft.com/office/drawing/2014/main" id="{432D338A-9B74-446D-AF18-31C7265CE89A}"/>
              </a:ext>
            </a:extLst>
          </p:cNvPr>
          <p:cNvPicPr>
            <a:picLocks noChangeAspect="1"/>
          </p:cNvPicPr>
          <p:nvPr/>
        </p:nvPicPr>
        <p:blipFill>
          <a:blip r:embed="rId3"/>
          <a:stretch>
            <a:fillRect/>
          </a:stretch>
        </p:blipFill>
        <p:spPr>
          <a:xfrm>
            <a:off x="6096000" y="2743506"/>
            <a:ext cx="5378434" cy="3199479"/>
          </a:xfrm>
          <a:prstGeom prst="rect">
            <a:avLst/>
          </a:prstGeom>
        </p:spPr>
      </p:pic>
      <p:pic>
        <p:nvPicPr>
          <p:cNvPr id="8" name="Picture 7">
            <a:extLst>
              <a:ext uri="{FF2B5EF4-FFF2-40B4-BE49-F238E27FC236}">
                <a16:creationId xmlns:a16="http://schemas.microsoft.com/office/drawing/2014/main" id="{3E96AA9E-6F6D-433F-9C6D-F156E075F643}"/>
              </a:ext>
            </a:extLst>
          </p:cNvPr>
          <p:cNvPicPr>
            <a:picLocks noChangeAspect="1"/>
          </p:cNvPicPr>
          <p:nvPr/>
        </p:nvPicPr>
        <p:blipFill>
          <a:blip r:embed="rId4"/>
          <a:stretch>
            <a:fillRect/>
          </a:stretch>
        </p:blipFill>
        <p:spPr>
          <a:xfrm>
            <a:off x="7694828" y="1159565"/>
            <a:ext cx="1790700" cy="457200"/>
          </a:xfrm>
          <a:prstGeom prst="rect">
            <a:avLst/>
          </a:prstGeom>
        </p:spPr>
      </p:pic>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4435B-50A7-4045-A9DC-E530D891C360}"/>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pic>
        <p:nvPicPr>
          <p:cNvPr id="6" name="Picture 5">
            <a:extLst>
              <a:ext uri="{FF2B5EF4-FFF2-40B4-BE49-F238E27FC236}">
                <a16:creationId xmlns:a16="http://schemas.microsoft.com/office/drawing/2014/main" id="{8CE9FD46-670F-4C63-9423-12B6BE576087}"/>
              </a:ext>
            </a:extLst>
          </p:cNvPr>
          <p:cNvPicPr>
            <a:picLocks noChangeAspect="1"/>
          </p:cNvPicPr>
          <p:nvPr/>
        </p:nvPicPr>
        <p:blipFill>
          <a:blip r:embed="rId2"/>
          <a:stretch>
            <a:fillRect/>
          </a:stretch>
        </p:blipFill>
        <p:spPr>
          <a:xfrm>
            <a:off x="1775093" y="3515050"/>
            <a:ext cx="2587099" cy="2548941"/>
          </a:xfrm>
          <a:prstGeom prst="rect">
            <a:avLst/>
          </a:prstGeom>
        </p:spPr>
      </p:pic>
      <p:sp>
        <p:nvSpPr>
          <p:cNvPr id="8" name="Rectangle 7">
            <a:extLst>
              <a:ext uri="{FF2B5EF4-FFF2-40B4-BE49-F238E27FC236}">
                <a16:creationId xmlns:a16="http://schemas.microsoft.com/office/drawing/2014/main" id="{849F09FC-E3A7-440C-A47C-E5DB1432B313}"/>
              </a:ext>
            </a:extLst>
          </p:cNvPr>
          <p:cNvSpPr/>
          <p:nvPr/>
        </p:nvSpPr>
        <p:spPr>
          <a:xfrm>
            <a:off x="1412411" y="1588625"/>
            <a:ext cx="4253812" cy="1754326"/>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9" name="Picture 8">
            <a:extLst>
              <a:ext uri="{FF2B5EF4-FFF2-40B4-BE49-F238E27FC236}">
                <a16:creationId xmlns:a16="http://schemas.microsoft.com/office/drawing/2014/main" id="{284C2E6E-2B84-45D1-B56A-9B97CBD01817}"/>
              </a:ext>
            </a:extLst>
          </p:cNvPr>
          <p:cNvPicPr>
            <a:picLocks noChangeAspect="1"/>
          </p:cNvPicPr>
          <p:nvPr/>
        </p:nvPicPr>
        <p:blipFill>
          <a:blip r:embed="rId3"/>
          <a:stretch>
            <a:fillRect/>
          </a:stretch>
        </p:blipFill>
        <p:spPr>
          <a:xfrm>
            <a:off x="5910975" y="1839250"/>
            <a:ext cx="5907162" cy="3688714"/>
          </a:xfrm>
          <a:prstGeom prst="rect">
            <a:avLst/>
          </a:prstGeom>
        </p:spPr>
      </p:pic>
    </p:spTree>
    <p:extLst>
      <p:ext uri="{BB962C8B-B14F-4D97-AF65-F5344CB8AC3E}">
        <p14:creationId xmlns:p14="http://schemas.microsoft.com/office/powerpoint/2010/main" val="11811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19FFCB-A1AF-45A3-9FF8-D159DE38C818}"/>
              </a:ext>
            </a:extLst>
          </p:cNvPr>
          <p:cNvPicPr>
            <a:picLocks noChangeAspect="1"/>
          </p:cNvPicPr>
          <p:nvPr/>
        </p:nvPicPr>
        <p:blipFill>
          <a:blip r:embed="rId2"/>
          <a:stretch>
            <a:fillRect/>
          </a:stretch>
        </p:blipFill>
        <p:spPr>
          <a:xfrm>
            <a:off x="4624313" y="1588625"/>
            <a:ext cx="7260059" cy="4107119"/>
          </a:xfrm>
          <a:prstGeom prst="rect">
            <a:avLst/>
          </a:prstGeom>
        </p:spPr>
      </p:pic>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sp>
        <p:nvSpPr>
          <p:cNvPr id="15" name="Rectangle 14">
            <a:extLst>
              <a:ext uri="{FF2B5EF4-FFF2-40B4-BE49-F238E27FC236}">
                <a16:creationId xmlns:a16="http://schemas.microsoft.com/office/drawing/2014/main" id="{9D3BD8C2-A50D-4B0E-81D4-C2914C49857A}"/>
              </a:ext>
            </a:extLst>
          </p:cNvPr>
          <p:cNvSpPr/>
          <p:nvPr/>
        </p:nvSpPr>
        <p:spPr>
          <a:xfrm>
            <a:off x="1412411" y="1588625"/>
            <a:ext cx="2844796" cy="2585323"/>
          </a:xfrm>
          <a:prstGeom prst="rect">
            <a:avLst/>
          </a:prstGeom>
        </p:spPr>
        <p:txBody>
          <a:bodyPr wrap="square">
            <a:spAutoFit/>
          </a:bodyPr>
          <a:lstStyle/>
          <a:p>
            <a:r>
              <a:rPr lang="en-US" b="1" dirty="0"/>
              <a:t>Run Simulation</a:t>
            </a:r>
          </a:p>
          <a:p>
            <a:pPr marL="342900" indent="-342900">
              <a:buAutoNum type="arabicPeriod"/>
            </a:pPr>
            <a:r>
              <a:rPr lang="en-US" dirty="0"/>
              <a:t>Go back to the main menu </a:t>
            </a:r>
            <a:r>
              <a:rPr lang="en-US" dirty="0">
                <a:sym typeface="Wingdings" panose="05000000000000000000" pitchFamily="2" charset="2"/>
              </a:rPr>
              <a:t> </a:t>
            </a:r>
            <a:r>
              <a:rPr lang="en-US" dirty="0"/>
              <a:t>Click View output</a:t>
            </a:r>
          </a:p>
          <a:p>
            <a:pPr marL="342900" indent="-342900">
              <a:buAutoNum type="arabicPeriod"/>
            </a:pPr>
            <a:r>
              <a:rPr lang="en-US" dirty="0"/>
              <a:t>Check if there is any error on the anaconda prompt</a:t>
            </a:r>
          </a:p>
          <a:p>
            <a:pPr marL="342900" indent="-342900">
              <a:buAutoNum type="arabicPeriod"/>
            </a:pPr>
            <a:r>
              <a:rPr lang="en-US" dirty="0"/>
              <a:t>Run the simulation </a:t>
            </a:r>
            <a:r>
              <a:rPr lang="en-US" dirty="0">
                <a:sym typeface="Wingdings" panose="05000000000000000000" pitchFamily="2" charset="2"/>
              </a:rPr>
              <a:t></a:t>
            </a:r>
            <a:r>
              <a:rPr lang="en-US" dirty="0"/>
              <a:t> add Plot</a:t>
            </a:r>
          </a:p>
        </p:txBody>
      </p:sp>
    </p:spTree>
    <p:extLst>
      <p:ext uri="{BB962C8B-B14F-4D97-AF65-F5344CB8AC3E}">
        <p14:creationId xmlns:p14="http://schemas.microsoft.com/office/powerpoint/2010/main" val="83069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sp>
        <p:nvSpPr>
          <p:cNvPr id="5" name="Rectangle 4">
            <a:extLst>
              <a:ext uri="{FF2B5EF4-FFF2-40B4-BE49-F238E27FC236}">
                <a16:creationId xmlns:a16="http://schemas.microsoft.com/office/drawing/2014/main" id="{A904EFFA-23E0-478A-B2F1-F97803E5A50F}"/>
              </a:ext>
            </a:extLst>
          </p:cNvPr>
          <p:cNvSpPr/>
          <p:nvPr/>
        </p:nvSpPr>
        <p:spPr>
          <a:xfrm>
            <a:off x="1412411" y="1498258"/>
            <a:ext cx="5691254" cy="584775"/>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follow the setup  Plot and see the Graph</a:t>
            </a:r>
            <a:endParaRPr lang="en-US" sz="1600" dirty="0"/>
          </a:p>
        </p:txBody>
      </p:sp>
      <p:pic>
        <p:nvPicPr>
          <p:cNvPr id="10" name="Picture 9">
            <a:extLst>
              <a:ext uri="{FF2B5EF4-FFF2-40B4-BE49-F238E27FC236}">
                <a16:creationId xmlns:a16="http://schemas.microsoft.com/office/drawing/2014/main" id="{8B3D5688-D3E1-4CA4-9937-A127B8741E47}"/>
              </a:ext>
            </a:extLst>
          </p:cNvPr>
          <p:cNvPicPr>
            <a:picLocks noChangeAspect="1"/>
          </p:cNvPicPr>
          <p:nvPr/>
        </p:nvPicPr>
        <p:blipFill rotWithShape="1">
          <a:blip r:embed="rId2"/>
          <a:srcRect l="40534" t="12866" b="2167"/>
          <a:stretch/>
        </p:blipFill>
        <p:spPr>
          <a:xfrm>
            <a:off x="5752178" y="2076788"/>
            <a:ext cx="3619616" cy="2925752"/>
          </a:xfrm>
          <a:prstGeom prst="rect">
            <a:avLst/>
          </a:prstGeom>
        </p:spPr>
      </p:pic>
      <p:pic>
        <p:nvPicPr>
          <p:cNvPr id="12" name="Picture 11" descr="Chart&#10;&#10;Description automatically generated">
            <a:extLst>
              <a:ext uri="{FF2B5EF4-FFF2-40B4-BE49-F238E27FC236}">
                <a16:creationId xmlns:a16="http://schemas.microsoft.com/office/drawing/2014/main" id="{578ADD00-FECF-4F18-BCB2-EFEC9A9D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779" y="2954889"/>
            <a:ext cx="3518080" cy="2638560"/>
          </a:xfrm>
          <a:prstGeom prst="rect">
            <a:avLst/>
          </a:prstGeom>
        </p:spPr>
      </p:pic>
      <p:pic>
        <p:nvPicPr>
          <p:cNvPr id="13" name="Picture 12">
            <a:extLst>
              <a:ext uri="{FF2B5EF4-FFF2-40B4-BE49-F238E27FC236}">
                <a16:creationId xmlns:a16="http://schemas.microsoft.com/office/drawing/2014/main" id="{85F1948C-8B7C-4FBA-8871-29FD18540BB2}"/>
              </a:ext>
            </a:extLst>
          </p:cNvPr>
          <p:cNvPicPr>
            <a:picLocks noChangeAspect="1"/>
          </p:cNvPicPr>
          <p:nvPr/>
        </p:nvPicPr>
        <p:blipFill>
          <a:blip r:embed="rId4"/>
          <a:stretch>
            <a:fillRect/>
          </a:stretch>
        </p:blipFill>
        <p:spPr>
          <a:xfrm>
            <a:off x="1412411" y="2237711"/>
            <a:ext cx="3825584" cy="1888492"/>
          </a:xfrm>
          <a:prstGeom prst="rect">
            <a:avLst/>
          </a:prstGeom>
        </p:spPr>
      </p:pic>
      <p:pic>
        <p:nvPicPr>
          <p:cNvPr id="15" name="Picture 14">
            <a:extLst>
              <a:ext uri="{FF2B5EF4-FFF2-40B4-BE49-F238E27FC236}">
                <a16:creationId xmlns:a16="http://schemas.microsoft.com/office/drawing/2014/main" id="{F6394915-A0E0-4CC7-8F05-A681C953ECFA}"/>
              </a:ext>
            </a:extLst>
          </p:cNvPr>
          <p:cNvPicPr>
            <a:picLocks noChangeAspect="1"/>
          </p:cNvPicPr>
          <p:nvPr/>
        </p:nvPicPr>
        <p:blipFill>
          <a:blip r:embed="rId5"/>
          <a:stretch>
            <a:fillRect/>
          </a:stretch>
        </p:blipFill>
        <p:spPr>
          <a:xfrm>
            <a:off x="1361412" y="4274169"/>
            <a:ext cx="3888458" cy="2191923"/>
          </a:xfrm>
          <a:prstGeom prst="rect">
            <a:avLst/>
          </a:prstGeom>
        </p:spPr>
      </p:pic>
      <p:sp>
        <p:nvSpPr>
          <p:cNvPr id="16" name="TextBox 15">
            <a:extLst>
              <a:ext uri="{FF2B5EF4-FFF2-40B4-BE49-F238E27FC236}">
                <a16:creationId xmlns:a16="http://schemas.microsoft.com/office/drawing/2014/main" id="{435D179E-6F7F-4AF5-A256-7BD417BF5D0F}"/>
              </a:ext>
            </a:extLst>
          </p:cNvPr>
          <p:cNvSpPr txBox="1"/>
          <p:nvPr/>
        </p:nvSpPr>
        <p:spPr>
          <a:xfrm>
            <a:off x="5632721" y="5370130"/>
            <a:ext cx="5819138" cy="923330"/>
          </a:xfrm>
          <a:prstGeom prst="rect">
            <a:avLst/>
          </a:prstGeom>
          <a:noFill/>
        </p:spPr>
        <p:txBody>
          <a:bodyPr wrap="square">
            <a:spAutoFit/>
          </a:bodyPr>
          <a:lstStyle/>
          <a:p>
            <a:r>
              <a:rPr lang="en-US" b="1" dirty="0"/>
              <a:t>Simulation instability!</a:t>
            </a:r>
          </a:p>
          <a:p>
            <a:r>
              <a:rPr lang="en-US" dirty="0"/>
              <a:t>Typically, because of the time constrain on the simulation</a:t>
            </a:r>
          </a:p>
          <a:p>
            <a:r>
              <a:rPr lang="en-US" dirty="0"/>
              <a:t>The integration time step is not small enough</a:t>
            </a:r>
          </a:p>
        </p:txBody>
      </p:sp>
    </p:spTree>
    <p:extLst>
      <p:ext uri="{BB962C8B-B14F-4D97-AF65-F5344CB8AC3E}">
        <p14:creationId xmlns:p14="http://schemas.microsoft.com/office/powerpoint/2010/main" val="20274252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16272</TotalTime>
  <Words>1120</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Open Sans</vt:lpstr>
      <vt:lpstr>1_Office Theme</vt:lpstr>
      <vt:lpstr>PowerPoint Presentation</vt:lpstr>
      <vt:lpstr>Objective and Outline</vt:lpstr>
      <vt:lpstr>Capacitor</vt:lpstr>
      <vt:lpstr>PowerPoint Presentation</vt:lpstr>
      <vt:lpstr>PowerPoint Presentation</vt:lpstr>
      <vt:lpstr>PowerPoint Presentation</vt:lpstr>
      <vt:lpstr>Simulating Basic RC Rectifier Circuits</vt:lpstr>
      <vt:lpstr>Simulating Basic RC Rectifier Circuits</vt:lpstr>
      <vt:lpstr>Simulating Basic RC Rectifier Circuits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 Surya Pramudya</cp:lastModifiedBy>
  <cp:revision>7</cp:revision>
  <dcterms:created xsi:type="dcterms:W3CDTF">2022-02-17T08:40:42Z</dcterms:created>
  <dcterms:modified xsi:type="dcterms:W3CDTF">2022-11-14T05:54:19Z</dcterms:modified>
</cp:coreProperties>
</file>