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39"/>
  </p:notesMasterIdLst>
  <p:sldIdLst>
    <p:sldId id="256" r:id="rId6"/>
    <p:sldId id="257" r:id="rId7"/>
    <p:sldId id="263" r:id="rId8"/>
    <p:sldId id="267" r:id="rId9"/>
    <p:sldId id="268" r:id="rId10"/>
    <p:sldId id="269" r:id="rId11"/>
    <p:sldId id="270" r:id="rId12"/>
    <p:sldId id="271" r:id="rId13"/>
    <p:sldId id="272" r:id="rId14"/>
    <p:sldId id="276" r:id="rId15"/>
    <p:sldId id="273" r:id="rId16"/>
    <p:sldId id="274" r:id="rId17"/>
    <p:sldId id="264" r:id="rId18"/>
    <p:sldId id="277" r:id="rId19"/>
    <p:sldId id="278" r:id="rId20"/>
    <p:sldId id="279" r:id="rId21"/>
    <p:sldId id="280" r:id="rId22"/>
    <p:sldId id="265" r:id="rId23"/>
    <p:sldId id="286" r:id="rId24"/>
    <p:sldId id="281" r:id="rId25"/>
    <p:sldId id="287" r:id="rId26"/>
    <p:sldId id="283" r:id="rId27"/>
    <p:sldId id="282" r:id="rId28"/>
    <p:sldId id="284" r:id="rId29"/>
    <p:sldId id="290" r:id="rId30"/>
    <p:sldId id="291" r:id="rId31"/>
    <p:sldId id="297" r:id="rId32"/>
    <p:sldId id="266" r:id="rId33"/>
    <p:sldId id="294" r:id="rId34"/>
    <p:sldId id="292" r:id="rId35"/>
    <p:sldId id="293" r:id="rId36"/>
    <p:sldId id="298" r:id="rId37"/>
    <p:sldId id="259" r:id="rId38"/>
  </p:sldIdLst>
  <p:sldSz cx="10688638" cy="7562850"/>
  <p:notesSz cx="6858000" cy="9144000"/>
  <p:defaultTextStyle>
    <a:defPPr>
      <a:defRPr lang="en-US"/>
    </a:defPPr>
    <a:lvl1pPr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1pPr>
    <a:lvl2pPr marL="520700" indent="-63500"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2pPr>
    <a:lvl3pPr marL="1041400" indent="-127000"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3pPr>
    <a:lvl4pPr marL="1563688" indent="-192088"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4pPr>
    <a:lvl5pPr marL="2084388" indent="-255588"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5pPr>
    <a:lvl6pPr marL="2286000" algn="l" defTabSz="914400" rtl="0" eaLnBrk="1" latinLnBrk="0" hangingPunct="1">
      <a:defRPr sz="2100" kern="1200">
        <a:solidFill>
          <a:schemeClr val="tx1"/>
        </a:solidFill>
        <a:latin typeface="Calibri" pitchFamily="34" charset="0"/>
        <a:ea typeface="MS PGothic" pitchFamily="34" charset="-128"/>
        <a:cs typeface="+mn-cs"/>
      </a:defRPr>
    </a:lvl6pPr>
    <a:lvl7pPr marL="2743200" algn="l" defTabSz="914400" rtl="0" eaLnBrk="1" latinLnBrk="0" hangingPunct="1">
      <a:defRPr sz="2100" kern="1200">
        <a:solidFill>
          <a:schemeClr val="tx1"/>
        </a:solidFill>
        <a:latin typeface="Calibri" pitchFamily="34" charset="0"/>
        <a:ea typeface="MS PGothic" pitchFamily="34" charset="-128"/>
        <a:cs typeface="+mn-cs"/>
      </a:defRPr>
    </a:lvl7pPr>
    <a:lvl8pPr marL="3200400" algn="l" defTabSz="914400" rtl="0" eaLnBrk="1" latinLnBrk="0" hangingPunct="1">
      <a:defRPr sz="2100" kern="1200">
        <a:solidFill>
          <a:schemeClr val="tx1"/>
        </a:solidFill>
        <a:latin typeface="Calibri" pitchFamily="34" charset="0"/>
        <a:ea typeface="MS PGothic" pitchFamily="34" charset="-128"/>
        <a:cs typeface="+mn-cs"/>
      </a:defRPr>
    </a:lvl8pPr>
    <a:lvl9pPr marL="3657600" algn="l" defTabSz="914400" rtl="0" eaLnBrk="1" latinLnBrk="0" hangingPunct="1">
      <a:defRPr sz="2100" kern="1200">
        <a:solidFill>
          <a:schemeClr val="tx1"/>
        </a:solidFill>
        <a:latin typeface="Calibri" pitchFamily="34" charset="0"/>
        <a:ea typeface="MS PGothic" pitchFamily="34" charset="-128"/>
        <a:cs typeface="+mn-cs"/>
      </a:defRPr>
    </a:lvl9pPr>
  </p:defaultTextStyle>
  <p:extLst>
    <p:ext uri="{521415D9-36F7-43E2-AB2F-B90AF26B5E84}">
      <p14:sectionLst xmlns:p14="http://schemas.microsoft.com/office/powerpoint/2010/main">
        <p14:section name="COVER" id="{6D91671F-11EC-43A0-B0B5-6D80C965B915}">
          <p14:sldIdLst>
            <p14:sldId id="256"/>
          </p14:sldIdLst>
        </p14:section>
        <p14:section name="COURSE CONTENT" id="{6162E7E0-B512-4FEF-B619-C9187795397D}">
          <p14:sldIdLst>
            <p14:sldId id="257"/>
            <p14:sldId id="263"/>
            <p14:sldId id="267"/>
            <p14:sldId id="268"/>
            <p14:sldId id="269"/>
            <p14:sldId id="270"/>
            <p14:sldId id="271"/>
            <p14:sldId id="272"/>
            <p14:sldId id="276"/>
            <p14:sldId id="273"/>
            <p14:sldId id="274"/>
            <p14:sldId id="264"/>
            <p14:sldId id="277"/>
            <p14:sldId id="278"/>
            <p14:sldId id="279"/>
            <p14:sldId id="280"/>
            <p14:sldId id="265"/>
            <p14:sldId id="286"/>
            <p14:sldId id="281"/>
            <p14:sldId id="287"/>
            <p14:sldId id="283"/>
            <p14:sldId id="282"/>
            <p14:sldId id="284"/>
            <p14:sldId id="290"/>
            <p14:sldId id="291"/>
            <p14:sldId id="297"/>
            <p14:sldId id="266"/>
            <p14:sldId id="294"/>
            <p14:sldId id="292"/>
            <p14:sldId id="293"/>
            <p14:sldId id="298"/>
          </p14:sldIdLst>
        </p14:section>
        <p14:section name="REFERENCES" id="{11ED6803-A38C-4226-8496-86D05012E7E0}">
          <p14:sldIdLst>
            <p14:sldId id="259"/>
          </p14:sldIdLst>
        </p14:section>
      </p14:sectionLst>
    </p:ext>
    <p:ext uri="{EFAFB233-063F-42B5-8137-9DF3F51BA10A}">
      <p15:sldGuideLst xmlns:p15="http://schemas.microsoft.com/office/powerpoint/2012/main">
        <p15:guide id="1" orient="horz" pos="2382">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79B8"/>
    <a:srgbClr val="9465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70"/>
    <p:restoredTop sz="93484"/>
  </p:normalViewPr>
  <p:slideViewPr>
    <p:cSldViewPr snapToGrid="0" snapToObjects="1">
      <p:cViewPr varScale="1">
        <p:scale>
          <a:sx n="50" d="100"/>
          <a:sy n="50" d="100"/>
        </p:scale>
        <p:origin x="1692" y="44"/>
      </p:cViewPr>
      <p:guideLst>
        <p:guide orient="horz" pos="2382"/>
        <p:guide pos="3367"/>
      </p:guideLst>
    </p:cSldViewPr>
  </p:slid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kti Amirul Jabar" userId="3def3305-725e-4d65-bb19-4d3bdcddfd97" providerId="ADAL" clId="{8DD51CCF-D4E4-4D39-A635-D8B8498FECC2}"/>
    <pc:docChg chg="delSld modSection">
      <pc:chgData name="Bakti Amirul Jabar" userId="3def3305-725e-4d65-bb19-4d3bdcddfd97" providerId="ADAL" clId="{8DD51CCF-D4E4-4D39-A635-D8B8498FECC2}" dt="2021-12-07T03:22:15.043" v="2" actId="2696"/>
      <pc:docMkLst>
        <pc:docMk/>
      </pc:docMkLst>
      <pc:sldChg chg="del">
        <pc:chgData name="Bakti Amirul Jabar" userId="3def3305-725e-4d65-bb19-4d3bdcddfd97" providerId="ADAL" clId="{8DD51CCF-D4E4-4D39-A635-D8B8498FECC2}" dt="2021-12-07T03:22:15.043" v="2" actId="2696"/>
        <pc:sldMkLst>
          <pc:docMk/>
          <pc:sldMk cId="1804332728" sldId="288"/>
        </pc:sldMkLst>
      </pc:sldChg>
      <pc:sldChg chg="del">
        <pc:chgData name="Bakti Amirul Jabar" userId="3def3305-725e-4d65-bb19-4d3bdcddfd97" providerId="ADAL" clId="{8DD51CCF-D4E4-4D39-A635-D8B8498FECC2}" dt="2021-12-07T03:22:15.043" v="2" actId="2696"/>
        <pc:sldMkLst>
          <pc:docMk/>
          <pc:sldMk cId="3568162101" sldId="295"/>
        </pc:sldMkLst>
      </pc:sldChg>
      <pc:sldChg chg="del">
        <pc:chgData name="Bakti Amirul Jabar" userId="3def3305-725e-4d65-bb19-4d3bdcddfd97" providerId="ADAL" clId="{8DD51CCF-D4E4-4D39-A635-D8B8498FECC2}" dt="2021-12-07T03:22:15.043" v="2" actId="2696"/>
        <pc:sldMkLst>
          <pc:docMk/>
          <pc:sldMk cId="740813815" sldId="296"/>
        </pc:sldMkLst>
      </pc:sldChg>
      <pc:sldChg chg="del">
        <pc:chgData name="Bakti Amirul Jabar" userId="3def3305-725e-4d65-bb19-4d3bdcddfd97" providerId="ADAL" clId="{8DD51CCF-D4E4-4D39-A635-D8B8498FECC2}" dt="2021-12-07T03:22:15.043" v="2" actId="2696"/>
        <pc:sldMkLst>
          <pc:docMk/>
          <pc:sldMk cId="1446010939" sldId="299"/>
        </pc:sldMkLst>
      </pc:sldChg>
      <pc:sldChg chg="del">
        <pc:chgData name="Bakti Amirul Jabar" userId="3def3305-725e-4d65-bb19-4d3bdcddfd97" providerId="ADAL" clId="{8DD51CCF-D4E4-4D39-A635-D8B8498FECC2}" dt="2021-12-07T03:22:15.043" v="2" actId="2696"/>
        <pc:sldMkLst>
          <pc:docMk/>
          <pc:sldMk cId="1699411315" sldId="300"/>
        </pc:sldMkLst>
      </pc:sldChg>
      <pc:sldChg chg="del">
        <pc:chgData name="Bakti Amirul Jabar" userId="3def3305-725e-4d65-bb19-4d3bdcddfd97" providerId="ADAL" clId="{8DD51CCF-D4E4-4D39-A635-D8B8498FECC2}" dt="2021-12-07T03:22:15.043" v="2" actId="2696"/>
        <pc:sldMkLst>
          <pc:docMk/>
          <pc:sldMk cId="4051724890" sldId="301"/>
        </pc:sldMkLst>
      </pc:sldChg>
      <pc:sldChg chg="del">
        <pc:chgData name="Bakti Amirul Jabar" userId="3def3305-725e-4d65-bb19-4d3bdcddfd97" providerId="ADAL" clId="{8DD51CCF-D4E4-4D39-A635-D8B8498FECC2}" dt="2021-12-07T03:22:05.133" v="1" actId="47"/>
        <pc:sldMkLst>
          <pc:docMk/>
          <pc:sldMk cId="4105002028" sldId="302"/>
        </pc:sldMkLst>
      </pc:sldChg>
      <pc:sldChg chg="del">
        <pc:chgData name="Bakti Amirul Jabar" userId="3def3305-725e-4d65-bb19-4d3bdcddfd97" providerId="ADAL" clId="{8DD51CCF-D4E4-4D39-A635-D8B8498FECC2}" dt="2021-12-07T03:22:04.018" v="0" actId="47"/>
        <pc:sldMkLst>
          <pc:docMk/>
          <pc:sldMk cId="1146004468" sldId="303"/>
        </pc:sldMkLst>
      </pc:sldChg>
    </pc:docChg>
  </pc:docChgLst>
  <pc:docChgLst>
    <pc:chgData name="Bakti Amirul Jabar" userId="3def3305-725e-4d65-bb19-4d3bdcddfd97" providerId="ADAL" clId="{BB011E22-5A74-4291-9D08-E32F5DB87D3C}"/>
    <pc:docChg chg="undo custSel addSld delSld modSld sldOrd modSection">
      <pc:chgData name="Bakti Amirul Jabar" userId="3def3305-725e-4d65-bb19-4d3bdcddfd97" providerId="ADAL" clId="{BB011E22-5A74-4291-9D08-E32F5DB87D3C}" dt="2021-11-02T09:17:01.475" v="1127" actId="1076"/>
      <pc:docMkLst>
        <pc:docMk/>
      </pc:docMkLst>
      <pc:sldChg chg="modSp mod">
        <pc:chgData name="Bakti Amirul Jabar" userId="3def3305-725e-4d65-bb19-4d3bdcddfd97" providerId="ADAL" clId="{BB011E22-5A74-4291-9D08-E32F5DB87D3C}" dt="2021-11-02T06:09:12.668" v="31" actId="20577"/>
        <pc:sldMkLst>
          <pc:docMk/>
          <pc:sldMk cId="0" sldId="256"/>
        </pc:sldMkLst>
        <pc:spChg chg="mod">
          <ac:chgData name="Bakti Amirul Jabar" userId="3def3305-725e-4d65-bb19-4d3bdcddfd97" providerId="ADAL" clId="{BB011E22-5A74-4291-9D08-E32F5DB87D3C}" dt="2021-11-02T06:09:12.668" v="31" actId="20577"/>
          <ac:spMkLst>
            <pc:docMk/>
            <pc:sldMk cId="0" sldId="256"/>
            <ac:spMk id="17" creationId="{CE9AF79D-845E-461B-ADC4-7B9B51F04481}"/>
          </ac:spMkLst>
        </pc:spChg>
        <pc:spChg chg="mod">
          <ac:chgData name="Bakti Amirul Jabar" userId="3def3305-725e-4d65-bb19-4d3bdcddfd97" providerId="ADAL" clId="{BB011E22-5A74-4291-9D08-E32F5DB87D3C}" dt="2021-11-02T05:53:37.112" v="13" actId="20577"/>
          <ac:spMkLst>
            <pc:docMk/>
            <pc:sldMk cId="0" sldId="256"/>
            <ac:spMk id="18" creationId="{32DB365E-C0A0-4B3F-B6B1-8D39827C09A3}"/>
          </ac:spMkLst>
        </pc:spChg>
      </pc:sldChg>
      <pc:sldChg chg="modSp mod ord">
        <pc:chgData name="Bakti Amirul Jabar" userId="3def3305-725e-4d65-bb19-4d3bdcddfd97" providerId="ADAL" clId="{BB011E22-5A74-4291-9D08-E32F5DB87D3C}" dt="2021-11-02T06:16:36.621" v="105" actId="404"/>
        <pc:sldMkLst>
          <pc:docMk/>
          <pc:sldMk cId="3560658300" sldId="257"/>
        </pc:sldMkLst>
        <pc:spChg chg="mod">
          <ac:chgData name="Bakti Amirul Jabar" userId="3def3305-725e-4d65-bb19-4d3bdcddfd97" providerId="ADAL" clId="{BB011E22-5A74-4291-9D08-E32F5DB87D3C}" dt="2021-11-02T06:16:36.621" v="105" actId="404"/>
          <ac:spMkLst>
            <pc:docMk/>
            <pc:sldMk cId="3560658300" sldId="257"/>
            <ac:spMk id="3" creationId="{00000000-0000-0000-0000-000000000000}"/>
          </ac:spMkLst>
        </pc:spChg>
      </pc:sldChg>
      <pc:sldChg chg="addSp delSp modSp mod">
        <pc:chgData name="Bakti Amirul Jabar" userId="3def3305-725e-4d65-bb19-4d3bdcddfd97" providerId="ADAL" clId="{BB011E22-5A74-4291-9D08-E32F5DB87D3C}" dt="2021-11-02T09:06:36.133" v="1077"/>
        <pc:sldMkLst>
          <pc:docMk/>
          <pc:sldMk cId="2516975436" sldId="259"/>
        </pc:sldMkLst>
        <pc:spChg chg="del">
          <ac:chgData name="Bakti Amirul Jabar" userId="3def3305-725e-4d65-bb19-4d3bdcddfd97" providerId="ADAL" clId="{BB011E22-5A74-4291-9D08-E32F5DB87D3C}" dt="2021-11-02T06:12:02.172" v="78" actId="478"/>
          <ac:spMkLst>
            <pc:docMk/>
            <pc:sldMk cId="2516975436" sldId="259"/>
            <ac:spMk id="2" creationId="{00000000-0000-0000-0000-000000000000}"/>
          </ac:spMkLst>
        </pc:spChg>
        <pc:spChg chg="mod">
          <ac:chgData name="Bakti Amirul Jabar" userId="3def3305-725e-4d65-bb19-4d3bdcddfd97" providerId="ADAL" clId="{BB011E22-5A74-4291-9D08-E32F5DB87D3C}" dt="2021-11-02T09:06:36.133" v="1077"/>
          <ac:spMkLst>
            <pc:docMk/>
            <pc:sldMk cId="2516975436" sldId="259"/>
            <ac:spMk id="3" creationId="{00000000-0000-0000-0000-000000000000}"/>
          </ac:spMkLst>
        </pc:spChg>
        <pc:spChg chg="del">
          <ac:chgData name="Bakti Amirul Jabar" userId="3def3305-725e-4d65-bb19-4d3bdcddfd97" providerId="ADAL" clId="{BB011E22-5A74-4291-9D08-E32F5DB87D3C}" dt="2021-11-02T06:12:16.867" v="80" actId="478"/>
          <ac:spMkLst>
            <pc:docMk/>
            <pc:sldMk cId="2516975436" sldId="259"/>
            <ac:spMk id="5" creationId="{00000000-0000-0000-0000-000000000000}"/>
          </ac:spMkLst>
        </pc:spChg>
        <pc:spChg chg="add del mod">
          <ac:chgData name="Bakti Amirul Jabar" userId="3def3305-725e-4d65-bb19-4d3bdcddfd97" providerId="ADAL" clId="{BB011E22-5A74-4291-9D08-E32F5DB87D3C}" dt="2021-11-02T06:12:06.018" v="79" actId="478"/>
          <ac:spMkLst>
            <pc:docMk/>
            <pc:sldMk cId="2516975436" sldId="259"/>
            <ac:spMk id="6" creationId="{20DE087A-8DD8-4E67-8EAE-C7ED78ADA76C}"/>
          </ac:spMkLst>
        </pc:spChg>
        <pc:spChg chg="add mod">
          <ac:chgData name="Bakti Amirul Jabar" userId="3def3305-725e-4d65-bb19-4d3bdcddfd97" providerId="ADAL" clId="{BB011E22-5A74-4291-9D08-E32F5DB87D3C}" dt="2021-11-02T06:12:20.216" v="82" actId="1076"/>
          <ac:spMkLst>
            <pc:docMk/>
            <pc:sldMk cId="2516975436" sldId="259"/>
            <ac:spMk id="7" creationId="{2EA7FAA0-CA95-4687-828E-03EB29DED4AA}"/>
          </ac:spMkLst>
        </pc:spChg>
      </pc:sldChg>
      <pc:sldChg chg="modSp mod">
        <pc:chgData name="Bakti Amirul Jabar" userId="3def3305-725e-4d65-bb19-4d3bdcddfd97" providerId="ADAL" clId="{BB011E22-5A74-4291-9D08-E32F5DB87D3C}" dt="2021-11-02T06:10:31.720" v="67" actId="20577"/>
        <pc:sldMkLst>
          <pc:docMk/>
          <pc:sldMk cId="758115797" sldId="263"/>
        </pc:sldMkLst>
        <pc:spChg chg="mod">
          <ac:chgData name="Bakti Amirul Jabar" userId="3def3305-725e-4d65-bb19-4d3bdcddfd97" providerId="ADAL" clId="{BB011E22-5A74-4291-9D08-E32F5DB87D3C}" dt="2021-11-02T06:10:31.720" v="67" actId="20577"/>
          <ac:spMkLst>
            <pc:docMk/>
            <pc:sldMk cId="758115797" sldId="263"/>
            <ac:spMk id="5" creationId="{00000000-0000-0000-0000-000000000000}"/>
          </ac:spMkLst>
        </pc:spChg>
      </pc:sldChg>
      <pc:sldChg chg="modSp add mod">
        <pc:chgData name="Bakti Amirul Jabar" userId="3def3305-725e-4d65-bb19-4d3bdcddfd97" providerId="ADAL" clId="{BB011E22-5A74-4291-9D08-E32F5DB87D3C}" dt="2021-11-02T06:46:18.693" v="434" actId="27636"/>
        <pc:sldMkLst>
          <pc:docMk/>
          <pc:sldMk cId="1666053960" sldId="264"/>
        </pc:sldMkLst>
        <pc:spChg chg="mod">
          <ac:chgData name="Bakti Amirul Jabar" userId="3def3305-725e-4d65-bb19-4d3bdcddfd97" providerId="ADAL" clId="{BB011E22-5A74-4291-9D08-E32F5DB87D3C}" dt="2021-11-02T06:46:18.693" v="434" actId="27636"/>
          <ac:spMkLst>
            <pc:docMk/>
            <pc:sldMk cId="1666053960" sldId="264"/>
            <ac:spMk id="5" creationId="{00000000-0000-0000-0000-000000000000}"/>
          </ac:spMkLst>
        </pc:spChg>
      </pc:sldChg>
      <pc:sldChg chg="modSp add mod">
        <pc:chgData name="Bakti Amirul Jabar" userId="3def3305-725e-4d65-bb19-4d3bdcddfd97" providerId="ADAL" clId="{BB011E22-5A74-4291-9D08-E32F5DB87D3C}" dt="2021-11-02T07:29:01.103" v="739" actId="20577"/>
        <pc:sldMkLst>
          <pc:docMk/>
          <pc:sldMk cId="411946080" sldId="265"/>
        </pc:sldMkLst>
        <pc:spChg chg="mod">
          <ac:chgData name="Bakti Amirul Jabar" userId="3def3305-725e-4d65-bb19-4d3bdcddfd97" providerId="ADAL" clId="{BB011E22-5A74-4291-9D08-E32F5DB87D3C}" dt="2021-11-02T07:29:01.103" v="739" actId="20577"/>
          <ac:spMkLst>
            <pc:docMk/>
            <pc:sldMk cId="411946080" sldId="265"/>
            <ac:spMk id="5" creationId="{00000000-0000-0000-0000-000000000000}"/>
          </ac:spMkLst>
        </pc:spChg>
      </pc:sldChg>
      <pc:sldChg chg="modSp add mod">
        <pc:chgData name="Bakti Amirul Jabar" userId="3def3305-725e-4d65-bb19-4d3bdcddfd97" providerId="ADAL" clId="{BB011E22-5A74-4291-9D08-E32F5DB87D3C}" dt="2021-11-02T07:37:28.686" v="770" actId="20577"/>
        <pc:sldMkLst>
          <pc:docMk/>
          <pc:sldMk cId="157658335" sldId="266"/>
        </pc:sldMkLst>
        <pc:spChg chg="mod">
          <ac:chgData name="Bakti Amirul Jabar" userId="3def3305-725e-4d65-bb19-4d3bdcddfd97" providerId="ADAL" clId="{BB011E22-5A74-4291-9D08-E32F5DB87D3C}" dt="2021-11-02T07:37:28.686" v="770" actId="20577"/>
          <ac:spMkLst>
            <pc:docMk/>
            <pc:sldMk cId="157658335" sldId="266"/>
            <ac:spMk id="5" creationId="{00000000-0000-0000-0000-000000000000}"/>
          </ac:spMkLst>
        </pc:spChg>
      </pc:sldChg>
      <pc:sldChg chg="modSp add mod ord">
        <pc:chgData name="Bakti Amirul Jabar" userId="3def3305-725e-4d65-bb19-4d3bdcddfd97" providerId="ADAL" clId="{BB011E22-5A74-4291-9D08-E32F5DB87D3C}" dt="2021-11-02T06:26:31.313" v="165" actId="255"/>
        <pc:sldMkLst>
          <pc:docMk/>
          <pc:sldMk cId="926067889" sldId="267"/>
        </pc:sldMkLst>
        <pc:spChg chg="mod">
          <ac:chgData name="Bakti Amirul Jabar" userId="3def3305-725e-4d65-bb19-4d3bdcddfd97" providerId="ADAL" clId="{BB011E22-5A74-4291-9D08-E32F5DB87D3C}" dt="2021-11-02T06:23:51.834" v="140" actId="20577"/>
          <ac:spMkLst>
            <pc:docMk/>
            <pc:sldMk cId="926067889" sldId="267"/>
            <ac:spMk id="2" creationId="{00000000-0000-0000-0000-000000000000}"/>
          </ac:spMkLst>
        </pc:spChg>
        <pc:spChg chg="mod">
          <ac:chgData name="Bakti Amirul Jabar" userId="3def3305-725e-4d65-bb19-4d3bdcddfd97" providerId="ADAL" clId="{BB011E22-5A74-4291-9D08-E32F5DB87D3C}" dt="2021-11-02T06:26:31.313" v="165" actId="255"/>
          <ac:spMkLst>
            <pc:docMk/>
            <pc:sldMk cId="926067889" sldId="267"/>
            <ac:spMk id="3" creationId="{00000000-0000-0000-0000-000000000000}"/>
          </ac:spMkLst>
        </pc:spChg>
      </pc:sldChg>
      <pc:sldChg chg="new del">
        <pc:chgData name="Bakti Amirul Jabar" userId="3def3305-725e-4d65-bb19-4d3bdcddfd97" providerId="ADAL" clId="{BB011E22-5A74-4291-9D08-E32F5DB87D3C}" dt="2021-11-02T06:23:17.796" v="107" actId="680"/>
        <pc:sldMkLst>
          <pc:docMk/>
          <pc:sldMk cId="1554172679" sldId="267"/>
        </pc:sldMkLst>
      </pc:sldChg>
      <pc:sldChg chg="delSp new del mod">
        <pc:chgData name="Bakti Amirul Jabar" userId="3def3305-725e-4d65-bb19-4d3bdcddfd97" providerId="ADAL" clId="{BB011E22-5A74-4291-9D08-E32F5DB87D3C}" dt="2021-11-02T06:23:34.051" v="111" actId="47"/>
        <pc:sldMkLst>
          <pc:docMk/>
          <pc:sldMk cId="3645869305" sldId="267"/>
        </pc:sldMkLst>
        <pc:spChg chg="del">
          <ac:chgData name="Bakti Amirul Jabar" userId="3def3305-725e-4d65-bb19-4d3bdcddfd97" providerId="ADAL" clId="{BB011E22-5A74-4291-9D08-E32F5DB87D3C}" dt="2021-11-02T06:23:24.399" v="109" actId="478"/>
          <ac:spMkLst>
            <pc:docMk/>
            <pc:sldMk cId="3645869305" sldId="267"/>
            <ac:spMk id="3" creationId="{3A3C43A4-F3FE-4359-842A-F6C536DAEF5F}"/>
          </ac:spMkLst>
        </pc:spChg>
        <pc:spChg chg="del">
          <ac:chgData name="Bakti Amirul Jabar" userId="3def3305-725e-4d65-bb19-4d3bdcddfd97" providerId="ADAL" clId="{BB011E22-5A74-4291-9D08-E32F5DB87D3C}" dt="2021-11-02T06:23:27.803" v="110" actId="478"/>
          <ac:spMkLst>
            <pc:docMk/>
            <pc:sldMk cId="3645869305" sldId="267"/>
            <ac:spMk id="4" creationId="{FDBF8CD0-A614-4AC9-99B0-83854909EC23}"/>
          </ac:spMkLst>
        </pc:spChg>
      </pc:sldChg>
      <pc:sldChg chg="delSp modSp new mod">
        <pc:chgData name="Bakti Amirul Jabar" userId="3def3305-725e-4d65-bb19-4d3bdcddfd97" providerId="ADAL" clId="{BB011E22-5A74-4291-9D08-E32F5DB87D3C}" dt="2021-11-02T06:26:57.718" v="173" actId="6549"/>
        <pc:sldMkLst>
          <pc:docMk/>
          <pc:sldMk cId="1217749312" sldId="268"/>
        </pc:sldMkLst>
        <pc:spChg chg="mod">
          <ac:chgData name="Bakti Amirul Jabar" userId="3def3305-725e-4d65-bb19-4d3bdcddfd97" providerId="ADAL" clId="{BB011E22-5A74-4291-9D08-E32F5DB87D3C}" dt="2021-11-02T06:26:52.820" v="171" actId="404"/>
          <ac:spMkLst>
            <pc:docMk/>
            <pc:sldMk cId="1217749312" sldId="268"/>
            <ac:spMk id="2" creationId="{9060A141-ADBE-48C8-9CF4-10940DB34148}"/>
          </ac:spMkLst>
        </pc:spChg>
        <pc:spChg chg="mod">
          <ac:chgData name="Bakti Amirul Jabar" userId="3def3305-725e-4d65-bb19-4d3bdcddfd97" providerId="ADAL" clId="{BB011E22-5A74-4291-9D08-E32F5DB87D3C}" dt="2021-11-02T06:26:57.718" v="173" actId="6549"/>
          <ac:spMkLst>
            <pc:docMk/>
            <pc:sldMk cId="1217749312" sldId="268"/>
            <ac:spMk id="3" creationId="{67698B1E-C3E3-4206-AD7E-9E88AA2004E5}"/>
          </ac:spMkLst>
        </pc:spChg>
        <pc:spChg chg="del">
          <ac:chgData name="Bakti Amirul Jabar" userId="3def3305-725e-4d65-bb19-4d3bdcddfd97" providerId="ADAL" clId="{BB011E22-5A74-4291-9D08-E32F5DB87D3C}" dt="2021-11-02T06:24:52.540" v="144" actId="478"/>
          <ac:spMkLst>
            <pc:docMk/>
            <pc:sldMk cId="1217749312" sldId="268"/>
            <ac:spMk id="4" creationId="{05AB771C-FA45-49E1-9293-5F1348E3B231}"/>
          </ac:spMkLst>
        </pc:spChg>
      </pc:sldChg>
      <pc:sldChg chg="del">
        <pc:chgData name="Bakti Amirul Jabar" userId="3def3305-725e-4d65-bb19-4d3bdcddfd97" providerId="ADAL" clId="{BB011E22-5A74-4291-9D08-E32F5DB87D3C}" dt="2021-11-02T06:14:49.344" v="85" actId="47"/>
        <pc:sldMkLst>
          <pc:docMk/>
          <pc:sldMk cId="715113716" sldId="269"/>
        </pc:sldMkLst>
      </pc:sldChg>
      <pc:sldChg chg="addSp delSp modSp new mod">
        <pc:chgData name="Bakti Amirul Jabar" userId="3def3305-725e-4d65-bb19-4d3bdcddfd97" providerId="ADAL" clId="{BB011E22-5A74-4291-9D08-E32F5DB87D3C}" dt="2021-11-02T06:33:06.039" v="299"/>
        <pc:sldMkLst>
          <pc:docMk/>
          <pc:sldMk cId="2727576946" sldId="269"/>
        </pc:sldMkLst>
        <pc:spChg chg="mod">
          <ac:chgData name="Bakti Amirul Jabar" userId="3def3305-725e-4d65-bb19-4d3bdcddfd97" providerId="ADAL" clId="{BB011E22-5A74-4291-9D08-E32F5DB87D3C}" dt="2021-11-02T06:30:08.618" v="234" actId="5793"/>
          <ac:spMkLst>
            <pc:docMk/>
            <pc:sldMk cId="2727576946" sldId="269"/>
            <ac:spMk id="2" creationId="{877394C5-28EE-4CE2-A4B9-36B004B15F04}"/>
          </ac:spMkLst>
        </pc:spChg>
        <pc:spChg chg="mod">
          <ac:chgData name="Bakti Amirul Jabar" userId="3def3305-725e-4d65-bb19-4d3bdcddfd97" providerId="ADAL" clId="{BB011E22-5A74-4291-9D08-E32F5DB87D3C}" dt="2021-11-02T06:33:06.039" v="299"/>
          <ac:spMkLst>
            <pc:docMk/>
            <pc:sldMk cId="2727576946" sldId="269"/>
            <ac:spMk id="3" creationId="{F44B3772-4C93-4360-9D8C-9595F4FAE64B}"/>
          </ac:spMkLst>
        </pc:spChg>
        <pc:spChg chg="del">
          <ac:chgData name="Bakti Amirul Jabar" userId="3def3305-725e-4d65-bb19-4d3bdcddfd97" providerId="ADAL" clId="{BB011E22-5A74-4291-9D08-E32F5DB87D3C}" dt="2021-11-02T06:27:13.902" v="175" actId="478"/>
          <ac:spMkLst>
            <pc:docMk/>
            <pc:sldMk cId="2727576946" sldId="269"/>
            <ac:spMk id="4" creationId="{B93ED2F9-337E-491C-9F11-98DA4F1F975C}"/>
          </ac:spMkLst>
        </pc:spChg>
        <pc:picChg chg="add mod">
          <ac:chgData name="Bakti Amirul Jabar" userId="3def3305-725e-4d65-bb19-4d3bdcddfd97" providerId="ADAL" clId="{BB011E22-5A74-4291-9D08-E32F5DB87D3C}" dt="2021-11-02T06:29:37.117" v="225" actId="1076"/>
          <ac:picMkLst>
            <pc:docMk/>
            <pc:sldMk cId="2727576946" sldId="269"/>
            <ac:picMk id="6" creationId="{D034D4C6-1C07-45A8-8262-E472758DB60A}"/>
          </ac:picMkLst>
        </pc:picChg>
      </pc:sldChg>
      <pc:sldChg chg="del ord">
        <pc:chgData name="Bakti Amirul Jabar" userId="3def3305-725e-4d65-bb19-4d3bdcddfd97" providerId="ADAL" clId="{BB011E22-5A74-4291-9D08-E32F5DB87D3C}" dt="2021-11-02T06:13:26.191" v="83" actId="47"/>
        <pc:sldMkLst>
          <pc:docMk/>
          <pc:sldMk cId="602516971" sldId="270"/>
        </pc:sldMkLst>
      </pc:sldChg>
      <pc:sldChg chg="addSp delSp modSp add mod">
        <pc:chgData name="Bakti Amirul Jabar" userId="3def3305-725e-4d65-bb19-4d3bdcddfd97" providerId="ADAL" clId="{BB011E22-5A74-4291-9D08-E32F5DB87D3C}" dt="2021-11-02T06:33:00.102" v="298" actId="20577"/>
        <pc:sldMkLst>
          <pc:docMk/>
          <pc:sldMk cId="4243529507" sldId="270"/>
        </pc:sldMkLst>
        <pc:spChg chg="mod">
          <ac:chgData name="Bakti Amirul Jabar" userId="3def3305-725e-4d65-bb19-4d3bdcddfd97" providerId="ADAL" clId="{BB011E22-5A74-4291-9D08-E32F5DB87D3C}" dt="2021-11-02T06:30:15.648" v="236" actId="14100"/>
          <ac:spMkLst>
            <pc:docMk/>
            <pc:sldMk cId="4243529507" sldId="270"/>
            <ac:spMk id="2" creationId="{877394C5-28EE-4CE2-A4B9-36B004B15F04}"/>
          </ac:spMkLst>
        </pc:spChg>
        <pc:spChg chg="mod">
          <ac:chgData name="Bakti Amirul Jabar" userId="3def3305-725e-4d65-bb19-4d3bdcddfd97" providerId="ADAL" clId="{BB011E22-5A74-4291-9D08-E32F5DB87D3C}" dt="2021-11-02T06:33:00.102" v="298" actId="20577"/>
          <ac:spMkLst>
            <pc:docMk/>
            <pc:sldMk cId="4243529507" sldId="270"/>
            <ac:spMk id="3" creationId="{F44B3772-4C93-4360-9D8C-9595F4FAE64B}"/>
          </ac:spMkLst>
        </pc:spChg>
        <pc:picChg chg="add mod">
          <ac:chgData name="Bakti Amirul Jabar" userId="3def3305-725e-4d65-bb19-4d3bdcddfd97" providerId="ADAL" clId="{BB011E22-5A74-4291-9D08-E32F5DB87D3C}" dt="2021-11-02T06:30:34.201" v="242" actId="1076"/>
          <ac:picMkLst>
            <pc:docMk/>
            <pc:sldMk cId="4243529507" sldId="270"/>
            <ac:picMk id="5" creationId="{26DD1370-C52F-4B7C-84C7-E6EAF3F745F3}"/>
          </ac:picMkLst>
        </pc:picChg>
        <pc:picChg chg="del mod">
          <ac:chgData name="Bakti Amirul Jabar" userId="3def3305-725e-4d65-bb19-4d3bdcddfd97" providerId="ADAL" clId="{BB011E22-5A74-4291-9D08-E32F5DB87D3C}" dt="2021-11-02T06:30:17.559" v="237" actId="478"/>
          <ac:picMkLst>
            <pc:docMk/>
            <pc:sldMk cId="4243529507" sldId="270"/>
            <ac:picMk id="6" creationId="{D034D4C6-1C07-45A8-8262-E472758DB60A}"/>
          </ac:picMkLst>
        </pc:picChg>
      </pc:sldChg>
      <pc:sldChg chg="delSp add del mod">
        <pc:chgData name="Bakti Amirul Jabar" userId="3def3305-725e-4d65-bb19-4d3bdcddfd97" providerId="ADAL" clId="{BB011E22-5A74-4291-9D08-E32F5DB87D3C}" dt="2021-11-02T06:31:46.746" v="245" actId="47"/>
        <pc:sldMkLst>
          <pc:docMk/>
          <pc:sldMk cId="2770814123" sldId="271"/>
        </pc:sldMkLst>
        <pc:picChg chg="del">
          <ac:chgData name="Bakti Amirul Jabar" userId="3def3305-725e-4d65-bb19-4d3bdcddfd97" providerId="ADAL" clId="{BB011E22-5A74-4291-9D08-E32F5DB87D3C}" dt="2021-11-02T06:31:36.937" v="244" actId="478"/>
          <ac:picMkLst>
            <pc:docMk/>
            <pc:sldMk cId="2770814123" sldId="271"/>
            <ac:picMk id="5" creationId="{26DD1370-C52F-4B7C-84C7-E6EAF3F745F3}"/>
          </ac:picMkLst>
        </pc:picChg>
      </pc:sldChg>
      <pc:sldChg chg="del">
        <pc:chgData name="Bakti Amirul Jabar" userId="3def3305-725e-4d65-bb19-4d3bdcddfd97" providerId="ADAL" clId="{BB011E22-5A74-4291-9D08-E32F5DB87D3C}" dt="2021-11-02T06:14:40.954" v="84" actId="47"/>
        <pc:sldMkLst>
          <pc:docMk/>
          <pc:sldMk cId="3205675800" sldId="271"/>
        </pc:sldMkLst>
      </pc:sldChg>
      <pc:sldChg chg="addSp delSp modSp new mod">
        <pc:chgData name="Bakti Amirul Jabar" userId="3def3305-725e-4d65-bb19-4d3bdcddfd97" providerId="ADAL" clId="{BB011E22-5A74-4291-9D08-E32F5DB87D3C}" dt="2021-11-02T06:35:01.631" v="320" actId="1076"/>
        <pc:sldMkLst>
          <pc:docMk/>
          <pc:sldMk cId="3929383593" sldId="271"/>
        </pc:sldMkLst>
        <pc:spChg chg="mod">
          <ac:chgData name="Bakti Amirul Jabar" userId="3def3305-725e-4d65-bb19-4d3bdcddfd97" providerId="ADAL" clId="{BB011E22-5A74-4291-9D08-E32F5DB87D3C}" dt="2021-11-02T06:34:53.412" v="316" actId="20577"/>
          <ac:spMkLst>
            <pc:docMk/>
            <pc:sldMk cId="3929383593" sldId="271"/>
            <ac:spMk id="2" creationId="{8E3AA6AA-63AD-43C0-80E2-312818A4E568}"/>
          </ac:spMkLst>
        </pc:spChg>
        <pc:spChg chg="mod">
          <ac:chgData name="Bakti Amirul Jabar" userId="3def3305-725e-4d65-bb19-4d3bdcddfd97" providerId="ADAL" clId="{BB011E22-5A74-4291-9D08-E32F5DB87D3C}" dt="2021-11-02T06:33:18.907" v="300"/>
          <ac:spMkLst>
            <pc:docMk/>
            <pc:sldMk cId="3929383593" sldId="271"/>
            <ac:spMk id="3" creationId="{FBF7363E-E724-48C3-A3DB-7AF35DBFB374}"/>
          </ac:spMkLst>
        </pc:spChg>
        <pc:spChg chg="del">
          <ac:chgData name="Bakti Amirul Jabar" userId="3def3305-725e-4d65-bb19-4d3bdcddfd97" providerId="ADAL" clId="{BB011E22-5A74-4291-9D08-E32F5DB87D3C}" dt="2021-11-02T06:31:52.180" v="247" actId="478"/>
          <ac:spMkLst>
            <pc:docMk/>
            <pc:sldMk cId="3929383593" sldId="271"/>
            <ac:spMk id="4" creationId="{E9EB605F-394A-4306-A1DF-33206F738150}"/>
          </ac:spMkLst>
        </pc:spChg>
        <pc:picChg chg="add mod">
          <ac:chgData name="Bakti Amirul Jabar" userId="3def3305-725e-4d65-bb19-4d3bdcddfd97" providerId="ADAL" clId="{BB011E22-5A74-4291-9D08-E32F5DB87D3C}" dt="2021-11-02T06:35:01.631" v="320" actId="1076"/>
          <ac:picMkLst>
            <pc:docMk/>
            <pc:sldMk cId="3929383593" sldId="271"/>
            <ac:picMk id="6" creationId="{63F58680-9948-4BB5-B830-8AD9698104C9}"/>
          </ac:picMkLst>
        </pc:picChg>
      </pc:sldChg>
      <pc:sldChg chg="addSp delSp modSp new mod">
        <pc:chgData name="Bakti Amirul Jabar" userId="3def3305-725e-4d65-bb19-4d3bdcddfd97" providerId="ADAL" clId="{BB011E22-5A74-4291-9D08-E32F5DB87D3C}" dt="2021-11-02T06:38:29.753" v="384" actId="1076"/>
        <pc:sldMkLst>
          <pc:docMk/>
          <pc:sldMk cId="4070635616" sldId="272"/>
        </pc:sldMkLst>
        <pc:spChg chg="del">
          <ac:chgData name="Bakti Amirul Jabar" userId="3def3305-725e-4d65-bb19-4d3bdcddfd97" providerId="ADAL" clId="{BB011E22-5A74-4291-9D08-E32F5DB87D3C}" dt="2021-11-02T06:35:11.450" v="322" actId="478"/>
          <ac:spMkLst>
            <pc:docMk/>
            <pc:sldMk cId="4070635616" sldId="272"/>
            <ac:spMk id="2" creationId="{015873F3-AEA9-466E-851C-0097BCE69E71}"/>
          </ac:spMkLst>
        </pc:spChg>
        <pc:spChg chg="mod">
          <ac:chgData name="Bakti Amirul Jabar" userId="3def3305-725e-4d65-bb19-4d3bdcddfd97" providerId="ADAL" clId="{BB011E22-5A74-4291-9D08-E32F5DB87D3C}" dt="2021-11-02T06:36:59.510" v="355" actId="20577"/>
          <ac:spMkLst>
            <pc:docMk/>
            <pc:sldMk cId="4070635616" sldId="272"/>
            <ac:spMk id="3" creationId="{AE0ACBB9-6CE1-48C7-9EC7-284D7A772C48}"/>
          </ac:spMkLst>
        </pc:spChg>
        <pc:spChg chg="add del mod">
          <ac:chgData name="Bakti Amirul Jabar" userId="3def3305-725e-4d65-bb19-4d3bdcddfd97" providerId="ADAL" clId="{BB011E22-5A74-4291-9D08-E32F5DB87D3C}" dt="2021-11-02T06:37:43.436" v="375" actId="20577"/>
          <ac:spMkLst>
            <pc:docMk/>
            <pc:sldMk cId="4070635616" sldId="272"/>
            <ac:spMk id="4" creationId="{6966911F-BFBD-4D84-BA1B-677293847AC2}"/>
          </ac:spMkLst>
        </pc:spChg>
        <pc:spChg chg="add mod ord">
          <ac:chgData name="Bakti Amirul Jabar" userId="3def3305-725e-4d65-bb19-4d3bdcddfd97" providerId="ADAL" clId="{BB011E22-5A74-4291-9D08-E32F5DB87D3C}" dt="2021-11-02T06:38:01.979" v="379" actId="167"/>
          <ac:spMkLst>
            <pc:docMk/>
            <pc:sldMk cId="4070635616" sldId="272"/>
            <ac:spMk id="11" creationId="{42F83B2C-35C8-4A87-A130-5AE73B06E3EB}"/>
          </ac:spMkLst>
        </pc:spChg>
        <pc:picChg chg="add del mod ord">
          <ac:chgData name="Bakti Amirul Jabar" userId="3def3305-725e-4d65-bb19-4d3bdcddfd97" providerId="ADAL" clId="{BB011E22-5A74-4291-9D08-E32F5DB87D3C}" dt="2021-11-02T06:37:03.721" v="357" actId="22"/>
          <ac:picMkLst>
            <pc:docMk/>
            <pc:sldMk cId="4070635616" sldId="272"/>
            <ac:picMk id="6" creationId="{83938E8A-2D66-4CC5-8923-5D5C0B878289}"/>
          </ac:picMkLst>
        </pc:picChg>
        <pc:picChg chg="add del mod ord">
          <ac:chgData name="Bakti Amirul Jabar" userId="3def3305-725e-4d65-bb19-4d3bdcddfd97" providerId="ADAL" clId="{BB011E22-5A74-4291-9D08-E32F5DB87D3C}" dt="2021-11-02T06:37:09.550" v="363" actId="22"/>
          <ac:picMkLst>
            <pc:docMk/>
            <pc:sldMk cId="4070635616" sldId="272"/>
            <ac:picMk id="8" creationId="{61F0D2D1-A926-4F9F-A9DC-3773F4CAC1BB}"/>
          </ac:picMkLst>
        </pc:picChg>
        <pc:picChg chg="add mod">
          <ac:chgData name="Bakti Amirul Jabar" userId="3def3305-725e-4d65-bb19-4d3bdcddfd97" providerId="ADAL" clId="{BB011E22-5A74-4291-9D08-E32F5DB87D3C}" dt="2021-11-02T06:38:29.753" v="384" actId="1076"/>
          <ac:picMkLst>
            <pc:docMk/>
            <pc:sldMk cId="4070635616" sldId="272"/>
            <ac:picMk id="10" creationId="{AD0DD5FA-87D4-4736-9AC1-EDDF8CCD9607}"/>
          </ac:picMkLst>
        </pc:picChg>
      </pc:sldChg>
      <pc:sldChg chg="addSp delSp modSp new mod">
        <pc:chgData name="Bakti Amirul Jabar" userId="3def3305-725e-4d65-bb19-4d3bdcddfd97" providerId="ADAL" clId="{BB011E22-5A74-4291-9D08-E32F5DB87D3C}" dt="2021-11-02T06:41:26.812" v="393" actId="1076"/>
        <pc:sldMkLst>
          <pc:docMk/>
          <pc:sldMk cId="2029855933" sldId="273"/>
        </pc:sldMkLst>
        <pc:spChg chg="mod">
          <ac:chgData name="Bakti Amirul Jabar" userId="3def3305-725e-4d65-bb19-4d3bdcddfd97" providerId="ADAL" clId="{BB011E22-5A74-4291-9D08-E32F5DB87D3C}" dt="2021-11-02T06:41:15.731" v="390" actId="20577"/>
          <ac:spMkLst>
            <pc:docMk/>
            <pc:sldMk cId="2029855933" sldId="273"/>
            <ac:spMk id="2" creationId="{327190BD-F6A0-427C-B6E1-3E4090288944}"/>
          </ac:spMkLst>
        </pc:spChg>
        <pc:spChg chg="mod">
          <ac:chgData name="Bakti Amirul Jabar" userId="3def3305-725e-4d65-bb19-4d3bdcddfd97" providerId="ADAL" clId="{BB011E22-5A74-4291-9D08-E32F5DB87D3C}" dt="2021-11-02T06:41:04.853" v="388"/>
          <ac:spMkLst>
            <pc:docMk/>
            <pc:sldMk cId="2029855933" sldId="273"/>
            <ac:spMk id="3" creationId="{140BD644-BE73-4B31-937B-0641BF8FEA2A}"/>
          </ac:spMkLst>
        </pc:spChg>
        <pc:spChg chg="del">
          <ac:chgData name="Bakti Amirul Jabar" userId="3def3305-725e-4d65-bb19-4d3bdcddfd97" providerId="ADAL" clId="{BB011E22-5A74-4291-9D08-E32F5DB87D3C}" dt="2021-11-02T06:38:37.040" v="386" actId="478"/>
          <ac:spMkLst>
            <pc:docMk/>
            <pc:sldMk cId="2029855933" sldId="273"/>
            <ac:spMk id="4" creationId="{827B7EC9-702C-4D48-B988-660E5B01A81D}"/>
          </ac:spMkLst>
        </pc:spChg>
        <pc:picChg chg="add mod">
          <ac:chgData name="Bakti Amirul Jabar" userId="3def3305-725e-4d65-bb19-4d3bdcddfd97" providerId="ADAL" clId="{BB011E22-5A74-4291-9D08-E32F5DB87D3C}" dt="2021-11-02T06:41:26.812" v="393" actId="1076"/>
          <ac:picMkLst>
            <pc:docMk/>
            <pc:sldMk cId="2029855933" sldId="273"/>
            <ac:picMk id="6" creationId="{5893E839-5F0F-4AAF-BF16-D3A2D5533939}"/>
          </ac:picMkLst>
        </pc:picChg>
      </pc:sldChg>
      <pc:sldChg chg="addSp delSp modSp new mod">
        <pc:chgData name="Bakti Amirul Jabar" userId="3def3305-725e-4d65-bb19-4d3bdcddfd97" providerId="ADAL" clId="{BB011E22-5A74-4291-9D08-E32F5DB87D3C}" dt="2021-11-02T06:42:49.582" v="406" actId="1076"/>
        <pc:sldMkLst>
          <pc:docMk/>
          <pc:sldMk cId="1949643395" sldId="274"/>
        </pc:sldMkLst>
        <pc:spChg chg="mod">
          <ac:chgData name="Bakti Amirul Jabar" userId="3def3305-725e-4d65-bb19-4d3bdcddfd97" providerId="ADAL" clId="{BB011E22-5A74-4291-9D08-E32F5DB87D3C}" dt="2021-11-02T06:42:47.305" v="405" actId="1076"/>
          <ac:spMkLst>
            <pc:docMk/>
            <pc:sldMk cId="1949643395" sldId="274"/>
            <ac:spMk id="2" creationId="{C944E08D-505F-494F-A6A3-7F0915973D19}"/>
          </ac:spMkLst>
        </pc:spChg>
        <pc:spChg chg="mod">
          <ac:chgData name="Bakti Amirul Jabar" userId="3def3305-725e-4d65-bb19-4d3bdcddfd97" providerId="ADAL" clId="{BB011E22-5A74-4291-9D08-E32F5DB87D3C}" dt="2021-11-02T06:42:04.643" v="397"/>
          <ac:spMkLst>
            <pc:docMk/>
            <pc:sldMk cId="1949643395" sldId="274"/>
            <ac:spMk id="3" creationId="{945E5960-1658-4884-AC4A-97F0A5DA3683}"/>
          </ac:spMkLst>
        </pc:spChg>
        <pc:spChg chg="del">
          <ac:chgData name="Bakti Amirul Jabar" userId="3def3305-725e-4d65-bb19-4d3bdcddfd97" providerId="ADAL" clId="{BB011E22-5A74-4291-9D08-E32F5DB87D3C}" dt="2021-11-02T06:41:33.863" v="395" actId="478"/>
          <ac:spMkLst>
            <pc:docMk/>
            <pc:sldMk cId="1949643395" sldId="274"/>
            <ac:spMk id="4" creationId="{DBCB5B57-1E90-4378-BB03-CBAC881918FA}"/>
          </ac:spMkLst>
        </pc:spChg>
        <pc:picChg chg="add mod">
          <ac:chgData name="Bakti Amirul Jabar" userId="3def3305-725e-4d65-bb19-4d3bdcddfd97" providerId="ADAL" clId="{BB011E22-5A74-4291-9D08-E32F5DB87D3C}" dt="2021-11-02T06:42:49.582" v="406" actId="1076"/>
          <ac:picMkLst>
            <pc:docMk/>
            <pc:sldMk cId="1949643395" sldId="274"/>
            <ac:picMk id="6" creationId="{8F84A398-0E0D-424E-A25F-63EEEB2A888B}"/>
          </ac:picMkLst>
        </pc:picChg>
      </pc:sldChg>
      <pc:sldChg chg="delSp modSp new del mod">
        <pc:chgData name="Bakti Amirul Jabar" userId="3def3305-725e-4d65-bb19-4d3bdcddfd97" providerId="ADAL" clId="{BB011E22-5A74-4291-9D08-E32F5DB87D3C}" dt="2021-11-02T06:45:51.978" v="426" actId="47"/>
        <pc:sldMkLst>
          <pc:docMk/>
          <pc:sldMk cId="3768901669" sldId="275"/>
        </pc:sldMkLst>
        <pc:spChg chg="mod">
          <ac:chgData name="Bakti Amirul Jabar" userId="3def3305-725e-4d65-bb19-4d3bdcddfd97" providerId="ADAL" clId="{BB011E22-5A74-4291-9D08-E32F5DB87D3C}" dt="2021-11-02T06:43:14.380" v="409" actId="1076"/>
          <ac:spMkLst>
            <pc:docMk/>
            <pc:sldMk cId="3768901669" sldId="275"/>
            <ac:spMk id="2" creationId="{3AC82FED-8050-48DB-A92D-EE9C6E0C10B1}"/>
          </ac:spMkLst>
        </pc:spChg>
        <pc:spChg chg="del mod">
          <ac:chgData name="Bakti Amirul Jabar" userId="3def3305-725e-4d65-bb19-4d3bdcddfd97" providerId="ADAL" clId="{BB011E22-5A74-4291-9D08-E32F5DB87D3C}" dt="2021-11-02T06:43:16.982" v="410" actId="478"/>
          <ac:spMkLst>
            <pc:docMk/>
            <pc:sldMk cId="3768901669" sldId="275"/>
            <ac:spMk id="4" creationId="{A14F6152-8134-48C4-A93A-0FA6317EF445}"/>
          </ac:spMkLst>
        </pc:spChg>
      </pc:sldChg>
      <pc:sldChg chg="addSp delSp modSp new mod">
        <pc:chgData name="Bakti Amirul Jabar" userId="3def3305-725e-4d65-bb19-4d3bdcddfd97" providerId="ADAL" clId="{BB011E22-5A74-4291-9D08-E32F5DB87D3C}" dt="2021-11-02T06:45:45.802" v="425" actId="1076"/>
        <pc:sldMkLst>
          <pc:docMk/>
          <pc:sldMk cId="1906162564" sldId="276"/>
        </pc:sldMkLst>
        <pc:spChg chg="mod">
          <ac:chgData name="Bakti Amirul Jabar" userId="3def3305-725e-4d65-bb19-4d3bdcddfd97" providerId="ADAL" clId="{BB011E22-5A74-4291-9D08-E32F5DB87D3C}" dt="2021-11-02T06:45:35.270" v="420" actId="20577"/>
          <ac:spMkLst>
            <pc:docMk/>
            <pc:sldMk cId="1906162564" sldId="276"/>
            <ac:spMk id="2" creationId="{E1145E6C-0685-4F1E-A9E1-BB3C727BD4B3}"/>
          </ac:spMkLst>
        </pc:spChg>
        <pc:spChg chg="mod">
          <ac:chgData name="Bakti Amirul Jabar" userId="3def3305-725e-4d65-bb19-4d3bdcddfd97" providerId="ADAL" clId="{BB011E22-5A74-4291-9D08-E32F5DB87D3C}" dt="2021-11-02T06:45:03.599" v="412"/>
          <ac:spMkLst>
            <pc:docMk/>
            <pc:sldMk cId="1906162564" sldId="276"/>
            <ac:spMk id="3" creationId="{D4650EB1-E893-499D-BEA8-8C05ADAA2F64}"/>
          </ac:spMkLst>
        </pc:spChg>
        <pc:spChg chg="del">
          <ac:chgData name="Bakti Amirul Jabar" userId="3def3305-725e-4d65-bb19-4d3bdcddfd97" providerId="ADAL" clId="{BB011E22-5A74-4291-9D08-E32F5DB87D3C}" dt="2021-11-02T06:45:07.273" v="413" actId="478"/>
          <ac:spMkLst>
            <pc:docMk/>
            <pc:sldMk cId="1906162564" sldId="276"/>
            <ac:spMk id="4" creationId="{235B6019-E2D0-496D-8376-D473476F6D3B}"/>
          </ac:spMkLst>
        </pc:spChg>
        <pc:picChg chg="add mod">
          <ac:chgData name="Bakti Amirul Jabar" userId="3def3305-725e-4d65-bb19-4d3bdcddfd97" providerId="ADAL" clId="{BB011E22-5A74-4291-9D08-E32F5DB87D3C}" dt="2021-11-02T06:45:45.802" v="425" actId="1076"/>
          <ac:picMkLst>
            <pc:docMk/>
            <pc:sldMk cId="1906162564" sldId="276"/>
            <ac:picMk id="6" creationId="{DDDE5B94-E64B-4CF0-989B-09700DC12801}"/>
          </ac:picMkLst>
        </pc:picChg>
      </pc:sldChg>
      <pc:sldChg chg="addSp delSp modSp add mod ord">
        <pc:chgData name="Bakti Amirul Jabar" userId="3def3305-725e-4d65-bb19-4d3bdcddfd97" providerId="ADAL" clId="{BB011E22-5A74-4291-9D08-E32F5DB87D3C}" dt="2021-11-02T06:51:37.395" v="486" actId="20577"/>
        <pc:sldMkLst>
          <pc:docMk/>
          <pc:sldMk cId="732457390" sldId="277"/>
        </pc:sldMkLst>
        <pc:spChg chg="mod">
          <ac:chgData name="Bakti Amirul Jabar" userId="3def3305-725e-4d65-bb19-4d3bdcddfd97" providerId="ADAL" clId="{BB011E22-5A74-4291-9D08-E32F5DB87D3C}" dt="2021-11-02T06:51:37.395" v="486" actId="20577"/>
          <ac:spMkLst>
            <pc:docMk/>
            <pc:sldMk cId="732457390" sldId="277"/>
            <ac:spMk id="2" creationId="{877394C5-28EE-4CE2-A4B9-36B004B15F04}"/>
          </ac:spMkLst>
        </pc:spChg>
        <pc:spChg chg="mod">
          <ac:chgData name="Bakti Amirul Jabar" userId="3def3305-725e-4d65-bb19-4d3bdcddfd97" providerId="ADAL" clId="{BB011E22-5A74-4291-9D08-E32F5DB87D3C}" dt="2021-11-02T06:51:25.334" v="482" actId="20577"/>
          <ac:spMkLst>
            <pc:docMk/>
            <pc:sldMk cId="732457390" sldId="277"/>
            <ac:spMk id="3" creationId="{F44B3772-4C93-4360-9D8C-9595F4FAE64B}"/>
          </ac:spMkLst>
        </pc:spChg>
        <pc:picChg chg="add del mod">
          <ac:chgData name="Bakti Amirul Jabar" userId="3def3305-725e-4d65-bb19-4d3bdcddfd97" providerId="ADAL" clId="{BB011E22-5A74-4291-9D08-E32F5DB87D3C}" dt="2021-11-02T06:49:29.008" v="446" actId="478"/>
          <ac:picMkLst>
            <pc:docMk/>
            <pc:sldMk cId="732457390" sldId="277"/>
            <ac:picMk id="5" creationId="{7052A3CE-37E6-4389-94F4-391B6131F7A0}"/>
          </ac:picMkLst>
        </pc:picChg>
        <pc:picChg chg="del">
          <ac:chgData name="Bakti Amirul Jabar" userId="3def3305-725e-4d65-bb19-4d3bdcddfd97" providerId="ADAL" clId="{BB011E22-5A74-4291-9D08-E32F5DB87D3C}" dt="2021-11-02T06:49:21.193" v="442" actId="478"/>
          <ac:picMkLst>
            <pc:docMk/>
            <pc:sldMk cId="732457390" sldId="277"/>
            <ac:picMk id="6" creationId="{D034D4C6-1C07-45A8-8262-E472758DB60A}"/>
          </ac:picMkLst>
        </pc:picChg>
        <pc:picChg chg="add mod">
          <ac:chgData name="Bakti Amirul Jabar" userId="3def3305-725e-4d65-bb19-4d3bdcddfd97" providerId="ADAL" clId="{BB011E22-5A74-4291-9D08-E32F5DB87D3C}" dt="2021-11-02T06:50:55.425" v="457" actId="1076"/>
          <ac:picMkLst>
            <pc:docMk/>
            <pc:sldMk cId="732457390" sldId="277"/>
            <ac:picMk id="8" creationId="{597F207E-AE94-40BE-BFB8-0D34A92704E3}"/>
          </ac:picMkLst>
        </pc:picChg>
      </pc:sldChg>
      <pc:sldChg chg="addSp delSp modSp new mod">
        <pc:chgData name="Bakti Amirul Jabar" userId="3def3305-725e-4d65-bb19-4d3bdcddfd97" providerId="ADAL" clId="{BB011E22-5A74-4291-9D08-E32F5DB87D3C}" dt="2021-11-02T06:54:16.257" v="498" actId="14100"/>
        <pc:sldMkLst>
          <pc:docMk/>
          <pc:sldMk cId="518335564" sldId="278"/>
        </pc:sldMkLst>
        <pc:spChg chg="add del mod">
          <ac:chgData name="Bakti Amirul Jabar" userId="3def3305-725e-4d65-bb19-4d3bdcddfd97" providerId="ADAL" clId="{BB011E22-5A74-4291-9D08-E32F5DB87D3C}" dt="2021-11-02T06:54:10.115" v="496" actId="404"/>
          <ac:spMkLst>
            <pc:docMk/>
            <pc:sldMk cId="518335564" sldId="278"/>
            <ac:spMk id="2" creationId="{33197C35-136E-466B-BCE9-717A77A52A36}"/>
          </ac:spMkLst>
        </pc:spChg>
        <pc:spChg chg="mod">
          <ac:chgData name="Bakti Amirul Jabar" userId="3def3305-725e-4d65-bb19-4d3bdcddfd97" providerId="ADAL" clId="{BB011E22-5A74-4291-9D08-E32F5DB87D3C}" dt="2021-11-02T06:52:46.904" v="487"/>
          <ac:spMkLst>
            <pc:docMk/>
            <pc:sldMk cId="518335564" sldId="278"/>
            <ac:spMk id="3" creationId="{21CD68FD-7702-4FAD-98FB-BBE9AF55A6AC}"/>
          </ac:spMkLst>
        </pc:spChg>
        <pc:spChg chg="del">
          <ac:chgData name="Bakti Amirul Jabar" userId="3def3305-725e-4d65-bb19-4d3bdcddfd97" providerId="ADAL" clId="{BB011E22-5A74-4291-9D08-E32F5DB87D3C}" dt="2021-11-02T06:46:34.573" v="439" actId="478"/>
          <ac:spMkLst>
            <pc:docMk/>
            <pc:sldMk cId="518335564" sldId="278"/>
            <ac:spMk id="4" creationId="{655C7F2E-EFF1-47B2-84AC-FA9458AD5471}"/>
          </ac:spMkLst>
        </pc:spChg>
        <pc:picChg chg="add del mod ord">
          <ac:chgData name="Bakti Amirul Jabar" userId="3def3305-725e-4d65-bb19-4d3bdcddfd97" providerId="ADAL" clId="{BB011E22-5A74-4291-9D08-E32F5DB87D3C}" dt="2021-11-02T06:53:01.775" v="489" actId="22"/>
          <ac:picMkLst>
            <pc:docMk/>
            <pc:sldMk cId="518335564" sldId="278"/>
            <ac:picMk id="6" creationId="{0A9E7048-9146-4AC7-A0BE-D1E9B3C33E19}"/>
          </ac:picMkLst>
        </pc:picChg>
        <pc:picChg chg="add mod">
          <ac:chgData name="Bakti Amirul Jabar" userId="3def3305-725e-4d65-bb19-4d3bdcddfd97" providerId="ADAL" clId="{BB011E22-5A74-4291-9D08-E32F5DB87D3C}" dt="2021-11-02T06:54:16.257" v="498" actId="14100"/>
          <ac:picMkLst>
            <pc:docMk/>
            <pc:sldMk cId="518335564" sldId="278"/>
            <ac:picMk id="8" creationId="{FA2F3639-1CDE-40BE-91B2-69265A968D04}"/>
          </ac:picMkLst>
        </pc:picChg>
      </pc:sldChg>
      <pc:sldChg chg="addSp delSp modSp new mod">
        <pc:chgData name="Bakti Amirul Jabar" userId="3def3305-725e-4d65-bb19-4d3bdcddfd97" providerId="ADAL" clId="{BB011E22-5A74-4291-9D08-E32F5DB87D3C}" dt="2021-11-02T06:55:39.642" v="507" actId="1076"/>
        <pc:sldMkLst>
          <pc:docMk/>
          <pc:sldMk cId="375196536" sldId="279"/>
        </pc:sldMkLst>
        <pc:spChg chg="del">
          <ac:chgData name="Bakti Amirul Jabar" userId="3def3305-725e-4d65-bb19-4d3bdcddfd97" providerId="ADAL" clId="{BB011E22-5A74-4291-9D08-E32F5DB87D3C}" dt="2021-11-02T06:55:34.065" v="506" actId="478"/>
          <ac:spMkLst>
            <pc:docMk/>
            <pc:sldMk cId="375196536" sldId="279"/>
            <ac:spMk id="2" creationId="{A8E9589C-5049-46C1-9A1C-29C05A796311}"/>
          </ac:spMkLst>
        </pc:spChg>
        <pc:spChg chg="mod">
          <ac:chgData name="Bakti Amirul Jabar" userId="3def3305-725e-4d65-bb19-4d3bdcddfd97" providerId="ADAL" clId="{BB011E22-5A74-4291-9D08-E32F5DB87D3C}" dt="2021-11-02T06:55:26.475" v="505" actId="14100"/>
          <ac:spMkLst>
            <pc:docMk/>
            <pc:sldMk cId="375196536" sldId="279"/>
            <ac:spMk id="3" creationId="{EB64D156-05E6-48AE-BF3A-7CDCE00D34BE}"/>
          </ac:spMkLst>
        </pc:spChg>
        <pc:spChg chg="del">
          <ac:chgData name="Bakti Amirul Jabar" userId="3def3305-725e-4d65-bb19-4d3bdcddfd97" providerId="ADAL" clId="{BB011E22-5A74-4291-9D08-E32F5DB87D3C}" dt="2021-11-02T06:54:43.480" v="501" actId="478"/>
          <ac:spMkLst>
            <pc:docMk/>
            <pc:sldMk cId="375196536" sldId="279"/>
            <ac:spMk id="4" creationId="{AC4F51DB-3121-4313-9847-8AD00419ED81}"/>
          </ac:spMkLst>
        </pc:spChg>
        <pc:picChg chg="add mod">
          <ac:chgData name="Bakti Amirul Jabar" userId="3def3305-725e-4d65-bb19-4d3bdcddfd97" providerId="ADAL" clId="{BB011E22-5A74-4291-9D08-E32F5DB87D3C}" dt="2021-11-02T06:55:39.642" v="507" actId="1076"/>
          <ac:picMkLst>
            <pc:docMk/>
            <pc:sldMk cId="375196536" sldId="279"/>
            <ac:picMk id="6" creationId="{D90F7C2C-4DEA-4CED-A9E8-42B1D1D1118B}"/>
          </ac:picMkLst>
        </pc:picChg>
      </pc:sldChg>
      <pc:sldChg chg="addSp delSp modSp add mod">
        <pc:chgData name="Bakti Amirul Jabar" userId="3def3305-725e-4d65-bb19-4d3bdcddfd97" providerId="ADAL" clId="{BB011E22-5A74-4291-9D08-E32F5DB87D3C}" dt="2021-11-02T06:56:11.089" v="515" actId="1076"/>
        <pc:sldMkLst>
          <pc:docMk/>
          <pc:sldMk cId="3046657849" sldId="280"/>
        </pc:sldMkLst>
        <pc:picChg chg="add mod">
          <ac:chgData name="Bakti Amirul Jabar" userId="3def3305-725e-4d65-bb19-4d3bdcddfd97" providerId="ADAL" clId="{BB011E22-5A74-4291-9D08-E32F5DB87D3C}" dt="2021-11-02T06:56:11.089" v="515" actId="1076"/>
          <ac:picMkLst>
            <pc:docMk/>
            <pc:sldMk cId="3046657849" sldId="280"/>
            <ac:picMk id="4" creationId="{1FBD552C-0206-4C9A-B338-F48882545A15}"/>
          </ac:picMkLst>
        </pc:picChg>
        <pc:picChg chg="del mod">
          <ac:chgData name="Bakti Amirul Jabar" userId="3def3305-725e-4d65-bb19-4d3bdcddfd97" providerId="ADAL" clId="{BB011E22-5A74-4291-9D08-E32F5DB87D3C}" dt="2021-11-02T06:55:44.307" v="510" actId="478"/>
          <ac:picMkLst>
            <pc:docMk/>
            <pc:sldMk cId="3046657849" sldId="280"/>
            <ac:picMk id="6" creationId="{D90F7C2C-4DEA-4CED-A9E8-42B1D1D1118B}"/>
          </ac:picMkLst>
        </pc:picChg>
      </pc:sldChg>
      <pc:sldChg chg="addSp delSp modSp add mod ord">
        <pc:chgData name="Bakti Amirul Jabar" userId="3def3305-725e-4d65-bb19-4d3bdcddfd97" providerId="ADAL" clId="{BB011E22-5A74-4291-9D08-E32F5DB87D3C}" dt="2021-11-02T07:35:27.571" v="764"/>
        <pc:sldMkLst>
          <pc:docMk/>
          <pc:sldMk cId="1043003145" sldId="281"/>
        </pc:sldMkLst>
        <pc:spChg chg="mod">
          <ac:chgData name="Bakti Amirul Jabar" userId="3def3305-725e-4d65-bb19-4d3bdcddfd97" providerId="ADAL" clId="{BB011E22-5A74-4291-9D08-E32F5DB87D3C}" dt="2021-11-02T07:10:04.567" v="565" actId="20577"/>
          <ac:spMkLst>
            <pc:docMk/>
            <pc:sldMk cId="1043003145" sldId="281"/>
            <ac:spMk id="3" creationId="{EB64D156-05E6-48AE-BF3A-7CDCE00D34BE}"/>
          </ac:spMkLst>
        </pc:spChg>
        <pc:spChg chg="add mod">
          <ac:chgData name="Bakti Amirul Jabar" userId="3def3305-725e-4d65-bb19-4d3bdcddfd97" providerId="ADAL" clId="{BB011E22-5A74-4291-9D08-E32F5DB87D3C}" dt="2021-11-02T07:14:10.614" v="612" actId="20577"/>
          <ac:spMkLst>
            <pc:docMk/>
            <pc:sldMk cId="1043003145" sldId="281"/>
            <ac:spMk id="5" creationId="{E892FE14-D233-4939-865C-EF1CB92D02A0}"/>
          </ac:spMkLst>
        </pc:spChg>
        <pc:picChg chg="del">
          <ac:chgData name="Bakti Amirul Jabar" userId="3def3305-725e-4d65-bb19-4d3bdcddfd97" providerId="ADAL" clId="{BB011E22-5A74-4291-9D08-E32F5DB87D3C}" dt="2021-11-02T07:09:04.409" v="535" actId="478"/>
          <ac:picMkLst>
            <pc:docMk/>
            <pc:sldMk cId="1043003145" sldId="281"/>
            <ac:picMk id="4" creationId="{1FBD552C-0206-4C9A-B338-F48882545A15}"/>
          </ac:picMkLst>
        </pc:picChg>
        <pc:picChg chg="add mod">
          <ac:chgData name="Bakti Amirul Jabar" userId="3def3305-725e-4d65-bb19-4d3bdcddfd97" providerId="ADAL" clId="{BB011E22-5A74-4291-9D08-E32F5DB87D3C}" dt="2021-11-02T07:13:46.605" v="567" actId="1076"/>
          <ac:picMkLst>
            <pc:docMk/>
            <pc:sldMk cId="1043003145" sldId="281"/>
            <ac:picMk id="6" creationId="{F71C0A2F-6FC9-43E3-B8A5-4491ADACE6DD}"/>
          </ac:picMkLst>
        </pc:picChg>
      </pc:sldChg>
      <pc:sldChg chg="addSp delSp modSp new mod">
        <pc:chgData name="Bakti Amirul Jabar" userId="3def3305-725e-4d65-bb19-4d3bdcddfd97" providerId="ADAL" clId="{BB011E22-5A74-4291-9D08-E32F5DB87D3C}" dt="2021-11-02T07:23:24.733" v="681" actId="1076"/>
        <pc:sldMkLst>
          <pc:docMk/>
          <pc:sldMk cId="3643999514" sldId="282"/>
        </pc:sldMkLst>
        <pc:spChg chg="add del mod">
          <ac:chgData name="Bakti Amirul Jabar" userId="3def3305-725e-4d65-bb19-4d3bdcddfd97" providerId="ADAL" clId="{BB011E22-5A74-4291-9D08-E32F5DB87D3C}" dt="2021-11-02T07:19:06.574" v="670" actId="20577"/>
          <ac:spMkLst>
            <pc:docMk/>
            <pc:sldMk cId="3643999514" sldId="282"/>
            <ac:spMk id="2" creationId="{D90AF17E-931D-4B7F-94B7-DE7BBCDBB138}"/>
          </ac:spMkLst>
        </pc:spChg>
        <pc:spChg chg="mod">
          <ac:chgData name="Bakti Amirul Jabar" userId="3def3305-725e-4d65-bb19-4d3bdcddfd97" providerId="ADAL" clId="{BB011E22-5A74-4291-9D08-E32F5DB87D3C}" dt="2021-11-02T07:16:03.272" v="630" actId="20577"/>
          <ac:spMkLst>
            <pc:docMk/>
            <pc:sldMk cId="3643999514" sldId="282"/>
            <ac:spMk id="3" creationId="{98ECD123-8856-4197-975A-793C7B598AC8}"/>
          </ac:spMkLst>
        </pc:spChg>
        <pc:spChg chg="del mod">
          <ac:chgData name="Bakti Amirul Jabar" userId="3def3305-725e-4d65-bb19-4d3bdcddfd97" providerId="ADAL" clId="{BB011E22-5A74-4291-9D08-E32F5DB87D3C}" dt="2021-11-02T07:14:41.544" v="618" actId="478"/>
          <ac:spMkLst>
            <pc:docMk/>
            <pc:sldMk cId="3643999514" sldId="282"/>
            <ac:spMk id="4" creationId="{55C99CBA-3BE7-42FC-BD26-ECE126359E25}"/>
          </ac:spMkLst>
        </pc:spChg>
        <pc:spChg chg="add del mod">
          <ac:chgData name="Bakti Amirul Jabar" userId="3def3305-725e-4d65-bb19-4d3bdcddfd97" providerId="ADAL" clId="{BB011E22-5A74-4291-9D08-E32F5DB87D3C}" dt="2021-11-02T07:16:35.974" v="632"/>
          <ac:spMkLst>
            <pc:docMk/>
            <pc:sldMk cId="3643999514" sldId="282"/>
            <ac:spMk id="5" creationId="{624B21E1-844C-4654-A946-8A60F4AC8C93}"/>
          </ac:spMkLst>
        </pc:spChg>
        <pc:picChg chg="add mod">
          <ac:chgData name="Bakti Amirul Jabar" userId="3def3305-725e-4d65-bb19-4d3bdcddfd97" providerId="ADAL" clId="{BB011E22-5A74-4291-9D08-E32F5DB87D3C}" dt="2021-11-02T07:23:24.733" v="681" actId="1076"/>
          <ac:picMkLst>
            <pc:docMk/>
            <pc:sldMk cId="3643999514" sldId="282"/>
            <ac:picMk id="7" creationId="{38A7425C-F038-4A1A-8A80-F9FF7CA17947}"/>
          </ac:picMkLst>
        </pc:picChg>
        <pc:picChg chg="add mod modCrop">
          <ac:chgData name="Bakti Amirul Jabar" userId="3def3305-725e-4d65-bb19-4d3bdcddfd97" providerId="ADAL" clId="{BB011E22-5A74-4291-9D08-E32F5DB87D3C}" dt="2021-11-02T07:23:22.680" v="680" actId="732"/>
          <ac:picMkLst>
            <pc:docMk/>
            <pc:sldMk cId="3643999514" sldId="282"/>
            <ac:picMk id="9" creationId="{C1672DD5-F90B-40CC-B8DB-43B25465F064}"/>
          </ac:picMkLst>
        </pc:picChg>
      </pc:sldChg>
      <pc:sldChg chg="delSp add mod ord">
        <pc:chgData name="Bakti Amirul Jabar" userId="3def3305-725e-4d65-bb19-4d3bdcddfd97" providerId="ADAL" clId="{BB011E22-5A74-4291-9D08-E32F5DB87D3C}" dt="2021-11-02T07:23:35.180" v="686" actId="478"/>
        <pc:sldMkLst>
          <pc:docMk/>
          <pc:sldMk cId="2675410895" sldId="283"/>
        </pc:sldMkLst>
        <pc:picChg chg="del">
          <ac:chgData name="Bakti Amirul Jabar" userId="3def3305-725e-4d65-bb19-4d3bdcddfd97" providerId="ADAL" clId="{BB011E22-5A74-4291-9D08-E32F5DB87D3C}" dt="2021-11-02T07:23:34.597" v="685" actId="478"/>
          <ac:picMkLst>
            <pc:docMk/>
            <pc:sldMk cId="2675410895" sldId="283"/>
            <ac:picMk id="7" creationId="{38A7425C-F038-4A1A-8A80-F9FF7CA17947}"/>
          </ac:picMkLst>
        </pc:picChg>
        <pc:picChg chg="del">
          <ac:chgData name="Bakti Amirul Jabar" userId="3def3305-725e-4d65-bb19-4d3bdcddfd97" providerId="ADAL" clId="{BB011E22-5A74-4291-9D08-E32F5DB87D3C}" dt="2021-11-02T07:23:35.180" v="686" actId="478"/>
          <ac:picMkLst>
            <pc:docMk/>
            <pc:sldMk cId="2675410895" sldId="283"/>
            <ac:picMk id="9" creationId="{C1672DD5-F90B-40CC-B8DB-43B25465F064}"/>
          </ac:picMkLst>
        </pc:picChg>
      </pc:sldChg>
      <pc:sldChg chg="modSp add mod ord">
        <pc:chgData name="Bakti Amirul Jabar" userId="3def3305-725e-4d65-bb19-4d3bdcddfd97" providerId="ADAL" clId="{BB011E22-5A74-4291-9D08-E32F5DB87D3C}" dt="2021-11-02T07:34:27.440" v="758"/>
        <pc:sldMkLst>
          <pc:docMk/>
          <pc:sldMk cId="1612026455" sldId="284"/>
        </pc:sldMkLst>
        <pc:spChg chg="mod">
          <ac:chgData name="Bakti Amirul Jabar" userId="3def3305-725e-4d65-bb19-4d3bdcddfd97" providerId="ADAL" clId="{BB011E22-5A74-4291-9D08-E32F5DB87D3C}" dt="2021-11-02T07:24:00.469" v="697" actId="6549"/>
          <ac:spMkLst>
            <pc:docMk/>
            <pc:sldMk cId="1612026455" sldId="284"/>
            <ac:spMk id="5" creationId="{00000000-0000-0000-0000-000000000000}"/>
          </ac:spMkLst>
        </pc:spChg>
      </pc:sldChg>
      <pc:sldChg chg="modSp add del mod ord">
        <pc:chgData name="Bakti Amirul Jabar" userId="3def3305-725e-4d65-bb19-4d3bdcddfd97" providerId="ADAL" clId="{BB011E22-5A74-4291-9D08-E32F5DB87D3C}" dt="2021-11-02T07:41:11.704" v="783" actId="47"/>
        <pc:sldMkLst>
          <pc:docMk/>
          <pc:sldMk cId="3483290885" sldId="285"/>
        </pc:sldMkLst>
        <pc:spChg chg="mod">
          <ac:chgData name="Bakti Amirul Jabar" userId="3def3305-725e-4d65-bb19-4d3bdcddfd97" providerId="ADAL" clId="{BB011E22-5A74-4291-9D08-E32F5DB87D3C}" dt="2021-11-02T07:34:32.822" v="761" actId="20577"/>
          <ac:spMkLst>
            <pc:docMk/>
            <pc:sldMk cId="3483290885" sldId="285"/>
            <ac:spMk id="2" creationId="{D90AF17E-931D-4B7F-94B7-DE7BBCDBB138}"/>
          </ac:spMkLst>
        </pc:spChg>
        <pc:spChg chg="mod">
          <ac:chgData name="Bakti Amirul Jabar" userId="3def3305-725e-4d65-bb19-4d3bdcddfd97" providerId="ADAL" clId="{BB011E22-5A74-4291-9D08-E32F5DB87D3C}" dt="2021-11-02T07:34:35.933" v="762" actId="20577"/>
          <ac:spMkLst>
            <pc:docMk/>
            <pc:sldMk cId="3483290885" sldId="285"/>
            <ac:spMk id="3" creationId="{98ECD123-8856-4197-975A-793C7B598AC8}"/>
          </ac:spMkLst>
        </pc:spChg>
      </pc:sldChg>
      <pc:sldChg chg="addSp delSp modSp new mod ord">
        <pc:chgData name="Bakti Amirul Jabar" userId="3def3305-725e-4d65-bb19-4d3bdcddfd97" providerId="ADAL" clId="{BB011E22-5A74-4291-9D08-E32F5DB87D3C}" dt="2021-11-02T07:35:32.157" v="766"/>
        <pc:sldMkLst>
          <pc:docMk/>
          <pc:sldMk cId="3181264677" sldId="286"/>
        </pc:sldMkLst>
        <pc:spChg chg="add del mod">
          <ac:chgData name="Bakti Amirul Jabar" userId="3def3305-725e-4d65-bb19-4d3bdcddfd97" providerId="ADAL" clId="{BB011E22-5A74-4291-9D08-E32F5DB87D3C}" dt="2021-11-02T07:28:35.772" v="711" actId="21"/>
          <ac:spMkLst>
            <pc:docMk/>
            <pc:sldMk cId="3181264677" sldId="286"/>
            <ac:spMk id="2" creationId="{EE707BAB-BEAE-42EF-89C2-97A3820CFCBD}"/>
          </ac:spMkLst>
        </pc:spChg>
        <pc:spChg chg="mod">
          <ac:chgData name="Bakti Amirul Jabar" userId="3def3305-725e-4d65-bb19-4d3bdcddfd97" providerId="ADAL" clId="{BB011E22-5A74-4291-9D08-E32F5DB87D3C}" dt="2021-11-02T07:28:42.085" v="715" actId="20577"/>
          <ac:spMkLst>
            <pc:docMk/>
            <pc:sldMk cId="3181264677" sldId="286"/>
            <ac:spMk id="3" creationId="{FEE7ACF8-4215-4E24-B23E-C0739A6B9D06}"/>
          </ac:spMkLst>
        </pc:spChg>
        <pc:spChg chg="del">
          <ac:chgData name="Bakti Amirul Jabar" userId="3def3305-725e-4d65-bb19-4d3bdcddfd97" providerId="ADAL" clId="{BB011E22-5A74-4291-9D08-E32F5DB87D3C}" dt="2021-11-02T07:28:15.897" v="702" actId="478"/>
          <ac:spMkLst>
            <pc:docMk/>
            <pc:sldMk cId="3181264677" sldId="286"/>
            <ac:spMk id="4" creationId="{9F9C93B0-D783-4FFC-8955-54EA2A0EF5FB}"/>
          </ac:spMkLst>
        </pc:spChg>
        <pc:spChg chg="add del mod">
          <ac:chgData name="Bakti Amirul Jabar" userId="3def3305-725e-4d65-bb19-4d3bdcddfd97" providerId="ADAL" clId="{BB011E22-5A74-4291-9D08-E32F5DB87D3C}" dt="2021-11-02T07:28:19.474" v="704"/>
          <ac:spMkLst>
            <pc:docMk/>
            <pc:sldMk cId="3181264677" sldId="286"/>
            <ac:spMk id="5" creationId="{B0798468-9C07-4128-A6BE-80ACF2494A5D}"/>
          </ac:spMkLst>
        </pc:spChg>
      </pc:sldChg>
      <pc:sldChg chg="delSp modSp new mod">
        <pc:chgData name="Bakti Amirul Jabar" userId="3def3305-725e-4d65-bb19-4d3bdcddfd97" providerId="ADAL" clId="{BB011E22-5A74-4291-9D08-E32F5DB87D3C}" dt="2021-11-02T07:30:58.442" v="756" actId="20577"/>
        <pc:sldMkLst>
          <pc:docMk/>
          <pc:sldMk cId="3478153940" sldId="287"/>
        </pc:sldMkLst>
        <pc:spChg chg="mod">
          <ac:chgData name="Bakti Amirul Jabar" userId="3def3305-725e-4d65-bb19-4d3bdcddfd97" providerId="ADAL" clId="{BB011E22-5A74-4291-9D08-E32F5DB87D3C}" dt="2021-11-02T07:30:55.605" v="754" actId="21"/>
          <ac:spMkLst>
            <pc:docMk/>
            <pc:sldMk cId="3478153940" sldId="287"/>
            <ac:spMk id="2" creationId="{AE7FBFA1-F713-4700-8298-58DF5B450F5E}"/>
          </ac:spMkLst>
        </pc:spChg>
        <pc:spChg chg="mod">
          <ac:chgData name="Bakti Amirul Jabar" userId="3def3305-725e-4d65-bb19-4d3bdcddfd97" providerId="ADAL" clId="{BB011E22-5A74-4291-9D08-E32F5DB87D3C}" dt="2021-11-02T07:30:58.442" v="756" actId="20577"/>
          <ac:spMkLst>
            <pc:docMk/>
            <pc:sldMk cId="3478153940" sldId="287"/>
            <ac:spMk id="3" creationId="{A48DAE9F-42D9-4226-9131-5D41406B1CBD}"/>
          </ac:spMkLst>
        </pc:spChg>
        <pc:spChg chg="del">
          <ac:chgData name="Bakti Amirul Jabar" userId="3def3305-725e-4d65-bb19-4d3bdcddfd97" providerId="ADAL" clId="{BB011E22-5A74-4291-9D08-E32F5DB87D3C}" dt="2021-11-02T07:30:35.047" v="741" actId="478"/>
          <ac:spMkLst>
            <pc:docMk/>
            <pc:sldMk cId="3478153940" sldId="287"/>
            <ac:spMk id="4" creationId="{995354AE-5614-4FB3-821D-5721B9334AE9}"/>
          </ac:spMkLst>
        </pc:spChg>
      </pc:sldChg>
      <pc:sldChg chg="modSp add mod">
        <pc:chgData name="Bakti Amirul Jabar" userId="3def3305-725e-4d65-bb19-4d3bdcddfd97" providerId="ADAL" clId="{BB011E22-5A74-4291-9D08-E32F5DB87D3C}" dt="2021-11-02T07:38:02.961" v="775" actId="20577"/>
        <pc:sldMkLst>
          <pc:docMk/>
          <pc:sldMk cId="1804332728" sldId="288"/>
        </pc:sldMkLst>
        <pc:spChg chg="mod">
          <ac:chgData name="Bakti Amirul Jabar" userId="3def3305-725e-4d65-bb19-4d3bdcddfd97" providerId="ADAL" clId="{BB011E22-5A74-4291-9D08-E32F5DB87D3C}" dt="2021-11-02T07:38:02.961" v="775" actId="20577"/>
          <ac:spMkLst>
            <pc:docMk/>
            <pc:sldMk cId="1804332728" sldId="288"/>
            <ac:spMk id="5" creationId="{00000000-0000-0000-0000-000000000000}"/>
          </ac:spMkLst>
        </pc:spChg>
      </pc:sldChg>
      <pc:sldChg chg="add del ord">
        <pc:chgData name="Bakti Amirul Jabar" userId="3def3305-725e-4d65-bb19-4d3bdcddfd97" providerId="ADAL" clId="{BB011E22-5A74-4291-9D08-E32F5DB87D3C}" dt="2021-11-02T07:41:10.624" v="782" actId="47"/>
        <pc:sldMkLst>
          <pc:docMk/>
          <pc:sldMk cId="3918296974" sldId="289"/>
        </pc:sldMkLst>
      </pc:sldChg>
      <pc:sldChg chg="addSp delSp modSp new mod ord">
        <pc:chgData name="Bakti Amirul Jabar" userId="3def3305-725e-4d65-bb19-4d3bdcddfd97" providerId="ADAL" clId="{BB011E22-5A74-4291-9D08-E32F5DB87D3C}" dt="2021-11-02T08:03:51.468" v="875" actId="20577"/>
        <pc:sldMkLst>
          <pc:docMk/>
          <pc:sldMk cId="1957879813" sldId="290"/>
        </pc:sldMkLst>
        <pc:spChg chg="del mod">
          <ac:chgData name="Bakti Amirul Jabar" userId="3def3305-725e-4d65-bb19-4d3bdcddfd97" providerId="ADAL" clId="{BB011E22-5A74-4291-9D08-E32F5DB87D3C}" dt="2021-11-02T07:57:52.573" v="851" actId="22"/>
          <ac:spMkLst>
            <pc:docMk/>
            <pc:sldMk cId="1957879813" sldId="290"/>
            <ac:spMk id="2" creationId="{73901F87-0190-4BE4-91D8-00ED9CD776F1}"/>
          </ac:spMkLst>
        </pc:spChg>
        <pc:spChg chg="mod">
          <ac:chgData name="Bakti Amirul Jabar" userId="3def3305-725e-4d65-bb19-4d3bdcddfd97" providerId="ADAL" clId="{BB011E22-5A74-4291-9D08-E32F5DB87D3C}" dt="2021-11-02T08:03:51.468" v="875" actId="20577"/>
          <ac:spMkLst>
            <pc:docMk/>
            <pc:sldMk cId="1957879813" sldId="290"/>
            <ac:spMk id="3" creationId="{9E121CB7-BFBC-4031-AC8A-0596E3241B3C}"/>
          </ac:spMkLst>
        </pc:spChg>
        <pc:spChg chg="del">
          <ac:chgData name="Bakti Amirul Jabar" userId="3def3305-725e-4d65-bb19-4d3bdcddfd97" providerId="ADAL" clId="{BB011E22-5A74-4291-9D08-E32F5DB87D3C}" dt="2021-11-02T07:41:07.283" v="780" actId="478"/>
          <ac:spMkLst>
            <pc:docMk/>
            <pc:sldMk cId="1957879813" sldId="290"/>
            <ac:spMk id="4" creationId="{0DBD1F83-8D46-487F-8441-7C523A5808C6}"/>
          </ac:spMkLst>
        </pc:spChg>
        <pc:spChg chg="add mod">
          <ac:chgData name="Bakti Amirul Jabar" userId="3def3305-725e-4d65-bb19-4d3bdcddfd97" providerId="ADAL" clId="{BB011E22-5A74-4291-9D08-E32F5DB87D3C}" dt="2021-11-02T07:59:01.381" v="869" actId="1076"/>
          <ac:spMkLst>
            <pc:docMk/>
            <pc:sldMk cId="1957879813" sldId="290"/>
            <ac:spMk id="8" creationId="{A5C8EA18-6462-40A2-9274-EC40EF13B525}"/>
          </ac:spMkLst>
        </pc:spChg>
        <pc:spChg chg="add del mod">
          <ac:chgData name="Bakti Amirul Jabar" userId="3def3305-725e-4d65-bb19-4d3bdcddfd97" providerId="ADAL" clId="{BB011E22-5A74-4291-9D08-E32F5DB87D3C}" dt="2021-11-02T07:58:41.084" v="864" actId="478"/>
          <ac:spMkLst>
            <pc:docMk/>
            <pc:sldMk cId="1957879813" sldId="290"/>
            <ac:spMk id="10" creationId="{A1BAE70C-71D3-4127-B706-AF5FF309B85F}"/>
          </ac:spMkLst>
        </pc:spChg>
        <pc:picChg chg="add del mod ord">
          <ac:chgData name="Bakti Amirul Jabar" userId="3def3305-725e-4d65-bb19-4d3bdcddfd97" providerId="ADAL" clId="{BB011E22-5A74-4291-9D08-E32F5DB87D3C}" dt="2021-11-02T07:58:38.149" v="863" actId="478"/>
          <ac:picMkLst>
            <pc:docMk/>
            <pc:sldMk cId="1957879813" sldId="290"/>
            <ac:picMk id="6" creationId="{13B61386-C7BC-4866-9825-E7C7009927C1}"/>
          </ac:picMkLst>
        </pc:picChg>
      </pc:sldChg>
      <pc:sldChg chg="addSp modSp add mod ord">
        <pc:chgData name="Bakti Amirul Jabar" userId="3def3305-725e-4d65-bb19-4d3bdcddfd97" providerId="ADAL" clId="{BB011E22-5A74-4291-9D08-E32F5DB87D3C}" dt="2021-11-02T08:03:59.558" v="884" actId="20577"/>
        <pc:sldMkLst>
          <pc:docMk/>
          <pc:sldMk cId="1358016574" sldId="291"/>
        </pc:sldMkLst>
        <pc:spChg chg="mod">
          <ac:chgData name="Bakti Amirul Jabar" userId="3def3305-725e-4d65-bb19-4d3bdcddfd97" providerId="ADAL" clId="{BB011E22-5A74-4291-9D08-E32F5DB87D3C}" dt="2021-11-02T08:03:59.558" v="884" actId="20577"/>
          <ac:spMkLst>
            <pc:docMk/>
            <pc:sldMk cId="1358016574" sldId="291"/>
            <ac:spMk id="3" creationId="{9E121CB7-BFBC-4031-AC8A-0596E3241B3C}"/>
          </ac:spMkLst>
        </pc:spChg>
        <pc:picChg chg="add mod">
          <ac:chgData name="Bakti Amirul Jabar" userId="3def3305-725e-4d65-bb19-4d3bdcddfd97" providerId="ADAL" clId="{BB011E22-5A74-4291-9D08-E32F5DB87D3C}" dt="2021-11-02T08:03:44.820" v="874" actId="1076"/>
          <ac:picMkLst>
            <pc:docMk/>
            <pc:sldMk cId="1358016574" sldId="291"/>
            <ac:picMk id="5" creationId="{4083C15B-CF74-41AA-BAA0-7669415E46A4}"/>
          </ac:picMkLst>
        </pc:picChg>
      </pc:sldChg>
      <pc:sldChg chg="addSp modSp add mod ord">
        <pc:chgData name="Bakti Amirul Jabar" userId="3def3305-725e-4d65-bb19-4d3bdcddfd97" providerId="ADAL" clId="{BB011E22-5A74-4291-9D08-E32F5DB87D3C}" dt="2021-11-02T08:43:13.979" v="1022" actId="20577"/>
        <pc:sldMkLst>
          <pc:docMk/>
          <pc:sldMk cId="3777049929" sldId="292"/>
        </pc:sldMkLst>
        <pc:spChg chg="mod">
          <ac:chgData name="Bakti Amirul Jabar" userId="3def3305-725e-4d65-bb19-4d3bdcddfd97" providerId="ADAL" clId="{BB011E22-5A74-4291-9D08-E32F5DB87D3C}" dt="2021-11-02T08:43:13.979" v="1022" actId="20577"/>
          <ac:spMkLst>
            <pc:docMk/>
            <pc:sldMk cId="3777049929" sldId="292"/>
            <ac:spMk id="3" creationId="{9E121CB7-BFBC-4031-AC8A-0596E3241B3C}"/>
          </ac:spMkLst>
        </pc:spChg>
        <pc:picChg chg="add mod">
          <ac:chgData name="Bakti Amirul Jabar" userId="3def3305-725e-4d65-bb19-4d3bdcddfd97" providerId="ADAL" clId="{BB011E22-5A74-4291-9D08-E32F5DB87D3C}" dt="2021-11-02T08:42:47.034" v="984" actId="1076"/>
          <ac:picMkLst>
            <pc:docMk/>
            <pc:sldMk cId="3777049929" sldId="292"/>
            <ac:picMk id="5" creationId="{A9607960-0F66-4C04-9248-69C96F674C53}"/>
          </ac:picMkLst>
        </pc:picChg>
      </pc:sldChg>
      <pc:sldChg chg="addSp delSp modSp add mod ord">
        <pc:chgData name="Bakti Amirul Jabar" userId="3def3305-725e-4d65-bb19-4d3bdcddfd97" providerId="ADAL" clId="{BB011E22-5A74-4291-9D08-E32F5DB87D3C}" dt="2021-11-02T08:50:26.562" v="1038" actId="1076"/>
        <pc:sldMkLst>
          <pc:docMk/>
          <pc:sldMk cId="3746146643" sldId="293"/>
        </pc:sldMkLst>
        <pc:spChg chg="del">
          <ac:chgData name="Bakti Amirul Jabar" userId="3def3305-725e-4d65-bb19-4d3bdcddfd97" providerId="ADAL" clId="{BB011E22-5A74-4291-9D08-E32F5DB87D3C}" dt="2021-11-02T08:49:34.470" v="1024" actId="478"/>
          <ac:spMkLst>
            <pc:docMk/>
            <pc:sldMk cId="3746146643" sldId="293"/>
            <ac:spMk id="2" creationId="{73901F87-0190-4BE4-91D8-00ED9CD776F1}"/>
          </ac:spMkLst>
        </pc:spChg>
        <pc:spChg chg="mod">
          <ac:chgData name="Bakti Amirul Jabar" userId="3def3305-725e-4d65-bb19-4d3bdcddfd97" providerId="ADAL" clId="{BB011E22-5A74-4291-9D08-E32F5DB87D3C}" dt="2021-11-02T08:50:23.962" v="1037" actId="14100"/>
          <ac:spMkLst>
            <pc:docMk/>
            <pc:sldMk cId="3746146643" sldId="293"/>
            <ac:spMk id="3" creationId="{9E121CB7-BFBC-4031-AC8A-0596E3241B3C}"/>
          </ac:spMkLst>
        </pc:spChg>
        <pc:spChg chg="add mod">
          <ac:chgData name="Bakti Amirul Jabar" userId="3def3305-725e-4d65-bb19-4d3bdcddfd97" providerId="ADAL" clId="{BB011E22-5A74-4291-9D08-E32F5DB87D3C}" dt="2021-11-02T08:49:50.432" v="1030" actId="14100"/>
          <ac:spMkLst>
            <pc:docMk/>
            <pc:sldMk cId="3746146643" sldId="293"/>
            <ac:spMk id="5" creationId="{04C2121C-AB71-410C-925C-82F3530CFED4}"/>
          </ac:spMkLst>
        </pc:spChg>
        <pc:spChg chg="add mod">
          <ac:chgData name="Bakti Amirul Jabar" userId="3def3305-725e-4d65-bb19-4d3bdcddfd97" providerId="ADAL" clId="{BB011E22-5A74-4291-9D08-E32F5DB87D3C}" dt="2021-11-02T08:50:26.562" v="1038" actId="1076"/>
          <ac:spMkLst>
            <pc:docMk/>
            <pc:sldMk cId="3746146643" sldId="293"/>
            <ac:spMk id="7" creationId="{84F5DC0E-F696-44F0-B6C2-7BE139268CE5}"/>
          </ac:spMkLst>
        </pc:spChg>
      </pc:sldChg>
      <pc:sldChg chg="addSp delSp modSp add mod ord">
        <pc:chgData name="Bakti Amirul Jabar" userId="3def3305-725e-4d65-bb19-4d3bdcddfd97" providerId="ADAL" clId="{BB011E22-5A74-4291-9D08-E32F5DB87D3C}" dt="2021-11-02T08:50:58.159" v="1048" actId="14100"/>
        <pc:sldMkLst>
          <pc:docMk/>
          <pc:sldMk cId="4106898476" sldId="294"/>
        </pc:sldMkLst>
        <pc:spChg chg="mod">
          <ac:chgData name="Bakti Amirul Jabar" userId="3def3305-725e-4d65-bb19-4d3bdcddfd97" providerId="ADAL" clId="{BB011E22-5A74-4291-9D08-E32F5DB87D3C}" dt="2021-11-02T08:50:58.159" v="1048" actId="14100"/>
          <ac:spMkLst>
            <pc:docMk/>
            <pc:sldMk cId="4106898476" sldId="294"/>
            <ac:spMk id="2" creationId="{73901F87-0190-4BE4-91D8-00ED9CD776F1}"/>
          </ac:spMkLst>
        </pc:spChg>
        <pc:spChg chg="mod">
          <ac:chgData name="Bakti Amirul Jabar" userId="3def3305-725e-4d65-bb19-4d3bdcddfd97" providerId="ADAL" clId="{BB011E22-5A74-4291-9D08-E32F5DB87D3C}" dt="2021-11-02T08:32:53.019" v="925" actId="20577"/>
          <ac:spMkLst>
            <pc:docMk/>
            <pc:sldMk cId="4106898476" sldId="294"/>
            <ac:spMk id="3" creationId="{9E121CB7-BFBC-4031-AC8A-0596E3241B3C}"/>
          </ac:spMkLst>
        </pc:spChg>
        <pc:spChg chg="add del">
          <ac:chgData name="Bakti Amirul Jabar" userId="3def3305-725e-4d65-bb19-4d3bdcddfd97" providerId="ADAL" clId="{BB011E22-5A74-4291-9D08-E32F5DB87D3C}" dt="2021-11-02T08:33:00.340" v="928"/>
          <ac:spMkLst>
            <pc:docMk/>
            <pc:sldMk cId="4106898476" sldId="294"/>
            <ac:spMk id="4" creationId="{71B30148-2DD3-49E0-B322-1220E5669E79}"/>
          </ac:spMkLst>
        </pc:spChg>
        <pc:spChg chg="add mod">
          <ac:chgData name="Bakti Amirul Jabar" userId="3def3305-725e-4d65-bb19-4d3bdcddfd97" providerId="ADAL" clId="{BB011E22-5A74-4291-9D08-E32F5DB87D3C}" dt="2021-11-02T08:50:42.807" v="1045" actId="20577"/>
          <ac:spMkLst>
            <pc:docMk/>
            <pc:sldMk cId="4106898476" sldId="294"/>
            <ac:spMk id="6" creationId="{F85AB200-ABE1-4A68-9302-25CB25D659DE}"/>
          </ac:spMkLst>
        </pc:spChg>
        <pc:spChg chg="add del">
          <ac:chgData name="Bakti Amirul Jabar" userId="3def3305-725e-4d65-bb19-4d3bdcddfd97" providerId="ADAL" clId="{BB011E22-5A74-4291-9D08-E32F5DB87D3C}" dt="2021-11-02T08:33:32.181" v="933"/>
          <ac:spMkLst>
            <pc:docMk/>
            <pc:sldMk cId="4106898476" sldId="294"/>
            <ac:spMk id="7" creationId="{2D913DC2-D5AF-4D66-AB19-A136E007CC3D}"/>
          </ac:spMkLst>
        </pc:spChg>
        <pc:spChg chg="add del">
          <ac:chgData name="Bakti Amirul Jabar" userId="3def3305-725e-4d65-bb19-4d3bdcddfd97" providerId="ADAL" clId="{BB011E22-5A74-4291-9D08-E32F5DB87D3C}" dt="2021-11-02T08:34:15.593" v="946" actId="478"/>
          <ac:spMkLst>
            <pc:docMk/>
            <pc:sldMk cId="4106898476" sldId="294"/>
            <ac:spMk id="8" creationId="{B050A147-3800-4A19-8E5B-B55552258097}"/>
          </ac:spMkLst>
        </pc:spChg>
        <pc:spChg chg="add del">
          <ac:chgData name="Bakti Amirul Jabar" userId="3def3305-725e-4d65-bb19-4d3bdcddfd97" providerId="ADAL" clId="{BB011E22-5A74-4291-9D08-E32F5DB87D3C}" dt="2021-11-02T08:34:42.825" v="953"/>
          <ac:spMkLst>
            <pc:docMk/>
            <pc:sldMk cId="4106898476" sldId="294"/>
            <ac:spMk id="9" creationId="{A4ABD224-A592-4C74-B934-2F2803FDD4AE}"/>
          </ac:spMkLst>
        </pc:spChg>
        <pc:spChg chg="add mod">
          <ac:chgData name="Bakti Amirul Jabar" userId="3def3305-725e-4d65-bb19-4d3bdcddfd97" providerId="ADAL" clId="{BB011E22-5A74-4291-9D08-E32F5DB87D3C}" dt="2021-11-02T08:50:49.270" v="1046" actId="14100"/>
          <ac:spMkLst>
            <pc:docMk/>
            <pc:sldMk cId="4106898476" sldId="294"/>
            <ac:spMk id="11" creationId="{C07E1B2B-2452-402F-8DF1-9B870C9B117A}"/>
          </ac:spMkLst>
        </pc:spChg>
        <pc:spChg chg="add mod">
          <ac:chgData name="Bakti Amirul Jabar" userId="3def3305-725e-4d65-bb19-4d3bdcddfd97" providerId="ADAL" clId="{BB011E22-5A74-4291-9D08-E32F5DB87D3C}" dt="2021-11-02T08:37:57.896" v="974" actId="1076"/>
          <ac:spMkLst>
            <pc:docMk/>
            <pc:sldMk cId="4106898476" sldId="294"/>
            <ac:spMk id="12" creationId="{8BA32C60-C5F8-4CC9-AD95-1AFD878989A2}"/>
          </ac:spMkLst>
        </pc:spChg>
        <pc:spChg chg="add mod">
          <ac:chgData name="Bakti Amirul Jabar" userId="3def3305-725e-4d65-bb19-4d3bdcddfd97" providerId="ADAL" clId="{BB011E22-5A74-4291-9D08-E32F5DB87D3C}" dt="2021-11-02T08:38:32.636" v="982" actId="1076"/>
          <ac:spMkLst>
            <pc:docMk/>
            <pc:sldMk cId="4106898476" sldId="294"/>
            <ac:spMk id="13" creationId="{D8E7BBE9-9F99-4D03-B577-BC12E30E46DC}"/>
          </ac:spMkLst>
        </pc:spChg>
      </pc:sldChg>
      <pc:sldChg chg="addSp modSp add mod ord">
        <pc:chgData name="Bakti Amirul Jabar" userId="3def3305-725e-4d65-bb19-4d3bdcddfd97" providerId="ADAL" clId="{BB011E22-5A74-4291-9D08-E32F5DB87D3C}" dt="2021-11-02T09:06:15.680" v="1075" actId="20577"/>
        <pc:sldMkLst>
          <pc:docMk/>
          <pc:sldMk cId="3568162101" sldId="295"/>
        </pc:sldMkLst>
        <pc:spChg chg="mod">
          <ac:chgData name="Bakti Amirul Jabar" userId="3def3305-725e-4d65-bb19-4d3bdcddfd97" providerId="ADAL" clId="{BB011E22-5A74-4291-9D08-E32F5DB87D3C}" dt="2021-11-02T09:06:15.680" v="1075" actId="20577"/>
          <ac:spMkLst>
            <pc:docMk/>
            <pc:sldMk cId="3568162101" sldId="295"/>
            <ac:spMk id="3" creationId="{9E121CB7-BFBC-4031-AC8A-0596E3241B3C}"/>
          </ac:spMkLst>
        </pc:spChg>
        <pc:picChg chg="add mod">
          <ac:chgData name="Bakti Amirul Jabar" userId="3def3305-725e-4d65-bb19-4d3bdcddfd97" providerId="ADAL" clId="{BB011E22-5A74-4291-9D08-E32F5DB87D3C}" dt="2021-11-02T09:06:11.425" v="1066" actId="1076"/>
          <ac:picMkLst>
            <pc:docMk/>
            <pc:sldMk cId="3568162101" sldId="295"/>
            <ac:picMk id="5" creationId="{895E9AFA-E18D-46F9-B79F-8E57B79B6B09}"/>
          </ac:picMkLst>
        </pc:picChg>
      </pc:sldChg>
      <pc:sldChg chg="addSp modSp add mod ord">
        <pc:chgData name="Bakti Amirul Jabar" userId="3def3305-725e-4d65-bb19-4d3bdcddfd97" providerId="ADAL" clId="{BB011E22-5A74-4291-9D08-E32F5DB87D3C}" dt="2021-11-02T09:12:22.402" v="1081"/>
        <pc:sldMkLst>
          <pc:docMk/>
          <pc:sldMk cId="740813815" sldId="296"/>
        </pc:sldMkLst>
        <pc:picChg chg="add mod">
          <ac:chgData name="Bakti Amirul Jabar" userId="3def3305-725e-4d65-bb19-4d3bdcddfd97" providerId="ADAL" clId="{BB011E22-5A74-4291-9D08-E32F5DB87D3C}" dt="2021-11-02T09:12:20.558" v="1079" actId="1076"/>
          <ac:picMkLst>
            <pc:docMk/>
            <pc:sldMk cId="740813815" sldId="296"/>
            <ac:picMk id="5" creationId="{B8421477-C5E1-42E2-A61C-72301DBCAA2A}"/>
          </ac:picMkLst>
        </pc:picChg>
      </pc:sldChg>
      <pc:sldChg chg="addSp delSp modSp new mod">
        <pc:chgData name="Bakti Amirul Jabar" userId="3def3305-725e-4d65-bb19-4d3bdcddfd97" providerId="ADAL" clId="{BB011E22-5A74-4291-9D08-E32F5DB87D3C}" dt="2021-11-02T08:06:18.698" v="906" actId="14100"/>
        <pc:sldMkLst>
          <pc:docMk/>
          <pc:sldMk cId="1083300402" sldId="297"/>
        </pc:sldMkLst>
        <pc:spChg chg="del">
          <ac:chgData name="Bakti Amirul Jabar" userId="3def3305-725e-4d65-bb19-4d3bdcddfd97" providerId="ADAL" clId="{BB011E22-5A74-4291-9D08-E32F5DB87D3C}" dt="2021-11-02T08:05:22.030" v="886" actId="478"/>
          <ac:spMkLst>
            <pc:docMk/>
            <pc:sldMk cId="1083300402" sldId="297"/>
            <ac:spMk id="2" creationId="{BFCFF5B5-CEEB-405A-BFFD-EFC297DC1050}"/>
          </ac:spMkLst>
        </pc:spChg>
        <pc:spChg chg="del">
          <ac:chgData name="Bakti Amirul Jabar" userId="3def3305-725e-4d65-bb19-4d3bdcddfd97" providerId="ADAL" clId="{BB011E22-5A74-4291-9D08-E32F5DB87D3C}" dt="2021-11-02T08:06:13.481" v="903" actId="478"/>
          <ac:spMkLst>
            <pc:docMk/>
            <pc:sldMk cId="1083300402" sldId="297"/>
            <ac:spMk id="3" creationId="{1594D138-08F8-444B-AF7C-7FBB52941B4A}"/>
          </ac:spMkLst>
        </pc:spChg>
        <pc:spChg chg="mod">
          <ac:chgData name="Bakti Amirul Jabar" userId="3def3305-725e-4d65-bb19-4d3bdcddfd97" providerId="ADAL" clId="{BB011E22-5A74-4291-9D08-E32F5DB87D3C}" dt="2021-11-02T08:06:15.388" v="904" actId="1076"/>
          <ac:spMkLst>
            <pc:docMk/>
            <pc:sldMk cId="1083300402" sldId="297"/>
            <ac:spMk id="4" creationId="{9743C16B-E44A-46C1-9BA4-8B730414E187}"/>
          </ac:spMkLst>
        </pc:spChg>
        <pc:picChg chg="add mod">
          <ac:chgData name="Bakti Amirul Jabar" userId="3def3305-725e-4d65-bb19-4d3bdcddfd97" providerId="ADAL" clId="{BB011E22-5A74-4291-9D08-E32F5DB87D3C}" dt="2021-11-02T08:06:18.698" v="906" actId="14100"/>
          <ac:picMkLst>
            <pc:docMk/>
            <pc:sldMk cId="1083300402" sldId="297"/>
            <ac:picMk id="6" creationId="{B9B1EFC0-17F5-45EB-8D76-58A9F352F0E7}"/>
          </ac:picMkLst>
        </pc:picChg>
      </pc:sldChg>
      <pc:sldChg chg="addSp delSp modSp add mod">
        <pc:chgData name="Bakti Amirul Jabar" userId="3def3305-725e-4d65-bb19-4d3bdcddfd97" providerId="ADAL" clId="{BB011E22-5A74-4291-9D08-E32F5DB87D3C}" dt="2021-11-02T08:55:23.834" v="1062" actId="1076"/>
        <pc:sldMkLst>
          <pc:docMk/>
          <pc:sldMk cId="1524886961" sldId="298"/>
        </pc:sldMkLst>
        <pc:spChg chg="del">
          <ac:chgData name="Bakti Amirul Jabar" userId="3def3305-725e-4d65-bb19-4d3bdcddfd97" providerId="ADAL" clId="{BB011E22-5A74-4291-9D08-E32F5DB87D3C}" dt="2021-11-02T08:52:48.682" v="1050" actId="478"/>
          <ac:spMkLst>
            <pc:docMk/>
            <pc:sldMk cId="1524886961" sldId="298"/>
            <ac:spMk id="5" creationId="{04C2121C-AB71-410C-925C-82F3530CFED4}"/>
          </ac:spMkLst>
        </pc:spChg>
        <pc:spChg chg="del">
          <ac:chgData name="Bakti Amirul Jabar" userId="3def3305-725e-4d65-bb19-4d3bdcddfd97" providerId="ADAL" clId="{BB011E22-5A74-4291-9D08-E32F5DB87D3C}" dt="2021-11-02T08:52:50.107" v="1051" actId="478"/>
          <ac:spMkLst>
            <pc:docMk/>
            <pc:sldMk cId="1524886961" sldId="298"/>
            <ac:spMk id="7" creationId="{84F5DC0E-F696-44F0-B6C2-7BE139268CE5}"/>
          </ac:spMkLst>
        </pc:spChg>
        <pc:picChg chg="add mod modCrop">
          <ac:chgData name="Bakti Amirul Jabar" userId="3def3305-725e-4d65-bb19-4d3bdcddfd97" providerId="ADAL" clId="{BB011E22-5A74-4291-9D08-E32F5DB87D3C}" dt="2021-11-02T08:53:04.181" v="1057" actId="1076"/>
          <ac:picMkLst>
            <pc:docMk/>
            <pc:sldMk cId="1524886961" sldId="298"/>
            <ac:picMk id="4" creationId="{6C8DBB73-C7BB-4ECF-B298-D190382889EA}"/>
          </ac:picMkLst>
        </pc:picChg>
        <pc:picChg chg="add mod modCrop">
          <ac:chgData name="Bakti Amirul Jabar" userId="3def3305-725e-4d65-bb19-4d3bdcddfd97" providerId="ADAL" clId="{BB011E22-5A74-4291-9D08-E32F5DB87D3C}" dt="2021-11-02T08:55:23.834" v="1062" actId="1076"/>
          <ac:picMkLst>
            <pc:docMk/>
            <pc:sldMk cId="1524886961" sldId="298"/>
            <ac:picMk id="8" creationId="{D4E8CC84-F7C5-47F0-BA00-949018FB3319}"/>
          </ac:picMkLst>
        </pc:picChg>
      </pc:sldChg>
      <pc:sldChg chg="addSp delSp modSp new mod">
        <pc:chgData name="Bakti Amirul Jabar" userId="3def3305-725e-4d65-bb19-4d3bdcddfd97" providerId="ADAL" clId="{BB011E22-5A74-4291-9D08-E32F5DB87D3C}" dt="2021-11-02T09:13:01.074" v="1087" actId="1076"/>
        <pc:sldMkLst>
          <pc:docMk/>
          <pc:sldMk cId="1446010939" sldId="299"/>
        </pc:sldMkLst>
        <pc:spChg chg="del">
          <ac:chgData name="Bakti Amirul Jabar" userId="3def3305-725e-4d65-bb19-4d3bdcddfd97" providerId="ADAL" clId="{BB011E22-5A74-4291-9D08-E32F5DB87D3C}" dt="2021-11-02T09:12:51.791" v="1083" actId="478"/>
          <ac:spMkLst>
            <pc:docMk/>
            <pc:sldMk cId="1446010939" sldId="299"/>
            <ac:spMk id="2" creationId="{E5BCC2D9-81D6-4DE6-BD31-8189F29AAC21}"/>
          </ac:spMkLst>
        </pc:spChg>
        <pc:picChg chg="add mod">
          <ac:chgData name="Bakti Amirul Jabar" userId="3def3305-725e-4d65-bb19-4d3bdcddfd97" providerId="ADAL" clId="{BB011E22-5A74-4291-9D08-E32F5DB87D3C}" dt="2021-11-02T09:13:01.074" v="1087" actId="1076"/>
          <ac:picMkLst>
            <pc:docMk/>
            <pc:sldMk cId="1446010939" sldId="299"/>
            <ac:picMk id="6" creationId="{416E1CF4-22A2-4115-86C8-193203C23F6C}"/>
          </ac:picMkLst>
        </pc:picChg>
      </pc:sldChg>
      <pc:sldChg chg="new del">
        <pc:chgData name="Bakti Amirul Jabar" userId="3def3305-725e-4d65-bb19-4d3bdcddfd97" providerId="ADAL" clId="{BB011E22-5A74-4291-9D08-E32F5DB87D3C}" dt="2021-11-02T09:13:08.706" v="1089" actId="680"/>
        <pc:sldMkLst>
          <pc:docMk/>
          <pc:sldMk cId="2536194" sldId="300"/>
        </pc:sldMkLst>
      </pc:sldChg>
      <pc:sldChg chg="delSp modSp new mod ord">
        <pc:chgData name="Bakti Amirul Jabar" userId="3def3305-725e-4d65-bb19-4d3bdcddfd97" providerId="ADAL" clId="{BB011E22-5A74-4291-9D08-E32F5DB87D3C}" dt="2021-11-02T09:14:31.415" v="1096" actId="14100"/>
        <pc:sldMkLst>
          <pc:docMk/>
          <pc:sldMk cId="1699411315" sldId="300"/>
        </pc:sldMkLst>
        <pc:spChg chg="mod">
          <ac:chgData name="Bakti Amirul Jabar" userId="3def3305-725e-4d65-bb19-4d3bdcddfd97" providerId="ADAL" clId="{BB011E22-5A74-4291-9D08-E32F5DB87D3C}" dt="2021-11-02T09:14:26.200" v="1094"/>
          <ac:spMkLst>
            <pc:docMk/>
            <pc:sldMk cId="1699411315" sldId="300"/>
            <ac:spMk id="2" creationId="{212BF4CD-8175-43AC-ACB1-F4DCB0101091}"/>
          </ac:spMkLst>
        </pc:spChg>
        <pc:spChg chg="mod">
          <ac:chgData name="Bakti Amirul Jabar" userId="3def3305-725e-4d65-bb19-4d3bdcddfd97" providerId="ADAL" clId="{BB011E22-5A74-4291-9D08-E32F5DB87D3C}" dt="2021-11-02T09:14:31.415" v="1096" actId="14100"/>
          <ac:spMkLst>
            <pc:docMk/>
            <pc:sldMk cId="1699411315" sldId="300"/>
            <ac:spMk id="3" creationId="{39D87907-6E7F-4F7D-A68E-84FC14878D79}"/>
          </ac:spMkLst>
        </pc:spChg>
        <pc:spChg chg="del">
          <ac:chgData name="Bakti Amirul Jabar" userId="3def3305-725e-4d65-bb19-4d3bdcddfd97" providerId="ADAL" clId="{BB011E22-5A74-4291-9D08-E32F5DB87D3C}" dt="2021-11-02T09:13:30.852" v="1093" actId="478"/>
          <ac:spMkLst>
            <pc:docMk/>
            <pc:sldMk cId="1699411315" sldId="300"/>
            <ac:spMk id="4" creationId="{2E128700-2368-4B4D-9158-E58124563B79}"/>
          </ac:spMkLst>
        </pc:spChg>
      </pc:sldChg>
      <pc:sldChg chg="delSp modSp new mod">
        <pc:chgData name="Bakti Amirul Jabar" userId="3def3305-725e-4d65-bb19-4d3bdcddfd97" providerId="ADAL" clId="{BB011E22-5A74-4291-9D08-E32F5DB87D3C}" dt="2021-11-02T09:16:13.338" v="1110" actId="404"/>
        <pc:sldMkLst>
          <pc:docMk/>
          <pc:sldMk cId="4051724890" sldId="301"/>
        </pc:sldMkLst>
        <pc:spChg chg="del">
          <ac:chgData name="Bakti Amirul Jabar" userId="3def3305-725e-4d65-bb19-4d3bdcddfd97" providerId="ADAL" clId="{BB011E22-5A74-4291-9D08-E32F5DB87D3C}" dt="2021-11-02T09:15:58.753" v="1104" actId="478"/>
          <ac:spMkLst>
            <pc:docMk/>
            <pc:sldMk cId="4051724890" sldId="301"/>
            <ac:spMk id="2" creationId="{4F185366-9297-4940-A873-6FD3DF14361D}"/>
          </ac:spMkLst>
        </pc:spChg>
        <pc:spChg chg="mod">
          <ac:chgData name="Bakti Amirul Jabar" userId="3def3305-725e-4d65-bb19-4d3bdcddfd97" providerId="ADAL" clId="{BB011E22-5A74-4291-9D08-E32F5DB87D3C}" dt="2021-11-02T09:15:56.041" v="1103" actId="20577"/>
          <ac:spMkLst>
            <pc:docMk/>
            <pc:sldMk cId="4051724890" sldId="301"/>
            <ac:spMk id="3" creationId="{9C4AF7DB-2E87-4419-B742-8A054D046C47}"/>
          </ac:spMkLst>
        </pc:spChg>
        <pc:spChg chg="mod">
          <ac:chgData name="Bakti Amirul Jabar" userId="3def3305-725e-4d65-bb19-4d3bdcddfd97" providerId="ADAL" clId="{BB011E22-5A74-4291-9D08-E32F5DB87D3C}" dt="2021-11-02T09:16:13.338" v="1110" actId="404"/>
          <ac:spMkLst>
            <pc:docMk/>
            <pc:sldMk cId="4051724890" sldId="301"/>
            <ac:spMk id="4" creationId="{EF9DC205-B473-42EE-9DF6-E143E9B16530}"/>
          </ac:spMkLst>
        </pc:spChg>
      </pc:sldChg>
      <pc:sldChg chg="modSp add mod ord">
        <pc:chgData name="Bakti Amirul Jabar" userId="3def3305-725e-4d65-bb19-4d3bdcddfd97" providerId="ADAL" clId="{BB011E22-5A74-4291-9D08-E32F5DB87D3C}" dt="2021-11-02T09:16:39.445" v="1121" actId="20577"/>
        <pc:sldMkLst>
          <pc:docMk/>
          <pc:sldMk cId="4105002028" sldId="302"/>
        </pc:sldMkLst>
        <pc:spChg chg="mod">
          <ac:chgData name="Bakti Amirul Jabar" userId="3def3305-725e-4d65-bb19-4d3bdcddfd97" providerId="ADAL" clId="{BB011E22-5A74-4291-9D08-E32F5DB87D3C}" dt="2021-11-02T09:16:39.445" v="1121" actId="20577"/>
          <ac:spMkLst>
            <pc:docMk/>
            <pc:sldMk cId="4105002028" sldId="302"/>
            <ac:spMk id="5" creationId="{00000000-0000-0000-0000-000000000000}"/>
          </ac:spMkLst>
        </pc:spChg>
      </pc:sldChg>
      <pc:sldChg chg="delSp modSp new mod ord">
        <pc:chgData name="Bakti Amirul Jabar" userId="3def3305-725e-4d65-bb19-4d3bdcddfd97" providerId="ADAL" clId="{BB011E22-5A74-4291-9D08-E32F5DB87D3C}" dt="2021-11-02T09:17:01.475" v="1127" actId="1076"/>
        <pc:sldMkLst>
          <pc:docMk/>
          <pc:sldMk cId="1146004468" sldId="303"/>
        </pc:sldMkLst>
        <pc:spChg chg="mod">
          <ac:chgData name="Bakti Amirul Jabar" userId="3def3305-725e-4d65-bb19-4d3bdcddfd97" providerId="ADAL" clId="{BB011E22-5A74-4291-9D08-E32F5DB87D3C}" dt="2021-11-02T09:16:55.909" v="1126" actId="1076"/>
          <ac:spMkLst>
            <pc:docMk/>
            <pc:sldMk cId="1146004468" sldId="303"/>
            <ac:spMk id="2" creationId="{CA3AAC03-5BE5-4479-BDB1-CDAF4178FEC8}"/>
          </ac:spMkLst>
        </pc:spChg>
        <pc:spChg chg="mod">
          <ac:chgData name="Bakti Amirul Jabar" userId="3def3305-725e-4d65-bb19-4d3bdcddfd97" providerId="ADAL" clId="{BB011E22-5A74-4291-9D08-E32F5DB87D3C}" dt="2021-11-02T09:17:01.475" v="1127" actId="1076"/>
          <ac:spMkLst>
            <pc:docMk/>
            <pc:sldMk cId="1146004468" sldId="303"/>
            <ac:spMk id="3" creationId="{9EF5C8E9-FEA4-4E19-8805-F59CCD338F19}"/>
          </ac:spMkLst>
        </pc:spChg>
        <pc:spChg chg="del">
          <ac:chgData name="Bakti Amirul Jabar" userId="3def3305-725e-4d65-bb19-4d3bdcddfd97" providerId="ADAL" clId="{BB011E22-5A74-4291-9D08-E32F5DB87D3C}" dt="2021-11-02T09:16:52.830" v="1125" actId="478"/>
          <ac:spMkLst>
            <pc:docMk/>
            <pc:sldMk cId="1146004468" sldId="303"/>
            <ac:spMk id="4" creationId="{FCF3AAF8-D235-475A-9681-98829B61CC78}"/>
          </ac:spMkLst>
        </pc:spChg>
      </pc:sldChg>
    </pc:docChg>
  </pc:docChgLst>
  <pc:docChgLst>
    <pc:chgData name="Fabian Surya Pramudya" userId="f46cf8bb-4ec7-4653-94a9-ff26fa22481f" providerId="ADAL" clId="{3B8F3D06-FC4F-4EA3-8A3C-358502F87289}"/>
    <pc:docChg chg="modSld">
      <pc:chgData name="Fabian Surya Pramudya" userId="f46cf8bb-4ec7-4653-94a9-ff26fa22481f" providerId="ADAL" clId="{3B8F3D06-FC4F-4EA3-8A3C-358502F87289}" dt="2021-12-04T03:42:26.296" v="0" actId="14100"/>
      <pc:docMkLst>
        <pc:docMk/>
      </pc:docMkLst>
      <pc:sldChg chg="modSp">
        <pc:chgData name="Fabian Surya Pramudya" userId="f46cf8bb-4ec7-4653-94a9-ff26fa22481f" providerId="ADAL" clId="{3B8F3D06-FC4F-4EA3-8A3C-358502F87289}" dt="2021-12-04T03:42:26.296" v="0" actId="14100"/>
        <pc:sldMkLst>
          <pc:docMk/>
          <pc:sldMk cId="926067889" sldId="267"/>
        </pc:sldMkLst>
        <pc:spChg chg="mod">
          <ac:chgData name="Fabian Surya Pramudya" userId="f46cf8bb-4ec7-4653-94a9-ff26fa22481f" providerId="ADAL" clId="{3B8F3D06-FC4F-4EA3-8A3C-358502F87289}" dt="2021-12-04T03:42:26.296" v="0" actId="14100"/>
          <ac:spMkLst>
            <pc:docMk/>
            <pc:sldMk cId="926067889" sldId="26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42327A3B-766F-4631-90B1-9B3D33DE7C5C}" type="datetimeFigureOut">
              <a:rPr lang="en-US"/>
              <a:pPr>
                <a:defRPr/>
              </a:pPr>
              <a:t>12/7/2021</a:t>
            </a:fld>
            <a:endParaRPr lang="en-US"/>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98F58BAA-C397-4D9C-949B-0B7D3F08F4B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1" descr="Background 01-01.jpg"/>
          <p:cNvPicPr>
            <a:picLocks noChangeAspect="1"/>
          </p:cNvPicPr>
          <p:nvPr userDrawn="1"/>
        </p:nvPicPr>
        <p:blipFill>
          <a:blip r:embed="rId2" cstate="screen">
            <a:alphaModFix/>
          </a:blip>
          <a:srcRect/>
          <a:stretch>
            <a:fillRect/>
          </a:stretch>
        </p:blipFill>
        <p:spPr bwMode="auto">
          <a:xfrm>
            <a:off x="0" y="3175"/>
            <a:ext cx="10688638" cy="7556500"/>
          </a:xfrm>
          <a:prstGeom prst="rect">
            <a:avLst/>
          </a:prstGeom>
          <a:noFill/>
          <a:ln w="9525">
            <a:noFill/>
            <a:miter lim="800000"/>
            <a:headEnd/>
            <a:tailEnd/>
          </a:ln>
        </p:spPr>
      </p:pic>
      <p:pic>
        <p:nvPicPr>
          <p:cNvPr id="12" name="Picture 11" descr="A screenshot of a cell phone&#10;&#10;Description automatically generated">
            <a:extLst>
              <a:ext uri="{FF2B5EF4-FFF2-40B4-BE49-F238E27FC236}">
                <a16:creationId xmlns:a16="http://schemas.microsoft.com/office/drawing/2014/main" id="{9EA64FB5-AD3D-6B4E-9CDC-DAE578F5C07C}"/>
              </a:ext>
            </a:extLst>
          </p:cNvPr>
          <p:cNvPicPr>
            <a:picLocks noChangeAspect="1"/>
          </p:cNvPicPr>
          <p:nvPr userDrawn="1"/>
        </p:nvPicPr>
        <p:blipFill rotWithShape="1">
          <a:blip r:embed="rId3"/>
          <a:srcRect l="20942" t="89154" r="21091" b="4449"/>
          <a:stretch/>
        </p:blipFill>
        <p:spPr>
          <a:xfrm>
            <a:off x="5080503" y="646216"/>
            <a:ext cx="4004840" cy="625040"/>
          </a:xfrm>
          <a:prstGeom prst="rect">
            <a:avLst/>
          </a:prstGeom>
          <a:ln w="3175">
            <a:noFill/>
          </a:ln>
        </p:spPr>
      </p:pic>
      <p:pic>
        <p:nvPicPr>
          <p:cNvPr id="11" name="Picture 10">
            <a:extLst>
              <a:ext uri="{FF2B5EF4-FFF2-40B4-BE49-F238E27FC236}">
                <a16:creationId xmlns:a16="http://schemas.microsoft.com/office/drawing/2014/main" id="{0D00FE9A-5B56-CC4A-AE9A-C22895A4A65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2B2341-C3BD-4867-8D41-5F80C1709B34}" type="datetimeFigureOut">
              <a:rPr lang="en-US"/>
              <a:pPr>
                <a:defRPr/>
              </a:pPr>
              <a:t>12/7/2021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7FA9F5-F61B-45A1-B5E1-F65A5889B2EE}" type="slidenum">
              <a:rPr lang="en-US"/>
              <a:pPr>
                <a:defRPr/>
              </a:pPr>
              <a:t>‹#›</a:t>
            </a:fld>
            <a:endParaRPr lang="en-US"/>
          </a:p>
        </p:txBody>
      </p:sp>
      <p:pic>
        <p:nvPicPr>
          <p:cNvPr id="7" name="Picture 1" descr="Background 01-02.jpg"/>
          <p:cNvPicPr>
            <a:picLocks noChangeAspect="1"/>
          </p:cNvPicPr>
          <p:nvPr userDrawn="1"/>
        </p:nvPicPr>
        <p:blipFill>
          <a:blip r:embed="rId2" cstate="screen"/>
          <a:srcRect/>
          <a:stretch>
            <a:fillRect/>
          </a:stretch>
        </p:blipFill>
        <p:spPr bwMode="auto">
          <a:xfrm>
            <a:off x="0" y="0"/>
            <a:ext cx="10688638" cy="7556500"/>
          </a:xfrm>
          <a:prstGeom prst="rect">
            <a:avLst/>
          </a:prstGeom>
          <a:noFill/>
          <a:ln w="9525">
            <a:noFill/>
            <a:miter lim="800000"/>
            <a:headEnd/>
            <a:tailEnd/>
          </a:ln>
        </p:spPr>
      </p:pic>
      <p:sp>
        <p:nvSpPr>
          <p:cNvPr id="9" name="Title Placeholder 1"/>
          <p:cNvSpPr>
            <a:spLocks noGrp="1"/>
          </p:cNvSpPr>
          <p:nvPr>
            <p:ph type="title"/>
          </p:nvPr>
        </p:nvSpPr>
        <p:spPr bwMode="auto">
          <a:xfrm>
            <a:off x="1238250" y="7493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 name="Text Placeholder 2"/>
          <p:cNvSpPr>
            <a:spLocks noGrp="1"/>
          </p:cNvSpPr>
          <p:nvPr>
            <p:ph idx="13"/>
          </p:nvPr>
        </p:nvSpPr>
        <p:spPr bwMode="auto">
          <a:xfrm>
            <a:off x="1238250" y="20097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5317F68B-01F1-E94A-99D3-3F09D8A936B7}"/>
              </a:ext>
            </a:extLst>
          </p:cNvPr>
          <p:cNvPicPr>
            <a:picLocks noChangeAspect="1"/>
          </p:cNvPicPr>
          <p:nvPr userDrawn="1"/>
        </p:nvPicPr>
        <p:blipFill rotWithShape="1">
          <a:blip r:embed="rId3"/>
          <a:srcRect l="20942" t="89154" r="21091" b="4449"/>
          <a:stretch/>
        </p:blipFill>
        <p:spPr>
          <a:xfrm>
            <a:off x="3392488" y="6813668"/>
            <a:ext cx="4004840" cy="625040"/>
          </a:xfrm>
          <a:prstGeom prst="rect">
            <a:avLst/>
          </a:prstGeom>
          <a:ln w="3175">
            <a:noFill/>
          </a:ln>
        </p:spPr>
      </p:pic>
      <p:pic>
        <p:nvPicPr>
          <p:cNvPr id="11" name="Picture 10">
            <a:extLst>
              <a:ext uri="{FF2B5EF4-FFF2-40B4-BE49-F238E27FC236}">
                <a16:creationId xmlns:a16="http://schemas.microsoft.com/office/drawing/2014/main" id="{B629EBDB-E5DA-C246-981F-4C19F8FC45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2"/>
            <a:ext cx="9085342" cy="1502066"/>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44329" y="3205459"/>
            <a:ext cx="9085342" cy="1654373"/>
          </a:xfrm>
        </p:spPr>
        <p:txBody>
          <a:bodyPr anchor="b"/>
          <a:lstStyle>
            <a:lvl1pPr marL="0" indent="0">
              <a:buNone/>
              <a:defRPr sz="2300">
                <a:solidFill>
                  <a:schemeClr val="tx1">
                    <a:tint val="75000"/>
                  </a:schemeClr>
                </a:solidFill>
              </a:defRPr>
            </a:lvl1pPr>
            <a:lvl2pPr marL="521437" indent="0">
              <a:buNone/>
              <a:defRPr sz="2100">
                <a:solidFill>
                  <a:schemeClr val="tx1">
                    <a:tint val="75000"/>
                  </a:schemeClr>
                </a:solidFill>
              </a:defRPr>
            </a:lvl2pPr>
            <a:lvl3pPr marL="1042873" indent="0">
              <a:buNone/>
              <a:defRPr sz="1800">
                <a:solidFill>
                  <a:schemeClr val="tx1">
                    <a:tint val="75000"/>
                  </a:schemeClr>
                </a:solidFill>
              </a:defRPr>
            </a:lvl3pPr>
            <a:lvl4pPr marL="1564310" indent="0">
              <a:buNone/>
              <a:defRPr sz="1600">
                <a:solidFill>
                  <a:schemeClr val="tx1">
                    <a:tint val="75000"/>
                  </a:schemeClr>
                </a:solidFill>
              </a:defRPr>
            </a:lvl4pPr>
            <a:lvl5pPr marL="2085746" indent="0">
              <a:buNone/>
              <a:defRPr sz="1600">
                <a:solidFill>
                  <a:schemeClr val="tx1">
                    <a:tint val="75000"/>
                  </a:schemeClr>
                </a:solidFill>
              </a:defRPr>
            </a:lvl5pPr>
            <a:lvl6pPr marL="2607183" indent="0">
              <a:buNone/>
              <a:defRPr sz="1600">
                <a:solidFill>
                  <a:schemeClr val="tx1">
                    <a:tint val="75000"/>
                  </a:schemeClr>
                </a:solidFill>
              </a:defRPr>
            </a:lvl6pPr>
            <a:lvl7pPr marL="3128620" indent="0">
              <a:buNone/>
              <a:defRPr sz="1600">
                <a:solidFill>
                  <a:schemeClr val="tx1">
                    <a:tint val="75000"/>
                  </a:schemeClr>
                </a:solidFill>
              </a:defRPr>
            </a:lvl7pPr>
            <a:lvl8pPr marL="3650056" indent="0">
              <a:buNone/>
              <a:defRPr sz="1600">
                <a:solidFill>
                  <a:schemeClr val="tx1">
                    <a:tint val="75000"/>
                  </a:schemeClr>
                </a:solidFill>
              </a:defRPr>
            </a:lvl8pPr>
            <a:lvl9pPr marL="417149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B24E772-3899-4649-A2AA-7CF914911BC6}" type="datetimeFigureOut">
              <a:rPr lang="en-US"/>
              <a:pPr>
                <a:defRPr/>
              </a:pPr>
              <a:t>12/7/2021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272044D-538C-4006-A81A-9ADFE14E0887}" type="slidenum">
              <a:rPr lang="en-US"/>
              <a:pPr>
                <a:defRPr/>
              </a:pPr>
              <a:t>‹#›</a:t>
            </a:fld>
            <a:endParaRPr lang="en-US"/>
          </a:p>
        </p:txBody>
      </p:sp>
      <p:pic>
        <p:nvPicPr>
          <p:cNvPr id="7" name="Picture 6">
            <a:extLst>
              <a:ext uri="{FF2B5EF4-FFF2-40B4-BE49-F238E27FC236}">
                <a16:creationId xmlns:a16="http://schemas.microsoft.com/office/drawing/2014/main" id="{EB33BA03-3A39-B849-9650-5243CD565A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4432"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33391"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2569E45-41F7-4121-96F3-D9854AFC6DC8}" type="datetimeFigureOut">
              <a:rPr lang="en-US"/>
              <a:pPr>
                <a:defRPr/>
              </a:pPr>
              <a:t>12/7/2021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E504BA8-D676-4613-9C2C-2877DCA64D8F}" type="slidenum">
              <a:rPr lang="en-US"/>
              <a:pPr>
                <a:defRPr/>
              </a:pPr>
              <a:t>‹#›</a:t>
            </a:fld>
            <a:endParaRPr lang="en-US"/>
          </a:p>
        </p:txBody>
      </p:sp>
      <p:pic>
        <p:nvPicPr>
          <p:cNvPr id="8" name="Picture 1" descr="Background 01-03.jpg"/>
          <p:cNvPicPr>
            <a:picLocks noChangeAspect="1"/>
          </p:cNvPicPr>
          <p:nvPr userDrawn="1"/>
        </p:nvPicPr>
        <p:blipFill>
          <a:blip r:embed="rId2" cstate="screen"/>
          <a:srcRect/>
          <a:stretch>
            <a:fillRect/>
          </a:stretch>
        </p:blipFill>
        <p:spPr bwMode="auto">
          <a:xfrm>
            <a:off x="0" y="0"/>
            <a:ext cx="10688638" cy="7556500"/>
          </a:xfrm>
          <a:prstGeom prst="rect">
            <a:avLst/>
          </a:prstGeom>
          <a:noFill/>
          <a:ln w="9525">
            <a:noFill/>
            <a:miter lim="800000"/>
            <a:headEnd/>
            <a:tailEnd/>
          </a:ln>
        </p:spPr>
      </p:pic>
      <p:sp>
        <p:nvSpPr>
          <p:cNvPr id="10" name="Title Placeholder 1"/>
          <p:cNvSpPr>
            <a:spLocks noGrp="1"/>
          </p:cNvSpPr>
          <p:nvPr>
            <p:ph type="title"/>
          </p:nvPr>
        </p:nvSpPr>
        <p:spPr bwMode="auto">
          <a:xfrm>
            <a:off x="1219200" y="5969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3"/>
          </p:nvPr>
        </p:nvSpPr>
        <p:spPr bwMode="auto">
          <a:xfrm>
            <a:off x="1219200" y="18573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descr="A screenshot of a cell phone&#10;&#10;Description automatically generated">
            <a:extLst>
              <a:ext uri="{FF2B5EF4-FFF2-40B4-BE49-F238E27FC236}">
                <a16:creationId xmlns:a16="http://schemas.microsoft.com/office/drawing/2014/main" id="{E24EA1D8-E779-9B4C-A906-459512BC2D87}"/>
              </a:ext>
            </a:extLst>
          </p:cNvPr>
          <p:cNvPicPr>
            <a:picLocks noChangeAspect="1"/>
          </p:cNvPicPr>
          <p:nvPr userDrawn="1"/>
        </p:nvPicPr>
        <p:blipFill rotWithShape="1">
          <a:blip r:embed="rId3"/>
          <a:srcRect l="20942" t="89154" r="21091" b="4449"/>
          <a:stretch/>
        </p:blipFill>
        <p:spPr>
          <a:xfrm>
            <a:off x="3350299" y="6745088"/>
            <a:ext cx="4004840" cy="625040"/>
          </a:xfrm>
          <a:prstGeom prst="rect">
            <a:avLst/>
          </a:prstGeom>
          <a:ln w="3175">
            <a:noFill/>
          </a:ln>
        </p:spPr>
      </p:pic>
      <p:pic>
        <p:nvPicPr>
          <p:cNvPr id="12" name="Picture 11">
            <a:extLst>
              <a:ext uri="{FF2B5EF4-FFF2-40B4-BE49-F238E27FC236}">
                <a16:creationId xmlns:a16="http://schemas.microsoft.com/office/drawing/2014/main" id="{3DC9F73C-0878-E542-8513-40978819055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lvl1pPr>
              <a:defRPr/>
            </a:lvl1pPr>
          </a:lstStyle>
          <a:p>
            <a:pPr>
              <a:defRPr/>
            </a:pPr>
            <a:fld id="{34384A83-4D5A-429E-BDC6-FD1381510BEB}" type="datetimeFigureOut">
              <a:rPr lang="en-US"/>
              <a:pPr>
                <a:defRPr/>
              </a:pPr>
              <a:t>12/7/2021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CA70E03-8071-4189-BFD0-FC7EEE7DCDB5}" type="slidenum">
              <a:rPr lang="en-US"/>
              <a:pPr>
                <a:defRPr/>
              </a:pPr>
              <a:t>‹#›</a:t>
            </a:fld>
            <a:endParaRPr lang="en-US"/>
          </a:p>
        </p:txBody>
      </p:sp>
      <p:sp>
        <p:nvSpPr>
          <p:cNvPr id="10" name="Title Placeholder 1"/>
          <p:cNvSpPr>
            <a:spLocks noGrp="1"/>
          </p:cNvSpPr>
          <p:nvPr>
            <p:ph type="title"/>
          </p:nvPr>
        </p:nvSpPr>
        <p:spPr bwMode="auto">
          <a:xfrm>
            <a:off x="1219200" y="5969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
          </p:nvPr>
        </p:nvSpPr>
        <p:spPr bwMode="auto">
          <a:xfrm>
            <a:off x="1219200" y="18573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0859D3EC-5E23-3B41-9DA0-38316698BC36}"/>
              </a:ext>
            </a:extLst>
          </p:cNvPr>
          <p:cNvPicPr>
            <a:picLocks noChangeAspect="1"/>
          </p:cNvPicPr>
          <p:nvPr userDrawn="1"/>
        </p:nvPicPr>
        <p:blipFill rotWithShape="1">
          <a:blip r:embed="rId2"/>
          <a:srcRect l="20942" t="89154" r="21091" b="4449"/>
          <a:stretch/>
        </p:blipFill>
        <p:spPr>
          <a:xfrm>
            <a:off x="3341899" y="6779378"/>
            <a:ext cx="4004840" cy="625040"/>
          </a:xfrm>
          <a:prstGeom prst="rect">
            <a:avLst/>
          </a:prstGeom>
          <a:ln w="3175">
            <a:noFill/>
          </a:ln>
        </p:spPr>
      </p:pic>
      <p:pic>
        <p:nvPicPr>
          <p:cNvPr id="13" name="Picture 12">
            <a:extLst>
              <a:ext uri="{FF2B5EF4-FFF2-40B4-BE49-F238E27FC236}">
                <a16:creationId xmlns:a16="http://schemas.microsoft.com/office/drawing/2014/main" id="{07D22DC1-2584-BA45-ADB4-CB64B76C919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E71D282C-CC3E-4E1D-BB33-9531F7A7F244}" type="datetimeFigureOut">
              <a:rPr lang="en-US"/>
              <a:pPr>
                <a:defRPr/>
              </a:pPr>
              <a:t>12/7/2021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A3E6B65-159F-439F-9BD7-E9F07CE5AD1C}" type="slidenum">
              <a:rPr lang="en-US"/>
              <a:pPr>
                <a:defRPr/>
              </a:pPr>
              <a:t>‹#›</a:t>
            </a:fld>
            <a:endParaRPr lang="en-US"/>
          </a:p>
        </p:txBody>
      </p:sp>
      <p:sp>
        <p:nvSpPr>
          <p:cNvPr id="6" name="Title Placeholder 1"/>
          <p:cNvSpPr>
            <a:spLocks noGrp="1"/>
          </p:cNvSpPr>
          <p:nvPr>
            <p:ph type="title"/>
          </p:nvPr>
        </p:nvSpPr>
        <p:spPr bwMode="auto">
          <a:xfrm>
            <a:off x="1219200" y="5969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7" name="Text Placeholder 2"/>
          <p:cNvSpPr>
            <a:spLocks noGrp="1"/>
          </p:cNvSpPr>
          <p:nvPr>
            <p:ph idx="1"/>
          </p:nvPr>
        </p:nvSpPr>
        <p:spPr bwMode="auto">
          <a:xfrm>
            <a:off x="1219200" y="18573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A screenshot of a cell phone&#10;&#10;Description automatically generated">
            <a:extLst>
              <a:ext uri="{FF2B5EF4-FFF2-40B4-BE49-F238E27FC236}">
                <a16:creationId xmlns:a16="http://schemas.microsoft.com/office/drawing/2014/main" id="{EDE9ED95-923D-3548-823B-31E4248CF767}"/>
              </a:ext>
            </a:extLst>
          </p:cNvPr>
          <p:cNvPicPr>
            <a:picLocks noChangeAspect="1"/>
          </p:cNvPicPr>
          <p:nvPr userDrawn="1"/>
        </p:nvPicPr>
        <p:blipFill rotWithShape="1">
          <a:blip r:embed="rId2"/>
          <a:srcRect l="20942" t="89154" r="21091" b="4449"/>
          <a:stretch/>
        </p:blipFill>
        <p:spPr>
          <a:xfrm>
            <a:off x="3341899" y="6786998"/>
            <a:ext cx="4004840" cy="625040"/>
          </a:xfrm>
          <a:prstGeom prst="rect">
            <a:avLst/>
          </a:prstGeom>
          <a:ln w="3175">
            <a:noFill/>
          </a:ln>
        </p:spPr>
      </p:pic>
      <p:pic>
        <p:nvPicPr>
          <p:cNvPr id="8" name="Picture 7">
            <a:extLst>
              <a:ext uri="{FF2B5EF4-FFF2-40B4-BE49-F238E27FC236}">
                <a16:creationId xmlns:a16="http://schemas.microsoft.com/office/drawing/2014/main" id="{1A1711B1-0CB2-3642-B322-BB9057DC06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059D9E7-C17C-4132-9B73-48A51CFD46B3}" type="datetimeFigureOut">
              <a:rPr lang="en-US"/>
              <a:pPr>
                <a:defRPr/>
              </a:pPr>
              <a:t>12/7/2021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96416AF-AB6B-466F-BD3E-24BE387F4714}" type="slidenum">
              <a:rPr lang="en-US"/>
              <a:pPr>
                <a:defRPr/>
              </a:pPr>
              <a:t>‹#›</a:t>
            </a:fld>
            <a:endParaRPr lang="en-US"/>
          </a:p>
        </p:txBody>
      </p:sp>
      <p:pic>
        <p:nvPicPr>
          <p:cNvPr id="5" name="Picture 1" descr="Background 01-04.jpg"/>
          <p:cNvPicPr>
            <a:picLocks noChangeAspect="1"/>
          </p:cNvPicPr>
          <p:nvPr userDrawn="1"/>
        </p:nvPicPr>
        <p:blipFill>
          <a:blip r:embed="rId2" cstate="screen"/>
          <a:srcRect/>
          <a:stretch>
            <a:fillRect/>
          </a:stretch>
        </p:blipFill>
        <p:spPr bwMode="auto">
          <a:xfrm>
            <a:off x="0" y="0"/>
            <a:ext cx="10688638" cy="7556500"/>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07/12/2021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 y="5256"/>
            <a:ext cx="11331112" cy="755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535089" y="3153813"/>
            <a:ext cx="8260933" cy="1260475"/>
          </a:xfrm>
        </p:spPr>
        <p:txBody>
          <a:bodyPr>
            <a:normAutofit/>
          </a:bodyPr>
          <a:lstStyle>
            <a:lvl1pPr>
              <a:defRPr sz="3529">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329407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1" descr="Background 01-02.jpg"/>
          <p:cNvPicPr>
            <a:picLocks noChangeAspect="1"/>
          </p:cNvPicPr>
          <p:nvPr userDrawn="1"/>
        </p:nvPicPr>
        <p:blipFill>
          <a:blip r:embed="rId10" cstate="screen"/>
          <a:srcRect/>
          <a:stretch>
            <a:fillRect/>
          </a:stretch>
        </p:blipFill>
        <p:spPr bwMode="auto">
          <a:xfrm>
            <a:off x="0" y="0"/>
            <a:ext cx="10688638" cy="7556500"/>
          </a:xfrm>
          <a:prstGeom prst="rect">
            <a:avLst/>
          </a:prstGeom>
          <a:noFill/>
          <a:ln w="9525">
            <a:noFill/>
            <a:miter lim="800000"/>
            <a:headEnd/>
            <a:tailEnd/>
          </a:ln>
        </p:spPr>
      </p:pic>
      <p:sp>
        <p:nvSpPr>
          <p:cNvPr id="1026" name="Title Placeholder 1"/>
          <p:cNvSpPr>
            <a:spLocks noGrp="1"/>
          </p:cNvSpPr>
          <p:nvPr>
            <p:ph type="title"/>
          </p:nvPr>
        </p:nvSpPr>
        <p:spPr bwMode="auto">
          <a:xfrm>
            <a:off x="1200150" y="5969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200150" y="18573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34988" y="7010400"/>
            <a:ext cx="2493962" cy="401638"/>
          </a:xfrm>
          <a:prstGeom prst="rect">
            <a:avLst/>
          </a:prstGeom>
        </p:spPr>
        <p:txBody>
          <a:bodyPr vert="horz" wrap="square" lIns="104287" tIns="52144" rIns="104287" bIns="52144" numCol="1" anchor="ctr" anchorCtr="0" compatLnSpc="1">
            <a:prstTxWarp prst="textNoShape">
              <a:avLst/>
            </a:prstTxWarp>
          </a:bodyPr>
          <a:lstStyle>
            <a:lvl1pPr>
              <a:defRPr sz="1400" smtClean="0">
                <a:solidFill>
                  <a:srgbClr val="898989"/>
                </a:solidFill>
              </a:defRPr>
            </a:lvl1pPr>
          </a:lstStyle>
          <a:p>
            <a:pPr>
              <a:defRPr/>
            </a:pPr>
            <a:fld id="{22E5663C-481F-407A-A60F-1F041C634F4F}" type="datetimeFigureOut">
              <a:rPr lang="en-US"/>
              <a:pPr>
                <a:defRPr/>
              </a:pPr>
              <a:t>12/7/2021</a:t>
            </a:fld>
            <a:endParaRPr lang="en-US"/>
          </a:p>
        </p:txBody>
      </p:sp>
      <p:sp>
        <p:nvSpPr>
          <p:cNvPr id="5" name="Footer Placeholder 4"/>
          <p:cNvSpPr>
            <a:spLocks noGrp="1"/>
          </p:cNvSpPr>
          <p:nvPr>
            <p:ph type="ftr" sz="quarter" idx="3"/>
          </p:nvPr>
        </p:nvSpPr>
        <p:spPr>
          <a:xfrm>
            <a:off x="3651250" y="7010400"/>
            <a:ext cx="3386138" cy="401638"/>
          </a:xfrm>
          <a:prstGeom prst="rect">
            <a:avLst/>
          </a:prstGeom>
        </p:spPr>
        <p:txBody>
          <a:bodyPr vert="horz" lIns="104287" tIns="52144" rIns="104287" bIns="52144" rtlCol="0" anchor="ctr"/>
          <a:lstStyle>
            <a:lvl1pPr algn="ctr" defTabSz="521437" fontAlgn="auto">
              <a:spcBef>
                <a:spcPts val="0"/>
              </a:spcBef>
              <a:spcAft>
                <a:spcPts val="0"/>
              </a:spcAft>
              <a:defRPr sz="14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7659688" y="7010400"/>
            <a:ext cx="2493962" cy="401638"/>
          </a:xfrm>
          <a:prstGeom prst="rect">
            <a:avLst/>
          </a:prstGeom>
        </p:spPr>
        <p:txBody>
          <a:bodyPr vert="horz" wrap="square" lIns="104287" tIns="52144" rIns="104287" bIns="52144" numCol="1" anchor="ctr" anchorCtr="0" compatLnSpc="1">
            <a:prstTxWarp prst="textNoShape">
              <a:avLst/>
            </a:prstTxWarp>
          </a:bodyPr>
          <a:lstStyle>
            <a:lvl1pPr algn="r">
              <a:defRPr sz="1400" smtClean="0">
                <a:solidFill>
                  <a:srgbClr val="898989"/>
                </a:solidFill>
              </a:defRPr>
            </a:lvl1pPr>
          </a:lstStyle>
          <a:p>
            <a:pPr>
              <a:defRPr/>
            </a:pPr>
            <a:fld id="{F1FCD700-A755-4C30-8B04-5025159A3A5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520700" rtl="0" eaLnBrk="0" fontAlgn="base" hangingPunct="0">
        <a:spcBef>
          <a:spcPct val="0"/>
        </a:spcBef>
        <a:spcAft>
          <a:spcPct val="0"/>
        </a:spcAft>
        <a:defRPr sz="3200" kern="1200">
          <a:solidFill>
            <a:schemeClr val="tx1"/>
          </a:solidFill>
          <a:latin typeface="Open Sans"/>
          <a:ea typeface="MS PGothic" pitchFamily="34" charset="-128"/>
          <a:cs typeface="Open Sans"/>
        </a:defRPr>
      </a:lvl1pPr>
      <a:lvl2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p:titleStyle>
    <p:bodyStyle>
      <a:lvl1pPr marL="390525" indent="-390525" algn="l" defTabSz="520700" rtl="0" eaLnBrk="0" fontAlgn="base" hangingPunct="0">
        <a:spcBef>
          <a:spcPct val="20000"/>
        </a:spcBef>
        <a:spcAft>
          <a:spcPct val="0"/>
        </a:spcAft>
        <a:buFont typeface="Arial" pitchFamily="34" charset="0"/>
        <a:buChar char="•"/>
        <a:defRPr sz="3600" kern="1200">
          <a:solidFill>
            <a:schemeClr val="tx1"/>
          </a:solidFill>
          <a:latin typeface="Open Sans"/>
          <a:ea typeface="MS PGothic" pitchFamily="34" charset="-128"/>
          <a:cs typeface="Open Sans"/>
        </a:defRPr>
      </a:lvl1pPr>
      <a:lvl2pPr marL="846138" indent="-325438" algn="l" defTabSz="520700" rtl="0" eaLnBrk="0" fontAlgn="base" hangingPunct="0">
        <a:spcBef>
          <a:spcPct val="20000"/>
        </a:spcBef>
        <a:spcAft>
          <a:spcPct val="0"/>
        </a:spcAft>
        <a:buFont typeface="Arial" pitchFamily="34" charset="0"/>
        <a:buChar char="–"/>
        <a:defRPr sz="3200" kern="1200">
          <a:solidFill>
            <a:schemeClr val="tx1"/>
          </a:solidFill>
          <a:latin typeface="Open Sans"/>
          <a:ea typeface="MS PGothic" pitchFamily="34" charset="-128"/>
          <a:cs typeface="+mn-cs"/>
        </a:defRPr>
      </a:lvl2pPr>
      <a:lvl3pPr marL="1303338" indent="-260350" algn="l" defTabSz="520700" rtl="0" eaLnBrk="0" fontAlgn="base" hangingPunct="0">
        <a:spcBef>
          <a:spcPct val="20000"/>
        </a:spcBef>
        <a:spcAft>
          <a:spcPct val="0"/>
        </a:spcAft>
        <a:buFont typeface="Arial" pitchFamily="34" charset="0"/>
        <a:buChar char="•"/>
        <a:defRPr sz="2700" kern="1200">
          <a:solidFill>
            <a:schemeClr val="tx1"/>
          </a:solidFill>
          <a:latin typeface="Open Sans"/>
          <a:ea typeface="MS PGothic" pitchFamily="34" charset="-128"/>
          <a:cs typeface="+mn-cs"/>
        </a:defRPr>
      </a:lvl3pPr>
      <a:lvl4pPr marL="1824038" indent="-260350" algn="l" defTabSz="520700" rtl="0" eaLnBrk="0" fontAlgn="base" hangingPunct="0">
        <a:spcBef>
          <a:spcPct val="20000"/>
        </a:spcBef>
        <a:spcAft>
          <a:spcPct val="0"/>
        </a:spcAft>
        <a:buFont typeface="Arial" pitchFamily="34" charset="0"/>
        <a:buChar char="–"/>
        <a:defRPr sz="2300" kern="1200">
          <a:solidFill>
            <a:schemeClr val="tx1"/>
          </a:solidFill>
          <a:latin typeface="Open Sans"/>
          <a:ea typeface="MS PGothic" pitchFamily="34" charset="-128"/>
          <a:cs typeface="+mn-cs"/>
        </a:defRPr>
      </a:lvl4pPr>
      <a:lvl5pPr marL="2346325" indent="-260350" algn="l" defTabSz="520700" rtl="0" eaLnBrk="0" fontAlgn="base" hangingPunct="0">
        <a:spcBef>
          <a:spcPct val="20000"/>
        </a:spcBef>
        <a:spcAft>
          <a:spcPct val="0"/>
        </a:spcAft>
        <a:buFont typeface="Arial" pitchFamily="34" charset="0"/>
        <a:buChar char="»"/>
        <a:defRPr sz="2300" kern="1200">
          <a:solidFill>
            <a:schemeClr val="tx1"/>
          </a:solidFill>
          <a:latin typeface="Open Sans"/>
          <a:ea typeface="MS PGothic" pitchFamily="34" charset="-128"/>
          <a:cs typeface="+mn-cs"/>
        </a:defRPr>
      </a:lvl5pPr>
      <a:lvl6pPr marL="2867901" indent="-260718" algn="l" defTabSz="521437" rtl="0" eaLnBrk="1" latinLnBrk="0" hangingPunct="1">
        <a:spcBef>
          <a:spcPct val="20000"/>
        </a:spcBef>
        <a:buFont typeface="Arial"/>
        <a:buChar char="•"/>
        <a:defRPr sz="2300" kern="1200">
          <a:solidFill>
            <a:schemeClr val="tx1"/>
          </a:solidFill>
          <a:latin typeface="+mn-lt"/>
          <a:ea typeface="+mn-ea"/>
          <a:cs typeface="+mn-cs"/>
        </a:defRPr>
      </a:lvl6pPr>
      <a:lvl7pPr marL="3389338" indent="-260718" algn="l" defTabSz="521437" rtl="0" eaLnBrk="1" latinLnBrk="0" hangingPunct="1">
        <a:spcBef>
          <a:spcPct val="20000"/>
        </a:spcBef>
        <a:buFont typeface="Arial"/>
        <a:buChar char="•"/>
        <a:defRPr sz="2300" kern="1200">
          <a:solidFill>
            <a:schemeClr val="tx1"/>
          </a:solidFill>
          <a:latin typeface="+mn-lt"/>
          <a:ea typeface="+mn-ea"/>
          <a:cs typeface="+mn-cs"/>
        </a:defRPr>
      </a:lvl7pPr>
      <a:lvl8pPr marL="3910775" indent="-260718" algn="l" defTabSz="521437" rtl="0" eaLnBrk="1" latinLnBrk="0" hangingPunct="1">
        <a:spcBef>
          <a:spcPct val="20000"/>
        </a:spcBef>
        <a:buFont typeface="Arial"/>
        <a:buChar char="•"/>
        <a:defRPr sz="2300" kern="1200">
          <a:solidFill>
            <a:schemeClr val="tx1"/>
          </a:solidFill>
          <a:latin typeface="+mn-lt"/>
          <a:ea typeface="+mn-ea"/>
          <a:cs typeface="+mn-cs"/>
        </a:defRPr>
      </a:lvl8pPr>
      <a:lvl9pPr marL="4432211" indent="-260718" algn="l" defTabSz="521437"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21437" rtl="0" eaLnBrk="1" latinLnBrk="0" hangingPunct="1">
        <a:defRPr sz="2100" kern="1200">
          <a:solidFill>
            <a:schemeClr val="tx1"/>
          </a:solidFill>
          <a:latin typeface="+mn-lt"/>
          <a:ea typeface="+mn-ea"/>
          <a:cs typeface="+mn-cs"/>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pythonnumericalmethods.berkeley.edu/notebooks/chapter12.00-Visualization-and-Plotting.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CE9AF79D-845E-461B-ADC4-7B9B51F04481}"/>
              </a:ext>
            </a:extLst>
          </p:cNvPr>
          <p:cNvSpPr>
            <a:spLocks noChangeArrowheads="1"/>
          </p:cNvSpPr>
          <p:nvPr/>
        </p:nvSpPr>
        <p:spPr bwMode="auto">
          <a:xfrm>
            <a:off x="2120202" y="2029767"/>
            <a:ext cx="8568435" cy="1010294"/>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 </a:t>
            </a:r>
            <a:r>
              <a:rPr lang="en-AU" sz="2400" dirty="0">
                <a:solidFill>
                  <a:schemeClr val="bg1"/>
                </a:solidFill>
                <a:latin typeface="Open Sans"/>
              </a:rPr>
              <a:t>Scientific Computing</a:t>
            </a:r>
            <a:endParaRPr lang="en-US" sz="2400" dirty="0">
              <a:solidFill>
                <a:schemeClr val="bg1"/>
              </a:solidFill>
              <a:latin typeface="Open Sans"/>
            </a:endParaRPr>
          </a:p>
          <a:p>
            <a:pPr>
              <a:spcBef>
                <a:spcPct val="20000"/>
              </a:spcBef>
              <a:tabLst>
                <a:tab pos="1320800" algn="l"/>
                <a:tab pos="2054225" algn="l"/>
              </a:tabLst>
            </a:pPr>
            <a:r>
              <a:rPr lang="en-US" sz="2400" dirty="0">
                <a:solidFill>
                  <a:schemeClr val="bg1"/>
                </a:solidFill>
                <a:latin typeface="Open Sans"/>
              </a:rPr>
              <a:t>Effective Period	: </a:t>
            </a:r>
            <a:r>
              <a:rPr lang="en-US" sz="2400" dirty="0" err="1">
                <a:solidFill>
                  <a:schemeClr val="bg1"/>
                </a:solidFill>
                <a:latin typeface="Open Sans"/>
              </a:rPr>
              <a:t>Februari</a:t>
            </a:r>
            <a:r>
              <a:rPr lang="en-US" sz="2400" dirty="0">
                <a:solidFill>
                  <a:schemeClr val="bg1"/>
                </a:solidFill>
                <a:latin typeface="Open Sans"/>
              </a:rPr>
              <a:t> 2022</a:t>
            </a:r>
            <a:endParaRPr lang="en-US" sz="1400" dirty="0">
              <a:solidFill>
                <a:schemeClr val="bg1"/>
              </a:solidFill>
              <a:latin typeface="Open Sans"/>
            </a:endParaRPr>
          </a:p>
        </p:txBody>
      </p:sp>
      <p:sp>
        <p:nvSpPr>
          <p:cNvPr id="18" name="Rectangle 6">
            <a:extLst>
              <a:ext uri="{FF2B5EF4-FFF2-40B4-BE49-F238E27FC236}">
                <a16:creationId xmlns:a16="http://schemas.microsoft.com/office/drawing/2014/main" id="{32DB365E-C0A0-4B3F-B6B1-8D39827C09A3}"/>
              </a:ext>
            </a:extLst>
          </p:cNvPr>
          <p:cNvSpPr txBox="1">
            <a:spLocks noChangeArrowheads="1"/>
          </p:cNvSpPr>
          <p:nvPr/>
        </p:nvSpPr>
        <p:spPr>
          <a:xfrm>
            <a:off x="2120201" y="3754525"/>
            <a:ext cx="8568435" cy="2384425"/>
          </a:xfrm>
          <a:prstGeom prst="rect">
            <a:avLst/>
          </a:prstGeom>
          <a:noFill/>
        </p:spPr>
        <p:txBody>
          <a:bodyPr>
            <a:normAutofit/>
          </a:bodyPr>
          <a:lstStyle>
            <a:lvl1pPr algn="l" defTabSz="520700" rtl="0" eaLnBrk="0" fontAlgn="base" hangingPunct="0">
              <a:spcBef>
                <a:spcPct val="0"/>
              </a:spcBef>
              <a:spcAft>
                <a:spcPct val="0"/>
              </a:spcAft>
              <a:defRPr sz="3200" kern="1200">
                <a:solidFill>
                  <a:schemeClr val="tx1"/>
                </a:solidFill>
                <a:latin typeface="Open Sans"/>
                <a:ea typeface="MS PGothic" pitchFamily="34" charset="-128"/>
                <a:cs typeface="Open Sans"/>
              </a:defRPr>
            </a:lvl1pPr>
            <a:lvl2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a:lstStyle>
          <a:p>
            <a:pPr algn="ctr" eaLnBrk="1" hangingPunct="1"/>
            <a:r>
              <a:rPr lang="en-GB" sz="4000" b="1" dirty="0">
                <a:solidFill>
                  <a:schemeClr val="bg1"/>
                </a:solidFill>
              </a:rPr>
              <a:t>Getting Started with Python</a:t>
            </a:r>
            <a:br>
              <a:rPr lang="en-AU" dirty="0">
                <a:solidFill>
                  <a:schemeClr val="bg1"/>
                </a:solidFill>
              </a:rPr>
            </a:br>
            <a:br>
              <a:rPr lang="en-AU" dirty="0">
                <a:solidFill>
                  <a:schemeClr val="bg1"/>
                </a:solidFill>
              </a:rPr>
            </a:br>
            <a:r>
              <a:rPr lang="en-US" sz="2800" b="1" dirty="0">
                <a:solidFill>
                  <a:schemeClr val="bg1"/>
                </a:solidFill>
              </a:rPr>
              <a:t>Session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145E6C-0685-4F1E-A9E1-BB3C727BD4B3}"/>
              </a:ext>
            </a:extLst>
          </p:cNvPr>
          <p:cNvSpPr>
            <a:spLocks noGrp="1"/>
          </p:cNvSpPr>
          <p:nvPr>
            <p:ph idx="1"/>
          </p:nvPr>
        </p:nvSpPr>
        <p:spPr/>
        <p:txBody>
          <a:bodyPr/>
          <a:lstStyle/>
          <a:p>
            <a:r>
              <a:rPr lang="en-US" sz="1800" b="0" i="0" u="none" strike="noStrike" baseline="0" dirty="0">
                <a:solidFill>
                  <a:srgbClr val="000000"/>
                </a:solidFill>
                <a:latin typeface="Verdana" panose="020B0604030504040204" pitchFamily="34" charset="0"/>
              </a:rPr>
              <a:t>To add more code to your notebook, select the following </a:t>
            </a:r>
            <a:r>
              <a:rPr lang="en-US" sz="1800" b="1" i="0" u="none" strike="noStrike" baseline="0" dirty="0">
                <a:solidFill>
                  <a:srgbClr val="000000"/>
                </a:solidFill>
                <a:latin typeface="Verdana" panose="020B0604030504040204" pitchFamily="34" charset="0"/>
              </a:rPr>
              <a:t>menu </a:t>
            </a:r>
            <a:r>
              <a:rPr lang="en-US" sz="1800" b="0" i="0" u="none" strike="noStrike" baseline="0" dirty="0">
                <a:solidFill>
                  <a:srgbClr val="000000"/>
                </a:solidFill>
                <a:latin typeface="Verdana" panose="020B0604030504040204" pitchFamily="34" charset="0"/>
              </a:rPr>
              <a:t>options: </a:t>
            </a:r>
            <a:r>
              <a:rPr lang="id-ID" sz="1800" b="0" i="0" u="none" strike="noStrike" baseline="0" dirty="0">
                <a:solidFill>
                  <a:srgbClr val="000000"/>
                </a:solidFill>
                <a:latin typeface="Consolas" panose="020B0609020204030204" pitchFamily="49" charset="0"/>
              </a:rPr>
              <a:t>Insert / Code </a:t>
            </a:r>
            <a:r>
              <a:rPr lang="id-ID" sz="1800" b="0" i="0" u="none" strike="noStrike" baseline="0" dirty="0" err="1">
                <a:solidFill>
                  <a:srgbClr val="000000"/>
                </a:solidFill>
                <a:latin typeface="Consolas" panose="020B0609020204030204" pitchFamily="49" charset="0"/>
              </a:rPr>
              <a:t>Cell</a:t>
            </a:r>
            <a:r>
              <a:rPr lang="id-ID" sz="1800" b="0" i="0" u="none" strike="noStrike" baseline="0" dirty="0">
                <a:solidFill>
                  <a:srgbClr val="000000"/>
                </a:solidFill>
                <a:latin typeface="Consolas" panose="020B0609020204030204" pitchFamily="49" charset="0"/>
              </a:rPr>
              <a:t> </a:t>
            </a:r>
            <a:endParaRPr lang="en-US" sz="1800" b="0" i="0" u="none" strike="noStrike" baseline="0" dirty="0">
              <a:solidFill>
                <a:srgbClr val="000000"/>
              </a:solidFill>
              <a:latin typeface="Consolas" panose="020B0609020204030204" pitchFamily="49" charset="0"/>
            </a:endParaRPr>
          </a:p>
          <a:p>
            <a:r>
              <a:rPr lang="en-US" sz="1800" b="0" i="0" u="none" strike="noStrike" baseline="0" dirty="0">
                <a:solidFill>
                  <a:srgbClr val="000000"/>
                </a:solidFill>
                <a:latin typeface="Verdana" panose="020B0604030504040204" pitchFamily="34" charset="0"/>
              </a:rPr>
              <a:t>Alternatively, just hover the mouse at the bottom center of the Code cell. When the </a:t>
            </a:r>
            <a:r>
              <a:rPr lang="en-US" sz="1800" b="1" i="0" u="none" strike="noStrike" baseline="0" dirty="0">
                <a:solidFill>
                  <a:srgbClr val="000000"/>
                </a:solidFill>
                <a:latin typeface="Verdana" panose="020B0604030504040204" pitchFamily="34" charset="0"/>
              </a:rPr>
              <a:t>CODE </a:t>
            </a:r>
            <a:r>
              <a:rPr lang="en-US" sz="1800" b="0" i="0" u="none" strike="noStrike" baseline="0" dirty="0">
                <a:solidFill>
                  <a:srgbClr val="000000"/>
                </a:solidFill>
                <a:latin typeface="Verdana" panose="020B0604030504040204" pitchFamily="34" charset="0"/>
              </a:rPr>
              <a:t>and </a:t>
            </a:r>
            <a:r>
              <a:rPr lang="en-US" sz="1800" b="1" i="0" u="none" strike="noStrike" baseline="0" dirty="0">
                <a:solidFill>
                  <a:srgbClr val="000000"/>
                </a:solidFill>
                <a:latin typeface="Verdana" panose="020B0604030504040204" pitchFamily="34" charset="0"/>
              </a:rPr>
              <a:t>TEXT </a:t>
            </a:r>
            <a:r>
              <a:rPr lang="en-US" sz="1800" b="0" i="0" u="none" strike="noStrike" baseline="0" dirty="0">
                <a:solidFill>
                  <a:srgbClr val="000000"/>
                </a:solidFill>
                <a:latin typeface="Verdana" panose="020B0604030504040204" pitchFamily="34" charset="0"/>
              </a:rPr>
              <a:t>buttons appear, click on the CODE to add a new cell. This is shown in the screenshot below: </a:t>
            </a:r>
            <a:endParaRPr lang="en-US" sz="1800" dirty="0">
              <a:solidFill>
                <a:srgbClr val="000000"/>
              </a:solidFill>
              <a:latin typeface="Consolas" panose="020B0609020204030204" pitchFamily="49" charset="0"/>
            </a:endParaRPr>
          </a:p>
          <a:p>
            <a:endParaRPr lang="id-ID" dirty="0"/>
          </a:p>
        </p:txBody>
      </p:sp>
      <p:sp>
        <p:nvSpPr>
          <p:cNvPr id="3" name="Title 2">
            <a:extLst>
              <a:ext uri="{FF2B5EF4-FFF2-40B4-BE49-F238E27FC236}">
                <a16:creationId xmlns:a16="http://schemas.microsoft.com/office/drawing/2014/main" id="{D4650EB1-E893-499D-BEA8-8C05ADAA2F64}"/>
              </a:ext>
            </a:extLst>
          </p:cNvPr>
          <p:cNvSpPr>
            <a:spLocks noGrp="1"/>
          </p:cNvSpPr>
          <p:nvPr>
            <p:ph type="title"/>
          </p:nvPr>
        </p:nvSpPr>
        <p:spPr/>
        <p:txBody>
          <a:bodyPr/>
          <a:lstStyle/>
          <a:p>
            <a:r>
              <a:rPr lang="id-ID" sz="1800" b="1" i="0" u="none" strike="noStrike" baseline="0" dirty="0" err="1">
                <a:solidFill>
                  <a:srgbClr val="000000"/>
                </a:solidFill>
                <a:latin typeface="Arial" panose="020B0604020202020204" pitchFamily="34" charset="0"/>
              </a:rPr>
              <a:t>Adding</a:t>
            </a:r>
            <a:r>
              <a:rPr lang="id-ID" sz="1800" b="1" i="0" u="none" strike="noStrike" baseline="0" dirty="0">
                <a:solidFill>
                  <a:srgbClr val="000000"/>
                </a:solidFill>
                <a:latin typeface="Arial" panose="020B0604020202020204" pitchFamily="34" charset="0"/>
              </a:rPr>
              <a:t> Code </a:t>
            </a:r>
            <a:r>
              <a:rPr lang="id-ID" sz="1800" b="1" i="0" u="none" strike="noStrike" baseline="0" dirty="0" err="1">
                <a:solidFill>
                  <a:srgbClr val="000000"/>
                </a:solidFill>
                <a:latin typeface="Arial" panose="020B0604020202020204" pitchFamily="34" charset="0"/>
              </a:rPr>
              <a:t>Cells</a:t>
            </a:r>
            <a:r>
              <a:rPr lang="id-ID" sz="1800" b="1" i="0" u="none" strike="noStrike" baseline="0" dirty="0">
                <a:solidFill>
                  <a:srgbClr val="000000"/>
                </a:solidFill>
                <a:latin typeface="Arial" panose="020B0604020202020204" pitchFamily="34" charset="0"/>
              </a:rPr>
              <a:t> </a:t>
            </a:r>
            <a:endParaRPr lang="id-ID" dirty="0"/>
          </a:p>
        </p:txBody>
      </p:sp>
      <p:pic>
        <p:nvPicPr>
          <p:cNvPr id="6" name="Picture 5">
            <a:extLst>
              <a:ext uri="{FF2B5EF4-FFF2-40B4-BE49-F238E27FC236}">
                <a16:creationId xmlns:a16="http://schemas.microsoft.com/office/drawing/2014/main" id="{DDDE5B94-E64B-4CF0-989B-09700DC12801}"/>
              </a:ext>
            </a:extLst>
          </p:cNvPr>
          <p:cNvPicPr>
            <a:picLocks noChangeAspect="1"/>
          </p:cNvPicPr>
          <p:nvPr/>
        </p:nvPicPr>
        <p:blipFill>
          <a:blip r:embed="rId2"/>
          <a:stretch>
            <a:fillRect/>
          </a:stretch>
        </p:blipFill>
        <p:spPr>
          <a:xfrm>
            <a:off x="880946" y="3454980"/>
            <a:ext cx="9468858" cy="3547985"/>
          </a:xfrm>
          <a:prstGeom prst="rect">
            <a:avLst/>
          </a:prstGeom>
        </p:spPr>
      </p:pic>
    </p:spTree>
    <p:extLst>
      <p:ext uri="{BB962C8B-B14F-4D97-AF65-F5344CB8AC3E}">
        <p14:creationId xmlns:p14="http://schemas.microsoft.com/office/powerpoint/2010/main" val="1906162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7190BD-F6A0-427C-B6E1-3E4090288944}"/>
              </a:ext>
            </a:extLst>
          </p:cNvPr>
          <p:cNvSpPr>
            <a:spLocks noGrp="1"/>
          </p:cNvSpPr>
          <p:nvPr>
            <p:ph idx="1"/>
          </p:nvPr>
        </p:nvSpPr>
        <p:spPr>
          <a:xfrm>
            <a:off x="1238250" y="2009776"/>
            <a:ext cx="9618662" cy="4991100"/>
          </a:xfrm>
        </p:spPr>
        <p:txBody>
          <a:bodyPr/>
          <a:lstStyle/>
          <a:p>
            <a:r>
              <a:rPr lang="en-US" sz="1800" b="0" i="0" u="none" strike="noStrike" baseline="0" dirty="0">
                <a:solidFill>
                  <a:srgbClr val="000000"/>
                </a:solidFill>
                <a:latin typeface="Verdana" panose="020B0604030504040204" pitchFamily="34" charset="0"/>
              </a:rPr>
              <a:t>When your notebook contains a large number of code cells, you may come across situations where you would like to change the order of execution of these cells. You can do so by selecting the cell that you want to move and clicking the </a:t>
            </a:r>
            <a:r>
              <a:rPr lang="en-US" sz="1800" b="1" i="0" u="none" strike="noStrike" baseline="0" dirty="0">
                <a:solidFill>
                  <a:srgbClr val="000000"/>
                </a:solidFill>
                <a:latin typeface="Verdana" panose="020B0604030504040204" pitchFamily="34" charset="0"/>
              </a:rPr>
              <a:t>UP CELL </a:t>
            </a:r>
            <a:r>
              <a:rPr lang="en-US" sz="1800" b="0" i="0" u="none" strike="noStrike" baseline="0" dirty="0">
                <a:solidFill>
                  <a:srgbClr val="000000"/>
                </a:solidFill>
                <a:latin typeface="Verdana" panose="020B0604030504040204" pitchFamily="34" charset="0"/>
              </a:rPr>
              <a:t>or </a:t>
            </a:r>
            <a:r>
              <a:rPr lang="en-US" sz="1800" b="1" i="0" u="none" strike="noStrike" baseline="0" dirty="0">
                <a:solidFill>
                  <a:srgbClr val="000000"/>
                </a:solidFill>
                <a:latin typeface="Verdana" panose="020B0604030504040204" pitchFamily="34" charset="0"/>
              </a:rPr>
              <a:t>DOWN CELL </a:t>
            </a:r>
            <a:r>
              <a:rPr lang="en-US" sz="1800" b="0" i="0" u="none" strike="noStrike" baseline="0" dirty="0">
                <a:solidFill>
                  <a:srgbClr val="000000"/>
                </a:solidFill>
                <a:latin typeface="Verdana" panose="020B0604030504040204" pitchFamily="34" charset="0"/>
              </a:rPr>
              <a:t>buttons shown in the following screenshot: </a:t>
            </a:r>
          </a:p>
          <a:p>
            <a:endParaRPr lang="id-ID" dirty="0"/>
          </a:p>
        </p:txBody>
      </p:sp>
      <p:sp>
        <p:nvSpPr>
          <p:cNvPr id="3" name="Title 2">
            <a:extLst>
              <a:ext uri="{FF2B5EF4-FFF2-40B4-BE49-F238E27FC236}">
                <a16:creationId xmlns:a16="http://schemas.microsoft.com/office/drawing/2014/main" id="{140BD644-BE73-4B31-937B-0641BF8FEA2A}"/>
              </a:ext>
            </a:extLst>
          </p:cNvPr>
          <p:cNvSpPr>
            <a:spLocks noGrp="1"/>
          </p:cNvSpPr>
          <p:nvPr>
            <p:ph type="title"/>
          </p:nvPr>
        </p:nvSpPr>
        <p:spPr/>
        <p:txBody>
          <a:bodyPr/>
          <a:lstStyle/>
          <a:p>
            <a:r>
              <a:rPr lang="id-ID" sz="1800" b="1" i="0" u="none" strike="noStrike" baseline="0" dirty="0" err="1">
                <a:solidFill>
                  <a:srgbClr val="000000"/>
                </a:solidFill>
                <a:latin typeface="Arial" panose="020B0604020202020204" pitchFamily="34" charset="0"/>
              </a:rPr>
              <a:t>Changing</a:t>
            </a:r>
            <a:r>
              <a:rPr lang="id-ID" sz="1800" b="1" i="0" u="none" strike="noStrike" baseline="0" dirty="0">
                <a:solidFill>
                  <a:srgbClr val="000000"/>
                </a:solidFill>
                <a:latin typeface="Arial" panose="020B0604020202020204" pitchFamily="34" charset="0"/>
              </a:rPr>
              <a:t> </a:t>
            </a:r>
            <a:r>
              <a:rPr lang="id-ID" sz="1800" b="1" i="0" u="none" strike="noStrike" baseline="0" dirty="0" err="1">
                <a:solidFill>
                  <a:srgbClr val="000000"/>
                </a:solidFill>
                <a:latin typeface="Arial" panose="020B0604020202020204" pitchFamily="34" charset="0"/>
              </a:rPr>
              <a:t>Cell</a:t>
            </a:r>
            <a:r>
              <a:rPr lang="id-ID" sz="1800" b="1" i="0" u="none" strike="noStrike" baseline="0" dirty="0">
                <a:solidFill>
                  <a:srgbClr val="000000"/>
                </a:solidFill>
                <a:latin typeface="Arial" panose="020B0604020202020204" pitchFamily="34" charset="0"/>
              </a:rPr>
              <a:t> Order </a:t>
            </a:r>
            <a:endParaRPr lang="id-ID" dirty="0"/>
          </a:p>
        </p:txBody>
      </p:sp>
      <p:pic>
        <p:nvPicPr>
          <p:cNvPr id="6" name="Picture 5">
            <a:extLst>
              <a:ext uri="{FF2B5EF4-FFF2-40B4-BE49-F238E27FC236}">
                <a16:creationId xmlns:a16="http://schemas.microsoft.com/office/drawing/2014/main" id="{5893E839-5F0F-4AAF-BF16-D3A2D5533939}"/>
              </a:ext>
            </a:extLst>
          </p:cNvPr>
          <p:cNvPicPr>
            <a:picLocks noChangeAspect="1"/>
          </p:cNvPicPr>
          <p:nvPr/>
        </p:nvPicPr>
        <p:blipFill>
          <a:blip r:embed="rId2"/>
          <a:stretch>
            <a:fillRect/>
          </a:stretch>
        </p:blipFill>
        <p:spPr>
          <a:xfrm>
            <a:off x="679726" y="3671104"/>
            <a:ext cx="9805588" cy="2751998"/>
          </a:xfrm>
          <a:prstGeom prst="rect">
            <a:avLst/>
          </a:prstGeom>
        </p:spPr>
      </p:pic>
    </p:spTree>
    <p:extLst>
      <p:ext uri="{BB962C8B-B14F-4D97-AF65-F5344CB8AC3E}">
        <p14:creationId xmlns:p14="http://schemas.microsoft.com/office/powerpoint/2010/main" val="2029855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44E08D-505F-494F-A6A3-7F0915973D19}"/>
              </a:ext>
            </a:extLst>
          </p:cNvPr>
          <p:cNvSpPr>
            <a:spLocks noGrp="1"/>
          </p:cNvSpPr>
          <p:nvPr>
            <p:ph idx="1"/>
          </p:nvPr>
        </p:nvSpPr>
        <p:spPr>
          <a:xfrm>
            <a:off x="1267522" y="1822449"/>
            <a:ext cx="9618662" cy="4991100"/>
          </a:xfrm>
        </p:spPr>
        <p:txBody>
          <a:bodyPr/>
          <a:lstStyle/>
          <a:p>
            <a:r>
              <a:rPr lang="en-US" sz="1800" b="0" i="0" u="none" strike="noStrike" baseline="0" dirty="0">
                <a:solidFill>
                  <a:srgbClr val="000000"/>
                </a:solidFill>
                <a:latin typeface="Verdana" panose="020B0604030504040204" pitchFamily="34" charset="0"/>
              </a:rPr>
              <a:t>During the development of your project, you may have introduced a few now-unwanted cells in your notebook. You can remove such cells from your project easily with a single click. Click on the vertical-dotted icon at the top right corner of your code cell. </a:t>
            </a:r>
          </a:p>
          <a:p>
            <a:endParaRPr lang="id-ID" dirty="0"/>
          </a:p>
        </p:txBody>
      </p:sp>
      <p:sp>
        <p:nvSpPr>
          <p:cNvPr id="3" name="Title 2">
            <a:extLst>
              <a:ext uri="{FF2B5EF4-FFF2-40B4-BE49-F238E27FC236}">
                <a16:creationId xmlns:a16="http://schemas.microsoft.com/office/drawing/2014/main" id="{945E5960-1658-4884-AC4A-97F0A5DA3683}"/>
              </a:ext>
            </a:extLst>
          </p:cNvPr>
          <p:cNvSpPr>
            <a:spLocks noGrp="1"/>
          </p:cNvSpPr>
          <p:nvPr>
            <p:ph type="title"/>
          </p:nvPr>
        </p:nvSpPr>
        <p:spPr/>
        <p:txBody>
          <a:bodyPr/>
          <a:lstStyle/>
          <a:p>
            <a:r>
              <a:rPr lang="id-ID" sz="1800" b="1" i="0" u="none" strike="noStrike" baseline="0" dirty="0" err="1">
                <a:solidFill>
                  <a:srgbClr val="000000"/>
                </a:solidFill>
                <a:latin typeface="Arial" panose="020B0604020202020204" pitchFamily="34" charset="0"/>
              </a:rPr>
              <a:t>Deleting</a:t>
            </a:r>
            <a:r>
              <a:rPr lang="id-ID" sz="1800" b="1" i="0" u="none" strike="noStrike" baseline="0" dirty="0">
                <a:solidFill>
                  <a:srgbClr val="000000"/>
                </a:solidFill>
                <a:latin typeface="Arial" panose="020B0604020202020204" pitchFamily="34" charset="0"/>
              </a:rPr>
              <a:t> </a:t>
            </a:r>
            <a:r>
              <a:rPr lang="id-ID" sz="1800" b="1" i="0" u="none" strike="noStrike" baseline="0" dirty="0" err="1">
                <a:solidFill>
                  <a:srgbClr val="000000"/>
                </a:solidFill>
                <a:latin typeface="Arial" panose="020B0604020202020204" pitchFamily="34" charset="0"/>
              </a:rPr>
              <a:t>Cell</a:t>
            </a:r>
            <a:r>
              <a:rPr lang="id-ID" sz="1800" b="1" i="0" u="none" strike="noStrike" baseline="0" dirty="0">
                <a:solidFill>
                  <a:srgbClr val="000000"/>
                </a:solidFill>
                <a:latin typeface="Arial" panose="020B0604020202020204" pitchFamily="34" charset="0"/>
              </a:rPr>
              <a:t> </a:t>
            </a:r>
            <a:endParaRPr lang="id-ID" dirty="0"/>
          </a:p>
        </p:txBody>
      </p:sp>
      <p:pic>
        <p:nvPicPr>
          <p:cNvPr id="6" name="Picture 5">
            <a:extLst>
              <a:ext uri="{FF2B5EF4-FFF2-40B4-BE49-F238E27FC236}">
                <a16:creationId xmlns:a16="http://schemas.microsoft.com/office/drawing/2014/main" id="{8F84A398-0E0D-424E-A25F-63EEEB2A888B}"/>
              </a:ext>
            </a:extLst>
          </p:cNvPr>
          <p:cNvPicPr>
            <a:picLocks noChangeAspect="1"/>
          </p:cNvPicPr>
          <p:nvPr/>
        </p:nvPicPr>
        <p:blipFill>
          <a:blip r:embed="rId2"/>
          <a:stretch>
            <a:fillRect/>
          </a:stretch>
        </p:blipFill>
        <p:spPr>
          <a:xfrm>
            <a:off x="1371600" y="3082924"/>
            <a:ext cx="8165437" cy="3990894"/>
          </a:xfrm>
          <a:prstGeom prst="rect">
            <a:avLst/>
          </a:prstGeom>
        </p:spPr>
      </p:pic>
    </p:spTree>
    <p:extLst>
      <p:ext uri="{BB962C8B-B14F-4D97-AF65-F5344CB8AC3E}">
        <p14:creationId xmlns:p14="http://schemas.microsoft.com/office/powerpoint/2010/main" val="1949643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AU" sz="3600" dirty="0"/>
              <a:t>Variables and Assignment </a:t>
            </a:r>
            <a:br>
              <a:rPr lang="id-ID" sz="1800" dirty="0">
                <a:effectLst/>
                <a:latin typeface="Verdana" panose="020B0604030504040204" pitchFamily="34" charset="0"/>
                <a:ea typeface="Times New Roman" panose="02020603050405020304" pitchFamily="18" charset="0"/>
                <a:cs typeface="Times New Roman" panose="02020603050405020304" pitchFamily="18" charset="0"/>
              </a:rPr>
            </a:br>
            <a:endParaRPr lang="id-ID" dirty="0"/>
          </a:p>
        </p:txBody>
      </p:sp>
    </p:spTree>
    <p:extLst>
      <p:ext uri="{BB962C8B-B14F-4D97-AF65-F5344CB8AC3E}">
        <p14:creationId xmlns:p14="http://schemas.microsoft.com/office/powerpoint/2010/main" val="1666053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7394C5-28EE-4CE2-A4B9-36B004B15F04}"/>
              </a:ext>
            </a:extLst>
          </p:cNvPr>
          <p:cNvSpPr>
            <a:spLocks noGrp="1"/>
          </p:cNvSpPr>
          <p:nvPr>
            <p:ph idx="1"/>
          </p:nvPr>
        </p:nvSpPr>
        <p:spPr>
          <a:xfrm>
            <a:off x="1200150" y="1857376"/>
            <a:ext cx="9281996" cy="4991100"/>
          </a:xfrm>
        </p:spPr>
        <p:txBody>
          <a:bodyPr/>
          <a:lstStyle/>
          <a:p>
            <a:r>
              <a:rPr lang="en-US" sz="1800" b="0" i="0" dirty="0">
                <a:solidFill>
                  <a:srgbClr val="212121"/>
                </a:solidFill>
                <a:effectLst/>
                <a:latin typeface="Roboto" panose="02000000000000000000" pitchFamily="2" charset="0"/>
              </a:rPr>
              <a:t>A variable is a string of characters and numbers associated with a piece of information.</a:t>
            </a:r>
          </a:p>
          <a:p>
            <a:r>
              <a:rPr lang="en-US" sz="1800" b="0" i="0" dirty="0">
                <a:solidFill>
                  <a:srgbClr val="212121"/>
                </a:solidFill>
                <a:effectLst/>
                <a:latin typeface="Roboto" panose="02000000000000000000" pitchFamily="2" charset="0"/>
              </a:rPr>
              <a:t>The assignment operator, denoted by the “=” symbol, is the operator that is used to assign values to variables in Python. The line x=1 takes the known value, 1, and assigns that value to the variable with name “x”.</a:t>
            </a:r>
          </a:p>
          <a:p>
            <a:r>
              <a:rPr lang="en-US" sz="1800" b="0" i="0" dirty="0">
                <a:solidFill>
                  <a:srgbClr val="212121"/>
                </a:solidFill>
                <a:effectLst/>
                <a:latin typeface="Roboto" panose="02000000000000000000" pitchFamily="2" charset="0"/>
              </a:rPr>
              <a:t>After executing this line, this number will be stored into this variable. Until the value is changed or the variable deleted, the character x behaves like the value 1.</a:t>
            </a:r>
            <a:endParaRPr lang="id-ID" sz="1800" dirty="0"/>
          </a:p>
        </p:txBody>
      </p:sp>
      <p:sp>
        <p:nvSpPr>
          <p:cNvPr id="3" name="Title 2">
            <a:extLst>
              <a:ext uri="{FF2B5EF4-FFF2-40B4-BE49-F238E27FC236}">
                <a16:creationId xmlns:a16="http://schemas.microsoft.com/office/drawing/2014/main" id="{F44B3772-4C93-4360-9D8C-9595F4FAE64B}"/>
              </a:ext>
            </a:extLst>
          </p:cNvPr>
          <p:cNvSpPr>
            <a:spLocks noGrp="1"/>
          </p:cNvSpPr>
          <p:nvPr>
            <p:ph type="title"/>
          </p:nvPr>
        </p:nvSpPr>
        <p:spPr/>
        <p:txBody>
          <a:bodyPr/>
          <a:lstStyle/>
          <a:p>
            <a:r>
              <a:rPr lang="en-US" dirty="0"/>
              <a:t>Variable and Assignment</a:t>
            </a:r>
            <a:endParaRPr lang="id-ID" dirty="0"/>
          </a:p>
        </p:txBody>
      </p:sp>
      <p:pic>
        <p:nvPicPr>
          <p:cNvPr id="8" name="Picture 7">
            <a:extLst>
              <a:ext uri="{FF2B5EF4-FFF2-40B4-BE49-F238E27FC236}">
                <a16:creationId xmlns:a16="http://schemas.microsoft.com/office/drawing/2014/main" id="{597F207E-AE94-40BE-BFB8-0D34A92704E3}"/>
              </a:ext>
            </a:extLst>
          </p:cNvPr>
          <p:cNvPicPr>
            <a:picLocks noChangeAspect="1"/>
          </p:cNvPicPr>
          <p:nvPr/>
        </p:nvPicPr>
        <p:blipFill>
          <a:blip r:embed="rId2"/>
          <a:stretch>
            <a:fillRect/>
          </a:stretch>
        </p:blipFill>
        <p:spPr>
          <a:xfrm>
            <a:off x="1382750" y="4025701"/>
            <a:ext cx="8297651" cy="2168843"/>
          </a:xfrm>
          <a:prstGeom prst="rect">
            <a:avLst/>
          </a:prstGeom>
        </p:spPr>
      </p:pic>
    </p:spTree>
    <p:extLst>
      <p:ext uri="{BB962C8B-B14F-4D97-AF65-F5344CB8AC3E}">
        <p14:creationId xmlns:p14="http://schemas.microsoft.com/office/powerpoint/2010/main" val="732457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197C35-136E-466B-BCE9-717A77A52A36}"/>
              </a:ext>
            </a:extLst>
          </p:cNvPr>
          <p:cNvSpPr>
            <a:spLocks noGrp="1"/>
          </p:cNvSpPr>
          <p:nvPr>
            <p:ph idx="1"/>
          </p:nvPr>
        </p:nvSpPr>
        <p:spPr>
          <a:xfrm>
            <a:off x="1238250" y="2009776"/>
            <a:ext cx="9618662" cy="4991100"/>
          </a:xfrm>
        </p:spPr>
        <p:txBody>
          <a:bodyPr/>
          <a:lstStyle/>
          <a:p>
            <a:r>
              <a:rPr lang="en-US" sz="2400" b="0" i="0" dirty="0">
                <a:solidFill>
                  <a:srgbClr val="333333"/>
                </a:solidFill>
                <a:effectLst/>
                <a:latin typeface="Lato" panose="020F0502020204030203" pitchFamily="34" charset="0"/>
              </a:rPr>
              <a:t>The mathematical statement x=x+1 has no solution for any value of </a:t>
            </a:r>
            <a:r>
              <a:rPr lang="en-US" sz="2400" b="0" i="1" dirty="0">
                <a:solidFill>
                  <a:srgbClr val="333333"/>
                </a:solidFill>
                <a:effectLst/>
                <a:latin typeface="Lato" panose="020F0502020204030203" pitchFamily="34" charset="0"/>
              </a:rPr>
              <a:t>x</a:t>
            </a:r>
            <a:r>
              <a:rPr lang="en-US" sz="2400" b="0" i="0" dirty="0">
                <a:solidFill>
                  <a:srgbClr val="333333"/>
                </a:solidFill>
                <a:effectLst/>
                <a:latin typeface="Lato" panose="020F0502020204030203" pitchFamily="34" charset="0"/>
              </a:rPr>
              <a:t>. In programming, if we initialize the value of </a:t>
            </a:r>
            <a:r>
              <a:rPr lang="en-US" sz="2400" b="0" i="1" dirty="0">
                <a:solidFill>
                  <a:srgbClr val="333333"/>
                </a:solidFill>
                <a:effectLst/>
                <a:latin typeface="Lato" panose="020F0502020204030203" pitchFamily="34" charset="0"/>
              </a:rPr>
              <a:t>x</a:t>
            </a:r>
            <a:r>
              <a:rPr lang="en-US" sz="2400" b="0" i="0" dirty="0">
                <a:solidFill>
                  <a:srgbClr val="333333"/>
                </a:solidFill>
                <a:effectLst/>
                <a:latin typeface="Lato" panose="020F0502020204030203" pitchFamily="34" charset="0"/>
              </a:rPr>
              <a:t> to be 1, then the statement makes perfect sense. It means, “Add x and 1, which is 2, then assign that value to the variable x”.</a:t>
            </a:r>
            <a:endParaRPr lang="id-ID" sz="2400" dirty="0"/>
          </a:p>
        </p:txBody>
      </p:sp>
      <p:sp>
        <p:nvSpPr>
          <p:cNvPr id="3" name="Title 2">
            <a:extLst>
              <a:ext uri="{FF2B5EF4-FFF2-40B4-BE49-F238E27FC236}">
                <a16:creationId xmlns:a16="http://schemas.microsoft.com/office/drawing/2014/main" id="{21CD68FD-7702-4FAD-98FB-BBE9AF55A6AC}"/>
              </a:ext>
            </a:extLst>
          </p:cNvPr>
          <p:cNvSpPr>
            <a:spLocks noGrp="1"/>
          </p:cNvSpPr>
          <p:nvPr>
            <p:ph type="title"/>
          </p:nvPr>
        </p:nvSpPr>
        <p:spPr/>
        <p:txBody>
          <a:bodyPr/>
          <a:lstStyle/>
          <a:p>
            <a:r>
              <a:rPr lang="en-US" dirty="0"/>
              <a:t>Variable and Assignment</a:t>
            </a:r>
            <a:endParaRPr lang="id-ID" dirty="0"/>
          </a:p>
        </p:txBody>
      </p:sp>
      <p:pic>
        <p:nvPicPr>
          <p:cNvPr id="8" name="Picture 7">
            <a:extLst>
              <a:ext uri="{FF2B5EF4-FFF2-40B4-BE49-F238E27FC236}">
                <a16:creationId xmlns:a16="http://schemas.microsoft.com/office/drawing/2014/main" id="{FA2F3639-1CDE-40BE-91B2-69265A968D04}"/>
              </a:ext>
            </a:extLst>
          </p:cNvPr>
          <p:cNvPicPr>
            <a:picLocks noChangeAspect="1"/>
          </p:cNvPicPr>
          <p:nvPr/>
        </p:nvPicPr>
        <p:blipFill>
          <a:blip r:embed="rId2"/>
          <a:stretch>
            <a:fillRect/>
          </a:stretch>
        </p:blipFill>
        <p:spPr>
          <a:xfrm>
            <a:off x="1494263" y="3697964"/>
            <a:ext cx="7956125" cy="2217281"/>
          </a:xfrm>
          <a:prstGeom prst="rect">
            <a:avLst/>
          </a:prstGeom>
        </p:spPr>
      </p:pic>
    </p:spTree>
    <p:extLst>
      <p:ext uri="{BB962C8B-B14F-4D97-AF65-F5344CB8AC3E}">
        <p14:creationId xmlns:p14="http://schemas.microsoft.com/office/powerpoint/2010/main" val="518335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64D156-05E6-48AE-BF3A-7CDCE00D34BE}"/>
              </a:ext>
            </a:extLst>
          </p:cNvPr>
          <p:cNvSpPr>
            <a:spLocks noGrp="1"/>
          </p:cNvSpPr>
          <p:nvPr>
            <p:ph type="title"/>
          </p:nvPr>
        </p:nvSpPr>
        <p:spPr>
          <a:xfrm>
            <a:off x="1238250" y="749301"/>
            <a:ext cx="8162228" cy="1260475"/>
          </a:xfrm>
        </p:spPr>
        <p:txBody>
          <a:bodyPr/>
          <a:lstStyle/>
          <a:p>
            <a:r>
              <a:rPr lang="en-US" b="0" i="0" dirty="0">
                <a:solidFill>
                  <a:srgbClr val="333333"/>
                </a:solidFill>
                <a:effectLst/>
                <a:latin typeface="Lato" panose="020F0502020204030203" pitchFamily="34" charset="0"/>
              </a:rPr>
              <a:t>What value will </a:t>
            </a:r>
            <a:r>
              <a:rPr lang="en-US" b="0" i="1" dirty="0">
                <a:solidFill>
                  <a:srgbClr val="333333"/>
                </a:solidFill>
                <a:effectLst/>
                <a:latin typeface="Lato" panose="020F0502020204030203" pitchFamily="34" charset="0"/>
              </a:rPr>
              <a:t>y</a:t>
            </a:r>
            <a:r>
              <a:rPr lang="en-US" b="0" i="0" dirty="0">
                <a:solidFill>
                  <a:srgbClr val="333333"/>
                </a:solidFill>
                <a:effectLst/>
                <a:latin typeface="Lato" panose="020F0502020204030203" pitchFamily="34" charset="0"/>
              </a:rPr>
              <a:t> have after the following lines of code are executed?</a:t>
            </a:r>
            <a:endParaRPr lang="id-ID" dirty="0"/>
          </a:p>
        </p:txBody>
      </p:sp>
      <p:pic>
        <p:nvPicPr>
          <p:cNvPr id="6" name="Picture 5">
            <a:extLst>
              <a:ext uri="{FF2B5EF4-FFF2-40B4-BE49-F238E27FC236}">
                <a16:creationId xmlns:a16="http://schemas.microsoft.com/office/drawing/2014/main" id="{D90F7C2C-4DEA-4CED-A9E8-42B1D1D1118B}"/>
              </a:ext>
            </a:extLst>
          </p:cNvPr>
          <p:cNvPicPr>
            <a:picLocks noChangeAspect="1"/>
          </p:cNvPicPr>
          <p:nvPr/>
        </p:nvPicPr>
        <p:blipFill>
          <a:blip r:embed="rId2"/>
          <a:stretch>
            <a:fillRect/>
          </a:stretch>
        </p:blipFill>
        <p:spPr>
          <a:xfrm>
            <a:off x="908639" y="2761321"/>
            <a:ext cx="9646088" cy="3183209"/>
          </a:xfrm>
          <a:prstGeom prst="rect">
            <a:avLst/>
          </a:prstGeom>
        </p:spPr>
      </p:pic>
    </p:spTree>
    <p:extLst>
      <p:ext uri="{BB962C8B-B14F-4D97-AF65-F5344CB8AC3E}">
        <p14:creationId xmlns:p14="http://schemas.microsoft.com/office/powerpoint/2010/main" val="375196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64D156-05E6-48AE-BF3A-7CDCE00D34BE}"/>
              </a:ext>
            </a:extLst>
          </p:cNvPr>
          <p:cNvSpPr>
            <a:spLocks noGrp="1"/>
          </p:cNvSpPr>
          <p:nvPr>
            <p:ph type="title"/>
          </p:nvPr>
        </p:nvSpPr>
        <p:spPr>
          <a:xfrm>
            <a:off x="1238250" y="749301"/>
            <a:ext cx="8162228" cy="1260475"/>
          </a:xfrm>
        </p:spPr>
        <p:txBody>
          <a:bodyPr/>
          <a:lstStyle/>
          <a:p>
            <a:r>
              <a:rPr lang="en-US" b="0" i="0" dirty="0">
                <a:solidFill>
                  <a:srgbClr val="333333"/>
                </a:solidFill>
                <a:effectLst/>
                <a:latin typeface="Lato" panose="020F0502020204030203" pitchFamily="34" charset="0"/>
              </a:rPr>
              <a:t>What value will </a:t>
            </a:r>
            <a:r>
              <a:rPr lang="en-US" b="0" i="1" dirty="0">
                <a:solidFill>
                  <a:srgbClr val="333333"/>
                </a:solidFill>
                <a:effectLst/>
                <a:latin typeface="Lato" panose="020F0502020204030203" pitchFamily="34" charset="0"/>
              </a:rPr>
              <a:t>y</a:t>
            </a:r>
            <a:r>
              <a:rPr lang="en-US" b="0" i="0" dirty="0">
                <a:solidFill>
                  <a:srgbClr val="333333"/>
                </a:solidFill>
                <a:effectLst/>
                <a:latin typeface="Lato" panose="020F0502020204030203" pitchFamily="34" charset="0"/>
              </a:rPr>
              <a:t> have after the following lines of code are executed?</a:t>
            </a:r>
            <a:endParaRPr lang="id-ID" dirty="0"/>
          </a:p>
        </p:txBody>
      </p:sp>
      <p:pic>
        <p:nvPicPr>
          <p:cNvPr id="4" name="Picture 3">
            <a:extLst>
              <a:ext uri="{FF2B5EF4-FFF2-40B4-BE49-F238E27FC236}">
                <a16:creationId xmlns:a16="http://schemas.microsoft.com/office/drawing/2014/main" id="{1FBD552C-0206-4C9A-B338-F48882545A15}"/>
              </a:ext>
            </a:extLst>
          </p:cNvPr>
          <p:cNvPicPr>
            <a:picLocks noChangeAspect="1"/>
          </p:cNvPicPr>
          <p:nvPr/>
        </p:nvPicPr>
        <p:blipFill>
          <a:blip r:embed="rId2"/>
          <a:stretch>
            <a:fillRect/>
          </a:stretch>
        </p:blipFill>
        <p:spPr>
          <a:xfrm>
            <a:off x="635619" y="2540850"/>
            <a:ext cx="9863583" cy="2481149"/>
          </a:xfrm>
          <a:prstGeom prst="rect">
            <a:avLst/>
          </a:prstGeom>
        </p:spPr>
      </p:pic>
    </p:spTree>
    <p:extLst>
      <p:ext uri="{BB962C8B-B14F-4D97-AF65-F5344CB8AC3E}">
        <p14:creationId xmlns:p14="http://schemas.microsoft.com/office/powerpoint/2010/main" val="3046657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3600" dirty="0"/>
              <a:t>Data Type and </a:t>
            </a:r>
            <a:r>
              <a:rPr lang="id-ID" sz="3600" dirty="0" err="1"/>
              <a:t>Numpy</a:t>
            </a:r>
            <a:r>
              <a:rPr lang="id-ID" sz="3600" dirty="0"/>
              <a:t> </a:t>
            </a:r>
            <a:r>
              <a:rPr lang="id-ID" sz="3600" dirty="0" err="1"/>
              <a:t>Arrays</a:t>
            </a:r>
            <a:endParaRPr lang="id-ID" dirty="0"/>
          </a:p>
        </p:txBody>
      </p:sp>
    </p:spTree>
    <p:extLst>
      <p:ext uri="{BB962C8B-B14F-4D97-AF65-F5344CB8AC3E}">
        <p14:creationId xmlns:p14="http://schemas.microsoft.com/office/powerpoint/2010/main" val="411946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707BAB-BEAE-42EF-89C2-97A3820CFCBD}"/>
              </a:ext>
            </a:extLst>
          </p:cNvPr>
          <p:cNvSpPr>
            <a:spLocks noGrp="1"/>
          </p:cNvSpPr>
          <p:nvPr>
            <p:ph idx="1"/>
          </p:nvPr>
        </p:nvSpPr>
        <p:spPr/>
        <p:txBody>
          <a:bodyPr/>
          <a:lstStyle/>
          <a:p>
            <a:r>
              <a:rPr lang="en-US" sz="2800" dirty="0"/>
              <a:t>strings - used to represent text data, the text is given under quote marks. e.g. "ABCD"</a:t>
            </a:r>
          </a:p>
          <a:p>
            <a:r>
              <a:rPr lang="en-US" sz="2800" dirty="0"/>
              <a:t>integer - used to represent integer numbers. e.g. -1, -2, -3</a:t>
            </a:r>
          </a:p>
          <a:p>
            <a:r>
              <a:rPr lang="en-US" sz="2800" dirty="0"/>
              <a:t>float - used to represent real numbers. e.g. 1.2, 42.42</a:t>
            </a:r>
          </a:p>
          <a:p>
            <a:r>
              <a:rPr lang="en-US" sz="2800" dirty="0" err="1"/>
              <a:t>boolean</a:t>
            </a:r>
            <a:r>
              <a:rPr lang="en-US" sz="2800" dirty="0"/>
              <a:t> - used to represent True or False.</a:t>
            </a:r>
          </a:p>
          <a:p>
            <a:r>
              <a:rPr lang="en-US" sz="2800" dirty="0"/>
              <a:t>complex - used to represent complex numbers. e.g. 1.0 + 2.0j, 1.5 + 2.5j</a:t>
            </a:r>
            <a:endParaRPr lang="id-ID" sz="2800" dirty="0"/>
          </a:p>
        </p:txBody>
      </p:sp>
      <p:sp>
        <p:nvSpPr>
          <p:cNvPr id="3" name="Title 2">
            <a:extLst>
              <a:ext uri="{FF2B5EF4-FFF2-40B4-BE49-F238E27FC236}">
                <a16:creationId xmlns:a16="http://schemas.microsoft.com/office/drawing/2014/main" id="{FEE7ACF8-4215-4E24-B23E-C0739A6B9D06}"/>
              </a:ext>
            </a:extLst>
          </p:cNvPr>
          <p:cNvSpPr>
            <a:spLocks noGrp="1"/>
          </p:cNvSpPr>
          <p:nvPr>
            <p:ph type="title"/>
          </p:nvPr>
        </p:nvSpPr>
        <p:spPr/>
        <p:txBody>
          <a:bodyPr/>
          <a:lstStyle/>
          <a:p>
            <a:r>
              <a:rPr lang="en-US" dirty="0"/>
              <a:t>By default Python have these data types:</a:t>
            </a:r>
            <a:endParaRPr lang="id-ID" dirty="0"/>
          </a:p>
        </p:txBody>
      </p:sp>
    </p:spTree>
    <p:extLst>
      <p:ext uri="{BB962C8B-B14F-4D97-AF65-F5344CB8AC3E}">
        <p14:creationId xmlns:p14="http://schemas.microsoft.com/office/powerpoint/2010/main" val="3181264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4000" b="1" dirty="0" err="1"/>
              <a:t>Learning</a:t>
            </a:r>
            <a:r>
              <a:rPr lang="id-ID" sz="4000" b="1" dirty="0"/>
              <a:t> </a:t>
            </a:r>
            <a:r>
              <a:rPr lang="id-ID" sz="4000" b="1" dirty="0" err="1"/>
              <a:t>Objectives</a:t>
            </a:r>
            <a:endParaRPr lang="id-ID" sz="4000" b="1" dirty="0"/>
          </a:p>
        </p:txBody>
      </p:sp>
      <p:sp>
        <p:nvSpPr>
          <p:cNvPr id="3" name="Content Placeholder 2"/>
          <p:cNvSpPr>
            <a:spLocks noGrp="1"/>
          </p:cNvSpPr>
          <p:nvPr>
            <p:ph idx="1"/>
          </p:nvPr>
        </p:nvSpPr>
        <p:spPr/>
        <p:txBody>
          <a:bodyPr/>
          <a:lstStyle/>
          <a:p>
            <a:r>
              <a:rPr lang="en-AU" dirty="0">
                <a:effectLst/>
                <a:latin typeface="Open Sans" panose="020B0606030504020204" pitchFamily="34" charset="0"/>
                <a:ea typeface="Open Sans" panose="020B0606030504020204" pitchFamily="34" charset="0"/>
                <a:cs typeface="Open Sans" panose="020B0606030504020204" pitchFamily="34" charset="0"/>
              </a:rPr>
              <a:t>Implement basic scientific computation using Python</a:t>
            </a:r>
            <a:endParaRPr lang="id-ID" dirty="0">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60658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64D156-05E6-48AE-BF3A-7CDCE00D34BE}"/>
              </a:ext>
            </a:extLst>
          </p:cNvPr>
          <p:cNvSpPr>
            <a:spLocks noGrp="1"/>
          </p:cNvSpPr>
          <p:nvPr>
            <p:ph type="title"/>
          </p:nvPr>
        </p:nvSpPr>
        <p:spPr>
          <a:xfrm>
            <a:off x="1263205" y="749301"/>
            <a:ext cx="8162228" cy="1260475"/>
          </a:xfrm>
        </p:spPr>
        <p:txBody>
          <a:bodyPr/>
          <a:lstStyle/>
          <a:p>
            <a:r>
              <a:rPr lang="en-US" sz="3200" dirty="0"/>
              <a:t>Introduction </a:t>
            </a:r>
            <a:r>
              <a:rPr lang="id-ID" sz="3200" dirty="0" err="1"/>
              <a:t>Nump</a:t>
            </a:r>
            <a:r>
              <a:rPr lang="en-US" sz="3200" dirty="0"/>
              <a:t>y</a:t>
            </a:r>
            <a:endParaRPr lang="id-ID" dirty="0"/>
          </a:p>
        </p:txBody>
      </p:sp>
      <p:sp>
        <p:nvSpPr>
          <p:cNvPr id="5" name="Content Placeholder 1">
            <a:extLst>
              <a:ext uri="{FF2B5EF4-FFF2-40B4-BE49-F238E27FC236}">
                <a16:creationId xmlns:a16="http://schemas.microsoft.com/office/drawing/2014/main" id="{E892FE14-D233-4939-865C-EF1CB92D02A0}"/>
              </a:ext>
            </a:extLst>
          </p:cNvPr>
          <p:cNvSpPr>
            <a:spLocks noGrp="1"/>
          </p:cNvSpPr>
          <p:nvPr>
            <p:ph idx="1"/>
          </p:nvPr>
        </p:nvSpPr>
        <p:spPr>
          <a:xfrm>
            <a:off x="1238250" y="2009776"/>
            <a:ext cx="9618662" cy="4991100"/>
          </a:xfrm>
        </p:spPr>
        <p:txBody>
          <a:bodyPr/>
          <a:lstStyle/>
          <a:p>
            <a:pPr marL="0" indent="0">
              <a:buNone/>
            </a:pPr>
            <a:r>
              <a:rPr lang="en-US" sz="20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NumPy is important in scientific computing, it is coded both in Python and C (for speed). On its website, a few important features for </a:t>
            </a:r>
            <a:r>
              <a:rPr lang="en-US" sz="2000" b="0" i="0" dirty="0" err="1">
                <a:solidFill>
                  <a:srgbClr val="333333"/>
                </a:solidFill>
                <a:effectLst/>
                <a:latin typeface="Open Sans" panose="020B0606030504020204" pitchFamily="34" charset="0"/>
                <a:ea typeface="Open Sans" panose="020B0606030504020204" pitchFamily="34" charset="0"/>
                <a:cs typeface="Open Sans" panose="020B0606030504020204" pitchFamily="34" charset="0"/>
              </a:rPr>
              <a:t>Numpy</a:t>
            </a:r>
            <a:r>
              <a:rPr lang="en-US" sz="20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 is listed:</a:t>
            </a:r>
          </a:p>
          <a:p>
            <a:pPr algn="l">
              <a:buFont typeface="Arial" panose="020B0604020202020204" pitchFamily="34" charset="0"/>
              <a:buChar char="•"/>
            </a:pPr>
            <a:r>
              <a:rPr lang="en-US" sz="20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a powerful N-dimensional array object</a:t>
            </a:r>
          </a:p>
          <a:p>
            <a:pPr algn="l">
              <a:buFont typeface="Arial" panose="020B0604020202020204" pitchFamily="34" charset="0"/>
              <a:buChar char="•"/>
            </a:pPr>
            <a:r>
              <a:rPr lang="en-US" sz="20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sophisticated (broadcasting) functions</a:t>
            </a:r>
          </a:p>
          <a:p>
            <a:pPr algn="l">
              <a:buFont typeface="Arial" panose="020B0604020202020204" pitchFamily="34" charset="0"/>
              <a:buChar char="•"/>
            </a:pPr>
            <a:r>
              <a:rPr lang="en-US" sz="20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tools for integrating C/C++ and Fortran code</a:t>
            </a:r>
          </a:p>
          <a:p>
            <a:pPr algn="l">
              <a:buFont typeface="Arial" panose="020B0604020202020204" pitchFamily="34" charset="0"/>
              <a:buChar char="•"/>
            </a:pPr>
            <a:r>
              <a:rPr lang="en-US" sz="20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rPr>
              <a:t>useful linear algebra, Fourier transform, and random number capabilities</a:t>
            </a:r>
          </a:p>
          <a:p>
            <a:pPr algn="l">
              <a:buFont typeface="Arial" panose="020B0604020202020204" pitchFamily="34" charset="0"/>
              <a:buChar char="•"/>
            </a:pPr>
            <a:endParaRPr lang="en-US" sz="2000" dirty="0">
              <a:solidFill>
                <a:srgbClr val="333333"/>
              </a:solidFill>
              <a:latin typeface="Open Sans" panose="020B0606030504020204" pitchFamily="34" charset="0"/>
              <a:ea typeface="Open Sans" panose="020B0606030504020204" pitchFamily="34" charset="0"/>
              <a:cs typeface="Open Sans" panose="020B0606030504020204" pitchFamily="34" charset="0"/>
            </a:endParaRPr>
          </a:p>
          <a:p>
            <a:pPr algn="l">
              <a:buFont typeface="Arial" panose="020B0604020202020204" pitchFamily="34" charset="0"/>
              <a:buChar char="•"/>
            </a:pPr>
            <a:endParaRPr lang="en-US" sz="20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endParaRPr>
          </a:p>
          <a:p>
            <a:pPr marL="0" indent="0" algn="l">
              <a:buNone/>
            </a:pPr>
            <a:r>
              <a:rPr lang="en-US" sz="2000" dirty="0">
                <a:solidFill>
                  <a:srgbClr val="333333"/>
                </a:solidFill>
                <a:latin typeface="Open Sans" panose="020B0606030504020204" pitchFamily="34" charset="0"/>
                <a:ea typeface="Open Sans" panose="020B0606030504020204" pitchFamily="34" charset="0"/>
                <a:cs typeface="Open Sans" panose="020B0606030504020204" pitchFamily="34" charset="0"/>
              </a:rPr>
              <a:t>Import </a:t>
            </a:r>
            <a:r>
              <a:rPr lang="en-US" sz="2000" dirty="0" err="1">
                <a:solidFill>
                  <a:srgbClr val="333333"/>
                </a:solidFill>
                <a:latin typeface="Open Sans" panose="020B0606030504020204" pitchFamily="34" charset="0"/>
                <a:ea typeface="Open Sans" panose="020B0606030504020204" pitchFamily="34" charset="0"/>
                <a:cs typeface="Open Sans" panose="020B0606030504020204" pitchFamily="34" charset="0"/>
              </a:rPr>
              <a:t>Numpy</a:t>
            </a:r>
            <a:r>
              <a:rPr lang="en-US" sz="2000" dirty="0">
                <a:solidFill>
                  <a:srgbClr val="333333"/>
                </a:solidFill>
                <a:latin typeface="Open Sans" panose="020B0606030504020204" pitchFamily="34" charset="0"/>
                <a:ea typeface="Open Sans" panose="020B0606030504020204" pitchFamily="34" charset="0"/>
                <a:cs typeface="Open Sans" panose="020B0606030504020204" pitchFamily="34" charset="0"/>
              </a:rPr>
              <a:t> Library:</a:t>
            </a:r>
            <a:endParaRPr lang="en-US" sz="2000" b="0" i="0" dirty="0">
              <a:solidFill>
                <a:srgbClr val="333333"/>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6" name="Picture 5">
            <a:extLst>
              <a:ext uri="{FF2B5EF4-FFF2-40B4-BE49-F238E27FC236}">
                <a16:creationId xmlns:a16="http://schemas.microsoft.com/office/drawing/2014/main" id="{F71C0A2F-6FC9-43E3-B8A5-4491ADACE6DD}"/>
              </a:ext>
            </a:extLst>
          </p:cNvPr>
          <p:cNvPicPr>
            <a:picLocks noChangeAspect="1"/>
          </p:cNvPicPr>
          <p:nvPr/>
        </p:nvPicPr>
        <p:blipFill>
          <a:blip r:embed="rId2"/>
          <a:stretch>
            <a:fillRect/>
          </a:stretch>
        </p:blipFill>
        <p:spPr>
          <a:xfrm>
            <a:off x="1238250" y="5390336"/>
            <a:ext cx="6734175" cy="885825"/>
          </a:xfrm>
          <a:prstGeom prst="rect">
            <a:avLst/>
          </a:prstGeom>
        </p:spPr>
      </p:pic>
    </p:spTree>
    <p:extLst>
      <p:ext uri="{BB962C8B-B14F-4D97-AF65-F5344CB8AC3E}">
        <p14:creationId xmlns:p14="http://schemas.microsoft.com/office/powerpoint/2010/main" val="1043003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7FBFA1-F713-4700-8298-58DF5B450F5E}"/>
              </a:ext>
            </a:extLst>
          </p:cNvPr>
          <p:cNvSpPr>
            <a:spLocks noGrp="1"/>
          </p:cNvSpPr>
          <p:nvPr>
            <p:ph idx="1"/>
          </p:nvPr>
        </p:nvSpPr>
        <p:spPr>
          <a:xfrm>
            <a:off x="1238250" y="2009776"/>
            <a:ext cx="9618662" cy="4991100"/>
          </a:xfrm>
        </p:spPr>
        <p:txBody>
          <a:bodyPr/>
          <a:lstStyle/>
          <a:p>
            <a:pPr marL="0" indent="0">
              <a:buNone/>
            </a:pPr>
            <a:r>
              <a:rPr lang="en-US" sz="2000" dirty="0"/>
              <a:t>NumPy has some extra data types, and refer to data types with one character, like </a:t>
            </a:r>
            <a:r>
              <a:rPr lang="en-US" sz="2000" dirty="0" err="1"/>
              <a:t>i</a:t>
            </a:r>
            <a:r>
              <a:rPr lang="en-US" sz="2000" dirty="0"/>
              <a:t> for integers, u for unsigned integers etc.</a:t>
            </a:r>
          </a:p>
          <a:p>
            <a:r>
              <a:rPr lang="en-US" sz="2000" dirty="0" err="1"/>
              <a:t>i</a:t>
            </a:r>
            <a:r>
              <a:rPr lang="en-US" sz="2000" dirty="0"/>
              <a:t> - integer</a:t>
            </a:r>
          </a:p>
          <a:p>
            <a:r>
              <a:rPr lang="en-US" sz="2000" dirty="0"/>
              <a:t>b - </a:t>
            </a:r>
            <a:r>
              <a:rPr lang="en-US" sz="2000" dirty="0" err="1"/>
              <a:t>boolean</a:t>
            </a:r>
            <a:endParaRPr lang="en-US" sz="2000" dirty="0"/>
          </a:p>
          <a:p>
            <a:r>
              <a:rPr lang="en-US" sz="2000" dirty="0"/>
              <a:t>u - unsigned integer</a:t>
            </a:r>
          </a:p>
          <a:p>
            <a:r>
              <a:rPr lang="en-US" sz="2000" dirty="0"/>
              <a:t>f - float</a:t>
            </a:r>
          </a:p>
          <a:p>
            <a:r>
              <a:rPr lang="en-US" sz="2000" dirty="0"/>
              <a:t>c - complex float</a:t>
            </a:r>
          </a:p>
          <a:p>
            <a:r>
              <a:rPr lang="en-US" sz="2000" dirty="0"/>
              <a:t>m - </a:t>
            </a:r>
            <a:r>
              <a:rPr lang="en-US" sz="2000" dirty="0" err="1"/>
              <a:t>timedelta</a:t>
            </a:r>
            <a:endParaRPr lang="en-US" sz="2000" dirty="0"/>
          </a:p>
          <a:p>
            <a:r>
              <a:rPr lang="en-US" sz="2000" dirty="0"/>
              <a:t>M - datetime</a:t>
            </a:r>
          </a:p>
          <a:p>
            <a:r>
              <a:rPr lang="en-US" sz="2000" dirty="0"/>
              <a:t>O - object</a:t>
            </a:r>
          </a:p>
          <a:p>
            <a:r>
              <a:rPr lang="en-US" sz="2000" dirty="0"/>
              <a:t>S - string</a:t>
            </a:r>
          </a:p>
          <a:p>
            <a:r>
              <a:rPr lang="en-US" sz="2000" dirty="0"/>
              <a:t>U - </a:t>
            </a:r>
            <a:r>
              <a:rPr lang="en-US" sz="2000" dirty="0" err="1"/>
              <a:t>unicode</a:t>
            </a:r>
            <a:r>
              <a:rPr lang="en-US" sz="2000" dirty="0"/>
              <a:t> string</a:t>
            </a:r>
          </a:p>
          <a:p>
            <a:r>
              <a:rPr lang="en-US" sz="2000" dirty="0"/>
              <a:t>V - fixed chunk of memory for other type ( void )</a:t>
            </a:r>
            <a:endParaRPr lang="id-ID" sz="2000" dirty="0"/>
          </a:p>
        </p:txBody>
      </p:sp>
      <p:sp>
        <p:nvSpPr>
          <p:cNvPr id="3" name="Title 2">
            <a:extLst>
              <a:ext uri="{FF2B5EF4-FFF2-40B4-BE49-F238E27FC236}">
                <a16:creationId xmlns:a16="http://schemas.microsoft.com/office/drawing/2014/main" id="{A48DAE9F-42D9-4226-9131-5D41406B1CBD}"/>
              </a:ext>
            </a:extLst>
          </p:cNvPr>
          <p:cNvSpPr>
            <a:spLocks noGrp="1"/>
          </p:cNvSpPr>
          <p:nvPr>
            <p:ph type="title"/>
          </p:nvPr>
        </p:nvSpPr>
        <p:spPr/>
        <p:txBody>
          <a:bodyPr/>
          <a:lstStyle/>
          <a:p>
            <a:r>
              <a:rPr lang="en-US" sz="3200" dirty="0"/>
              <a:t>Data Types in NumPy</a:t>
            </a:r>
            <a:endParaRPr lang="id-ID" dirty="0"/>
          </a:p>
        </p:txBody>
      </p:sp>
    </p:spTree>
    <p:extLst>
      <p:ext uri="{BB962C8B-B14F-4D97-AF65-F5344CB8AC3E}">
        <p14:creationId xmlns:p14="http://schemas.microsoft.com/office/powerpoint/2010/main" val="3478153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90AF17E-931D-4B7F-94B7-DE7BBCDBB138}"/>
                  </a:ext>
                </a:extLst>
              </p:cNvPr>
              <p:cNvSpPr>
                <a:spLocks noGrp="1"/>
              </p:cNvSpPr>
              <p:nvPr>
                <p:ph idx="1"/>
              </p:nvPr>
            </p:nvSpPr>
            <p:spPr>
              <a:xfrm>
                <a:off x="1238250" y="2009776"/>
                <a:ext cx="9618662" cy="4991100"/>
              </a:xfrm>
            </p:spPr>
            <p:txBody>
              <a:bodyPr/>
              <a:lstStyle/>
              <a:p>
                <a:pPr marL="0" indent="0">
                  <a:buNone/>
                </a:pPr>
                <a:r>
                  <a:rPr lang="id-ID" dirty="0"/>
                  <a:t>Create </a:t>
                </a:r>
                <a:r>
                  <a:rPr lang="id-ID" dirty="0" err="1"/>
                  <a:t>the</a:t>
                </a:r>
                <a:r>
                  <a:rPr lang="id-ID" dirty="0"/>
                  <a:t> </a:t>
                </a:r>
                <a:r>
                  <a:rPr lang="id-ID" dirty="0" err="1"/>
                  <a:t>following</a:t>
                </a:r>
                <a:r>
                  <a:rPr lang="id-ID" dirty="0"/>
                  <a:t> </a:t>
                </a:r>
                <a:r>
                  <a:rPr lang="id-ID" dirty="0" err="1"/>
                  <a:t>arrays</a:t>
                </a:r>
                <a:r>
                  <a:rPr lang="id-ID" dirty="0"/>
                  <a:t>:</a:t>
                </a:r>
                <a:endParaRPr lang="en-US" dirty="0"/>
              </a:p>
              <a:p>
                <a14:m>
                  <m:oMath xmlns:m="http://schemas.openxmlformats.org/officeDocument/2006/math">
                    <m:d>
                      <m:dPr>
                        <m:ctrlPr>
                          <a:rPr lang="id-ID" i="1" smtClean="0">
                            <a:latin typeface="Cambria Math" panose="02040503050406030204" pitchFamily="18" charset="0"/>
                          </a:rPr>
                        </m:ctrlPr>
                      </m:dPr>
                      <m:e>
                        <m:m>
                          <m:mPr>
                            <m:mcs>
                              <m:mc>
                                <m:mcPr>
                                  <m:count m:val="3"/>
                                  <m:mcJc m:val="center"/>
                                </m:mcPr>
                              </m:mc>
                            </m:mcs>
                            <m:ctrlPr>
                              <a:rPr lang="id-ID"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4</m:t>
                              </m:r>
                            </m:e>
                            <m:e>
                              <m:r>
                                <a:rPr lang="en-US" b="0" i="1" smtClean="0">
                                  <a:latin typeface="Cambria Math" panose="02040503050406030204" pitchFamily="18" charset="0"/>
                                </a:rPr>
                                <m:t>3</m:t>
                              </m:r>
                            </m:e>
                          </m:mr>
                        </m:m>
                      </m:e>
                    </m:d>
                  </m:oMath>
                </a14:m>
                <a:endParaRPr lang="en-US" dirty="0"/>
              </a:p>
              <a:p>
                <a:pPr marL="0" indent="0">
                  <a:buNone/>
                </a:pPr>
                <a:endParaRPr lang="en-US" dirty="0"/>
              </a:p>
              <a:p>
                <a:pPr marL="0" indent="0">
                  <a:buNone/>
                </a:pPr>
                <a:endParaRPr lang="en-US" dirty="0"/>
              </a:p>
              <a:p>
                <a14:m>
                  <m:oMath xmlns:m="http://schemas.openxmlformats.org/officeDocument/2006/math">
                    <m:d>
                      <m:dPr>
                        <m:ctrlPr>
                          <a:rPr lang="id-ID" i="1" smtClean="0">
                            <a:latin typeface="Cambria Math" panose="02040503050406030204" pitchFamily="18" charset="0"/>
                          </a:rPr>
                        </m:ctrlPr>
                      </m:dPr>
                      <m:e>
                        <m:m>
                          <m:mPr>
                            <m:mcs>
                              <m:mc>
                                <m:mcPr>
                                  <m:count m:val="3"/>
                                  <m:mcJc m:val="center"/>
                                </m:mcPr>
                              </m:mc>
                            </m:mcs>
                            <m:ctrlPr>
                              <a:rPr lang="id-ID"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4</m:t>
                              </m:r>
                            </m:e>
                            <m:e>
                              <m:r>
                                <a:rPr lang="en-US" b="0" i="1" smtClean="0">
                                  <a:latin typeface="Cambria Math" panose="02040503050406030204" pitchFamily="18" charset="0"/>
                                </a:rPr>
                                <m:t>3</m:t>
                              </m:r>
                            </m:e>
                          </m:mr>
                          <m:mr>
                            <m:e>
                              <m:r>
                                <a:rPr lang="en-US" b="0" i="1" smtClean="0">
                                  <a:latin typeface="Cambria Math" panose="02040503050406030204" pitchFamily="18" charset="0"/>
                                </a:rPr>
                                <m:t>9</m:t>
                              </m:r>
                            </m:e>
                            <m:e>
                              <m:r>
                                <a:rPr lang="en-US" b="0" i="1" smtClean="0">
                                  <a:latin typeface="Cambria Math" panose="02040503050406030204" pitchFamily="18" charset="0"/>
                                </a:rPr>
                                <m:t>2</m:t>
                              </m:r>
                            </m:e>
                            <m:e>
                              <m:r>
                                <a:rPr lang="en-US" b="0" i="1" smtClean="0">
                                  <a:latin typeface="Cambria Math" panose="02040503050406030204" pitchFamily="18" charset="0"/>
                                </a:rPr>
                                <m:t>7</m:t>
                              </m:r>
                            </m:e>
                          </m:mr>
                        </m:m>
                      </m:e>
                    </m:d>
                  </m:oMath>
                </a14:m>
                <a:endParaRPr lang="id-ID" dirty="0"/>
              </a:p>
              <a:p>
                <a:endParaRPr lang="id-ID" dirty="0"/>
              </a:p>
              <a:p>
                <a:endParaRPr lang="id-ID" dirty="0"/>
              </a:p>
            </p:txBody>
          </p:sp>
        </mc:Choice>
        <mc:Fallback xmlns="">
          <p:sp>
            <p:nvSpPr>
              <p:cNvPr id="2" name="Content Placeholder 1">
                <a:extLst>
                  <a:ext uri="{FF2B5EF4-FFF2-40B4-BE49-F238E27FC236}">
                    <a16:creationId xmlns:a16="http://schemas.microsoft.com/office/drawing/2014/main" id="{D90AF17E-931D-4B7F-94B7-DE7BBCDBB138}"/>
                  </a:ext>
                </a:extLst>
              </p:cNvPr>
              <p:cNvSpPr>
                <a:spLocks noGrp="1" noRot="1" noChangeAspect="1" noMove="1" noResize="1" noEditPoints="1" noAdjustHandles="1" noChangeArrowheads="1" noChangeShapeType="1" noTextEdit="1"/>
              </p:cNvSpPr>
              <p:nvPr>
                <p:ph idx="1"/>
              </p:nvPr>
            </p:nvSpPr>
            <p:spPr>
              <a:xfrm>
                <a:off x="1238250" y="2009776"/>
                <a:ext cx="9618662" cy="4991100"/>
              </a:xfrm>
              <a:blipFill>
                <a:blip r:embed="rId2"/>
                <a:stretch>
                  <a:fillRect l="-1774" t="-1834"/>
                </a:stretch>
              </a:blipFill>
            </p:spPr>
            <p:txBody>
              <a:bodyPr/>
              <a:lstStyle/>
              <a:p>
                <a:r>
                  <a:rPr lang="id-ID">
                    <a:noFill/>
                  </a:rPr>
                  <a:t> </a:t>
                </a:r>
              </a:p>
            </p:txBody>
          </p:sp>
        </mc:Fallback>
      </mc:AlternateContent>
      <p:sp>
        <p:nvSpPr>
          <p:cNvPr id="3" name="Title 2">
            <a:extLst>
              <a:ext uri="{FF2B5EF4-FFF2-40B4-BE49-F238E27FC236}">
                <a16:creationId xmlns:a16="http://schemas.microsoft.com/office/drawing/2014/main" id="{98ECD123-8856-4197-975A-793C7B598AC8}"/>
              </a:ext>
            </a:extLst>
          </p:cNvPr>
          <p:cNvSpPr>
            <a:spLocks noGrp="1"/>
          </p:cNvSpPr>
          <p:nvPr>
            <p:ph type="title"/>
          </p:nvPr>
        </p:nvSpPr>
        <p:spPr/>
        <p:txBody>
          <a:bodyPr/>
          <a:lstStyle/>
          <a:p>
            <a:r>
              <a:rPr lang="en-US" dirty="0" err="1"/>
              <a:t>Numpy</a:t>
            </a:r>
            <a:r>
              <a:rPr lang="en-US" dirty="0"/>
              <a:t> Array</a:t>
            </a:r>
            <a:endParaRPr lang="id-ID" dirty="0"/>
          </a:p>
        </p:txBody>
      </p:sp>
    </p:spTree>
    <p:extLst>
      <p:ext uri="{BB962C8B-B14F-4D97-AF65-F5344CB8AC3E}">
        <p14:creationId xmlns:p14="http://schemas.microsoft.com/office/powerpoint/2010/main" val="2675410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90AF17E-931D-4B7F-94B7-DE7BBCDBB138}"/>
                  </a:ext>
                </a:extLst>
              </p:cNvPr>
              <p:cNvSpPr>
                <a:spLocks noGrp="1"/>
              </p:cNvSpPr>
              <p:nvPr>
                <p:ph idx="1"/>
              </p:nvPr>
            </p:nvSpPr>
            <p:spPr>
              <a:xfrm>
                <a:off x="1238250" y="2009776"/>
                <a:ext cx="9618662" cy="4991100"/>
              </a:xfrm>
            </p:spPr>
            <p:txBody>
              <a:bodyPr/>
              <a:lstStyle/>
              <a:p>
                <a:pPr marL="0" indent="0">
                  <a:buNone/>
                </a:pPr>
                <a:r>
                  <a:rPr lang="id-ID" dirty="0"/>
                  <a:t>Create </a:t>
                </a:r>
                <a:r>
                  <a:rPr lang="id-ID" dirty="0" err="1"/>
                  <a:t>the</a:t>
                </a:r>
                <a:r>
                  <a:rPr lang="id-ID" dirty="0"/>
                  <a:t> </a:t>
                </a:r>
                <a:r>
                  <a:rPr lang="id-ID" dirty="0" err="1"/>
                  <a:t>following</a:t>
                </a:r>
                <a:r>
                  <a:rPr lang="id-ID" dirty="0"/>
                  <a:t> </a:t>
                </a:r>
                <a:r>
                  <a:rPr lang="id-ID" dirty="0" err="1"/>
                  <a:t>arrays</a:t>
                </a:r>
                <a:r>
                  <a:rPr lang="id-ID" dirty="0"/>
                  <a:t>:</a:t>
                </a:r>
                <a:endParaRPr lang="en-US" dirty="0"/>
              </a:p>
              <a:p>
                <a14:m>
                  <m:oMath xmlns:m="http://schemas.openxmlformats.org/officeDocument/2006/math">
                    <m:d>
                      <m:dPr>
                        <m:ctrlPr>
                          <a:rPr lang="id-ID" i="1" smtClean="0">
                            <a:latin typeface="Cambria Math" panose="02040503050406030204" pitchFamily="18" charset="0"/>
                          </a:rPr>
                        </m:ctrlPr>
                      </m:dPr>
                      <m:e>
                        <m:m>
                          <m:mPr>
                            <m:mcs>
                              <m:mc>
                                <m:mcPr>
                                  <m:count m:val="3"/>
                                  <m:mcJc m:val="center"/>
                                </m:mcPr>
                              </m:mc>
                            </m:mcs>
                            <m:ctrlPr>
                              <a:rPr lang="id-ID"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4</m:t>
                              </m:r>
                            </m:e>
                            <m:e>
                              <m:r>
                                <a:rPr lang="en-US" b="0" i="1" smtClean="0">
                                  <a:latin typeface="Cambria Math" panose="02040503050406030204" pitchFamily="18" charset="0"/>
                                </a:rPr>
                                <m:t>3</m:t>
                              </m:r>
                            </m:e>
                          </m:mr>
                        </m:m>
                      </m:e>
                    </m:d>
                  </m:oMath>
                </a14:m>
                <a:endParaRPr lang="en-US" dirty="0"/>
              </a:p>
              <a:p>
                <a:pPr marL="0" indent="0">
                  <a:buNone/>
                </a:pPr>
                <a:endParaRPr lang="en-US" dirty="0"/>
              </a:p>
              <a:p>
                <a:pPr marL="0" indent="0">
                  <a:buNone/>
                </a:pPr>
                <a:endParaRPr lang="en-US" dirty="0"/>
              </a:p>
              <a:p>
                <a14:m>
                  <m:oMath xmlns:m="http://schemas.openxmlformats.org/officeDocument/2006/math">
                    <m:d>
                      <m:dPr>
                        <m:ctrlPr>
                          <a:rPr lang="id-ID" i="1" smtClean="0">
                            <a:latin typeface="Cambria Math" panose="02040503050406030204" pitchFamily="18" charset="0"/>
                          </a:rPr>
                        </m:ctrlPr>
                      </m:dPr>
                      <m:e>
                        <m:m>
                          <m:mPr>
                            <m:mcs>
                              <m:mc>
                                <m:mcPr>
                                  <m:count m:val="3"/>
                                  <m:mcJc m:val="center"/>
                                </m:mcPr>
                              </m:mc>
                            </m:mcs>
                            <m:ctrlPr>
                              <a:rPr lang="id-ID"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4</m:t>
                              </m:r>
                            </m:e>
                            <m:e>
                              <m:r>
                                <a:rPr lang="en-US" b="0" i="1" smtClean="0">
                                  <a:latin typeface="Cambria Math" panose="02040503050406030204" pitchFamily="18" charset="0"/>
                                </a:rPr>
                                <m:t>3</m:t>
                              </m:r>
                            </m:e>
                          </m:mr>
                          <m:mr>
                            <m:e>
                              <m:r>
                                <a:rPr lang="en-US" b="0" i="1" smtClean="0">
                                  <a:latin typeface="Cambria Math" panose="02040503050406030204" pitchFamily="18" charset="0"/>
                                </a:rPr>
                                <m:t>9</m:t>
                              </m:r>
                            </m:e>
                            <m:e>
                              <m:r>
                                <a:rPr lang="en-US" b="0" i="1" smtClean="0">
                                  <a:latin typeface="Cambria Math" panose="02040503050406030204" pitchFamily="18" charset="0"/>
                                </a:rPr>
                                <m:t>2</m:t>
                              </m:r>
                            </m:e>
                            <m:e>
                              <m:r>
                                <a:rPr lang="en-US" b="0" i="1" smtClean="0">
                                  <a:latin typeface="Cambria Math" panose="02040503050406030204" pitchFamily="18" charset="0"/>
                                </a:rPr>
                                <m:t>7</m:t>
                              </m:r>
                            </m:e>
                          </m:mr>
                        </m:m>
                      </m:e>
                    </m:d>
                  </m:oMath>
                </a14:m>
                <a:endParaRPr lang="id-ID" dirty="0"/>
              </a:p>
              <a:p>
                <a:endParaRPr lang="id-ID" dirty="0"/>
              </a:p>
              <a:p>
                <a:endParaRPr lang="id-ID" dirty="0"/>
              </a:p>
            </p:txBody>
          </p:sp>
        </mc:Choice>
        <mc:Fallback xmlns="">
          <p:sp>
            <p:nvSpPr>
              <p:cNvPr id="2" name="Content Placeholder 1">
                <a:extLst>
                  <a:ext uri="{FF2B5EF4-FFF2-40B4-BE49-F238E27FC236}">
                    <a16:creationId xmlns:a16="http://schemas.microsoft.com/office/drawing/2014/main" id="{D90AF17E-931D-4B7F-94B7-DE7BBCDBB138}"/>
                  </a:ext>
                </a:extLst>
              </p:cNvPr>
              <p:cNvSpPr>
                <a:spLocks noGrp="1" noRot="1" noChangeAspect="1" noMove="1" noResize="1" noEditPoints="1" noAdjustHandles="1" noChangeArrowheads="1" noChangeShapeType="1" noTextEdit="1"/>
              </p:cNvSpPr>
              <p:nvPr>
                <p:ph idx="1"/>
              </p:nvPr>
            </p:nvSpPr>
            <p:spPr>
              <a:xfrm>
                <a:off x="1238250" y="2009776"/>
                <a:ext cx="9618662" cy="4991100"/>
              </a:xfrm>
              <a:blipFill>
                <a:blip r:embed="rId2"/>
                <a:stretch>
                  <a:fillRect l="-1774" t="-1834"/>
                </a:stretch>
              </a:blipFill>
            </p:spPr>
            <p:txBody>
              <a:bodyPr/>
              <a:lstStyle/>
              <a:p>
                <a:r>
                  <a:rPr lang="id-ID">
                    <a:noFill/>
                  </a:rPr>
                  <a:t> </a:t>
                </a:r>
              </a:p>
            </p:txBody>
          </p:sp>
        </mc:Fallback>
      </mc:AlternateContent>
      <p:sp>
        <p:nvSpPr>
          <p:cNvPr id="3" name="Title 2">
            <a:extLst>
              <a:ext uri="{FF2B5EF4-FFF2-40B4-BE49-F238E27FC236}">
                <a16:creationId xmlns:a16="http://schemas.microsoft.com/office/drawing/2014/main" id="{98ECD123-8856-4197-975A-793C7B598AC8}"/>
              </a:ext>
            </a:extLst>
          </p:cNvPr>
          <p:cNvSpPr>
            <a:spLocks noGrp="1"/>
          </p:cNvSpPr>
          <p:nvPr>
            <p:ph type="title"/>
          </p:nvPr>
        </p:nvSpPr>
        <p:spPr/>
        <p:txBody>
          <a:bodyPr/>
          <a:lstStyle/>
          <a:p>
            <a:r>
              <a:rPr lang="en-US" dirty="0" err="1"/>
              <a:t>Numpy</a:t>
            </a:r>
            <a:r>
              <a:rPr lang="en-US" dirty="0"/>
              <a:t> Array</a:t>
            </a:r>
            <a:endParaRPr lang="id-ID" dirty="0"/>
          </a:p>
        </p:txBody>
      </p:sp>
      <p:pic>
        <p:nvPicPr>
          <p:cNvPr id="7" name="Picture 6">
            <a:extLst>
              <a:ext uri="{FF2B5EF4-FFF2-40B4-BE49-F238E27FC236}">
                <a16:creationId xmlns:a16="http://schemas.microsoft.com/office/drawing/2014/main" id="{38A7425C-F038-4A1A-8A80-F9FF7CA17947}"/>
              </a:ext>
            </a:extLst>
          </p:cNvPr>
          <p:cNvPicPr>
            <a:picLocks noChangeAspect="1"/>
          </p:cNvPicPr>
          <p:nvPr/>
        </p:nvPicPr>
        <p:blipFill>
          <a:blip r:embed="rId3"/>
          <a:stretch>
            <a:fillRect/>
          </a:stretch>
        </p:blipFill>
        <p:spPr>
          <a:xfrm>
            <a:off x="4735514" y="2720976"/>
            <a:ext cx="5080851" cy="1697364"/>
          </a:xfrm>
          <a:prstGeom prst="rect">
            <a:avLst/>
          </a:prstGeom>
        </p:spPr>
      </p:pic>
      <p:pic>
        <p:nvPicPr>
          <p:cNvPr id="9" name="Picture 8">
            <a:extLst>
              <a:ext uri="{FF2B5EF4-FFF2-40B4-BE49-F238E27FC236}">
                <a16:creationId xmlns:a16="http://schemas.microsoft.com/office/drawing/2014/main" id="{C1672DD5-F90B-40CC-B8DB-43B25465F064}"/>
              </a:ext>
            </a:extLst>
          </p:cNvPr>
          <p:cNvPicPr>
            <a:picLocks noChangeAspect="1"/>
          </p:cNvPicPr>
          <p:nvPr/>
        </p:nvPicPr>
        <p:blipFill rotWithShape="1">
          <a:blip r:embed="rId4"/>
          <a:srcRect r="9837"/>
          <a:stretch/>
        </p:blipFill>
        <p:spPr>
          <a:xfrm>
            <a:off x="4735514" y="4745840"/>
            <a:ext cx="5367492" cy="1971675"/>
          </a:xfrm>
          <a:prstGeom prst="rect">
            <a:avLst/>
          </a:prstGeom>
        </p:spPr>
      </p:pic>
    </p:spTree>
    <p:extLst>
      <p:ext uri="{BB962C8B-B14F-4D97-AF65-F5344CB8AC3E}">
        <p14:creationId xmlns:p14="http://schemas.microsoft.com/office/powerpoint/2010/main" val="3643999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AU" sz="3600" dirty="0"/>
              <a:t>Function</a:t>
            </a:r>
            <a:endParaRPr lang="id-ID" dirty="0"/>
          </a:p>
        </p:txBody>
      </p:sp>
    </p:spTree>
    <p:extLst>
      <p:ext uri="{BB962C8B-B14F-4D97-AF65-F5344CB8AC3E}">
        <p14:creationId xmlns:p14="http://schemas.microsoft.com/office/powerpoint/2010/main" val="1612026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121CB7-BFBC-4031-AC8A-0596E3241B3C}"/>
              </a:ext>
            </a:extLst>
          </p:cNvPr>
          <p:cNvSpPr>
            <a:spLocks noGrp="1"/>
          </p:cNvSpPr>
          <p:nvPr>
            <p:ph type="title"/>
          </p:nvPr>
        </p:nvSpPr>
        <p:spPr>
          <a:xfrm>
            <a:off x="2119564" y="0"/>
            <a:ext cx="9618662" cy="1260475"/>
          </a:xfrm>
        </p:spPr>
        <p:txBody>
          <a:bodyPr/>
          <a:lstStyle/>
          <a:p>
            <a:r>
              <a:rPr lang="en-US" dirty="0"/>
              <a:t>Function</a:t>
            </a:r>
            <a:endParaRPr lang="id-ID" dirty="0"/>
          </a:p>
        </p:txBody>
      </p:sp>
      <p:sp>
        <p:nvSpPr>
          <p:cNvPr id="8" name="TextBox 7">
            <a:extLst>
              <a:ext uri="{FF2B5EF4-FFF2-40B4-BE49-F238E27FC236}">
                <a16:creationId xmlns:a16="http://schemas.microsoft.com/office/drawing/2014/main" id="{A5C8EA18-6462-40A2-9274-EC40EF13B525}"/>
              </a:ext>
            </a:extLst>
          </p:cNvPr>
          <p:cNvSpPr txBox="1"/>
          <p:nvPr/>
        </p:nvSpPr>
        <p:spPr>
          <a:xfrm>
            <a:off x="1037894" y="1474702"/>
            <a:ext cx="9076261" cy="4939814"/>
          </a:xfrm>
          <a:prstGeom prst="rect">
            <a:avLst/>
          </a:prstGeom>
          <a:noFill/>
        </p:spPr>
        <p:txBody>
          <a:bodyPr wrap="square">
            <a:spAutoFit/>
          </a:bodyPr>
          <a:lstStyle/>
          <a:p>
            <a:pPr algn="l">
              <a:buFont typeface="+mj-lt"/>
              <a:buAutoNum type="arabicPeriod"/>
            </a:pPr>
            <a:r>
              <a:rPr lang="en-US" b="1" i="0" dirty="0">
                <a:solidFill>
                  <a:srgbClr val="333333"/>
                </a:solidFill>
                <a:effectLst/>
                <a:latin typeface="Lato" panose="020F0502020204030203" pitchFamily="34" charset="0"/>
              </a:rPr>
              <a:t> Function header:</a:t>
            </a:r>
            <a:r>
              <a:rPr lang="en-US" b="0" i="0" dirty="0">
                <a:solidFill>
                  <a:srgbClr val="333333"/>
                </a:solidFill>
                <a:effectLst/>
                <a:latin typeface="Lato" panose="020F0502020204030203" pitchFamily="34" charset="0"/>
              </a:rPr>
              <a:t> A function header starts with a keyword </a:t>
            </a:r>
            <a:r>
              <a:rPr lang="en-US" b="0" i="1" dirty="0">
                <a:solidFill>
                  <a:srgbClr val="333333"/>
                </a:solidFill>
                <a:effectLst/>
                <a:latin typeface="Lato" panose="020F0502020204030203" pitchFamily="34" charset="0"/>
              </a:rPr>
              <a:t>def</a:t>
            </a:r>
            <a:r>
              <a:rPr lang="en-US" b="0" i="0" dirty="0">
                <a:solidFill>
                  <a:srgbClr val="333333"/>
                </a:solidFill>
                <a:effectLst/>
                <a:latin typeface="Lato" panose="020F0502020204030203" pitchFamily="34" charset="0"/>
              </a:rPr>
              <a:t>, followed by a pair of parentheses with the input arguments inside, and ends with a colon (:)</a:t>
            </a:r>
          </a:p>
          <a:p>
            <a:pPr algn="l">
              <a:buFont typeface="+mj-lt"/>
              <a:buAutoNum type="arabicPeriod"/>
            </a:pPr>
            <a:r>
              <a:rPr lang="en-US" b="1" i="0" dirty="0">
                <a:solidFill>
                  <a:srgbClr val="333333"/>
                </a:solidFill>
                <a:effectLst/>
                <a:latin typeface="Lato" panose="020F0502020204030203" pitchFamily="34" charset="0"/>
              </a:rPr>
              <a:t> Function Body:</a:t>
            </a:r>
            <a:r>
              <a:rPr lang="en-US" b="0" i="0" dirty="0">
                <a:solidFill>
                  <a:srgbClr val="333333"/>
                </a:solidFill>
                <a:effectLst/>
                <a:latin typeface="Lato" panose="020F0502020204030203" pitchFamily="34" charset="0"/>
              </a:rPr>
              <a:t> An indented (usually four white spaces) block to indicate the main body of the function. It consists 3 parts:</a:t>
            </a:r>
          </a:p>
          <a:p>
            <a:pPr marL="742950" lvl="1" indent="-285750" algn="l">
              <a:buFont typeface="+mj-lt"/>
              <a:buAutoNum type="arabicPeriod"/>
            </a:pPr>
            <a:r>
              <a:rPr lang="en-US" b="0" i="1" dirty="0">
                <a:solidFill>
                  <a:srgbClr val="333333"/>
                </a:solidFill>
                <a:effectLst/>
                <a:latin typeface="Lato" panose="020F0502020204030203" pitchFamily="34" charset="0"/>
              </a:rPr>
              <a:t>Descriptive string:</a:t>
            </a:r>
            <a:r>
              <a:rPr lang="en-US" b="0" i="0" dirty="0">
                <a:solidFill>
                  <a:srgbClr val="333333"/>
                </a:solidFill>
                <a:effectLst/>
                <a:latin typeface="Lato" panose="020F0502020204030203" pitchFamily="34" charset="0"/>
              </a:rPr>
              <a:t> A string that describes the function that could be accessed by the </a:t>
            </a:r>
            <a:r>
              <a:rPr lang="en-US" b="0" i="1" dirty="0">
                <a:solidFill>
                  <a:srgbClr val="333333"/>
                </a:solidFill>
                <a:effectLst/>
                <a:latin typeface="Lato" panose="020F0502020204030203" pitchFamily="34" charset="0"/>
              </a:rPr>
              <a:t>help()</a:t>
            </a:r>
            <a:r>
              <a:rPr lang="en-US" b="0" i="0" dirty="0">
                <a:solidFill>
                  <a:srgbClr val="333333"/>
                </a:solidFill>
                <a:effectLst/>
                <a:latin typeface="Lato" panose="020F0502020204030203" pitchFamily="34" charset="0"/>
              </a:rPr>
              <a:t> function or the question mark. You can write any strings inside, it could be multiple lines.</a:t>
            </a:r>
          </a:p>
          <a:p>
            <a:pPr marL="742950" lvl="1" indent="-285750" algn="l">
              <a:buFont typeface="+mj-lt"/>
              <a:buAutoNum type="arabicPeriod"/>
            </a:pPr>
            <a:r>
              <a:rPr lang="en-US" b="0" i="1" dirty="0">
                <a:solidFill>
                  <a:srgbClr val="333333"/>
                </a:solidFill>
                <a:effectLst/>
                <a:latin typeface="Lato" panose="020F0502020204030203" pitchFamily="34" charset="0"/>
              </a:rPr>
              <a:t>Function statements:</a:t>
            </a:r>
            <a:r>
              <a:rPr lang="en-US" b="0" i="0" dirty="0">
                <a:solidFill>
                  <a:srgbClr val="333333"/>
                </a:solidFill>
                <a:effectLst/>
                <a:latin typeface="Lato" panose="020F0502020204030203" pitchFamily="34" charset="0"/>
              </a:rPr>
              <a:t> These are the step by step instructions the function will execute when we call the function. You may also notice that there is a line starts with ‘#’, this is a comment line, which means that the function will not execute it.</a:t>
            </a:r>
          </a:p>
          <a:p>
            <a:pPr marL="742950" lvl="1" indent="-285750" algn="l">
              <a:buFont typeface="+mj-lt"/>
              <a:buAutoNum type="arabicPeriod"/>
            </a:pPr>
            <a:r>
              <a:rPr lang="en-US" b="0" i="1" dirty="0">
                <a:solidFill>
                  <a:srgbClr val="333333"/>
                </a:solidFill>
                <a:effectLst/>
                <a:latin typeface="Lato" panose="020F0502020204030203" pitchFamily="34" charset="0"/>
              </a:rPr>
              <a:t>Return statements:</a:t>
            </a:r>
            <a:r>
              <a:rPr lang="en-US" b="0" i="0" dirty="0">
                <a:solidFill>
                  <a:srgbClr val="333333"/>
                </a:solidFill>
                <a:effectLst/>
                <a:latin typeface="Lato" panose="020F0502020204030203" pitchFamily="34" charset="0"/>
              </a:rPr>
              <a:t> A function could return some parameters after the function is called, but this is optional, we could skip it. Any data type could be returned, even a function, we will explain more later.</a:t>
            </a:r>
          </a:p>
        </p:txBody>
      </p:sp>
    </p:spTree>
    <p:extLst>
      <p:ext uri="{BB962C8B-B14F-4D97-AF65-F5344CB8AC3E}">
        <p14:creationId xmlns:p14="http://schemas.microsoft.com/office/powerpoint/2010/main" val="1957879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901F87-0190-4BE4-91D8-00ED9CD776F1}"/>
              </a:ext>
            </a:extLst>
          </p:cNvPr>
          <p:cNvSpPr>
            <a:spLocks noGrp="1"/>
          </p:cNvSpPr>
          <p:nvPr>
            <p:ph idx="1"/>
          </p:nvPr>
        </p:nvSpPr>
        <p:spPr>
          <a:xfrm>
            <a:off x="1238250" y="2009776"/>
            <a:ext cx="9618662" cy="4991100"/>
          </a:xfrm>
        </p:spPr>
        <p:txBody>
          <a:bodyPr/>
          <a:lstStyle/>
          <a:p>
            <a:endParaRPr lang="id-ID"/>
          </a:p>
        </p:txBody>
      </p:sp>
      <p:sp>
        <p:nvSpPr>
          <p:cNvPr id="3" name="Title 2">
            <a:extLst>
              <a:ext uri="{FF2B5EF4-FFF2-40B4-BE49-F238E27FC236}">
                <a16:creationId xmlns:a16="http://schemas.microsoft.com/office/drawing/2014/main" id="{9E121CB7-BFBC-4031-AC8A-0596E3241B3C}"/>
              </a:ext>
            </a:extLst>
          </p:cNvPr>
          <p:cNvSpPr>
            <a:spLocks noGrp="1"/>
          </p:cNvSpPr>
          <p:nvPr>
            <p:ph type="title"/>
          </p:nvPr>
        </p:nvSpPr>
        <p:spPr/>
        <p:txBody>
          <a:bodyPr/>
          <a:lstStyle/>
          <a:p>
            <a:r>
              <a:rPr lang="en-US" dirty="0"/>
              <a:t>Example Function</a:t>
            </a:r>
            <a:endParaRPr lang="id-ID" dirty="0"/>
          </a:p>
        </p:txBody>
      </p:sp>
      <p:pic>
        <p:nvPicPr>
          <p:cNvPr id="5" name="Picture 4">
            <a:extLst>
              <a:ext uri="{FF2B5EF4-FFF2-40B4-BE49-F238E27FC236}">
                <a16:creationId xmlns:a16="http://schemas.microsoft.com/office/drawing/2014/main" id="{4083C15B-CF74-41AA-BAA0-7669415E46A4}"/>
              </a:ext>
            </a:extLst>
          </p:cNvPr>
          <p:cNvPicPr>
            <a:picLocks noChangeAspect="1"/>
          </p:cNvPicPr>
          <p:nvPr/>
        </p:nvPicPr>
        <p:blipFill>
          <a:blip r:embed="rId2"/>
          <a:stretch>
            <a:fillRect/>
          </a:stretch>
        </p:blipFill>
        <p:spPr>
          <a:xfrm>
            <a:off x="1048680" y="1761894"/>
            <a:ext cx="8822956" cy="5599772"/>
          </a:xfrm>
          <a:prstGeom prst="rect">
            <a:avLst/>
          </a:prstGeom>
        </p:spPr>
      </p:pic>
    </p:spTree>
    <p:extLst>
      <p:ext uri="{BB962C8B-B14F-4D97-AF65-F5344CB8AC3E}">
        <p14:creationId xmlns:p14="http://schemas.microsoft.com/office/powerpoint/2010/main" val="1358016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743C16B-E44A-46C1-9BA4-8B730414E187}"/>
              </a:ext>
            </a:extLst>
          </p:cNvPr>
          <p:cNvSpPr>
            <a:spLocks noGrp="1"/>
          </p:cNvSpPr>
          <p:nvPr>
            <p:ph idx="13"/>
          </p:nvPr>
        </p:nvSpPr>
        <p:spPr>
          <a:xfrm>
            <a:off x="1238250" y="894654"/>
            <a:ext cx="9618662" cy="4991100"/>
          </a:xfrm>
        </p:spPr>
        <p:txBody>
          <a:bodyPr/>
          <a:lstStyle/>
          <a:p>
            <a:r>
              <a:rPr lang="en-US" sz="2400" b="1" i="0" dirty="0">
                <a:solidFill>
                  <a:srgbClr val="333333"/>
                </a:solidFill>
                <a:effectLst/>
                <a:latin typeface="Lato" panose="020F0502020204030203" pitchFamily="34" charset="0"/>
              </a:rPr>
              <a:t>WARNING!</a:t>
            </a:r>
            <a:r>
              <a:rPr lang="en-US" sz="2400" b="0" i="0" dirty="0">
                <a:solidFill>
                  <a:srgbClr val="333333"/>
                </a:solidFill>
                <a:effectLst/>
                <a:latin typeface="Lato" panose="020F0502020204030203" pitchFamily="34" charset="0"/>
              </a:rPr>
              <a:t> If you don’t indent you code for defining function, you will get an </a:t>
            </a:r>
            <a:r>
              <a:rPr lang="en-US" sz="2400" b="1" i="0" dirty="0" err="1">
                <a:solidFill>
                  <a:srgbClr val="333333"/>
                </a:solidFill>
                <a:effectLst/>
                <a:latin typeface="Lato" panose="020F0502020204030203" pitchFamily="34" charset="0"/>
              </a:rPr>
              <a:t>IndentationError</a:t>
            </a:r>
            <a:r>
              <a:rPr lang="en-US" sz="2400" b="0" i="0" dirty="0">
                <a:solidFill>
                  <a:srgbClr val="333333"/>
                </a:solidFill>
                <a:effectLst/>
                <a:latin typeface="Lato" panose="020F0502020204030203" pitchFamily="34" charset="0"/>
              </a:rPr>
              <a:t>.</a:t>
            </a:r>
            <a:endParaRPr lang="id-ID" sz="2400" dirty="0"/>
          </a:p>
        </p:txBody>
      </p:sp>
      <p:pic>
        <p:nvPicPr>
          <p:cNvPr id="6" name="Picture 5">
            <a:extLst>
              <a:ext uri="{FF2B5EF4-FFF2-40B4-BE49-F238E27FC236}">
                <a16:creationId xmlns:a16="http://schemas.microsoft.com/office/drawing/2014/main" id="{B9B1EFC0-17F5-45EB-8D76-58A9F352F0E7}"/>
              </a:ext>
            </a:extLst>
          </p:cNvPr>
          <p:cNvPicPr>
            <a:picLocks noChangeAspect="1"/>
          </p:cNvPicPr>
          <p:nvPr/>
        </p:nvPicPr>
        <p:blipFill>
          <a:blip r:embed="rId2"/>
          <a:stretch>
            <a:fillRect/>
          </a:stretch>
        </p:blipFill>
        <p:spPr>
          <a:xfrm>
            <a:off x="1339944" y="1677096"/>
            <a:ext cx="8382674" cy="5885754"/>
          </a:xfrm>
          <a:prstGeom prst="rect">
            <a:avLst/>
          </a:prstGeom>
        </p:spPr>
      </p:pic>
    </p:spTree>
    <p:extLst>
      <p:ext uri="{BB962C8B-B14F-4D97-AF65-F5344CB8AC3E}">
        <p14:creationId xmlns:p14="http://schemas.microsoft.com/office/powerpoint/2010/main" val="1083300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AU" sz="3600" dirty="0"/>
              <a:t>Operation and Statements</a:t>
            </a:r>
            <a:br>
              <a:rPr lang="id-ID" sz="1800" dirty="0">
                <a:effectLst/>
                <a:latin typeface="Verdana" panose="020B0604030504040204" pitchFamily="34" charset="0"/>
                <a:ea typeface="Times New Roman" panose="02020603050405020304" pitchFamily="18" charset="0"/>
                <a:cs typeface="Times New Roman" panose="02020603050405020304" pitchFamily="18" charset="0"/>
              </a:rPr>
            </a:br>
            <a:endParaRPr lang="id-ID" dirty="0"/>
          </a:p>
        </p:txBody>
      </p:sp>
    </p:spTree>
    <p:extLst>
      <p:ext uri="{BB962C8B-B14F-4D97-AF65-F5344CB8AC3E}">
        <p14:creationId xmlns:p14="http://schemas.microsoft.com/office/powerpoint/2010/main" val="157658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901F87-0190-4BE4-91D8-00ED9CD776F1}"/>
              </a:ext>
            </a:extLst>
          </p:cNvPr>
          <p:cNvSpPr>
            <a:spLocks noGrp="1"/>
          </p:cNvSpPr>
          <p:nvPr>
            <p:ph idx="1"/>
          </p:nvPr>
        </p:nvSpPr>
        <p:spPr>
          <a:xfrm>
            <a:off x="885729" y="1816960"/>
            <a:ext cx="8211972" cy="1260475"/>
          </a:xfrm>
        </p:spPr>
        <p:txBody>
          <a:bodyPr/>
          <a:lstStyle/>
          <a:p>
            <a:pPr marL="0" indent="0">
              <a:buNone/>
            </a:pPr>
            <a:r>
              <a:rPr lang="en-US" sz="2000" dirty="0"/>
              <a:t>A branching statement, If-Else Statement, or If-Statement for short, is a code construct that executes blocks of code only if certain conditions are met. These conditions are represented as logical expressions. </a:t>
            </a:r>
            <a:endParaRPr lang="id-ID" sz="2000" dirty="0"/>
          </a:p>
        </p:txBody>
      </p:sp>
      <p:sp>
        <p:nvSpPr>
          <p:cNvPr id="3" name="Title 2">
            <a:extLst>
              <a:ext uri="{FF2B5EF4-FFF2-40B4-BE49-F238E27FC236}">
                <a16:creationId xmlns:a16="http://schemas.microsoft.com/office/drawing/2014/main" id="{9E121CB7-BFBC-4031-AC8A-0596E3241B3C}"/>
              </a:ext>
            </a:extLst>
          </p:cNvPr>
          <p:cNvSpPr>
            <a:spLocks noGrp="1"/>
          </p:cNvSpPr>
          <p:nvPr>
            <p:ph type="title"/>
          </p:nvPr>
        </p:nvSpPr>
        <p:spPr/>
        <p:txBody>
          <a:bodyPr/>
          <a:lstStyle/>
          <a:p>
            <a:r>
              <a:rPr lang="en-US" dirty="0"/>
              <a:t>If-Else Statement</a:t>
            </a:r>
            <a:endParaRPr lang="id-ID" dirty="0"/>
          </a:p>
        </p:txBody>
      </p:sp>
      <p:sp>
        <p:nvSpPr>
          <p:cNvPr id="6" name="TextBox 5">
            <a:extLst>
              <a:ext uri="{FF2B5EF4-FFF2-40B4-BE49-F238E27FC236}">
                <a16:creationId xmlns:a16="http://schemas.microsoft.com/office/drawing/2014/main" id="{F85AB200-ABE1-4A68-9302-25CB25D659DE}"/>
              </a:ext>
            </a:extLst>
          </p:cNvPr>
          <p:cNvSpPr txBox="1"/>
          <p:nvPr/>
        </p:nvSpPr>
        <p:spPr>
          <a:xfrm>
            <a:off x="885729" y="3764187"/>
            <a:ext cx="3777056" cy="300082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id-ID" dirty="0" err="1"/>
              <a:t>if</a:t>
            </a:r>
            <a:r>
              <a:rPr lang="id-ID" dirty="0"/>
              <a:t> </a:t>
            </a:r>
            <a:r>
              <a:rPr lang="id-ID" dirty="0" err="1"/>
              <a:t>logical</a:t>
            </a:r>
            <a:r>
              <a:rPr lang="id-ID" dirty="0"/>
              <a:t> </a:t>
            </a:r>
            <a:r>
              <a:rPr lang="id-ID" dirty="0" err="1"/>
              <a:t>expression</a:t>
            </a:r>
            <a:r>
              <a:rPr lang="id-ID" dirty="0"/>
              <a:t>:</a:t>
            </a:r>
          </a:p>
          <a:p>
            <a:r>
              <a:rPr lang="id-ID" dirty="0"/>
              <a:t>    </a:t>
            </a:r>
            <a:r>
              <a:rPr lang="id-ID" dirty="0" err="1"/>
              <a:t>code</a:t>
            </a:r>
            <a:r>
              <a:rPr lang="id-ID" dirty="0"/>
              <a:t> </a:t>
            </a:r>
            <a:r>
              <a:rPr lang="id-ID" dirty="0" err="1"/>
              <a:t>block</a:t>
            </a:r>
            <a:endParaRPr lang="en-US" dirty="0"/>
          </a:p>
          <a:p>
            <a:endParaRPr lang="en-US" dirty="0"/>
          </a:p>
          <a:p>
            <a:endParaRPr lang="en-US" dirty="0"/>
          </a:p>
          <a:p>
            <a:endParaRPr lang="en-US" dirty="0"/>
          </a:p>
          <a:p>
            <a:endParaRPr lang="en-US" dirty="0"/>
          </a:p>
          <a:p>
            <a:endParaRPr lang="en-US" dirty="0"/>
          </a:p>
          <a:p>
            <a:endParaRPr lang="en-US" dirty="0"/>
          </a:p>
          <a:p>
            <a:endParaRPr lang="id-ID" dirty="0"/>
          </a:p>
        </p:txBody>
      </p:sp>
      <p:sp>
        <p:nvSpPr>
          <p:cNvPr id="11" name="TextBox 10">
            <a:extLst>
              <a:ext uri="{FF2B5EF4-FFF2-40B4-BE49-F238E27FC236}">
                <a16:creationId xmlns:a16="http://schemas.microsoft.com/office/drawing/2014/main" id="{C07E1B2B-2452-402F-8DF1-9B870C9B117A}"/>
              </a:ext>
            </a:extLst>
          </p:cNvPr>
          <p:cNvSpPr txBox="1"/>
          <p:nvPr/>
        </p:nvSpPr>
        <p:spPr>
          <a:xfrm>
            <a:off x="5086492" y="3781425"/>
            <a:ext cx="4156779" cy="300082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id-ID" dirty="0" err="1"/>
              <a:t>if</a:t>
            </a:r>
            <a:r>
              <a:rPr lang="id-ID" dirty="0"/>
              <a:t> </a:t>
            </a:r>
            <a:r>
              <a:rPr lang="id-ID" dirty="0" err="1"/>
              <a:t>logical</a:t>
            </a:r>
            <a:r>
              <a:rPr lang="id-ID" dirty="0"/>
              <a:t> </a:t>
            </a:r>
            <a:r>
              <a:rPr lang="id-ID" dirty="0" err="1"/>
              <a:t>expression</a:t>
            </a:r>
            <a:r>
              <a:rPr lang="id-ID" dirty="0"/>
              <a:t> P:</a:t>
            </a:r>
          </a:p>
          <a:p>
            <a:r>
              <a:rPr lang="id-ID" dirty="0"/>
              <a:t>    </a:t>
            </a:r>
            <a:r>
              <a:rPr lang="id-ID" dirty="0" err="1"/>
              <a:t>code</a:t>
            </a:r>
            <a:r>
              <a:rPr lang="id-ID" dirty="0"/>
              <a:t> </a:t>
            </a:r>
            <a:r>
              <a:rPr lang="id-ID" dirty="0" err="1"/>
              <a:t>block</a:t>
            </a:r>
            <a:r>
              <a:rPr lang="id-ID" dirty="0"/>
              <a:t> 1</a:t>
            </a:r>
          </a:p>
          <a:p>
            <a:r>
              <a:rPr lang="id-ID" dirty="0" err="1"/>
              <a:t>elif</a:t>
            </a:r>
            <a:r>
              <a:rPr lang="id-ID" dirty="0"/>
              <a:t> </a:t>
            </a:r>
            <a:r>
              <a:rPr lang="id-ID" dirty="0" err="1"/>
              <a:t>logical</a:t>
            </a:r>
            <a:r>
              <a:rPr lang="id-ID" dirty="0"/>
              <a:t> </a:t>
            </a:r>
            <a:r>
              <a:rPr lang="id-ID" dirty="0" err="1"/>
              <a:t>expression</a:t>
            </a:r>
            <a:r>
              <a:rPr lang="id-ID" dirty="0"/>
              <a:t> Q:</a:t>
            </a:r>
          </a:p>
          <a:p>
            <a:r>
              <a:rPr lang="id-ID" dirty="0"/>
              <a:t>    </a:t>
            </a:r>
            <a:r>
              <a:rPr lang="id-ID" dirty="0" err="1"/>
              <a:t>code</a:t>
            </a:r>
            <a:r>
              <a:rPr lang="id-ID" dirty="0"/>
              <a:t> </a:t>
            </a:r>
            <a:r>
              <a:rPr lang="id-ID" dirty="0" err="1"/>
              <a:t>block</a:t>
            </a:r>
            <a:r>
              <a:rPr lang="id-ID" dirty="0"/>
              <a:t> 2</a:t>
            </a:r>
          </a:p>
          <a:p>
            <a:r>
              <a:rPr lang="id-ID" dirty="0" err="1"/>
              <a:t>elif</a:t>
            </a:r>
            <a:r>
              <a:rPr lang="id-ID" dirty="0"/>
              <a:t> </a:t>
            </a:r>
            <a:r>
              <a:rPr lang="id-ID" dirty="0" err="1"/>
              <a:t>logical</a:t>
            </a:r>
            <a:r>
              <a:rPr lang="id-ID" dirty="0"/>
              <a:t> </a:t>
            </a:r>
            <a:r>
              <a:rPr lang="id-ID" dirty="0" err="1"/>
              <a:t>expression</a:t>
            </a:r>
            <a:r>
              <a:rPr lang="id-ID" dirty="0"/>
              <a:t> R:</a:t>
            </a:r>
          </a:p>
          <a:p>
            <a:r>
              <a:rPr lang="id-ID" dirty="0"/>
              <a:t>    </a:t>
            </a:r>
            <a:r>
              <a:rPr lang="id-ID" dirty="0" err="1"/>
              <a:t>code</a:t>
            </a:r>
            <a:r>
              <a:rPr lang="id-ID" dirty="0"/>
              <a:t> </a:t>
            </a:r>
            <a:r>
              <a:rPr lang="id-ID" dirty="0" err="1"/>
              <a:t>block</a:t>
            </a:r>
            <a:r>
              <a:rPr lang="id-ID" dirty="0"/>
              <a:t> 3</a:t>
            </a:r>
          </a:p>
          <a:p>
            <a:r>
              <a:rPr lang="id-ID" dirty="0" err="1"/>
              <a:t>else</a:t>
            </a:r>
            <a:r>
              <a:rPr lang="id-ID" dirty="0"/>
              <a:t>:</a:t>
            </a:r>
          </a:p>
          <a:p>
            <a:r>
              <a:rPr lang="id-ID" dirty="0"/>
              <a:t>    </a:t>
            </a:r>
            <a:r>
              <a:rPr lang="id-ID" dirty="0" err="1"/>
              <a:t>code</a:t>
            </a:r>
            <a:r>
              <a:rPr lang="id-ID" dirty="0"/>
              <a:t> </a:t>
            </a:r>
            <a:r>
              <a:rPr lang="id-ID" dirty="0" err="1"/>
              <a:t>block</a:t>
            </a:r>
            <a:r>
              <a:rPr lang="id-ID" dirty="0"/>
              <a:t> 4</a:t>
            </a:r>
          </a:p>
          <a:p>
            <a:r>
              <a:rPr lang="id-ID" dirty="0"/>
              <a:t> </a:t>
            </a:r>
          </a:p>
        </p:txBody>
      </p:sp>
      <p:sp>
        <p:nvSpPr>
          <p:cNvPr id="12" name="TextBox 11">
            <a:extLst>
              <a:ext uri="{FF2B5EF4-FFF2-40B4-BE49-F238E27FC236}">
                <a16:creationId xmlns:a16="http://schemas.microsoft.com/office/drawing/2014/main" id="{8BA32C60-C5F8-4CC9-AD95-1AFD878989A2}"/>
              </a:ext>
            </a:extLst>
          </p:cNvPr>
          <p:cNvSpPr txBox="1"/>
          <p:nvPr/>
        </p:nvSpPr>
        <p:spPr>
          <a:xfrm>
            <a:off x="797594" y="3348689"/>
            <a:ext cx="3953326" cy="415498"/>
          </a:xfrm>
          <a:prstGeom prst="rect">
            <a:avLst/>
          </a:prstGeom>
          <a:noFill/>
        </p:spPr>
        <p:txBody>
          <a:bodyPr wrap="none" rtlCol="0">
            <a:spAutoFit/>
          </a:bodyPr>
          <a:lstStyle/>
          <a:p>
            <a:r>
              <a:rPr lang="id-ID" b="0" i="0" dirty="0" err="1">
                <a:solidFill>
                  <a:srgbClr val="333333"/>
                </a:solidFill>
                <a:effectLst/>
                <a:latin typeface="Lato" panose="020F0502020204030203" pitchFamily="34" charset="0"/>
              </a:rPr>
              <a:t>Simple</a:t>
            </a:r>
            <a:r>
              <a:rPr lang="id-ID" b="0" i="0" dirty="0">
                <a:solidFill>
                  <a:srgbClr val="333333"/>
                </a:solidFill>
                <a:effectLst/>
                <a:latin typeface="Lato" panose="020F0502020204030203" pitchFamily="34" charset="0"/>
              </a:rPr>
              <a:t> If-Else </a:t>
            </a:r>
            <a:r>
              <a:rPr lang="id-ID" b="0" i="0" dirty="0" err="1">
                <a:solidFill>
                  <a:srgbClr val="333333"/>
                </a:solidFill>
                <a:effectLst/>
                <a:latin typeface="Lato" panose="020F0502020204030203" pitchFamily="34" charset="0"/>
              </a:rPr>
              <a:t>Statement</a:t>
            </a:r>
            <a:r>
              <a:rPr lang="id-ID" b="0" i="0" dirty="0">
                <a:solidFill>
                  <a:srgbClr val="333333"/>
                </a:solidFill>
                <a:effectLst/>
                <a:latin typeface="Lato" panose="020F0502020204030203" pitchFamily="34" charset="0"/>
              </a:rPr>
              <a:t> </a:t>
            </a:r>
            <a:r>
              <a:rPr lang="id-ID" b="0" i="0" dirty="0" err="1">
                <a:solidFill>
                  <a:srgbClr val="333333"/>
                </a:solidFill>
                <a:effectLst/>
                <a:latin typeface="Lato" panose="020F0502020204030203" pitchFamily="34" charset="0"/>
              </a:rPr>
              <a:t>Syntax</a:t>
            </a:r>
            <a:endParaRPr lang="id-ID" dirty="0"/>
          </a:p>
        </p:txBody>
      </p:sp>
      <p:sp>
        <p:nvSpPr>
          <p:cNvPr id="13" name="TextBox 12">
            <a:extLst>
              <a:ext uri="{FF2B5EF4-FFF2-40B4-BE49-F238E27FC236}">
                <a16:creationId xmlns:a16="http://schemas.microsoft.com/office/drawing/2014/main" id="{D8E7BBE9-9F99-4D03-B577-BC12E30E46DC}"/>
              </a:ext>
            </a:extLst>
          </p:cNvPr>
          <p:cNvSpPr txBox="1"/>
          <p:nvPr/>
        </p:nvSpPr>
        <p:spPr>
          <a:xfrm>
            <a:off x="4954918" y="3365927"/>
            <a:ext cx="4288353" cy="415498"/>
          </a:xfrm>
          <a:prstGeom prst="rect">
            <a:avLst/>
          </a:prstGeom>
          <a:noFill/>
        </p:spPr>
        <p:txBody>
          <a:bodyPr wrap="none" rtlCol="0">
            <a:spAutoFit/>
          </a:bodyPr>
          <a:lstStyle/>
          <a:p>
            <a:r>
              <a:rPr lang="id-ID" b="0" i="0" dirty="0" err="1">
                <a:solidFill>
                  <a:srgbClr val="333333"/>
                </a:solidFill>
                <a:effectLst/>
                <a:latin typeface="Lato" panose="020F0502020204030203" pitchFamily="34" charset="0"/>
              </a:rPr>
              <a:t>Extended</a:t>
            </a:r>
            <a:r>
              <a:rPr lang="id-ID" b="0" i="0" dirty="0">
                <a:solidFill>
                  <a:srgbClr val="333333"/>
                </a:solidFill>
                <a:effectLst/>
                <a:latin typeface="Lato" panose="020F0502020204030203" pitchFamily="34" charset="0"/>
              </a:rPr>
              <a:t> If-Else </a:t>
            </a:r>
            <a:r>
              <a:rPr lang="id-ID" b="0" i="0" dirty="0" err="1">
                <a:solidFill>
                  <a:srgbClr val="333333"/>
                </a:solidFill>
                <a:effectLst/>
                <a:latin typeface="Lato" panose="020F0502020204030203" pitchFamily="34" charset="0"/>
              </a:rPr>
              <a:t>Statement</a:t>
            </a:r>
            <a:r>
              <a:rPr lang="id-ID" b="0" i="0" dirty="0">
                <a:solidFill>
                  <a:srgbClr val="333333"/>
                </a:solidFill>
                <a:effectLst/>
                <a:latin typeface="Lato" panose="020F0502020204030203" pitchFamily="34" charset="0"/>
              </a:rPr>
              <a:t> </a:t>
            </a:r>
            <a:r>
              <a:rPr lang="id-ID" b="0" i="0" dirty="0" err="1">
                <a:solidFill>
                  <a:srgbClr val="333333"/>
                </a:solidFill>
                <a:effectLst/>
                <a:latin typeface="Lato" panose="020F0502020204030203" pitchFamily="34" charset="0"/>
              </a:rPr>
              <a:t>Syntax</a:t>
            </a:r>
            <a:endParaRPr lang="id-ID" dirty="0"/>
          </a:p>
        </p:txBody>
      </p:sp>
    </p:spTree>
    <p:extLst>
      <p:ext uri="{BB962C8B-B14F-4D97-AF65-F5344CB8AC3E}">
        <p14:creationId xmlns:p14="http://schemas.microsoft.com/office/powerpoint/2010/main" val="410689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lgn="ctr"/>
            <a:r>
              <a:rPr lang="en-AU" sz="3600" dirty="0"/>
              <a:t>Python with Google </a:t>
            </a:r>
            <a:r>
              <a:rPr lang="en-AU" sz="3600" dirty="0" err="1"/>
              <a:t>Colaboratory</a:t>
            </a:r>
            <a:r>
              <a:rPr lang="en-AU" sz="3600" dirty="0"/>
              <a:t> Environment</a:t>
            </a:r>
            <a:br>
              <a:rPr lang="id-ID" sz="1800" dirty="0">
                <a:effectLst/>
                <a:latin typeface="Verdana" panose="020B0604030504040204" pitchFamily="34" charset="0"/>
                <a:ea typeface="Times New Roman" panose="02020603050405020304" pitchFamily="18" charset="0"/>
                <a:cs typeface="Times New Roman" panose="02020603050405020304" pitchFamily="18" charset="0"/>
              </a:rPr>
            </a:br>
            <a:endParaRPr lang="id-ID" dirty="0"/>
          </a:p>
        </p:txBody>
      </p:sp>
    </p:spTree>
    <p:extLst>
      <p:ext uri="{BB962C8B-B14F-4D97-AF65-F5344CB8AC3E}">
        <p14:creationId xmlns:p14="http://schemas.microsoft.com/office/powerpoint/2010/main" val="758115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901F87-0190-4BE4-91D8-00ED9CD776F1}"/>
              </a:ext>
            </a:extLst>
          </p:cNvPr>
          <p:cNvSpPr>
            <a:spLocks noGrp="1"/>
          </p:cNvSpPr>
          <p:nvPr>
            <p:ph idx="1"/>
          </p:nvPr>
        </p:nvSpPr>
        <p:spPr>
          <a:xfrm>
            <a:off x="1238250" y="2009776"/>
            <a:ext cx="9618662" cy="4991100"/>
          </a:xfrm>
        </p:spPr>
        <p:txBody>
          <a:bodyPr/>
          <a:lstStyle/>
          <a:p>
            <a:endParaRPr lang="id-ID"/>
          </a:p>
        </p:txBody>
      </p:sp>
      <p:sp>
        <p:nvSpPr>
          <p:cNvPr id="3" name="Title 2">
            <a:extLst>
              <a:ext uri="{FF2B5EF4-FFF2-40B4-BE49-F238E27FC236}">
                <a16:creationId xmlns:a16="http://schemas.microsoft.com/office/drawing/2014/main" id="{9E121CB7-BFBC-4031-AC8A-0596E3241B3C}"/>
              </a:ext>
            </a:extLst>
          </p:cNvPr>
          <p:cNvSpPr>
            <a:spLocks noGrp="1"/>
          </p:cNvSpPr>
          <p:nvPr>
            <p:ph type="title"/>
          </p:nvPr>
        </p:nvSpPr>
        <p:spPr>
          <a:xfrm>
            <a:off x="2094777" y="0"/>
            <a:ext cx="9618662" cy="1260475"/>
          </a:xfrm>
        </p:spPr>
        <p:txBody>
          <a:bodyPr/>
          <a:lstStyle/>
          <a:p>
            <a:r>
              <a:rPr lang="en-US" dirty="0"/>
              <a:t>Example of If-Else Statement</a:t>
            </a:r>
            <a:endParaRPr lang="id-ID" dirty="0"/>
          </a:p>
        </p:txBody>
      </p:sp>
      <p:pic>
        <p:nvPicPr>
          <p:cNvPr id="5" name="Picture 4">
            <a:extLst>
              <a:ext uri="{FF2B5EF4-FFF2-40B4-BE49-F238E27FC236}">
                <a16:creationId xmlns:a16="http://schemas.microsoft.com/office/drawing/2014/main" id="{A9607960-0F66-4C04-9248-69C96F674C53}"/>
              </a:ext>
            </a:extLst>
          </p:cNvPr>
          <p:cNvPicPr>
            <a:picLocks noChangeAspect="1"/>
          </p:cNvPicPr>
          <p:nvPr/>
        </p:nvPicPr>
        <p:blipFill>
          <a:blip r:embed="rId2"/>
          <a:stretch>
            <a:fillRect/>
          </a:stretch>
        </p:blipFill>
        <p:spPr>
          <a:xfrm>
            <a:off x="903287" y="1190625"/>
            <a:ext cx="9953625" cy="6372225"/>
          </a:xfrm>
          <a:prstGeom prst="rect">
            <a:avLst/>
          </a:prstGeom>
        </p:spPr>
      </p:pic>
    </p:spTree>
    <p:extLst>
      <p:ext uri="{BB962C8B-B14F-4D97-AF65-F5344CB8AC3E}">
        <p14:creationId xmlns:p14="http://schemas.microsoft.com/office/powerpoint/2010/main" val="3777049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121CB7-BFBC-4031-AC8A-0596E3241B3C}"/>
              </a:ext>
            </a:extLst>
          </p:cNvPr>
          <p:cNvSpPr>
            <a:spLocks noGrp="1"/>
          </p:cNvSpPr>
          <p:nvPr>
            <p:ph type="title"/>
          </p:nvPr>
        </p:nvSpPr>
        <p:spPr>
          <a:xfrm>
            <a:off x="1238250" y="749301"/>
            <a:ext cx="7512211" cy="1260475"/>
          </a:xfrm>
        </p:spPr>
        <p:txBody>
          <a:bodyPr/>
          <a:lstStyle/>
          <a:p>
            <a:r>
              <a:rPr lang="en-US" b="0" i="0" dirty="0">
                <a:solidFill>
                  <a:srgbClr val="333333"/>
                </a:solidFill>
                <a:effectLst/>
                <a:latin typeface="Lato" panose="020F0502020204030203" pitchFamily="34" charset="0"/>
              </a:rPr>
              <a:t>What will be the value of y after the following script is executed?</a:t>
            </a:r>
            <a:endParaRPr lang="id-ID" dirty="0"/>
          </a:p>
        </p:txBody>
      </p:sp>
      <p:sp>
        <p:nvSpPr>
          <p:cNvPr id="5" name="TextBox 4">
            <a:extLst>
              <a:ext uri="{FF2B5EF4-FFF2-40B4-BE49-F238E27FC236}">
                <a16:creationId xmlns:a16="http://schemas.microsoft.com/office/drawing/2014/main" id="{04C2121C-AB71-410C-925C-82F3530CFED4}"/>
              </a:ext>
            </a:extLst>
          </p:cNvPr>
          <p:cNvSpPr txBox="1"/>
          <p:nvPr/>
        </p:nvSpPr>
        <p:spPr>
          <a:xfrm>
            <a:off x="1238250" y="2199906"/>
            <a:ext cx="3055958" cy="26776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id-ID" dirty="0"/>
              <a:t>x = 3</a:t>
            </a:r>
          </a:p>
          <a:p>
            <a:r>
              <a:rPr lang="id-ID" dirty="0" err="1"/>
              <a:t>if</a:t>
            </a:r>
            <a:r>
              <a:rPr lang="id-ID" dirty="0"/>
              <a:t> x &gt; 1 </a:t>
            </a:r>
            <a:r>
              <a:rPr lang="id-ID" dirty="0" err="1"/>
              <a:t>and</a:t>
            </a:r>
            <a:r>
              <a:rPr lang="id-ID" dirty="0"/>
              <a:t> x &lt; 2:</a:t>
            </a:r>
          </a:p>
          <a:p>
            <a:r>
              <a:rPr lang="id-ID" dirty="0"/>
              <a:t>    y = 2</a:t>
            </a:r>
          </a:p>
          <a:p>
            <a:r>
              <a:rPr lang="id-ID" dirty="0" err="1"/>
              <a:t>elif</a:t>
            </a:r>
            <a:r>
              <a:rPr lang="id-ID" dirty="0"/>
              <a:t> x &gt; 2 </a:t>
            </a:r>
            <a:r>
              <a:rPr lang="id-ID" dirty="0" err="1"/>
              <a:t>and</a:t>
            </a:r>
            <a:r>
              <a:rPr lang="id-ID" dirty="0"/>
              <a:t> x &lt; 4:</a:t>
            </a:r>
          </a:p>
          <a:p>
            <a:r>
              <a:rPr lang="id-ID" dirty="0"/>
              <a:t>    y = 4</a:t>
            </a:r>
          </a:p>
          <a:p>
            <a:r>
              <a:rPr lang="id-ID" dirty="0" err="1"/>
              <a:t>else</a:t>
            </a:r>
            <a:r>
              <a:rPr lang="id-ID" dirty="0"/>
              <a:t>:</a:t>
            </a:r>
          </a:p>
          <a:p>
            <a:r>
              <a:rPr lang="id-ID" dirty="0"/>
              <a:t>    y = 0</a:t>
            </a:r>
          </a:p>
          <a:p>
            <a:r>
              <a:rPr lang="id-ID" dirty="0" err="1"/>
              <a:t>print</a:t>
            </a:r>
            <a:r>
              <a:rPr lang="id-ID" dirty="0"/>
              <a:t>(y)</a:t>
            </a:r>
          </a:p>
        </p:txBody>
      </p:sp>
      <p:sp>
        <p:nvSpPr>
          <p:cNvPr id="7" name="TextBox 6">
            <a:extLst>
              <a:ext uri="{FF2B5EF4-FFF2-40B4-BE49-F238E27FC236}">
                <a16:creationId xmlns:a16="http://schemas.microsoft.com/office/drawing/2014/main" id="{84F5DC0E-F696-44F0-B6C2-7BE139268CE5}"/>
              </a:ext>
            </a:extLst>
          </p:cNvPr>
          <p:cNvSpPr txBox="1"/>
          <p:nvPr/>
        </p:nvSpPr>
        <p:spPr>
          <a:xfrm>
            <a:off x="6177988" y="2199906"/>
            <a:ext cx="2931289" cy="26776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id-ID" dirty="0"/>
              <a:t>x = 3</a:t>
            </a:r>
          </a:p>
          <a:p>
            <a:r>
              <a:rPr lang="id-ID" dirty="0" err="1"/>
              <a:t>if</a:t>
            </a:r>
            <a:r>
              <a:rPr lang="id-ID" dirty="0"/>
              <a:t> 1 &lt; x &lt; 2:</a:t>
            </a:r>
          </a:p>
          <a:p>
            <a:r>
              <a:rPr lang="id-ID" dirty="0"/>
              <a:t>    y = 2</a:t>
            </a:r>
          </a:p>
          <a:p>
            <a:r>
              <a:rPr lang="id-ID" dirty="0" err="1"/>
              <a:t>elif</a:t>
            </a:r>
            <a:r>
              <a:rPr lang="id-ID" dirty="0"/>
              <a:t> 2 &lt; x &lt; 4:</a:t>
            </a:r>
          </a:p>
          <a:p>
            <a:r>
              <a:rPr lang="id-ID" dirty="0"/>
              <a:t>    y = 4</a:t>
            </a:r>
          </a:p>
          <a:p>
            <a:r>
              <a:rPr lang="id-ID" dirty="0" err="1"/>
              <a:t>else</a:t>
            </a:r>
            <a:r>
              <a:rPr lang="id-ID" dirty="0"/>
              <a:t>:</a:t>
            </a:r>
          </a:p>
          <a:p>
            <a:r>
              <a:rPr lang="id-ID" dirty="0"/>
              <a:t>    y = 0</a:t>
            </a:r>
          </a:p>
          <a:p>
            <a:r>
              <a:rPr lang="id-ID" dirty="0" err="1"/>
              <a:t>print</a:t>
            </a:r>
            <a:r>
              <a:rPr lang="id-ID" dirty="0"/>
              <a:t>(y)</a:t>
            </a:r>
          </a:p>
        </p:txBody>
      </p:sp>
    </p:spTree>
    <p:extLst>
      <p:ext uri="{BB962C8B-B14F-4D97-AF65-F5344CB8AC3E}">
        <p14:creationId xmlns:p14="http://schemas.microsoft.com/office/powerpoint/2010/main" val="3746146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121CB7-BFBC-4031-AC8A-0596E3241B3C}"/>
              </a:ext>
            </a:extLst>
          </p:cNvPr>
          <p:cNvSpPr>
            <a:spLocks noGrp="1"/>
          </p:cNvSpPr>
          <p:nvPr>
            <p:ph type="title"/>
          </p:nvPr>
        </p:nvSpPr>
        <p:spPr>
          <a:xfrm>
            <a:off x="1238250" y="749301"/>
            <a:ext cx="7512211" cy="1260475"/>
          </a:xfrm>
        </p:spPr>
        <p:txBody>
          <a:bodyPr/>
          <a:lstStyle/>
          <a:p>
            <a:r>
              <a:rPr lang="en-US" b="0" i="0" dirty="0">
                <a:solidFill>
                  <a:srgbClr val="333333"/>
                </a:solidFill>
                <a:effectLst/>
                <a:latin typeface="Lato" panose="020F0502020204030203" pitchFamily="34" charset="0"/>
              </a:rPr>
              <a:t>What will be the value of y after the following script is executed?</a:t>
            </a:r>
            <a:endParaRPr lang="id-ID" dirty="0"/>
          </a:p>
        </p:txBody>
      </p:sp>
      <p:pic>
        <p:nvPicPr>
          <p:cNvPr id="4" name="Picture 3">
            <a:extLst>
              <a:ext uri="{FF2B5EF4-FFF2-40B4-BE49-F238E27FC236}">
                <a16:creationId xmlns:a16="http://schemas.microsoft.com/office/drawing/2014/main" id="{6C8DBB73-C7BB-4ECF-B298-D190382889EA}"/>
              </a:ext>
            </a:extLst>
          </p:cNvPr>
          <p:cNvPicPr>
            <a:picLocks noChangeAspect="1"/>
          </p:cNvPicPr>
          <p:nvPr/>
        </p:nvPicPr>
        <p:blipFill rotWithShape="1">
          <a:blip r:embed="rId2"/>
          <a:srcRect l="1" r="15322"/>
          <a:stretch/>
        </p:blipFill>
        <p:spPr>
          <a:xfrm>
            <a:off x="5344319" y="2935327"/>
            <a:ext cx="4653814" cy="2933700"/>
          </a:xfrm>
          <a:prstGeom prst="rect">
            <a:avLst/>
          </a:prstGeom>
        </p:spPr>
      </p:pic>
      <p:pic>
        <p:nvPicPr>
          <p:cNvPr id="8" name="Picture 7">
            <a:extLst>
              <a:ext uri="{FF2B5EF4-FFF2-40B4-BE49-F238E27FC236}">
                <a16:creationId xmlns:a16="http://schemas.microsoft.com/office/drawing/2014/main" id="{D4E8CC84-F7C5-47F0-BA00-949018FB3319}"/>
              </a:ext>
            </a:extLst>
          </p:cNvPr>
          <p:cNvPicPr>
            <a:picLocks noChangeAspect="1"/>
          </p:cNvPicPr>
          <p:nvPr/>
        </p:nvPicPr>
        <p:blipFill rotWithShape="1">
          <a:blip r:embed="rId3"/>
          <a:srcRect r="8269"/>
          <a:stretch/>
        </p:blipFill>
        <p:spPr>
          <a:xfrm>
            <a:off x="110121" y="2935327"/>
            <a:ext cx="4884234" cy="2924175"/>
          </a:xfrm>
          <a:prstGeom prst="rect">
            <a:avLst/>
          </a:prstGeom>
        </p:spPr>
      </p:pic>
    </p:spTree>
    <p:extLst>
      <p:ext uri="{BB962C8B-B14F-4D97-AF65-F5344CB8AC3E}">
        <p14:creationId xmlns:p14="http://schemas.microsoft.com/office/powerpoint/2010/main" val="1524886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8250" y="1847494"/>
            <a:ext cx="9154687" cy="3928838"/>
          </a:xfrm>
        </p:spPr>
        <p:txBody>
          <a:bodyPr>
            <a:normAutofit/>
          </a:bodyPr>
          <a:lstStyle/>
          <a:p>
            <a:pPr marL="342900" lvl="0" indent="-342900">
              <a:buFont typeface="Symbol" panose="05050102010706020507" pitchFamily="18" charset="2"/>
              <a:buChar char=""/>
            </a:pPr>
            <a:r>
              <a:rPr lang="en-AU" sz="2000" dirty="0"/>
              <a:t>Introduction Google Collabs [Video] https://www.youtube.com/watch?v=RLYoEyIHL6A </a:t>
            </a:r>
            <a:endParaRPr lang="id-ID" sz="2000" dirty="0"/>
          </a:p>
          <a:p>
            <a:pPr marL="342900" lvl="0" indent="-342900">
              <a:buFont typeface="Symbol" panose="05050102010706020507" pitchFamily="18" charset="2"/>
              <a:buChar char=""/>
            </a:pPr>
            <a:r>
              <a:rPr lang="en-AU" sz="2000" dirty="0"/>
              <a:t>Book-1: Kong, Q., </a:t>
            </a:r>
            <a:r>
              <a:rPr lang="en-AU" sz="2000" dirty="0" err="1"/>
              <a:t>Siauw</a:t>
            </a:r>
            <a:r>
              <a:rPr lang="en-AU" sz="2000" dirty="0"/>
              <a:t>, T., &amp; </a:t>
            </a:r>
            <a:r>
              <a:rPr lang="en-AU" sz="2000" dirty="0" err="1"/>
              <a:t>Bayen</a:t>
            </a:r>
            <a:r>
              <a:rPr lang="en-AU" sz="2000" dirty="0"/>
              <a:t>, A. M. (2021). Python Programming and Numerical Methods: A Guide for Engineers and Scientists. Academic Press. ISBN: 978-0-12-819549-9 (Chapter 1) (MM)</a:t>
            </a:r>
            <a:endParaRPr lang="id-ID" sz="2000" dirty="0"/>
          </a:p>
          <a:p>
            <a:pPr marL="342900" lvl="0" indent="-342900">
              <a:buFont typeface="Symbol" panose="05050102010706020507" pitchFamily="18" charset="2"/>
              <a:buChar char=""/>
            </a:pPr>
            <a:r>
              <a:rPr lang="en-AU" sz="2000" dirty="0"/>
              <a:t>https://colab.research.google.com/github/jckantor/CBE30338/blob/master/docs/01.02-Python-Basics.ipynb#scrollTo=oxcXzg_JqDPE (SD) </a:t>
            </a:r>
            <a:endParaRPr lang="id-ID" sz="2000" dirty="0"/>
          </a:p>
          <a:p>
            <a:pPr marL="342900" lvl="0" indent="-342900">
              <a:buFont typeface="Symbol" panose="05050102010706020507" pitchFamily="18" charset="2"/>
              <a:buChar char=""/>
            </a:pPr>
            <a:r>
              <a:rPr lang="en-AU" sz="2000" dirty="0"/>
              <a:t>Visualization and Plotting </a:t>
            </a:r>
            <a:r>
              <a:rPr lang="en-AU" sz="2100" u="sng" dirty="0">
                <a:hlinkClick r:id="rId2">
                  <a:extLst>
                    <a:ext uri="{A12FA001-AC4F-418D-AE19-62706E023703}">
                      <ahyp:hlinkClr xmlns:ahyp="http://schemas.microsoft.com/office/drawing/2018/hyperlinkcolor" val="tx"/>
                    </a:ext>
                  </a:extLst>
                </a:hlinkClick>
              </a:rPr>
              <a:t>https://pythonnumericalmethods.berkeley.edu/notebooks/chapter12.00-Visualization-and-Plotting.html</a:t>
            </a:r>
            <a:endParaRPr lang="en-AU" sz="2100" u="sng" dirty="0"/>
          </a:p>
          <a:p>
            <a:pPr marL="342900" lvl="0" indent="-342900">
              <a:buFont typeface="Symbol" panose="05050102010706020507" pitchFamily="18" charset="2"/>
              <a:buChar char=""/>
            </a:pPr>
            <a:r>
              <a:rPr lang="id-ID" sz="2100" u="sng" dirty="0"/>
              <a:t>https://pandas.pydata.org/docs/user_guide/visualization.html</a:t>
            </a:r>
          </a:p>
          <a:p>
            <a:endParaRPr lang="en-US" sz="2000" dirty="0"/>
          </a:p>
          <a:p>
            <a:endParaRPr lang="en-US" sz="2000" dirty="0"/>
          </a:p>
          <a:p>
            <a:endParaRPr lang="id-ID" sz="2000" dirty="0"/>
          </a:p>
        </p:txBody>
      </p:sp>
      <p:sp>
        <p:nvSpPr>
          <p:cNvPr id="7" name="Title 1">
            <a:extLst>
              <a:ext uri="{FF2B5EF4-FFF2-40B4-BE49-F238E27FC236}">
                <a16:creationId xmlns:a16="http://schemas.microsoft.com/office/drawing/2014/main" id="{2EA7FAA0-CA95-4687-828E-03EB29DED4AA}"/>
              </a:ext>
            </a:extLst>
          </p:cNvPr>
          <p:cNvSpPr>
            <a:spLocks noGrp="1"/>
          </p:cNvSpPr>
          <p:nvPr>
            <p:ph type="title"/>
          </p:nvPr>
        </p:nvSpPr>
        <p:spPr>
          <a:xfrm>
            <a:off x="1238250" y="796075"/>
            <a:ext cx="9618662" cy="1260475"/>
          </a:xfrm>
        </p:spPr>
        <p:txBody>
          <a:bodyPr/>
          <a:lstStyle/>
          <a:p>
            <a:r>
              <a:rPr lang="en-US" sz="4000" b="1" dirty="0"/>
              <a:t>References</a:t>
            </a:r>
            <a:endParaRPr lang="id-ID" sz="4000" b="1" dirty="0"/>
          </a:p>
        </p:txBody>
      </p:sp>
    </p:spTree>
    <p:extLst>
      <p:ext uri="{BB962C8B-B14F-4D97-AF65-F5344CB8AC3E}">
        <p14:creationId xmlns:p14="http://schemas.microsoft.com/office/powerpoint/2010/main" val="2516975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Google Collab Introduction</a:t>
            </a:r>
            <a:endParaRPr lang="id-ID" sz="4000" b="1" dirty="0"/>
          </a:p>
        </p:txBody>
      </p:sp>
      <p:sp>
        <p:nvSpPr>
          <p:cNvPr id="3" name="Content Placeholder 2"/>
          <p:cNvSpPr>
            <a:spLocks noGrp="1"/>
          </p:cNvSpPr>
          <p:nvPr>
            <p:ph idx="1"/>
          </p:nvPr>
        </p:nvSpPr>
        <p:spPr>
          <a:xfrm>
            <a:off x="1200150" y="1857376"/>
            <a:ext cx="9148396" cy="4991100"/>
          </a:xfrm>
        </p:spPr>
        <p:txBody>
          <a:bodyPr/>
          <a:lstStyle/>
          <a:p>
            <a:r>
              <a:rPr lang="en-US" sz="20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Google is quite aggressive in AI research. Over many years, Google developed AI framework called </a:t>
            </a:r>
            <a:r>
              <a:rPr lang="en-US" sz="2000" b="1"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TensorFlow </a:t>
            </a:r>
            <a:r>
              <a:rPr lang="en-US" sz="20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and a development tool called </a:t>
            </a:r>
            <a:r>
              <a:rPr lang="en-US" sz="2000" b="1"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Colaboratory</a:t>
            </a:r>
            <a:r>
              <a:rPr lang="en-US" sz="20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Today TensorFlow is open-sourced and since 2017, Google made </a:t>
            </a:r>
            <a:r>
              <a:rPr lang="en-US" sz="2000" b="0"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Colaboratory</a:t>
            </a:r>
            <a:r>
              <a:rPr lang="en-US" sz="20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free for public use. </a:t>
            </a:r>
            <a:r>
              <a:rPr lang="en-US" sz="2000" b="0"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Colaboratory</a:t>
            </a:r>
            <a:r>
              <a:rPr lang="en-US" sz="20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is now known as Google </a:t>
            </a:r>
            <a:r>
              <a:rPr lang="en-US" sz="2000" b="0"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Colab</a:t>
            </a:r>
            <a:r>
              <a:rPr lang="en-US" sz="20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or simply </a:t>
            </a:r>
            <a:r>
              <a:rPr lang="en-US" sz="2000" b="1"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Colab</a:t>
            </a:r>
            <a:r>
              <a:rPr lang="en-US" sz="20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p>
          <a:p>
            <a:r>
              <a:rPr lang="en-US" sz="20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Another attractive feature that Google offers to the developers is the use of GPU. </a:t>
            </a:r>
            <a:r>
              <a:rPr lang="en-US" sz="2000" b="0" i="0" u="none" strike="noStrike" baseline="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Colab</a:t>
            </a:r>
            <a:r>
              <a:rPr lang="en-US" sz="2000" b="0"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 supports GPU and it is totally free. The reasons for making it free for public could be to make its software a standard in the academics for teaching machine learning and data science. It may also have a long term perspective of building a customer base for Google Cloud APIs which are sold per-use basis. </a:t>
            </a:r>
            <a:endParaRPr lang="id-ID" sz="2000" dirty="0">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26067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60A141-ADBE-48C8-9CF4-10940DB34148}"/>
              </a:ext>
            </a:extLst>
          </p:cNvPr>
          <p:cNvSpPr>
            <a:spLocks noGrp="1"/>
          </p:cNvSpPr>
          <p:nvPr>
            <p:ph idx="1"/>
          </p:nvPr>
        </p:nvSpPr>
        <p:spPr/>
        <p:txBody>
          <a:bodyPr/>
          <a:lstStyle/>
          <a:p>
            <a:r>
              <a:rPr lang="en-US" sz="2800" b="0" i="0" u="none" strike="noStrike" baseline="0" dirty="0">
                <a:latin typeface="Open Sans" panose="020B0606030504020204" pitchFamily="34" charset="0"/>
                <a:ea typeface="Open Sans" panose="020B0606030504020204" pitchFamily="34" charset="0"/>
                <a:cs typeface="Open Sans" panose="020B0606030504020204" pitchFamily="34" charset="0"/>
              </a:rPr>
              <a:t>Write and execute code in Python </a:t>
            </a:r>
          </a:p>
          <a:p>
            <a:r>
              <a:rPr lang="en-US" sz="2800" b="0" i="0" u="none" strike="noStrike" baseline="0" dirty="0">
                <a:latin typeface="Open Sans" panose="020B0606030504020204" pitchFamily="34" charset="0"/>
                <a:ea typeface="Open Sans" panose="020B0606030504020204" pitchFamily="34" charset="0"/>
                <a:cs typeface="Open Sans" panose="020B0606030504020204" pitchFamily="34" charset="0"/>
              </a:rPr>
              <a:t>Document your code that supports mathematical equations </a:t>
            </a:r>
          </a:p>
          <a:p>
            <a:r>
              <a:rPr lang="id-ID" sz="2800" b="0" i="0" u="none" strike="noStrike" baseline="0" dirty="0" err="1">
                <a:latin typeface="Open Sans" panose="020B0606030504020204" pitchFamily="34" charset="0"/>
                <a:ea typeface="Open Sans" panose="020B0606030504020204" pitchFamily="34" charset="0"/>
                <a:cs typeface="Open Sans" panose="020B0606030504020204" pitchFamily="34" charset="0"/>
              </a:rPr>
              <a:t>Create</a:t>
            </a:r>
            <a:r>
              <a:rPr lang="id-ID" sz="2800" b="0" i="0" u="none" strike="noStrike" baseline="0" dirty="0">
                <a:latin typeface="Open Sans" panose="020B0606030504020204" pitchFamily="34" charset="0"/>
                <a:ea typeface="Open Sans" panose="020B0606030504020204" pitchFamily="34" charset="0"/>
                <a:cs typeface="Open Sans" panose="020B0606030504020204" pitchFamily="34" charset="0"/>
              </a:rPr>
              <a:t>/</a:t>
            </a:r>
            <a:r>
              <a:rPr lang="id-ID" sz="2800" b="0" i="0" u="none" strike="noStrike" baseline="0" dirty="0" err="1">
                <a:latin typeface="Open Sans" panose="020B0606030504020204" pitchFamily="34" charset="0"/>
                <a:ea typeface="Open Sans" panose="020B0606030504020204" pitchFamily="34" charset="0"/>
                <a:cs typeface="Open Sans" panose="020B0606030504020204" pitchFamily="34" charset="0"/>
              </a:rPr>
              <a:t>Upload</a:t>
            </a:r>
            <a:r>
              <a:rPr lang="id-ID" sz="2800" b="0" i="0" u="none" strike="noStrike" baseline="0" dirty="0">
                <a:latin typeface="Open Sans" panose="020B0606030504020204" pitchFamily="34" charset="0"/>
                <a:ea typeface="Open Sans" panose="020B0606030504020204" pitchFamily="34" charset="0"/>
                <a:cs typeface="Open Sans" panose="020B0606030504020204" pitchFamily="34" charset="0"/>
              </a:rPr>
              <a:t>/</a:t>
            </a:r>
            <a:r>
              <a:rPr lang="id-ID" sz="2800" b="0" i="0" u="none" strike="noStrike" baseline="0" dirty="0" err="1">
                <a:latin typeface="Open Sans" panose="020B0606030504020204" pitchFamily="34" charset="0"/>
                <a:ea typeface="Open Sans" panose="020B0606030504020204" pitchFamily="34" charset="0"/>
                <a:cs typeface="Open Sans" panose="020B0606030504020204" pitchFamily="34" charset="0"/>
              </a:rPr>
              <a:t>Share</a:t>
            </a:r>
            <a:r>
              <a:rPr lang="id-ID" sz="2800" b="0" i="0" u="none" strike="noStrike" baseline="0" dirty="0">
                <a:latin typeface="Open Sans" panose="020B0606030504020204" pitchFamily="34" charset="0"/>
                <a:ea typeface="Open Sans" panose="020B0606030504020204" pitchFamily="34" charset="0"/>
                <a:cs typeface="Open Sans" panose="020B0606030504020204" pitchFamily="34" charset="0"/>
              </a:rPr>
              <a:t> </a:t>
            </a:r>
            <a:r>
              <a:rPr lang="id-ID" sz="2800" b="0" i="0" u="none" strike="noStrike" baseline="0" dirty="0" err="1">
                <a:latin typeface="Open Sans" panose="020B0606030504020204" pitchFamily="34" charset="0"/>
                <a:ea typeface="Open Sans" panose="020B0606030504020204" pitchFamily="34" charset="0"/>
                <a:cs typeface="Open Sans" panose="020B0606030504020204" pitchFamily="34" charset="0"/>
              </a:rPr>
              <a:t>notebooks</a:t>
            </a:r>
            <a:r>
              <a:rPr lang="id-ID" sz="2800" b="0" i="0" u="none" strike="noStrike" baseline="0" dirty="0">
                <a:latin typeface="Open Sans" panose="020B0606030504020204" pitchFamily="34" charset="0"/>
                <a:ea typeface="Open Sans" panose="020B0606030504020204" pitchFamily="34" charset="0"/>
                <a:cs typeface="Open Sans" panose="020B0606030504020204" pitchFamily="34" charset="0"/>
              </a:rPr>
              <a:t> </a:t>
            </a:r>
          </a:p>
          <a:p>
            <a:r>
              <a:rPr lang="en-US" sz="2800" b="0" i="0" u="none" strike="noStrike" baseline="0" dirty="0">
                <a:latin typeface="Open Sans" panose="020B0606030504020204" pitchFamily="34" charset="0"/>
                <a:ea typeface="Open Sans" panose="020B0606030504020204" pitchFamily="34" charset="0"/>
                <a:cs typeface="Open Sans" panose="020B0606030504020204" pitchFamily="34" charset="0"/>
              </a:rPr>
              <a:t>Import/Save notebooks from/to Google Drive </a:t>
            </a:r>
          </a:p>
          <a:p>
            <a:r>
              <a:rPr lang="en-US" sz="2800" b="0" i="0" u="none" strike="noStrike" baseline="0" dirty="0">
                <a:latin typeface="Open Sans" panose="020B0606030504020204" pitchFamily="34" charset="0"/>
                <a:ea typeface="Open Sans" panose="020B0606030504020204" pitchFamily="34" charset="0"/>
                <a:cs typeface="Open Sans" panose="020B0606030504020204" pitchFamily="34" charset="0"/>
              </a:rPr>
              <a:t>Import/Publish notebooks from GitHub </a:t>
            </a:r>
          </a:p>
          <a:p>
            <a:r>
              <a:rPr lang="id-ID" sz="2800" b="0" i="0" u="none" strike="noStrike" baseline="0" dirty="0" err="1">
                <a:latin typeface="Open Sans" panose="020B0606030504020204" pitchFamily="34" charset="0"/>
                <a:ea typeface="Open Sans" panose="020B0606030504020204" pitchFamily="34" charset="0"/>
                <a:cs typeface="Open Sans" panose="020B0606030504020204" pitchFamily="34" charset="0"/>
              </a:rPr>
              <a:t>Import</a:t>
            </a:r>
            <a:r>
              <a:rPr lang="id-ID" sz="2800" b="0" i="0" u="none" strike="noStrike" baseline="0" dirty="0">
                <a:latin typeface="Open Sans" panose="020B0606030504020204" pitchFamily="34" charset="0"/>
                <a:ea typeface="Open Sans" panose="020B0606030504020204" pitchFamily="34" charset="0"/>
                <a:cs typeface="Open Sans" panose="020B0606030504020204" pitchFamily="34" charset="0"/>
              </a:rPr>
              <a:t> </a:t>
            </a:r>
            <a:r>
              <a:rPr lang="id-ID" sz="2800" b="0" i="0" u="none" strike="noStrike" baseline="0" dirty="0" err="1">
                <a:latin typeface="Open Sans" panose="020B0606030504020204" pitchFamily="34" charset="0"/>
                <a:ea typeface="Open Sans" panose="020B0606030504020204" pitchFamily="34" charset="0"/>
                <a:cs typeface="Open Sans" panose="020B0606030504020204" pitchFamily="34" charset="0"/>
              </a:rPr>
              <a:t>external</a:t>
            </a:r>
            <a:r>
              <a:rPr lang="id-ID" sz="2800" b="0" i="0" u="none" strike="noStrike" baseline="0" dirty="0">
                <a:latin typeface="Open Sans" panose="020B0606030504020204" pitchFamily="34" charset="0"/>
                <a:ea typeface="Open Sans" panose="020B0606030504020204" pitchFamily="34" charset="0"/>
                <a:cs typeface="Open Sans" panose="020B0606030504020204" pitchFamily="34" charset="0"/>
              </a:rPr>
              <a:t> </a:t>
            </a:r>
            <a:r>
              <a:rPr lang="id-ID" sz="2800" b="0" i="0" u="none" strike="noStrike" baseline="0" dirty="0" err="1">
                <a:latin typeface="Open Sans" panose="020B0606030504020204" pitchFamily="34" charset="0"/>
                <a:ea typeface="Open Sans" panose="020B0606030504020204" pitchFamily="34" charset="0"/>
                <a:cs typeface="Open Sans" panose="020B0606030504020204" pitchFamily="34" charset="0"/>
              </a:rPr>
              <a:t>datasets</a:t>
            </a:r>
            <a:r>
              <a:rPr lang="id-ID" sz="2800" b="0" i="0" u="none" strike="noStrike" baseline="0" dirty="0">
                <a:latin typeface="Open Sans" panose="020B0606030504020204" pitchFamily="34" charset="0"/>
                <a:ea typeface="Open Sans" panose="020B0606030504020204" pitchFamily="34" charset="0"/>
                <a:cs typeface="Open Sans" panose="020B0606030504020204" pitchFamily="34" charset="0"/>
              </a:rPr>
              <a:t> e.g. </a:t>
            </a:r>
            <a:r>
              <a:rPr lang="id-ID" sz="2800" b="0" i="0" u="none" strike="noStrike" baseline="0" dirty="0" err="1">
                <a:latin typeface="Open Sans" panose="020B0606030504020204" pitchFamily="34" charset="0"/>
                <a:ea typeface="Open Sans" panose="020B0606030504020204" pitchFamily="34" charset="0"/>
                <a:cs typeface="Open Sans" panose="020B0606030504020204" pitchFamily="34" charset="0"/>
              </a:rPr>
              <a:t>from</a:t>
            </a:r>
            <a:r>
              <a:rPr lang="id-ID" sz="2800" b="0" i="0" u="none" strike="noStrike" baseline="0" dirty="0">
                <a:latin typeface="Open Sans" panose="020B0606030504020204" pitchFamily="34" charset="0"/>
                <a:ea typeface="Open Sans" panose="020B0606030504020204" pitchFamily="34" charset="0"/>
                <a:cs typeface="Open Sans" panose="020B0606030504020204" pitchFamily="34" charset="0"/>
              </a:rPr>
              <a:t> </a:t>
            </a:r>
            <a:r>
              <a:rPr lang="id-ID" sz="2800" b="0" i="0" u="none" strike="noStrike" baseline="0" dirty="0" err="1">
                <a:latin typeface="Open Sans" panose="020B0606030504020204" pitchFamily="34" charset="0"/>
                <a:ea typeface="Open Sans" panose="020B0606030504020204" pitchFamily="34" charset="0"/>
                <a:cs typeface="Open Sans" panose="020B0606030504020204" pitchFamily="34" charset="0"/>
              </a:rPr>
              <a:t>Kaggle</a:t>
            </a:r>
            <a:r>
              <a:rPr lang="id-ID" sz="2800" b="0" i="0" u="none" strike="noStrike" baseline="0" dirty="0">
                <a:latin typeface="Open Sans" panose="020B0606030504020204" pitchFamily="34" charset="0"/>
                <a:ea typeface="Open Sans" panose="020B0606030504020204" pitchFamily="34" charset="0"/>
                <a:cs typeface="Open Sans" panose="020B0606030504020204" pitchFamily="34" charset="0"/>
              </a:rPr>
              <a:t> </a:t>
            </a:r>
          </a:p>
          <a:p>
            <a:r>
              <a:rPr lang="en-US" sz="2800" b="0" i="0" u="none" strike="noStrike" baseline="0" dirty="0">
                <a:latin typeface="Open Sans" panose="020B0606030504020204" pitchFamily="34" charset="0"/>
                <a:ea typeface="Open Sans" panose="020B0606030504020204" pitchFamily="34" charset="0"/>
                <a:cs typeface="Open Sans" panose="020B0606030504020204" pitchFamily="34" charset="0"/>
              </a:rPr>
              <a:t>Integrate </a:t>
            </a:r>
            <a:r>
              <a:rPr lang="en-US" sz="2800" b="0" i="0" u="none" strike="noStrike" baseline="0" dirty="0" err="1">
                <a:latin typeface="Open Sans" panose="020B0606030504020204" pitchFamily="34" charset="0"/>
                <a:ea typeface="Open Sans" panose="020B0606030504020204" pitchFamily="34" charset="0"/>
                <a:cs typeface="Open Sans" panose="020B0606030504020204" pitchFamily="34" charset="0"/>
              </a:rPr>
              <a:t>PyTorch</a:t>
            </a:r>
            <a:r>
              <a:rPr lang="en-US" sz="2800" b="0" i="0" u="none" strike="noStrike" baseline="0" dirty="0">
                <a:latin typeface="Open Sans" panose="020B0606030504020204" pitchFamily="34" charset="0"/>
                <a:ea typeface="Open Sans" panose="020B0606030504020204" pitchFamily="34" charset="0"/>
                <a:cs typeface="Open Sans" panose="020B0606030504020204" pitchFamily="34" charset="0"/>
              </a:rPr>
              <a:t>, TensorFlow, </a:t>
            </a:r>
            <a:r>
              <a:rPr lang="en-US" sz="2800" b="0" i="0" u="none" strike="noStrike" baseline="0" dirty="0" err="1">
                <a:latin typeface="Open Sans" panose="020B0606030504020204" pitchFamily="34" charset="0"/>
                <a:ea typeface="Open Sans" panose="020B0606030504020204" pitchFamily="34" charset="0"/>
                <a:cs typeface="Open Sans" panose="020B0606030504020204" pitchFamily="34" charset="0"/>
              </a:rPr>
              <a:t>Keras</a:t>
            </a:r>
            <a:r>
              <a:rPr lang="en-US" sz="2800" b="0" i="0" u="none" strike="noStrike" baseline="0" dirty="0">
                <a:latin typeface="Open Sans" panose="020B0606030504020204" pitchFamily="34" charset="0"/>
                <a:ea typeface="Open Sans" panose="020B0606030504020204" pitchFamily="34" charset="0"/>
                <a:cs typeface="Open Sans" panose="020B0606030504020204" pitchFamily="34" charset="0"/>
              </a:rPr>
              <a:t>, OpenCV </a:t>
            </a:r>
          </a:p>
          <a:p>
            <a:r>
              <a:rPr lang="en-US" sz="2800" b="0" i="0" u="none" strike="noStrike" baseline="0" dirty="0">
                <a:latin typeface="Open Sans" panose="020B0606030504020204" pitchFamily="34" charset="0"/>
                <a:ea typeface="Open Sans" panose="020B0606030504020204" pitchFamily="34" charset="0"/>
                <a:cs typeface="Open Sans" panose="020B0606030504020204" pitchFamily="34" charset="0"/>
              </a:rPr>
              <a:t>Free Cloud service with free GPU </a:t>
            </a:r>
          </a:p>
          <a:p>
            <a:endParaRPr lang="id-ID" sz="32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Title 2">
            <a:extLst>
              <a:ext uri="{FF2B5EF4-FFF2-40B4-BE49-F238E27FC236}">
                <a16:creationId xmlns:a16="http://schemas.microsoft.com/office/drawing/2014/main" id="{67698B1E-C3E3-4206-AD7E-9E88AA2004E5}"/>
              </a:ext>
            </a:extLst>
          </p:cNvPr>
          <p:cNvSpPr>
            <a:spLocks noGrp="1"/>
          </p:cNvSpPr>
          <p:nvPr>
            <p:ph type="title"/>
          </p:nvPr>
        </p:nvSpPr>
        <p:spPr/>
        <p:txBody>
          <a:bodyPr/>
          <a:lstStyle/>
          <a:p>
            <a:r>
              <a:rPr lang="id-ID" sz="3600" b="1" i="0" u="none" strike="noStrike" baseline="0" dirty="0" err="1">
                <a:latin typeface="Open Sans" panose="020B0606030504020204" pitchFamily="34" charset="0"/>
                <a:ea typeface="Open Sans" panose="020B0606030504020204" pitchFamily="34" charset="0"/>
                <a:cs typeface="Open Sans" panose="020B0606030504020204" pitchFamily="34" charset="0"/>
              </a:rPr>
              <a:t>What</a:t>
            </a:r>
            <a:r>
              <a:rPr lang="id-ID" sz="3600" b="1" i="0" u="none" strike="noStrike" baseline="0" dirty="0">
                <a:latin typeface="Open Sans" panose="020B0606030504020204" pitchFamily="34" charset="0"/>
                <a:ea typeface="Open Sans" panose="020B0606030504020204" pitchFamily="34" charset="0"/>
                <a:cs typeface="Open Sans" panose="020B0606030504020204" pitchFamily="34" charset="0"/>
              </a:rPr>
              <a:t> </a:t>
            </a:r>
            <a:r>
              <a:rPr lang="id-ID" sz="3600" b="1" i="0" u="none" strike="noStrike" baseline="0" dirty="0" err="1">
                <a:latin typeface="Open Sans" panose="020B0606030504020204" pitchFamily="34" charset="0"/>
                <a:ea typeface="Open Sans" panose="020B0606030504020204" pitchFamily="34" charset="0"/>
                <a:cs typeface="Open Sans" panose="020B0606030504020204" pitchFamily="34" charset="0"/>
              </a:rPr>
              <a:t>Colab</a:t>
            </a:r>
            <a:r>
              <a:rPr lang="id-ID" sz="3600" b="1" i="0" u="none" strike="noStrike" baseline="0" dirty="0">
                <a:latin typeface="Open Sans" panose="020B0606030504020204" pitchFamily="34" charset="0"/>
                <a:ea typeface="Open Sans" panose="020B0606030504020204" pitchFamily="34" charset="0"/>
                <a:cs typeface="Open Sans" panose="020B0606030504020204" pitchFamily="34" charset="0"/>
              </a:rPr>
              <a:t> </a:t>
            </a:r>
            <a:r>
              <a:rPr lang="id-ID" sz="3600" b="1" i="0" u="none" strike="noStrike" baseline="0" dirty="0" err="1">
                <a:latin typeface="Open Sans" panose="020B0606030504020204" pitchFamily="34" charset="0"/>
                <a:ea typeface="Open Sans" panose="020B0606030504020204" pitchFamily="34" charset="0"/>
                <a:cs typeface="Open Sans" panose="020B0606030504020204" pitchFamily="34" charset="0"/>
              </a:rPr>
              <a:t>Offers</a:t>
            </a:r>
            <a:r>
              <a:rPr lang="id-ID" sz="3600" b="1" i="0" u="none" strike="noStrike" baseline="0" dirty="0">
                <a:latin typeface="Open Sans" panose="020B0606030504020204" pitchFamily="34" charset="0"/>
                <a:ea typeface="Open Sans" panose="020B0606030504020204" pitchFamily="34" charset="0"/>
                <a:cs typeface="Open Sans" panose="020B0606030504020204" pitchFamily="34" charset="0"/>
              </a:rPr>
              <a:t> </a:t>
            </a:r>
            <a:endParaRPr lang="id-ID" sz="3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17749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7394C5-28EE-4CE2-A4B9-36B004B15F04}"/>
              </a:ext>
            </a:extLst>
          </p:cNvPr>
          <p:cNvSpPr>
            <a:spLocks noGrp="1"/>
          </p:cNvSpPr>
          <p:nvPr>
            <p:ph idx="1"/>
          </p:nvPr>
        </p:nvSpPr>
        <p:spPr/>
        <p:txBody>
          <a:bodyPr/>
          <a:lstStyle/>
          <a:p>
            <a:pPr marL="0" indent="0">
              <a:buNone/>
            </a:pPr>
            <a:r>
              <a:rPr lang="en-US" sz="1800" b="1" i="0" u="none" strike="noStrike" baseline="0" dirty="0">
                <a:latin typeface="Verdana" panose="020B0604030504040204" pitchFamily="34" charset="0"/>
              </a:rPr>
              <a:t>Step 1: </a:t>
            </a:r>
            <a:r>
              <a:rPr lang="en-US" sz="1800" b="0" i="0" u="none" strike="noStrike" baseline="0" dirty="0">
                <a:latin typeface="Verdana" panose="020B0604030504040204" pitchFamily="34" charset="0"/>
              </a:rPr>
              <a:t>Open the following URL in your browser: htps://colab.research.google.com</a:t>
            </a:r>
          </a:p>
          <a:p>
            <a:endParaRPr lang="id-ID" dirty="0"/>
          </a:p>
        </p:txBody>
      </p:sp>
      <p:sp>
        <p:nvSpPr>
          <p:cNvPr id="3" name="Title 2">
            <a:extLst>
              <a:ext uri="{FF2B5EF4-FFF2-40B4-BE49-F238E27FC236}">
                <a16:creationId xmlns:a16="http://schemas.microsoft.com/office/drawing/2014/main" id="{F44B3772-4C93-4360-9D8C-9595F4FAE64B}"/>
              </a:ext>
            </a:extLst>
          </p:cNvPr>
          <p:cNvSpPr>
            <a:spLocks noGrp="1"/>
          </p:cNvSpPr>
          <p:nvPr>
            <p:ph type="title"/>
          </p:nvPr>
        </p:nvSpPr>
        <p:spPr/>
        <p:txBody>
          <a:bodyPr/>
          <a:lstStyle/>
          <a:p>
            <a:r>
              <a:rPr lang="en-US" dirty="0"/>
              <a:t>Create Python Notebook</a:t>
            </a:r>
            <a:endParaRPr lang="id-ID" dirty="0"/>
          </a:p>
        </p:txBody>
      </p:sp>
      <p:pic>
        <p:nvPicPr>
          <p:cNvPr id="6" name="Picture 5">
            <a:extLst>
              <a:ext uri="{FF2B5EF4-FFF2-40B4-BE49-F238E27FC236}">
                <a16:creationId xmlns:a16="http://schemas.microsoft.com/office/drawing/2014/main" id="{D034D4C6-1C07-45A8-8262-E472758DB60A}"/>
              </a:ext>
            </a:extLst>
          </p:cNvPr>
          <p:cNvPicPr>
            <a:picLocks noChangeAspect="1"/>
          </p:cNvPicPr>
          <p:nvPr/>
        </p:nvPicPr>
        <p:blipFill>
          <a:blip r:embed="rId2"/>
          <a:stretch>
            <a:fillRect/>
          </a:stretch>
        </p:blipFill>
        <p:spPr>
          <a:xfrm>
            <a:off x="1515559" y="2452161"/>
            <a:ext cx="7851465" cy="4396315"/>
          </a:xfrm>
          <a:prstGeom prst="rect">
            <a:avLst/>
          </a:prstGeom>
        </p:spPr>
      </p:pic>
    </p:spTree>
    <p:extLst>
      <p:ext uri="{BB962C8B-B14F-4D97-AF65-F5344CB8AC3E}">
        <p14:creationId xmlns:p14="http://schemas.microsoft.com/office/powerpoint/2010/main" val="2727576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7394C5-28EE-4CE2-A4B9-36B004B15F04}"/>
              </a:ext>
            </a:extLst>
          </p:cNvPr>
          <p:cNvSpPr>
            <a:spLocks noGrp="1"/>
          </p:cNvSpPr>
          <p:nvPr>
            <p:ph idx="1"/>
          </p:nvPr>
        </p:nvSpPr>
        <p:spPr>
          <a:xfrm>
            <a:off x="1200150" y="1857376"/>
            <a:ext cx="9404660" cy="4991100"/>
          </a:xfrm>
        </p:spPr>
        <p:txBody>
          <a:bodyPr/>
          <a:lstStyle/>
          <a:p>
            <a:pPr marL="0" indent="0">
              <a:buNone/>
            </a:pPr>
            <a:r>
              <a:rPr lang="en-US" sz="1800" b="1" i="0" u="none" strike="noStrike" baseline="0" dirty="0">
                <a:latin typeface="Verdana" panose="020B0604030504040204" pitchFamily="34" charset="0"/>
              </a:rPr>
              <a:t>Step 2: </a:t>
            </a:r>
            <a:r>
              <a:rPr lang="en-US" sz="1800" b="0" i="0" u="none" strike="noStrike" baseline="0" dirty="0">
                <a:latin typeface="Verdana" panose="020B0604030504040204" pitchFamily="34" charset="0"/>
              </a:rPr>
              <a:t>Click on the </a:t>
            </a:r>
            <a:r>
              <a:rPr lang="en-US" sz="1800" b="1" i="0" u="none" strike="noStrike" baseline="0" dirty="0">
                <a:latin typeface="Verdana" panose="020B0604030504040204" pitchFamily="34" charset="0"/>
              </a:rPr>
              <a:t>NEW PYTHON 3 NOTEBOOK </a:t>
            </a:r>
            <a:r>
              <a:rPr lang="en-US" sz="1800" b="0" i="0" u="none" strike="noStrike" baseline="0" dirty="0">
                <a:latin typeface="Verdana" panose="020B0604030504040204" pitchFamily="34" charset="0"/>
              </a:rPr>
              <a:t>link at the bottom of the screen. A new notebook would open up as shown in the screen below. </a:t>
            </a:r>
            <a:endParaRPr lang="id-ID" dirty="0"/>
          </a:p>
        </p:txBody>
      </p:sp>
      <p:sp>
        <p:nvSpPr>
          <p:cNvPr id="3" name="Title 2">
            <a:extLst>
              <a:ext uri="{FF2B5EF4-FFF2-40B4-BE49-F238E27FC236}">
                <a16:creationId xmlns:a16="http://schemas.microsoft.com/office/drawing/2014/main" id="{F44B3772-4C93-4360-9D8C-9595F4FAE64B}"/>
              </a:ext>
            </a:extLst>
          </p:cNvPr>
          <p:cNvSpPr>
            <a:spLocks noGrp="1"/>
          </p:cNvSpPr>
          <p:nvPr>
            <p:ph type="title"/>
          </p:nvPr>
        </p:nvSpPr>
        <p:spPr/>
        <p:txBody>
          <a:bodyPr/>
          <a:lstStyle/>
          <a:p>
            <a:r>
              <a:rPr lang="en-US" dirty="0"/>
              <a:t>Create Python Notebook</a:t>
            </a:r>
            <a:endParaRPr lang="id-ID" dirty="0"/>
          </a:p>
        </p:txBody>
      </p:sp>
      <p:pic>
        <p:nvPicPr>
          <p:cNvPr id="5" name="Picture 4">
            <a:extLst>
              <a:ext uri="{FF2B5EF4-FFF2-40B4-BE49-F238E27FC236}">
                <a16:creationId xmlns:a16="http://schemas.microsoft.com/office/drawing/2014/main" id="{26DD1370-C52F-4B7C-84C7-E6EAF3F745F3}"/>
              </a:ext>
            </a:extLst>
          </p:cNvPr>
          <p:cNvPicPr>
            <a:picLocks noChangeAspect="1"/>
          </p:cNvPicPr>
          <p:nvPr/>
        </p:nvPicPr>
        <p:blipFill>
          <a:blip r:embed="rId2"/>
          <a:stretch>
            <a:fillRect/>
          </a:stretch>
        </p:blipFill>
        <p:spPr>
          <a:xfrm>
            <a:off x="948048" y="2727367"/>
            <a:ext cx="9131527" cy="3227384"/>
          </a:xfrm>
          <a:prstGeom prst="rect">
            <a:avLst/>
          </a:prstGeom>
        </p:spPr>
      </p:pic>
    </p:spTree>
    <p:extLst>
      <p:ext uri="{BB962C8B-B14F-4D97-AF65-F5344CB8AC3E}">
        <p14:creationId xmlns:p14="http://schemas.microsoft.com/office/powerpoint/2010/main" val="4243529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3AA6AA-63AD-43C0-80E2-312818A4E568}"/>
              </a:ext>
            </a:extLst>
          </p:cNvPr>
          <p:cNvSpPr>
            <a:spLocks noGrp="1"/>
          </p:cNvSpPr>
          <p:nvPr>
            <p:ph idx="1"/>
          </p:nvPr>
        </p:nvSpPr>
        <p:spPr/>
        <p:txBody>
          <a:bodyPr/>
          <a:lstStyle/>
          <a:p>
            <a:r>
              <a:rPr lang="en-US" sz="1800" b="0" i="0" u="none" strike="noStrike" baseline="0" dirty="0">
                <a:solidFill>
                  <a:srgbClr val="000000"/>
                </a:solidFill>
                <a:latin typeface="Verdana" panose="020B0604030504040204" pitchFamily="34" charset="0"/>
              </a:rPr>
              <a:t>By default, the notebook uses the naming convention </a:t>
            </a:r>
            <a:r>
              <a:rPr lang="en-US" sz="1800" b="1" i="0" u="none" strike="noStrike" baseline="0" dirty="0" err="1">
                <a:solidFill>
                  <a:srgbClr val="000000"/>
                </a:solidFill>
                <a:latin typeface="Verdana" panose="020B0604030504040204" pitchFamily="34" charset="0"/>
              </a:rPr>
              <a:t>UntitledXX.ipynb</a:t>
            </a:r>
            <a:r>
              <a:rPr lang="en-US" sz="1800" b="0" i="0" u="none" strike="noStrike" baseline="0" dirty="0">
                <a:solidFill>
                  <a:srgbClr val="000000"/>
                </a:solidFill>
                <a:latin typeface="Verdana" panose="020B0604030504040204" pitchFamily="34" charset="0"/>
              </a:rPr>
              <a:t>. To rename the notebook, click on this name and type in the desired name in the edit box as shown here: </a:t>
            </a:r>
          </a:p>
          <a:p>
            <a:endParaRPr lang="en-US" sz="1800" dirty="0">
              <a:solidFill>
                <a:srgbClr val="000000"/>
              </a:solidFill>
              <a:latin typeface="Verdana" panose="020B0604030504040204" pitchFamily="34" charset="0"/>
            </a:endParaRPr>
          </a:p>
          <a:p>
            <a:endParaRPr lang="en-US" sz="1800" b="0" i="0" u="none" strike="noStrike" baseline="0" dirty="0">
              <a:solidFill>
                <a:srgbClr val="000000"/>
              </a:solidFill>
              <a:latin typeface="Verdana" panose="020B0604030504040204" pitchFamily="34" charset="0"/>
            </a:endParaRPr>
          </a:p>
          <a:p>
            <a:endParaRPr lang="en-US" sz="1800" dirty="0">
              <a:solidFill>
                <a:srgbClr val="000000"/>
              </a:solidFill>
              <a:latin typeface="Verdana" panose="020B0604030504040204" pitchFamily="34" charset="0"/>
            </a:endParaRPr>
          </a:p>
          <a:p>
            <a:endParaRPr lang="en-US" sz="1800" b="0" i="0" u="none" strike="noStrike" baseline="0" dirty="0">
              <a:solidFill>
                <a:srgbClr val="000000"/>
              </a:solidFill>
              <a:latin typeface="Verdana" panose="020B0604030504040204" pitchFamily="34" charset="0"/>
            </a:endParaRPr>
          </a:p>
          <a:p>
            <a:pPr marL="0" indent="0">
              <a:buNone/>
            </a:pPr>
            <a:endParaRPr lang="en-US" sz="1800" dirty="0">
              <a:solidFill>
                <a:srgbClr val="000000"/>
              </a:solidFill>
              <a:latin typeface="Verdana" panose="020B0604030504040204" pitchFamily="34" charset="0"/>
            </a:endParaRPr>
          </a:p>
          <a:p>
            <a:pPr marL="0" indent="0">
              <a:buNone/>
            </a:pPr>
            <a:endParaRPr lang="en-US" sz="1800" b="0" i="0" u="none" strike="noStrike" baseline="0" dirty="0">
              <a:solidFill>
                <a:srgbClr val="000000"/>
              </a:solidFill>
              <a:latin typeface="Verdana" panose="020B0604030504040204" pitchFamily="34" charset="0"/>
            </a:endParaRPr>
          </a:p>
          <a:p>
            <a:pPr marL="0" indent="0">
              <a:buNone/>
            </a:pPr>
            <a:endParaRPr lang="en-US" sz="1800" dirty="0">
              <a:solidFill>
                <a:srgbClr val="000000"/>
              </a:solidFill>
              <a:latin typeface="Verdana" panose="020B0604030504040204" pitchFamily="34" charset="0"/>
            </a:endParaRPr>
          </a:p>
          <a:p>
            <a:pPr marL="0" indent="0">
              <a:buNone/>
            </a:pPr>
            <a:endParaRPr lang="en-US" sz="1800" b="0" i="0" u="none" strike="noStrike" baseline="0" dirty="0">
              <a:solidFill>
                <a:srgbClr val="000000"/>
              </a:solidFill>
              <a:latin typeface="Verdana" panose="020B0604030504040204" pitchFamily="34" charset="0"/>
            </a:endParaRPr>
          </a:p>
          <a:p>
            <a:pPr marL="0" indent="0">
              <a:buNone/>
            </a:pPr>
            <a:endParaRPr lang="en-US" sz="1800" b="0" i="0" u="none" strike="noStrike" baseline="0" dirty="0">
              <a:solidFill>
                <a:srgbClr val="000000"/>
              </a:solidFill>
              <a:latin typeface="Verdana" panose="020B0604030504040204" pitchFamily="34" charset="0"/>
            </a:endParaRPr>
          </a:p>
          <a:p>
            <a:r>
              <a:rPr lang="en-US" sz="1800" b="0" i="0" u="none" strike="noStrike" baseline="0" dirty="0">
                <a:solidFill>
                  <a:srgbClr val="000000"/>
                </a:solidFill>
                <a:latin typeface="Verdana" panose="020B0604030504040204" pitchFamily="34" charset="0"/>
              </a:rPr>
              <a:t>We will call this notebook as </a:t>
            </a:r>
            <a:r>
              <a:rPr lang="en-US" sz="1800" b="1" i="0" u="none" strike="noStrike" baseline="0" dirty="0" err="1">
                <a:solidFill>
                  <a:srgbClr val="000000"/>
                </a:solidFill>
                <a:latin typeface="Verdana" panose="020B0604030504040204" pitchFamily="34" charset="0"/>
              </a:rPr>
              <a:t>MyFirstColabNotebook</a:t>
            </a:r>
            <a:r>
              <a:rPr lang="en-US" sz="1800" b="0" i="0" u="none" strike="noStrike" baseline="0" dirty="0">
                <a:solidFill>
                  <a:srgbClr val="000000"/>
                </a:solidFill>
                <a:latin typeface="Verdana" panose="020B0604030504040204" pitchFamily="34" charset="0"/>
              </a:rPr>
              <a:t>. So type in this name in the edit box and hit ENTER. The notebook will acquire the name that you have given now. </a:t>
            </a:r>
            <a:endParaRPr lang="id-ID" dirty="0"/>
          </a:p>
        </p:txBody>
      </p:sp>
      <p:sp>
        <p:nvSpPr>
          <p:cNvPr id="3" name="Title 2">
            <a:extLst>
              <a:ext uri="{FF2B5EF4-FFF2-40B4-BE49-F238E27FC236}">
                <a16:creationId xmlns:a16="http://schemas.microsoft.com/office/drawing/2014/main" id="{FBF7363E-E724-48C3-A3DB-7AF35DBFB374}"/>
              </a:ext>
            </a:extLst>
          </p:cNvPr>
          <p:cNvSpPr>
            <a:spLocks noGrp="1"/>
          </p:cNvSpPr>
          <p:nvPr>
            <p:ph type="title"/>
          </p:nvPr>
        </p:nvSpPr>
        <p:spPr/>
        <p:txBody>
          <a:bodyPr/>
          <a:lstStyle/>
          <a:p>
            <a:r>
              <a:rPr lang="id-ID" sz="1800" b="1" i="0" u="none" strike="noStrike" baseline="0" dirty="0" err="1">
                <a:solidFill>
                  <a:srgbClr val="000000"/>
                </a:solidFill>
                <a:latin typeface="Arial" panose="020B0604020202020204" pitchFamily="34" charset="0"/>
              </a:rPr>
              <a:t>Setting</a:t>
            </a:r>
            <a:r>
              <a:rPr lang="id-ID" sz="1800" b="1" i="0" u="none" strike="noStrike" baseline="0" dirty="0">
                <a:solidFill>
                  <a:srgbClr val="000000"/>
                </a:solidFill>
                <a:latin typeface="Arial" panose="020B0604020202020204" pitchFamily="34" charset="0"/>
              </a:rPr>
              <a:t> </a:t>
            </a:r>
            <a:r>
              <a:rPr lang="id-ID" sz="1800" b="1" i="0" u="none" strike="noStrike" baseline="0" dirty="0" err="1">
                <a:solidFill>
                  <a:srgbClr val="000000"/>
                </a:solidFill>
                <a:latin typeface="Arial" panose="020B0604020202020204" pitchFamily="34" charset="0"/>
              </a:rPr>
              <a:t>Notebook</a:t>
            </a:r>
            <a:r>
              <a:rPr lang="id-ID" sz="1800" b="1" i="0" u="none" strike="noStrike" baseline="0" dirty="0">
                <a:solidFill>
                  <a:srgbClr val="000000"/>
                </a:solidFill>
                <a:latin typeface="Arial" panose="020B0604020202020204" pitchFamily="34" charset="0"/>
              </a:rPr>
              <a:t> </a:t>
            </a:r>
            <a:r>
              <a:rPr lang="id-ID" sz="1800" b="1" i="0" u="none" strike="noStrike" baseline="0" dirty="0" err="1">
                <a:solidFill>
                  <a:srgbClr val="000000"/>
                </a:solidFill>
                <a:latin typeface="Arial" panose="020B0604020202020204" pitchFamily="34" charset="0"/>
              </a:rPr>
              <a:t>Name</a:t>
            </a:r>
            <a:r>
              <a:rPr lang="id-ID" sz="1800" b="1" i="0" u="none" strike="noStrike" baseline="0" dirty="0">
                <a:solidFill>
                  <a:srgbClr val="000000"/>
                </a:solidFill>
                <a:latin typeface="Arial" panose="020B0604020202020204" pitchFamily="34" charset="0"/>
              </a:rPr>
              <a:t> </a:t>
            </a:r>
            <a:endParaRPr lang="id-ID" dirty="0"/>
          </a:p>
        </p:txBody>
      </p:sp>
      <p:pic>
        <p:nvPicPr>
          <p:cNvPr id="6" name="Picture 5">
            <a:extLst>
              <a:ext uri="{FF2B5EF4-FFF2-40B4-BE49-F238E27FC236}">
                <a16:creationId xmlns:a16="http://schemas.microsoft.com/office/drawing/2014/main" id="{63F58680-9948-4BB5-B830-8AD9698104C9}"/>
              </a:ext>
            </a:extLst>
          </p:cNvPr>
          <p:cNvPicPr>
            <a:picLocks noChangeAspect="1"/>
          </p:cNvPicPr>
          <p:nvPr/>
        </p:nvPicPr>
        <p:blipFill>
          <a:blip r:embed="rId2"/>
          <a:stretch>
            <a:fillRect/>
          </a:stretch>
        </p:blipFill>
        <p:spPr>
          <a:xfrm>
            <a:off x="1906858" y="2932597"/>
            <a:ext cx="7901010" cy="2620478"/>
          </a:xfrm>
          <a:prstGeom prst="rect">
            <a:avLst/>
          </a:prstGeom>
        </p:spPr>
      </p:pic>
    </p:spTree>
    <p:extLst>
      <p:ext uri="{BB962C8B-B14F-4D97-AF65-F5344CB8AC3E}">
        <p14:creationId xmlns:p14="http://schemas.microsoft.com/office/powerpoint/2010/main" val="3929383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F83B2C-35C8-4A87-A130-5AE73B06E3EB}"/>
              </a:ext>
            </a:extLst>
          </p:cNvPr>
          <p:cNvSpPr/>
          <p:nvPr/>
        </p:nvSpPr>
        <p:spPr>
          <a:xfrm>
            <a:off x="1585159" y="2418267"/>
            <a:ext cx="3759160" cy="8169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id-ID"/>
          </a:p>
        </p:txBody>
      </p:sp>
      <p:sp>
        <p:nvSpPr>
          <p:cNvPr id="3" name="Title 2">
            <a:extLst>
              <a:ext uri="{FF2B5EF4-FFF2-40B4-BE49-F238E27FC236}">
                <a16:creationId xmlns:a16="http://schemas.microsoft.com/office/drawing/2014/main" id="{AE0ACBB9-6CE1-48C7-9EC7-284D7A772C48}"/>
              </a:ext>
            </a:extLst>
          </p:cNvPr>
          <p:cNvSpPr>
            <a:spLocks noGrp="1"/>
          </p:cNvSpPr>
          <p:nvPr>
            <p:ph type="title"/>
          </p:nvPr>
        </p:nvSpPr>
        <p:spPr/>
        <p:txBody>
          <a:bodyPr/>
          <a:lstStyle/>
          <a:p>
            <a:r>
              <a:rPr lang="en-US" dirty="0"/>
              <a:t>Entering and Executing Code</a:t>
            </a:r>
            <a:endParaRPr lang="id-ID" dirty="0"/>
          </a:p>
        </p:txBody>
      </p:sp>
      <p:sp>
        <p:nvSpPr>
          <p:cNvPr id="4" name="Content Placeholder 3">
            <a:extLst>
              <a:ext uri="{FF2B5EF4-FFF2-40B4-BE49-F238E27FC236}">
                <a16:creationId xmlns:a16="http://schemas.microsoft.com/office/drawing/2014/main" id="{6966911F-BFBD-4D84-BA1B-677293847AC2}"/>
              </a:ext>
            </a:extLst>
          </p:cNvPr>
          <p:cNvSpPr>
            <a:spLocks noGrp="1"/>
          </p:cNvSpPr>
          <p:nvPr>
            <p:ph idx="13"/>
          </p:nvPr>
        </p:nvSpPr>
        <p:spPr/>
        <p:txBody>
          <a:bodyPr/>
          <a:lstStyle/>
          <a:p>
            <a:r>
              <a:rPr lang="en-US" sz="1800" b="0" i="0" u="none" strike="noStrike" baseline="0" dirty="0">
                <a:solidFill>
                  <a:srgbClr val="000000"/>
                </a:solidFill>
                <a:latin typeface="Verdana" panose="020B0604030504040204" pitchFamily="34" charset="0"/>
              </a:rPr>
              <a:t>Enter the following two Python statements in the code window: </a:t>
            </a:r>
          </a:p>
          <a:p>
            <a:pPr marL="0" indent="0">
              <a:buNone/>
            </a:pPr>
            <a:r>
              <a:rPr lang="en-US" sz="1800" b="0" i="0" u="none" strike="noStrike" baseline="0" dirty="0">
                <a:solidFill>
                  <a:srgbClr val="000000"/>
                </a:solidFill>
                <a:latin typeface="Consolas" panose="020B0609020204030204" pitchFamily="49" charset="0"/>
              </a:rPr>
              <a:t>	</a:t>
            </a:r>
            <a:r>
              <a:rPr lang="id-ID" sz="1800" b="0" i="0" u="none" strike="noStrike" baseline="0" dirty="0" err="1">
                <a:solidFill>
                  <a:srgbClr val="000000"/>
                </a:solidFill>
                <a:latin typeface="Consolas" panose="020B0609020204030204" pitchFamily="49" charset="0"/>
              </a:rPr>
              <a:t>import</a:t>
            </a:r>
            <a:r>
              <a:rPr lang="id-ID" sz="1800" b="0" i="0" u="none" strike="noStrike" baseline="0" dirty="0">
                <a:solidFill>
                  <a:srgbClr val="000000"/>
                </a:solidFill>
                <a:latin typeface="Consolas" panose="020B0609020204030204" pitchFamily="49" charset="0"/>
              </a:rPr>
              <a:t> </a:t>
            </a:r>
            <a:r>
              <a:rPr lang="id-ID" sz="1800" b="0" i="0" u="none" strike="noStrike" baseline="0" dirty="0" err="1">
                <a:solidFill>
                  <a:srgbClr val="000000"/>
                </a:solidFill>
                <a:latin typeface="Consolas" panose="020B0609020204030204" pitchFamily="49" charset="0"/>
              </a:rPr>
              <a:t>time</a:t>
            </a:r>
            <a:r>
              <a:rPr lang="id-ID" sz="1800" b="0" i="0" u="none" strike="noStrike" baseline="0" dirty="0">
                <a:solidFill>
                  <a:srgbClr val="000000"/>
                </a:solidFill>
                <a:latin typeface="Consolas" panose="020B0609020204030204" pitchFamily="49" charset="0"/>
              </a:rPr>
              <a:t> </a:t>
            </a:r>
            <a:endParaRPr lang="id-ID" sz="1800" b="0" i="0" u="none" strike="noStrike" baseline="0" dirty="0">
              <a:solidFill>
                <a:srgbClr val="000000"/>
              </a:solidFill>
              <a:latin typeface="Verdana" panose="020B0604030504040204" pitchFamily="34" charset="0"/>
            </a:endParaRPr>
          </a:p>
          <a:p>
            <a:pPr marL="0" indent="0">
              <a:buNone/>
            </a:pPr>
            <a:r>
              <a:rPr lang="en-US" sz="1800" b="0" i="0" u="none" strike="noStrike" baseline="0" dirty="0">
                <a:solidFill>
                  <a:srgbClr val="000000"/>
                </a:solidFill>
                <a:latin typeface="Consolas" panose="020B0609020204030204" pitchFamily="49" charset="0"/>
              </a:rPr>
              <a:t>	</a:t>
            </a:r>
            <a:r>
              <a:rPr lang="id-ID" sz="1800" b="0" i="0" u="none" strike="noStrike" baseline="0" dirty="0" err="1">
                <a:solidFill>
                  <a:srgbClr val="000000"/>
                </a:solidFill>
                <a:latin typeface="Consolas" panose="020B0609020204030204" pitchFamily="49" charset="0"/>
              </a:rPr>
              <a:t>print</a:t>
            </a:r>
            <a:r>
              <a:rPr lang="id-ID" sz="1800" b="0" i="0" u="none" strike="noStrike" baseline="0" dirty="0">
                <a:solidFill>
                  <a:srgbClr val="000000"/>
                </a:solidFill>
                <a:latin typeface="Consolas" panose="020B0609020204030204" pitchFamily="49" charset="0"/>
              </a:rPr>
              <a:t>(</a:t>
            </a:r>
            <a:r>
              <a:rPr lang="id-ID" sz="1800" b="0" i="0" u="none" strike="noStrike" baseline="0" dirty="0" err="1">
                <a:solidFill>
                  <a:srgbClr val="000000"/>
                </a:solidFill>
                <a:latin typeface="Consolas" panose="020B0609020204030204" pitchFamily="49" charset="0"/>
              </a:rPr>
              <a:t>time.ctime</a:t>
            </a:r>
            <a:r>
              <a:rPr lang="id-ID" sz="1800" b="0" i="0" u="none" strike="noStrike" baseline="0" dirty="0">
                <a:solidFill>
                  <a:srgbClr val="000000"/>
                </a:solidFill>
                <a:latin typeface="Consolas" panose="020B0609020204030204" pitchFamily="49" charset="0"/>
              </a:rPr>
              <a:t>()) </a:t>
            </a:r>
            <a:endParaRPr lang="id-ID" dirty="0"/>
          </a:p>
        </p:txBody>
      </p:sp>
      <p:pic>
        <p:nvPicPr>
          <p:cNvPr id="10" name="Picture 9">
            <a:extLst>
              <a:ext uri="{FF2B5EF4-FFF2-40B4-BE49-F238E27FC236}">
                <a16:creationId xmlns:a16="http://schemas.microsoft.com/office/drawing/2014/main" id="{AD0DD5FA-87D4-4736-9AC1-EDDF8CCD9607}"/>
              </a:ext>
            </a:extLst>
          </p:cNvPr>
          <p:cNvPicPr>
            <a:picLocks noChangeAspect="1"/>
          </p:cNvPicPr>
          <p:nvPr/>
        </p:nvPicPr>
        <p:blipFill>
          <a:blip r:embed="rId2"/>
          <a:stretch>
            <a:fillRect/>
          </a:stretch>
        </p:blipFill>
        <p:spPr>
          <a:xfrm>
            <a:off x="1511100" y="3370612"/>
            <a:ext cx="7952998" cy="2857230"/>
          </a:xfrm>
          <a:prstGeom prst="rect">
            <a:avLst/>
          </a:prstGeom>
        </p:spPr>
      </p:pic>
    </p:spTree>
    <p:extLst>
      <p:ext uri="{BB962C8B-B14F-4D97-AF65-F5344CB8AC3E}">
        <p14:creationId xmlns:p14="http://schemas.microsoft.com/office/powerpoint/2010/main" val="4070635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Flow_SignoffStatus xmlns="47793baa-3cbb-486e-a055-4d42ce3882d7" xsi:nil="true"/>
    <_dlc_DocId xmlns="9fdf624c-fedc-4f6c-b928-0c7bf4c9e100">J56STF5CZXNR-2061195910-691142</_dlc_DocId>
    <_dlc_DocIdUrl xmlns="9fdf624c-fedc-4f6c-b928-0c7bf4c9e100">
      <Url>https://binusianorg.sharepoint.com/sites/arc/_layouts/15/DocIdRedir.aspx?ID=J56STF5CZXNR-2061195910-691142</Url>
      <Description>J56STF5CZXNR-2061195910-691142</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44340CFFCDDB44F9904404F1FA9688C" ma:contentTypeVersion="15" ma:contentTypeDescription="Create a new document." ma:contentTypeScope="" ma:versionID="939164fb4ce9d77da8b44cb5205bf59b">
  <xsd:schema xmlns:xsd="http://www.w3.org/2001/XMLSchema" xmlns:xs="http://www.w3.org/2001/XMLSchema" xmlns:p="http://schemas.microsoft.com/office/2006/metadata/properties" xmlns:ns2="9fdf624c-fedc-4f6c-b928-0c7bf4c9e100" xmlns:ns3="47793baa-3cbb-486e-a055-4d42ce3882d7" xmlns:ns4="http://schemas.microsoft.com/sharepoint/v3/fields" targetNamespace="http://schemas.microsoft.com/office/2006/metadata/properties" ma:root="true" ma:fieldsID="63b003db5a72b2282a54ad3b1f995462" ns2:_="" ns3:_="" ns4:_="">
    <xsd:import namespace="9fdf624c-fedc-4f6c-b928-0c7bf4c9e100"/>
    <xsd:import namespace="47793baa-3cbb-486e-a055-4d42ce3882d7"/>
    <xsd:import namespace="http://schemas.microsoft.com/sharepoint/v3/fields"/>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2:SharedWithUsers" minOccurs="0"/>
                <xsd:element ref="ns2:SharedWithDetails" minOccurs="0"/>
                <xsd:element ref="ns3:MediaServiceLocation" minOccurs="0"/>
                <xsd:element ref="ns3:MediaServiceAutoKeyPoints" minOccurs="0"/>
                <xsd:element ref="ns3:MediaServiceKeyPoints" minOccurs="0"/>
                <xsd:element ref="ns3:_Flow_SignoffStatus" minOccurs="0"/>
                <xsd:element ref="ns4:_Vers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df624c-fedc-4f6c-b928-0c7bf4c9e10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793baa-3cbb-486e-a055-4d42ce3882d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_Flow_SignoffStatus" ma:index="23" nillable="true" ma:displayName="Sign-off status" ma:internalName="Sign_x002d_off_x0020_status">
      <xsd:simpleType>
        <xsd:restriction base="dms:Text"/>
      </xsd:simpleType>
    </xsd:element>
    <xsd:element name="MediaLengthInSeconds" ma:index="2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24"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6D8D10-5CE6-45C0-899F-3757B0B76385}">
  <ds:schemaRefs>
    <ds:schemaRef ds:uri="http://schemas.microsoft.com/sharepoint/events"/>
  </ds:schemaRefs>
</ds:datastoreItem>
</file>

<file path=customXml/itemProps2.xml><?xml version="1.0" encoding="utf-8"?>
<ds:datastoreItem xmlns:ds="http://schemas.openxmlformats.org/officeDocument/2006/customXml" ds:itemID="{3F313E50-9F1C-4EB2-8248-D1942A92381A}">
  <ds:schemaRefs>
    <ds:schemaRef ds:uri="http://schemas.microsoft.com/office/2006/metadata/properties"/>
    <ds:schemaRef ds:uri="http://schemas.microsoft.com/office/infopath/2007/PartnerControls"/>
    <ds:schemaRef ds:uri="http://schemas.microsoft.com/sharepoint/v3/fields"/>
    <ds:schemaRef ds:uri="47793baa-3cbb-486e-a055-4d42ce3882d7"/>
    <ds:schemaRef ds:uri="9fdf624c-fedc-4f6c-b928-0c7bf4c9e100"/>
  </ds:schemaRefs>
</ds:datastoreItem>
</file>

<file path=customXml/itemProps3.xml><?xml version="1.0" encoding="utf-8"?>
<ds:datastoreItem xmlns:ds="http://schemas.openxmlformats.org/officeDocument/2006/customXml" ds:itemID="{61361C9D-5A18-4E58-8BA9-7D22F5AD4A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df624c-fedc-4f6c-b928-0c7bf4c9e100"/>
    <ds:schemaRef ds:uri="47793baa-3cbb-486e-a055-4d42ce3882d7"/>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CED985A4-BE78-47BD-93FF-32CA6D846A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925</TotalTime>
  <Words>1546</Words>
  <Application>Microsoft Office PowerPoint</Application>
  <PresentationFormat>Custom</PresentationFormat>
  <Paragraphs>151</Paragraphs>
  <Slides>33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Calibri</vt:lpstr>
      <vt:lpstr>Cambria Math</vt:lpstr>
      <vt:lpstr>Consolas</vt:lpstr>
      <vt:lpstr>Lato</vt:lpstr>
      <vt:lpstr>Open Sans</vt:lpstr>
      <vt:lpstr>Roboto</vt:lpstr>
      <vt:lpstr>Symbol</vt:lpstr>
      <vt:lpstr>Verdana</vt:lpstr>
      <vt:lpstr>Office Theme</vt:lpstr>
      <vt:lpstr>PowerPoint Presentation</vt:lpstr>
      <vt:lpstr>Learning Objectives</vt:lpstr>
      <vt:lpstr>Python with Google Colaboratory Environment </vt:lpstr>
      <vt:lpstr>Google Collab Introduction</vt:lpstr>
      <vt:lpstr>What Colab Offers </vt:lpstr>
      <vt:lpstr>Create Python Notebook</vt:lpstr>
      <vt:lpstr>Create Python Notebook</vt:lpstr>
      <vt:lpstr>Setting Notebook Name </vt:lpstr>
      <vt:lpstr>Entering and Executing Code</vt:lpstr>
      <vt:lpstr>Adding Code Cells </vt:lpstr>
      <vt:lpstr>Changing Cell Order </vt:lpstr>
      <vt:lpstr>Deleting Cell </vt:lpstr>
      <vt:lpstr>Variables and Assignment  </vt:lpstr>
      <vt:lpstr>Variable and Assignment</vt:lpstr>
      <vt:lpstr>Variable and Assignment</vt:lpstr>
      <vt:lpstr>What value will y have after the following lines of code are executed?</vt:lpstr>
      <vt:lpstr>What value will y have after the following lines of code are executed?</vt:lpstr>
      <vt:lpstr>Data Type and Numpy Arrays</vt:lpstr>
      <vt:lpstr>By default Python have these data types:</vt:lpstr>
      <vt:lpstr>Introduction Numpy</vt:lpstr>
      <vt:lpstr>Data Types in NumPy</vt:lpstr>
      <vt:lpstr>Numpy Array</vt:lpstr>
      <vt:lpstr>Numpy Array</vt:lpstr>
      <vt:lpstr>Function</vt:lpstr>
      <vt:lpstr>Function</vt:lpstr>
      <vt:lpstr>Example Function</vt:lpstr>
      <vt:lpstr>PowerPoint Presentation</vt:lpstr>
      <vt:lpstr>Operation and Statements </vt:lpstr>
      <vt:lpstr>If-Else Statement</vt:lpstr>
      <vt:lpstr>Example of If-Else Statement</vt:lpstr>
      <vt:lpstr>What will be the value of y after the following script is executed?</vt:lpstr>
      <vt:lpstr>What will be the value of y after the following script is executed?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danton sihombing</dc:creator>
  <cp:lastModifiedBy>Bakti Amirul Jabar</cp:lastModifiedBy>
  <cp:revision>40</cp:revision>
  <dcterms:created xsi:type="dcterms:W3CDTF">2014-01-27T02:13:18Z</dcterms:created>
  <dcterms:modified xsi:type="dcterms:W3CDTF">2021-12-07T03:22:50Z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0x010100144340CFFCDDB44F9904404F1FA9688C</vt:lpwstr>
  </property>
  <property fmtid="{D5CDD505-2E9C-101B-9397-08002B2CF9AE}" pid="3" name="_dlc_DocIdItemGuid">
    <vt:lpwstr>607fc7ea-bc95-4549-a0d4-b252b58b529e</vt:lpwstr>
  </property>
</Properties>
</file>