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2" r:id="rId2"/>
    <p:sldId id="364" r:id="rId3"/>
    <p:sldId id="365" r:id="rId4"/>
    <p:sldId id="366" r:id="rId5"/>
    <p:sldId id="373" r:id="rId6"/>
    <p:sldId id="367" r:id="rId7"/>
    <p:sldId id="374" r:id="rId8"/>
    <p:sldId id="371" r:id="rId9"/>
    <p:sldId id="375" r:id="rId10"/>
    <p:sldId id="376" r:id="rId11"/>
    <p:sldId id="377" r:id="rId12"/>
    <p:sldId id="378" r:id="rId13"/>
    <p:sldId id="379" r:id="rId14"/>
    <p:sldId id="372" r:id="rId15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78372" autoAdjust="0"/>
  </p:normalViewPr>
  <p:slideViewPr>
    <p:cSldViewPr>
      <p:cViewPr varScale="1">
        <p:scale>
          <a:sx n="86" d="100"/>
          <a:sy n="86" d="100"/>
        </p:scale>
        <p:origin x="22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A3ECF-0238-4ED3-94B0-5264E6F3A85D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4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2018-06-04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2018-06-04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2018-06-04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2018-06-04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2018-06-04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2018-06-04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2018-06-04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2018-06-04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2018-06-04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2018-06-04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2018-06-04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2018-06-04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jpg"/><Relationship Id="rId39" Type="http://schemas.openxmlformats.org/officeDocument/2006/relationships/image" Target="../media/image37.jpg"/><Relationship Id="rId21" Type="http://schemas.openxmlformats.org/officeDocument/2006/relationships/image" Target="../media/image19.jpg"/><Relationship Id="rId34" Type="http://schemas.openxmlformats.org/officeDocument/2006/relationships/image" Target="../media/image32.jpg"/><Relationship Id="rId42" Type="http://schemas.openxmlformats.org/officeDocument/2006/relationships/image" Target="../media/image40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29" Type="http://schemas.openxmlformats.org/officeDocument/2006/relationships/image" Target="../media/image27.jpg"/><Relationship Id="rId41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24" Type="http://schemas.openxmlformats.org/officeDocument/2006/relationships/image" Target="../media/image22.jpg"/><Relationship Id="rId32" Type="http://schemas.openxmlformats.org/officeDocument/2006/relationships/image" Target="../media/image30.jpg"/><Relationship Id="rId37" Type="http://schemas.openxmlformats.org/officeDocument/2006/relationships/image" Target="../media/image35.jpg"/><Relationship Id="rId40" Type="http://schemas.openxmlformats.org/officeDocument/2006/relationships/image" Target="../media/image38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28" Type="http://schemas.openxmlformats.org/officeDocument/2006/relationships/image" Target="../media/image26.jpg"/><Relationship Id="rId36" Type="http://schemas.openxmlformats.org/officeDocument/2006/relationships/image" Target="../media/image34.jp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31" Type="http://schemas.openxmlformats.org/officeDocument/2006/relationships/image" Target="../media/image29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jpg"/><Relationship Id="rId27" Type="http://schemas.openxmlformats.org/officeDocument/2006/relationships/image" Target="../media/image25.jpg"/><Relationship Id="rId30" Type="http://schemas.openxmlformats.org/officeDocument/2006/relationships/image" Target="../media/image28.jpg"/><Relationship Id="rId35" Type="http://schemas.openxmlformats.org/officeDocument/2006/relationships/image" Target="../media/image33.jpg"/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33" Type="http://schemas.openxmlformats.org/officeDocument/2006/relationships/image" Target="../media/image31.jpg"/><Relationship Id="rId38" Type="http://schemas.openxmlformats.org/officeDocument/2006/relationships/image" Target="../media/image3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Face Recognition using Principal Components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Dinh</a:t>
            </a:r>
            <a:r>
              <a:rPr lang="en-US" altLang="ko-KR" dirty="0" smtClean="0"/>
              <a:t> </a:t>
            </a:r>
            <a:r>
              <a:rPr lang="en-US" altLang="ko-KR" dirty="0" smtClean="0"/>
              <a:t>Vu</a:t>
            </a:r>
          </a:p>
          <a:p>
            <a:r>
              <a:rPr lang="en-US" altLang="ko-KR" dirty="0" smtClean="0"/>
              <a:t>June</a:t>
            </a:r>
            <a:r>
              <a:rPr lang="en-US" altLang="ko-KR" dirty="0" smtClean="0"/>
              <a:t> </a:t>
            </a:r>
            <a:r>
              <a:rPr lang="en-US" altLang="ko-KR" dirty="0" smtClean="0"/>
              <a:t>05</a:t>
            </a:r>
            <a:r>
              <a:rPr lang="en-US" altLang="ko-KR" dirty="0" smtClean="0"/>
              <a:t>th,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4. Deliverable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 version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cpuMatTranspose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(float *A,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float *B)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cpuNorm2(float *A,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float Norm) {}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(float *A,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n, float eps, float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trainPCA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trainMat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Ntrain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k, float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project_train_img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k_eig_vec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float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mean) {}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4. Deliverable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CUDA C version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gpuMatAdd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(float* A, float* B, float* C,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gpuMatSub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(float* A, float* B, float* C,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gpuMatMul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(float *A, float *B, float *C,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gpuMatTranspose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(float *A, float *B,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95746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4. Deliverable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CUDA C version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gpuNorm2(float *A,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float Norm)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reduceGmem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g_idata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g_odata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unsigned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 {}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2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5. Schedule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Finished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Debug C and CUDA C 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3 version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265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5625554"/>
          </a:xfrm>
        </p:spPr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altLang="ko-K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ko-K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ko-K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solve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ko-K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Deliverable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ko-K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07278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1. Motivation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Facial recognition is a technology capable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of identifying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 person from digital images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many applications using facial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    recognition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2. Problem Description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4" y="1674416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58" y="1678979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81" y="1669853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04" y="1669573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72" y="1669573"/>
            <a:ext cx="609600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40" y="1669573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4" y="2392710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58" y="2392710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81" y="2388147"/>
            <a:ext cx="609600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04" y="2383024"/>
            <a:ext cx="609600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72" y="2383024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40" y="2392710"/>
            <a:ext cx="609600" cy="609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4" y="3111004"/>
            <a:ext cx="60960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58" y="3111004"/>
            <a:ext cx="609600" cy="609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30" y="3106441"/>
            <a:ext cx="609600" cy="609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40" y="3091212"/>
            <a:ext cx="609600" cy="609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72" y="3091212"/>
            <a:ext cx="609600" cy="609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02" y="3096475"/>
            <a:ext cx="609600" cy="609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4" y="3829298"/>
            <a:ext cx="609600" cy="609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58" y="3829298"/>
            <a:ext cx="609600" cy="609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30" y="3836178"/>
            <a:ext cx="609600" cy="609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02" y="3836178"/>
            <a:ext cx="609600" cy="609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72" y="3829298"/>
            <a:ext cx="609600" cy="609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06" y="3836178"/>
            <a:ext cx="609600" cy="609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4" y="4547592"/>
            <a:ext cx="609600" cy="609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58" y="4547592"/>
            <a:ext cx="609600" cy="609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30" y="4542554"/>
            <a:ext cx="609600" cy="609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02" y="4542554"/>
            <a:ext cx="609600" cy="6096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72" y="4539506"/>
            <a:ext cx="609600" cy="6096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06" y="4533723"/>
            <a:ext cx="609600" cy="609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547664" y="5301208"/>
            <a:ext cx="2241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628800"/>
            <a:ext cx="609600" cy="6096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298" y="1628800"/>
            <a:ext cx="609600" cy="6096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360723"/>
            <a:ext cx="609600" cy="6096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97" y="2370409"/>
            <a:ext cx="609600" cy="6096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068911"/>
            <a:ext cx="609600" cy="6096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97" y="3068911"/>
            <a:ext cx="609600" cy="609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77099"/>
            <a:ext cx="609600" cy="609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97" y="3777099"/>
            <a:ext cx="609600" cy="6096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511422"/>
            <a:ext cx="609600" cy="6096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97" y="4520253"/>
            <a:ext cx="609600" cy="6096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156176" y="5301208"/>
            <a:ext cx="15751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34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 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Use public data base Japanese Females Facial Expression (JFFE)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163 training images and 50 test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Grayscale photos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ize of each image: 64x64 = 4096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Detect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right person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6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3. How to solve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9811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Create training matrix 163×4096</a:t>
                </a:r>
                <a:endParaRPr lang="en-US" sz="3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4096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(4096)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163</m:t>
                                  </m:r>
                                </m:sub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163</m:t>
                                  </m:r>
                                </m:sub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163</m:t>
                                  </m:r>
                                </m:sub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(4096)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3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981175"/>
              </a:xfrm>
              <a:blipFill>
                <a:blip r:embed="rId2"/>
                <a:stretch>
                  <a:fillRect l="-1704" t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437112"/>
            <a:ext cx="5094000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7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9039"/>
            <a:ext cx="8229600" cy="471689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3. How to solve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052736"/>
            <a:ext cx="70770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5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4. Deliverable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version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train_matrix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createDataset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project_train_img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k_eig_vec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train_PCA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train_matrix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recon_error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train_recon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train_matrix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project_train_img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k_eig_vec,m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project_test_img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test_PCA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test_matrix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k_eig_vec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mean);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identify(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project_train_img,project_test_img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6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4. Deliverable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 version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cpuMatAdd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B,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C)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cpuMatSub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(float* A, float* B,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float* C)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cpuMatMul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(float *A, float *B,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p, float *C)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cpuMatMulScalar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(float *A,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float lambda, float *B)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2969581963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15555</TotalTime>
  <Words>482</Words>
  <Application>Microsoft Office PowerPoint</Application>
  <PresentationFormat>On-screen Show (4:3)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맑은 고딕</vt:lpstr>
      <vt:lpstr>Arial</vt:lpstr>
      <vt:lpstr>Cambria Math</vt:lpstr>
      <vt:lpstr>Courier New</vt:lpstr>
      <vt:lpstr>굴림</vt:lpstr>
      <vt:lpstr>Tw Cen MT</vt:lpstr>
      <vt:lpstr>Wingdings</vt:lpstr>
      <vt:lpstr>Wingdings 3</vt:lpstr>
      <vt:lpstr>심플 테마</vt:lpstr>
      <vt:lpstr>Face Recognition using Principal Components Analysis</vt:lpstr>
      <vt:lpstr>Contents</vt:lpstr>
      <vt:lpstr>1. Motivation</vt:lpstr>
      <vt:lpstr>2. Problem Description</vt:lpstr>
      <vt:lpstr>2. Problem Description</vt:lpstr>
      <vt:lpstr>3. How to solve</vt:lpstr>
      <vt:lpstr>3. How to solve</vt:lpstr>
      <vt:lpstr>4. Deliverable</vt:lpstr>
      <vt:lpstr>4. Deliverable</vt:lpstr>
      <vt:lpstr>4. Deliverable</vt:lpstr>
      <vt:lpstr>4. Deliverable</vt:lpstr>
      <vt:lpstr>4. Deliverable</vt:lpstr>
      <vt:lpstr>5. Schedule</vt:lpstr>
      <vt:lpstr>THANK YOU FOR LISTENING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Windows User</cp:lastModifiedBy>
  <cp:revision>1129</cp:revision>
  <cp:lastPrinted>2016-05-09T02:18:29Z</cp:lastPrinted>
  <dcterms:created xsi:type="dcterms:W3CDTF">2009-02-06T01:28:03Z</dcterms:created>
  <dcterms:modified xsi:type="dcterms:W3CDTF">2018-06-04T12:01:43Z</dcterms:modified>
</cp:coreProperties>
</file>