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2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 varScale="1">
        <p:scale>
          <a:sx n="107" d="100"/>
          <a:sy n="107" d="100"/>
        </p:scale>
        <p:origin x="16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2018-05-16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2018-05-16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Face Recognition using Principal Components Analysis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Dinh</a:t>
            </a:r>
            <a:r>
              <a:rPr lang="en-US" altLang="ko-KR" dirty="0" smtClean="0"/>
              <a:t> Vu</a:t>
            </a:r>
          </a:p>
          <a:p>
            <a:r>
              <a:rPr lang="en-US" altLang="ko-KR" dirty="0" smtClean="0"/>
              <a:t>May 16th, 2018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229600" cy="5625554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altLang="ko-KR" dirty="0" smtClean="0"/>
              <a:t>Motivation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dirty="0" smtClean="0"/>
              <a:t>Problem Description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dirty="0" smtClean="0"/>
              <a:t>How to solve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dirty="0" smtClean="0"/>
              <a:t>Deliverable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ko-KR" dirty="0" smtClean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07278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Facial recognition is a technology capable of    identifying a person from digital </a:t>
            </a:r>
            <a:r>
              <a:rPr lang="en-US" dirty="0" smtClean="0"/>
              <a:t>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There are many applications using facial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public data base Japanese Females Facial Expression (JFFE)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Grayscale photos, size of photo: 64x64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163 training images and 50 test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Detect right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How to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47687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Principal Components Analysis (PCA)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Assume data is set of N vectors having</a:t>
                </a:r>
              </a:p>
              <a:p>
                <a:pPr marL="0" indent="0">
                  <a:buNone/>
                </a:pPr>
                <a:r>
                  <a:rPr lang="en-US" dirty="0" smtClean="0"/>
                  <a:t>D-dimension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476871"/>
              </a:xfrm>
              <a:blipFill>
                <a:blip r:embed="rId2"/>
                <a:stretch>
                  <a:fillRect l="-1852" t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77085"/>
            <a:ext cx="5094000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US" dirty="0" smtClean="0"/>
                  <a:t>Calculate mean vector: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 startAt="2"/>
                </a:pPr>
                <a:r>
                  <a:rPr lang="en-US" dirty="0" smtClean="0"/>
                  <a:t>Calculate 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 startAt="2"/>
                </a:pPr>
                <a:r>
                  <a:rPr lang="en-US" dirty="0" smtClean="0"/>
                  <a:t>Compute sample covariance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sSup>
                        <m:sSup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22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arenR" startAt="4"/>
                </a:pPr>
                <a:r>
                  <a:rPr lang="en-US" dirty="0" smtClean="0"/>
                  <a:t>Find eigenvalues and eigenvectors of 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 startAt="5"/>
                </a:pPr>
                <a:r>
                  <a:rPr lang="en-US" dirty="0" smtClean="0"/>
                  <a:t>Choose K eigenvectors corresponding with     K greatest eigenvalues. Assume that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 startAt="6"/>
                </a:pPr>
                <a:r>
                  <a:rPr lang="en-US" dirty="0" smtClean="0"/>
                  <a:t>Project data to the subspace created by K      selected eigenvectors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19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arenR" startAt="7"/>
                </a:pPr>
                <a:r>
                  <a:rPr lang="en-US" dirty="0" smtClean="0"/>
                  <a:t>Compute </a:t>
                </a:r>
                <a:r>
                  <a:rPr lang="en-US" dirty="0"/>
                  <a:t>Euclidean </a:t>
                </a:r>
                <a:r>
                  <a:rPr lang="en-US" dirty="0" smtClean="0"/>
                  <a:t>distance between the projected test images and each projected training image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arenR" startAt="8"/>
                </a:pPr>
                <a:r>
                  <a:rPr lang="en-US" dirty="0"/>
                  <a:t>C</a:t>
                </a:r>
                <a:r>
                  <a:rPr lang="en-US" dirty="0" smtClean="0"/>
                  <a:t>hoose the most similar training image with     the lowest distance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617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89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database only contains grayscale image so it can be stored like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PCA algorithm requires amount of matrix         calculation (</a:t>
            </a:r>
            <a:r>
              <a:rPr lang="en-US" dirty="0"/>
              <a:t>a</a:t>
            </a:r>
            <a:r>
              <a:rPr lang="en-US" dirty="0" smtClean="0"/>
              <a:t>ddition, multiplication, transpose)</a:t>
            </a:r>
          </a:p>
        </p:txBody>
      </p:sp>
    </p:spTree>
    <p:extLst>
      <p:ext uri="{BB962C8B-B14F-4D97-AF65-F5344CB8AC3E}">
        <p14:creationId xmlns:p14="http://schemas.microsoft.com/office/powerpoint/2010/main" val="3778961934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15424</TotalTime>
  <Words>158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Cambria Math</vt:lpstr>
      <vt:lpstr>굴림</vt:lpstr>
      <vt:lpstr>Tw Cen MT</vt:lpstr>
      <vt:lpstr>Wingdings</vt:lpstr>
      <vt:lpstr>Wingdings 3</vt:lpstr>
      <vt:lpstr>심플 테마</vt:lpstr>
      <vt:lpstr>Face Recognition using Principal Components Analysis</vt:lpstr>
      <vt:lpstr>Contents</vt:lpstr>
      <vt:lpstr>1. Motivation</vt:lpstr>
      <vt:lpstr>2. Problem Description</vt:lpstr>
      <vt:lpstr>3. How to solve</vt:lpstr>
      <vt:lpstr>PCA algorithm</vt:lpstr>
      <vt:lpstr>PCA algorithm</vt:lpstr>
      <vt:lpstr>PCA algorithm</vt:lpstr>
      <vt:lpstr>Deliverable</vt:lpstr>
      <vt:lpstr>THANK YOU FOR LISTENING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Windows User</cp:lastModifiedBy>
  <cp:revision>1102</cp:revision>
  <cp:lastPrinted>2016-05-09T02:18:29Z</cp:lastPrinted>
  <dcterms:created xsi:type="dcterms:W3CDTF">2009-02-06T01:28:03Z</dcterms:created>
  <dcterms:modified xsi:type="dcterms:W3CDTF">2018-05-16T12:16:54Z</dcterms:modified>
</cp:coreProperties>
</file>