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2" r:id="rId2"/>
    <p:sldId id="364" r:id="rId3"/>
    <p:sldId id="365" r:id="rId4"/>
    <p:sldId id="366" r:id="rId5"/>
    <p:sldId id="373" r:id="rId6"/>
    <p:sldId id="367" r:id="rId7"/>
    <p:sldId id="374" r:id="rId8"/>
    <p:sldId id="371" r:id="rId9"/>
    <p:sldId id="380" r:id="rId10"/>
    <p:sldId id="381" r:id="rId11"/>
    <p:sldId id="382" r:id="rId12"/>
    <p:sldId id="383" r:id="rId13"/>
    <p:sldId id="384" r:id="rId14"/>
    <p:sldId id="379" r:id="rId15"/>
    <p:sldId id="386" r:id="rId16"/>
    <p:sldId id="372" r:id="rId17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8372" autoAdjust="0"/>
  </p:normalViewPr>
  <p:slideViewPr>
    <p:cSldViewPr>
      <p:cViewPr varScale="1">
        <p:scale>
          <a:sx n="86" d="100"/>
          <a:sy n="86" d="100"/>
        </p:scale>
        <p:origin x="22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4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5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2B16FE-85D6-4D7E-8633-BA0652562104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2C5C-0239-4670-9C2C-A3EC5384C9D6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2258A7-C8F4-4182-803E-7F6531D1C0B9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E71C0-C036-44DB-BAF7-E7BD15820553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0B8F30-74CF-4962-8349-84A65A7E4F41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6ECAE-3DA2-4F24-A980-3A8EDE38B10D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2F93D-9E89-4026-99C4-10040EE933B2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8BD867-B6C6-4229-ACE3-EF0571C74645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8504AC-1CE8-4E58-AD5B-F355D7825A2C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B24E3-0BD1-46DC-B54E-0502CA3C40EE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E1308-2194-4497-88CA-66EE4CDFE08D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5C2685DF-65F4-4C52-BFCA-535A5FFA7D24}" type="datetime1">
              <a:rPr lang="en-US" altLang="ko-KR" smtClean="0"/>
              <a:t>2018-06-21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62.jpg"/><Relationship Id="rId3" Type="http://schemas.openxmlformats.org/officeDocument/2006/relationships/image" Target="../media/image56.png"/><Relationship Id="rId7" Type="http://schemas.openxmlformats.org/officeDocument/2006/relationships/image" Target="../media/image58.jpg"/><Relationship Id="rId12" Type="http://schemas.openxmlformats.org/officeDocument/2006/relationships/image" Target="../media/image6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6.jpg"/><Relationship Id="rId5" Type="http://schemas.openxmlformats.org/officeDocument/2006/relationships/image" Target="../media/image31.jpg"/><Relationship Id="rId10" Type="http://schemas.openxmlformats.org/officeDocument/2006/relationships/image" Target="../media/image60.jpg"/><Relationship Id="rId4" Type="http://schemas.openxmlformats.org/officeDocument/2006/relationships/image" Target="../media/image57.jpg"/><Relationship Id="rId9" Type="http://schemas.openxmlformats.org/officeDocument/2006/relationships/image" Target="../media/image5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9" Type="http://schemas.openxmlformats.org/officeDocument/2006/relationships/image" Target="../media/image37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42" Type="http://schemas.openxmlformats.org/officeDocument/2006/relationships/image" Target="../media/image40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29" Type="http://schemas.openxmlformats.org/officeDocument/2006/relationships/image" Target="../media/image27.jpg"/><Relationship Id="rId41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32" Type="http://schemas.openxmlformats.org/officeDocument/2006/relationships/image" Target="../media/image30.jpg"/><Relationship Id="rId37" Type="http://schemas.openxmlformats.org/officeDocument/2006/relationships/image" Target="../media/image35.jpg"/><Relationship Id="rId40" Type="http://schemas.openxmlformats.org/officeDocument/2006/relationships/image" Target="../media/image38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Relationship Id="rId27" Type="http://schemas.openxmlformats.org/officeDocument/2006/relationships/image" Target="../media/image25.jpg"/><Relationship Id="rId30" Type="http://schemas.openxmlformats.org/officeDocument/2006/relationships/image" Target="../media/image28.jpg"/><Relationship Id="rId35" Type="http://schemas.openxmlformats.org/officeDocument/2006/relationships/image" Target="../media/image33.jpg"/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38" Type="http://schemas.openxmlformats.org/officeDocument/2006/relationships/image" Target="../media/image3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Face Recognition using Principal Components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Dinh</a:t>
            </a:r>
            <a:r>
              <a:rPr lang="en-US" altLang="ko-KR" dirty="0" smtClean="0"/>
              <a:t> Vu - 20184187</a:t>
            </a:r>
          </a:p>
          <a:p>
            <a:r>
              <a:rPr lang="en-US" altLang="ko-KR" dirty="0" smtClean="0"/>
              <a:t>June 21th, 2018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A11FF-03D6-457B-9461-EFC9720B29DE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Subtract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ean vector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63" y="1484784"/>
            <a:ext cx="405765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13" y="3284984"/>
            <a:ext cx="7439025" cy="1619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691" y="209278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470965"/>
            <a:ext cx="1156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CUDA 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8856" y="3284984"/>
            <a:ext cx="51248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8973" y="3284984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7005" y="3284984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00823" y="3284984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3111" y="3284984"/>
            <a:ext cx="72429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4095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313" y="4927252"/>
            <a:ext cx="5943600" cy="132397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01339" y="3284984"/>
            <a:ext cx="58027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81617" y="3284984"/>
            <a:ext cx="121149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17974" y="3284984"/>
            <a:ext cx="51248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8091" y="3284984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46123" y="3284984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9941" y="3284984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22229" y="3284984"/>
            <a:ext cx="72429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4095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30457" y="3284984"/>
            <a:ext cx="58027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10735" y="3284984"/>
            <a:ext cx="121149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Elbow Connector 34"/>
          <p:cNvCxnSpPr>
            <a:stCxn id="28" idx="0"/>
            <a:endCxn id="16" idx="0"/>
          </p:cNvCxnSpPr>
          <p:nvPr/>
        </p:nvCxnSpPr>
        <p:spPr>
          <a:xfrm rot="5400000" flipH="1" flipV="1">
            <a:off x="3139655" y="1249543"/>
            <a:ext cx="12700" cy="407088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0"/>
            <a:endCxn id="17" idx="0"/>
          </p:cNvCxnSpPr>
          <p:nvPr/>
        </p:nvCxnSpPr>
        <p:spPr>
          <a:xfrm rot="5400000" flipH="1" flipV="1">
            <a:off x="3427687" y="1249543"/>
            <a:ext cx="12700" cy="4070882"/>
          </a:xfrm>
          <a:prstGeom prst="bentConnector3">
            <a:avLst>
              <a:gd name="adj1" fmla="val 27658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0" idx="0"/>
            <a:endCxn id="18" idx="0"/>
          </p:cNvCxnSpPr>
          <p:nvPr/>
        </p:nvCxnSpPr>
        <p:spPr>
          <a:xfrm rot="5400000" flipH="1" flipV="1">
            <a:off x="3711505" y="1249543"/>
            <a:ext cx="12700" cy="4070882"/>
          </a:xfrm>
          <a:prstGeom prst="bentConnector3">
            <a:avLst>
              <a:gd name="adj1" fmla="val 35560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2" idx="0"/>
            <a:endCxn id="25" idx="0"/>
          </p:cNvCxnSpPr>
          <p:nvPr/>
        </p:nvCxnSpPr>
        <p:spPr>
          <a:xfrm rot="5400000" flipH="1" flipV="1">
            <a:off x="4656037" y="1249543"/>
            <a:ext cx="12700" cy="4070882"/>
          </a:xfrm>
          <a:prstGeom prst="bentConnector3">
            <a:avLst>
              <a:gd name="adj1" fmla="val 50487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0"/>
            <a:endCxn id="19" idx="0"/>
          </p:cNvCxnSpPr>
          <p:nvPr/>
        </p:nvCxnSpPr>
        <p:spPr>
          <a:xfrm rot="5400000" flipH="1" flipV="1">
            <a:off x="6519817" y="1249543"/>
            <a:ext cx="12700" cy="4070882"/>
          </a:xfrm>
          <a:prstGeom prst="bentConnector3">
            <a:avLst>
              <a:gd name="adj1" fmla="val 61902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15244" y="3670828"/>
            <a:ext cx="51248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5361" y="3670828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43393" y="3670828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27211" y="3670828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19499" y="3670828"/>
            <a:ext cx="72429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4095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27727" y="3670828"/>
            <a:ext cx="58027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08005" y="3670828"/>
            <a:ext cx="121149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5400000" flipH="1" flipV="1">
            <a:off x="2954448" y="1717376"/>
            <a:ext cx="385844" cy="4073612"/>
          </a:xfrm>
          <a:prstGeom prst="curvedConnector3">
            <a:avLst>
              <a:gd name="adj1" fmla="val -14884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0" idx="2"/>
            <a:endCxn id="17" idx="2"/>
          </p:cNvCxnSpPr>
          <p:nvPr/>
        </p:nvCxnSpPr>
        <p:spPr>
          <a:xfrm rot="5400000" flipH="1" flipV="1">
            <a:off x="3233400" y="1729132"/>
            <a:ext cx="385844" cy="4073612"/>
          </a:xfrm>
          <a:prstGeom prst="curvedConnector3">
            <a:avLst>
              <a:gd name="adj1" fmla="val -119939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1" idx="2"/>
            <a:endCxn id="18" idx="2"/>
          </p:cNvCxnSpPr>
          <p:nvPr/>
        </p:nvCxnSpPr>
        <p:spPr>
          <a:xfrm rot="5400000" flipH="1" flipV="1">
            <a:off x="3517218" y="1729132"/>
            <a:ext cx="385844" cy="4073612"/>
          </a:xfrm>
          <a:prstGeom prst="curvedConnector3">
            <a:avLst>
              <a:gd name="adj1" fmla="val -10259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3" idx="2"/>
            <a:endCxn id="25" idx="2"/>
          </p:cNvCxnSpPr>
          <p:nvPr/>
        </p:nvCxnSpPr>
        <p:spPr>
          <a:xfrm rot="5400000" flipH="1" flipV="1">
            <a:off x="4461750" y="1729132"/>
            <a:ext cx="385844" cy="4073612"/>
          </a:xfrm>
          <a:prstGeom prst="curvedConnector3">
            <a:avLst>
              <a:gd name="adj1" fmla="val -9103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2" idx="2"/>
            <a:endCxn id="19" idx="2"/>
          </p:cNvCxnSpPr>
          <p:nvPr/>
        </p:nvCxnSpPr>
        <p:spPr>
          <a:xfrm rot="5400000" flipH="1" flipV="1">
            <a:off x="6325530" y="1729132"/>
            <a:ext cx="385844" cy="4073612"/>
          </a:xfrm>
          <a:prstGeom prst="curvedConnector3">
            <a:avLst>
              <a:gd name="adj1" fmla="val -5924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15244" y="4932114"/>
            <a:ext cx="51248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5361" y="4932114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243393" y="4932114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27211" y="4932114"/>
            <a:ext cx="29224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19499" y="4932114"/>
            <a:ext cx="72429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4095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27727" y="4932114"/>
            <a:ext cx="58027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08005" y="4932114"/>
            <a:ext cx="121149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424" y="32775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0699" y="35988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608" y="4885672"/>
            <a:ext cx="5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7828" y="192658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33775" y="1929738"/>
            <a:ext cx="19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matrix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79020" y="3916010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9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10" y="549144"/>
            <a:ext cx="6635080" cy="584994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covariance matrix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89017" y="17922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53395" y="363843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CUDA 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9492" y="3927711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im3 block2(32, 16);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im3 grid2(4096 / 32 = 128, 4096 / 16 = 256)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2" y="4574042"/>
            <a:ext cx="6381750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15" y="2182869"/>
            <a:ext cx="4600575" cy="1257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57275" y="2260836"/>
                <a:ext cx="2274149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75" y="2260836"/>
                <a:ext cx="2274149" cy="724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60438"/>
          </a:xfrm>
        </p:spPr>
        <p:txBody>
          <a:bodyPr/>
          <a:lstStyle/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Find k eigenvectors and eigenvalues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15" y="2989156"/>
            <a:ext cx="1890210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:= A × q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15" y="3727274"/>
            <a:ext cx="1890210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:= z / ||z||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6615" y="4358251"/>
            <a:ext cx="1890210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1079612" y="5015397"/>
            <a:ext cx="1944216" cy="576064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59630" y="1484784"/>
            <a:ext cx="1584177" cy="4264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:= 0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81418" y="5886848"/>
            <a:ext cx="2140603" cy="79208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eigVal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:=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eigVec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:= q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051720" y="3421204"/>
            <a:ext cx="0" cy="306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2051720" y="4159322"/>
            <a:ext cx="0" cy="198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2051720" y="4790299"/>
            <a:ext cx="0" cy="22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2051720" y="5591461"/>
            <a:ext cx="0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6" idx="3"/>
          </p:cNvCxnSpPr>
          <p:nvPr/>
        </p:nvCxnSpPr>
        <p:spPr>
          <a:xfrm flipH="1" flipV="1">
            <a:off x="2996825" y="3205180"/>
            <a:ext cx="27003" cy="2098249"/>
          </a:xfrm>
          <a:prstGeom prst="bentConnector3">
            <a:avLst>
              <a:gd name="adj1" fmla="val -8465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3066424" y="464046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6570" y="55241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35896" y="5986403"/>
            <a:ext cx="1532952" cy="592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:= A –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</a:t>
            </a:r>
            <a:r>
              <a:rPr lang="en-US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:=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3776764" y="5119925"/>
            <a:ext cx="1251215" cy="576064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&lt;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2387" y="2156055"/>
            <a:ext cx="2458664" cy="579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q s.t ||q||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0.00001</a:t>
            </a:r>
          </a:p>
        </p:txBody>
      </p:sp>
      <p:cxnSp>
        <p:nvCxnSpPr>
          <p:cNvPr id="48" name="Straight Arrow Connector 47"/>
          <p:cNvCxnSpPr>
            <a:stCxn id="10" idx="4"/>
            <a:endCxn id="42" idx="0"/>
          </p:cNvCxnSpPr>
          <p:nvPr/>
        </p:nvCxnSpPr>
        <p:spPr>
          <a:xfrm>
            <a:off x="2051719" y="1911198"/>
            <a:ext cx="0" cy="24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6"/>
            <a:endCxn id="38" idx="1"/>
          </p:cNvCxnSpPr>
          <p:nvPr/>
        </p:nvCxnSpPr>
        <p:spPr>
          <a:xfrm>
            <a:off x="3122021" y="6282892"/>
            <a:ext cx="513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0"/>
            <a:endCxn id="39" idx="2"/>
          </p:cNvCxnSpPr>
          <p:nvPr/>
        </p:nvCxnSpPr>
        <p:spPr>
          <a:xfrm flipV="1">
            <a:off x="4402372" y="5695989"/>
            <a:ext cx="0" cy="29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9" idx="0"/>
            <a:endCxn id="42" idx="3"/>
          </p:cNvCxnSpPr>
          <p:nvPr/>
        </p:nvCxnSpPr>
        <p:spPr>
          <a:xfrm rot="16200000" flipV="1">
            <a:off x="2504695" y="3222247"/>
            <a:ext cx="2674035" cy="11213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2"/>
            <a:endCxn id="6" idx="0"/>
          </p:cNvCxnSpPr>
          <p:nvPr/>
        </p:nvCxnSpPr>
        <p:spPr>
          <a:xfrm>
            <a:off x="2051719" y="2735724"/>
            <a:ext cx="1" cy="25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631706" y="5065287"/>
            <a:ext cx="1296144" cy="68533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eigVec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>
            <a:stCxn id="39" idx="3"/>
            <a:endCxn id="61" idx="2"/>
          </p:cNvCxnSpPr>
          <p:nvPr/>
        </p:nvCxnSpPr>
        <p:spPr>
          <a:xfrm>
            <a:off x="5027979" y="5407957"/>
            <a:ext cx="603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41041" y="506528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228337" y="438653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87" y="1330027"/>
            <a:ext cx="6410325" cy="5267325"/>
          </a:xfrm>
          <a:prstGeom prst="rect">
            <a:avLst/>
          </a:prstGeom>
        </p:spPr>
      </p:pic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50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6" grpId="0"/>
      <p:bldP spid="37" grpId="0"/>
      <p:bldP spid="38" grpId="0" animBg="1"/>
      <p:bldP spid="39" grpId="0" animBg="1"/>
      <p:bldP spid="42" grpId="0" animBg="1"/>
      <p:bldP spid="61" grpId="0" animBg="1"/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9750"/>
            <a:ext cx="8856984" cy="960438"/>
          </a:xfrm>
        </p:spPr>
        <p:txBody>
          <a:bodyPr/>
          <a:lstStyle/>
          <a:p>
            <a:r>
              <a:rPr lang="en-US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training and test in the new subspace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1988840"/>
            <a:ext cx="2232248" cy="1182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matrix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5307" y="23953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×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6008" y="1988840"/>
            <a:ext cx="1224717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eigVecs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99592" y="1844824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6706" y="15475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4096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5576" y="1988840"/>
            <a:ext cx="0" cy="11823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288621" y="23744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36008" y="1844824"/>
            <a:ext cx="12247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68057" y="15001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50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1988840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3351293" y="27558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4096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5550" y="23744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56176" y="1988839"/>
            <a:ext cx="1152128" cy="1182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10452" y="1988840"/>
            <a:ext cx="0" cy="1182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5543497" y="23744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38667" y="1863834"/>
            <a:ext cx="1169637" cy="5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30132" y="155984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50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8884" y="4797152"/>
            <a:ext cx="2232248" cy="1182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matrix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4599" y="520368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×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45300" y="4797152"/>
            <a:ext cx="1215425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eigVecs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08884" y="465313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5998" y="43558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4096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64868" y="4797152"/>
            <a:ext cx="0" cy="11823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361232" y="51828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045300" y="4653136"/>
            <a:ext cx="12154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83968" y="424232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50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861212" y="479715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3360585" y="55641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4096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14842" y="51828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65468" y="4797151"/>
            <a:ext cx="1214844" cy="1182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019744" y="4797152"/>
            <a:ext cx="0" cy="11823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5616108" y="51828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13757" y="427217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50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156176" y="4653136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1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74" y="1488809"/>
            <a:ext cx="4933950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060848"/>
            <a:ext cx="8372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60438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28727"/>
              </p:ext>
            </p:extLst>
          </p:nvPr>
        </p:nvGraphicFramePr>
        <p:xfrm>
          <a:off x="2555775" y="1268760"/>
          <a:ext cx="61310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4320722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822726297"/>
                    </a:ext>
                  </a:extLst>
                </a:gridCol>
                <a:gridCol w="2242590">
                  <a:extLst>
                    <a:ext uri="{9D8B030D-6E8A-4147-A177-3AD203B41FA5}">
                      <a16:colId xmlns:a16="http://schemas.microsoft.com/office/drawing/2014/main" val="394975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version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CUDA C version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3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 Phenom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X6 110T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Intel</a:t>
                      </a:r>
                      <a:r>
                        <a:rPr lang="en-US" baseline="0" dirty="0" smtClean="0"/>
                        <a:t> Core i7-7700K </a:t>
                      </a:r>
                      <a:r>
                        <a:rPr lang="en-US" dirty="0" smtClean="0"/>
                        <a:t>&amp; GeForce GTX 980 </a:t>
                      </a:r>
                      <a:r>
                        <a:rPr lang="en-US" dirty="0" err="1" smtClean="0"/>
                        <a:t>Ti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32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time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20min 30s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4.68s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09821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33" y="2780928"/>
            <a:ext cx="2200275" cy="362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06" y="2780928"/>
            <a:ext cx="2114550" cy="3838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43894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87879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19796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312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3910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4783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28652"/>
            <a:ext cx="6096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496" y="54943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31768"/>
            <a:ext cx="609600" cy="609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496" y="62864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80" y="2987879"/>
            <a:ext cx="609600" cy="60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523" y="31080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80" y="3743894"/>
            <a:ext cx="609600" cy="60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68980" y="38604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80" y="4521180"/>
            <a:ext cx="609600" cy="609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11146" y="46137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78" y="5324923"/>
            <a:ext cx="609600" cy="609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20244" y="54223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80" y="6130786"/>
            <a:ext cx="609600" cy="609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46678" y="6244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96" y="261405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images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05228" y="262762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9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5625554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2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solve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7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Facial recognition is a technology capable of identifying a person from digital images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many applications using facial      recognition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2. Problem Description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1674416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167897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81" y="1669853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04" y="1669573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1669573"/>
            <a:ext cx="6096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40" y="1669573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2392710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2392710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81" y="2388147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04" y="2383024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2383024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40" y="2392710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3111004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3111004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30" y="3106441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40" y="3091212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3091212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02" y="3096475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3829298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3829298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30" y="3836178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02" y="3836178"/>
            <a:ext cx="6096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3829298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06" y="3836178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" y="4547592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8" y="4547592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30" y="4542554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02" y="4542554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72" y="4539506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06" y="4533723"/>
            <a:ext cx="609600" cy="609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547664" y="5301208"/>
            <a:ext cx="2241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8800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98" y="1628800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60723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97" y="2370409"/>
            <a:ext cx="609600" cy="609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068911"/>
            <a:ext cx="609600" cy="609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97" y="3068911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77099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97" y="3777099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511422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97" y="4520253"/>
            <a:ext cx="609600" cy="6096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156176" y="5301208"/>
            <a:ext cx="15751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33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Use public data base Japanese Females Facial Expression (JFFE)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163 training images and 50 test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Grayscale photos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ize of each image: 64x64 = 4096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Detect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right person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6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How to solve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9811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Create training matrix 163×4096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(4096)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(4096)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163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163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163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(4096)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981175"/>
              </a:xfrm>
              <a:blipFill>
                <a:blip r:embed="rId2"/>
                <a:stretch>
                  <a:fillRect l="-1704" t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437112"/>
            <a:ext cx="5094000" cy="223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1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039"/>
            <a:ext cx="8229600" cy="471689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3. How to solve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052736"/>
            <a:ext cx="7077075" cy="5657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5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4. Deliverable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CUDA C version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89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Find mean vector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002" y="242088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9" y="1525191"/>
            <a:ext cx="4968552" cy="1863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573016"/>
            <a:ext cx="6984776" cy="1972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4581128"/>
            <a:ext cx="1156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CUDA 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661248"/>
            <a:ext cx="6396711" cy="6480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52482" y="241159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2482" y="2915652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2482" y="341970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52482" y="5003884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6839" y="26305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2482" y="31316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5306" y="3778186"/>
            <a:ext cx="23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68" y="601199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2482" y="46345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Block Arc 20"/>
          <p:cNvSpPr/>
          <p:nvPr/>
        </p:nvSpPr>
        <p:spPr>
          <a:xfrm>
            <a:off x="2154941" y="2259609"/>
            <a:ext cx="914400" cy="584035"/>
          </a:xfrm>
          <a:prstGeom prst="blockArc">
            <a:avLst>
              <a:gd name="adj1" fmla="val 12711956"/>
              <a:gd name="adj2" fmla="val 19355502"/>
              <a:gd name="adj3" fmla="val 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10800000">
            <a:off x="2139298" y="4896484"/>
            <a:ext cx="914400" cy="584035"/>
          </a:xfrm>
          <a:prstGeom prst="blockArc">
            <a:avLst>
              <a:gd name="adj1" fmla="val 12711956"/>
              <a:gd name="adj2" fmla="val 19355502"/>
              <a:gd name="adj3" fmla="val 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7744" y="55079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17148" y="241159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17148" y="2915652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7148" y="341970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17148" y="5003884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01505" y="26305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7148" y="31316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9972" y="3778186"/>
            <a:ext cx="23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48434" y="601199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17148" y="46345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>
            <a:off x="3119607" y="2259609"/>
            <a:ext cx="914400" cy="584035"/>
          </a:xfrm>
          <a:prstGeom prst="blockArc">
            <a:avLst>
              <a:gd name="adj1" fmla="val 12711956"/>
              <a:gd name="adj2" fmla="val 19355502"/>
              <a:gd name="adj3" fmla="val 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rot="10800000">
            <a:off x="3103964" y="4896484"/>
            <a:ext cx="914400" cy="584035"/>
          </a:xfrm>
          <a:prstGeom prst="blockArc">
            <a:avLst>
              <a:gd name="adj1" fmla="val 12711956"/>
              <a:gd name="adj2" fmla="val 19355502"/>
              <a:gd name="adj3" fmla="val 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32410" y="55079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52482" y="36264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996" y="36264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68107" y="241159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68107" y="2915652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68107" y="341970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68107" y="5003884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52464" y="26305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8107" y="31316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0931" y="3778186"/>
            <a:ext cx="23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72872" y="6011996"/>
            <a:ext cx="60318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8107" y="46345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75492" y="549864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42955" y="36264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Block Arc 49"/>
          <p:cNvSpPr/>
          <p:nvPr/>
        </p:nvSpPr>
        <p:spPr>
          <a:xfrm>
            <a:off x="4261057" y="2259609"/>
            <a:ext cx="914400" cy="584035"/>
          </a:xfrm>
          <a:prstGeom prst="blockArc">
            <a:avLst>
              <a:gd name="adj1" fmla="val 12711956"/>
              <a:gd name="adj2" fmla="val 19355502"/>
              <a:gd name="adj3" fmla="val 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lock Arc 50"/>
          <p:cNvSpPr/>
          <p:nvPr/>
        </p:nvSpPr>
        <p:spPr>
          <a:xfrm rot="10800000">
            <a:off x="4261057" y="4859868"/>
            <a:ext cx="914400" cy="584035"/>
          </a:xfrm>
          <a:prstGeom prst="blockArc">
            <a:avLst>
              <a:gd name="adj1" fmla="val 12711956"/>
              <a:gd name="adj2" fmla="val 19355502"/>
              <a:gd name="adj3" fmla="val 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2577" y="405848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12249" y="241159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12249" y="2915652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12249" y="341970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12249" y="5003884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96606" y="26305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2249" y="31316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55073" y="3778186"/>
            <a:ext cx="23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27511" y="6011996"/>
            <a:ext cx="72008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4095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12249" y="46345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19634" y="549864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87097" y="36264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Block Arc 63"/>
          <p:cNvSpPr/>
          <p:nvPr/>
        </p:nvSpPr>
        <p:spPr>
          <a:xfrm>
            <a:off x="5905199" y="2259609"/>
            <a:ext cx="914400" cy="584035"/>
          </a:xfrm>
          <a:prstGeom prst="blockArc">
            <a:avLst>
              <a:gd name="adj1" fmla="val 12711956"/>
              <a:gd name="adj2" fmla="val 19355502"/>
              <a:gd name="adj3" fmla="val 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Block Arc 64"/>
          <p:cNvSpPr/>
          <p:nvPr/>
        </p:nvSpPr>
        <p:spPr>
          <a:xfrm rot="10800000">
            <a:off x="5905199" y="4859868"/>
            <a:ext cx="914400" cy="584035"/>
          </a:xfrm>
          <a:prstGeom prst="blockArc">
            <a:avLst>
              <a:gd name="adj1" fmla="val 12711956"/>
              <a:gd name="adj2" fmla="val 19355502"/>
              <a:gd name="adj3" fmla="val 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31640" y="59399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79712" y="1907540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Thread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31956" y="1898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Thread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43628" y="190504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Thread 128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01231" y="1905042"/>
            <a:ext cx="149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Thread 4095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960450" y="3515307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Matrix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53915" y="405848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E592C-AD8F-4534-B360-0ADA75B68A2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9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/>
      <p:bldP spid="17" grpId="1"/>
      <p:bldP spid="18" grpId="0" animBg="1"/>
      <p:bldP spid="18" grpId="1" animBg="1"/>
      <p:bldP spid="19" grpId="0"/>
      <p:bldP spid="19" grpId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3" grpId="1"/>
      <p:bldP spid="44" grpId="0"/>
      <p:bldP spid="44" grpId="1"/>
      <p:bldP spid="45" grpId="0"/>
      <p:bldP spid="45" grpId="1"/>
      <p:bldP spid="46" grpId="0" animBg="1"/>
      <p:bldP spid="46" grpId="1" animBg="1"/>
      <p:bldP spid="47" grpId="0"/>
      <p:bldP spid="47" grpId="1"/>
      <p:bldP spid="48" grpId="0"/>
      <p:bldP spid="48" grpId="1"/>
      <p:bldP spid="49" grpId="0"/>
      <p:bldP spid="49" grpId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8" grpId="0"/>
      <p:bldP spid="58" grpId="1"/>
      <p:bldP spid="59" grpId="0"/>
      <p:bldP spid="59" grpId="1"/>
      <p:bldP spid="60" grpId="0" animBg="1"/>
      <p:bldP spid="60" grpId="1" animBg="1"/>
      <p:bldP spid="61" grpId="0"/>
      <p:bldP spid="61" grpId="1"/>
      <p:bldP spid="62" grpId="0"/>
      <p:bldP spid="62" grpId="1"/>
      <p:bldP spid="63" grpId="0"/>
      <p:bldP spid="63" grpId="1"/>
      <p:bldP spid="64" grpId="0" animBg="1"/>
      <p:bldP spid="64" grpId="1" animBg="1"/>
      <p:bldP spid="65" grpId="0" animBg="1"/>
      <p:bldP spid="65" grpId="1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</p:bldLst>
  </p:timing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16187</TotalTime>
  <Words>416</Words>
  <Application>Microsoft Office PowerPoint</Application>
  <PresentationFormat>On-screen Show (4:3)</PresentationFormat>
  <Paragraphs>200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맑은 고딕</vt:lpstr>
      <vt:lpstr>Arial</vt:lpstr>
      <vt:lpstr>Cambria Math</vt:lpstr>
      <vt:lpstr>Courier New</vt:lpstr>
      <vt:lpstr>굴림</vt:lpstr>
      <vt:lpstr>Tw Cen MT</vt:lpstr>
      <vt:lpstr>Wingdings</vt:lpstr>
      <vt:lpstr>Wingdings 3</vt:lpstr>
      <vt:lpstr>심플 테마</vt:lpstr>
      <vt:lpstr>Face Recognition using Principal Components Analysis</vt:lpstr>
      <vt:lpstr>Contents</vt:lpstr>
      <vt:lpstr>1. Motivation</vt:lpstr>
      <vt:lpstr>2. Problem Description</vt:lpstr>
      <vt:lpstr>2. Problem Description</vt:lpstr>
      <vt:lpstr>3. How to solve</vt:lpstr>
      <vt:lpstr>3. How to solve</vt:lpstr>
      <vt:lpstr>4. Deliverable</vt:lpstr>
      <vt:lpstr>Find mean vector</vt:lpstr>
      <vt:lpstr>Subtract mean vector</vt:lpstr>
      <vt:lpstr>Compute covariance matrix</vt:lpstr>
      <vt:lpstr>Find k eigenvectors and eigenvalues</vt:lpstr>
      <vt:lpstr>Project training and test in the new subspace</vt:lpstr>
      <vt:lpstr>5. Results</vt:lpstr>
      <vt:lpstr>5. Results</vt:lpstr>
      <vt:lpstr>THANK YOU FOR LISTENING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Windows User</cp:lastModifiedBy>
  <cp:revision>1190</cp:revision>
  <cp:lastPrinted>2016-05-09T02:18:29Z</cp:lastPrinted>
  <dcterms:created xsi:type="dcterms:W3CDTF">2009-02-06T01:28:03Z</dcterms:created>
  <dcterms:modified xsi:type="dcterms:W3CDTF">2018-06-20T18:51:13Z</dcterms:modified>
</cp:coreProperties>
</file>