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7560450" cx="1008062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47776" y="-574595"/>
            <a:ext cx="4384711" cy="907220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504031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447573" y="6887586"/>
            <a:ext cx="3195197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227807" y="6887586"/>
            <a:ext cx="2348425" cy="5213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title"/>
          </p:nvPr>
        </p:nvSpPr>
        <p:spPr>
          <a:xfrm>
            <a:off x="432387" y="105846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 LLDVHPrésentation de la partie analyse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membres du groupe :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Bentahar Athmane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Bonnefoy Clément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Haddab Mehdi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Nea Victor</a:t>
            </a:r>
          </a:p>
          <a:p>
            <a:pPr indent="152400" lvl="0" marL="0" marR="0" rtl="0" algn="l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Organisation du travail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Google Drive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Préparation mise en place SVN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Acteurs et cas d'utilisation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160" y="1563576"/>
            <a:ext cx="4464276" cy="54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de fiche détaillée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-139700" lvl="0" marL="3429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des classes métier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08" y="1886876"/>
            <a:ext cx="8524969" cy="380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 de diagramme de séquence 1/2</a:t>
            </a:r>
          </a:p>
        </p:txBody>
      </p:sp>
      <p:pic>
        <p:nvPicPr>
          <p:cNvPr id="109" name="Shape 109"/>
          <p:cNvPicPr preferRelativeResize="0"/>
          <p:nvPr>
            <p:ph idx="429496729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101" y="1944119"/>
            <a:ext cx="6736018" cy="438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 de diagramme de séquence 2/2</a:t>
            </a:r>
          </a:p>
        </p:txBody>
      </p:sp>
      <p:pic>
        <p:nvPicPr>
          <p:cNvPr id="115" name="Shape 115"/>
          <p:cNvPicPr preferRelativeResize="0"/>
          <p:nvPr>
            <p:ph idx="429496729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633" y="1768790"/>
            <a:ext cx="6438278" cy="438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 de tests de validation 1/2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-139700" lvl="0" marL="3429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Exemples de tests de validation 2/2</a:t>
            </a:r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04031" y="1769150"/>
            <a:ext cx="9072202" cy="43847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-139700" lvl="0" marL="3429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