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baseline="0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baseline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baseline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baseline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baseline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4AE3AC"/>
              </a:buClr>
              <a:buFont typeface="Calibri"/>
              <a:buNone/>
              <a:defRPr b="1" baseline="0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2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b="1" baseline="0" sz="2400" cap="none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Font typeface="Merriweather"/>
              <a:buNone/>
              <a:defRPr b="1" sz="2000"/>
            </a:lvl2pPr>
            <a:lvl3pPr rtl="0">
              <a:spcBef>
                <a:spcPts val="0"/>
              </a:spcBef>
              <a:buFont typeface="Merriweather"/>
              <a:buNone/>
              <a:defRPr b="1" sz="1800"/>
            </a:lvl3pPr>
            <a:lvl4pPr rtl="0">
              <a:spcBef>
                <a:spcPts val="0"/>
              </a:spcBef>
              <a:buFont typeface="Merriweather"/>
              <a:buNone/>
              <a:defRPr b="1" sz="1600"/>
            </a:lvl4pPr>
            <a:lvl5pPr rtl="0">
              <a:spcBef>
                <a:spcPts val="0"/>
              </a:spcBef>
              <a:buFont typeface="Merriweather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 b="1" baseline="0" sz="2400" cap="none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Font typeface="Merriweather"/>
              <a:buNone/>
              <a:defRPr b="1" sz="2000"/>
            </a:lvl2pPr>
            <a:lvl3pPr rtl="0">
              <a:spcBef>
                <a:spcPts val="0"/>
              </a:spcBef>
              <a:buFont typeface="Merriweather"/>
              <a:buNone/>
              <a:defRPr b="1" sz="1800"/>
            </a:lvl3pPr>
            <a:lvl4pPr rtl="0">
              <a:spcBef>
                <a:spcPts val="0"/>
              </a:spcBef>
              <a:buFont typeface="Merriweather"/>
              <a:buNone/>
              <a:defRPr b="1" sz="1600"/>
            </a:lvl4pPr>
            <a:lvl5pPr rtl="0">
              <a:spcBef>
                <a:spcPts val="0"/>
              </a:spcBef>
              <a:buFont typeface="Merriweather"/>
              <a:buNone/>
              <a:defRPr b="1"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2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Font typeface="Merriweather"/>
              <a:buNone/>
              <a:defRPr sz="1400"/>
            </a:lvl1pPr>
            <a:lvl2pPr indent="0" rtl="0" algn="l">
              <a:spcBef>
                <a:spcPts val="0"/>
              </a:spcBef>
              <a:buFont typeface="Merriweather"/>
              <a:buNone/>
              <a:defRPr sz="1200"/>
            </a:lvl2pPr>
            <a:lvl3pPr indent="0" rtl="0" algn="l">
              <a:spcBef>
                <a:spcPts val="0"/>
              </a:spcBef>
              <a:buFont typeface="Merriweather"/>
              <a:buNone/>
              <a:defRPr sz="1000"/>
            </a:lvl3pPr>
            <a:lvl4pPr indent="0" rtl="0" algn="l">
              <a:spcBef>
                <a:spcPts val="0"/>
              </a:spcBef>
              <a:buFont typeface="Merriweather"/>
              <a:buNone/>
              <a:defRPr sz="900"/>
            </a:lvl4pPr>
            <a:lvl5pPr indent="0" rtl="0" algn="l">
              <a:spcBef>
                <a:spcPts val="0"/>
              </a:spcBef>
              <a:buFont typeface="Merriweather"/>
              <a:buNone/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6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 rot="-10380000">
            <a:off x="3165753" y="1108076"/>
            <a:ext cx="5257800" cy="4114799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Shape 84"/>
          <p:cNvSpPr/>
          <p:nvPr/>
        </p:nvSpPr>
        <p:spPr>
          <a:xfrm flipH="1" rot="-10380000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250"/>
              </a:spcBef>
              <a:buFont typeface="Merriweather"/>
              <a:buNone/>
              <a:defRPr sz="13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0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rtl="0">
              <a:spcBef>
                <a:spcPts val="0"/>
              </a:spcBef>
              <a:defRPr baseline="0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rtl="0">
              <a:spcBef>
                <a:spcPts val="0"/>
              </a:spcBef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sp>
        <p:nvSpPr>
          <p:cNvPr id="90" name="Shape 90"/>
          <p:cNvSpPr/>
          <p:nvPr>
            <p:ph idx="2" type="pic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035C75"/>
              </a:buClr>
              <a:buFont typeface="Merriweather"/>
              <a:buNone/>
              <a:defRPr b="0" baseline="0" i="0" sz="3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9525" y="5816599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Shape 92"/>
          <p:cNvSpPr/>
          <p:nvPr/>
        </p:nvSpPr>
        <p:spPr>
          <a:xfrm flipH="1" rot="10800000">
            <a:off x="4381500" y="6219825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0" baseline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marR="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b="0" baseline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b="0" baseline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marR="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b="0" baseline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marR="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marR="0" rtl="0" algn="l">
              <a:spcBef>
                <a:spcPts val="320"/>
              </a:spcBef>
              <a:buClr>
                <a:schemeClr val="lt2"/>
              </a:buClr>
              <a:buFont typeface="Merriweather"/>
              <a:buChar char="•"/>
              <a:defRPr b="0" baseline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marR="0" rtl="0" algn="l">
              <a:spcBef>
                <a:spcPts val="280"/>
              </a:spcBef>
              <a:buClr>
                <a:schemeClr val="lt2"/>
              </a:buClr>
              <a:buFont typeface="Merriweather"/>
              <a:buChar char="•"/>
              <a:defRPr b="0" baseline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grpSp>
        <p:nvGrpSpPr>
          <p:cNvPr id="12" name="Shape 1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3" name="Shape 13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9525" y="-7144"/>
            <a:ext cx="9163049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81500" y="-7144"/>
            <a:ext cx="4762499" cy="63817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marL="274320" marR="0" rtl="0" algn="l">
              <a:spcBef>
                <a:spcPts val="520"/>
              </a:spcBef>
              <a:buClr>
                <a:schemeClr val="accent3"/>
              </a:buClr>
              <a:buFont typeface="Noto Sans Symbols"/>
              <a:buChar char="●"/>
              <a:defRPr b="0" baseline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marL="64008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Char char="●"/>
              <a:defRPr b="0" baseline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marL="914400" marR="0" rtl="0" algn="l">
              <a:spcBef>
                <a:spcPts val="420"/>
              </a:spcBef>
              <a:buClr>
                <a:schemeClr val="accent2"/>
              </a:buClr>
              <a:buFont typeface="Noto Sans Symbols"/>
              <a:buChar char="●"/>
              <a:defRPr b="0" baseline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marL="1188720" marR="0" rtl="0" algn="l">
              <a:spcBef>
                <a:spcPts val="400"/>
              </a:spcBef>
              <a:buClr>
                <a:schemeClr val="accent3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marL="1463040" marR="0" rtl="0" algn="l">
              <a:spcBef>
                <a:spcPts val="400"/>
              </a:spcBef>
              <a:buClr>
                <a:schemeClr val="accent4"/>
              </a:buClr>
              <a:buFont typeface="Noto Sans Symbols"/>
              <a:buChar char="●"/>
              <a:defRPr b="0" baseline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marL="1737360" marR="0" rtl="0" algn="l">
              <a:spcBef>
                <a:spcPts val="360"/>
              </a:spcBef>
              <a:buClr>
                <a:schemeClr val="accent5"/>
              </a:buClr>
              <a:buFont typeface="Noto Sans Symbols"/>
              <a:buChar char="●"/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marL="1920240" marR="0" rtl="0" algn="l">
              <a:spcBef>
                <a:spcPts val="320"/>
              </a:spcBef>
              <a:buClr>
                <a:schemeClr val="accent6"/>
              </a:buClr>
              <a:buFont typeface="Noto Sans Symbols"/>
              <a:buChar char="●"/>
              <a:defRPr b="0" baseline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marL="2194560" marR="0" rtl="0" algn="l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 b="0" baseline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marL="2468880" marR="0" rtl="0" algn="l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 b="0" baseline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</a:p>
        </p:txBody>
      </p:sp>
      <p:grpSp>
        <p:nvGrpSpPr>
          <p:cNvPr id="35" name="Shape 35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6" name="Shape 36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533400" y="571479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b="0" baseline="0" i="0" lang="fr-FR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PROJET LDVH Présentation de la partie conception</a:t>
            </a:r>
          </a:p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533400" y="2428867"/>
            <a:ext cx="7854696" cy="421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Présentation des membres du groupe :</a:t>
            </a:r>
            <a:b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- Bentahar Athmane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- Bonnefoy Clément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- Haddab Mehdi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- Nea Victor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b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Organisation du travail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baseline="0" i="0" lang="fr-FR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-Google Drive</a:t>
            </a:r>
          </a:p>
          <a:p>
            <a:pPr indent="0" lvl="0" marL="0" marR="45720" rtl="0" algn="l">
              <a:spcBef>
                <a:spcPts val="520"/>
              </a:spcBef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b="0" baseline="0" i="0" sz="2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DIAGRAMME DE STRUCTURE INTERNE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5" y="1767725"/>
            <a:ext cx="8521426" cy="4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DIAGRAMMES DE SEQUENCE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CRÉER LIVRE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9" y="1142983"/>
            <a:ext cx="7715304" cy="640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CHARGER LIVRE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" y="1141048"/>
            <a:ext cx="9144000" cy="556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EDITER SECTION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162075"/>
            <a:ext cx="6438900" cy="555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TESTS D’INTEGRATION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TEST D’INTEGRATION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9" y="1414450"/>
            <a:ext cx="8618349" cy="4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EXEMPLE D’EXECUTION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616"/>
            <a:ext cx="9144000" cy="540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COMPOSANTS IDENTIFIES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COMPOSANTS IDENTIFIES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409"/>
            <a:ext cx="9144000" cy="490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CLASSE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COMPOSANT LIVRE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42975"/>
            <a:ext cx="8545150" cy="5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COMPOSANT SECTION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499"/>
            <a:ext cx="8890848" cy="51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COMPOSANT ENCHAINEMENT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4" y="1142985"/>
            <a:ext cx="8435948" cy="565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32" y="-2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54A838"/>
              </a:buClr>
              <a:buSzPct val="25000"/>
              <a:buFont typeface="Calibri"/>
              <a:buNone/>
            </a:pPr>
            <a:r>
              <a:rPr b="0" baseline="0" i="0" lang="fr-FR" sz="3200" u="none" cap="none" strike="noStrike">
                <a:solidFill>
                  <a:srgbClr val="54A838"/>
                </a:solidFill>
                <a:latin typeface="Calibri"/>
                <a:ea typeface="Calibri"/>
                <a:cs typeface="Calibri"/>
                <a:sym typeface="Calibri"/>
              </a:rPr>
              <a:t>COMPOSANT OBJET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49" y="1389325"/>
            <a:ext cx="7447350" cy="5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14619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fr-FR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STRUCTURE INTERNE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