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1F03A-DD97-734F-B49F-77A9F39A71C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BB6D-6722-EF47-81BA-4C6ADBD79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101 Practices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Tải các bài viết mới nhất từ tuoitre.vn</a:t>
            </a:r>
          </a:p>
          <a:p>
            <a:r>
              <a:rPr lang="en-US" smtClean="0"/>
              <a:t>Lưu mỗi bài viết thành một file JSON.</a:t>
            </a:r>
          </a:p>
          <a:p>
            <a:r>
              <a:rPr lang="en-US" smtClean="0"/>
              <a:t>Đặt tên file theo ngày phát hành của bài viết.</a:t>
            </a:r>
          </a:p>
          <a:p>
            <a:r>
              <a:rPr lang="en-US" smtClean="0"/>
              <a:t>Tổ chức thư mục đặt tên theo tháng</a:t>
            </a:r>
          </a:p>
          <a:p>
            <a:r>
              <a:rPr lang="en-US" smtClean="0"/>
              <a:t>Đọc các files JSON đã lưu và hiển thị lên giao diện web bằng Flask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Python 101 Practices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 Practices </dc:title>
  <dc:creator>Microsoft Office User</dc:creator>
  <cp:lastModifiedBy>Microsoft Office User</cp:lastModifiedBy>
  <cp:revision>2</cp:revision>
  <dcterms:created xsi:type="dcterms:W3CDTF">2017-10-22T07:24:15Z</dcterms:created>
  <dcterms:modified xsi:type="dcterms:W3CDTF">2017-10-22T07:27:03Z</dcterms:modified>
</cp:coreProperties>
</file>