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FDB117-329D-41BB-9F97-DD80A633CFB2}" v="1" dt="2020-12-07T20:52:24.498"/>
    <p1510:client id="{5C19CE9E-6FA1-1120-0349-90A1597410B4}" v="474" dt="2020-12-08T00:24:42.213"/>
    <p1510:client id="{A12A2FC9-BB72-5244-B3A8-B73D772CF8D3}" v="586" dt="2020-12-08T00:28:20.535"/>
    <p1510:client id="{C85756C0-4F73-AC38-D525-D7C42A24B354}" v="574" dt="2020-12-08T00:12:04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02" d="100"/>
          <a:sy n="10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A. Negri" userId="60313d3c-a0a5-4b5c-b490-16499065b9d0" providerId="ADAL" clId="{A12A2FC9-BB72-5244-B3A8-B73D772CF8D3}"/>
    <pc:docChg chg="undo custSel mod addSld delSld modSld sldOrd">
      <pc:chgData name="Vincent A. Negri" userId="60313d3c-a0a5-4b5c-b490-16499065b9d0" providerId="ADAL" clId="{A12A2FC9-BB72-5244-B3A8-B73D772CF8D3}" dt="2020-12-08T00:28:20.536" v="588" actId="20577"/>
      <pc:docMkLst>
        <pc:docMk/>
      </pc:docMkLst>
      <pc:sldChg chg="addSp modSp mod setBg">
        <pc:chgData name="Vincent A. Negri" userId="60313d3c-a0a5-4b5c-b490-16499065b9d0" providerId="ADAL" clId="{A12A2FC9-BB72-5244-B3A8-B73D772CF8D3}" dt="2020-12-08T00:02:24.394" v="332" actId="26606"/>
        <pc:sldMkLst>
          <pc:docMk/>
          <pc:sldMk cId="109857222" sldId="256"/>
        </pc:sldMkLst>
        <pc:spChg chg="mod">
          <ac:chgData name="Vincent A. Negri" userId="60313d3c-a0a5-4b5c-b490-16499065b9d0" providerId="ADAL" clId="{A12A2FC9-BB72-5244-B3A8-B73D772CF8D3}" dt="2020-12-08T00:02:24.394" v="332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incent A. Negri" userId="60313d3c-a0a5-4b5c-b490-16499065b9d0" providerId="ADAL" clId="{A12A2FC9-BB72-5244-B3A8-B73D772CF8D3}" dt="2020-12-08T00:02:24.394" v="332" actId="2660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Vincent A. Negri" userId="60313d3c-a0a5-4b5c-b490-16499065b9d0" providerId="ADAL" clId="{A12A2FC9-BB72-5244-B3A8-B73D772CF8D3}" dt="2020-12-08T00:02:24.394" v="332" actId="26606"/>
          <ac:spMkLst>
            <pc:docMk/>
            <pc:sldMk cId="109857222" sldId="256"/>
            <ac:spMk id="8" creationId="{0B3B9DBC-97CC-4A18-B4A6-66E240292269}"/>
          </ac:spMkLst>
        </pc:spChg>
        <pc:spChg chg="add">
          <ac:chgData name="Vincent A. Negri" userId="60313d3c-a0a5-4b5c-b490-16499065b9d0" providerId="ADAL" clId="{A12A2FC9-BB72-5244-B3A8-B73D772CF8D3}" dt="2020-12-08T00:02:24.394" v="332" actId="26606"/>
          <ac:spMkLst>
            <pc:docMk/>
            <pc:sldMk cId="109857222" sldId="256"/>
            <ac:spMk id="10" creationId="{F4492644-1D84-449E-94E4-5FC5C873D32E}"/>
          </ac:spMkLst>
        </pc:spChg>
        <pc:spChg chg="add">
          <ac:chgData name="Vincent A. Negri" userId="60313d3c-a0a5-4b5c-b490-16499065b9d0" providerId="ADAL" clId="{A12A2FC9-BB72-5244-B3A8-B73D772CF8D3}" dt="2020-12-08T00:02:24.394" v="332" actId="26606"/>
          <ac:spMkLst>
            <pc:docMk/>
            <pc:sldMk cId="109857222" sldId="256"/>
            <ac:spMk id="12" creationId="{94EE1A74-DEBF-434E-8B5E-7AB296ECBE08}"/>
          </ac:spMkLst>
        </pc:spChg>
        <pc:spChg chg="add">
          <ac:chgData name="Vincent A. Negri" userId="60313d3c-a0a5-4b5c-b490-16499065b9d0" providerId="ADAL" clId="{A12A2FC9-BB72-5244-B3A8-B73D772CF8D3}" dt="2020-12-08T00:02:24.394" v="332" actId="26606"/>
          <ac:spMkLst>
            <pc:docMk/>
            <pc:sldMk cId="109857222" sldId="256"/>
            <ac:spMk id="14" creationId="{8C7C4D4B-92D9-4FA4-A294-749E8574FF51}"/>
          </ac:spMkLst>
        </pc:spChg>
        <pc:spChg chg="add">
          <ac:chgData name="Vincent A. Negri" userId="60313d3c-a0a5-4b5c-b490-16499065b9d0" providerId="ADAL" clId="{A12A2FC9-BB72-5244-B3A8-B73D772CF8D3}" dt="2020-12-08T00:02:24.394" v="332" actId="26606"/>
          <ac:spMkLst>
            <pc:docMk/>
            <pc:sldMk cId="109857222" sldId="256"/>
            <ac:spMk id="16" creationId="{BADA3358-2A3F-41B0-A458-6FD1DB3AF9BB}"/>
          </ac:spMkLst>
        </pc:spChg>
        <pc:spChg chg="add">
          <ac:chgData name="Vincent A. Negri" userId="60313d3c-a0a5-4b5c-b490-16499065b9d0" providerId="ADAL" clId="{A12A2FC9-BB72-5244-B3A8-B73D772CF8D3}" dt="2020-12-08T00:02:24.394" v="332" actId="26606"/>
          <ac:spMkLst>
            <pc:docMk/>
            <pc:sldMk cId="109857222" sldId="256"/>
            <ac:spMk id="18" creationId="{E4737216-37B2-43AD-AB08-05BFCCEFC99E}"/>
          </ac:spMkLst>
        </pc:spChg>
      </pc:sldChg>
      <pc:sldChg chg="addSp modSp mod setBg">
        <pc:chgData name="Vincent A. Negri" userId="60313d3c-a0a5-4b5c-b490-16499065b9d0" providerId="ADAL" clId="{A12A2FC9-BB72-5244-B3A8-B73D772CF8D3}" dt="2020-12-08T00:10:39.001" v="550" actId="26606"/>
        <pc:sldMkLst>
          <pc:docMk/>
          <pc:sldMk cId="879370288" sldId="257"/>
        </pc:sldMkLst>
        <pc:spChg chg="mod">
          <ac:chgData name="Vincent A. Negri" userId="60313d3c-a0a5-4b5c-b490-16499065b9d0" providerId="ADAL" clId="{A12A2FC9-BB72-5244-B3A8-B73D772CF8D3}" dt="2020-12-08T00:10:39.001" v="550" actId="26606"/>
          <ac:spMkLst>
            <pc:docMk/>
            <pc:sldMk cId="879370288" sldId="257"/>
            <ac:spMk id="2" creationId="{D414FCEF-14BB-43C5-B2A2-7C548C1F5F31}"/>
          </ac:spMkLst>
        </pc:spChg>
        <pc:spChg chg="add">
          <ac:chgData name="Vincent A. Negri" userId="60313d3c-a0a5-4b5c-b490-16499065b9d0" providerId="ADAL" clId="{A12A2FC9-BB72-5244-B3A8-B73D772CF8D3}" dt="2020-12-08T00:10:39.001" v="550" actId="26606"/>
          <ac:spMkLst>
            <pc:docMk/>
            <pc:sldMk cId="879370288" sldId="257"/>
            <ac:spMk id="9" creationId="{57C8F81B-247C-4BBE-B1EB-87BB33C8A7D1}"/>
          </ac:spMkLst>
        </pc:spChg>
        <pc:picChg chg="mod">
          <ac:chgData name="Vincent A. Negri" userId="60313d3c-a0a5-4b5c-b490-16499065b9d0" providerId="ADAL" clId="{A12A2FC9-BB72-5244-B3A8-B73D772CF8D3}" dt="2020-12-08T00:10:39.001" v="550" actId="26606"/>
          <ac:picMkLst>
            <pc:docMk/>
            <pc:sldMk cId="879370288" sldId="257"/>
            <ac:picMk id="4" creationId="{B63E94D9-0413-4F69-BB72-8CE72FC2651A}"/>
          </ac:picMkLst>
        </pc:picChg>
      </pc:sldChg>
      <pc:sldChg chg="addSp delSp modSp new mod setBg">
        <pc:chgData name="Vincent A. Negri" userId="60313d3c-a0a5-4b5c-b490-16499065b9d0" providerId="ADAL" clId="{A12A2FC9-BB72-5244-B3A8-B73D772CF8D3}" dt="2020-12-08T00:10:35.024" v="549" actId="26606"/>
        <pc:sldMkLst>
          <pc:docMk/>
          <pc:sldMk cId="2301808056" sldId="258"/>
        </pc:sldMkLst>
        <pc:spChg chg="mod ord">
          <ac:chgData name="Vincent A. Negri" userId="60313d3c-a0a5-4b5c-b490-16499065b9d0" providerId="ADAL" clId="{A12A2FC9-BB72-5244-B3A8-B73D772CF8D3}" dt="2020-12-08T00:10:35.024" v="549" actId="26606"/>
          <ac:spMkLst>
            <pc:docMk/>
            <pc:sldMk cId="2301808056" sldId="258"/>
            <ac:spMk id="2" creationId="{33730E25-CF53-1D4C-BD27-9E88F718D4D0}"/>
          </ac:spMkLst>
        </pc:spChg>
        <pc:spChg chg="del">
          <ac:chgData name="Vincent A. Negri" userId="60313d3c-a0a5-4b5c-b490-16499065b9d0" providerId="ADAL" clId="{A12A2FC9-BB72-5244-B3A8-B73D772CF8D3}" dt="2020-12-07T23:51:33.196" v="129" actId="931"/>
          <ac:spMkLst>
            <pc:docMk/>
            <pc:sldMk cId="2301808056" sldId="258"/>
            <ac:spMk id="3" creationId="{CA11BBE5-2E8C-8F45-979A-749A303F2F1A}"/>
          </ac:spMkLst>
        </pc:spChg>
        <pc:spChg chg="add">
          <ac:chgData name="Vincent A. Negri" userId="60313d3c-a0a5-4b5c-b490-16499065b9d0" providerId="ADAL" clId="{A12A2FC9-BB72-5244-B3A8-B73D772CF8D3}" dt="2020-12-08T00:10:35.024" v="549" actId="26606"/>
          <ac:spMkLst>
            <pc:docMk/>
            <pc:sldMk cId="2301808056" sldId="258"/>
            <ac:spMk id="12" creationId="{73DE2CFE-42F2-48F0-8706-5264E012B10C}"/>
          </ac:spMkLst>
        </pc:spChg>
        <pc:picChg chg="add mod">
          <ac:chgData name="Vincent A. Negri" userId="60313d3c-a0a5-4b5c-b490-16499065b9d0" providerId="ADAL" clId="{A12A2FC9-BB72-5244-B3A8-B73D772CF8D3}" dt="2020-12-08T00:10:35.024" v="549" actId="26606"/>
          <ac:picMkLst>
            <pc:docMk/>
            <pc:sldMk cId="2301808056" sldId="258"/>
            <ac:picMk id="5" creationId="{FE34E2A0-BB92-D445-935D-36E7211AA89A}"/>
          </ac:picMkLst>
        </pc:picChg>
        <pc:picChg chg="add mod">
          <ac:chgData name="Vincent A. Negri" userId="60313d3c-a0a5-4b5c-b490-16499065b9d0" providerId="ADAL" clId="{A12A2FC9-BB72-5244-B3A8-B73D772CF8D3}" dt="2020-12-08T00:10:35.024" v="549" actId="26606"/>
          <ac:picMkLst>
            <pc:docMk/>
            <pc:sldMk cId="2301808056" sldId="258"/>
            <ac:picMk id="7" creationId="{66C3C323-0941-FF41-898D-C774D9C519DC}"/>
          </ac:picMkLst>
        </pc:picChg>
      </pc:sldChg>
      <pc:sldChg chg="modSp new mod">
        <pc:chgData name="Vincent A. Negri" userId="60313d3c-a0a5-4b5c-b490-16499065b9d0" providerId="ADAL" clId="{A12A2FC9-BB72-5244-B3A8-B73D772CF8D3}" dt="2020-12-08T00:27:19.277" v="585" actId="1076"/>
        <pc:sldMkLst>
          <pc:docMk/>
          <pc:sldMk cId="139747912" sldId="259"/>
        </pc:sldMkLst>
        <pc:spChg chg="mod">
          <ac:chgData name="Vincent A. Negri" userId="60313d3c-a0a5-4b5c-b490-16499065b9d0" providerId="ADAL" clId="{A12A2FC9-BB72-5244-B3A8-B73D772CF8D3}" dt="2020-12-07T23:51:03.548" v="128" actId="20577"/>
          <ac:spMkLst>
            <pc:docMk/>
            <pc:sldMk cId="139747912" sldId="259"/>
            <ac:spMk id="2" creationId="{FBD6A537-B725-EC4B-8928-08A9F6507A6F}"/>
          </ac:spMkLst>
        </pc:spChg>
        <pc:picChg chg="mod modCrop">
          <ac:chgData name="Vincent A. Negri" userId="60313d3c-a0a5-4b5c-b490-16499065b9d0" providerId="ADAL" clId="{A12A2FC9-BB72-5244-B3A8-B73D772CF8D3}" dt="2020-12-08T00:27:19.277" v="585" actId="1076"/>
          <ac:picMkLst>
            <pc:docMk/>
            <pc:sldMk cId="139747912" sldId="259"/>
            <ac:picMk id="4" creationId="{8AE279FA-A8BA-42D4-9DDA-5C15F2D6C961}"/>
          </ac:picMkLst>
        </pc:picChg>
      </pc:sldChg>
      <pc:sldChg chg="addSp delSp modSp del mod ord setBg modAnim">
        <pc:chgData name="Vincent A. Negri" userId="60313d3c-a0a5-4b5c-b490-16499065b9d0" providerId="ADAL" clId="{A12A2FC9-BB72-5244-B3A8-B73D772CF8D3}" dt="2020-12-08T00:25:50.601" v="578" actId="2696"/>
        <pc:sldMkLst>
          <pc:docMk/>
          <pc:sldMk cId="773705030" sldId="260"/>
        </pc:sldMkLst>
        <pc:spChg chg="mod">
          <ac:chgData name="Vincent A. Negri" userId="60313d3c-a0a5-4b5c-b490-16499065b9d0" providerId="ADAL" clId="{A12A2FC9-BB72-5244-B3A8-B73D772CF8D3}" dt="2020-12-07T23:56:38.588" v="151" actId="26606"/>
          <ac:spMkLst>
            <pc:docMk/>
            <pc:sldMk cId="773705030" sldId="260"/>
            <ac:spMk id="2" creationId="{837DBCBB-EA3C-4FD1-B38A-745440931190}"/>
          </ac:spMkLst>
        </pc:spChg>
        <pc:spChg chg="del">
          <ac:chgData name="Vincent A. Negri" userId="60313d3c-a0a5-4b5c-b490-16499065b9d0" providerId="ADAL" clId="{A12A2FC9-BB72-5244-B3A8-B73D772CF8D3}" dt="2020-12-07T23:54:09.827" v="147"/>
          <ac:spMkLst>
            <pc:docMk/>
            <pc:sldMk cId="773705030" sldId="260"/>
            <ac:spMk id="3" creationId="{6DEF5D3A-0486-4AB4-AD61-6A9E9262D422}"/>
          </ac:spMkLst>
        </pc:spChg>
        <pc:spChg chg="add">
          <ac:chgData name="Vincent A. Negri" userId="60313d3c-a0a5-4b5c-b490-16499065b9d0" providerId="ADAL" clId="{A12A2FC9-BB72-5244-B3A8-B73D772CF8D3}" dt="2020-12-07T23:56:38.588" v="151" actId="26606"/>
          <ac:spMkLst>
            <pc:docMk/>
            <pc:sldMk cId="773705030" sldId="260"/>
            <ac:spMk id="9" creationId="{A4AC5506-6312-4701-8D3C-40187889A947}"/>
          </ac:spMkLst>
        </pc:spChg>
        <pc:picChg chg="add mod">
          <ac:chgData name="Vincent A. Negri" userId="60313d3c-a0a5-4b5c-b490-16499065b9d0" providerId="ADAL" clId="{A12A2FC9-BB72-5244-B3A8-B73D772CF8D3}" dt="2020-12-07T23:56:38.588" v="151" actId="26606"/>
          <ac:picMkLst>
            <pc:docMk/>
            <pc:sldMk cId="773705030" sldId="260"/>
            <ac:picMk id="4" creationId="{991E0626-10F0-0C49-93D2-ABF78A0CCD71}"/>
          </ac:picMkLst>
        </pc:picChg>
      </pc:sldChg>
      <pc:sldChg chg="new del">
        <pc:chgData name="Vincent A. Negri" userId="60313d3c-a0a5-4b5c-b490-16499065b9d0" providerId="ADAL" clId="{A12A2FC9-BB72-5244-B3A8-B73D772CF8D3}" dt="2020-12-07T23:52:21.375" v="139" actId="2696"/>
        <pc:sldMkLst>
          <pc:docMk/>
          <pc:sldMk cId="3787223519" sldId="260"/>
        </pc:sldMkLst>
      </pc:sldChg>
      <pc:sldChg chg="addSp delSp modSp new del mod ord setBg modAnim">
        <pc:chgData name="Vincent A. Negri" userId="60313d3c-a0a5-4b5c-b490-16499065b9d0" providerId="ADAL" clId="{A12A2FC9-BB72-5244-B3A8-B73D772CF8D3}" dt="2020-12-08T00:25:53.543" v="579" actId="2696"/>
        <pc:sldMkLst>
          <pc:docMk/>
          <pc:sldMk cId="138239976" sldId="261"/>
        </pc:sldMkLst>
        <pc:spChg chg="mod">
          <ac:chgData name="Vincent A. Negri" userId="60313d3c-a0a5-4b5c-b490-16499065b9d0" providerId="ADAL" clId="{A12A2FC9-BB72-5244-B3A8-B73D772CF8D3}" dt="2020-12-07T23:56:42.732" v="152" actId="26606"/>
          <ac:spMkLst>
            <pc:docMk/>
            <pc:sldMk cId="138239976" sldId="261"/>
            <ac:spMk id="2" creationId="{F6C1198A-2532-B44D-A85B-E53DFD3D40FD}"/>
          </ac:spMkLst>
        </pc:spChg>
        <pc:spChg chg="del">
          <ac:chgData name="Vincent A. Negri" userId="60313d3c-a0a5-4b5c-b490-16499065b9d0" providerId="ADAL" clId="{A12A2FC9-BB72-5244-B3A8-B73D772CF8D3}" dt="2020-12-07T23:55:44.827" v="148"/>
          <ac:spMkLst>
            <pc:docMk/>
            <pc:sldMk cId="138239976" sldId="261"/>
            <ac:spMk id="3" creationId="{89117E3B-571A-2A47-B1FF-2A6A301084B5}"/>
          </ac:spMkLst>
        </pc:spChg>
        <pc:spChg chg="add">
          <ac:chgData name="Vincent A. Negri" userId="60313d3c-a0a5-4b5c-b490-16499065b9d0" providerId="ADAL" clId="{A12A2FC9-BB72-5244-B3A8-B73D772CF8D3}" dt="2020-12-07T23:56:42.732" v="152" actId="26606"/>
          <ac:spMkLst>
            <pc:docMk/>
            <pc:sldMk cId="138239976" sldId="261"/>
            <ac:spMk id="9" creationId="{A4AC5506-6312-4701-8D3C-40187889A947}"/>
          </ac:spMkLst>
        </pc:spChg>
        <pc:picChg chg="add mod">
          <ac:chgData name="Vincent A. Negri" userId="60313d3c-a0a5-4b5c-b490-16499065b9d0" providerId="ADAL" clId="{A12A2FC9-BB72-5244-B3A8-B73D772CF8D3}" dt="2020-12-07T23:56:42.732" v="152" actId="26606"/>
          <ac:picMkLst>
            <pc:docMk/>
            <pc:sldMk cId="138239976" sldId="261"/>
            <ac:picMk id="4" creationId="{7925B76F-90B4-CF43-B7C8-120221DC0DAE}"/>
          </ac:picMkLst>
        </pc:picChg>
      </pc:sldChg>
      <pc:sldChg chg="addSp delSp modSp new mod ord setBg delAnim modAnim">
        <pc:chgData name="Vincent A. Negri" userId="60313d3c-a0a5-4b5c-b490-16499065b9d0" providerId="ADAL" clId="{A12A2FC9-BB72-5244-B3A8-B73D772CF8D3}" dt="2020-12-08T00:28:20.536" v="588" actId="20577"/>
        <pc:sldMkLst>
          <pc:docMk/>
          <pc:sldMk cId="4184124605" sldId="262"/>
        </pc:sldMkLst>
        <pc:spChg chg="mod">
          <ac:chgData name="Vincent A. Negri" userId="60313d3c-a0a5-4b5c-b490-16499065b9d0" providerId="ADAL" clId="{A12A2FC9-BB72-5244-B3A8-B73D772CF8D3}" dt="2020-12-08T00:28:20.536" v="588" actId="20577"/>
          <ac:spMkLst>
            <pc:docMk/>
            <pc:sldMk cId="4184124605" sldId="262"/>
            <ac:spMk id="2" creationId="{56F24D5D-9FA6-F744-A902-01AE5184FECC}"/>
          </ac:spMkLst>
        </pc:spChg>
        <pc:spChg chg="del mod">
          <ac:chgData name="Vincent A. Negri" userId="60313d3c-a0a5-4b5c-b490-16499065b9d0" providerId="ADAL" clId="{A12A2FC9-BB72-5244-B3A8-B73D772CF8D3}" dt="2020-12-07T23:58:01.131" v="153"/>
          <ac:spMkLst>
            <pc:docMk/>
            <pc:sldMk cId="4184124605" sldId="262"/>
            <ac:spMk id="3" creationId="{386DACC3-3915-1340-BC95-7CD77B229ADB}"/>
          </ac:spMkLst>
        </pc:spChg>
        <pc:spChg chg="add del mod">
          <ac:chgData name="Vincent A. Negri" userId="60313d3c-a0a5-4b5c-b490-16499065b9d0" providerId="ADAL" clId="{A12A2FC9-BB72-5244-B3A8-B73D772CF8D3}" dt="2020-12-08T00:25:34.686" v="556" actId="478"/>
          <ac:spMkLst>
            <pc:docMk/>
            <pc:sldMk cId="4184124605" sldId="262"/>
            <ac:spMk id="7" creationId="{FBBC6FFC-7894-E849-BFAC-156F8A6D87A9}"/>
          </ac:spMkLst>
        </pc:spChg>
        <pc:spChg chg="add del">
          <ac:chgData name="Vincent A. Negri" userId="60313d3c-a0a5-4b5c-b490-16499065b9d0" providerId="ADAL" clId="{A12A2FC9-BB72-5244-B3A8-B73D772CF8D3}" dt="2020-12-07T23:56:32.076" v="150" actId="26606"/>
          <ac:spMkLst>
            <pc:docMk/>
            <pc:sldMk cId="4184124605" sldId="262"/>
            <ac:spMk id="8" creationId="{4351DFE5-F63D-4BE0-BDA9-E3EB88F01AA5}"/>
          </ac:spMkLst>
        </pc:spChg>
        <pc:spChg chg="add">
          <ac:chgData name="Vincent A. Negri" userId="60313d3c-a0a5-4b5c-b490-16499065b9d0" providerId="ADAL" clId="{A12A2FC9-BB72-5244-B3A8-B73D772CF8D3}" dt="2020-12-07T23:58:26.920" v="159" actId="26606"/>
          <ac:spMkLst>
            <pc:docMk/>
            <pc:sldMk cId="4184124605" sldId="262"/>
            <ac:spMk id="9" creationId="{A4AC5506-6312-4701-8D3C-40187889A947}"/>
          </ac:spMkLst>
        </pc:spChg>
        <pc:picChg chg="add del mod">
          <ac:chgData name="Vincent A. Negri" userId="60313d3c-a0a5-4b5c-b490-16499065b9d0" providerId="ADAL" clId="{A12A2FC9-BB72-5244-B3A8-B73D772CF8D3}" dt="2020-12-08T00:25:22.839" v="553" actId="478"/>
          <ac:picMkLst>
            <pc:docMk/>
            <pc:sldMk cId="4184124605" sldId="262"/>
            <ac:picMk id="4" creationId="{76C7EA9F-CB6F-0342-89C3-9E2EF81E6F3A}"/>
          </ac:picMkLst>
        </pc:picChg>
        <pc:picChg chg="add mod">
          <ac:chgData name="Vincent A. Negri" userId="60313d3c-a0a5-4b5c-b490-16499065b9d0" providerId="ADAL" clId="{A12A2FC9-BB72-5244-B3A8-B73D772CF8D3}" dt="2020-12-08T00:25:30.427" v="554" actId="1076"/>
          <ac:picMkLst>
            <pc:docMk/>
            <pc:sldMk cId="4184124605" sldId="262"/>
            <ac:picMk id="5" creationId="{0673B6DF-204E-9741-8C65-5DC354FD1C45}"/>
          </ac:picMkLst>
        </pc:picChg>
        <pc:picChg chg="add del">
          <ac:chgData name="Vincent A. Negri" userId="60313d3c-a0a5-4b5c-b490-16499065b9d0" providerId="ADAL" clId="{A12A2FC9-BB72-5244-B3A8-B73D772CF8D3}" dt="2020-12-07T23:56:32.076" v="150" actId="26606"/>
          <ac:picMkLst>
            <pc:docMk/>
            <pc:sldMk cId="4184124605" sldId="262"/>
            <ac:picMk id="10" creationId="{3AA16612-ACD2-4A16-8F2B-4514FD6BF28F}"/>
          </ac:picMkLst>
        </pc:picChg>
      </pc:sldChg>
      <pc:sldChg chg="addSp delSp modSp mod setBg">
        <pc:chgData name="Vincent A. Negri" userId="60313d3c-a0a5-4b5c-b490-16499065b9d0" providerId="ADAL" clId="{A12A2FC9-BB72-5244-B3A8-B73D772CF8D3}" dt="2020-12-08T00:02:05.668" v="331" actId="26606"/>
        <pc:sldMkLst>
          <pc:docMk/>
          <pc:sldMk cId="2719988631" sldId="263"/>
        </pc:sldMkLst>
        <pc:spChg chg="mod">
          <ac:chgData name="Vincent A. Negri" userId="60313d3c-a0a5-4b5c-b490-16499065b9d0" providerId="ADAL" clId="{A12A2FC9-BB72-5244-B3A8-B73D772CF8D3}" dt="2020-12-08T00:02:05.668" v="331" actId="26606"/>
          <ac:spMkLst>
            <pc:docMk/>
            <pc:sldMk cId="2719988631" sldId="263"/>
            <ac:spMk id="2" creationId="{E1353B8A-1845-4220-A101-F89D643E2B5F}"/>
          </ac:spMkLst>
        </pc:spChg>
        <pc:spChg chg="del mod">
          <ac:chgData name="Vincent A. Negri" userId="60313d3c-a0a5-4b5c-b490-16499065b9d0" providerId="ADAL" clId="{A12A2FC9-BB72-5244-B3A8-B73D772CF8D3}" dt="2020-12-08T00:02:05.668" v="331" actId="26606"/>
          <ac:spMkLst>
            <pc:docMk/>
            <pc:sldMk cId="2719988631" sldId="263"/>
            <ac:spMk id="12" creationId="{CBE90745-4594-4A09-A141-9A6B6A0B96BF}"/>
          </ac:spMkLst>
        </pc:spChg>
        <pc:spChg chg="add">
          <ac:chgData name="Vincent A. Negri" userId="60313d3c-a0a5-4b5c-b490-16499065b9d0" providerId="ADAL" clId="{A12A2FC9-BB72-5244-B3A8-B73D772CF8D3}" dt="2020-12-08T00:02:05.668" v="331" actId="26606"/>
          <ac:spMkLst>
            <pc:docMk/>
            <pc:sldMk cId="2719988631" sldId="263"/>
            <ac:spMk id="18" creationId="{C5278130-DFE0-457B-8698-88DF69019DDE}"/>
          </ac:spMkLst>
        </pc:spChg>
        <pc:spChg chg="add">
          <ac:chgData name="Vincent A. Negri" userId="60313d3c-a0a5-4b5c-b490-16499065b9d0" providerId="ADAL" clId="{A12A2FC9-BB72-5244-B3A8-B73D772CF8D3}" dt="2020-12-08T00:02:05.668" v="331" actId="26606"/>
          <ac:spMkLst>
            <pc:docMk/>
            <pc:sldMk cId="2719988631" sldId="263"/>
            <ac:spMk id="20" creationId="{2F99531B-1681-4D6E-BECB-18325B33A618}"/>
          </ac:spMkLst>
        </pc:spChg>
        <pc:spChg chg="add">
          <ac:chgData name="Vincent A. Negri" userId="60313d3c-a0a5-4b5c-b490-16499065b9d0" providerId="ADAL" clId="{A12A2FC9-BB72-5244-B3A8-B73D772CF8D3}" dt="2020-12-08T00:02:05.668" v="331" actId="26606"/>
          <ac:spMkLst>
            <pc:docMk/>
            <pc:sldMk cId="2719988631" sldId="263"/>
            <ac:spMk id="22" creationId="{20344094-430A-400B-804B-910E696A1A90}"/>
          </ac:spMkLst>
        </pc:spChg>
        <pc:spChg chg="add">
          <ac:chgData name="Vincent A. Negri" userId="60313d3c-a0a5-4b5c-b490-16499065b9d0" providerId="ADAL" clId="{A12A2FC9-BB72-5244-B3A8-B73D772CF8D3}" dt="2020-12-08T00:02:05.668" v="331" actId="26606"/>
          <ac:spMkLst>
            <pc:docMk/>
            <pc:sldMk cId="2719988631" sldId="263"/>
            <ac:spMk id="24" creationId="{453C67DF-7782-4E57-AB9B-F1B4811AD8FE}"/>
          </ac:spMkLst>
        </pc:spChg>
        <pc:graphicFrameChg chg="add">
          <ac:chgData name="Vincent A. Negri" userId="60313d3c-a0a5-4b5c-b490-16499065b9d0" providerId="ADAL" clId="{A12A2FC9-BB72-5244-B3A8-B73D772CF8D3}" dt="2020-12-08T00:02:05.668" v="331" actId="26606"/>
          <ac:graphicFrameMkLst>
            <pc:docMk/>
            <pc:sldMk cId="2719988631" sldId="263"/>
            <ac:graphicFrameMk id="14" creationId="{670E5308-EB90-4E58-814C-011F6637D2C7}"/>
          </ac:graphicFrameMkLst>
        </pc:graphicFrameChg>
        <pc:cxnChg chg="add">
          <ac:chgData name="Vincent A. Negri" userId="60313d3c-a0a5-4b5c-b490-16499065b9d0" providerId="ADAL" clId="{A12A2FC9-BB72-5244-B3A8-B73D772CF8D3}" dt="2020-12-08T00:02:05.668" v="331" actId="26606"/>
          <ac:cxnSpMkLst>
            <pc:docMk/>
            <pc:sldMk cId="2719988631" sldId="263"/>
            <ac:cxnSpMk id="26" creationId="{B03A5AE3-BD30-455C-842B-7626C8BEF097}"/>
          </ac:cxnSpMkLst>
        </pc:cxnChg>
        <pc:cxnChg chg="add">
          <ac:chgData name="Vincent A. Negri" userId="60313d3c-a0a5-4b5c-b490-16499065b9d0" providerId="ADAL" clId="{A12A2FC9-BB72-5244-B3A8-B73D772CF8D3}" dt="2020-12-08T00:02:05.668" v="331" actId="26606"/>
          <ac:cxnSpMkLst>
            <pc:docMk/>
            <pc:sldMk cId="2719988631" sldId="263"/>
            <ac:cxnSpMk id="28" creationId="{2DBECAA5-1F2D-470D-875C-8F2C2CA3E54B}"/>
          </ac:cxnSpMkLst>
        </pc:cxnChg>
      </pc:sldChg>
      <pc:sldChg chg="addSp modSp mod setBg">
        <pc:chgData name="Vincent A. Negri" userId="60313d3c-a0a5-4b5c-b490-16499065b9d0" providerId="ADAL" clId="{A12A2FC9-BB72-5244-B3A8-B73D772CF8D3}" dt="2020-12-08T00:08:01.818" v="547" actId="26606"/>
        <pc:sldMkLst>
          <pc:docMk/>
          <pc:sldMk cId="1798990108" sldId="264"/>
        </pc:sldMkLst>
        <pc:spChg chg="mod">
          <ac:chgData name="Vincent A. Negri" userId="60313d3c-a0a5-4b5c-b490-16499065b9d0" providerId="ADAL" clId="{A12A2FC9-BB72-5244-B3A8-B73D772CF8D3}" dt="2020-12-08T00:08:01.818" v="547" actId="26606"/>
          <ac:spMkLst>
            <pc:docMk/>
            <pc:sldMk cId="1798990108" sldId="264"/>
            <ac:spMk id="2" creationId="{43586A03-3CAB-4F69-BF6C-0C9300B1A07D}"/>
          </ac:spMkLst>
        </pc:spChg>
        <pc:spChg chg="mod">
          <ac:chgData name="Vincent A. Negri" userId="60313d3c-a0a5-4b5c-b490-16499065b9d0" providerId="ADAL" clId="{A12A2FC9-BB72-5244-B3A8-B73D772CF8D3}" dt="2020-12-08T00:08:01.818" v="547" actId="26606"/>
          <ac:spMkLst>
            <pc:docMk/>
            <pc:sldMk cId="1798990108" sldId="264"/>
            <ac:spMk id="3" creationId="{8CEED96A-B9A8-49C5-961E-D05DA6D82C72}"/>
          </ac:spMkLst>
        </pc:spChg>
        <pc:spChg chg="add">
          <ac:chgData name="Vincent A. Negri" userId="60313d3c-a0a5-4b5c-b490-16499065b9d0" providerId="ADAL" clId="{A12A2FC9-BB72-5244-B3A8-B73D772CF8D3}" dt="2020-12-08T00:08:01.818" v="547" actId="26606"/>
          <ac:spMkLst>
            <pc:docMk/>
            <pc:sldMk cId="1798990108" sldId="264"/>
            <ac:spMk id="8" creationId="{907EF6B7-1338-4443-8C46-6A318D952DFD}"/>
          </ac:spMkLst>
        </pc:spChg>
        <pc:spChg chg="add">
          <ac:chgData name="Vincent A. Negri" userId="60313d3c-a0a5-4b5c-b490-16499065b9d0" providerId="ADAL" clId="{A12A2FC9-BB72-5244-B3A8-B73D772CF8D3}" dt="2020-12-08T00:08:01.818" v="547" actId="26606"/>
          <ac:spMkLst>
            <pc:docMk/>
            <pc:sldMk cId="1798990108" sldId="264"/>
            <ac:spMk id="10" creationId="{DAAE4CDD-124C-4DCF-9584-B6033B545DD5}"/>
          </ac:spMkLst>
        </pc:spChg>
        <pc:spChg chg="add">
          <ac:chgData name="Vincent A. Negri" userId="60313d3c-a0a5-4b5c-b490-16499065b9d0" providerId="ADAL" clId="{A12A2FC9-BB72-5244-B3A8-B73D772CF8D3}" dt="2020-12-08T00:08:01.818" v="547" actId="26606"/>
          <ac:spMkLst>
            <pc:docMk/>
            <pc:sldMk cId="1798990108" sldId="264"/>
            <ac:spMk id="12" creationId="{081E4A58-353D-44AE-B2FC-2A74E2E400F7}"/>
          </ac:spMkLst>
        </pc:spChg>
      </pc:sldChg>
      <pc:sldChg chg="addSp delSp modSp mod setBg">
        <pc:chgData name="Vincent A. Negri" userId="60313d3c-a0a5-4b5c-b490-16499065b9d0" providerId="ADAL" clId="{A12A2FC9-BB72-5244-B3A8-B73D772CF8D3}" dt="2020-12-08T00:08:11.093" v="548" actId="26606"/>
        <pc:sldMkLst>
          <pc:docMk/>
          <pc:sldMk cId="1002213482" sldId="266"/>
        </pc:sldMkLst>
        <pc:spChg chg="mod">
          <ac:chgData name="Vincent A. Negri" userId="60313d3c-a0a5-4b5c-b490-16499065b9d0" providerId="ADAL" clId="{A12A2FC9-BB72-5244-B3A8-B73D772CF8D3}" dt="2020-12-08T00:08:11.093" v="548" actId="26606"/>
          <ac:spMkLst>
            <pc:docMk/>
            <pc:sldMk cId="1002213482" sldId="266"/>
            <ac:spMk id="2" creationId="{FEA4F6E0-2B21-4D5D-8307-0D4C61865229}"/>
          </ac:spMkLst>
        </pc:spChg>
        <pc:spChg chg="del mod">
          <ac:chgData name="Vincent A. Negri" userId="60313d3c-a0a5-4b5c-b490-16499065b9d0" providerId="ADAL" clId="{A12A2FC9-BB72-5244-B3A8-B73D772CF8D3}" dt="2020-12-08T00:08:11.093" v="548" actId="26606"/>
          <ac:spMkLst>
            <pc:docMk/>
            <pc:sldMk cId="1002213482" sldId="266"/>
            <ac:spMk id="3" creationId="{04061D2D-5895-426F-BE29-A12FE555670B}"/>
          </ac:spMkLst>
        </pc:spChg>
        <pc:spChg chg="add">
          <ac:chgData name="Vincent A. Negri" userId="60313d3c-a0a5-4b5c-b490-16499065b9d0" providerId="ADAL" clId="{A12A2FC9-BB72-5244-B3A8-B73D772CF8D3}" dt="2020-12-08T00:08:11.093" v="548" actId="26606"/>
          <ac:spMkLst>
            <pc:docMk/>
            <pc:sldMk cId="1002213482" sldId="266"/>
            <ac:spMk id="9" creationId="{3A5B4632-C963-4296-86F0-79AA9EA5AE98}"/>
          </ac:spMkLst>
        </pc:spChg>
        <pc:graphicFrameChg chg="add">
          <ac:chgData name="Vincent A. Negri" userId="60313d3c-a0a5-4b5c-b490-16499065b9d0" providerId="ADAL" clId="{A12A2FC9-BB72-5244-B3A8-B73D772CF8D3}" dt="2020-12-08T00:08:11.093" v="548" actId="26606"/>
          <ac:graphicFrameMkLst>
            <pc:docMk/>
            <pc:sldMk cId="1002213482" sldId="266"/>
            <ac:graphicFrameMk id="5" creationId="{5647D339-2237-425F-B613-2D28FEC781C5}"/>
          </ac:graphicFrameMkLst>
        </pc:graphicFrameChg>
      </pc:sldChg>
    </pc:docChg>
  </pc:docChgLst>
  <pc:docChgLst>
    <pc:chgData name="Vincent A. Negri" userId="S::s1265140@monmouth.edu::60313d3c-a0a5-4b5c-b490-16499065b9d0" providerId="AD" clId="Web-{4EFDB117-329D-41BB-9F97-DD80A633CFB2}"/>
    <pc:docChg chg="modSld addMainMaster delMainMaster">
      <pc:chgData name="Vincent A. Negri" userId="S::s1265140@monmouth.edu::60313d3c-a0a5-4b5c-b490-16499065b9d0" providerId="AD" clId="Web-{4EFDB117-329D-41BB-9F97-DD80A633CFB2}" dt="2020-12-07T20:52:24.498" v="0"/>
      <pc:docMkLst>
        <pc:docMk/>
      </pc:docMkLst>
      <pc:sldChg chg="modSp mod modClrScheme chgLayout">
        <pc:chgData name="Vincent A. Negri" userId="S::s1265140@monmouth.edu::60313d3c-a0a5-4b5c-b490-16499065b9d0" providerId="AD" clId="Web-{4EFDB117-329D-41BB-9F97-DD80A633CFB2}" dt="2020-12-07T20:52:24.498" v="0"/>
        <pc:sldMkLst>
          <pc:docMk/>
          <pc:sldMk cId="109857222" sldId="256"/>
        </pc:sldMkLst>
        <pc:spChg chg="mod ord">
          <ac:chgData name="Vincent A. Negri" userId="S::s1265140@monmouth.edu::60313d3c-a0a5-4b5c-b490-16499065b9d0" providerId="AD" clId="Web-{4EFDB117-329D-41BB-9F97-DD80A633CFB2}" dt="2020-12-07T20:52:24.498" v="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Vincent A. Negri" userId="S::s1265140@monmouth.edu::60313d3c-a0a5-4b5c-b490-16499065b9d0" providerId="AD" clId="Web-{4EFDB117-329D-41BB-9F97-DD80A633CFB2}" dt="2020-12-07T20:52:24.498" v="0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Vincent A. Negri" userId="S::s1265140@monmouth.edu::60313d3c-a0a5-4b5c-b490-16499065b9d0" providerId="AD" clId="Web-{4EFDB117-329D-41BB-9F97-DD80A633CFB2}" dt="2020-12-07T20:52:24.498" v="0"/>
        <pc:sldMasterMkLst>
          <pc:docMk/>
          <pc:sldMasterMk cId="2460954070" sldId="2147483660"/>
        </pc:sldMasterMkLst>
        <pc:sldLayoutChg chg="del">
          <pc:chgData name="Vincent A. Negri" userId="S::s1265140@monmouth.edu::60313d3c-a0a5-4b5c-b490-16499065b9d0" providerId="AD" clId="Web-{4EFDB117-329D-41BB-9F97-DD80A633CFB2}" dt="2020-12-07T20:52:24.498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Vincent A. Negri" userId="S::s1265140@monmouth.edu::60313d3c-a0a5-4b5c-b490-16499065b9d0" providerId="AD" clId="Web-{4EFDB117-329D-41BB-9F97-DD80A633CFB2}" dt="2020-12-07T20:52:24.498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Vincent A. Negri" userId="S::s1265140@monmouth.edu::60313d3c-a0a5-4b5c-b490-16499065b9d0" providerId="AD" clId="Web-{4EFDB117-329D-41BB-9F97-DD80A633CFB2}" dt="2020-12-07T20:52:24.498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Vincent A. Negri" userId="S::s1265140@monmouth.edu::60313d3c-a0a5-4b5c-b490-16499065b9d0" providerId="AD" clId="Web-{4EFDB117-329D-41BB-9F97-DD80A633CFB2}" dt="2020-12-07T20:52:24.498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Vincent A. Negri" userId="S::s1265140@monmouth.edu::60313d3c-a0a5-4b5c-b490-16499065b9d0" providerId="AD" clId="Web-{4EFDB117-329D-41BB-9F97-DD80A633CFB2}" dt="2020-12-07T20:52:24.498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Vincent A. Negri" userId="S::s1265140@monmouth.edu::60313d3c-a0a5-4b5c-b490-16499065b9d0" providerId="AD" clId="Web-{4EFDB117-329D-41BB-9F97-DD80A633CFB2}" dt="2020-12-07T20:52:24.498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Vincent A. Negri" userId="S::s1265140@monmouth.edu::60313d3c-a0a5-4b5c-b490-16499065b9d0" providerId="AD" clId="Web-{4EFDB117-329D-41BB-9F97-DD80A633CFB2}" dt="2020-12-07T20:52:24.498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Vincent A. Negri" userId="S::s1265140@monmouth.edu::60313d3c-a0a5-4b5c-b490-16499065b9d0" providerId="AD" clId="Web-{4EFDB117-329D-41BB-9F97-DD80A633CFB2}" dt="2020-12-07T20:52:24.498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Vincent A. Negri" userId="S::s1265140@monmouth.edu::60313d3c-a0a5-4b5c-b490-16499065b9d0" providerId="AD" clId="Web-{4EFDB117-329D-41BB-9F97-DD80A633CFB2}" dt="2020-12-07T20:52:24.498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Vincent A. Negri" userId="S::s1265140@monmouth.edu::60313d3c-a0a5-4b5c-b490-16499065b9d0" providerId="AD" clId="Web-{4EFDB117-329D-41BB-9F97-DD80A633CFB2}" dt="2020-12-07T20:52:24.498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Vincent A. Negri" userId="S::s1265140@monmouth.edu::60313d3c-a0a5-4b5c-b490-16499065b9d0" providerId="AD" clId="Web-{4EFDB117-329D-41BB-9F97-DD80A633CFB2}" dt="2020-12-07T20:52:24.498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Vincent A. Negri" userId="S::s1265140@monmouth.edu::60313d3c-a0a5-4b5c-b490-16499065b9d0" providerId="AD" clId="Web-{4EFDB117-329D-41BB-9F97-DD80A633CFB2}" dt="2020-12-07T20:52:24.498" v="0"/>
        <pc:sldMasterMkLst>
          <pc:docMk/>
          <pc:sldMasterMk cId="2036443841" sldId="2147483672"/>
        </pc:sldMasterMkLst>
        <pc:sldLayoutChg chg="add mod replId">
          <pc:chgData name="Vincent A. Negri" userId="S::s1265140@monmouth.edu::60313d3c-a0a5-4b5c-b490-16499065b9d0" providerId="AD" clId="Web-{4EFDB117-329D-41BB-9F97-DD80A633CFB2}" dt="2020-12-07T20:52:24.498" v="0"/>
          <pc:sldLayoutMkLst>
            <pc:docMk/>
            <pc:sldMasterMk cId="2036443841" sldId="2147483672"/>
            <pc:sldLayoutMk cId="1590779533" sldId="2147483673"/>
          </pc:sldLayoutMkLst>
        </pc:sldLayoutChg>
        <pc:sldLayoutChg chg="add mod replId">
          <pc:chgData name="Vincent A. Negri" userId="S::s1265140@monmouth.edu::60313d3c-a0a5-4b5c-b490-16499065b9d0" providerId="AD" clId="Web-{4EFDB117-329D-41BB-9F97-DD80A633CFB2}" dt="2020-12-07T20:52:24.498" v="0"/>
          <pc:sldLayoutMkLst>
            <pc:docMk/>
            <pc:sldMasterMk cId="2036443841" sldId="2147483672"/>
            <pc:sldLayoutMk cId="687096162" sldId="2147483674"/>
          </pc:sldLayoutMkLst>
        </pc:sldLayoutChg>
        <pc:sldLayoutChg chg="add mod replId">
          <pc:chgData name="Vincent A. Negri" userId="S::s1265140@monmouth.edu::60313d3c-a0a5-4b5c-b490-16499065b9d0" providerId="AD" clId="Web-{4EFDB117-329D-41BB-9F97-DD80A633CFB2}" dt="2020-12-07T20:52:24.498" v="0"/>
          <pc:sldLayoutMkLst>
            <pc:docMk/>
            <pc:sldMasterMk cId="2036443841" sldId="2147483672"/>
            <pc:sldLayoutMk cId="481143709" sldId="2147483675"/>
          </pc:sldLayoutMkLst>
        </pc:sldLayoutChg>
        <pc:sldLayoutChg chg="add mod replId">
          <pc:chgData name="Vincent A. Negri" userId="S::s1265140@monmouth.edu::60313d3c-a0a5-4b5c-b490-16499065b9d0" providerId="AD" clId="Web-{4EFDB117-329D-41BB-9F97-DD80A633CFB2}" dt="2020-12-07T20:52:24.498" v="0"/>
          <pc:sldLayoutMkLst>
            <pc:docMk/>
            <pc:sldMasterMk cId="2036443841" sldId="2147483672"/>
            <pc:sldLayoutMk cId="1105856903" sldId="2147483676"/>
          </pc:sldLayoutMkLst>
        </pc:sldLayoutChg>
        <pc:sldLayoutChg chg="add mod replId">
          <pc:chgData name="Vincent A. Negri" userId="S::s1265140@monmouth.edu::60313d3c-a0a5-4b5c-b490-16499065b9d0" providerId="AD" clId="Web-{4EFDB117-329D-41BB-9F97-DD80A633CFB2}" dt="2020-12-07T20:52:24.498" v="0"/>
          <pc:sldLayoutMkLst>
            <pc:docMk/>
            <pc:sldMasterMk cId="2036443841" sldId="2147483672"/>
            <pc:sldLayoutMk cId="650780773" sldId="2147483677"/>
          </pc:sldLayoutMkLst>
        </pc:sldLayoutChg>
        <pc:sldLayoutChg chg="add mod replId">
          <pc:chgData name="Vincent A. Negri" userId="S::s1265140@monmouth.edu::60313d3c-a0a5-4b5c-b490-16499065b9d0" providerId="AD" clId="Web-{4EFDB117-329D-41BB-9F97-DD80A633CFB2}" dt="2020-12-07T20:52:24.498" v="0"/>
          <pc:sldLayoutMkLst>
            <pc:docMk/>
            <pc:sldMasterMk cId="2036443841" sldId="2147483672"/>
            <pc:sldLayoutMk cId="1733635689" sldId="2147483678"/>
          </pc:sldLayoutMkLst>
        </pc:sldLayoutChg>
        <pc:sldLayoutChg chg="add mod replId">
          <pc:chgData name="Vincent A. Negri" userId="S::s1265140@monmouth.edu::60313d3c-a0a5-4b5c-b490-16499065b9d0" providerId="AD" clId="Web-{4EFDB117-329D-41BB-9F97-DD80A633CFB2}" dt="2020-12-07T20:52:24.498" v="0"/>
          <pc:sldLayoutMkLst>
            <pc:docMk/>
            <pc:sldMasterMk cId="2036443841" sldId="2147483672"/>
            <pc:sldLayoutMk cId="484912934" sldId="2147483679"/>
          </pc:sldLayoutMkLst>
        </pc:sldLayoutChg>
        <pc:sldLayoutChg chg="add mod replId">
          <pc:chgData name="Vincent A. Negri" userId="S::s1265140@monmouth.edu::60313d3c-a0a5-4b5c-b490-16499065b9d0" providerId="AD" clId="Web-{4EFDB117-329D-41BB-9F97-DD80A633CFB2}" dt="2020-12-07T20:52:24.498" v="0"/>
          <pc:sldLayoutMkLst>
            <pc:docMk/>
            <pc:sldMasterMk cId="2036443841" sldId="2147483672"/>
            <pc:sldLayoutMk cId="801212947" sldId="2147483680"/>
          </pc:sldLayoutMkLst>
        </pc:sldLayoutChg>
        <pc:sldLayoutChg chg="add mod replId">
          <pc:chgData name="Vincent A. Negri" userId="S::s1265140@monmouth.edu::60313d3c-a0a5-4b5c-b490-16499065b9d0" providerId="AD" clId="Web-{4EFDB117-329D-41BB-9F97-DD80A633CFB2}" dt="2020-12-07T20:52:24.498" v="0"/>
          <pc:sldLayoutMkLst>
            <pc:docMk/>
            <pc:sldMasterMk cId="2036443841" sldId="2147483672"/>
            <pc:sldLayoutMk cId="1665680377" sldId="2147483681"/>
          </pc:sldLayoutMkLst>
        </pc:sldLayoutChg>
        <pc:sldLayoutChg chg="add mod replId">
          <pc:chgData name="Vincent A. Negri" userId="S::s1265140@monmouth.edu::60313d3c-a0a5-4b5c-b490-16499065b9d0" providerId="AD" clId="Web-{4EFDB117-329D-41BB-9F97-DD80A633CFB2}" dt="2020-12-07T20:52:24.498" v="0"/>
          <pc:sldLayoutMkLst>
            <pc:docMk/>
            <pc:sldMasterMk cId="2036443841" sldId="2147483672"/>
            <pc:sldLayoutMk cId="12367655" sldId="2147483682"/>
          </pc:sldLayoutMkLst>
        </pc:sldLayoutChg>
        <pc:sldLayoutChg chg="add mod replId">
          <pc:chgData name="Vincent A. Negri" userId="S::s1265140@monmouth.edu::60313d3c-a0a5-4b5c-b490-16499065b9d0" providerId="AD" clId="Web-{4EFDB117-329D-41BB-9F97-DD80A633CFB2}" dt="2020-12-07T20:52:24.498" v="0"/>
          <pc:sldLayoutMkLst>
            <pc:docMk/>
            <pc:sldMasterMk cId="2036443841" sldId="2147483672"/>
            <pc:sldLayoutMk cId="4138336431" sldId="2147483683"/>
          </pc:sldLayoutMkLst>
        </pc:sldLayoutChg>
      </pc:sldMasterChg>
    </pc:docChg>
  </pc:docChgLst>
  <pc:docChgLst>
    <pc:chgData name="Ransom Miller" userId="S::s1279652@monmouth.edu::c6d5bf44-706d-4735-8be4-1ce8966072fa" providerId="AD" clId="Web-{5C19CE9E-6FA1-1120-0349-90A1597410B4}"/>
    <pc:docChg chg="addSld modSld">
      <pc:chgData name="Ransom Miller" userId="S::s1279652@monmouth.edu::c6d5bf44-706d-4735-8be4-1ce8966072fa" providerId="AD" clId="Web-{5C19CE9E-6FA1-1120-0349-90A1597410B4}" dt="2020-12-08T00:24:42.213" v="470" actId="1076"/>
      <pc:docMkLst>
        <pc:docMk/>
      </pc:docMkLst>
      <pc:sldChg chg="modSp">
        <pc:chgData name="Ransom Miller" userId="S::s1279652@monmouth.edu::c6d5bf44-706d-4735-8be4-1ce8966072fa" providerId="AD" clId="Web-{5C19CE9E-6FA1-1120-0349-90A1597410B4}" dt="2020-12-07T23:36:39.069" v="34" actId="20577"/>
        <pc:sldMkLst>
          <pc:docMk/>
          <pc:sldMk cId="109857222" sldId="256"/>
        </pc:sldMkLst>
        <pc:spChg chg="mod">
          <ac:chgData name="Ransom Miller" userId="S::s1279652@monmouth.edu::c6d5bf44-706d-4735-8be4-1ce8966072fa" providerId="AD" clId="Web-{5C19CE9E-6FA1-1120-0349-90A1597410B4}" dt="2020-12-07T23:36:39.069" v="34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new">
        <pc:chgData name="Ransom Miller" userId="S::s1279652@monmouth.edu::c6d5bf44-706d-4735-8be4-1ce8966072fa" providerId="AD" clId="Web-{5C19CE9E-6FA1-1120-0349-90A1597410B4}" dt="2020-12-07T23:36:39.272" v="36"/>
        <pc:sldMkLst>
          <pc:docMk/>
          <pc:sldMk cId="879370288" sldId="257"/>
        </pc:sldMkLst>
      </pc:sldChg>
      <pc:sldChg chg="addSp delSp modSp mod setBg">
        <pc:chgData name="Ransom Miller" userId="S::s1279652@monmouth.edu::c6d5bf44-706d-4735-8be4-1ce8966072fa" providerId="AD" clId="Web-{5C19CE9E-6FA1-1120-0349-90A1597410B4}" dt="2020-12-08T00:24:42.213" v="470" actId="1076"/>
        <pc:sldMkLst>
          <pc:docMk/>
          <pc:sldMk cId="139747912" sldId="259"/>
        </pc:sldMkLst>
        <pc:spChg chg="mod">
          <ac:chgData name="Ransom Miller" userId="S::s1279652@monmouth.edu::c6d5bf44-706d-4735-8be4-1ce8966072fa" providerId="AD" clId="Web-{5C19CE9E-6FA1-1120-0349-90A1597410B4}" dt="2020-12-08T00:24:11.901" v="466"/>
          <ac:spMkLst>
            <pc:docMk/>
            <pc:sldMk cId="139747912" sldId="259"/>
            <ac:spMk id="2" creationId="{FBD6A537-B725-EC4B-8928-08A9F6507A6F}"/>
          </ac:spMkLst>
        </pc:spChg>
        <pc:spChg chg="del">
          <ac:chgData name="Ransom Miller" userId="S::s1279652@monmouth.edu::c6d5bf44-706d-4735-8be4-1ce8966072fa" providerId="AD" clId="Web-{5C19CE9E-6FA1-1120-0349-90A1597410B4}" dt="2020-12-07T23:52:23.335" v="37"/>
          <ac:spMkLst>
            <pc:docMk/>
            <pc:sldMk cId="139747912" sldId="259"/>
            <ac:spMk id="3" creationId="{BB919EC7-1770-7C49-8B52-2D79F4B0496A}"/>
          </ac:spMkLst>
        </pc:spChg>
        <pc:spChg chg="add">
          <ac:chgData name="Ransom Miller" userId="S::s1279652@monmouth.edu::c6d5bf44-706d-4735-8be4-1ce8966072fa" providerId="AD" clId="Web-{5C19CE9E-6FA1-1120-0349-90A1597410B4}" dt="2020-12-08T00:24:11.901" v="466"/>
          <ac:spMkLst>
            <pc:docMk/>
            <pc:sldMk cId="139747912" sldId="259"/>
            <ac:spMk id="9" creationId="{FB5B0058-AF13-4859-B429-4EDDE2A26F7F}"/>
          </ac:spMkLst>
        </pc:spChg>
        <pc:spChg chg="add">
          <ac:chgData name="Ransom Miller" userId="S::s1279652@monmouth.edu::c6d5bf44-706d-4735-8be4-1ce8966072fa" providerId="AD" clId="Web-{5C19CE9E-6FA1-1120-0349-90A1597410B4}" dt="2020-12-08T00:24:11.901" v="466"/>
          <ac:spMkLst>
            <pc:docMk/>
            <pc:sldMk cId="139747912" sldId="259"/>
            <ac:spMk id="11" creationId="{D84C2E9E-0B5D-4B5F-9A1F-70EBDCE39034}"/>
          </ac:spMkLst>
        </pc:spChg>
        <pc:picChg chg="add mod ord modCrop">
          <ac:chgData name="Ransom Miller" userId="S::s1279652@monmouth.edu::c6d5bf44-706d-4735-8be4-1ce8966072fa" providerId="AD" clId="Web-{5C19CE9E-6FA1-1120-0349-90A1597410B4}" dt="2020-12-08T00:24:42.213" v="470" actId="1076"/>
          <ac:picMkLst>
            <pc:docMk/>
            <pc:sldMk cId="139747912" sldId="259"/>
            <ac:picMk id="4" creationId="{8AE279FA-A8BA-42D4-9DDA-5C15F2D6C961}"/>
          </ac:picMkLst>
        </pc:picChg>
      </pc:sldChg>
      <pc:sldChg chg="modSp">
        <pc:chgData name="Ransom Miller" userId="S::s1279652@monmouth.edu::c6d5bf44-706d-4735-8be4-1ce8966072fa" providerId="AD" clId="Web-{5C19CE9E-6FA1-1120-0349-90A1597410B4}" dt="2020-12-07T23:53:56.524" v="105" actId="20577"/>
        <pc:sldMkLst>
          <pc:docMk/>
          <pc:sldMk cId="773705030" sldId="260"/>
        </pc:sldMkLst>
        <pc:spChg chg="mod">
          <ac:chgData name="Ransom Miller" userId="S::s1279652@monmouth.edu::c6d5bf44-706d-4735-8be4-1ce8966072fa" providerId="AD" clId="Web-{5C19CE9E-6FA1-1120-0349-90A1597410B4}" dt="2020-12-07T23:53:56.524" v="105" actId="20577"/>
          <ac:spMkLst>
            <pc:docMk/>
            <pc:sldMk cId="773705030" sldId="260"/>
            <ac:spMk id="2" creationId="{837DBCBB-EA3C-4FD1-B38A-745440931190}"/>
          </ac:spMkLst>
        </pc:spChg>
      </pc:sldChg>
      <pc:sldChg chg="modSp">
        <pc:chgData name="Ransom Miller" userId="S::s1279652@monmouth.edu::c6d5bf44-706d-4735-8be4-1ce8966072fa" providerId="AD" clId="Web-{5C19CE9E-6FA1-1120-0349-90A1597410B4}" dt="2020-12-07T23:53:41.446" v="77" actId="20577"/>
        <pc:sldMkLst>
          <pc:docMk/>
          <pc:sldMk cId="138239976" sldId="261"/>
        </pc:sldMkLst>
        <pc:spChg chg="mod">
          <ac:chgData name="Ransom Miller" userId="S::s1279652@monmouth.edu::c6d5bf44-706d-4735-8be4-1ce8966072fa" providerId="AD" clId="Web-{5C19CE9E-6FA1-1120-0349-90A1597410B4}" dt="2020-12-07T23:53:41.446" v="77" actId="20577"/>
          <ac:spMkLst>
            <pc:docMk/>
            <pc:sldMk cId="138239976" sldId="261"/>
            <ac:spMk id="2" creationId="{F6C1198A-2532-B44D-A85B-E53DFD3D40FD}"/>
          </ac:spMkLst>
        </pc:spChg>
      </pc:sldChg>
      <pc:sldChg chg="modSp">
        <pc:chgData name="Ransom Miller" userId="S::s1279652@monmouth.edu::c6d5bf44-706d-4735-8be4-1ce8966072fa" providerId="AD" clId="Web-{5C19CE9E-6FA1-1120-0349-90A1597410B4}" dt="2020-12-07T23:55:10.603" v="132" actId="20577"/>
        <pc:sldMkLst>
          <pc:docMk/>
          <pc:sldMk cId="4184124605" sldId="262"/>
        </pc:sldMkLst>
        <pc:spChg chg="mod">
          <ac:chgData name="Ransom Miller" userId="S::s1279652@monmouth.edu::c6d5bf44-706d-4735-8be4-1ce8966072fa" providerId="AD" clId="Web-{5C19CE9E-6FA1-1120-0349-90A1597410B4}" dt="2020-12-07T23:55:10.603" v="132" actId="20577"/>
          <ac:spMkLst>
            <pc:docMk/>
            <pc:sldMk cId="4184124605" sldId="262"/>
            <ac:spMk id="2" creationId="{56F24D5D-9FA6-F744-A902-01AE5184FECC}"/>
          </ac:spMkLst>
        </pc:spChg>
      </pc:sldChg>
      <pc:sldChg chg="modSp">
        <pc:chgData name="Ransom Miller" userId="S::s1279652@monmouth.edu::c6d5bf44-706d-4735-8be4-1ce8966072fa" providerId="AD" clId="Web-{5C19CE9E-6FA1-1120-0349-90A1597410B4}" dt="2020-12-08T00:01:46.016" v="264" actId="20577"/>
        <pc:sldMkLst>
          <pc:docMk/>
          <pc:sldMk cId="2461102189" sldId="265"/>
        </pc:sldMkLst>
        <pc:spChg chg="mod">
          <ac:chgData name="Ransom Miller" userId="S::s1279652@monmouth.edu::c6d5bf44-706d-4735-8be4-1ce8966072fa" providerId="AD" clId="Web-{5C19CE9E-6FA1-1120-0349-90A1597410B4}" dt="2020-12-08T00:01:46.016" v="264" actId="20577"/>
          <ac:spMkLst>
            <pc:docMk/>
            <pc:sldMk cId="2461102189" sldId="265"/>
            <ac:spMk id="3" creationId="{AEA70D74-BBF0-4B1E-8BB7-8D55E40AF229}"/>
          </ac:spMkLst>
        </pc:spChg>
      </pc:sldChg>
      <pc:sldChg chg="modSp">
        <pc:chgData name="Ransom Miller" userId="S::s1279652@monmouth.edu::c6d5bf44-706d-4735-8be4-1ce8966072fa" providerId="AD" clId="Web-{5C19CE9E-6FA1-1120-0349-90A1597410B4}" dt="2020-12-08T00:06:24.193" v="464" actId="20577"/>
        <pc:sldMkLst>
          <pc:docMk/>
          <pc:sldMk cId="1002213482" sldId="266"/>
        </pc:sldMkLst>
        <pc:spChg chg="mod">
          <ac:chgData name="Ransom Miller" userId="S::s1279652@monmouth.edu::c6d5bf44-706d-4735-8be4-1ce8966072fa" providerId="AD" clId="Web-{5C19CE9E-6FA1-1120-0349-90A1597410B4}" dt="2020-12-08T00:06:24.193" v="464" actId="20577"/>
          <ac:spMkLst>
            <pc:docMk/>
            <pc:sldMk cId="1002213482" sldId="266"/>
            <ac:spMk id="3" creationId="{04061D2D-5895-426F-BE29-A12FE555670B}"/>
          </ac:spMkLst>
        </pc:spChg>
      </pc:sldChg>
    </pc:docChg>
  </pc:docChgLst>
  <pc:docChgLst>
    <pc:chgData name="Vincent A. Negri" userId="60313d3c-a0a5-4b5c-b490-16499065b9d0" providerId="ADAL" clId="{681A7ECE-F87E-274D-90D5-3F3A17AD6AD1}"/>
    <pc:docChg chg="custSel modSld">
      <pc:chgData name="Vincent A. Negri" userId="60313d3c-a0a5-4b5c-b490-16499065b9d0" providerId="ADAL" clId="{681A7ECE-F87E-274D-90D5-3F3A17AD6AD1}" dt="2020-12-08T02:22:15.842" v="0" actId="478"/>
      <pc:docMkLst>
        <pc:docMk/>
      </pc:docMkLst>
      <pc:sldChg chg="delSp mod delAnim">
        <pc:chgData name="Vincent A. Negri" userId="60313d3c-a0a5-4b5c-b490-16499065b9d0" providerId="ADAL" clId="{681A7ECE-F87E-274D-90D5-3F3A17AD6AD1}" dt="2020-12-08T02:22:15.842" v="0" actId="478"/>
        <pc:sldMkLst>
          <pc:docMk/>
          <pc:sldMk cId="4184124605" sldId="262"/>
        </pc:sldMkLst>
        <pc:picChg chg="del">
          <ac:chgData name="Vincent A. Negri" userId="60313d3c-a0a5-4b5c-b490-16499065b9d0" providerId="ADAL" clId="{681A7ECE-F87E-274D-90D5-3F3A17AD6AD1}" dt="2020-12-08T02:22:15.842" v="0" actId="478"/>
          <ac:picMkLst>
            <pc:docMk/>
            <pc:sldMk cId="4184124605" sldId="262"/>
            <ac:picMk id="5" creationId="{0673B6DF-204E-9741-8C65-5DC354FD1C45}"/>
          </ac:picMkLst>
        </pc:picChg>
      </pc:sldChg>
    </pc:docChg>
  </pc:docChgLst>
  <pc:docChgLst>
    <pc:chgData name="Mia E. Lizzo" userId="S::s1225173@monmouth.edu::75681e23-abde-4698-a183-69be9c25c6b2" providerId="AD" clId="Web-{C85756C0-4F73-AC38-D525-D7C42A24B354}"/>
    <pc:docChg chg="addSld delSld modSld sldOrd">
      <pc:chgData name="Mia E. Lizzo" userId="S::s1225173@monmouth.edu::75681e23-abde-4698-a183-69be9c25c6b2" providerId="AD" clId="Web-{C85756C0-4F73-AC38-D525-D7C42A24B354}" dt="2020-12-08T00:12:04.131" v="565" actId="20577"/>
      <pc:docMkLst>
        <pc:docMk/>
      </pc:docMkLst>
      <pc:sldChg chg="addSp delSp modSp">
        <pc:chgData name="Mia E. Lizzo" userId="S::s1225173@monmouth.edu::75681e23-abde-4698-a183-69be9c25c6b2" providerId="AD" clId="Web-{C85756C0-4F73-AC38-D525-D7C42A24B354}" dt="2020-12-07T23:51:18.804" v="17" actId="1076"/>
        <pc:sldMkLst>
          <pc:docMk/>
          <pc:sldMk cId="879370288" sldId="257"/>
        </pc:sldMkLst>
        <pc:spChg chg="del mod">
          <ac:chgData name="Mia E. Lizzo" userId="S::s1225173@monmouth.edu::75681e23-abde-4698-a183-69be9c25c6b2" providerId="AD" clId="Web-{C85756C0-4F73-AC38-D525-D7C42A24B354}" dt="2020-12-07T23:51:05.866" v="13"/>
          <ac:spMkLst>
            <pc:docMk/>
            <pc:sldMk cId="879370288" sldId="257"/>
            <ac:spMk id="3" creationId="{8B4301B1-6730-43CF-8F9B-8A6FA0D49E20}"/>
          </ac:spMkLst>
        </pc:spChg>
        <pc:picChg chg="add mod ord">
          <ac:chgData name="Mia E. Lizzo" userId="S::s1225173@monmouth.edu::75681e23-abde-4698-a183-69be9c25c6b2" providerId="AD" clId="Web-{C85756C0-4F73-AC38-D525-D7C42A24B354}" dt="2020-12-07T23:51:18.804" v="17" actId="1076"/>
          <ac:picMkLst>
            <pc:docMk/>
            <pc:sldMk cId="879370288" sldId="257"/>
            <ac:picMk id="4" creationId="{B63E94D9-0413-4F69-BB72-8CE72FC2651A}"/>
          </ac:picMkLst>
        </pc:picChg>
      </pc:sldChg>
      <pc:sldChg chg="new ord">
        <pc:chgData name="Mia E. Lizzo" userId="S::s1225173@monmouth.edu::75681e23-abde-4698-a183-69be9c25c6b2" providerId="AD" clId="Web-{C85756C0-4F73-AC38-D525-D7C42A24B354}" dt="2020-12-07T23:52:52.806" v="19"/>
        <pc:sldMkLst>
          <pc:docMk/>
          <pc:sldMk cId="773705030" sldId="260"/>
        </pc:sldMkLst>
      </pc:sldChg>
      <pc:sldChg chg="addSp delSp modSp new ord">
        <pc:chgData name="Mia E. Lizzo" userId="S::s1225173@monmouth.edu::75681e23-abde-4698-a183-69be9c25c6b2" providerId="AD" clId="Web-{C85756C0-4F73-AC38-D525-D7C42A24B354}" dt="2020-12-07T23:57:42.625" v="39"/>
        <pc:sldMkLst>
          <pc:docMk/>
          <pc:sldMk cId="2719988631" sldId="263"/>
        </pc:sldMkLst>
        <pc:spChg chg="mod">
          <ac:chgData name="Mia E. Lizzo" userId="S::s1225173@monmouth.edu::75681e23-abde-4698-a183-69be9c25c6b2" providerId="AD" clId="Web-{C85756C0-4F73-AC38-D525-D7C42A24B354}" dt="2020-12-07T23:57:27.985" v="37" actId="1076"/>
          <ac:spMkLst>
            <pc:docMk/>
            <pc:sldMk cId="2719988631" sldId="263"/>
            <ac:spMk id="2" creationId="{E1353B8A-1845-4220-A101-F89D643E2B5F}"/>
          </ac:spMkLst>
        </pc:spChg>
        <pc:spChg chg="del">
          <ac:chgData name="Mia E. Lizzo" userId="S::s1225173@monmouth.edu::75681e23-abde-4698-a183-69be9c25c6b2" providerId="AD" clId="Web-{C85756C0-4F73-AC38-D525-D7C42A24B354}" dt="2020-12-07T23:57:28.703" v="38"/>
          <ac:spMkLst>
            <pc:docMk/>
            <pc:sldMk cId="2719988631" sldId="263"/>
            <ac:spMk id="3" creationId="{70D5CB61-A12A-4AF3-8136-41210AC04B0B}"/>
          </ac:spMkLst>
        </pc:spChg>
        <pc:spChg chg="add mod">
          <ac:chgData name="Mia E. Lizzo" userId="S::s1225173@monmouth.edu::75681e23-abde-4698-a183-69be9c25c6b2" providerId="AD" clId="Web-{C85756C0-4F73-AC38-D525-D7C42A24B354}" dt="2020-12-07T23:57:42.625" v="39"/>
          <ac:spMkLst>
            <pc:docMk/>
            <pc:sldMk cId="2719988631" sldId="263"/>
            <ac:spMk id="12" creationId="{CBE90745-4594-4A09-A141-9A6B6A0B96BF}"/>
          </ac:spMkLst>
        </pc:spChg>
        <pc:graphicFrameChg chg="add del mod ord modGraphic">
          <ac:chgData name="Mia E. Lizzo" userId="S::s1225173@monmouth.edu::75681e23-abde-4698-a183-69be9c25c6b2" providerId="AD" clId="Web-{C85756C0-4F73-AC38-D525-D7C42A24B354}" dt="2020-12-07T23:57:42.625" v="39"/>
          <ac:graphicFrameMkLst>
            <pc:docMk/>
            <pc:sldMk cId="2719988631" sldId="263"/>
            <ac:graphicFrameMk id="4" creationId="{F33E6717-B7FF-4AD0-A946-5DAE918490CC}"/>
          </ac:graphicFrameMkLst>
        </pc:graphicFrameChg>
      </pc:sldChg>
      <pc:sldChg chg="modSp new">
        <pc:chgData name="Mia E. Lizzo" userId="S::s1225173@monmouth.edu::75681e23-abde-4698-a183-69be9c25c6b2" providerId="AD" clId="Web-{C85756C0-4F73-AC38-D525-D7C42A24B354}" dt="2020-12-08T00:05:26.606" v="139" actId="20577"/>
        <pc:sldMkLst>
          <pc:docMk/>
          <pc:sldMk cId="1798990108" sldId="264"/>
        </pc:sldMkLst>
        <pc:spChg chg="mod">
          <ac:chgData name="Mia E. Lizzo" userId="S::s1225173@monmouth.edu::75681e23-abde-4698-a183-69be9c25c6b2" providerId="AD" clId="Web-{C85756C0-4F73-AC38-D525-D7C42A24B354}" dt="2020-12-08T00:03:05.602" v="113" actId="1076"/>
          <ac:spMkLst>
            <pc:docMk/>
            <pc:sldMk cId="1798990108" sldId="264"/>
            <ac:spMk id="2" creationId="{43586A03-3CAB-4F69-BF6C-0C9300B1A07D}"/>
          </ac:spMkLst>
        </pc:spChg>
        <pc:spChg chg="mod">
          <ac:chgData name="Mia E. Lizzo" userId="S::s1225173@monmouth.edu::75681e23-abde-4698-a183-69be9c25c6b2" providerId="AD" clId="Web-{C85756C0-4F73-AC38-D525-D7C42A24B354}" dt="2020-12-08T00:05:26.606" v="139" actId="20577"/>
          <ac:spMkLst>
            <pc:docMk/>
            <pc:sldMk cId="1798990108" sldId="264"/>
            <ac:spMk id="3" creationId="{8CEED96A-B9A8-49C5-961E-D05DA6D82C72}"/>
          </ac:spMkLst>
        </pc:spChg>
      </pc:sldChg>
      <pc:sldChg chg="modSp new">
        <pc:chgData name="Mia E. Lizzo" userId="S::s1225173@monmouth.edu::75681e23-abde-4698-a183-69be9c25c6b2" providerId="AD" clId="Web-{C85756C0-4F73-AC38-D525-D7C42A24B354}" dt="2020-12-08T00:12:04.131" v="564" actId="20577"/>
        <pc:sldMkLst>
          <pc:docMk/>
          <pc:sldMk cId="2461102189" sldId="265"/>
        </pc:sldMkLst>
        <pc:spChg chg="mod">
          <ac:chgData name="Mia E. Lizzo" userId="S::s1225173@monmouth.edu::75681e23-abde-4698-a183-69be9c25c6b2" providerId="AD" clId="Web-{C85756C0-4F73-AC38-D525-D7C42A24B354}" dt="2020-12-08T00:08:33.345" v="148" actId="14100"/>
          <ac:spMkLst>
            <pc:docMk/>
            <pc:sldMk cId="2461102189" sldId="265"/>
            <ac:spMk id="2" creationId="{7BC08F6C-97F1-4FF6-9A26-7DCA1594609A}"/>
          </ac:spMkLst>
        </pc:spChg>
        <pc:spChg chg="mod">
          <ac:chgData name="Mia E. Lizzo" userId="S::s1225173@monmouth.edu::75681e23-abde-4698-a183-69be9c25c6b2" providerId="AD" clId="Web-{C85756C0-4F73-AC38-D525-D7C42A24B354}" dt="2020-12-08T00:12:04.131" v="564" actId="20577"/>
          <ac:spMkLst>
            <pc:docMk/>
            <pc:sldMk cId="2461102189" sldId="265"/>
            <ac:spMk id="3" creationId="{AEA70D74-BBF0-4B1E-8BB7-8D55E40AF229}"/>
          </ac:spMkLst>
        </pc:spChg>
      </pc:sldChg>
      <pc:sldChg chg="modSp new">
        <pc:chgData name="Mia E. Lizzo" userId="S::s1225173@monmouth.edu::75681e23-abde-4698-a183-69be9c25c6b2" providerId="AD" clId="Web-{C85756C0-4F73-AC38-D525-D7C42A24B354}" dt="2020-12-07T23:59:02.690" v="65" actId="1076"/>
        <pc:sldMkLst>
          <pc:docMk/>
          <pc:sldMk cId="1002213482" sldId="266"/>
        </pc:sldMkLst>
        <pc:spChg chg="mod">
          <ac:chgData name="Mia E. Lizzo" userId="S::s1225173@monmouth.edu::75681e23-abde-4698-a183-69be9c25c6b2" providerId="AD" clId="Web-{C85756C0-4F73-AC38-D525-D7C42A24B354}" dt="2020-12-07T23:59:02.690" v="65" actId="1076"/>
          <ac:spMkLst>
            <pc:docMk/>
            <pc:sldMk cId="1002213482" sldId="266"/>
            <ac:spMk id="2" creationId="{FEA4F6E0-2B21-4D5D-8307-0D4C61865229}"/>
          </ac:spMkLst>
        </pc:spChg>
      </pc:sldChg>
      <pc:sldChg chg="new del">
        <pc:chgData name="Mia E. Lizzo" userId="S::s1225173@monmouth.edu::75681e23-abde-4698-a183-69be9c25c6b2" providerId="AD" clId="Web-{C85756C0-4F73-AC38-D525-D7C42A24B354}" dt="2020-12-07T23:59:51.941" v="67"/>
        <pc:sldMkLst>
          <pc:docMk/>
          <pc:sldMk cId="421177111" sldId="267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4662F4-F240-445F-A123-12DCD758984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6BE258-D113-4F80-92AA-A6DFB4A4596B}">
      <dgm:prSet/>
      <dgm:spPr/>
      <dgm:t>
        <a:bodyPr/>
        <a:lstStyle/>
        <a:p>
          <a:r>
            <a:rPr lang="en-US"/>
            <a:t>Hardware Issues</a:t>
          </a:r>
        </a:p>
      </dgm:t>
    </dgm:pt>
    <dgm:pt modelId="{467A54AB-FF7B-4AC3-9C9C-854DCDC20002}" type="parTrans" cxnId="{B105683D-DA87-4BF0-87A2-E1B0A3C2553B}">
      <dgm:prSet/>
      <dgm:spPr/>
      <dgm:t>
        <a:bodyPr/>
        <a:lstStyle/>
        <a:p>
          <a:endParaRPr lang="en-US"/>
        </a:p>
      </dgm:t>
    </dgm:pt>
    <dgm:pt modelId="{46092D50-D680-4A9D-B568-4678D8A32F4B}" type="sibTrans" cxnId="{B105683D-DA87-4BF0-87A2-E1B0A3C2553B}">
      <dgm:prSet/>
      <dgm:spPr/>
      <dgm:t>
        <a:bodyPr/>
        <a:lstStyle/>
        <a:p>
          <a:endParaRPr lang="en-US"/>
        </a:p>
      </dgm:t>
    </dgm:pt>
    <dgm:pt modelId="{17BCF310-2C16-4B21-A9A6-B1334AD5932F}">
      <dgm:prSet/>
      <dgm:spPr/>
      <dgm:t>
        <a:bodyPr/>
        <a:lstStyle/>
        <a:p>
          <a:r>
            <a:rPr lang="en-US"/>
            <a:t>Occasional Issues with coding</a:t>
          </a:r>
        </a:p>
      </dgm:t>
    </dgm:pt>
    <dgm:pt modelId="{16B399C5-C1D7-47D6-ACB8-4CBE280791F3}" type="parTrans" cxnId="{81F76BC9-D975-461E-94B0-BFA27041CCC1}">
      <dgm:prSet/>
      <dgm:spPr/>
      <dgm:t>
        <a:bodyPr/>
        <a:lstStyle/>
        <a:p>
          <a:endParaRPr lang="en-US"/>
        </a:p>
      </dgm:t>
    </dgm:pt>
    <dgm:pt modelId="{D8BC0DA2-8CA0-458C-B5ED-97B2D48DB4E6}" type="sibTrans" cxnId="{81F76BC9-D975-461E-94B0-BFA27041CCC1}">
      <dgm:prSet/>
      <dgm:spPr/>
      <dgm:t>
        <a:bodyPr/>
        <a:lstStyle/>
        <a:p>
          <a:endParaRPr lang="en-US"/>
        </a:p>
      </dgm:t>
    </dgm:pt>
    <dgm:pt modelId="{30F24037-276C-4516-AFE3-1AE14C3AA5E8}">
      <dgm:prSet/>
      <dgm:spPr/>
      <dgm:t>
        <a:bodyPr/>
        <a:lstStyle/>
        <a:p>
          <a:r>
            <a:rPr lang="en-US"/>
            <a:t>Robot Issues</a:t>
          </a:r>
        </a:p>
      </dgm:t>
    </dgm:pt>
    <dgm:pt modelId="{29D53A61-8780-47B4-9DCA-D32BE4E093ED}" type="parTrans" cxnId="{D67F14AF-0218-4C65-9B81-859C2A92C8B0}">
      <dgm:prSet/>
      <dgm:spPr/>
      <dgm:t>
        <a:bodyPr/>
        <a:lstStyle/>
        <a:p>
          <a:endParaRPr lang="en-US"/>
        </a:p>
      </dgm:t>
    </dgm:pt>
    <dgm:pt modelId="{6667C59E-2258-419B-B849-B075E5770EA7}" type="sibTrans" cxnId="{D67F14AF-0218-4C65-9B81-859C2A92C8B0}">
      <dgm:prSet/>
      <dgm:spPr/>
      <dgm:t>
        <a:bodyPr/>
        <a:lstStyle/>
        <a:p>
          <a:endParaRPr lang="en-US"/>
        </a:p>
      </dgm:t>
    </dgm:pt>
    <dgm:pt modelId="{85A8C99C-815D-45F6-AD5F-3A200C60F2DE}">
      <dgm:prSet/>
      <dgm:spPr/>
      <dgm:t>
        <a:bodyPr/>
        <a:lstStyle/>
        <a:p>
          <a:r>
            <a:rPr lang="en-US"/>
            <a:t>Trial and Error</a:t>
          </a:r>
        </a:p>
      </dgm:t>
    </dgm:pt>
    <dgm:pt modelId="{5F564638-627B-4824-A793-0284C4C384D7}" type="parTrans" cxnId="{CCCB4EC8-036C-4EBB-A22E-89C3C237AED8}">
      <dgm:prSet/>
      <dgm:spPr/>
      <dgm:t>
        <a:bodyPr/>
        <a:lstStyle/>
        <a:p>
          <a:endParaRPr lang="en-US"/>
        </a:p>
      </dgm:t>
    </dgm:pt>
    <dgm:pt modelId="{ADB43684-D445-4D6B-ADFF-6F48B47276F5}" type="sibTrans" cxnId="{CCCB4EC8-036C-4EBB-A22E-89C3C237AED8}">
      <dgm:prSet/>
      <dgm:spPr/>
      <dgm:t>
        <a:bodyPr/>
        <a:lstStyle/>
        <a:p>
          <a:endParaRPr lang="en-US"/>
        </a:p>
      </dgm:t>
    </dgm:pt>
    <dgm:pt modelId="{71F742EC-FFCF-4247-891A-BFD142B6864C}">
      <dgm:prSet/>
      <dgm:spPr/>
      <dgm:t>
        <a:bodyPr/>
        <a:lstStyle/>
        <a:p>
          <a:r>
            <a:rPr lang="en-US"/>
            <a:t>Completing the Objectives</a:t>
          </a:r>
        </a:p>
      </dgm:t>
    </dgm:pt>
    <dgm:pt modelId="{20B400F9-FB08-4E90-89CB-105D8525ADA3}" type="parTrans" cxnId="{C4AB635B-10DD-4A77-ACF2-9AF2F4C65973}">
      <dgm:prSet/>
      <dgm:spPr/>
      <dgm:t>
        <a:bodyPr/>
        <a:lstStyle/>
        <a:p>
          <a:endParaRPr lang="en-US"/>
        </a:p>
      </dgm:t>
    </dgm:pt>
    <dgm:pt modelId="{5427B6A5-8F1D-4305-AD2D-49A5F4614E06}" type="sibTrans" cxnId="{C4AB635B-10DD-4A77-ACF2-9AF2F4C65973}">
      <dgm:prSet/>
      <dgm:spPr/>
      <dgm:t>
        <a:bodyPr/>
        <a:lstStyle/>
        <a:p>
          <a:endParaRPr lang="en-US"/>
        </a:p>
      </dgm:t>
    </dgm:pt>
    <dgm:pt modelId="{9F55A8D9-AEBD-4218-BA15-5ACC1D1DC2EC}">
      <dgm:prSet/>
      <dgm:spPr/>
      <dgm:t>
        <a:bodyPr/>
        <a:lstStyle/>
        <a:p>
          <a:r>
            <a:rPr lang="en-US"/>
            <a:t>Different Schedules</a:t>
          </a:r>
        </a:p>
      </dgm:t>
    </dgm:pt>
    <dgm:pt modelId="{B893942F-F074-46A8-9003-5D0754DF08C8}" type="parTrans" cxnId="{317E1042-A63A-4744-8811-8A35A3CA6578}">
      <dgm:prSet/>
      <dgm:spPr/>
      <dgm:t>
        <a:bodyPr/>
        <a:lstStyle/>
        <a:p>
          <a:endParaRPr lang="en-US"/>
        </a:p>
      </dgm:t>
    </dgm:pt>
    <dgm:pt modelId="{0F00783C-AA63-441E-97C2-1956FE2C84A9}" type="sibTrans" cxnId="{317E1042-A63A-4744-8811-8A35A3CA6578}">
      <dgm:prSet/>
      <dgm:spPr/>
      <dgm:t>
        <a:bodyPr/>
        <a:lstStyle/>
        <a:p>
          <a:endParaRPr lang="en-US"/>
        </a:p>
      </dgm:t>
    </dgm:pt>
    <dgm:pt modelId="{FE5E4104-8699-AB47-9ACB-C78F04A6194A}" type="pres">
      <dgm:prSet presAssocID="{1F4662F4-F240-445F-A123-12DCD7589845}" presName="linear" presStyleCnt="0">
        <dgm:presLayoutVars>
          <dgm:animLvl val="lvl"/>
          <dgm:resizeHandles val="exact"/>
        </dgm:presLayoutVars>
      </dgm:prSet>
      <dgm:spPr/>
    </dgm:pt>
    <dgm:pt modelId="{8B3919F6-BB71-C742-AC65-346C119D2A47}" type="pres">
      <dgm:prSet presAssocID="{5B6BE258-D113-4F80-92AA-A6DFB4A4596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7725792-36C0-EF41-968B-E34E43E2FEDC}" type="pres">
      <dgm:prSet presAssocID="{46092D50-D680-4A9D-B568-4678D8A32F4B}" presName="spacer" presStyleCnt="0"/>
      <dgm:spPr/>
    </dgm:pt>
    <dgm:pt modelId="{7801C7D2-9FE4-9C42-A4C4-C9740F3B4CD6}" type="pres">
      <dgm:prSet presAssocID="{17BCF310-2C16-4B21-A9A6-B1334AD5932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1938E92-77BE-2B42-B5BB-AEF626B0FCE0}" type="pres">
      <dgm:prSet presAssocID="{D8BC0DA2-8CA0-458C-B5ED-97B2D48DB4E6}" presName="spacer" presStyleCnt="0"/>
      <dgm:spPr/>
    </dgm:pt>
    <dgm:pt modelId="{F1BFFDA3-C9A9-994E-8A24-471ACDE5F8FC}" type="pres">
      <dgm:prSet presAssocID="{30F24037-276C-4516-AFE3-1AE14C3AA5E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6690C4D-CE25-7540-A8B1-321D57075963}" type="pres">
      <dgm:prSet presAssocID="{6667C59E-2258-419B-B849-B075E5770EA7}" presName="spacer" presStyleCnt="0"/>
      <dgm:spPr/>
    </dgm:pt>
    <dgm:pt modelId="{B4789F97-52FD-D74C-8750-C25DBC87A351}" type="pres">
      <dgm:prSet presAssocID="{85A8C99C-815D-45F6-AD5F-3A200C60F2D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EA22875-26F6-4346-B8F7-48EF214975E5}" type="pres">
      <dgm:prSet presAssocID="{ADB43684-D445-4D6B-ADFF-6F48B47276F5}" presName="spacer" presStyleCnt="0"/>
      <dgm:spPr/>
    </dgm:pt>
    <dgm:pt modelId="{57F166C1-1782-944B-8D46-06775F4CCE30}" type="pres">
      <dgm:prSet presAssocID="{71F742EC-FFCF-4247-891A-BFD142B6864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47360BA-525D-0542-A675-533BB0E1CF26}" type="pres">
      <dgm:prSet presAssocID="{5427B6A5-8F1D-4305-AD2D-49A5F4614E06}" presName="spacer" presStyleCnt="0"/>
      <dgm:spPr/>
    </dgm:pt>
    <dgm:pt modelId="{820DE4E8-FB30-7542-B7AF-B6AC479F8BD9}" type="pres">
      <dgm:prSet presAssocID="{9F55A8D9-AEBD-4218-BA15-5ACC1D1DC2E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8876A12-19DA-504E-B273-A5625DB832EA}" type="presOf" srcId="{5B6BE258-D113-4F80-92AA-A6DFB4A4596B}" destId="{8B3919F6-BB71-C742-AC65-346C119D2A47}" srcOrd="0" destOrd="0" presId="urn:microsoft.com/office/officeart/2005/8/layout/vList2"/>
    <dgm:cxn modelId="{D1E6DE23-D2C3-1842-9249-CEC16802331D}" type="presOf" srcId="{71F742EC-FFCF-4247-891A-BFD142B6864C}" destId="{57F166C1-1782-944B-8D46-06775F4CCE30}" srcOrd="0" destOrd="0" presId="urn:microsoft.com/office/officeart/2005/8/layout/vList2"/>
    <dgm:cxn modelId="{246B2530-9C2E-C54A-9E4B-5BDAA429948C}" type="presOf" srcId="{1F4662F4-F240-445F-A123-12DCD7589845}" destId="{FE5E4104-8699-AB47-9ACB-C78F04A6194A}" srcOrd="0" destOrd="0" presId="urn:microsoft.com/office/officeart/2005/8/layout/vList2"/>
    <dgm:cxn modelId="{A26C713C-2F7B-D741-B3D0-FCEA237BB7B2}" type="presOf" srcId="{85A8C99C-815D-45F6-AD5F-3A200C60F2DE}" destId="{B4789F97-52FD-D74C-8750-C25DBC87A351}" srcOrd="0" destOrd="0" presId="urn:microsoft.com/office/officeart/2005/8/layout/vList2"/>
    <dgm:cxn modelId="{B105683D-DA87-4BF0-87A2-E1B0A3C2553B}" srcId="{1F4662F4-F240-445F-A123-12DCD7589845}" destId="{5B6BE258-D113-4F80-92AA-A6DFB4A4596B}" srcOrd="0" destOrd="0" parTransId="{467A54AB-FF7B-4AC3-9C9C-854DCDC20002}" sibTransId="{46092D50-D680-4A9D-B568-4678D8A32F4B}"/>
    <dgm:cxn modelId="{317E1042-A63A-4744-8811-8A35A3CA6578}" srcId="{1F4662F4-F240-445F-A123-12DCD7589845}" destId="{9F55A8D9-AEBD-4218-BA15-5ACC1D1DC2EC}" srcOrd="5" destOrd="0" parTransId="{B893942F-F074-46A8-9003-5D0754DF08C8}" sibTransId="{0F00783C-AA63-441E-97C2-1956FE2C84A9}"/>
    <dgm:cxn modelId="{8E0E735A-7BED-4042-9E97-7F3C5EADACB5}" type="presOf" srcId="{17BCF310-2C16-4B21-A9A6-B1334AD5932F}" destId="{7801C7D2-9FE4-9C42-A4C4-C9740F3B4CD6}" srcOrd="0" destOrd="0" presId="urn:microsoft.com/office/officeart/2005/8/layout/vList2"/>
    <dgm:cxn modelId="{C4AB635B-10DD-4A77-ACF2-9AF2F4C65973}" srcId="{1F4662F4-F240-445F-A123-12DCD7589845}" destId="{71F742EC-FFCF-4247-891A-BFD142B6864C}" srcOrd="4" destOrd="0" parTransId="{20B400F9-FB08-4E90-89CB-105D8525ADA3}" sibTransId="{5427B6A5-8F1D-4305-AD2D-49A5F4614E06}"/>
    <dgm:cxn modelId="{5C17B598-184A-6A43-80A9-3E8398A77061}" type="presOf" srcId="{9F55A8D9-AEBD-4218-BA15-5ACC1D1DC2EC}" destId="{820DE4E8-FB30-7542-B7AF-B6AC479F8BD9}" srcOrd="0" destOrd="0" presId="urn:microsoft.com/office/officeart/2005/8/layout/vList2"/>
    <dgm:cxn modelId="{D67F14AF-0218-4C65-9B81-859C2A92C8B0}" srcId="{1F4662F4-F240-445F-A123-12DCD7589845}" destId="{30F24037-276C-4516-AFE3-1AE14C3AA5E8}" srcOrd="2" destOrd="0" parTransId="{29D53A61-8780-47B4-9DCA-D32BE4E093ED}" sibTransId="{6667C59E-2258-419B-B849-B075E5770EA7}"/>
    <dgm:cxn modelId="{CCCB4EC8-036C-4EBB-A22E-89C3C237AED8}" srcId="{1F4662F4-F240-445F-A123-12DCD7589845}" destId="{85A8C99C-815D-45F6-AD5F-3A200C60F2DE}" srcOrd="3" destOrd="0" parTransId="{5F564638-627B-4824-A793-0284C4C384D7}" sibTransId="{ADB43684-D445-4D6B-ADFF-6F48B47276F5}"/>
    <dgm:cxn modelId="{81F76BC9-D975-461E-94B0-BFA27041CCC1}" srcId="{1F4662F4-F240-445F-A123-12DCD7589845}" destId="{17BCF310-2C16-4B21-A9A6-B1334AD5932F}" srcOrd="1" destOrd="0" parTransId="{16B399C5-C1D7-47D6-ACB8-4CBE280791F3}" sibTransId="{D8BC0DA2-8CA0-458C-B5ED-97B2D48DB4E6}"/>
    <dgm:cxn modelId="{31485CF8-8086-304E-A3CC-C672385CA78F}" type="presOf" srcId="{30F24037-276C-4516-AFE3-1AE14C3AA5E8}" destId="{F1BFFDA3-C9A9-994E-8A24-471ACDE5F8FC}" srcOrd="0" destOrd="0" presId="urn:microsoft.com/office/officeart/2005/8/layout/vList2"/>
    <dgm:cxn modelId="{0F0C1BAB-7275-8549-936E-6181C7BDC0B9}" type="presParOf" srcId="{FE5E4104-8699-AB47-9ACB-C78F04A6194A}" destId="{8B3919F6-BB71-C742-AC65-346C119D2A47}" srcOrd="0" destOrd="0" presId="urn:microsoft.com/office/officeart/2005/8/layout/vList2"/>
    <dgm:cxn modelId="{DA252B2F-1551-7A4E-A27A-3640D844B9E6}" type="presParOf" srcId="{FE5E4104-8699-AB47-9ACB-C78F04A6194A}" destId="{87725792-36C0-EF41-968B-E34E43E2FEDC}" srcOrd="1" destOrd="0" presId="urn:microsoft.com/office/officeart/2005/8/layout/vList2"/>
    <dgm:cxn modelId="{9BA65C09-464F-6547-A0DE-CD41775FCB0E}" type="presParOf" srcId="{FE5E4104-8699-AB47-9ACB-C78F04A6194A}" destId="{7801C7D2-9FE4-9C42-A4C4-C9740F3B4CD6}" srcOrd="2" destOrd="0" presId="urn:microsoft.com/office/officeart/2005/8/layout/vList2"/>
    <dgm:cxn modelId="{C1BF4724-9BDA-3F46-84E7-874B128B2DFD}" type="presParOf" srcId="{FE5E4104-8699-AB47-9ACB-C78F04A6194A}" destId="{91938E92-77BE-2B42-B5BB-AEF626B0FCE0}" srcOrd="3" destOrd="0" presId="urn:microsoft.com/office/officeart/2005/8/layout/vList2"/>
    <dgm:cxn modelId="{11CE0F56-B24A-F642-B34E-FFE9A99C9D7E}" type="presParOf" srcId="{FE5E4104-8699-AB47-9ACB-C78F04A6194A}" destId="{F1BFFDA3-C9A9-994E-8A24-471ACDE5F8FC}" srcOrd="4" destOrd="0" presId="urn:microsoft.com/office/officeart/2005/8/layout/vList2"/>
    <dgm:cxn modelId="{ABEA0BAB-8184-4540-88C0-81D65FDFA342}" type="presParOf" srcId="{FE5E4104-8699-AB47-9ACB-C78F04A6194A}" destId="{D6690C4D-CE25-7540-A8B1-321D57075963}" srcOrd="5" destOrd="0" presId="urn:microsoft.com/office/officeart/2005/8/layout/vList2"/>
    <dgm:cxn modelId="{DDCB4E30-B7EA-2E4D-A30C-013E6979784E}" type="presParOf" srcId="{FE5E4104-8699-AB47-9ACB-C78F04A6194A}" destId="{B4789F97-52FD-D74C-8750-C25DBC87A351}" srcOrd="6" destOrd="0" presId="urn:microsoft.com/office/officeart/2005/8/layout/vList2"/>
    <dgm:cxn modelId="{679242D7-E80C-6A4E-B494-F78A0DB273C6}" type="presParOf" srcId="{FE5E4104-8699-AB47-9ACB-C78F04A6194A}" destId="{6EA22875-26F6-4346-B8F7-48EF214975E5}" srcOrd="7" destOrd="0" presId="urn:microsoft.com/office/officeart/2005/8/layout/vList2"/>
    <dgm:cxn modelId="{454CCECE-97E7-0443-80DD-4A67C569D5F6}" type="presParOf" srcId="{FE5E4104-8699-AB47-9ACB-C78F04A6194A}" destId="{57F166C1-1782-944B-8D46-06775F4CCE30}" srcOrd="8" destOrd="0" presId="urn:microsoft.com/office/officeart/2005/8/layout/vList2"/>
    <dgm:cxn modelId="{8C933D10-AA77-944E-80C4-8787EF1D79C9}" type="presParOf" srcId="{FE5E4104-8699-AB47-9ACB-C78F04A6194A}" destId="{347360BA-525D-0542-A675-533BB0E1CF26}" srcOrd="9" destOrd="0" presId="urn:microsoft.com/office/officeart/2005/8/layout/vList2"/>
    <dgm:cxn modelId="{2A88BA16-882E-CF4F-BE9E-D4581D631496}" type="presParOf" srcId="{FE5E4104-8699-AB47-9ACB-C78F04A6194A}" destId="{820DE4E8-FB30-7542-B7AF-B6AC479F8BD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EFC2E4-4678-4960-9A9A-3CD5F1FA3A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7950F6-E59B-4860-95ED-1698D80AA25A}">
      <dgm:prSet/>
      <dgm:spPr/>
      <dgm:t>
        <a:bodyPr/>
        <a:lstStyle/>
        <a:p>
          <a:r>
            <a:rPr lang="en-US"/>
            <a:t>Better communication</a:t>
          </a:r>
        </a:p>
      </dgm:t>
    </dgm:pt>
    <dgm:pt modelId="{FC17C5EF-2B41-4444-BF67-E60D3D352FD7}" type="parTrans" cxnId="{CF16760C-A0C3-40E3-9217-205175A20A91}">
      <dgm:prSet/>
      <dgm:spPr/>
      <dgm:t>
        <a:bodyPr/>
        <a:lstStyle/>
        <a:p>
          <a:endParaRPr lang="en-US"/>
        </a:p>
      </dgm:t>
    </dgm:pt>
    <dgm:pt modelId="{3F06B591-DBF4-457C-9131-87EADEE4263E}" type="sibTrans" cxnId="{CF16760C-A0C3-40E3-9217-205175A20A91}">
      <dgm:prSet/>
      <dgm:spPr/>
      <dgm:t>
        <a:bodyPr/>
        <a:lstStyle/>
        <a:p>
          <a:endParaRPr lang="en-US"/>
        </a:p>
      </dgm:t>
    </dgm:pt>
    <dgm:pt modelId="{06095675-D08C-4210-B602-6AED63FB7C06}">
      <dgm:prSet/>
      <dgm:spPr/>
      <dgm:t>
        <a:bodyPr/>
        <a:lstStyle/>
        <a:p>
          <a:r>
            <a:rPr lang="en-US"/>
            <a:t>To have knocked down all the pins in Sprint 3</a:t>
          </a:r>
        </a:p>
      </dgm:t>
    </dgm:pt>
    <dgm:pt modelId="{9233883C-4B85-4666-92C5-67B0562DDB52}" type="parTrans" cxnId="{CBF3B547-3AFA-46A5-8822-C0DB8B17493E}">
      <dgm:prSet/>
      <dgm:spPr/>
      <dgm:t>
        <a:bodyPr/>
        <a:lstStyle/>
        <a:p>
          <a:endParaRPr lang="en-US"/>
        </a:p>
      </dgm:t>
    </dgm:pt>
    <dgm:pt modelId="{6F0136CE-8887-46BA-80F5-9F1DE77B7B5E}" type="sibTrans" cxnId="{CBF3B547-3AFA-46A5-8822-C0DB8B17493E}">
      <dgm:prSet/>
      <dgm:spPr/>
      <dgm:t>
        <a:bodyPr/>
        <a:lstStyle/>
        <a:p>
          <a:endParaRPr lang="en-US"/>
        </a:p>
      </dgm:t>
    </dgm:pt>
    <dgm:pt modelId="{3CA8BC57-FDB2-4FC5-A756-A447BDA1DF7A}">
      <dgm:prSet/>
      <dgm:spPr/>
      <dgm:t>
        <a:bodyPr/>
        <a:lstStyle/>
        <a:p>
          <a:r>
            <a:rPr lang="en-US"/>
            <a:t>Write the code before day of testing</a:t>
          </a:r>
        </a:p>
      </dgm:t>
    </dgm:pt>
    <dgm:pt modelId="{8C7F80AC-6032-4CC6-B97E-DC1C36AC7F69}" type="parTrans" cxnId="{92060986-067E-4ABF-84FC-410975A3E13C}">
      <dgm:prSet/>
      <dgm:spPr/>
      <dgm:t>
        <a:bodyPr/>
        <a:lstStyle/>
        <a:p>
          <a:endParaRPr lang="en-US"/>
        </a:p>
      </dgm:t>
    </dgm:pt>
    <dgm:pt modelId="{94461170-E72C-4575-921C-0C12D73AC3A2}" type="sibTrans" cxnId="{92060986-067E-4ABF-84FC-410975A3E13C}">
      <dgm:prSet/>
      <dgm:spPr/>
      <dgm:t>
        <a:bodyPr/>
        <a:lstStyle/>
        <a:p>
          <a:endParaRPr lang="en-US"/>
        </a:p>
      </dgm:t>
    </dgm:pt>
    <dgm:pt modelId="{596599E5-0C3F-413A-9190-7F790DD6DB7C}">
      <dgm:prSet/>
      <dgm:spPr/>
      <dgm:t>
        <a:bodyPr/>
        <a:lstStyle/>
        <a:p>
          <a:r>
            <a:rPr lang="en-US"/>
            <a:t>Make sure the hardware is ready for use</a:t>
          </a:r>
        </a:p>
      </dgm:t>
    </dgm:pt>
    <dgm:pt modelId="{9F9BE2D2-D9EC-491C-A9EA-BF274AA7AC13}" type="parTrans" cxnId="{D4100771-8162-4424-86CB-9A30A31905C6}">
      <dgm:prSet/>
      <dgm:spPr/>
      <dgm:t>
        <a:bodyPr/>
        <a:lstStyle/>
        <a:p>
          <a:endParaRPr lang="en-US"/>
        </a:p>
      </dgm:t>
    </dgm:pt>
    <dgm:pt modelId="{E7C68921-E164-4A14-9BDE-F8CD6DD31E6E}" type="sibTrans" cxnId="{D4100771-8162-4424-86CB-9A30A31905C6}">
      <dgm:prSet/>
      <dgm:spPr/>
      <dgm:t>
        <a:bodyPr/>
        <a:lstStyle/>
        <a:p>
          <a:endParaRPr lang="en-US"/>
        </a:p>
      </dgm:t>
    </dgm:pt>
    <dgm:pt modelId="{6F032C1E-D138-46A3-9273-DFFFCFA7A4CE}">
      <dgm:prSet/>
      <dgm:spPr/>
      <dgm:t>
        <a:bodyPr/>
        <a:lstStyle/>
        <a:p>
          <a:r>
            <a:rPr lang="en-US"/>
            <a:t>Have a plan as to when to complete everything</a:t>
          </a:r>
        </a:p>
      </dgm:t>
    </dgm:pt>
    <dgm:pt modelId="{5C6B7C66-0F4E-44C6-9B0F-155B162B9517}" type="parTrans" cxnId="{6BE064B9-0590-4E5A-87D6-434AFAF7DB30}">
      <dgm:prSet/>
      <dgm:spPr/>
      <dgm:t>
        <a:bodyPr/>
        <a:lstStyle/>
        <a:p>
          <a:endParaRPr lang="en-US"/>
        </a:p>
      </dgm:t>
    </dgm:pt>
    <dgm:pt modelId="{718338FF-FC3F-4320-9D21-6B9EC0074655}" type="sibTrans" cxnId="{6BE064B9-0590-4E5A-87D6-434AFAF7DB30}">
      <dgm:prSet/>
      <dgm:spPr/>
      <dgm:t>
        <a:bodyPr/>
        <a:lstStyle/>
        <a:p>
          <a:endParaRPr lang="en-US"/>
        </a:p>
      </dgm:t>
    </dgm:pt>
    <dgm:pt modelId="{2ACDE762-1759-44B2-8EB3-0FE10BC8D136}" type="pres">
      <dgm:prSet presAssocID="{5FEFC2E4-4678-4960-9A9A-3CD5F1FA3A06}" presName="root" presStyleCnt="0">
        <dgm:presLayoutVars>
          <dgm:dir/>
          <dgm:resizeHandles val="exact"/>
        </dgm:presLayoutVars>
      </dgm:prSet>
      <dgm:spPr/>
    </dgm:pt>
    <dgm:pt modelId="{C749C963-B37B-470A-8E5C-71FEC78BBCED}" type="pres">
      <dgm:prSet presAssocID="{427950F6-E59B-4860-95ED-1698D80AA25A}" presName="compNode" presStyleCnt="0"/>
      <dgm:spPr/>
    </dgm:pt>
    <dgm:pt modelId="{EBA7631A-CE12-4AD6-BCAE-0E58E60DBBC7}" type="pres">
      <dgm:prSet presAssocID="{427950F6-E59B-4860-95ED-1698D80AA25A}" presName="bgRect" presStyleLbl="bgShp" presStyleIdx="0" presStyleCnt="5"/>
      <dgm:spPr/>
    </dgm:pt>
    <dgm:pt modelId="{F9C98640-0BFD-429E-BBBE-D7140A75FD25}" type="pres">
      <dgm:prSet presAssocID="{427950F6-E59B-4860-95ED-1698D80AA25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DEEF56B-A6B2-4887-B4C5-9795BDDB3A0D}" type="pres">
      <dgm:prSet presAssocID="{427950F6-E59B-4860-95ED-1698D80AA25A}" presName="spaceRect" presStyleCnt="0"/>
      <dgm:spPr/>
    </dgm:pt>
    <dgm:pt modelId="{98C367D7-077F-4D8B-B812-8DCD67B156EA}" type="pres">
      <dgm:prSet presAssocID="{427950F6-E59B-4860-95ED-1698D80AA25A}" presName="parTx" presStyleLbl="revTx" presStyleIdx="0" presStyleCnt="5">
        <dgm:presLayoutVars>
          <dgm:chMax val="0"/>
          <dgm:chPref val="0"/>
        </dgm:presLayoutVars>
      </dgm:prSet>
      <dgm:spPr/>
    </dgm:pt>
    <dgm:pt modelId="{29A9CF31-09EE-4329-98BF-4A77653BAA30}" type="pres">
      <dgm:prSet presAssocID="{3F06B591-DBF4-457C-9131-87EADEE4263E}" presName="sibTrans" presStyleCnt="0"/>
      <dgm:spPr/>
    </dgm:pt>
    <dgm:pt modelId="{DE16E847-B643-44ED-A550-D6CDD4114FCE}" type="pres">
      <dgm:prSet presAssocID="{06095675-D08C-4210-B602-6AED63FB7C06}" presName="compNode" presStyleCnt="0"/>
      <dgm:spPr/>
    </dgm:pt>
    <dgm:pt modelId="{BAAAE9F3-0FE7-4BE0-8726-9CAFB7A4B727}" type="pres">
      <dgm:prSet presAssocID="{06095675-D08C-4210-B602-6AED63FB7C06}" presName="bgRect" presStyleLbl="bgShp" presStyleIdx="1" presStyleCnt="5"/>
      <dgm:spPr/>
    </dgm:pt>
    <dgm:pt modelId="{6E056C23-A39B-4040-9F16-8F5B75DD0196}" type="pres">
      <dgm:prSet presAssocID="{06095675-D08C-4210-B602-6AED63FB7C0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wlingPin"/>
        </a:ext>
      </dgm:extLst>
    </dgm:pt>
    <dgm:pt modelId="{9C8B7A55-D49A-4CE6-A57F-D6CA0E292BE2}" type="pres">
      <dgm:prSet presAssocID="{06095675-D08C-4210-B602-6AED63FB7C06}" presName="spaceRect" presStyleCnt="0"/>
      <dgm:spPr/>
    </dgm:pt>
    <dgm:pt modelId="{5D8CB482-E6E9-4785-A33E-B33C773C3FE9}" type="pres">
      <dgm:prSet presAssocID="{06095675-D08C-4210-B602-6AED63FB7C06}" presName="parTx" presStyleLbl="revTx" presStyleIdx="1" presStyleCnt="5">
        <dgm:presLayoutVars>
          <dgm:chMax val="0"/>
          <dgm:chPref val="0"/>
        </dgm:presLayoutVars>
      </dgm:prSet>
      <dgm:spPr/>
    </dgm:pt>
    <dgm:pt modelId="{8BD61B60-970F-4548-9EF2-9C5F8133FE41}" type="pres">
      <dgm:prSet presAssocID="{6F0136CE-8887-46BA-80F5-9F1DE77B7B5E}" presName="sibTrans" presStyleCnt="0"/>
      <dgm:spPr/>
    </dgm:pt>
    <dgm:pt modelId="{91AA64C3-35A6-4BBB-B35B-66EBAA8EC09C}" type="pres">
      <dgm:prSet presAssocID="{3CA8BC57-FDB2-4FC5-A756-A447BDA1DF7A}" presName="compNode" presStyleCnt="0"/>
      <dgm:spPr/>
    </dgm:pt>
    <dgm:pt modelId="{C7F91840-D214-4781-AB86-2127A9AC0D76}" type="pres">
      <dgm:prSet presAssocID="{3CA8BC57-FDB2-4FC5-A756-A447BDA1DF7A}" presName="bgRect" presStyleLbl="bgShp" presStyleIdx="2" presStyleCnt="5"/>
      <dgm:spPr/>
    </dgm:pt>
    <dgm:pt modelId="{B1013255-636C-4C79-B5EB-D44E1EE8EC9D}" type="pres">
      <dgm:prSet presAssocID="{3CA8BC57-FDB2-4FC5-A756-A447BDA1DF7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4EC577D2-6221-432B-B43D-5AED7BA2AA52}" type="pres">
      <dgm:prSet presAssocID="{3CA8BC57-FDB2-4FC5-A756-A447BDA1DF7A}" presName="spaceRect" presStyleCnt="0"/>
      <dgm:spPr/>
    </dgm:pt>
    <dgm:pt modelId="{D2A1EDAC-CBD2-40C7-B999-AC7DBEC09E86}" type="pres">
      <dgm:prSet presAssocID="{3CA8BC57-FDB2-4FC5-A756-A447BDA1DF7A}" presName="parTx" presStyleLbl="revTx" presStyleIdx="2" presStyleCnt="5">
        <dgm:presLayoutVars>
          <dgm:chMax val="0"/>
          <dgm:chPref val="0"/>
        </dgm:presLayoutVars>
      </dgm:prSet>
      <dgm:spPr/>
    </dgm:pt>
    <dgm:pt modelId="{2C8A8DDB-665D-494B-AB42-B0A7243AE068}" type="pres">
      <dgm:prSet presAssocID="{94461170-E72C-4575-921C-0C12D73AC3A2}" presName="sibTrans" presStyleCnt="0"/>
      <dgm:spPr/>
    </dgm:pt>
    <dgm:pt modelId="{4A59F0AF-1C8E-4017-8603-8038559B1940}" type="pres">
      <dgm:prSet presAssocID="{596599E5-0C3F-413A-9190-7F790DD6DB7C}" presName="compNode" presStyleCnt="0"/>
      <dgm:spPr/>
    </dgm:pt>
    <dgm:pt modelId="{4FFB9036-6C4D-4A40-AEC2-AE0CE1647624}" type="pres">
      <dgm:prSet presAssocID="{596599E5-0C3F-413A-9190-7F790DD6DB7C}" presName="bgRect" presStyleLbl="bgShp" presStyleIdx="3" presStyleCnt="5"/>
      <dgm:spPr/>
    </dgm:pt>
    <dgm:pt modelId="{6B2ED5AF-6D96-4A85-89B6-B15B38AE899D}" type="pres">
      <dgm:prSet presAssocID="{596599E5-0C3F-413A-9190-7F790DD6DB7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AEC422D-F107-413E-B7B9-C14306FBFF86}" type="pres">
      <dgm:prSet presAssocID="{596599E5-0C3F-413A-9190-7F790DD6DB7C}" presName="spaceRect" presStyleCnt="0"/>
      <dgm:spPr/>
    </dgm:pt>
    <dgm:pt modelId="{285553A7-4544-4DE4-B88B-EF6CB7513AF7}" type="pres">
      <dgm:prSet presAssocID="{596599E5-0C3F-413A-9190-7F790DD6DB7C}" presName="parTx" presStyleLbl="revTx" presStyleIdx="3" presStyleCnt="5">
        <dgm:presLayoutVars>
          <dgm:chMax val="0"/>
          <dgm:chPref val="0"/>
        </dgm:presLayoutVars>
      </dgm:prSet>
      <dgm:spPr/>
    </dgm:pt>
    <dgm:pt modelId="{DFD42ECD-2849-4E6D-88CB-5B69D1A6C661}" type="pres">
      <dgm:prSet presAssocID="{E7C68921-E164-4A14-9BDE-F8CD6DD31E6E}" presName="sibTrans" presStyleCnt="0"/>
      <dgm:spPr/>
    </dgm:pt>
    <dgm:pt modelId="{0DC1239B-72F3-4F68-9BC7-5C2FBA21B38B}" type="pres">
      <dgm:prSet presAssocID="{6F032C1E-D138-46A3-9273-DFFFCFA7A4CE}" presName="compNode" presStyleCnt="0"/>
      <dgm:spPr/>
    </dgm:pt>
    <dgm:pt modelId="{7FFDB77B-2973-44F9-9497-141EA742AF59}" type="pres">
      <dgm:prSet presAssocID="{6F032C1E-D138-46A3-9273-DFFFCFA7A4CE}" presName="bgRect" presStyleLbl="bgShp" presStyleIdx="4" presStyleCnt="5"/>
      <dgm:spPr/>
    </dgm:pt>
    <dgm:pt modelId="{AACE2360-D813-4B60-80DF-BB964E7756A3}" type="pres">
      <dgm:prSet presAssocID="{6F032C1E-D138-46A3-9273-DFFFCFA7A4C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55810E1-F4CD-4261-9C8E-705E115A021F}" type="pres">
      <dgm:prSet presAssocID="{6F032C1E-D138-46A3-9273-DFFFCFA7A4CE}" presName="spaceRect" presStyleCnt="0"/>
      <dgm:spPr/>
    </dgm:pt>
    <dgm:pt modelId="{606F2D30-205A-49EF-BD49-B8416312EF03}" type="pres">
      <dgm:prSet presAssocID="{6F032C1E-D138-46A3-9273-DFFFCFA7A4C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F16760C-A0C3-40E3-9217-205175A20A91}" srcId="{5FEFC2E4-4678-4960-9A9A-3CD5F1FA3A06}" destId="{427950F6-E59B-4860-95ED-1698D80AA25A}" srcOrd="0" destOrd="0" parTransId="{FC17C5EF-2B41-4444-BF67-E60D3D352FD7}" sibTransId="{3F06B591-DBF4-457C-9131-87EADEE4263E}"/>
    <dgm:cxn modelId="{E379B01D-6E63-4705-B744-4D85EE6429AE}" type="presOf" srcId="{06095675-D08C-4210-B602-6AED63FB7C06}" destId="{5D8CB482-E6E9-4785-A33E-B33C773C3FE9}" srcOrd="0" destOrd="0" presId="urn:microsoft.com/office/officeart/2018/2/layout/IconVerticalSolidList"/>
    <dgm:cxn modelId="{7F18B03B-AA06-4EA4-A00A-97487523E2B6}" type="presOf" srcId="{427950F6-E59B-4860-95ED-1698D80AA25A}" destId="{98C367D7-077F-4D8B-B812-8DCD67B156EA}" srcOrd="0" destOrd="0" presId="urn:microsoft.com/office/officeart/2018/2/layout/IconVerticalSolidList"/>
    <dgm:cxn modelId="{CBF3B547-3AFA-46A5-8822-C0DB8B17493E}" srcId="{5FEFC2E4-4678-4960-9A9A-3CD5F1FA3A06}" destId="{06095675-D08C-4210-B602-6AED63FB7C06}" srcOrd="1" destOrd="0" parTransId="{9233883C-4B85-4666-92C5-67B0562DDB52}" sibTransId="{6F0136CE-8887-46BA-80F5-9F1DE77B7B5E}"/>
    <dgm:cxn modelId="{6E26554E-B3C5-4F7C-AADC-C5EB71F5DD44}" type="presOf" srcId="{3CA8BC57-FDB2-4FC5-A756-A447BDA1DF7A}" destId="{D2A1EDAC-CBD2-40C7-B999-AC7DBEC09E86}" srcOrd="0" destOrd="0" presId="urn:microsoft.com/office/officeart/2018/2/layout/IconVerticalSolidList"/>
    <dgm:cxn modelId="{78BCE16D-17F5-4ECF-82B3-261E75BF7132}" type="presOf" srcId="{5FEFC2E4-4678-4960-9A9A-3CD5F1FA3A06}" destId="{2ACDE762-1759-44B2-8EB3-0FE10BC8D136}" srcOrd="0" destOrd="0" presId="urn:microsoft.com/office/officeart/2018/2/layout/IconVerticalSolidList"/>
    <dgm:cxn modelId="{D4100771-8162-4424-86CB-9A30A31905C6}" srcId="{5FEFC2E4-4678-4960-9A9A-3CD5F1FA3A06}" destId="{596599E5-0C3F-413A-9190-7F790DD6DB7C}" srcOrd="3" destOrd="0" parTransId="{9F9BE2D2-D9EC-491C-A9EA-BF274AA7AC13}" sibTransId="{E7C68921-E164-4A14-9BDE-F8CD6DD31E6E}"/>
    <dgm:cxn modelId="{632BE385-86BA-4611-B290-B67347A1DAF0}" type="presOf" srcId="{6F032C1E-D138-46A3-9273-DFFFCFA7A4CE}" destId="{606F2D30-205A-49EF-BD49-B8416312EF03}" srcOrd="0" destOrd="0" presId="urn:microsoft.com/office/officeart/2018/2/layout/IconVerticalSolidList"/>
    <dgm:cxn modelId="{92060986-067E-4ABF-84FC-410975A3E13C}" srcId="{5FEFC2E4-4678-4960-9A9A-3CD5F1FA3A06}" destId="{3CA8BC57-FDB2-4FC5-A756-A447BDA1DF7A}" srcOrd="2" destOrd="0" parTransId="{8C7F80AC-6032-4CC6-B97E-DC1C36AC7F69}" sibTransId="{94461170-E72C-4575-921C-0C12D73AC3A2}"/>
    <dgm:cxn modelId="{6BE064B9-0590-4E5A-87D6-434AFAF7DB30}" srcId="{5FEFC2E4-4678-4960-9A9A-3CD5F1FA3A06}" destId="{6F032C1E-D138-46A3-9273-DFFFCFA7A4CE}" srcOrd="4" destOrd="0" parTransId="{5C6B7C66-0F4E-44C6-9B0F-155B162B9517}" sibTransId="{718338FF-FC3F-4320-9D21-6B9EC0074655}"/>
    <dgm:cxn modelId="{E7DB7CDF-6975-4BB4-9F1D-F13EC9EA5F48}" type="presOf" srcId="{596599E5-0C3F-413A-9190-7F790DD6DB7C}" destId="{285553A7-4544-4DE4-B88B-EF6CB7513AF7}" srcOrd="0" destOrd="0" presId="urn:microsoft.com/office/officeart/2018/2/layout/IconVerticalSolidList"/>
    <dgm:cxn modelId="{C11CA9A1-D816-45DC-9195-A0962D3EED66}" type="presParOf" srcId="{2ACDE762-1759-44B2-8EB3-0FE10BC8D136}" destId="{C749C963-B37B-470A-8E5C-71FEC78BBCED}" srcOrd="0" destOrd="0" presId="urn:microsoft.com/office/officeart/2018/2/layout/IconVerticalSolidList"/>
    <dgm:cxn modelId="{D51FD3A3-FCBE-425B-9AC7-826D13559BF8}" type="presParOf" srcId="{C749C963-B37B-470A-8E5C-71FEC78BBCED}" destId="{EBA7631A-CE12-4AD6-BCAE-0E58E60DBBC7}" srcOrd="0" destOrd="0" presId="urn:microsoft.com/office/officeart/2018/2/layout/IconVerticalSolidList"/>
    <dgm:cxn modelId="{2A0DDBB1-3398-4C72-A206-984C54C5A628}" type="presParOf" srcId="{C749C963-B37B-470A-8E5C-71FEC78BBCED}" destId="{F9C98640-0BFD-429E-BBBE-D7140A75FD25}" srcOrd="1" destOrd="0" presId="urn:microsoft.com/office/officeart/2018/2/layout/IconVerticalSolidList"/>
    <dgm:cxn modelId="{537A2776-F38F-4535-BA68-FEA369020509}" type="presParOf" srcId="{C749C963-B37B-470A-8E5C-71FEC78BBCED}" destId="{4DEEF56B-A6B2-4887-B4C5-9795BDDB3A0D}" srcOrd="2" destOrd="0" presId="urn:microsoft.com/office/officeart/2018/2/layout/IconVerticalSolidList"/>
    <dgm:cxn modelId="{33A2E372-DBBE-4479-9939-9D9640C1B8ED}" type="presParOf" srcId="{C749C963-B37B-470A-8E5C-71FEC78BBCED}" destId="{98C367D7-077F-4D8B-B812-8DCD67B156EA}" srcOrd="3" destOrd="0" presId="urn:microsoft.com/office/officeart/2018/2/layout/IconVerticalSolidList"/>
    <dgm:cxn modelId="{6E383E2C-D588-4B26-9326-BA6BDD55BC07}" type="presParOf" srcId="{2ACDE762-1759-44B2-8EB3-0FE10BC8D136}" destId="{29A9CF31-09EE-4329-98BF-4A77653BAA30}" srcOrd="1" destOrd="0" presId="urn:microsoft.com/office/officeart/2018/2/layout/IconVerticalSolidList"/>
    <dgm:cxn modelId="{F00DB77D-1320-44FF-A615-EC7D329C6ECF}" type="presParOf" srcId="{2ACDE762-1759-44B2-8EB3-0FE10BC8D136}" destId="{DE16E847-B643-44ED-A550-D6CDD4114FCE}" srcOrd="2" destOrd="0" presId="urn:microsoft.com/office/officeart/2018/2/layout/IconVerticalSolidList"/>
    <dgm:cxn modelId="{A6DC7DFC-0C6A-4C1E-BA0A-1E1A459CADE9}" type="presParOf" srcId="{DE16E847-B643-44ED-A550-D6CDD4114FCE}" destId="{BAAAE9F3-0FE7-4BE0-8726-9CAFB7A4B727}" srcOrd="0" destOrd="0" presId="urn:microsoft.com/office/officeart/2018/2/layout/IconVerticalSolidList"/>
    <dgm:cxn modelId="{8E074C67-79BF-4C5F-A746-C64061D8B2D0}" type="presParOf" srcId="{DE16E847-B643-44ED-A550-D6CDD4114FCE}" destId="{6E056C23-A39B-4040-9F16-8F5B75DD0196}" srcOrd="1" destOrd="0" presId="urn:microsoft.com/office/officeart/2018/2/layout/IconVerticalSolidList"/>
    <dgm:cxn modelId="{43EE2366-C9BA-4FA8-B547-2DAB0244044E}" type="presParOf" srcId="{DE16E847-B643-44ED-A550-D6CDD4114FCE}" destId="{9C8B7A55-D49A-4CE6-A57F-D6CA0E292BE2}" srcOrd="2" destOrd="0" presId="urn:microsoft.com/office/officeart/2018/2/layout/IconVerticalSolidList"/>
    <dgm:cxn modelId="{081BBB02-4A73-485D-B264-E6E03E5192C2}" type="presParOf" srcId="{DE16E847-B643-44ED-A550-D6CDD4114FCE}" destId="{5D8CB482-E6E9-4785-A33E-B33C773C3FE9}" srcOrd="3" destOrd="0" presId="urn:microsoft.com/office/officeart/2018/2/layout/IconVerticalSolidList"/>
    <dgm:cxn modelId="{BFECC707-FC75-422D-958F-1CCF2525A4A3}" type="presParOf" srcId="{2ACDE762-1759-44B2-8EB3-0FE10BC8D136}" destId="{8BD61B60-970F-4548-9EF2-9C5F8133FE41}" srcOrd="3" destOrd="0" presId="urn:microsoft.com/office/officeart/2018/2/layout/IconVerticalSolidList"/>
    <dgm:cxn modelId="{4A5F4D4C-BA5E-4F5D-BC16-DB6E76C4C5FC}" type="presParOf" srcId="{2ACDE762-1759-44B2-8EB3-0FE10BC8D136}" destId="{91AA64C3-35A6-4BBB-B35B-66EBAA8EC09C}" srcOrd="4" destOrd="0" presId="urn:microsoft.com/office/officeart/2018/2/layout/IconVerticalSolidList"/>
    <dgm:cxn modelId="{9167C210-193A-4AC1-B21D-8A3A2BD09436}" type="presParOf" srcId="{91AA64C3-35A6-4BBB-B35B-66EBAA8EC09C}" destId="{C7F91840-D214-4781-AB86-2127A9AC0D76}" srcOrd="0" destOrd="0" presId="urn:microsoft.com/office/officeart/2018/2/layout/IconVerticalSolidList"/>
    <dgm:cxn modelId="{5512CB80-5F18-4713-A6BE-BF7D5C9FCDCE}" type="presParOf" srcId="{91AA64C3-35A6-4BBB-B35B-66EBAA8EC09C}" destId="{B1013255-636C-4C79-B5EB-D44E1EE8EC9D}" srcOrd="1" destOrd="0" presId="urn:microsoft.com/office/officeart/2018/2/layout/IconVerticalSolidList"/>
    <dgm:cxn modelId="{B36087AC-D331-4D62-B660-65713498C190}" type="presParOf" srcId="{91AA64C3-35A6-4BBB-B35B-66EBAA8EC09C}" destId="{4EC577D2-6221-432B-B43D-5AED7BA2AA52}" srcOrd="2" destOrd="0" presId="urn:microsoft.com/office/officeart/2018/2/layout/IconVerticalSolidList"/>
    <dgm:cxn modelId="{66A3B8C6-1B90-42DA-8075-FBD442A5BF3B}" type="presParOf" srcId="{91AA64C3-35A6-4BBB-B35B-66EBAA8EC09C}" destId="{D2A1EDAC-CBD2-40C7-B999-AC7DBEC09E86}" srcOrd="3" destOrd="0" presId="urn:microsoft.com/office/officeart/2018/2/layout/IconVerticalSolidList"/>
    <dgm:cxn modelId="{83D0AE3F-A1C9-46DE-891A-1919D3F67092}" type="presParOf" srcId="{2ACDE762-1759-44B2-8EB3-0FE10BC8D136}" destId="{2C8A8DDB-665D-494B-AB42-B0A7243AE068}" srcOrd="5" destOrd="0" presId="urn:microsoft.com/office/officeart/2018/2/layout/IconVerticalSolidList"/>
    <dgm:cxn modelId="{3746D07F-55E9-4ED6-84F0-CD579E941B89}" type="presParOf" srcId="{2ACDE762-1759-44B2-8EB3-0FE10BC8D136}" destId="{4A59F0AF-1C8E-4017-8603-8038559B1940}" srcOrd="6" destOrd="0" presId="urn:microsoft.com/office/officeart/2018/2/layout/IconVerticalSolidList"/>
    <dgm:cxn modelId="{B17F16CD-F242-443F-B51F-067C0C4D6088}" type="presParOf" srcId="{4A59F0AF-1C8E-4017-8603-8038559B1940}" destId="{4FFB9036-6C4D-4A40-AEC2-AE0CE1647624}" srcOrd="0" destOrd="0" presId="urn:microsoft.com/office/officeart/2018/2/layout/IconVerticalSolidList"/>
    <dgm:cxn modelId="{A6910B3D-0A6C-4212-BC03-844F3ABC7467}" type="presParOf" srcId="{4A59F0AF-1C8E-4017-8603-8038559B1940}" destId="{6B2ED5AF-6D96-4A85-89B6-B15B38AE899D}" srcOrd="1" destOrd="0" presId="urn:microsoft.com/office/officeart/2018/2/layout/IconVerticalSolidList"/>
    <dgm:cxn modelId="{ACCB0068-EC8D-45CC-9C3D-464E9DE9F75B}" type="presParOf" srcId="{4A59F0AF-1C8E-4017-8603-8038559B1940}" destId="{2AEC422D-F107-413E-B7B9-C14306FBFF86}" srcOrd="2" destOrd="0" presId="urn:microsoft.com/office/officeart/2018/2/layout/IconVerticalSolidList"/>
    <dgm:cxn modelId="{85744310-1DF8-493B-A1F8-85900F838083}" type="presParOf" srcId="{4A59F0AF-1C8E-4017-8603-8038559B1940}" destId="{285553A7-4544-4DE4-B88B-EF6CB7513AF7}" srcOrd="3" destOrd="0" presId="urn:microsoft.com/office/officeart/2018/2/layout/IconVerticalSolidList"/>
    <dgm:cxn modelId="{9AB23AB1-5D42-4627-82B6-59AC751AB72A}" type="presParOf" srcId="{2ACDE762-1759-44B2-8EB3-0FE10BC8D136}" destId="{DFD42ECD-2849-4E6D-88CB-5B69D1A6C661}" srcOrd="7" destOrd="0" presId="urn:microsoft.com/office/officeart/2018/2/layout/IconVerticalSolidList"/>
    <dgm:cxn modelId="{4E6538E7-4310-401A-96F5-944ED16680DE}" type="presParOf" srcId="{2ACDE762-1759-44B2-8EB3-0FE10BC8D136}" destId="{0DC1239B-72F3-4F68-9BC7-5C2FBA21B38B}" srcOrd="8" destOrd="0" presId="urn:microsoft.com/office/officeart/2018/2/layout/IconVerticalSolidList"/>
    <dgm:cxn modelId="{A60E2357-5041-4CC9-9A06-445D84A3A1DE}" type="presParOf" srcId="{0DC1239B-72F3-4F68-9BC7-5C2FBA21B38B}" destId="{7FFDB77B-2973-44F9-9497-141EA742AF59}" srcOrd="0" destOrd="0" presId="urn:microsoft.com/office/officeart/2018/2/layout/IconVerticalSolidList"/>
    <dgm:cxn modelId="{8B658F90-D6A2-4CE5-A4A6-F49CB7C30168}" type="presParOf" srcId="{0DC1239B-72F3-4F68-9BC7-5C2FBA21B38B}" destId="{AACE2360-D813-4B60-80DF-BB964E7756A3}" srcOrd="1" destOrd="0" presId="urn:microsoft.com/office/officeart/2018/2/layout/IconVerticalSolidList"/>
    <dgm:cxn modelId="{46CD706D-27D9-45FC-A0DB-FD15F19CE1DB}" type="presParOf" srcId="{0DC1239B-72F3-4F68-9BC7-5C2FBA21B38B}" destId="{555810E1-F4CD-4261-9C8E-705E115A021F}" srcOrd="2" destOrd="0" presId="urn:microsoft.com/office/officeart/2018/2/layout/IconVerticalSolidList"/>
    <dgm:cxn modelId="{D479126D-D078-40EF-9BF5-6168E5600CA0}" type="presParOf" srcId="{0DC1239B-72F3-4F68-9BC7-5C2FBA21B38B}" destId="{606F2D30-205A-49EF-BD49-B8416312EF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919F6-BB71-C742-AC65-346C119D2A47}">
      <dsp:nvSpPr>
        <dsp:cNvPr id="0" name=""/>
        <dsp:cNvSpPr/>
      </dsp:nvSpPr>
      <dsp:spPr>
        <a:xfrm>
          <a:off x="0" y="9881"/>
          <a:ext cx="6589260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Hardware Issues</a:t>
          </a:r>
        </a:p>
      </dsp:txBody>
      <dsp:txXfrm>
        <a:off x="38638" y="48519"/>
        <a:ext cx="6511984" cy="714229"/>
      </dsp:txXfrm>
    </dsp:sp>
    <dsp:sp modelId="{7801C7D2-9FE4-9C42-A4C4-C9740F3B4CD6}">
      <dsp:nvSpPr>
        <dsp:cNvPr id="0" name=""/>
        <dsp:cNvSpPr/>
      </dsp:nvSpPr>
      <dsp:spPr>
        <a:xfrm>
          <a:off x="0" y="896426"/>
          <a:ext cx="6589260" cy="791505"/>
        </a:xfrm>
        <a:prstGeom prst="roundRect">
          <a:avLst/>
        </a:prstGeom>
        <a:solidFill>
          <a:schemeClr val="accent2">
            <a:hueOff val="1273292"/>
            <a:satOff val="2160"/>
            <a:lumOff val="-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Occasional Issues with coding</a:t>
          </a:r>
        </a:p>
      </dsp:txBody>
      <dsp:txXfrm>
        <a:off x="38638" y="935064"/>
        <a:ext cx="6511984" cy="714229"/>
      </dsp:txXfrm>
    </dsp:sp>
    <dsp:sp modelId="{F1BFFDA3-C9A9-994E-8A24-471ACDE5F8FC}">
      <dsp:nvSpPr>
        <dsp:cNvPr id="0" name=""/>
        <dsp:cNvSpPr/>
      </dsp:nvSpPr>
      <dsp:spPr>
        <a:xfrm>
          <a:off x="0" y="1782971"/>
          <a:ext cx="6589260" cy="791505"/>
        </a:xfrm>
        <a:prstGeom prst="roundRect">
          <a:avLst/>
        </a:prstGeom>
        <a:solidFill>
          <a:schemeClr val="accent2">
            <a:hueOff val="2546585"/>
            <a:satOff val="4320"/>
            <a:lumOff val="-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Robot Issues</a:t>
          </a:r>
        </a:p>
      </dsp:txBody>
      <dsp:txXfrm>
        <a:off x="38638" y="1821609"/>
        <a:ext cx="6511984" cy="714229"/>
      </dsp:txXfrm>
    </dsp:sp>
    <dsp:sp modelId="{B4789F97-52FD-D74C-8750-C25DBC87A351}">
      <dsp:nvSpPr>
        <dsp:cNvPr id="0" name=""/>
        <dsp:cNvSpPr/>
      </dsp:nvSpPr>
      <dsp:spPr>
        <a:xfrm>
          <a:off x="0" y="2669516"/>
          <a:ext cx="6589260" cy="791505"/>
        </a:xfrm>
        <a:prstGeom prst="roundRect">
          <a:avLst/>
        </a:prstGeom>
        <a:solidFill>
          <a:schemeClr val="accent2">
            <a:hueOff val="3819877"/>
            <a:satOff val="6480"/>
            <a:lumOff val="-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Trial and Error</a:t>
          </a:r>
        </a:p>
      </dsp:txBody>
      <dsp:txXfrm>
        <a:off x="38638" y="2708154"/>
        <a:ext cx="6511984" cy="714229"/>
      </dsp:txXfrm>
    </dsp:sp>
    <dsp:sp modelId="{57F166C1-1782-944B-8D46-06775F4CCE30}">
      <dsp:nvSpPr>
        <dsp:cNvPr id="0" name=""/>
        <dsp:cNvSpPr/>
      </dsp:nvSpPr>
      <dsp:spPr>
        <a:xfrm>
          <a:off x="0" y="3556061"/>
          <a:ext cx="6589260" cy="791505"/>
        </a:xfrm>
        <a:prstGeom prst="roundRect">
          <a:avLst/>
        </a:prstGeom>
        <a:solidFill>
          <a:schemeClr val="accent2">
            <a:hueOff val="5093169"/>
            <a:satOff val="8640"/>
            <a:lumOff val="-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Completing the Objectives</a:t>
          </a:r>
        </a:p>
      </dsp:txBody>
      <dsp:txXfrm>
        <a:off x="38638" y="3594699"/>
        <a:ext cx="6511984" cy="714229"/>
      </dsp:txXfrm>
    </dsp:sp>
    <dsp:sp modelId="{820DE4E8-FB30-7542-B7AF-B6AC479F8BD9}">
      <dsp:nvSpPr>
        <dsp:cNvPr id="0" name=""/>
        <dsp:cNvSpPr/>
      </dsp:nvSpPr>
      <dsp:spPr>
        <a:xfrm>
          <a:off x="0" y="4442606"/>
          <a:ext cx="6589260" cy="791505"/>
        </a:xfrm>
        <a:prstGeom prst="roundRect">
          <a:avLst/>
        </a:prstGeom>
        <a:solidFill>
          <a:schemeClr val="accent2">
            <a:hueOff val="6366461"/>
            <a:satOff val="10800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Different Schedules</a:t>
          </a:r>
        </a:p>
      </dsp:txBody>
      <dsp:txXfrm>
        <a:off x="38638" y="4481244"/>
        <a:ext cx="6511984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7631A-CE12-4AD6-BCAE-0E58E60DBBC7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98640-0BFD-429E-BBBE-D7140A75FD25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367D7-077F-4D8B-B812-8DCD67B156EA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Better communication</a:t>
          </a:r>
        </a:p>
      </dsp:txBody>
      <dsp:txXfrm>
        <a:off x="1133349" y="4606"/>
        <a:ext cx="5455341" cy="981254"/>
      </dsp:txXfrm>
    </dsp:sp>
    <dsp:sp modelId="{BAAAE9F3-0FE7-4BE0-8726-9CAFB7A4B727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56C23-A39B-4040-9F16-8F5B75DD0196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CB482-E6E9-4785-A33E-B33C773C3FE9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have knocked down all the pins in Sprint 3</a:t>
          </a:r>
        </a:p>
      </dsp:txBody>
      <dsp:txXfrm>
        <a:off x="1133349" y="1231175"/>
        <a:ext cx="5455341" cy="981254"/>
      </dsp:txXfrm>
    </dsp:sp>
    <dsp:sp modelId="{C7F91840-D214-4781-AB86-2127A9AC0D76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13255-636C-4C79-B5EB-D44E1EE8EC9D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1EDAC-CBD2-40C7-B999-AC7DBEC09E86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Write the code before day of testing</a:t>
          </a:r>
        </a:p>
      </dsp:txBody>
      <dsp:txXfrm>
        <a:off x="1133349" y="2457744"/>
        <a:ext cx="5455341" cy="981254"/>
      </dsp:txXfrm>
    </dsp:sp>
    <dsp:sp modelId="{4FFB9036-6C4D-4A40-AEC2-AE0CE1647624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ED5AF-6D96-4A85-89B6-B15B38AE899D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553A7-4544-4DE4-B88B-EF6CB7513AF7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Make sure the hardware is ready for use</a:t>
          </a:r>
        </a:p>
      </dsp:txBody>
      <dsp:txXfrm>
        <a:off x="1133349" y="3684312"/>
        <a:ext cx="5455341" cy="981254"/>
      </dsp:txXfrm>
    </dsp:sp>
    <dsp:sp modelId="{7FFDB77B-2973-44F9-9497-141EA742AF59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E2360-D813-4B60-80DF-BB964E7756A3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F2D30-205A-49EF-BD49-B8416312EF03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Have a plan as to when to complete everything</a:t>
          </a:r>
        </a:p>
      </dsp:txBody>
      <dsp:txXfrm>
        <a:off x="1133349" y="4910881"/>
        <a:ext cx="5455341" cy="981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7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4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5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8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3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1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1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8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4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  <a:cs typeface="Calibri Light"/>
              </a:rPr>
              <a:t>Sprint Presentation</a:t>
            </a:r>
            <a:endParaRPr lang="en-US" sz="8000">
              <a:solidFill>
                <a:srgbClr val="FFFFFF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>
                <a:solidFill>
                  <a:srgbClr val="FEFFFF"/>
                </a:solidFill>
              </a:rPr>
              <a:t>By: Mia Lizzo, Ransom Miller, IV, Vincent Negri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C8F81B-247C-4BBE-B1EB-87BB33C8A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755226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4FCEF-14BB-43C5-B2A2-7C548C1F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46" y="640081"/>
            <a:ext cx="6274590" cy="384924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Sprint 1 - Endurance</a:t>
            </a:r>
          </a:p>
        </p:txBody>
      </p:sp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B63E94D9-0413-4F69-BB72-8CE72FC26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517"/>
          <a:stretch/>
        </p:blipFill>
        <p:spPr>
          <a:xfrm>
            <a:off x="7552944" y="10"/>
            <a:ext cx="4636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7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34E2A0-BB92-D445-935D-36E7211AA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900" y="965200"/>
            <a:ext cx="2895600" cy="4800600"/>
          </a:xfr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C3C323-0941-FF41-898D-C774D9C51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965200"/>
            <a:ext cx="3924300" cy="4800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730E25-CF53-1D4C-BD27-9E88F718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Sprint 2 - Accuracy</a:t>
            </a:r>
          </a:p>
        </p:txBody>
      </p:sp>
    </p:spTree>
    <p:extLst>
      <p:ext uri="{BB962C8B-B14F-4D97-AF65-F5344CB8AC3E}">
        <p14:creationId xmlns:p14="http://schemas.microsoft.com/office/powerpoint/2010/main" val="230180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6A537-B725-EC4B-8928-08A9F650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Sprint 3 - Agility</a:t>
            </a: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AE279FA-A8BA-42D4-9DDA-5C15F2D6C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</a:blip>
          <a:srcRect t="11373" r="83046" b="4721"/>
          <a:stretch/>
        </p:blipFill>
        <p:spPr>
          <a:xfrm>
            <a:off x="7084753" y="142029"/>
            <a:ext cx="2933826" cy="65739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461" y="1197769"/>
            <a:ext cx="10987078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24D5D-9FA6-F744-A902-01AE5184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Video of All Sprints</a:t>
            </a:r>
          </a:p>
        </p:txBody>
      </p:sp>
    </p:spTree>
    <p:extLst>
      <p:ext uri="{BB962C8B-B14F-4D97-AF65-F5344CB8AC3E}">
        <p14:creationId xmlns:p14="http://schemas.microsoft.com/office/powerpoint/2010/main" val="418412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53B8A-1845-4220-A101-F89D643E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Challenges we faced</a:t>
            </a:r>
            <a:endParaRPr lang="en-US">
              <a:cs typeface="Calibri Light" panose="020F0302020204030204"/>
            </a:endParaRPr>
          </a:p>
          <a:p>
            <a:br>
              <a:rPr lang="en-US"/>
            </a:br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11">
            <a:extLst>
              <a:ext uri="{FF2B5EF4-FFF2-40B4-BE49-F238E27FC236}">
                <a16:creationId xmlns:a16="http://schemas.microsoft.com/office/drawing/2014/main" id="{670E5308-EB90-4E58-814C-011F6637D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184541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998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86A03-3CAB-4F69-BF6C-0C9300B1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Roles of each team member</a:t>
            </a:r>
            <a:endParaRPr lang="en-US">
              <a:solidFill>
                <a:srgbClr val="FFFFFF"/>
              </a:solidFill>
              <a:cs typeface="Calibri Light" panose="020F0302020204030204"/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D96A-B9A8-49C5-961E-D05DA6D82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>
                <a:cs typeface="Calibri"/>
              </a:rPr>
              <a:t>Mia Lizzo – Writer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cs typeface="Calibri"/>
              </a:rPr>
              <a:t> </a:t>
            </a:r>
            <a:r>
              <a:rPr lang="en-US">
                <a:ea typeface="+mn-lt"/>
                <a:cs typeface="+mn-lt"/>
              </a:rPr>
              <a:t>To document the project and write the necessary definitions. Since she lives in Florida this is the only way possible.</a:t>
            </a:r>
            <a:endParaRPr lang="en-US">
              <a:cs typeface="Calibri"/>
            </a:endParaRPr>
          </a:p>
          <a:p>
            <a:pPr>
              <a:buFont typeface="Wingdings" pitchFamily="2" charset="2"/>
              <a:buChar char="§"/>
            </a:pPr>
            <a:r>
              <a:rPr lang="en-US">
                <a:cs typeface="Calibri"/>
              </a:rPr>
              <a:t>Vincent Negri – Leader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To organize, plan and execute this project. Keep the necessary items on track to be completed. Stay on top of team members and himself.</a:t>
            </a:r>
            <a:endParaRPr lang="en-US">
              <a:cs typeface="Calibri"/>
            </a:endParaRPr>
          </a:p>
          <a:p>
            <a:pPr>
              <a:buFont typeface="Wingdings" pitchFamily="2" charset="2"/>
              <a:buChar char="§"/>
            </a:pPr>
            <a:r>
              <a:rPr lang="en-US">
                <a:cs typeface="Calibri"/>
              </a:rPr>
              <a:t>Ransom Miller, IV – Coder</a:t>
            </a:r>
          </a:p>
          <a:p>
            <a:pPr lvl="1">
              <a:buFont typeface="Wingdings" pitchFamily="2" charset="2"/>
              <a:buChar char="§"/>
            </a:pPr>
            <a:r>
              <a:rPr lang="en-US">
                <a:ea typeface="+mn-lt"/>
                <a:cs typeface="+mn-lt"/>
              </a:rPr>
              <a:t>To keep the robot and write the necessary code within the Sphero program.</a:t>
            </a:r>
          </a:p>
          <a:p>
            <a:pPr lvl="1">
              <a:buFont typeface="Wingdings" pitchFamily="2" charset="2"/>
              <a:buChar char="§"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899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8F6C-97F1-4FF6-9A26-7DCA1594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686858"/>
            <a:ext cx="11091333" cy="1604962"/>
          </a:xfrm>
        </p:spPr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What have you learned about software engineering?</a:t>
            </a:r>
            <a:endParaRPr lang="en-US">
              <a:cs typeface="Calibri Light" panose="020F0302020204030204"/>
            </a:endParaRPr>
          </a:p>
          <a:p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0D74-BBF0-4B1E-8BB7-8D55E40AF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intricacies of designing software</a:t>
            </a:r>
          </a:p>
          <a:p>
            <a:r>
              <a:rPr lang="en-US">
                <a:cs typeface="Calibri"/>
              </a:rPr>
              <a:t>You have to be detailed in your code</a:t>
            </a:r>
          </a:p>
          <a:p>
            <a:r>
              <a:rPr lang="en-US">
                <a:cs typeface="Calibri"/>
              </a:rPr>
              <a:t>You have to be concise, one mistake can ruin the code</a:t>
            </a:r>
          </a:p>
          <a:p>
            <a:r>
              <a:rPr lang="en-US">
                <a:cs typeface="Calibri"/>
              </a:rPr>
              <a:t>It's not a one and done scenario, we have to test many times</a:t>
            </a:r>
          </a:p>
          <a:p>
            <a:r>
              <a:rPr lang="en-US">
                <a:cs typeface="Calibri"/>
              </a:rPr>
              <a:t>You won’t discover a breakthrough overnight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110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4F6E0-2B21-4D5D-8307-0D4C61865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What would you do differently?</a:t>
            </a:r>
            <a:endParaRPr lang="en-US" sz="4800">
              <a:cs typeface="Calibri Light" panose="020F0302020204030204"/>
            </a:endParaRPr>
          </a:p>
          <a:p>
            <a:br>
              <a:rPr lang="en-US" sz="4800"/>
            </a:br>
            <a:endParaRPr lang="en-US" sz="48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47D339-2237-425F-B613-2D28FEC781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13094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221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231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Sprint Presentation</vt:lpstr>
      <vt:lpstr>Sprint 1 - Endurance</vt:lpstr>
      <vt:lpstr>Sprint 2 - Accuracy</vt:lpstr>
      <vt:lpstr>Sprint 3 - Agility</vt:lpstr>
      <vt:lpstr>Video of All Sprints</vt:lpstr>
      <vt:lpstr>Challenges we faced  </vt:lpstr>
      <vt:lpstr>Roles of each team member </vt:lpstr>
      <vt:lpstr>What have you learned about software engineering?  </vt:lpstr>
      <vt:lpstr>What would you do differently?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Presentation</dc:title>
  <dc:creator>Vincent A. Negri</dc:creator>
  <cp:lastModifiedBy>Vincent A. Negri</cp:lastModifiedBy>
  <cp:revision>1</cp:revision>
  <dcterms:created xsi:type="dcterms:W3CDTF">2020-12-08T00:10:38Z</dcterms:created>
  <dcterms:modified xsi:type="dcterms:W3CDTF">2020-12-08T02:22:22Z</dcterms:modified>
</cp:coreProperties>
</file>