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ab7bb2c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7ab7bb2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ab7bb2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ab7bb2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ab7bb2c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ab7bb2c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ab7bb2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ab7bb2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ab7bb2c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ab7bb2c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ab7bb2c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ab7bb2c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7ab7bb2c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7ab7bb2c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ab7bb2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ab7bb2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ab7bb2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ab7bb2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ab7bb2c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ab7bb2c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ab7bb2c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ab7bb2c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ab7bb2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ab7bb2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ab7bb2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7ab7bb2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ab7bb2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7ab7bb2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12650" y="1026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Vanessa Lange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2650" y="3766491"/>
            <a:ext cx="8118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 201 Capstone Presentation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189225"/>
            <a:ext cx="74771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47950" y="3213900"/>
            <a:ext cx="831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Data is taken from the United States Census Bureau.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shows the Median Household Income to be 65, 712.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599933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6136775" y="164500"/>
            <a:ext cx="28470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Graph is based on households making closer to the median income level.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These Households make between 60,000 - 74,999,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Top 5: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California - 1203377</a:t>
            </a:r>
            <a:endParaRPr sz="17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Texas - 920198</a:t>
            </a:r>
            <a:endParaRPr sz="17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Florida - 738333</a:t>
            </a:r>
            <a:endParaRPr sz="17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York- 671207</a:t>
            </a:r>
            <a:endParaRPr sz="17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Pennsylvania - 507393</a:t>
            </a:r>
            <a:endParaRPr sz="17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3875" y="0"/>
            <a:ext cx="35929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3802250" y="2571750"/>
            <a:ext cx="504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seems that people making a median income also tend to live in states that have </a:t>
            </a: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higher GDPs. 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802250" y="278400"/>
            <a:ext cx="46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Top = 60,000 to 74,999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Middle = State’s GDP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Bottom = 200,000 or more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" y="145500"/>
            <a:ext cx="6098250" cy="46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6326575" y="183475"/>
            <a:ext cx="26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326575" y="468175"/>
            <a:ext cx="252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most common income bracket was 10,000 to 14,999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412075" y="2233300"/>
            <a:ext cx="2524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is also a much lower income bracket than the other ones we looked at.</a:t>
            </a:r>
            <a:endParaRPr sz="2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38775"/>
            <a:ext cx="41052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425" y="-82250"/>
            <a:ext cx="2933950" cy="52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5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20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a student looking to start a new career, I am open to moving for a new job.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data that I picked to </a:t>
            </a:r>
            <a:r>
              <a:rPr lang="en" sz="2000"/>
              <a:t>analyze, </a:t>
            </a:r>
            <a:r>
              <a:rPr lang="en" sz="2000"/>
              <a:t>deals with income levels in different states. I </a:t>
            </a:r>
            <a:r>
              <a:rPr lang="en" sz="2000"/>
              <a:t>ideally</a:t>
            </a:r>
            <a:r>
              <a:rPr lang="en" sz="2000"/>
              <a:t> would like to aim my job </a:t>
            </a:r>
            <a:r>
              <a:rPr lang="en" sz="2000"/>
              <a:t>search</a:t>
            </a:r>
            <a:r>
              <a:rPr lang="en" sz="2000"/>
              <a:t> to places with a higher income levels.  </a:t>
            </a:r>
            <a:endParaRPr sz="20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22200" y="6021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your motivation for performing this analysis.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95300" y="2527300"/>
            <a:ext cx="73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265050" y="2311950"/>
            <a:ext cx="81186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am using two data sources for this project.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050" y="6021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your data sources.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42900" y="3041650"/>
            <a:ext cx="63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04800" y="2870200"/>
            <a:ext cx="777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U.S. Household Income Distribution by State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U.S. Counties With the Highest Economic Output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512700" y="2571750"/>
            <a:ext cx="8118600" cy="22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I want to use the first data set to explore state’s income levels.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After finding that information I would like to then use the second data set to explore if there is a </a:t>
            </a:r>
            <a:r>
              <a:rPr lang="en" sz="2500"/>
              <a:t>correlational with the highest income and the state’s economic output.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My theory is that states with a higher income will also have a high economic output.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00" y="629200"/>
            <a:ext cx="56388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922050" y="1589600"/>
            <a:ext cx="3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16675"/>
            <a:ext cx="838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64318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515100" y="88900"/>
            <a:ext cx="2514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First thing I looked at were States that had the highest amount of households that made over 200,000 a year. 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Top 5 :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California - 1,110,197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York -  584,890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Texas - 531,221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Jersey - 343, 659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Florida - 322,098</a:t>
            </a:r>
            <a:endParaRPr sz="18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190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6400800" y="12700"/>
            <a:ext cx="27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400800" y="69850"/>
            <a:ext cx="2743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is the GDP by State.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 of the top 5 from the last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graph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included.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Top 5: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California -</a:t>
            </a:r>
            <a:r>
              <a:rPr lang="en" sz="1050">
                <a:solidFill>
                  <a:schemeClr val="lt1"/>
                </a:solidFill>
              </a:rPr>
              <a:t>2501333824000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Texas - </a:t>
            </a:r>
            <a:r>
              <a:rPr lang="en" sz="1050">
                <a:solidFill>
                  <a:schemeClr val="lt1"/>
                </a:solidFill>
              </a:rPr>
              <a:t>1599214551000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York -</a:t>
            </a:r>
            <a:r>
              <a:rPr lang="en" sz="1050">
                <a:solidFill>
                  <a:schemeClr val="lt1"/>
                </a:solidFill>
              </a:rPr>
              <a:t>1389424794000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Florida - </a:t>
            </a:r>
            <a:r>
              <a:rPr lang="en" sz="1050">
                <a:solidFill>
                  <a:schemeClr val="lt1"/>
                </a:solidFill>
              </a:rPr>
              <a:t>866737878000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Illinois - </a:t>
            </a:r>
            <a:r>
              <a:rPr lang="en" sz="1050">
                <a:solidFill>
                  <a:schemeClr val="lt1"/>
                </a:solidFill>
              </a:rPr>
              <a:t>746955291000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06560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191000" y="184150"/>
            <a:ext cx="4533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Top graph is the state gdp and the bottom is the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household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income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above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200,000 graph. 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graphs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although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not exact, are pretty similar.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shows that there is a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correlational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between a states gdp and where people making the most money reside. 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