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90" r:id="rId4"/>
    <p:sldId id="285" r:id="rId5"/>
    <p:sldId id="287" r:id="rId6"/>
    <p:sldId id="289" r:id="rId7"/>
    <p:sldId id="286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51444" autoAdjust="0"/>
  </p:normalViewPr>
  <p:slideViewPr>
    <p:cSldViewPr snapToGrid="0">
      <p:cViewPr varScale="1">
        <p:scale>
          <a:sx n="40" d="100"/>
          <a:sy n="40" d="100"/>
        </p:scale>
        <p:origin x="139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4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7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1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/>
              <a:t>Scope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967-FDBD-451F-A59C-7ADFA6B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F74-BF5E-4D6E-9BFE-EF8FC88E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when the scope of a variable starts and when a variable falls out of scope</a:t>
            </a:r>
          </a:p>
          <a:p>
            <a:r>
              <a:rPr lang="en-US" dirty="0"/>
              <a:t>Identify what variable is being utilized when the variable is local to </a:t>
            </a:r>
            <a:r>
              <a:rPr lang="en-US"/>
              <a:t>multiple different code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930D-5696-4F85-9039-BB88CB9E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906B-0F17-140C-E90C-B4EB6E3E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490" y="1847850"/>
            <a:ext cx="343951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387551-ADDE-7FCD-3AC9-A5EEC0CE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438196"/>
            <a:ext cx="7488268" cy="5170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main()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is not available yet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. . 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is declared and is now available...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.</a:t>
            </a:r>
            <a:br>
              <a:rPr lang="en-US" altLang="en-US" sz="2400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is available until the end of the code block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7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EF94-5794-CAFE-A972-3B527809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1: </a:t>
            </a:r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8738-7C92-3107-BEB1-9D6FF417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7850"/>
            <a:ext cx="5714998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020B1B-D893-7DA4-EE0A-22A0163E9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776750"/>
            <a:ext cx="3757760" cy="4493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42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9BD5-2413-D79F-C62D-D1ACF7A3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</a:t>
            </a:r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F089-7467-7969-517E-81D3957F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7850"/>
            <a:ext cx="5714998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9EC48F-E062-B918-C2F5-59552604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561306"/>
            <a:ext cx="3360215" cy="4924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foo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foo(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0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6DD9-032E-3DCA-3B45-64B4AC49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</a:t>
            </a:r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1FD0-49D4-EF8C-6350-813CF69B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7850"/>
            <a:ext cx="5714999" cy="4351338"/>
          </a:xfrm>
        </p:spPr>
        <p:txBody>
          <a:bodyPr/>
          <a:lstStyle/>
          <a:p>
            <a:r>
              <a:rPr lang="en-US" dirty="0"/>
              <a:t>Notice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declared outside any code blocks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declared globally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3F3890-AEEC-08B2-4485-AE0786A8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772800"/>
            <a:ext cx="3537858" cy="4493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21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foo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foo();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6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EF94-5794-CAFE-A972-3B527809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4: </a:t>
            </a:r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8738-7C92-3107-BEB1-9D6FF417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7850"/>
            <a:ext cx="571499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020B1B-D893-7DA4-EE0A-22A0163E9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715195"/>
            <a:ext cx="3241593" cy="46166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lang="en-US" altLang="en-US" sz="2400" dirty="0">
                <a:solidFill>
                  <a:srgbClr val="1750EB"/>
                </a:solidFill>
                <a:latin typeface="Arial Unicode MS" panose="020B0604020202020204" pitchFamily="34" charset="-128"/>
                <a:ea typeface="JetBrains Mono"/>
              </a:rPr>
              <a:t>21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42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1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EF94-5794-CAFE-A972-3B527809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8738-7C92-3107-BEB1-9D6FF417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7850"/>
            <a:ext cx="571499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020B1B-D893-7DA4-EE0A-22A0163E9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715195"/>
            <a:ext cx="3241593" cy="46166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lang="en-US" altLang="en-US" sz="2400" dirty="0">
                <a:solidFill>
                  <a:srgbClr val="1750EB"/>
                </a:solidFill>
                <a:latin typeface="Arial Unicode MS" panose="020B0604020202020204" pitchFamily="34" charset="-128"/>
                <a:ea typeface="JetBrains Mono"/>
              </a:rPr>
              <a:t>21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42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25286</TotalTime>
  <Words>426</Words>
  <Application>Microsoft Office PowerPoint</Application>
  <PresentationFormat>Widescreen</PresentationFormat>
  <Paragraphs>31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Courier New</vt:lpstr>
      <vt:lpstr>Office Theme</vt:lpstr>
      <vt:lpstr>Scope</vt:lpstr>
      <vt:lpstr>Objectives</vt:lpstr>
      <vt:lpstr>Variable Scope</vt:lpstr>
      <vt:lpstr>Example 1: What is the output?</vt:lpstr>
      <vt:lpstr>Example 2: What is the output?</vt:lpstr>
      <vt:lpstr>Example 3: What is the output?</vt:lpstr>
      <vt:lpstr>Example 4: What is the output?</vt:lpstr>
      <vt:lpstr>What is the output?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31</cp:revision>
  <dcterms:created xsi:type="dcterms:W3CDTF">2021-07-05T12:03:36Z</dcterms:created>
  <dcterms:modified xsi:type="dcterms:W3CDTF">2022-11-14T17:30:00Z</dcterms:modified>
</cp:coreProperties>
</file>