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1"/>
  </p:notesMasterIdLst>
  <p:handoutMasterIdLst>
    <p:handoutMasterId r:id="rId192"/>
  </p:handoutMasterIdLst>
  <p:sldIdLst>
    <p:sldId id="281" r:id="rId2"/>
    <p:sldId id="392" r:id="rId3"/>
    <p:sldId id="393" r:id="rId4"/>
    <p:sldId id="262" r:id="rId5"/>
    <p:sldId id="394" r:id="rId6"/>
    <p:sldId id="395" r:id="rId7"/>
    <p:sldId id="396" r:id="rId8"/>
    <p:sldId id="391" r:id="rId9"/>
    <p:sldId id="397" r:id="rId10"/>
    <p:sldId id="398" r:id="rId11"/>
    <p:sldId id="399" r:id="rId12"/>
    <p:sldId id="400" r:id="rId13"/>
    <p:sldId id="444" r:id="rId14"/>
    <p:sldId id="402" r:id="rId15"/>
    <p:sldId id="403" r:id="rId16"/>
    <p:sldId id="276" r:id="rId17"/>
    <p:sldId id="436" r:id="rId18"/>
    <p:sldId id="437" r:id="rId19"/>
    <p:sldId id="405" r:id="rId20"/>
    <p:sldId id="404" r:id="rId21"/>
    <p:sldId id="407" r:id="rId22"/>
    <p:sldId id="438" r:id="rId23"/>
    <p:sldId id="410" r:id="rId24"/>
    <p:sldId id="412" r:id="rId25"/>
    <p:sldId id="413" r:id="rId26"/>
    <p:sldId id="416" r:id="rId27"/>
    <p:sldId id="414" r:id="rId28"/>
    <p:sldId id="417" r:id="rId29"/>
    <p:sldId id="408" r:id="rId30"/>
    <p:sldId id="439" r:id="rId31"/>
    <p:sldId id="424" r:id="rId32"/>
    <p:sldId id="433" r:id="rId33"/>
    <p:sldId id="425" r:id="rId34"/>
    <p:sldId id="426" r:id="rId35"/>
    <p:sldId id="429" r:id="rId36"/>
    <p:sldId id="430" r:id="rId37"/>
    <p:sldId id="431" r:id="rId38"/>
    <p:sldId id="432" r:id="rId39"/>
    <p:sldId id="434" r:id="rId40"/>
    <p:sldId id="409" r:id="rId41"/>
    <p:sldId id="440" r:id="rId42"/>
    <p:sldId id="441" r:id="rId43"/>
    <p:sldId id="443" r:id="rId44"/>
    <p:sldId id="442" r:id="rId45"/>
    <p:sldId id="445" r:id="rId46"/>
    <p:sldId id="552" r:id="rId47"/>
    <p:sldId id="553" r:id="rId48"/>
    <p:sldId id="446" r:id="rId49"/>
    <p:sldId id="447" r:id="rId50"/>
    <p:sldId id="554" r:id="rId51"/>
    <p:sldId id="448" r:id="rId52"/>
    <p:sldId id="450" r:id="rId53"/>
    <p:sldId id="555" r:id="rId54"/>
    <p:sldId id="449" r:id="rId55"/>
    <p:sldId id="556" r:id="rId56"/>
    <p:sldId id="451" r:id="rId57"/>
    <p:sldId id="454" r:id="rId58"/>
    <p:sldId id="455" r:id="rId59"/>
    <p:sldId id="456" r:id="rId60"/>
    <p:sldId id="457" r:id="rId61"/>
    <p:sldId id="557" r:id="rId62"/>
    <p:sldId id="461" r:id="rId63"/>
    <p:sldId id="460" r:id="rId64"/>
    <p:sldId id="462" r:id="rId65"/>
    <p:sldId id="558" r:id="rId66"/>
    <p:sldId id="465" r:id="rId67"/>
    <p:sldId id="466" r:id="rId68"/>
    <p:sldId id="467" r:id="rId69"/>
    <p:sldId id="453" r:id="rId70"/>
    <p:sldId id="471" r:id="rId71"/>
    <p:sldId id="475" r:id="rId72"/>
    <p:sldId id="474" r:id="rId73"/>
    <p:sldId id="472" r:id="rId74"/>
    <p:sldId id="481" r:id="rId75"/>
    <p:sldId id="559" r:id="rId76"/>
    <p:sldId id="589" r:id="rId77"/>
    <p:sldId id="482" r:id="rId78"/>
    <p:sldId id="483" r:id="rId79"/>
    <p:sldId id="590" r:id="rId80"/>
    <p:sldId id="484" r:id="rId81"/>
    <p:sldId id="485" r:id="rId82"/>
    <p:sldId id="591" r:id="rId83"/>
    <p:sldId id="486" r:id="rId84"/>
    <p:sldId id="593" r:id="rId85"/>
    <p:sldId id="487" r:id="rId86"/>
    <p:sldId id="488" r:id="rId87"/>
    <p:sldId id="489" r:id="rId88"/>
    <p:sldId id="490" r:id="rId89"/>
    <p:sldId id="491" r:id="rId90"/>
    <p:sldId id="592" r:id="rId91"/>
    <p:sldId id="492" r:id="rId92"/>
    <p:sldId id="493" r:id="rId93"/>
    <p:sldId id="494" r:id="rId94"/>
    <p:sldId id="594" r:id="rId95"/>
    <p:sldId id="495" r:id="rId96"/>
    <p:sldId id="496" r:id="rId97"/>
    <p:sldId id="497" r:id="rId98"/>
    <p:sldId id="498" r:id="rId99"/>
    <p:sldId id="499" r:id="rId100"/>
    <p:sldId id="500" r:id="rId101"/>
    <p:sldId id="501" r:id="rId102"/>
    <p:sldId id="596" r:id="rId103"/>
    <p:sldId id="586" r:id="rId104"/>
    <p:sldId id="587" r:id="rId105"/>
    <p:sldId id="597" r:id="rId106"/>
    <p:sldId id="598" r:id="rId107"/>
    <p:sldId id="599" r:id="rId108"/>
    <p:sldId id="600" r:id="rId109"/>
    <p:sldId id="458" r:id="rId110"/>
    <p:sldId id="459" r:id="rId111"/>
    <p:sldId id="601" r:id="rId112"/>
    <p:sldId id="463" r:id="rId113"/>
    <p:sldId id="464" r:id="rId114"/>
    <p:sldId id="595" r:id="rId115"/>
    <p:sldId id="468" r:id="rId116"/>
    <p:sldId id="469" r:id="rId117"/>
    <p:sldId id="476" r:id="rId118"/>
    <p:sldId id="477" r:id="rId119"/>
    <p:sldId id="478" r:id="rId120"/>
    <p:sldId id="479" r:id="rId121"/>
    <p:sldId id="480" r:id="rId122"/>
    <p:sldId id="584" r:id="rId123"/>
    <p:sldId id="567" r:id="rId124"/>
    <p:sldId id="568" r:id="rId125"/>
    <p:sldId id="502" r:id="rId126"/>
    <p:sldId id="503" r:id="rId127"/>
    <p:sldId id="577" r:id="rId128"/>
    <p:sldId id="504" r:id="rId129"/>
    <p:sldId id="505" r:id="rId130"/>
    <p:sldId id="569" r:id="rId131"/>
    <p:sldId id="506" r:id="rId132"/>
    <p:sldId id="507" r:id="rId133"/>
    <p:sldId id="602" r:id="rId134"/>
    <p:sldId id="570" r:id="rId135"/>
    <p:sldId id="509" r:id="rId136"/>
    <p:sldId id="510" r:id="rId137"/>
    <p:sldId id="571" r:id="rId138"/>
    <p:sldId id="511" r:id="rId139"/>
    <p:sldId id="512" r:id="rId140"/>
    <p:sldId id="513" r:id="rId141"/>
    <p:sldId id="514" r:id="rId142"/>
    <p:sldId id="515" r:id="rId143"/>
    <p:sldId id="516" r:id="rId144"/>
    <p:sldId id="517" r:id="rId145"/>
    <p:sldId id="518" r:id="rId146"/>
    <p:sldId id="572" r:id="rId147"/>
    <p:sldId id="519" r:id="rId148"/>
    <p:sldId id="520" r:id="rId149"/>
    <p:sldId id="521" r:id="rId150"/>
    <p:sldId id="522" r:id="rId151"/>
    <p:sldId id="523" r:id="rId152"/>
    <p:sldId id="603" r:id="rId153"/>
    <p:sldId id="573" r:id="rId154"/>
    <p:sldId id="525" r:id="rId155"/>
    <p:sldId id="526" r:id="rId156"/>
    <p:sldId id="574" r:id="rId157"/>
    <p:sldId id="527" r:id="rId158"/>
    <p:sldId id="528" r:id="rId159"/>
    <p:sldId id="529" r:id="rId160"/>
    <p:sldId id="530" r:id="rId161"/>
    <p:sldId id="575" r:id="rId162"/>
    <p:sldId id="531" r:id="rId163"/>
    <p:sldId id="532" r:id="rId164"/>
    <p:sldId id="533" r:id="rId165"/>
    <p:sldId id="534" r:id="rId166"/>
    <p:sldId id="578" r:id="rId167"/>
    <p:sldId id="576" r:id="rId168"/>
    <p:sldId id="535" r:id="rId169"/>
    <p:sldId id="536" r:id="rId170"/>
    <p:sldId id="579" r:id="rId171"/>
    <p:sldId id="537" r:id="rId172"/>
    <p:sldId id="538" r:id="rId173"/>
    <p:sldId id="539" r:id="rId174"/>
    <p:sldId id="540" r:id="rId175"/>
    <p:sldId id="541" r:id="rId176"/>
    <p:sldId id="580" r:id="rId177"/>
    <p:sldId id="542" r:id="rId178"/>
    <p:sldId id="543" r:id="rId179"/>
    <p:sldId id="544" r:id="rId180"/>
    <p:sldId id="545" r:id="rId181"/>
    <p:sldId id="604" r:id="rId182"/>
    <p:sldId id="581" r:id="rId183"/>
    <p:sldId id="547" r:id="rId184"/>
    <p:sldId id="548" r:id="rId185"/>
    <p:sldId id="582" r:id="rId186"/>
    <p:sldId id="549" r:id="rId187"/>
    <p:sldId id="550" r:id="rId188"/>
    <p:sldId id="583" r:id="rId189"/>
    <p:sldId id="551" r:id="rId19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FC000"/>
    <a:srgbClr val="2155CD"/>
    <a:srgbClr val="E5FAFF"/>
    <a:srgbClr val="F3FFFF"/>
    <a:srgbClr val="F6F6F6"/>
    <a:srgbClr val="ED7D31"/>
    <a:srgbClr val="4472C4"/>
    <a:srgbClr val="8DEBFF"/>
    <a:srgbClr val="C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heme" Target="theme/theme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Admin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Production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157CFD24-4222-4AC4-BDBF-E82FD2B98D14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Department</a:t>
          </a:r>
        </a:p>
      </dgm:t>
    </dgm:pt>
    <dgm:pt modelId="{E0058CEE-5417-4EF3-8213-020593A0555F}" type="parTrans" cxnId="{533829CD-FC50-4FB8-8D80-8ED3E1B88B2F}">
      <dgm:prSet/>
      <dgm:spPr/>
      <dgm:t>
        <a:bodyPr/>
        <a:lstStyle/>
        <a:p>
          <a:endParaRPr lang="en-IN"/>
        </a:p>
      </dgm:t>
    </dgm:pt>
    <dgm:pt modelId="{DEEACE3B-2C92-48DD-97D4-63E00D65155B}" type="sibTrans" cxnId="{533829CD-FC50-4FB8-8D80-8ED3E1B88B2F}">
      <dgm:prSet/>
      <dgm:spPr/>
      <dgm:t>
        <a:bodyPr/>
        <a:lstStyle/>
        <a:p>
          <a:endParaRPr lang="en-IN"/>
        </a:p>
      </dgm:t>
    </dgm:pt>
    <dgm:pt modelId="{28B052EF-9A96-4421-9C9B-A55861F5EFD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Sub Department</a:t>
          </a:r>
        </a:p>
      </dgm:t>
    </dgm:pt>
    <dgm:pt modelId="{C20C4CDA-24D7-4642-BE03-F48261E13E1E}" type="parTrans" cxnId="{43EA0BF1-F32C-4D05-9CB4-DF6B2D75132D}">
      <dgm:prSet/>
      <dgm:spPr/>
      <dgm:t>
        <a:bodyPr/>
        <a:lstStyle/>
        <a:p>
          <a:endParaRPr lang="en-IN"/>
        </a:p>
      </dgm:t>
    </dgm:pt>
    <dgm:pt modelId="{1CC72814-D081-4F02-9D89-8C0CE249EBF6}" type="sibTrans" cxnId="{43EA0BF1-F32C-4D05-9CB4-DF6B2D75132D}">
      <dgm:prSet/>
      <dgm:spPr/>
      <dgm:t>
        <a:bodyPr/>
        <a:lstStyle/>
        <a:p>
          <a:endParaRPr lang="en-IN"/>
        </a:p>
      </dgm:t>
    </dgm:pt>
    <dgm:pt modelId="{21F6A4FE-F891-4457-9EBD-0C66731242D4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Designation</a:t>
          </a:r>
        </a:p>
      </dgm:t>
    </dgm:pt>
    <dgm:pt modelId="{E1818223-68D6-4085-BFDA-4D0EF72C7575}" type="parTrans" cxnId="{C9409055-08B7-42BE-AE5A-6E49DCFDAA68}">
      <dgm:prSet/>
      <dgm:spPr/>
      <dgm:t>
        <a:bodyPr/>
        <a:lstStyle/>
        <a:p>
          <a:endParaRPr lang="en-IN"/>
        </a:p>
      </dgm:t>
    </dgm:pt>
    <dgm:pt modelId="{8588CBF5-47AB-49BE-A248-57E392F4C204}" type="sibTrans" cxnId="{C9409055-08B7-42BE-AE5A-6E49DCFDAA68}">
      <dgm:prSet/>
      <dgm:spPr/>
      <dgm:t>
        <a:bodyPr/>
        <a:lstStyle/>
        <a:p>
          <a:endParaRPr lang="en-IN"/>
        </a:p>
      </dgm:t>
    </dgm:pt>
    <dgm:pt modelId="{AC3C7D36-AED6-4FEC-8371-118C2BF8763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Add Crew</a:t>
          </a:r>
        </a:p>
      </dgm:t>
    </dgm:pt>
    <dgm:pt modelId="{81BA7494-1836-4B8B-9637-37667517E00E}" type="parTrans" cxnId="{3B69D908-B764-4FC2-BF95-052BE65AF9D6}">
      <dgm:prSet/>
      <dgm:spPr/>
      <dgm:t>
        <a:bodyPr/>
        <a:lstStyle/>
        <a:p>
          <a:endParaRPr lang="en-IN"/>
        </a:p>
      </dgm:t>
    </dgm:pt>
    <dgm:pt modelId="{4B775E93-45EE-4855-A282-E906952AF839}" type="sibTrans" cxnId="{3B69D908-B764-4FC2-BF95-052BE65AF9D6}">
      <dgm:prSet/>
      <dgm:spPr/>
      <dgm:t>
        <a:bodyPr/>
        <a:lstStyle/>
        <a:p>
          <a:endParaRPr lang="en-IN"/>
        </a:p>
      </dgm:t>
    </dgm:pt>
    <dgm:pt modelId="{056CE2AB-2B20-4A0F-A079-2217D32564C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Define User Rights</a:t>
          </a:r>
        </a:p>
      </dgm:t>
    </dgm:pt>
    <dgm:pt modelId="{E3A7F6C2-A53F-4CA9-B993-E3302CB65CDA}" type="parTrans" cxnId="{4B7D5F18-FD79-4D06-9438-E138D04CFC1B}">
      <dgm:prSet/>
      <dgm:spPr/>
      <dgm:t>
        <a:bodyPr/>
        <a:lstStyle/>
        <a:p>
          <a:endParaRPr lang="en-IN"/>
        </a:p>
      </dgm:t>
    </dgm:pt>
    <dgm:pt modelId="{6411C884-C07F-41EF-A5B8-FE79F57D418D}" type="sibTrans" cxnId="{4B7D5F18-FD79-4D06-9438-E138D04CFC1B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7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6"/>
      <dgm:spPr/>
    </dgm:pt>
    <dgm:pt modelId="{0EFDAFF8-6D02-4895-ABA1-CCA4D62A33C5}" type="pres">
      <dgm:prSet presAssocID="{D8DED21C-A1CF-4E49-A3D1-C11DD0909E1F}" presName="connectorText" presStyleLbl="sibTrans1D1" presStyleIdx="0" presStyleCnt="6"/>
      <dgm:spPr/>
    </dgm:pt>
    <dgm:pt modelId="{2058E4E2-AAE4-4B20-B159-768E6216A194}" type="pres">
      <dgm:prSet presAssocID="{EB97539B-2012-4F4C-98D1-59C5D40534C7}" presName="node" presStyleLbl="node1" presStyleIdx="1" presStyleCnt="7">
        <dgm:presLayoutVars>
          <dgm:bulletEnabled val="1"/>
        </dgm:presLayoutVars>
      </dgm:prSet>
      <dgm:spPr/>
    </dgm:pt>
    <dgm:pt modelId="{9737D588-C246-4CCD-88FA-05201AB8B531}" type="pres">
      <dgm:prSet presAssocID="{0034389F-B894-41F3-9BFD-65246671AE39}" presName="sibTrans" presStyleLbl="sibTrans1D1" presStyleIdx="1" presStyleCnt="6"/>
      <dgm:spPr/>
    </dgm:pt>
    <dgm:pt modelId="{624DF29A-7424-49E8-B09F-65BC9DC39041}" type="pres">
      <dgm:prSet presAssocID="{0034389F-B894-41F3-9BFD-65246671AE39}" presName="connectorText" presStyleLbl="sibTrans1D1" presStyleIdx="1" presStyleCnt="6"/>
      <dgm:spPr/>
    </dgm:pt>
    <dgm:pt modelId="{DDF4240D-9225-4A20-8346-8EB7965EFF00}" type="pres">
      <dgm:prSet presAssocID="{157CFD24-4222-4AC4-BDBF-E82FD2B98D14}" presName="node" presStyleLbl="node1" presStyleIdx="2" presStyleCnt="7">
        <dgm:presLayoutVars>
          <dgm:bulletEnabled val="1"/>
        </dgm:presLayoutVars>
      </dgm:prSet>
      <dgm:spPr/>
    </dgm:pt>
    <dgm:pt modelId="{3C0C8A40-D7D0-423B-BA7F-DB5E31C4989E}" type="pres">
      <dgm:prSet presAssocID="{DEEACE3B-2C92-48DD-97D4-63E00D65155B}" presName="sibTrans" presStyleLbl="sibTrans1D1" presStyleIdx="2" presStyleCnt="6"/>
      <dgm:spPr/>
    </dgm:pt>
    <dgm:pt modelId="{40974404-EEB8-448B-8458-223BCC4E94CD}" type="pres">
      <dgm:prSet presAssocID="{DEEACE3B-2C92-48DD-97D4-63E00D65155B}" presName="connectorText" presStyleLbl="sibTrans1D1" presStyleIdx="2" presStyleCnt="6"/>
      <dgm:spPr/>
    </dgm:pt>
    <dgm:pt modelId="{CDA1539C-5F02-4B97-9E13-C48F35CA5BE8}" type="pres">
      <dgm:prSet presAssocID="{28B052EF-9A96-4421-9C9B-A55861F5EFD5}" presName="node" presStyleLbl="node1" presStyleIdx="3" presStyleCnt="7">
        <dgm:presLayoutVars>
          <dgm:bulletEnabled val="1"/>
        </dgm:presLayoutVars>
      </dgm:prSet>
      <dgm:spPr/>
    </dgm:pt>
    <dgm:pt modelId="{1FD3BDBC-A77F-4BD1-93E6-4973468465EA}" type="pres">
      <dgm:prSet presAssocID="{1CC72814-D081-4F02-9D89-8C0CE249EBF6}" presName="sibTrans" presStyleLbl="sibTrans1D1" presStyleIdx="3" presStyleCnt="6"/>
      <dgm:spPr/>
    </dgm:pt>
    <dgm:pt modelId="{3079C703-EF5C-4D51-8259-C91E5DA449F9}" type="pres">
      <dgm:prSet presAssocID="{1CC72814-D081-4F02-9D89-8C0CE249EBF6}" presName="connectorText" presStyleLbl="sibTrans1D1" presStyleIdx="3" presStyleCnt="6"/>
      <dgm:spPr/>
    </dgm:pt>
    <dgm:pt modelId="{5CBC8DB9-F301-4233-BA85-42CC1902A846}" type="pres">
      <dgm:prSet presAssocID="{21F6A4FE-F891-4457-9EBD-0C66731242D4}" presName="node" presStyleLbl="node1" presStyleIdx="4" presStyleCnt="7">
        <dgm:presLayoutVars>
          <dgm:bulletEnabled val="1"/>
        </dgm:presLayoutVars>
      </dgm:prSet>
      <dgm:spPr/>
    </dgm:pt>
    <dgm:pt modelId="{E16C1CF8-3791-40F5-B3F9-2981B445C860}" type="pres">
      <dgm:prSet presAssocID="{8588CBF5-47AB-49BE-A248-57E392F4C204}" presName="sibTrans" presStyleLbl="sibTrans1D1" presStyleIdx="4" presStyleCnt="6"/>
      <dgm:spPr/>
    </dgm:pt>
    <dgm:pt modelId="{4A12ABAE-FF68-416C-BE6C-4CB2EACF4C12}" type="pres">
      <dgm:prSet presAssocID="{8588CBF5-47AB-49BE-A248-57E392F4C204}" presName="connectorText" presStyleLbl="sibTrans1D1" presStyleIdx="4" presStyleCnt="6"/>
      <dgm:spPr/>
    </dgm:pt>
    <dgm:pt modelId="{C29BC09D-881E-4F84-83EB-73015DE644DD}" type="pres">
      <dgm:prSet presAssocID="{AC3C7D36-AED6-4FEC-8371-118C2BF8763E}" presName="node" presStyleLbl="node1" presStyleIdx="5" presStyleCnt="7">
        <dgm:presLayoutVars>
          <dgm:bulletEnabled val="1"/>
        </dgm:presLayoutVars>
      </dgm:prSet>
      <dgm:spPr/>
    </dgm:pt>
    <dgm:pt modelId="{FC9847C6-8666-45FE-8FBE-88E7C5656909}" type="pres">
      <dgm:prSet presAssocID="{4B775E93-45EE-4855-A282-E906952AF839}" presName="sibTrans" presStyleLbl="sibTrans1D1" presStyleIdx="5" presStyleCnt="6"/>
      <dgm:spPr/>
    </dgm:pt>
    <dgm:pt modelId="{DDE2ED17-EAA6-41D8-B7AE-B16EF56032FD}" type="pres">
      <dgm:prSet presAssocID="{4B775E93-45EE-4855-A282-E906952AF839}" presName="connectorText" presStyleLbl="sibTrans1D1" presStyleIdx="5" presStyleCnt="6"/>
      <dgm:spPr/>
    </dgm:pt>
    <dgm:pt modelId="{F527A869-3967-417B-B3B4-B5860C9FEADB}" type="pres">
      <dgm:prSet presAssocID="{056CE2AB-2B20-4A0F-A079-2217D32564C2}" presName="node" presStyleLbl="node1" presStyleIdx="6" presStyleCnt="7">
        <dgm:presLayoutVars>
          <dgm:bulletEnabled val="1"/>
        </dgm:presLayoutVars>
      </dgm:prSet>
      <dgm:spPr/>
    </dgm:pt>
  </dgm:ptLst>
  <dgm:cxnLst>
    <dgm:cxn modelId="{3B69D908-B764-4FC2-BF95-052BE65AF9D6}" srcId="{9F7CAF19-7C4B-40C5-9B90-9683DAADEE86}" destId="{AC3C7D36-AED6-4FEC-8371-118C2BF8763E}" srcOrd="5" destOrd="0" parTransId="{81BA7494-1836-4B8B-9637-37667517E00E}" sibTransId="{4B775E93-45EE-4855-A282-E906952AF839}"/>
    <dgm:cxn modelId="{9621C70A-2E1B-48E0-9A5B-29FD298E2C48}" type="presOf" srcId="{21F6A4FE-F891-4457-9EBD-0C66731242D4}" destId="{5CBC8DB9-F301-4233-BA85-42CC1902A846}" srcOrd="0" destOrd="0" presId="urn:microsoft.com/office/officeart/2005/8/layout/bProcess3"/>
    <dgm:cxn modelId="{4B7D5F18-FD79-4D06-9438-E138D04CFC1B}" srcId="{9F7CAF19-7C4B-40C5-9B90-9683DAADEE86}" destId="{056CE2AB-2B20-4A0F-A079-2217D32564C2}" srcOrd="6" destOrd="0" parTransId="{E3A7F6C2-A53F-4CA9-B993-E3302CB65CDA}" sibTransId="{6411C884-C07F-41EF-A5B8-FE79F57D418D}"/>
    <dgm:cxn modelId="{6B65E734-C7AF-436D-8837-F3BB937FB7B3}" type="presOf" srcId="{0034389F-B894-41F3-9BFD-65246671AE39}" destId="{9737D588-C246-4CCD-88FA-05201AB8B531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D567243-742D-44EB-A340-9F4BB5FDD7DF}" type="presOf" srcId="{1CC72814-D081-4F02-9D89-8C0CE249EBF6}" destId="{3079C703-EF5C-4D51-8259-C91E5DA449F9}" srcOrd="1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C9409055-08B7-42BE-AE5A-6E49DCFDAA68}" srcId="{9F7CAF19-7C4B-40C5-9B90-9683DAADEE86}" destId="{21F6A4FE-F891-4457-9EBD-0C66731242D4}" srcOrd="4" destOrd="0" parTransId="{E1818223-68D6-4085-BFDA-4D0EF72C7575}" sibTransId="{8588CBF5-47AB-49BE-A248-57E392F4C204}"/>
    <dgm:cxn modelId="{99DA227A-1E90-47C9-ACDC-BB60256FA3D8}" type="presOf" srcId="{DEEACE3B-2C92-48DD-97D4-63E00D65155B}" destId="{3C0C8A40-D7D0-423B-BA7F-DB5E31C4989E}" srcOrd="0" destOrd="0" presId="urn:microsoft.com/office/officeart/2005/8/layout/bProcess3"/>
    <dgm:cxn modelId="{D8A8AF8E-A6F3-460F-BC4A-DB310EFFA44F}" type="presOf" srcId="{DEEACE3B-2C92-48DD-97D4-63E00D65155B}" destId="{40974404-EEB8-448B-8458-223BCC4E94CD}" srcOrd="1" destOrd="0" presId="urn:microsoft.com/office/officeart/2005/8/layout/bProcess3"/>
    <dgm:cxn modelId="{18B39F91-BE37-4123-941D-07F2AE26794A}" type="presOf" srcId="{28B052EF-9A96-4421-9C9B-A55861F5EFD5}" destId="{CDA1539C-5F02-4B97-9E13-C48F35CA5BE8}" srcOrd="0" destOrd="0" presId="urn:microsoft.com/office/officeart/2005/8/layout/bProcess3"/>
    <dgm:cxn modelId="{02F0E692-695B-4E45-992E-B8629FCFBF0F}" type="presOf" srcId="{0034389F-B894-41F3-9BFD-65246671AE39}" destId="{624DF29A-7424-49E8-B09F-65BC9DC39041}" srcOrd="1" destOrd="0" presId="urn:microsoft.com/office/officeart/2005/8/layout/bProcess3"/>
    <dgm:cxn modelId="{DE76A394-FEE3-4C72-AE91-019CBAAB3FBD}" type="presOf" srcId="{4B775E93-45EE-4855-A282-E906952AF839}" destId="{DDE2ED17-EAA6-41D8-B7AE-B16EF56032FD}" srcOrd="1" destOrd="0" presId="urn:microsoft.com/office/officeart/2005/8/layout/bProcess3"/>
    <dgm:cxn modelId="{C5164995-CEB5-4FFF-AEE5-F63AE7224437}" type="presOf" srcId="{4B775E93-45EE-4855-A282-E906952AF839}" destId="{FC9847C6-8666-45FE-8FBE-88E7C5656909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99698097-29AA-4348-85F5-1E519CEB017E}" type="presOf" srcId="{1CC72814-D081-4F02-9D89-8C0CE249EBF6}" destId="{1FD3BDBC-A77F-4BD1-93E6-4973468465EA}" srcOrd="0" destOrd="0" presId="urn:microsoft.com/office/officeart/2005/8/layout/bProcess3"/>
    <dgm:cxn modelId="{12747999-FC82-43C0-953E-97976E8CE580}" type="presOf" srcId="{157CFD24-4222-4AC4-BDBF-E82FD2B98D14}" destId="{DDF4240D-9225-4A20-8346-8EB7965EFF00}" srcOrd="0" destOrd="0" presId="urn:microsoft.com/office/officeart/2005/8/layout/bProcess3"/>
    <dgm:cxn modelId="{465A78A2-5776-4745-B7A9-96E359775EB6}" type="presOf" srcId="{8588CBF5-47AB-49BE-A248-57E392F4C204}" destId="{E16C1CF8-3791-40F5-B3F9-2981B445C860}" srcOrd="0" destOrd="0" presId="urn:microsoft.com/office/officeart/2005/8/layout/bProcess3"/>
    <dgm:cxn modelId="{FD81E2B1-ECA3-42D5-A97B-5E75AA2F3D62}" type="presOf" srcId="{8588CBF5-47AB-49BE-A248-57E392F4C204}" destId="{4A12ABAE-FF68-416C-BE6C-4CB2EACF4C12}" srcOrd="1" destOrd="0" presId="urn:microsoft.com/office/officeart/2005/8/layout/bProcess3"/>
    <dgm:cxn modelId="{657467C6-5DF8-4A52-BD27-1A1969BBCE70}" type="presOf" srcId="{056CE2AB-2B20-4A0F-A079-2217D32564C2}" destId="{F527A869-3967-417B-B3B4-B5860C9FEADB}" srcOrd="0" destOrd="0" presId="urn:microsoft.com/office/officeart/2005/8/layout/bProcess3"/>
    <dgm:cxn modelId="{533829CD-FC50-4FB8-8D80-8ED3E1B88B2F}" srcId="{9F7CAF19-7C4B-40C5-9B90-9683DAADEE86}" destId="{157CFD24-4222-4AC4-BDBF-E82FD2B98D14}" srcOrd="2" destOrd="0" parTransId="{E0058CEE-5417-4EF3-8213-020593A0555F}" sibTransId="{DEEACE3B-2C92-48DD-97D4-63E00D65155B}"/>
    <dgm:cxn modelId="{D42838D9-E770-4031-B1AE-EC5B71CDD7E6}" type="presOf" srcId="{AC3C7D36-AED6-4FEC-8371-118C2BF8763E}" destId="{C29BC09D-881E-4F84-83EB-73015DE644DD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43EA0BF1-F32C-4D05-9CB4-DF6B2D75132D}" srcId="{9F7CAF19-7C4B-40C5-9B90-9683DAADEE86}" destId="{28B052EF-9A96-4421-9C9B-A55861F5EFD5}" srcOrd="3" destOrd="0" parTransId="{C20C4CDA-24D7-4642-BE03-F48261E13E1E}" sibTransId="{1CC72814-D081-4F02-9D89-8C0CE249EBF6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1B3D5CBD-F148-480D-AFE4-514F5CA003C4}" type="presParOf" srcId="{EF0D0EF5-61EF-4EBB-8134-BF2DB9C6886B}" destId="{9737D588-C246-4CCD-88FA-05201AB8B531}" srcOrd="3" destOrd="0" presId="urn:microsoft.com/office/officeart/2005/8/layout/bProcess3"/>
    <dgm:cxn modelId="{6AAA5EE3-87C5-4274-B6FF-97D62633A530}" type="presParOf" srcId="{9737D588-C246-4CCD-88FA-05201AB8B531}" destId="{624DF29A-7424-49E8-B09F-65BC9DC39041}" srcOrd="0" destOrd="0" presId="urn:microsoft.com/office/officeart/2005/8/layout/bProcess3"/>
    <dgm:cxn modelId="{CA9E4080-6A92-4370-B48C-E9BA3D805F2A}" type="presParOf" srcId="{EF0D0EF5-61EF-4EBB-8134-BF2DB9C6886B}" destId="{DDF4240D-9225-4A20-8346-8EB7965EFF00}" srcOrd="4" destOrd="0" presId="urn:microsoft.com/office/officeart/2005/8/layout/bProcess3"/>
    <dgm:cxn modelId="{2BAAA22E-3587-4566-96CE-1CE418D89329}" type="presParOf" srcId="{EF0D0EF5-61EF-4EBB-8134-BF2DB9C6886B}" destId="{3C0C8A40-D7D0-423B-BA7F-DB5E31C4989E}" srcOrd="5" destOrd="0" presId="urn:microsoft.com/office/officeart/2005/8/layout/bProcess3"/>
    <dgm:cxn modelId="{84EB6C8F-0781-43B2-9857-40EED407614D}" type="presParOf" srcId="{3C0C8A40-D7D0-423B-BA7F-DB5E31C4989E}" destId="{40974404-EEB8-448B-8458-223BCC4E94CD}" srcOrd="0" destOrd="0" presId="urn:microsoft.com/office/officeart/2005/8/layout/bProcess3"/>
    <dgm:cxn modelId="{2DCF2C8A-123C-4E96-B5B1-282A9F8D5910}" type="presParOf" srcId="{EF0D0EF5-61EF-4EBB-8134-BF2DB9C6886B}" destId="{CDA1539C-5F02-4B97-9E13-C48F35CA5BE8}" srcOrd="6" destOrd="0" presId="urn:microsoft.com/office/officeart/2005/8/layout/bProcess3"/>
    <dgm:cxn modelId="{4A506D7C-8D34-4B96-BA76-A753063BDB29}" type="presParOf" srcId="{EF0D0EF5-61EF-4EBB-8134-BF2DB9C6886B}" destId="{1FD3BDBC-A77F-4BD1-93E6-4973468465EA}" srcOrd="7" destOrd="0" presId="urn:microsoft.com/office/officeart/2005/8/layout/bProcess3"/>
    <dgm:cxn modelId="{4C28BBCA-6EE9-445A-91DA-DC926F6296F7}" type="presParOf" srcId="{1FD3BDBC-A77F-4BD1-93E6-4973468465EA}" destId="{3079C703-EF5C-4D51-8259-C91E5DA449F9}" srcOrd="0" destOrd="0" presId="urn:microsoft.com/office/officeart/2005/8/layout/bProcess3"/>
    <dgm:cxn modelId="{E05C6802-AF4C-4870-9C8A-E90DF5BE53B4}" type="presParOf" srcId="{EF0D0EF5-61EF-4EBB-8134-BF2DB9C6886B}" destId="{5CBC8DB9-F301-4233-BA85-42CC1902A846}" srcOrd="8" destOrd="0" presId="urn:microsoft.com/office/officeart/2005/8/layout/bProcess3"/>
    <dgm:cxn modelId="{BA68D777-2FAB-4A98-8A56-A1288E841A8D}" type="presParOf" srcId="{EF0D0EF5-61EF-4EBB-8134-BF2DB9C6886B}" destId="{E16C1CF8-3791-40F5-B3F9-2981B445C860}" srcOrd="9" destOrd="0" presId="urn:microsoft.com/office/officeart/2005/8/layout/bProcess3"/>
    <dgm:cxn modelId="{353CAD09-C817-484B-A4AE-A017BAC17474}" type="presParOf" srcId="{E16C1CF8-3791-40F5-B3F9-2981B445C860}" destId="{4A12ABAE-FF68-416C-BE6C-4CB2EACF4C12}" srcOrd="0" destOrd="0" presId="urn:microsoft.com/office/officeart/2005/8/layout/bProcess3"/>
    <dgm:cxn modelId="{AF68EC53-4BDF-4BB0-AEB7-D34CF61272F2}" type="presParOf" srcId="{EF0D0EF5-61EF-4EBB-8134-BF2DB9C6886B}" destId="{C29BC09D-881E-4F84-83EB-73015DE644DD}" srcOrd="10" destOrd="0" presId="urn:microsoft.com/office/officeart/2005/8/layout/bProcess3"/>
    <dgm:cxn modelId="{C9207F31-284D-42B4-A76E-E18989D59D6D}" type="presParOf" srcId="{EF0D0EF5-61EF-4EBB-8134-BF2DB9C6886B}" destId="{FC9847C6-8666-45FE-8FBE-88E7C5656909}" srcOrd="11" destOrd="0" presId="urn:microsoft.com/office/officeart/2005/8/layout/bProcess3"/>
    <dgm:cxn modelId="{3C3E8B80-C757-407B-B056-62459A3A0058}" type="presParOf" srcId="{FC9847C6-8666-45FE-8FBE-88E7C5656909}" destId="{DDE2ED17-EAA6-41D8-B7AE-B16EF56032FD}" srcOrd="0" destOrd="0" presId="urn:microsoft.com/office/officeart/2005/8/layout/bProcess3"/>
    <dgm:cxn modelId="{B450C91B-2AD7-4A25-951C-9187A77B79C6}" type="presParOf" srcId="{EF0D0EF5-61EF-4EBB-8134-BF2DB9C6886B}" destId="{F527A869-3967-417B-B3B4-B5860C9FEADB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Verify Crew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9493C475-FE53-4C7B-9D10-7AB4405D70C9}" type="pres">
      <dgm:prSet presAssocID="{AB007206-FEDE-4AC0-9004-F002843A54B3}" presName="node" presStyleLbl="node1" presStyleIdx="2" presStyleCnt="6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5"/>
      <dgm:spPr/>
    </dgm:pt>
    <dgm:pt modelId="{ADACC6C2-D9BC-4B51-AA35-0C97C48E08DD}" type="pres">
      <dgm:prSet presAssocID="{5D26EFBC-8C6B-4C63-A41A-AFB20AF22E0B}" presName="connectorText" presStyleLbl="sibTrans1D1" presStyleIdx="2" presStyleCnt="5"/>
      <dgm:spPr/>
    </dgm:pt>
    <dgm:pt modelId="{B1844026-9167-422E-8C1C-B454412730C2}" type="pres">
      <dgm:prSet presAssocID="{DD8F2107-CAA0-43B9-B2A3-3861FE6124D2}" presName="node" presStyleLbl="node1" presStyleIdx="3" presStyleCnt="6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5"/>
      <dgm:spPr/>
    </dgm:pt>
    <dgm:pt modelId="{B80AFB87-F73D-4F5B-BA7B-F65F0E90FB6F}" type="pres">
      <dgm:prSet presAssocID="{8E20CD90-8DA9-4FD7-992D-AB37AED59CB8}" presName="connectorText" presStyleLbl="sibTrans1D1" presStyleIdx="3" presStyleCnt="5"/>
      <dgm:spPr/>
    </dgm:pt>
    <dgm:pt modelId="{16783616-8CD0-4703-A4B6-4E442BF3C4E9}" type="pres">
      <dgm:prSet presAssocID="{2BDCAEAC-FE77-4606-89C1-83B1CE7DB14F}" presName="node" presStyleLbl="node1" presStyleIdx="4" presStyleCnt="6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5"/>
      <dgm:spPr/>
    </dgm:pt>
    <dgm:pt modelId="{A22AEED0-1DC9-4DB5-B326-4EA793DFE9F6}" type="pres">
      <dgm:prSet presAssocID="{E5A4EE7B-99C5-4D5D-9E9C-CFE7213AE955}" presName="connectorText" presStyleLbl="sibTrans1D1" presStyleIdx="4" presStyleCnt="5"/>
      <dgm:spPr/>
    </dgm:pt>
    <dgm:pt modelId="{AB4E80FA-6EA9-4921-8970-70926A13D163}" type="pres">
      <dgm:prSet presAssocID="{882CD567-DBBC-45B2-B96D-8CBAEE4761C5}" presName="node" presStyleLbl="node1" presStyleIdx="5" presStyleCnt="6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Verify Crew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9493C475-FE53-4C7B-9D10-7AB4405D70C9}" type="pres">
      <dgm:prSet presAssocID="{AB007206-FEDE-4AC0-9004-F002843A54B3}" presName="node" presStyleLbl="node1" presStyleIdx="2" presStyleCnt="6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5"/>
      <dgm:spPr/>
    </dgm:pt>
    <dgm:pt modelId="{ADACC6C2-D9BC-4B51-AA35-0C97C48E08DD}" type="pres">
      <dgm:prSet presAssocID="{5D26EFBC-8C6B-4C63-A41A-AFB20AF22E0B}" presName="connectorText" presStyleLbl="sibTrans1D1" presStyleIdx="2" presStyleCnt="5"/>
      <dgm:spPr/>
    </dgm:pt>
    <dgm:pt modelId="{B1844026-9167-422E-8C1C-B454412730C2}" type="pres">
      <dgm:prSet presAssocID="{DD8F2107-CAA0-43B9-B2A3-3861FE6124D2}" presName="node" presStyleLbl="node1" presStyleIdx="3" presStyleCnt="6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5"/>
      <dgm:spPr/>
    </dgm:pt>
    <dgm:pt modelId="{B80AFB87-F73D-4F5B-BA7B-F65F0E90FB6F}" type="pres">
      <dgm:prSet presAssocID="{8E20CD90-8DA9-4FD7-992D-AB37AED59CB8}" presName="connectorText" presStyleLbl="sibTrans1D1" presStyleIdx="3" presStyleCnt="5"/>
      <dgm:spPr/>
    </dgm:pt>
    <dgm:pt modelId="{16783616-8CD0-4703-A4B6-4E442BF3C4E9}" type="pres">
      <dgm:prSet presAssocID="{2BDCAEAC-FE77-4606-89C1-83B1CE7DB14F}" presName="node" presStyleLbl="node1" presStyleIdx="4" presStyleCnt="6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5"/>
      <dgm:spPr/>
    </dgm:pt>
    <dgm:pt modelId="{A22AEED0-1DC9-4DB5-B326-4EA793DFE9F6}" type="pres">
      <dgm:prSet presAssocID="{E5A4EE7B-99C5-4D5D-9E9C-CFE7213AE955}" presName="connectorText" presStyleLbl="sibTrans1D1" presStyleIdx="4" presStyleCnt="5"/>
      <dgm:spPr/>
    </dgm:pt>
    <dgm:pt modelId="{AB4E80FA-6EA9-4921-8970-70926A13D163}" type="pres">
      <dgm:prSet presAssocID="{882CD567-DBBC-45B2-B96D-8CBAEE4761C5}" presName="node" presStyleLbl="node1" presStyleIdx="5" presStyleCnt="6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Verify Crew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9493C475-FE53-4C7B-9D10-7AB4405D70C9}" type="pres">
      <dgm:prSet presAssocID="{AB007206-FEDE-4AC0-9004-F002843A54B3}" presName="node" presStyleLbl="node1" presStyleIdx="2" presStyleCnt="6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5"/>
      <dgm:spPr/>
    </dgm:pt>
    <dgm:pt modelId="{ADACC6C2-D9BC-4B51-AA35-0C97C48E08DD}" type="pres">
      <dgm:prSet presAssocID="{5D26EFBC-8C6B-4C63-A41A-AFB20AF22E0B}" presName="connectorText" presStyleLbl="sibTrans1D1" presStyleIdx="2" presStyleCnt="5"/>
      <dgm:spPr/>
    </dgm:pt>
    <dgm:pt modelId="{B1844026-9167-422E-8C1C-B454412730C2}" type="pres">
      <dgm:prSet presAssocID="{DD8F2107-CAA0-43B9-B2A3-3861FE6124D2}" presName="node" presStyleLbl="node1" presStyleIdx="3" presStyleCnt="6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5"/>
      <dgm:spPr/>
    </dgm:pt>
    <dgm:pt modelId="{B80AFB87-F73D-4F5B-BA7B-F65F0E90FB6F}" type="pres">
      <dgm:prSet presAssocID="{8E20CD90-8DA9-4FD7-992D-AB37AED59CB8}" presName="connectorText" presStyleLbl="sibTrans1D1" presStyleIdx="3" presStyleCnt="5"/>
      <dgm:spPr/>
    </dgm:pt>
    <dgm:pt modelId="{16783616-8CD0-4703-A4B6-4E442BF3C4E9}" type="pres">
      <dgm:prSet presAssocID="{2BDCAEAC-FE77-4606-89C1-83B1CE7DB14F}" presName="node" presStyleLbl="node1" presStyleIdx="4" presStyleCnt="6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5"/>
      <dgm:spPr/>
    </dgm:pt>
    <dgm:pt modelId="{A22AEED0-1DC9-4DB5-B326-4EA793DFE9F6}" type="pres">
      <dgm:prSet presAssocID="{E5A4EE7B-99C5-4D5D-9E9C-CFE7213AE955}" presName="connectorText" presStyleLbl="sibTrans1D1" presStyleIdx="4" presStyleCnt="5"/>
      <dgm:spPr/>
    </dgm:pt>
    <dgm:pt modelId="{AB4E80FA-6EA9-4921-8970-70926A13D163}" type="pres">
      <dgm:prSet presAssocID="{882CD567-DBBC-45B2-B96D-8CBAEE4761C5}" presName="node" presStyleLbl="node1" presStyleIdx="5" presStyleCnt="6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Verify Crew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Assign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9493C475-FE53-4C7B-9D10-7AB4405D70C9}" type="pres">
      <dgm:prSet presAssocID="{AB007206-FEDE-4AC0-9004-F002843A54B3}" presName="node" presStyleLbl="node1" presStyleIdx="2" presStyleCnt="6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5"/>
      <dgm:spPr/>
    </dgm:pt>
    <dgm:pt modelId="{ADACC6C2-D9BC-4B51-AA35-0C97C48E08DD}" type="pres">
      <dgm:prSet presAssocID="{5D26EFBC-8C6B-4C63-A41A-AFB20AF22E0B}" presName="connectorText" presStyleLbl="sibTrans1D1" presStyleIdx="2" presStyleCnt="5"/>
      <dgm:spPr/>
    </dgm:pt>
    <dgm:pt modelId="{B1844026-9167-422E-8C1C-B454412730C2}" type="pres">
      <dgm:prSet presAssocID="{DD8F2107-CAA0-43B9-B2A3-3861FE6124D2}" presName="node" presStyleLbl="node1" presStyleIdx="3" presStyleCnt="6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5"/>
      <dgm:spPr/>
    </dgm:pt>
    <dgm:pt modelId="{B80AFB87-F73D-4F5B-BA7B-F65F0E90FB6F}" type="pres">
      <dgm:prSet presAssocID="{8E20CD90-8DA9-4FD7-992D-AB37AED59CB8}" presName="connectorText" presStyleLbl="sibTrans1D1" presStyleIdx="3" presStyleCnt="5"/>
      <dgm:spPr/>
    </dgm:pt>
    <dgm:pt modelId="{16783616-8CD0-4703-A4B6-4E442BF3C4E9}" type="pres">
      <dgm:prSet presAssocID="{2BDCAEAC-FE77-4606-89C1-83B1CE7DB14F}" presName="node" presStyleLbl="node1" presStyleIdx="4" presStyleCnt="6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5"/>
      <dgm:spPr/>
    </dgm:pt>
    <dgm:pt modelId="{A22AEED0-1DC9-4DB5-B326-4EA793DFE9F6}" type="pres">
      <dgm:prSet presAssocID="{E5A4EE7B-99C5-4D5D-9E9C-CFE7213AE955}" presName="connectorText" presStyleLbl="sibTrans1D1" presStyleIdx="4" presStyleCnt="5"/>
      <dgm:spPr/>
    </dgm:pt>
    <dgm:pt modelId="{AB4E80FA-6EA9-4921-8970-70926A13D163}" type="pres">
      <dgm:prSet presAssocID="{882CD567-DBBC-45B2-B96D-8CBAEE4761C5}" presName="node" presStyleLbl="node1" presStyleIdx="5" presStyleCnt="6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Verify Crew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Assign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9493C475-FE53-4C7B-9D10-7AB4405D70C9}" type="pres">
      <dgm:prSet presAssocID="{AB007206-FEDE-4AC0-9004-F002843A54B3}" presName="node" presStyleLbl="node1" presStyleIdx="2" presStyleCnt="6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5"/>
      <dgm:spPr/>
    </dgm:pt>
    <dgm:pt modelId="{ADACC6C2-D9BC-4B51-AA35-0C97C48E08DD}" type="pres">
      <dgm:prSet presAssocID="{5D26EFBC-8C6B-4C63-A41A-AFB20AF22E0B}" presName="connectorText" presStyleLbl="sibTrans1D1" presStyleIdx="2" presStyleCnt="5"/>
      <dgm:spPr/>
    </dgm:pt>
    <dgm:pt modelId="{B1844026-9167-422E-8C1C-B454412730C2}" type="pres">
      <dgm:prSet presAssocID="{DD8F2107-CAA0-43B9-B2A3-3861FE6124D2}" presName="node" presStyleLbl="node1" presStyleIdx="3" presStyleCnt="6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5"/>
      <dgm:spPr/>
    </dgm:pt>
    <dgm:pt modelId="{B80AFB87-F73D-4F5B-BA7B-F65F0E90FB6F}" type="pres">
      <dgm:prSet presAssocID="{8E20CD90-8DA9-4FD7-992D-AB37AED59CB8}" presName="connectorText" presStyleLbl="sibTrans1D1" presStyleIdx="3" presStyleCnt="5"/>
      <dgm:spPr/>
    </dgm:pt>
    <dgm:pt modelId="{16783616-8CD0-4703-A4B6-4E442BF3C4E9}" type="pres">
      <dgm:prSet presAssocID="{2BDCAEAC-FE77-4606-89C1-83B1CE7DB14F}" presName="node" presStyleLbl="node1" presStyleIdx="4" presStyleCnt="6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5"/>
      <dgm:spPr/>
    </dgm:pt>
    <dgm:pt modelId="{A22AEED0-1DC9-4DB5-B326-4EA793DFE9F6}" type="pres">
      <dgm:prSet presAssocID="{E5A4EE7B-99C5-4D5D-9E9C-CFE7213AE955}" presName="connectorText" presStyleLbl="sibTrans1D1" presStyleIdx="4" presStyleCnt="5"/>
      <dgm:spPr/>
    </dgm:pt>
    <dgm:pt modelId="{AB4E80FA-6EA9-4921-8970-70926A13D163}" type="pres">
      <dgm:prSet presAssocID="{882CD567-DBBC-45B2-B96D-8CBAEE4761C5}" presName="node" presStyleLbl="node1" presStyleIdx="5" presStyleCnt="6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Verify Crew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Assign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9493C475-FE53-4C7B-9D10-7AB4405D70C9}" type="pres">
      <dgm:prSet presAssocID="{AB007206-FEDE-4AC0-9004-F002843A54B3}" presName="node" presStyleLbl="node1" presStyleIdx="2" presStyleCnt="6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5"/>
      <dgm:spPr/>
    </dgm:pt>
    <dgm:pt modelId="{ADACC6C2-D9BC-4B51-AA35-0C97C48E08DD}" type="pres">
      <dgm:prSet presAssocID="{5D26EFBC-8C6B-4C63-A41A-AFB20AF22E0B}" presName="connectorText" presStyleLbl="sibTrans1D1" presStyleIdx="2" presStyleCnt="5"/>
      <dgm:spPr/>
    </dgm:pt>
    <dgm:pt modelId="{B1844026-9167-422E-8C1C-B454412730C2}" type="pres">
      <dgm:prSet presAssocID="{DD8F2107-CAA0-43B9-B2A3-3861FE6124D2}" presName="node" presStyleLbl="node1" presStyleIdx="3" presStyleCnt="6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5"/>
      <dgm:spPr/>
    </dgm:pt>
    <dgm:pt modelId="{B80AFB87-F73D-4F5B-BA7B-F65F0E90FB6F}" type="pres">
      <dgm:prSet presAssocID="{8E20CD90-8DA9-4FD7-992D-AB37AED59CB8}" presName="connectorText" presStyleLbl="sibTrans1D1" presStyleIdx="3" presStyleCnt="5"/>
      <dgm:spPr/>
    </dgm:pt>
    <dgm:pt modelId="{16783616-8CD0-4703-A4B6-4E442BF3C4E9}" type="pres">
      <dgm:prSet presAssocID="{2BDCAEAC-FE77-4606-89C1-83B1CE7DB14F}" presName="node" presStyleLbl="node1" presStyleIdx="4" presStyleCnt="6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5"/>
      <dgm:spPr/>
    </dgm:pt>
    <dgm:pt modelId="{A22AEED0-1DC9-4DB5-B326-4EA793DFE9F6}" type="pres">
      <dgm:prSet presAssocID="{E5A4EE7B-99C5-4D5D-9E9C-CFE7213AE955}" presName="connectorText" presStyleLbl="sibTrans1D1" presStyleIdx="4" presStyleCnt="5"/>
      <dgm:spPr/>
    </dgm:pt>
    <dgm:pt modelId="{AB4E80FA-6EA9-4921-8970-70926A13D163}" type="pres">
      <dgm:prSet presAssocID="{882CD567-DBBC-45B2-B96D-8CBAEE4761C5}" presName="node" presStyleLbl="node1" presStyleIdx="5" presStyleCnt="6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Verify Crew</a:t>
          </a:r>
          <a:endParaRPr lang="en-US" dirty="0"/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F84BF4A8-DFD9-40C0-AA4F-A48FD9605661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2F1C1E8A-2780-4807-9E81-0A8E336E3AB8}" type="parTrans" cxnId="{F734EC36-A778-45DB-83A0-67AE623106E2}">
      <dgm:prSet/>
      <dgm:spPr/>
      <dgm:t>
        <a:bodyPr/>
        <a:lstStyle/>
        <a:p>
          <a:endParaRPr lang="en-IN"/>
        </a:p>
      </dgm:t>
    </dgm:pt>
    <dgm:pt modelId="{D96EEEBC-5473-4BF9-8FAE-BAC5A49334E1}" type="sibTrans" cxnId="{F734EC36-A778-45DB-83A0-67AE623106E2}">
      <dgm:prSet/>
      <dgm:spPr/>
      <dgm:t>
        <a:bodyPr/>
        <a:lstStyle/>
        <a:p>
          <a:endParaRPr lang="en-IN"/>
        </a:p>
      </dgm:t>
    </dgm:pt>
    <dgm:pt modelId="{F368B3B2-695A-4CBC-B374-B6145A19FAA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Scene Setup Approve</a:t>
          </a:r>
        </a:p>
      </dgm:t>
    </dgm:pt>
    <dgm:pt modelId="{A9F1093E-E68B-478C-99FF-3DFF7C70DAC8}" type="parTrans" cxnId="{0E29F194-A483-476A-8CB5-F9651E9831D6}">
      <dgm:prSet/>
      <dgm:spPr/>
      <dgm:t>
        <a:bodyPr/>
        <a:lstStyle/>
        <a:p>
          <a:endParaRPr lang="en-IN"/>
        </a:p>
      </dgm:t>
    </dgm:pt>
    <dgm:pt modelId="{D5DC5D62-F742-4514-8C09-D58A01B1936E}" type="sibTrans" cxnId="{0E29F194-A483-476A-8CB5-F9651E9831D6}">
      <dgm:prSet/>
      <dgm:spPr/>
      <dgm:t>
        <a:bodyPr/>
        <a:lstStyle/>
        <a:p>
          <a:endParaRPr lang="en-IN"/>
        </a:p>
      </dgm:t>
    </dgm:pt>
    <dgm:pt modelId="{1D58E7A1-2C3B-47E1-957F-96A7DA00AAA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Character Setup Approve</a:t>
          </a:r>
        </a:p>
      </dgm:t>
    </dgm:pt>
    <dgm:pt modelId="{BD436A56-DEE2-4DFB-BAE1-E793516C95B7}" type="parTrans" cxnId="{280791A1-EFD2-42DB-94E0-BFF357D5FF2A}">
      <dgm:prSet/>
      <dgm:spPr/>
      <dgm:t>
        <a:bodyPr/>
        <a:lstStyle/>
        <a:p>
          <a:endParaRPr lang="en-IN"/>
        </a:p>
      </dgm:t>
    </dgm:pt>
    <dgm:pt modelId="{2913CE36-06AC-4914-9B96-CEEDEB6F32B2}" type="sibTrans" cxnId="{280791A1-EFD2-42DB-94E0-BFF357D5FF2A}">
      <dgm:prSet/>
      <dgm:spPr/>
      <dgm:t>
        <a:bodyPr/>
        <a:lstStyle/>
        <a:p>
          <a:endParaRPr lang="en-IN"/>
        </a:p>
      </dgm:t>
    </dgm:pt>
    <dgm:pt modelId="{B9476081-EECE-41A6-BFF9-36767FB2915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Location Setup</a:t>
          </a:r>
        </a:p>
      </dgm:t>
    </dgm:pt>
    <dgm:pt modelId="{13B50D9A-9255-4FA2-8D57-B637F1272C00}" type="parTrans" cxnId="{8BAC94F5-CAF4-4EC2-B026-D293A18125DF}">
      <dgm:prSet/>
      <dgm:spPr/>
      <dgm:t>
        <a:bodyPr/>
        <a:lstStyle/>
        <a:p>
          <a:endParaRPr lang="en-IN"/>
        </a:p>
      </dgm:t>
    </dgm:pt>
    <dgm:pt modelId="{9D36E1BB-5B4A-45B4-A593-41C99BDCFCF0}" type="sibTrans" cxnId="{8BAC94F5-CAF4-4EC2-B026-D293A18125DF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10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9"/>
      <dgm:spPr/>
    </dgm:pt>
    <dgm:pt modelId="{0EFDAFF8-6D02-4895-ABA1-CCA4D62A33C5}" type="pres">
      <dgm:prSet presAssocID="{D8DED21C-A1CF-4E49-A3D1-C11DD0909E1F}" presName="connectorText" presStyleLbl="sibTrans1D1" presStyleIdx="0" presStyleCnt="9"/>
      <dgm:spPr/>
    </dgm:pt>
    <dgm:pt modelId="{2058E4E2-AAE4-4B20-B159-768E6216A194}" type="pres">
      <dgm:prSet presAssocID="{EB97539B-2012-4F4C-98D1-59C5D40534C7}" presName="node" presStyleLbl="node1" presStyleIdx="1" presStyleCnt="10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9"/>
      <dgm:spPr/>
    </dgm:pt>
    <dgm:pt modelId="{AE1C647B-13CB-430E-A2E3-6437735608DA}" type="pres">
      <dgm:prSet presAssocID="{0034389F-B894-41F3-9BFD-65246671AE39}" presName="connectorText" presStyleLbl="sibTrans1D1" presStyleIdx="1" presStyleCnt="9"/>
      <dgm:spPr/>
    </dgm:pt>
    <dgm:pt modelId="{9493C475-FE53-4C7B-9D10-7AB4405D70C9}" type="pres">
      <dgm:prSet presAssocID="{AB007206-FEDE-4AC0-9004-F002843A54B3}" presName="node" presStyleLbl="node1" presStyleIdx="2" presStyleCnt="10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9"/>
      <dgm:spPr/>
    </dgm:pt>
    <dgm:pt modelId="{ADACC6C2-D9BC-4B51-AA35-0C97C48E08DD}" type="pres">
      <dgm:prSet presAssocID="{5D26EFBC-8C6B-4C63-A41A-AFB20AF22E0B}" presName="connectorText" presStyleLbl="sibTrans1D1" presStyleIdx="2" presStyleCnt="9"/>
      <dgm:spPr/>
    </dgm:pt>
    <dgm:pt modelId="{B1844026-9167-422E-8C1C-B454412730C2}" type="pres">
      <dgm:prSet presAssocID="{DD8F2107-CAA0-43B9-B2A3-3861FE6124D2}" presName="node" presStyleLbl="node1" presStyleIdx="3" presStyleCnt="10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9"/>
      <dgm:spPr/>
    </dgm:pt>
    <dgm:pt modelId="{B80AFB87-F73D-4F5B-BA7B-F65F0E90FB6F}" type="pres">
      <dgm:prSet presAssocID="{8E20CD90-8DA9-4FD7-992D-AB37AED59CB8}" presName="connectorText" presStyleLbl="sibTrans1D1" presStyleIdx="3" presStyleCnt="9"/>
      <dgm:spPr/>
    </dgm:pt>
    <dgm:pt modelId="{16783616-8CD0-4703-A4B6-4E442BF3C4E9}" type="pres">
      <dgm:prSet presAssocID="{2BDCAEAC-FE77-4606-89C1-83B1CE7DB14F}" presName="node" presStyleLbl="node1" presStyleIdx="4" presStyleCnt="10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9"/>
      <dgm:spPr/>
    </dgm:pt>
    <dgm:pt modelId="{A22AEED0-1DC9-4DB5-B326-4EA793DFE9F6}" type="pres">
      <dgm:prSet presAssocID="{E5A4EE7B-99C5-4D5D-9E9C-CFE7213AE955}" presName="connectorText" presStyleLbl="sibTrans1D1" presStyleIdx="4" presStyleCnt="9"/>
      <dgm:spPr/>
    </dgm:pt>
    <dgm:pt modelId="{AB4E80FA-6EA9-4921-8970-70926A13D163}" type="pres">
      <dgm:prSet presAssocID="{882CD567-DBBC-45B2-B96D-8CBAEE4761C5}" presName="node" presStyleLbl="node1" presStyleIdx="5" presStyleCnt="10">
        <dgm:presLayoutVars>
          <dgm:bulletEnabled val="1"/>
        </dgm:presLayoutVars>
      </dgm:prSet>
      <dgm:spPr/>
    </dgm:pt>
    <dgm:pt modelId="{738D32D0-A04C-4120-81B7-6C67925CA43C}" type="pres">
      <dgm:prSet presAssocID="{B0C60885-BDB8-4A88-99F7-A4D1E8AFD9C0}" presName="sibTrans" presStyleLbl="sibTrans1D1" presStyleIdx="5" presStyleCnt="9"/>
      <dgm:spPr/>
    </dgm:pt>
    <dgm:pt modelId="{8AE10A1A-F44B-42EC-8E92-82CAAE708833}" type="pres">
      <dgm:prSet presAssocID="{B0C60885-BDB8-4A88-99F7-A4D1E8AFD9C0}" presName="connectorText" presStyleLbl="sibTrans1D1" presStyleIdx="5" presStyleCnt="9"/>
      <dgm:spPr/>
    </dgm:pt>
    <dgm:pt modelId="{48962F95-CD6D-4F7D-8EA0-D505879685F7}" type="pres">
      <dgm:prSet presAssocID="{F84BF4A8-DFD9-40C0-AA4F-A48FD9605661}" presName="node" presStyleLbl="node1" presStyleIdx="6" presStyleCnt="10">
        <dgm:presLayoutVars>
          <dgm:bulletEnabled val="1"/>
        </dgm:presLayoutVars>
      </dgm:prSet>
      <dgm:spPr/>
    </dgm:pt>
    <dgm:pt modelId="{45751FB0-0B27-4A4D-B14C-6E97D8D44381}" type="pres">
      <dgm:prSet presAssocID="{D96EEEBC-5473-4BF9-8FAE-BAC5A49334E1}" presName="sibTrans" presStyleLbl="sibTrans1D1" presStyleIdx="6" presStyleCnt="9"/>
      <dgm:spPr/>
    </dgm:pt>
    <dgm:pt modelId="{41168DBB-7B5F-427B-99D8-DD765E6DD532}" type="pres">
      <dgm:prSet presAssocID="{D96EEEBC-5473-4BF9-8FAE-BAC5A49334E1}" presName="connectorText" presStyleLbl="sibTrans1D1" presStyleIdx="6" presStyleCnt="9"/>
      <dgm:spPr/>
    </dgm:pt>
    <dgm:pt modelId="{146C62D7-8B48-482A-842F-0441C966D3D9}" type="pres">
      <dgm:prSet presAssocID="{F368B3B2-695A-4CBC-B374-B6145A19FAA5}" presName="node" presStyleLbl="node1" presStyleIdx="7" presStyleCnt="10">
        <dgm:presLayoutVars>
          <dgm:bulletEnabled val="1"/>
        </dgm:presLayoutVars>
      </dgm:prSet>
      <dgm:spPr/>
    </dgm:pt>
    <dgm:pt modelId="{76D117FB-A9CA-4F13-9FE9-7E1285560E9F}" type="pres">
      <dgm:prSet presAssocID="{D5DC5D62-F742-4514-8C09-D58A01B1936E}" presName="sibTrans" presStyleLbl="sibTrans1D1" presStyleIdx="7" presStyleCnt="9"/>
      <dgm:spPr/>
    </dgm:pt>
    <dgm:pt modelId="{70AD7491-DD47-4D34-81CA-5268C9455340}" type="pres">
      <dgm:prSet presAssocID="{D5DC5D62-F742-4514-8C09-D58A01B1936E}" presName="connectorText" presStyleLbl="sibTrans1D1" presStyleIdx="7" presStyleCnt="9"/>
      <dgm:spPr/>
    </dgm:pt>
    <dgm:pt modelId="{CFD2D437-EEB8-432B-814F-593FBA77D0BA}" type="pres">
      <dgm:prSet presAssocID="{1D58E7A1-2C3B-47E1-957F-96A7DA00AAA3}" presName="node" presStyleLbl="node1" presStyleIdx="8" presStyleCnt="10">
        <dgm:presLayoutVars>
          <dgm:bulletEnabled val="1"/>
        </dgm:presLayoutVars>
      </dgm:prSet>
      <dgm:spPr/>
    </dgm:pt>
    <dgm:pt modelId="{AD22617A-5E80-4D23-B3EA-8787ECC0F35E}" type="pres">
      <dgm:prSet presAssocID="{2913CE36-06AC-4914-9B96-CEEDEB6F32B2}" presName="sibTrans" presStyleLbl="sibTrans1D1" presStyleIdx="8" presStyleCnt="9"/>
      <dgm:spPr/>
    </dgm:pt>
    <dgm:pt modelId="{7086BF63-B2D1-4601-A9B8-5064C3C572CC}" type="pres">
      <dgm:prSet presAssocID="{2913CE36-06AC-4914-9B96-CEEDEB6F32B2}" presName="connectorText" presStyleLbl="sibTrans1D1" presStyleIdx="8" presStyleCnt="9"/>
      <dgm:spPr/>
    </dgm:pt>
    <dgm:pt modelId="{FB255A0A-CA96-4932-84A1-FE2775FBB409}" type="pres">
      <dgm:prSet presAssocID="{B9476081-EECE-41A6-BFF9-36767FB29153}" presName="node" presStyleLbl="node1" presStyleIdx="9" presStyleCnt="10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59F8D627-5ED5-490E-B73B-AD0F6620C7E2}" type="presOf" srcId="{F368B3B2-695A-4CBC-B374-B6145A19FAA5}" destId="{146C62D7-8B48-482A-842F-0441C966D3D9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F734EC36-A778-45DB-83A0-67AE623106E2}" srcId="{9F7CAF19-7C4B-40C5-9B90-9683DAADEE86}" destId="{F84BF4A8-DFD9-40C0-AA4F-A48FD9605661}" srcOrd="6" destOrd="0" parTransId="{2F1C1E8A-2780-4807-9E81-0A8E336E3AB8}" sibTransId="{D96EEEBC-5473-4BF9-8FAE-BAC5A49334E1}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FB46C43B-C267-49A9-8C1F-52FA451C41D6}" type="presOf" srcId="{2913CE36-06AC-4914-9B96-CEEDEB6F32B2}" destId="{AD22617A-5E80-4D23-B3EA-8787ECC0F35E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C46E025B-A6A2-4808-A7A1-22397A3B9240}" type="presOf" srcId="{D96EEEBC-5473-4BF9-8FAE-BAC5A49334E1}" destId="{45751FB0-0B27-4A4D-B14C-6E97D8D44381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0E29F194-A483-476A-8CB5-F9651E9831D6}" srcId="{9F7CAF19-7C4B-40C5-9B90-9683DAADEE86}" destId="{F368B3B2-695A-4CBC-B374-B6145A19FAA5}" srcOrd="7" destOrd="0" parTransId="{A9F1093E-E68B-478C-99FF-3DFF7C70DAC8}" sibTransId="{D5DC5D62-F742-4514-8C09-D58A01B1936E}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280791A1-EFD2-42DB-94E0-BFF357D5FF2A}" srcId="{9F7CAF19-7C4B-40C5-9B90-9683DAADEE86}" destId="{1D58E7A1-2C3B-47E1-957F-96A7DA00AAA3}" srcOrd="8" destOrd="0" parTransId="{BD436A56-DEE2-4DFB-BAE1-E793516C95B7}" sibTransId="{2913CE36-06AC-4914-9B96-CEEDEB6F32B2}"/>
    <dgm:cxn modelId="{5E062BAD-F030-4929-AE87-D73FE41A00A0}" type="presOf" srcId="{2913CE36-06AC-4914-9B96-CEEDEB6F32B2}" destId="{7086BF63-B2D1-4601-A9B8-5064C3C572CC}" srcOrd="1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3A6024C0-7CE9-42DA-9C75-DDA0A3B8B9C1}" type="presOf" srcId="{B0C60885-BDB8-4A88-99F7-A4D1E8AFD9C0}" destId="{8AE10A1A-F44B-42EC-8E92-82CAAE708833}" srcOrd="1" destOrd="0" presId="urn:microsoft.com/office/officeart/2005/8/layout/bProcess3"/>
    <dgm:cxn modelId="{B7BB28C5-2337-4B41-9487-9AAE2A4B928F}" type="presOf" srcId="{B9476081-EECE-41A6-BFF9-36767FB29153}" destId="{FB255A0A-CA96-4932-84A1-FE2775FBB40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C6BA2DD0-A312-45E2-A16C-F0E8E75EF8B3}" type="presOf" srcId="{D96EEEBC-5473-4BF9-8FAE-BAC5A49334E1}" destId="{41168DBB-7B5F-427B-99D8-DD765E6DD532}" srcOrd="1" destOrd="0" presId="urn:microsoft.com/office/officeart/2005/8/layout/bProcess3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E06E9-22A0-4D02-A3C6-C34208FFAA64}" type="presOf" srcId="{F84BF4A8-DFD9-40C0-AA4F-A48FD9605661}" destId="{48962F95-CD6D-4F7D-8EA0-D505879685F7}" srcOrd="0" destOrd="0" presId="urn:microsoft.com/office/officeart/2005/8/layout/bProcess3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BAF103F1-68FB-4DA3-8F13-13ECBE3D3DC3}" type="presOf" srcId="{B0C60885-BDB8-4A88-99F7-A4D1E8AFD9C0}" destId="{738D32D0-A04C-4120-81B7-6C67925CA43C}" srcOrd="0" destOrd="0" presId="urn:microsoft.com/office/officeart/2005/8/layout/bProcess3"/>
    <dgm:cxn modelId="{5BE43CF3-8C6B-4E3D-A469-DB2AD4B662D0}" type="presOf" srcId="{D5DC5D62-F742-4514-8C09-D58A01B1936E}" destId="{70AD7491-DD47-4D34-81CA-5268C9455340}" srcOrd="1" destOrd="0" presId="urn:microsoft.com/office/officeart/2005/8/layout/bProcess3"/>
    <dgm:cxn modelId="{8BAC94F5-CAF4-4EC2-B026-D293A18125DF}" srcId="{9F7CAF19-7C4B-40C5-9B90-9683DAADEE86}" destId="{B9476081-EECE-41A6-BFF9-36767FB29153}" srcOrd="9" destOrd="0" parTransId="{13B50D9A-9255-4FA2-8D57-B637F1272C00}" sibTransId="{9D36E1BB-5B4A-45B4-A593-41C99BDCFCF0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A4A331F9-4E01-4BDC-99EA-6626A84CB032}" type="presOf" srcId="{D5DC5D62-F742-4514-8C09-D58A01B1936E}" destId="{76D117FB-A9CA-4F13-9FE9-7E1285560E9F}" srcOrd="0" destOrd="0" presId="urn:microsoft.com/office/officeart/2005/8/layout/bProcess3"/>
    <dgm:cxn modelId="{CA2A11FD-5C25-4255-849D-AD9DCA11AD0E}" type="presOf" srcId="{1D58E7A1-2C3B-47E1-957F-96A7DA00AAA3}" destId="{CFD2D437-EEB8-432B-814F-593FBA77D0BA}" srcOrd="0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EA77EB56-07E1-4F14-9434-DCFB2C8ABEBD}" type="presParOf" srcId="{EF0D0EF5-61EF-4EBB-8134-BF2DB9C6886B}" destId="{738D32D0-A04C-4120-81B7-6C67925CA43C}" srcOrd="11" destOrd="0" presId="urn:microsoft.com/office/officeart/2005/8/layout/bProcess3"/>
    <dgm:cxn modelId="{C80FBE7E-B474-42E8-9D61-B8080D4D3238}" type="presParOf" srcId="{738D32D0-A04C-4120-81B7-6C67925CA43C}" destId="{8AE10A1A-F44B-42EC-8E92-82CAAE708833}" srcOrd="0" destOrd="0" presId="urn:microsoft.com/office/officeart/2005/8/layout/bProcess3"/>
    <dgm:cxn modelId="{76961BA4-440D-416C-B05C-86B5B0B12A6F}" type="presParOf" srcId="{EF0D0EF5-61EF-4EBB-8134-BF2DB9C6886B}" destId="{48962F95-CD6D-4F7D-8EA0-D505879685F7}" srcOrd="12" destOrd="0" presId="urn:microsoft.com/office/officeart/2005/8/layout/bProcess3"/>
    <dgm:cxn modelId="{AE752F00-8F96-4E80-A779-EBF98B0C6F94}" type="presParOf" srcId="{EF0D0EF5-61EF-4EBB-8134-BF2DB9C6886B}" destId="{45751FB0-0B27-4A4D-B14C-6E97D8D44381}" srcOrd="13" destOrd="0" presId="urn:microsoft.com/office/officeart/2005/8/layout/bProcess3"/>
    <dgm:cxn modelId="{71BAAB5B-FC18-4681-AE73-6DDF690A98AC}" type="presParOf" srcId="{45751FB0-0B27-4A4D-B14C-6E97D8D44381}" destId="{41168DBB-7B5F-427B-99D8-DD765E6DD532}" srcOrd="0" destOrd="0" presId="urn:microsoft.com/office/officeart/2005/8/layout/bProcess3"/>
    <dgm:cxn modelId="{BC23E9CE-9904-401B-9CED-A74C3129008D}" type="presParOf" srcId="{EF0D0EF5-61EF-4EBB-8134-BF2DB9C6886B}" destId="{146C62D7-8B48-482A-842F-0441C966D3D9}" srcOrd="14" destOrd="0" presId="urn:microsoft.com/office/officeart/2005/8/layout/bProcess3"/>
    <dgm:cxn modelId="{CBE8E27F-F5FA-4CC8-A91E-FBD165D4A36E}" type="presParOf" srcId="{EF0D0EF5-61EF-4EBB-8134-BF2DB9C6886B}" destId="{76D117FB-A9CA-4F13-9FE9-7E1285560E9F}" srcOrd="15" destOrd="0" presId="urn:microsoft.com/office/officeart/2005/8/layout/bProcess3"/>
    <dgm:cxn modelId="{998B04BB-AD3B-443F-AE0A-3BF0BFF45886}" type="presParOf" srcId="{76D117FB-A9CA-4F13-9FE9-7E1285560E9F}" destId="{70AD7491-DD47-4D34-81CA-5268C9455340}" srcOrd="0" destOrd="0" presId="urn:microsoft.com/office/officeart/2005/8/layout/bProcess3"/>
    <dgm:cxn modelId="{DBF32C13-8E13-4239-A420-2D2EFB2DABFF}" type="presParOf" srcId="{EF0D0EF5-61EF-4EBB-8134-BF2DB9C6886B}" destId="{CFD2D437-EEB8-432B-814F-593FBA77D0BA}" srcOrd="16" destOrd="0" presId="urn:microsoft.com/office/officeart/2005/8/layout/bProcess3"/>
    <dgm:cxn modelId="{00F2556C-1AEA-4AB3-A6DC-BE454C0A8F9E}" type="presParOf" srcId="{EF0D0EF5-61EF-4EBB-8134-BF2DB9C6886B}" destId="{AD22617A-5E80-4D23-B3EA-8787ECC0F35E}" srcOrd="17" destOrd="0" presId="urn:microsoft.com/office/officeart/2005/8/layout/bProcess3"/>
    <dgm:cxn modelId="{5832ADBD-52FB-4EDD-A245-634AE4FFB9BF}" type="presParOf" srcId="{AD22617A-5E80-4D23-B3EA-8787ECC0F35E}" destId="{7086BF63-B2D1-4601-A9B8-5064C3C572CC}" srcOrd="0" destOrd="0" presId="urn:microsoft.com/office/officeart/2005/8/layout/bProcess3"/>
    <dgm:cxn modelId="{3FE6EA6F-4754-48BE-AB96-9D9AAA8238F4}" type="presParOf" srcId="{EF0D0EF5-61EF-4EBB-8134-BF2DB9C6886B}" destId="{FB255A0A-CA96-4932-84A1-FE2775FBB40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Verify Crew</a:t>
          </a:r>
          <a:endParaRPr lang="en-US" dirty="0"/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F84BF4A8-DFD9-40C0-AA4F-A48FD9605661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2F1C1E8A-2780-4807-9E81-0A8E336E3AB8}" type="parTrans" cxnId="{F734EC36-A778-45DB-83A0-67AE623106E2}">
      <dgm:prSet/>
      <dgm:spPr/>
      <dgm:t>
        <a:bodyPr/>
        <a:lstStyle/>
        <a:p>
          <a:endParaRPr lang="en-IN"/>
        </a:p>
      </dgm:t>
    </dgm:pt>
    <dgm:pt modelId="{D96EEEBC-5473-4BF9-8FAE-BAC5A49334E1}" type="sibTrans" cxnId="{F734EC36-A778-45DB-83A0-67AE623106E2}">
      <dgm:prSet/>
      <dgm:spPr/>
      <dgm:t>
        <a:bodyPr/>
        <a:lstStyle/>
        <a:p>
          <a:endParaRPr lang="en-IN"/>
        </a:p>
      </dgm:t>
    </dgm:pt>
    <dgm:pt modelId="{F368B3B2-695A-4CBC-B374-B6145A19FAA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Scene Setup Approve</a:t>
          </a:r>
        </a:p>
      </dgm:t>
    </dgm:pt>
    <dgm:pt modelId="{A9F1093E-E68B-478C-99FF-3DFF7C70DAC8}" type="parTrans" cxnId="{0E29F194-A483-476A-8CB5-F9651E9831D6}">
      <dgm:prSet/>
      <dgm:spPr/>
      <dgm:t>
        <a:bodyPr/>
        <a:lstStyle/>
        <a:p>
          <a:endParaRPr lang="en-IN"/>
        </a:p>
      </dgm:t>
    </dgm:pt>
    <dgm:pt modelId="{D5DC5D62-F742-4514-8C09-D58A01B1936E}" type="sibTrans" cxnId="{0E29F194-A483-476A-8CB5-F9651E9831D6}">
      <dgm:prSet/>
      <dgm:spPr/>
      <dgm:t>
        <a:bodyPr/>
        <a:lstStyle/>
        <a:p>
          <a:endParaRPr lang="en-IN"/>
        </a:p>
      </dgm:t>
    </dgm:pt>
    <dgm:pt modelId="{1D58E7A1-2C3B-47E1-957F-96A7DA00AAA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Character Setup Approve</a:t>
          </a:r>
        </a:p>
      </dgm:t>
    </dgm:pt>
    <dgm:pt modelId="{BD436A56-DEE2-4DFB-BAE1-E793516C95B7}" type="parTrans" cxnId="{280791A1-EFD2-42DB-94E0-BFF357D5FF2A}">
      <dgm:prSet/>
      <dgm:spPr/>
      <dgm:t>
        <a:bodyPr/>
        <a:lstStyle/>
        <a:p>
          <a:endParaRPr lang="en-IN"/>
        </a:p>
      </dgm:t>
    </dgm:pt>
    <dgm:pt modelId="{2913CE36-06AC-4914-9B96-CEEDEB6F32B2}" type="sibTrans" cxnId="{280791A1-EFD2-42DB-94E0-BFF357D5FF2A}">
      <dgm:prSet/>
      <dgm:spPr/>
      <dgm:t>
        <a:bodyPr/>
        <a:lstStyle/>
        <a:p>
          <a:endParaRPr lang="en-IN"/>
        </a:p>
      </dgm:t>
    </dgm:pt>
    <dgm:pt modelId="{B9476081-EECE-41A6-BFF9-36767FB2915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Location Setup</a:t>
          </a:r>
        </a:p>
      </dgm:t>
    </dgm:pt>
    <dgm:pt modelId="{13B50D9A-9255-4FA2-8D57-B637F1272C00}" type="parTrans" cxnId="{8BAC94F5-CAF4-4EC2-B026-D293A18125DF}">
      <dgm:prSet/>
      <dgm:spPr/>
      <dgm:t>
        <a:bodyPr/>
        <a:lstStyle/>
        <a:p>
          <a:endParaRPr lang="en-IN"/>
        </a:p>
      </dgm:t>
    </dgm:pt>
    <dgm:pt modelId="{9D36E1BB-5B4A-45B4-A593-41C99BDCFCF0}" type="sibTrans" cxnId="{8BAC94F5-CAF4-4EC2-B026-D293A18125DF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10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9"/>
      <dgm:spPr/>
    </dgm:pt>
    <dgm:pt modelId="{0EFDAFF8-6D02-4895-ABA1-CCA4D62A33C5}" type="pres">
      <dgm:prSet presAssocID="{D8DED21C-A1CF-4E49-A3D1-C11DD0909E1F}" presName="connectorText" presStyleLbl="sibTrans1D1" presStyleIdx="0" presStyleCnt="9"/>
      <dgm:spPr/>
    </dgm:pt>
    <dgm:pt modelId="{2058E4E2-AAE4-4B20-B159-768E6216A194}" type="pres">
      <dgm:prSet presAssocID="{EB97539B-2012-4F4C-98D1-59C5D40534C7}" presName="node" presStyleLbl="node1" presStyleIdx="1" presStyleCnt="10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9"/>
      <dgm:spPr/>
    </dgm:pt>
    <dgm:pt modelId="{AE1C647B-13CB-430E-A2E3-6437735608DA}" type="pres">
      <dgm:prSet presAssocID="{0034389F-B894-41F3-9BFD-65246671AE39}" presName="connectorText" presStyleLbl="sibTrans1D1" presStyleIdx="1" presStyleCnt="9"/>
      <dgm:spPr/>
    </dgm:pt>
    <dgm:pt modelId="{9493C475-FE53-4C7B-9D10-7AB4405D70C9}" type="pres">
      <dgm:prSet presAssocID="{AB007206-FEDE-4AC0-9004-F002843A54B3}" presName="node" presStyleLbl="node1" presStyleIdx="2" presStyleCnt="10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9"/>
      <dgm:spPr/>
    </dgm:pt>
    <dgm:pt modelId="{ADACC6C2-D9BC-4B51-AA35-0C97C48E08DD}" type="pres">
      <dgm:prSet presAssocID="{5D26EFBC-8C6B-4C63-A41A-AFB20AF22E0B}" presName="connectorText" presStyleLbl="sibTrans1D1" presStyleIdx="2" presStyleCnt="9"/>
      <dgm:spPr/>
    </dgm:pt>
    <dgm:pt modelId="{B1844026-9167-422E-8C1C-B454412730C2}" type="pres">
      <dgm:prSet presAssocID="{DD8F2107-CAA0-43B9-B2A3-3861FE6124D2}" presName="node" presStyleLbl="node1" presStyleIdx="3" presStyleCnt="10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9"/>
      <dgm:spPr/>
    </dgm:pt>
    <dgm:pt modelId="{B80AFB87-F73D-4F5B-BA7B-F65F0E90FB6F}" type="pres">
      <dgm:prSet presAssocID="{8E20CD90-8DA9-4FD7-992D-AB37AED59CB8}" presName="connectorText" presStyleLbl="sibTrans1D1" presStyleIdx="3" presStyleCnt="9"/>
      <dgm:spPr/>
    </dgm:pt>
    <dgm:pt modelId="{16783616-8CD0-4703-A4B6-4E442BF3C4E9}" type="pres">
      <dgm:prSet presAssocID="{2BDCAEAC-FE77-4606-89C1-83B1CE7DB14F}" presName="node" presStyleLbl="node1" presStyleIdx="4" presStyleCnt="10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9"/>
      <dgm:spPr/>
    </dgm:pt>
    <dgm:pt modelId="{A22AEED0-1DC9-4DB5-B326-4EA793DFE9F6}" type="pres">
      <dgm:prSet presAssocID="{E5A4EE7B-99C5-4D5D-9E9C-CFE7213AE955}" presName="connectorText" presStyleLbl="sibTrans1D1" presStyleIdx="4" presStyleCnt="9"/>
      <dgm:spPr/>
    </dgm:pt>
    <dgm:pt modelId="{AB4E80FA-6EA9-4921-8970-70926A13D163}" type="pres">
      <dgm:prSet presAssocID="{882CD567-DBBC-45B2-B96D-8CBAEE4761C5}" presName="node" presStyleLbl="node1" presStyleIdx="5" presStyleCnt="10">
        <dgm:presLayoutVars>
          <dgm:bulletEnabled val="1"/>
        </dgm:presLayoutVars>
      </dgm:prSet>
      <dgm:spPr/>
    </dgm:pt>
    <dgm:pt modelId="{738D32D0-A04C-4120-81B7-6C67925CA43C}" type="pres">
      <dgm:prSet presAssocID="{B0C60885-BDB8-4A88-99F7-A4D1E8AFD9C0}" presName="sibTrans" presStyleLbl="sibTrans1D1" presStyleIdx="5" presStyleCnt="9"/>
      <dgm:spPr/>
    </dgm:pt>
    <dgm:pt modelId="{8AE10A1A-F44B-42EC-8E92-82CAAE708833}" type="pres">
      <dgm:prSet presAssocID="{B0C60885-BDB8-4A88-99F7-A4D1E8AFD9C0}" presName="connectorText" presStyleLbl="sibTrans1D1" presStyleIdx="5" presStyleCnt="9"/>
      <dgm:spPr/>
    </dgm:pt>
    <dgm:pt modelId="{48962F95-CD6D-4F7D-8EA0-D505879685F7}" type="pres">
      <dgm:prSet presAssocID="{F84BF4A8-DFD9-40C0-AA4F-A48FD9605661}" presName="node" presStyleLbl="node1" presStyleIdx="6" presStyleCnt="10">
        <dgm:presLayoutVars>
          <dgm:bulletEnabled val="1"/>
        </dgm:presLayoutVars>
      </dgm:prSet>
      <dgm:spPr/>
    </dgm:pt>
    <dgm:pt modelId="{45751FB0-0B27-4A4D-B14C-6E97D8D44381}" type="pres">
      <dgm:prSet presAssocID="{D96EEEBC-5473-4BF9-8FAE-BAC5A49334E1}" presName="sibTrans" presStyleLbl="sibTrans1D1" presStyleIdx="6" presStyleCnt="9"/>
      <dgm:spPr/>
    </dgm:pt>
    <dgm:pt modelId="{41168DBB-7B5F-427B-99D8-DD765E6DD532}" type="pres">
      <dgm:prSet presAssocID="{D96EEEBC-5473-4BF9-8FAE-BAC5A49334E1}" presName="connectorText" presStyleLbl="sibTrans1D1" presStyleIdx="6" presStyleCnt="9"/>
      <dgm:spPr/>
    </dgm:pt>
    <dgm:pt modelId="{146C62D7-8B48-482A-842F-0441C966D3D9}" type="pres">
      <dgm:prSet presAssocID="{F368B3B2-695A-4CBC-B374-B6145A19FAA5}" presName="node" presStyleLbl="node1" presStyleIdx="7" presStyleCnt="10">
        <dgm:presLayoutVars>
          <dgm:bulletEnabled val="1"/>
        </dgm:presLayoutVars>
      </dgm:prSet>
      <dgm:spPr/>
    </dgm:pt>
    <dgm:pt modelId="{76D117FB-A9CA-4F13-9FE9-7E1285560E9F}" type="pres">
      <dgm:prSet presAssocID="{D5DC5D62-F742-4514-8C09-D58A01B1936E}" presName="sibTrans" presStyleLbl="sibTrans1D1" presStyleIdx="7" presStyleCnt="9"/>
      <dgm:spPr/>
    </dgm:pt>
    <dgm:pt modelId="{70AD7491-DD47-4D34-81CA-5268C9455340}" type="pres">
      <dgm:prSet presAssocID="{D5DC5D62-F742-4514-8C09-D58A01B1936E}" presName="connectorText" presStyleLbl="sibTrans1D1" presStyleIdx="7" presStyleCnt="9"/>
      <dgm:spPr/>
    </dgm:pt>
    <dgm:pt modelId="{CFD2D437-EEB8-432B-814F-593FBA77D0BA}" type="pres">
      <dgm:prSet presAssocID="{1D58E7A1-2C3B-47E1-957F-96A7DA00AAA3}" presName="node" presStyleLbl="node1" presStyleIdx="8" presStyleCnt="10">
        <dgm:presLayoutVars>
          <dgm:bulletEnabled val="1"/>
        </dgm:presLayoutVars>
      </dgm:prSet>
      <dgm:spPr/>
    </dgm:pt>
    <dgm:pt modelId="{AD22617A-5E80-4D23-B3EA-8787ECC0F35E}" type="pres">
      <dgm:prSet presAssocID="{2913CE36-06AC-4914-9B96-CEEDEB6F32B2}" presName="sibTrans" presStyleLbl="sibTrans1D1" presStyleIdx="8" presStyleCnt="9"/>
      <dgm:spPr/>
    </dgm:pt>
    <dgm:pt modelId="{7086BF63-B2D1-4601-A9B8-5064C3C572CC}" type="pres">
      <dgm:prSet presAssocID="{2913CE36-06AC-4914-9B96-CEEDEB6F32B2}" presName="connectorText" presStyleLbl="sibTrans1D1" presStyleIdx="8" presStyleCnt="9"/>
      <dgm:spPr/>
    </dgm:pt>
    <dgm:pt modelId="{FB255A0A-CA96-4932-84A1-FE2775FBB409}" type="pres">
      <dgm:prSet presAssocID="{B9476081-EECE-41A6-BFF9-36767FB29153}" presName="node" presStyleLbl="node1" presStyleIdx="9" presStyleCnt="10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59F8D627-5ED5-490E-B73B-AD0F6620C7E2}" type="presOf" srcId="{F368B3B2-695A-4CBC-B374-B6145A19FAA5}" destId="{146C62D7-8B48-482A-842F-0441C966D3D9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F734EC36-A778-45DB-83A0-67AE623106E2}" srcId="{9F7CAF19-7C4B-40C5-9B90-9683DAADEE86}" destId="{F84BF4A8-DFD9-40C0-AA4F-A48FD9605661}" srcOrd="6" destOrd="0" parTransId="{2F1C1E8A-2780-4807-9E81-0A8E336E3AB8}" sibTransId="{D96EEEBC-5473-4BF9-8FAE-BAC5A49334E1}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FB46C43B-C267-49A9-8C1F-52FA451C41D6}" type="presOf" srcId="{2913CE36-06AC-4914-9B96-CEEDEB6F32B2}" destId="{AD22617A-5E80-4D23-B3EA-8787ECC0F35E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C46E025B-A6A2-4808-A7A1-22397A3B9240}" type="presOf" srcId="{D96EEEBC-5473-4BF9-8FAE-BAC5A49334E1}" destId="{45751FB0-0B27-4A4D-B14C-6E97D8D44381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0E29F194-A483-476A-8CB5-F9651E9831D6}" srcId="{9F7CAF19-7C4B-40C5-9B90-9683DAADEE86}" destId="{F368B3B2-695A-4CBC-B374-B6145A19FAA5}" srcOrd="7" destOrd="0" parTransId="{A9F1093E-E68B-478C-99FF-3DFF7C70DAC8}" sibTransId="{D5DC5D62-F742-4514-8C09-D58A01B1936E}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280791A1-EFD2-42DB-94E0-BFF357D5FF2A}" srcId="{9F7CAF19-7C4B-40C5-9B90-9683DAADEE86}" destId="{1D58E7A1-2C3B-47E1-957F-96A7DA00AAA3}" srcOrd="8" destOrd="0" parTransId="{BD436A56-DEE2-4DFB-BAE1-E793516C95B7}" sibTransId="{2913CE36-06AC-4914-9B96-CEEDEB6F32B2}"/>
    <dgm:cxn modelId="{5E062BAD-F030-4929-AE87-D73FE41A00A0}" type="presOf" srcId="{2913CE36-06AC-4914-9B96-CEEDEB6F32B2}" destId="{7086BF63-B2D1-4601-A9B8-5064C3C572CC}" srcOrd="1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3A6024C0-7CE9-42DA-9C75-DDA0A3B8B9C1}" type="presOf" srcId="{B0C60885-BDB8-4A88-99F7-A4D1E8AFD9C0}" destId="{8AE10A1A-F44B-42EC-8E92-82CAAE708833}" srcOrd="1" destOrd="0" presId="urn:microsoft.com/office/officeart/2005/8/layout/bProcess3"/>
    <dgm:cxn modelId="{B7BB28C5-2337-4B41-9487-9AAE2A4B928F}" type="presOf" srcId="{B9476081-EECE-41A6-BFF9-36767FB29153}" destId="{FB255A0A-CA96-4932-84A1-FE2775FBB40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C6BA2DD0-A312-45E2-A16C-F0E8E75EF8B3}" type="presOf" srcId="{D96EEEBC-5473-4BF9-8FAE-BAC5A49334E1}" destId="{41168DBB-7B5F-427B-99D8-DD765E6DD532}" srcOrd="1" destOrd="0" presId="urn:microsoft.com/office/officeart/2005/8/layout/bProcess3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E06E9-22A0-4D02-A3C6-C34208FFAA64}" type="presOf" srcId="{F84BF4A8-DFD9-40C0-AA4F-A48FD9605661}" destId="{48962F95-CD6D-4F7D-8EA0-D505879685F7}" srcOrd="0" destOrd="0" presId="urn:microsoft.com/office/officeart/2005/8/layout/bProcess3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BAF103F1-68FB-4DA3-8F13-13ECBE3D3DC3}" type="presOf" srcId="{B0C60885-BDB8-4A88-99F7-A4D1E8AFD9C0}" destId="{738D32D0-A04C-4120-81B7-6C67925CA43C}" srcOrd="0" destOrd="0" presId="urn:microsoft.com/office/officeart/2005/8/layout/bProcess3"/>
    <dgm:cxn modelId="{5BE43CF3-8C6B-4E3D-A469-DB2AD4B662D0}" type="presOf" srcId="{D5DC5D62-F742-4514-8C09-D58A01B1936E}" destId="{70AD7491-DD47-4D34-81CA-5268C9455340}" srcOrd="1" destOrd="0" presId="urn:microsoft.com/office/officeart/2005/8/layout/bProcess3"/>
    <dgm:cxn modelId="{8BAC94F5-CAF4-4EC2-B026-D293A18125DF}" srcId="{9F7CAF19-7C4B-40C5-9B90-9683DAADEE86}" destId="{B9476081-EECE-41A6-BFF9-36767FB29153}" srcOrd="9" destOrd="0" parTransId="{13B50D9A-9255-4FA2-8D57-B637F1272C00}" sibTransId="{9D36E1BB-5B4A-45B4-A593-41C99BDCFCF0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A4A331F9-4E01-4BDC-99EA-6626A84CB032}" type="presOf" srcId="{D5DC5D62-F742-4514-8C09-D58A01B1936E}" destId="{76D117FB-A9CA-4F13-9FE9-7E1285560E9F}" srcOrd="0" destOrd="0" presId="urn:microsoft.com/office/officeart/2005/8/layout/bProcess3"/>
    <dgm:cxn modelId="{CA2A11FD-5C25-4255-849D-AD9DCA11AD0E}" type="presOf" srcId="{1D58E7A1-2C3B-47E1-957F-96A7DA00AAA3}" destId="{CFD2D437-EEB8-432B-814F-593FBA77D0BA}" srcOrd="0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EA77EB56-07E1-4F14-9434-DCFB2C8ABEBD}" type="presParOf" srcId="{EF0D0EF5-61EF-4EBB-8134-BF2DB9C6886B}" destId="{738D32D0-A04C-4120-81B7-6C67925CA43C}" srcOrd="11" destOrd="0" presId="urn:microsoft.com/office/officeart/2005/8/layout/bProcess3"/>
    <dgm:cxn modelId="{C80FBE7E-B474-42E8-9D61-B8080D4D3238}" type="presParOf" srcId="{738D32D0-A04C-4120-81B7-6C67925CA43C}" destId="{8AE10A1A-F44B-42EC-8E92-82CAAE708833}" srcOrd="0" destOrd="0" presId="urn:microsoft.com/office/officeart/2005/8/layout/bProcess3"/>
    <dgm:cxn modelId="{76961BA4-440D-416C-B05C-86B5B0B12A6F}" type="presParOf" srcId="{EF0D0EF5-61EF-4EBB-8134-BF2DB9C6886B}" destId="{48962F95-CD6D-4F7D-8EA0-D505879685F7}" srcOrd="12" destOrd="0" presId="urn:microsoft.com/office/officeart/2005/8/layout/bProcess3"/>
    <dgm:cxn modelId="{AE752F00-8F96-4E80-A779-EBF98B0C6F94}" type="presParOf" srcId="{EF0D0EF5-61EF-4EBB-8134-BF2DB9C6886B}" destId="{45751FB0-0B27-4A4D-B14C-6E97D8D44381}" srcOrd="13" destOrd="0" presId="urn:microsoft.com/office/officeart/2005/8/layout/bProcess3"/>
    <dgm:cxn modelId="{71BAAB5B-FC18-4681-AE73-6DDF690A98AC}" type="presParOf" srcId="{45751FB0-0B27-4A4D-B14C-6E97D8D44381}" destId="{41168DBB-7B5F-427B-99D8-DD765E6DD532}" srcOrd="0" destOrd="0" presId="urn:microsoft.com/office/officeart/2005/8/layout/bProcess3"/>
    <dgm:cxn modelId="{BC23E9CE-9904-401B-9CED-A74C3129008D}" type="presParOf" srcId="{EF0D0EF5-61EF-4EBB-8134-BF2DB9C6886B}" destId="{146C62D7-8B48-482A-842F-0441C966D3D9}" srcOrd="14" destOrd="0" presId="urn:microsoft.com/office/officeart/2005/8/layout/bProcess3"/>
    <dgm:cxn modelId="{CBE8E27F-F5FA-4CC8-A91E-FBD165D4A36E}" type="presParOf" srcId="{EF0D0EF5-61EF-4EBB-8134-BF2DB9C6886B}" destId="{76D117FB-A9CA-4F13-9FE9-7E1285560E9F}" srcOrd="15" destOrd="0" presId="urn:microsoft.com/office/officeart/2005/8/layout/bProcess3"/>
    <dgm:cxn modelId="{998B04BB-AD3B-443F-AE0A-3BF0BFF45886}" type="presParOf" srcId="{76D117FB-A9CA-4F13-9FE9-7E1285560E9F}" destId="{70AD7491-DD47-4D34-81CA-5268C9455340}" srcOrd="0" destOrd="0" presId="urn:microsoft.com/office/officeart/2005/8/layout/bProcess3"/>
    <dgm:cxn modelId="{DBF32C13-8E13-4239-A420-2D2EFB2DABFF}" type="presParOf" srcId="{EF0D0EF5-61EF-4EBB-8134-BF2DB9C6886B}" destId="{CFD2D437-EEB8-432B-814F-593FBA77D0BA}" srcOrd="16" destOrd="0" presId="urn:microsoft.com/office/officeart/2005/8/layout/bProcess3"/>
    <dgm:cxn modelId="{00F2556C-1AEA-4AB3-A6DC-BE454C0A8F9E}" type="presParOf" srcId="{EF0D0EF5-61EF-4EBB-8134-BF2DB9C6886B}" destId="{AD22617A-5E80-4D23-B3EA-8787ECC0F35E}" srcOrd="17" destOrd="0" presId="urn:microsoft.com/office/officeart/2005/8/layout/bProcess3"/>
    <dgm:cxn modelId="{5832ADBD-52FB-4EDD-A245-634AE4FFB9BF}" type="presParOf" srcId="{AD22617A-5E80-4D23-B3EA-8787ECC0F35E}" destId="{7086BF63-B2D1-4601-A9B8-5064C3C572CC}" srcOrd="0" destOrd="0" presId="urn:microsoft.com/office/officeart/2005/8/layout/bProcess3"/>
    <dgm:cxn modelId="{3FE6EA6F-4754-48BE-AB96-9D9AAA8238F4}" type="presParOf" srcId="{EF0D0EF5-61EF-4EBB-8134-BF2DB9C6886B}" destId="{FB255A0A-CA96-4932-84A1-FE2775FBB40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A5A5A5"/>
        </a:solidFill>
      </dgm:spPr>
      <dgm:t>
        <a:bodyPr/>
        <a:lstStyle/>
        <a:p>
          <a:r>
            <a:rPr lang="en-US"/>
            <a:t>Verify Crew</a:t>
          </a:r>
          <a:endParaRPr lang="en-US" dirty="0"/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F84BF4A8-DFD9-40C0-AA4F-A48FD9605661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2F1C1E8A-2780-4807-9E81-0A8E336E3AB8}" type="parTrans" cxnId="{F734EC36-A778-45DB-83A0-67AE623106E2}">
      <dgm:prSet/>
      <dgm:spPr/>
      <dgm:t>
        <a:bodyPr/>
        <a:lstStyle/>
        <a:p>
          <a:endParaRPr lang="en-IN"/>
        </a:p>
      </dgm:t>
    </dgm:pt>
    <dgm:pt modelId="{D96EEEBC-5473-4BF9-8FAE-BAC5A49334E1}" type="sibTrans" cxnId="{F734EC36-A778-45DB-83A0-67AE623106E2}">
      <dgm:prSet/>
      <dgm:spPr/>
      <dgm:t>
        <a:bodyPr/>
        <a:lstStyle/>
        <a:p>
          <a:endParaRPr lang="en-IN"/>
        </a:p>
      </dgm:t>
    </dgm:pt>
    <dgm:pt modelId="{F368B3B2-695A-4CBC-B374-B6145A19FAA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Scene Setup Approve</a:t>
          </a:r>
        </a:p>
      </dgm:t>
    </dgm:pt>
    <dgm:pt modelId="{A9F1093E-E68B-478C-99FF-3DFF7C70DAC8}" type="parTrans" cxnId="{0E29F194-A483-476A-8CB5-F9651E9831D6}">
      <dgm:prSet/>
      <dgm:spPr/>
      <dgm:t>
        <a:bodyPr/>
        <a:lstStyle/>
        <a:p>
          <a:endParaRPr lang="en-IN"/>
        </a:p>
      </dgm:t>
    </dgm:pt>
    <dgm:pt modelId="{D5DC5D62-F742-4514-8C09-D58A01B1936E}" type="sibTrans" cxnId="{0E29F194-A483-476A-8CB5-F9651E9831D6}">
      <dgm:prSet/>
      <dgm:spPr/>
      <dgm:t>
        <a:bodyPr/>
        <a:lstStyle/>
        <a:p>
          <a:endParaRPr lang="en-IN"/>
        </a:p>
      </dgm:t>
    </dgm:pt>
    <dgm:pt modelId="{1D58E7A1-2C3B-47E1-957F-96A7DA00AAA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Character Setup Approve</a:t>
          </a:r>
        </a:p>
      </dgm:t>
    </dgm:pt>
    <dgm:pt modelId="{BD436A56-DEE2-4DFB-BAE1-E793516C95B7}" type="parTrans" cxnId="{280791A1-EFD2-42DB-94E0-BFF357D5FF2A}">
      <dgm:prSet/>
      <dgm:spPr/>
      <dgm:t>
        <a:bodyPr/>
        <a:lstStyle/>
        <a:p>
          <a:endParaRPr lang="en-IN"/>
        </a:p>
      </dgm:t>
    </dgm:pt>
    <dgm:pt modelId="{2913CE36-06AC-4914-9B96-CEEDEB6F32B2}" type="sibTrans" cxnId="{280791A1-EFD2-42DB-94E0-BFF357D5FF2A}">
      <dgm:prSet/>
      <dgm:spPr/>
      <dgm:t>
        <a:bodyPr/>
        <a:lstStyle/>
        <a:p>
          <a:endParaRPr lang="en-IN"/>
        </a:p>
      </dgm:t>
    </dgm:pt>
    <dgm:pt modelId="{B9476081-EECE-41A6-BFF9-36767FB2915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Location Setup</a:t>
          </a:r>
        </a:p>
      </dgm:t>
    </dgm:pt>
    <dgm:pt modelId="{13B50D9A-9255-4FA2-8D57-B637F1272C00}" type="parTrans" cxnId="{8BAC94F5-CAF4-4EC2-B026-D293A18125DF}">
      <dgm:prSet/>
      <dgm:spPr/>
      <dgm:t>
        <a:bodyPr/>
        <a:lstStyle/>
        <a:p>
          <a:endParaRPr lang="en-IN"/>
        </a:p>
      </dgm:t>
    </dgm:pt>
    <dgm:pt modelId="{9D36E1BB-5B4A-45B4-A593-41C99BDCFCF0}" type="sibTrans" cxnId="{8BAC94F5-CAF4-4EC2-B026-D293A18125DF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10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9"/>
      <dgm:spPr/>
    </dgm:pt>
    <dgm:pt modelId="{0EFDAFF8-6D02-4895-ABA1-CCA4D62A33C5}" type="pres">
      <dgm:prSet presAssocID="{D8DED21C-A1CF-4E49-A3D1-C11DD0909E1F}" presName="connectorText" presStyleLbl="sibTrans1D1" presStyleIdx="0" presStyleCnt="9"/>
      <dgm:spPr/>
    </dgm:pt>
    <dgm:pt modelId="{2058E4E2-AAE4-4B20-B159-768E6216A194}" type="pres">
      <dgm:prSet presAssocID="{EB97539B-2012-4F4C-98D1-59C5D40534C7}" presName="node" presStyleLbl="node1" presStyleIdx="1" presStyleCnt="10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9"/>
      <dgm:spPr/>
    </dgm:pt>
    <dgm:pt modelId="{AE1C647B-13CB-430E-A2E3-6437735608DA}" type="pres">
      <dgm:prSet presAssocID="{0034389F-B894-41F3-9BFD-65246671AE39}" presName="connectorText" presStyleLbl="sibTrans1D1" presStyleIdx="1" presStyleCnt="9"/>
      <dgm:spPr/>
    </dgm:pt>
    <dgm:pt modelId="{9493C475-FE53-4C7B-9D10-7AB4405D70C9}" type="pres">
      <dgm:prSet presAssocID="{AB007206-FEDE-4AC0-9004-F002843A54B3}" presName="node" presStyleLbl="node1" presStyleIdx="2" presStyleCnt="10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9"/>
      <dgm:spPr/>
    </dgm:pt>
    <dgm:pt modelId="{ADACC6C2-D9BC-4B51-AA35-0C97C48E08DD}" type="pres">
      <dgm:prSet presAssocID="{5D26EFBC-8C6B-4C63-A41A-AFB20AF22E0B}" presName="connectorText" presStyleLbl="sibTrans1D1" presStyleIdx="2" presStyleCnt="9"/>
      <dgm:spPr/>
    </dgm:pt>
    <dgm:pt modelId="{B1844026-9167-422E-8C1C-B454412730C2}" type="pres">
      <dgm:prSet presAssocID="{DD8F2107-CAA0-43B9-B2A3-3861FE6124D2}" presName="node" presStyleLbl="node1" presStyleIdx="3" presStyleCnt="10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9"/>
      <dgm:spPr/>
    </dgm:pt>
    <dgm:pt modelId="{B80AFB87-F73D-4F5B-BA7B-F65F0E90FB6F}" type="pres">
      <dgm:prSet presAssocID="{8E20CD90-8DA9-4FD7-992D-AB37AED59CB8}" presName="connectorText" presStyleLbl="sibTrans1D1" presStyleIdx="3" presStyleCnt="9"/>
      <dgm:spPr/>
    </dgm:pt>
    <dgm:pt modelId="{16783616-8CD0-4703-A4B6-4E442BF3C4E9}" type="pres">
      <dgm:prSet presAssocID="{2BDCAEAC-FE77-4606-89C1-83B1CE7DB14F}" presName="node" presStyleLbl="node1" presStyleIdx="4" presStyleCnt="10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9"/>
      <dgm:spPr/>
    </dgm:pt>
    <dgm:pt modelId="{A22AEED0-1DC9-4DB5-B326-4EA793DFE9F6}" type="pres">
      <dgm:prSet presAssocID="{E5A4EE7B-99C5-4D5D-9E9C-CFE7213AE955}" presName="connectorText" presStyleLbl="sibTrans1D1" presStyleIdx="4" presStyleCnt="9"/>
      <dgm:spPr/>
    </dgm:pt>
    <dgm:pt modelId="{AB4E80FA-6EA9-4921-8970-70926A13D163}" type="pres">
      <dgm:prSet presAssocID="{882CD567-DBBC-45B2-B96D-8CBAEE4761C5}" presName="node" presStyleLbl="node1" presStyleIdx="5" presStyleCnt="10">
        <dgm:presLayoutVars>
          <dgm:bulletEnabled val="1"/>
        </dgm:presLayoutVars>
      </dgm:prSet>
      <dgm:spPr/>
    </dgm:pt>
    <dgm:pt modelId="{738D32D0-A04C-4120-81B7-6C67925CA43C}" type="pres">
      <dgm:prSet presAssocID="{B0C60885-BDB8-4A88-99F7-A4D1E8AFD9C0}" presName="sibTrans" presStyleLbl="sibTrans1D1" presStyleIdx="5" presStyleCnt="9"/>
      <dgm:spPr/>
    </dgm:pt>
    <dgm:pt modelId="{8AE10A1A-F44B-42EC-8E92-82CAAE708833}" type="pres">
      <dgm:prSet presAssocID="{B0C60885-BDB8-4A88-99F7-A4D1E8AFD9C0}" presName="connectorText" presStyleLbl="sibTrans1D1" presStyleIdx="5" presStyleCnt="9"/>
      <dgm:spPr/>
    </dgm:pt>
    <dgm:pt modelId="{48962F95-CD6D-4F7D-8EA0-D505879685F7}" type="pres">
      <dgm:prSet presAssocID="{F84BF4A8-DFD9-40C0-AA4F-A48FD9605661}" presName="node" presStyleLbl="node1" presStyleIdx="6" presStyleCnt="10">
        <dgm:presLayoutVars>
          <dgm:bulletEnabled val="1"/>
        </dgm:presLayoutVars>
      </dgm:prSet>
      <dgm:spPr/>
    </dgm:pt>
    <dgm:pt modelId="{45751FB0-0B27-4A4D-B14C-6E97D8D44381}" type="pres">
      <dgm:prSet presAssocID="{D96EEEBC-5473-4BF9-8FAE-BAC5A49334E1}" presName="sibTrans" presStyleLbl="sibTrans1D1" presStyleIdx="6" presStyleCnt="9"/>
      <dgm:spPr/>
    </dgm:pt>
    <dgm:pt modelId="{41168DBB-7B5F-427B-99D8-DD765E6DD532}" type="pres">
      <dgm:prSet presAssocID="{D96EEEBC-5473-4BF9-8FAE-BAC5A49334E1}" presName="connectorText" presStyleLbl="sibTrans1D1" presStyleIdx="6" presStyleCnt="9"/>
      <dgm:spPr/>
    </dgm:pt>
    <dgm:pt modelId="{146C62D7-8B48-482A-842F-0441C966D3D9}" type="pres">
      <dgm:prSet presAssocID="{F368B3B2-695A-4CBC-B374-B6145A19FAA5}" presName="node" presStyleLbl="node1" presStyleIdx="7" presStyleCnt="10">
        <dgm:presLayoutVars>
          <dgm:bulletEnabled val="1"/>
        </dgm:presLayoutVars>
      </dgm:prSet>
      <dgm:spPr/>
    </dgm:pt>
    <dgm:pt modelId="{76D117FB-A9CA-4F13-9FE9-7E1285560E9F}" type="pres">
      <dgm:prSet presAssocID="{D5DC5D62-F742-4514-8C09-D58A01B1936E}" presName="sibTrans" presStyleLbl="sibTrans1D1" presStyleIdx="7" presStyleCnt="9"/>
      <dgm:spPr/>
    </dgm:pt>
    <dgm:pt modelId="{70AD7491-DD47-4D34-81CA-5268C9455340}" type="pres">
      <dgm:prSet presAssocID="{D5DC5D62-F742-4514-8C09-D58A01B1936E}" presName="connectorText" presStyleLbl="sibTrans1D1" presStyleIdx="7" presStyleCnt="9"/>
      <dgm:spPr/>
    </dgm:pt>
    <dgm:pt modelId="{CFD2D437-EEB8-432B-814F-593FBA77D0BA}" type="pres">
      <dgm:prSet presAssocID="{1D58E7A1-2C3B-47E1-957F-96A7DA00AAA3}" presName="node" presStyleLbl="node1" presStyleIdx="8" presStyleCnt="10">
        <dgm:presLayoutVars>
          <dgm:bulletEnabled val="1"/>
        </dgm:presLayoutVars>
      </dgm:prSet>
      <dgm:spPr/>
    </dgm:pt>
    <dgm:pt modelId="{AD22617A-5E80-4D23-B3EA-8787ECC0F35E}" type="pres">
      <dgm:prSet presAssocID="{2913CE36-06AC-4914-9B96-CEEDEB6F32B2}" presName="sibTrans" presStyleLbl="sibTrans1D1" presStyleIdx="8" presStyleCnt="9"/>
      <dgm:spPr/>
    </dgm:pt>
    <dgm:pt modelId="{7086BF63-B2D1-4601-A9B8-5064C3C572CC}" type="pres">
      <dgm:prSet presAssocID="{2913CE36-06AC-4914-9B96-CEEDEB6F32B2}" presName="connectorText" presStyleLbl="sibTrans1D1" presStyleIdx="8" presStyleCnt="9"/>
      <dgm:spPr/>
    </dgm:pt>
    <dgm:pt modelId="{FB255A0A-CA96-4932-84A1-FE2775FBB409}" type="pres">
      <dgm:prSet presAssocID="{B9476081-EECE-41A6-BFF9-36767FB29153}" presName="node" presStyleLbl="node1" presStyleIdx="9" presStyleCnt="10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59F8D627-5ED5-490E-B73B-AD0F6620C7E2}" type="presOf" srcId="{F368B3B2-695A-4CBC-B374-B6145A19FAA5}" destId="{146C62D7-8B48-482A-842F-0441C966D3D9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F734EC36-A778-45DB-83A0-67AE623106E2}" srcId="{9F7CAF19-7C4B-40C5-9B90-9683DAADEE86}" destId="{F84BF4A8-DFD9-40C0-AA4F-A48FD9605661}" srcOrd="6" destOrd="0" parTransId="{2F1C1E8A-2780-4807-9E81-0A8E336E3AB8}" sibTransId="{D96EEEBC-5473-4BF9-8FAE-BAC5A49334E1}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FB46C43B-C267-49A9-8C1F-52FA451C41D6}" type="presOf" srcId="{2913CE36-06AC-4914-9B96-CEEDEB6F32B2}" destId="{AD22617A-5E80-4D23-B3EA-8787ECC0F35E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C46E025B-A6A2-4808-A7A1-22397A3B9240}" type="presOf" srcId="{D96EEEBC-5473-4BF9-8FAE-BAC5A49334E1}" destId="{45751FB0-0B27-4A4D-B14C-6E97D8D44381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0E29F194-A483-476A-8CB5-F9651E9831D6}" srcId="{9F7CAF19-7C4B-40C5-9B90-9683DAADEE86}" destId="{F368B3B2-695A-4CBC-B374-B6145A19FAA5}" srcOrd="7" destOrd="0" parTransId="{A9F1093E-E68B-478C-99FF-3DFF7C70DAC8}" sibTransId="{D5DC5D62-F742-4514-8C09-D58A01B1936E}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280791A1-EFD2-42DB-94E0-BFF357D5FF2A}" srcId="{9F7CAF19-7C4B-40C5-9B90-9683DAADEE86}" destId="{1D58E7A1-2C3B-47E1-957F-96A7DA00AAA3}" srcOrd="8" destOrd="0" parTransId="{BD436A56-DEE2-4DFB-BAE1-E793516C95B7}" sibTransId="{2913CE36-06AC-4914-9B96-CEEDEB6F32B2}"/>
    <dgm:cxn modelId="{5E062BAD-F030-4929-AE87-D73FE41A00A0}" type="presOf" srcId="{2913CE36-06AC-4914-9B96-CEEDEB6F32B2}" destId="{7086BF63-B2D1-4601-A9B8-5064C3C572CC}" srcOrd="1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3A6024C0-7CE9-42DA-9C75-DDA0A3B8B9C1}" type="presOf" srcId="{B0C60885-BDB8-4A88-99F7-A4D1E8AFD9C0}" destId="{8AE10A1A-F44B-42EC-8E92-82CAAE708833}" srcOrd="1" destOrd="0" presId="urn:microsoft.com/office/officeart/2005/8/layout/bProcess3"/>
    <dgm:cxn modelId="{B7BB28C5-2337-4B41-9487-9AAE2A4B928F}" type="presOf" srcId="{B9476081-EECE-41A6-BFF9-36767FB29153}" destId="{FB255A0A-CA96-4932-84A1-FE2775FBB40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C6BA2DD0-A312-45E2-A16C-F0E8E75EF8B3}" type="presOf" srcId="{D96EEEBC-5473-4BF9-8FAE-BAC5A49334E1}" destId="{41168DBB-7B5F-427B-99D8-DD765E6DD532}" srcOrd="1" destOrd="0" presId="urn:microsoft.com/office/officeart/2005/8/layout/bProcess3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E06E9-22A0-4D02-A3C6-C34208FFAA64}" type="presOf" srcId="{F84BF4A8-DFD9-40C0-AA4F-A48FD9605661}" destId="{48962F95-CD6D-4F7D-8EA0-D505879685F7}" srcOrd="0" destOrd="0" presId="urn:microsoft.com/office/officeart/2005/8/layout/bProcess3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BAF103F1-68FB-4DA3-8F13-13ECBE3D3DC3}" type="presOf" srcId="{B0C60885-BDB8-4A88-99F7-A4D1E8AFD9C0}" destId="{738D32D0-A04C-4120-81B7-6C67925CA43C}" srcOrd="0" destOrd="0" presId="urn:microsoft.com/office/officeart/2005/8/layout/bProcess3"/>
    <dgm:cxn modelId="{5BE43CF3-8C6B-4E3D-A469-DB2AD4B662D0}" type="presOf" srcId="{D5DC5D62-F742-4514-8C09-D58A01B1936E}" destId="{70AD7491-DD47-4D34-81CA-5268C9455340}" srcOrd="1" destOrd="0" presId="urn:microsoft.com/office/officeart/2005/8/layout/bProcess3"/>
    <dgm:cxn modelId="{8BAC94F5-CAF4-4EC2-B026-D293A18125DF}" srcId="{9F7CAF19-7C4B-40C5-9B90-9683DAADEE86}" destId="{B9476081-EECE-41A6-BFF9-36767FB29153}" srcOrd="9" destOrd="0" parTransId="{13B50D9A-9255-4FA2-8D57-B637F1272C00}" sibTransId="{9D36E1BB-5B4A-45B4-A593-41C99BDCFCF0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A4A331F9-4E01-4BDC-99EA-6626A84CB032}" type="presOf" srcId="{D5DC5D62-F742-4514-8C09-D58A01B1936E}" destId="{76D117FB-A9CA-4F13-9FE9-7E1285560E9F}" srcOrd="0" destOrd="0" presId="urn:microsoft.com/office/officeart/2005/8/layout/bProcess3"/>
    <dgm:cxn modelId="{CA2A11FD-5C25-4255-849D-AD9DCA11AD0E}" type="presOf" srcId="{1D58E7A1-2C3B-47E1-957F-96A7DA00AAA3}" destId="{CFD2D437-EEB8-432B-814F-593FBA77D0BA}" srcOrd="0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EA77EB56-07E1-4F14-9434-DCFB2C8ABEBD}" type="presParOf" srcId="{EF0D0EF5-61EF-4EBB-8134-BF2DB9C6886B}" destId="{738D32D0-A04C-4120-81B7-6C67925CA43C}" srcOrd="11" destOrd="0" presId="urn:microsoft.com/office/officeart/2005/8/layout/bProcess3"/>
    <dgm:cxn modelId="{C80FBE7E-B474-42E8-9D61-B8080D4D3238}" type="presParOf" srcId="{738D32D0-A04C-4120-81B7-6C67925CA43C}" destId="{8AE10A1A-F44B-42EC-8E92-82CAAE708833}" srcOrd="0" destOrd="0" presId="urn:microsoft.com/office/officeart/2005/8/layout/bProcess3"/>
    <dgm:cxn modelId="{76961BA4-440D-416C-B05C-86B5B0B12A6F}" type="presParOf" srcId="{EF0D0EF5-61EF-4EBB-8134-BF2DB9C6886B}" destId="{48962F95-CD6D-4F7D-8EA0-D505879685F7}" srcOrd="12" destOrd="0" presId="urn:microsoft.com/office/officeart/2005/8/layout/bProcess3"/>
    <dgm:cxn modelId="{AE752F00-8F96-4E80-A779-EBF98B0C6F94}" type="presParOf" srcId="{EF0D0EF5-61EF-4EBB-8134-BF2DB9C6886B}" destId="{45751FB0-0B27-4A4D-B14C-6E97D8D44381}" srcOrd="13" destOrd="0" presId="urn:microsoft.com/office/officeart/2005/8/layout/bProcess3"/>
    <dgm:cxn modelId="{71BAAB5B-FC18-4681-AE73-6DDF690A98AC}" type="presParOf" srcId="{45751FB0-0B27-4A4D-B14C-6E97D8D44381}" destId="{41168DBB-7B5F-427B-99D8-DD765E6DD532}" srcOrd="0" destOrd="0" presId="urn:microsoft.com/office/officeart/2005/8/layout/bProcess3"/>
    <dgm:cxn modelId="{BC23E9CE-9904-401B-9CED-A74C3129008D}" type="presParOf" srcId="{EF0D0EF5-61EF-4EBB-8134-BF2DB9C6886B}" destId="{146C62D7-8B48-482A-842F-0441C966D3D9}" srcOrd="14" destOrd="0" presId="urn:microsoft.com/office/officeart/2005/8/layout/bProcess3"/>
    <dgm:cxn modelId="{CBE8E27F-F5FA-4CC8-A91E-FBD165D4A36E}" type="presParOf" srcId="{EF0D0EF5-61EF-4EBB-8134-BF2DB9C6886B}" destId="{76D117FB-A9CA-4F13-9FE9-7E1285560E9F}" srcOrd="15" destOrd="0" presId="urn:microsoft.com/office/officeart/2005/8/layout/bProcess3"/>
    <dgm:cxn modelId="{998B04BB-AD3B-443F-AE0A-3BF0BFF45886}" type="presParOf" srcId="{76D117FB-A9CA-4F13-9FE9-7E1285560E9F}" destId="{70AD7491-DD47-4D34-81CA-5268C9455340}" srcOrd="0" destOrd="0" presId="urn:microsoft.com/office/officeart/2005/8/layout/bProcess3"/>
    <dgm:cxn modelId="{DBF32C13-8E13-4239-A420-2D2EFB2DABFF}" type="presParOf" srcId="{EF0D0EF5-61EF-4EBB-8134-BF2DB9C6886B}" destId="{CFD2D437-EEB8-432B-814F-593FBA77D0BA}" srcOrd="16" destOrd="0" presId="urn:microsoft.com/office/officeart/2005/8/layout/bProcess3"/>
    <dgm:cxn modelId="{00F2556C-1AEA-4AB3-A6DC-BE454C0A8F9E}" type="presParOf" srcId="{EF0D0EF5-61EF-4EBB-8134-BF2DB9C6886B}" destId="{AD22617A-5E80-4D23-B3EA-8787ECC0F35E}" srcOrd="17" destOrd="0" presId="urn:microsoft.com/office/officeart/2005/8/layout/bProcess3"/>
    <dgm:cxn modelId="{5832ADBD-52FB-4EDD-A245-634AE4FFB9BF}" type="presParOf" srcId="{AD22617A-5E80-4D23-B3EA-8787ECC0F35E}" destId="{7086BF63-B2D1-4601-A9B8-5064C3C572CC}" srcOrd="0" destOrd="0" presId="urn:microsoft.com/office/officeart/2005/8/layout/bProcess3"/>
    <dgm:cxn modelId="{3FE6EA6F-4754-48BE-AB96-9D9AAA8238F4}" type="presParOf" srcId="{EF0D0EF5-61EF-4EBB-8134-BF2DB9C6886B}" destId="{FB255A0A-CA96-4932-84A1-FE2775FBB40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Verify Crew</a:t>
          </a:r>
          <a:endParaRPr lang="en-US" dirty="0"/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F84BF4A8-DFD9-40C0-AA4F-A48FD9605661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2F1C1E8A-2780-4807-9E81-0A8E336E3AB8}" type="parTrans" cxnId="{F734EC36-A778-45DB-83A0-67AE623106E2}">
      <dgm:prSet/>
      <dgm:spPr/>
      <dgm:t>
        <a:bodyPr/>
        <a:lstStyle/>
        <a:p>
          <a:endParaRPr lang="en-IN"/>
        </a:p>
      </dgm:t>
    </dgm:pt>
    <dgm:pt modelId="{D96EEEBC-5473-4BF9-8FAE-BAC5A49334E1}" type="sibTrans" cxnId="{F734EC36-A778-45DB-83A0-67AE623106E2}">
      <dgm:prSet/>
      <dgm:spPr/>
      <dgm:t>
        <a:bodyPr/>
        <a:lstStyle/>
        <a:p>
          <a:endParaRPr lang="en-IN"/>
        </a:p>
      </dgm:t>
    </dgm:pt>
    <dgm:pt modelId="{F368B3B2-695A-4CBC-B374-B6145A19FAA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Scene Setup Approve</a:t>
          </a:r>
        </a:p>
      </dgm:t>
    </dgm:pt>
    <dgm:pt modelId="{A9F1093E-E68B-478C-99FF-3DFF7C70DAC8}" type="parTrans" cxnId="{0E29F194-A483-476A-8CB5-F9651E9831D6}">
      <dgm:prSet/>
      <dgm:spPr/>
      <dgm:t>
        <a:bodyPr/>
        <a:lstStyle/>
        <a:p>
          <a:endParaRPr lang="en-IN"/>
        </a:p>
      </dgm:t>
    </dgm:pt>
    <dgm:pt modelId="{D5DC5D62-F742-4514-8C09-D58A01B1936E}" type="sibTrans" cxnId="{0E29F194-A483-476A-8CB5-F9651E9831D6}">
      <dgm:prSet/>
      <dgm:spPr/>
      <dgm:t>
        <a:bodyPr/>
        <a:lstStyle/>
        <a:p>
          <a:endParaRPr lang="en-IN"/>
        </a:p>
      </dgm:t>
    </dgm:pt>
    <dgm:pt modelId="{1D58E7A1-2C3B-47E1-957F-96A7DA00AAA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Character Setup Approve</a:t>
          </a:r>
        </a:p>
      </dgm:t>
    </dgm:pt>
    <dgm:pt modelId="{BD436A56-DEE2-4DFB-BAE1-E793516C95B7}" type="parTrans" cxnId="{280791A1-EFD2-42DB-94E0-BFF357D5FF2A}">
      <dgm:prSet/>
      <dgm:spPr/>
      <dgm:t>
        <a:bodyPr/>
        <a:lstStyle/>
        <a:p>
          <a:endParaRPr lang="en-IN"/>
        </a:p>
      </dgm:t>
    </dgm:pt>
    <dgm:pt modelId="{2913CE36-06AC-4914-9B96-CEEDEB6F32B2}" type="sibTrans" cxnId="{280791A1-EFD2-42DB-94E0-BFF357D5FF2A}">
      <dgm:prSet/>
      <dgm:spPr/>
      <dgm:t>
        <a:bodyPr/>
        <a:lstStyle/>
        <a:p>
          <a:endParaRPr lang="en-IN"/>
        </a:p>
      </dgm:t>
    </dgm:pt>
    <dgm:pt modelId="{B9476081-EECE-41A6-BFF9-36767FB2915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Location Setup</a:t>
          </a:r>
        </a:p>
      </dgm:t>
    </dgm:pt>
    <dgm:pt modelId="{13B50D9A-9255-4FA2-8D57-B637F1272C00}" type="parTrans" cxnId="{8BAC94F5-CAF4-4EC2-B026-D293A18125DF}">
      <dgm:prSet/>
      <dgm:spPr/>
      <dgm:t>
        <a:bodyPr/>
        <a:lstStyle/>
        <a:p>
          <a:endParaRPr lang="en-IN"/>
        </a:p>
      </dgm:t>
    </dgm:pt>
    <dgm:pt modelId="{9D36E1BB-5B4A-45B4-A593-41C99BDCFCF0}" type="sibTrans" cxnId="{8BAC94F5-CAF4-4EC2-B026-D293A18125DF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10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9"/>
      <dgm:spPr/>
    </dgm:pt>
    <dgm:pt modelId="{0EFDAFF8-6D02-4895-ABA1-CCA4D62A33C5}" type="pres">
      <dgm:prSet presAssocID="{D8DED21C-A1CF-4E49-A3D1-C11DD0909E1F}" presName="connectorText" presStyleLbl="sibTrans1D1" presStyleIdx="0" presStyleCnt="9"/>
      <dgm:spPr/>
    </dgm:pt>
    <dgm:pt modelId="{2058E4E2-AAE4-4B20-B159-768E6216A194}" type="pres">
      <dgm:prSet presAssocID="{EB97539B-2012-4F4C-98D1-59C5D40534C7}" presName="node" presStyleLbl="node1" presStyleIdx="1" presStyleCnt="10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9"/>
      <dgm:spPr/>
    </dgm:pt>
    <dgm:pt modelId="{AE1C647B-13CB-430E-A2E3-6437735608DA}" type="pres">
      <dgm:prSet presAssocID="{0034389F-B894-41F3-9BFD-65246671AE39}" presName="connectorText" presStyleLbl="sibTrans1D1" presStyleIdx="1" presStyleCnt="9"/>
      <dgm:spPr/>
    </dgm:pt>
    <dgm:pt modelId="{9493C475-FE53-4C7B-9D10-7AB4405D70C9}" type="pres">
      <dgm:prSet presAssocID="{AB007206-FEDE-4AC0-9004-F002843A54B3}" presName="node" presStyleLbl="node1" presStyleIdx="2" presStyleCnt="10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9"/>
      <dgm:spPr/>
    </dgm:pt>
    <dgm:pt modelId="{ADACC6C2-D9BC-4B51-AA35-0C97C48E08DD}" type="pres">
      <dgm:prSet presAssocID="{5D26EFBC-8C6B-4C63-A41A-AFB20AF22E0B}" presName="connectorText" presStyleLbl="sibTrans1D1" presStyleIdx="2" presStyleCnt="9"/>
      <dgm:spPr/>
    </dgm:pt>
    <dgm:pt modelId="{B1844026-9167-422E-8C1C-B454412730C2}" type="pres">
      <dgm:prSet presAssocID="{DD8F2107-CAA0-43B9-B2A3-3861FE6124D2}" presName="node" presStyleLbl="node1" presStyleIdx="3" presStyleCnt="10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9"/>
      <dgm:spPr/>
    </dgm:pt>
    <dgm:pt modelId="{B80AFB87-F73D-4F5B-BA7B-F65F0E90FB6F}" type="pres">
      <dgm:prSet presAssocID="{8E20CD90-8DA9-4FD7-992D-AB37AED59CB8}" presName="connectorText" presStyleLbl="sibTrans1D1" presStyleIdx="3" presStyleCnt="9"/>
      <dgm:spPr/>
    </dgm:pt>
    <dgm:pt modelId="{16783616-8CD0-4703-A4B6-4E442BF3C4E9}" type="pres">
      <dgm:prSet presAssocID="{2BDCAEAC-FE77-4606-89C1-83B1CE7DB14F}" presName="node" presStyleLbl="node1" presStyleIdx="4" presStyleCnt="10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9"/>
      <dgm:spPr/>
    </dgm:pt>
    <dgm:pt modelId="{A22AEED0-1DC9-4DB5-B326-4EA793DFE9F6}" type="pres">
      <dgm:prSet presAssocID="{E5A4EE7B-99C5-4D5D-9E9C-CFE7213AE955}" presName="connectorText" presStyleLbl="sibTrans1D1" presStyleIdx="4" presStyleCnt="9"/>
      <dgm:spPr/>
    </dgm:pt>
    <dgm:pt modelId="{AB4E80FA-6EA9-4921-8970-70926A13D163}" type="pres">
      <dgm:prSet presAssocID="{882CD567-DBBC-45B2-B96D-8CBAEE4761C5}" presName="node" presStyleLbl="node1" presStyleIdx="5" presStyleCnt="10">
        <dgm:presLayoutVars>
          <dgm:bulletEnabled val="1"/>
        </dgm:presLayoutVars>
      </dgm:prSet>
      <dgm:spPr/>
    </dgm:pt>
    <dgm:pt modelId="{738D32D0-A04C-4120-81B7-6C67925CA43C}" type="pres">
      <dgm:prSet presAssocID="{B0C60885-BDB8-4A88-99F7-A4D1E8AFD9C0}" presName="sibTrans" presStyleLbl="sibTrans1D1" presStyleIdx="5" presStyleCnt="9"/>
      <dgm:spPr/>
    </dgm:pt>
    <dgm:pt modelId="{8AE10A1A-F44B-42EC-8E92-82CAAE708833}" type="pres">
      <dgm:prSet presAssocID="{B0C60885-BDB8-4A88-99F7-A4D1E8AFD9C0}" presName="connectorText" presStyleLbl="sibTrans1D1" presStyleIdx="5" presStyleCnt="9"/>
      <dgm:spPr/>
    </dgm:pt>
    <dgm:pt modelId="{48962F95-CD6D-4F7D-8EA0-D505879685F7}" type="pres">
      <dgm:prSet presAssocID="{F84BF4A8-DFD9-40C0-AA4F-A48FD9605661}" presName="node" presStyleLbl="node1" presStyleIdx="6" presStyleCnt="10">
        <dgm:presLayoutVars>
          <dgm:bulletEnabled val="1"/>
        </dgm:presLayoutVars>
      </dgm:prSet>
      <dgm:spPr/>
    </dgm:pt>
    <dgm:pt modelId="{45751FB0-0B27-4A4D-B14C-6E97D8D44381}" type="pres">
      <dgm:prSet presAssocID="{D96EEEBC-5473-4BF9-8FAE-BAC5A49334E1}" presName="sibTrans" presStyleLbl="sibTrans1D1" presStyleIdx="6" presStyleCnt="9"/>
      <dgm:spPr/>
    </dgm:pt>
    <dgm:pt modelId="{41168DBB-7B5F-427B-99D8-DD765E6DD532}" type="pres">
      <dgm:prSet presAssocID="{D96EEEBC-5473-4BF9-8FAE-BAC5A49334E1}" presName="connectorText" presStyleLbl="sibTrans1D1" presStyleIdx="6" presStyleCnt="9"/>
      <dgm:spPr/>
    </dgm:pt>
    <dgm:pt modelId="{146C62D7-8B48-482A-842F-0441C966D3D9}" type="pres">
      <dgm:prSet presAssocID="{F368B3B2-695A-4CBC-B374-B6145A19FAA5}" presName="node" presStyleLbl="node1" presStyleIdx="7" presStyleCnt="10">
        <dgm:presLayoutVars>
          <dgm:bulletEnabled val="1"/>
        </dgm:presLayoutVars>
      </dgm:prSet>
      <dgm:spPr/>
    </dgm:pt>
    <dgm:pt modelId="{76D117FB-A9CA-4F13-9FE9-7E1285560E9F}" type="pres">
      <dgm:prSet presAssocID="{D5DC5D62-F742-4514-8C09-D58A01B1936E}" presName="sibTrans" presStyleLbl="sibTrans1D1" presStyleIdx="7" presStyleCnt="9"/>
      <dgm:spPr/>
    </dgm:pt>
    <dgm:pt modelId="{70AD7491-DD47-4D34-81CA-5268C9455340}" type="pres">
      <dgm:prSet presAssocID="{D5DC5D62-F742-4514-8C09-D58A01B1936E}" presName="connectorText" presStyleLbl="sibTrans1D1" presStyleIdx="7" presStyleCnt="9"/>
      <dgm:spPr/>
    </dgm:pt>
    <dgm:pt modelId="{CFD2D437-EEB8-432B-814F-593FBA77D0BA}" type="pres">
      <dgm:prSet presAssocID="{1D58E7A1-2C3B-47E1-957F-96A7DA00AAA3}" presName="node" presStyleLbl="node1" presStyleIdx="8" presStyleCnt="10">
        <dgm:presLayoutVars>
          <dgm:bulletEnabled val="1"/>
        </dgm:presLayoutVars>
      </dgm:prSet>
      <dgm:spPr/>
    </dgm:pt>
    <dgm:pt modelId="{AD22617A-5E80-4D23-B3EA-8787ECC0F35E}" type="pres">
      <dgm:prSet presAssocID="{2913CE36-06AC-4914-9B96-CEEDEB6F32B2}" presName="sibTrans" presStyleLbl="sibTrans1D1" presStyleIdx="8" presStyleCnt="9"/>
      <dgm:spPr/>
    </dgm:pt>
    <dgm:pt modelId="{7086BF63-B2D1-4601-A9B8-5064C3C572CC}" type="pres">
      <dgm:prSet presAssocID="{2913CE36-06AC-4914-9B96-CEEDEB6F32B2}" presName="connectorText" presStyleLbl="sibTrans1D1" presStyleIdx="8" presStyleCnt="9"/>
      <dgm:spPr/>
    </dgm:pt>
    <dgm:pt modelId="{FB255A0A-CA96-4932-84A1-FE2775FBB409}" type="pres">
      <dgm:prSet presAssocID="{B9476081-EECE-41A6-BFF9-36767FB29153}" presName="node" presStyleLbl="node1" presStyleIdx="9" presStyleCnt="10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59F8D627-5ED5-490E-B73B-AD0F6620C7E2}" type="presOf" srcId="{F368B3B2-695A-4CBC-B374-B6145A19FAA5}" destId="{146C62D7-8B48-482A-842F-0441C966D3D9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F734EC36-A778-45DB-83A0-67AE623106E2}" srcId="{9F7CAF19-7C4B-40C5-9B90-9683DAADEE86}" destId="{F84BF4A8-DFD9-40C0-AA4F-A48FD9605661}" srcOrd="6" destOrd="0" parTransId="{2F1C1E8A-2780-4807-9E81-0A8E336E3AB8}" sibTransId="{D96EEEBC-5473-4BF9-8FAE-BAC5A49334E1}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FB46C43B-C267-49A9-8C1F-52FA451C41D6}" type="presOf" srcId="{2913CE36-06AC-4914-9B96-CEEDEB6F32B2}" destId="{AD22617A-5E80-4D23-B3EA-8787ECC0F35E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C46E025B-A6A2-4808-A7A1-22397A3B9240}" type="presOf" srcId="{D96EEEBC-5473-4BF9-8FAE-BAC5A49334E1}" destId="{45751FB0-0B27-4A4D-B14C-6E97D8D44381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0E29F194-A483-476A-8CB5-F9651E9831D6}" srcId="{9F7CAF19-7C4B-40C5-9B90-9683DAADEE86}" destId="{F368B3B2-695A-4CBC-B374-B6145A19FAA5}" srcOrd="7" destOrd="0" parTransId="{A9F1093E-E68B-478C-99FF-3DFF7C70DAC8}" sibTransId="{D5DC5D62-F742-4514-8C09-D58A01B1936E}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280791A1-EFD2-42DB-94E0-BFF357D5FF2A}" srcId="{9F7CAF19-7C4B-40C5-9B90-9683DAADEE86}" destId="{1D58E7A1-2C3B-47E1-957F-96A7DA00AAA3}" srcOrd="8" destOrd="0" parTransId="{BD436A56-DEE2-4DFB-BAE1-E793516C95B7}" sibTransId="{2913CE36-06AC-4914-9B96-CEEDEB6F32B2}"/>
    <dgm:cxn modelId="{5E062BAD-F030-4929-AE87-D73FE41A00A0}" type="presOf" srcId="{2913CE36-06AC-4914-9B96-CEEDEB6F32B2}" destId="{7086BF63-B2D1-4601-A9B8-5064C3C572CC}" srcOrd="1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3A6024C0-7CE9-42DA-9C75-DDA0A3B8B9C1}" type="presOf" srcId="{B0C60885-BDB8-4A88-99F7-A4D1E8AFD9C0}" destId="{8AE10A1A-F44B-42EC-8E92-82CAAE708833}" srcOrd="1" destOrd="0" presId="urn:microsoft.com/office/officeart/2005/8/layout/bProcess3"/>
    <dgm:cxn modelId="{B7BB28C5-2337-4B41-9487-9AAE2A4B928F}" type="presOf" srcId="{B9476081-EECE-41A6-BFF9-36767FB29153}" destId="{FB255A0A-CA96-4932-84A1-FE2775FBB40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C6BA2DD0-A312-45E2-A16C-F0E8E75EF8B3}" type="presOf" srcId="{D96EEEBC-5473-4BF9-8FAE-BAC5A49334E1}" destId="{41168DBB-7B5F-427B-99D8-DD765E6DD532}" srcOrd="1" destOrd="0" presId="urn:microsoft.com/office/officeart/2005/8/layout/bProcess3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E06E9-22A0-4D02-A3C6-C34208FFAA64}" type="presOf" srcId="{F84BF4A8-DFD9-40C0-AA4F-A48FD9605661}" destId="{48962F95-CD6D-4F7D-8EA0-D505879685F7}" srcOrd="0" destOrd="0" presId="urn:microsoft.com/office/officeart/2005/8/layout/bProcess3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BAF103F1-68FB-4DA3-8F13-13ECBE3D3DC3}" type="presOf" srcId="{B0C60885-BDB8-4A88-99F7-A4D1E8AFD9C0}" destId="{738D32D0-A04C-4120-81B7-6C67925CA43C}" srcOrd="0" destOrd="0" presId="urn:microsoft.com/office/officeart/2005/8/layout/bProcess3"/>
    <dgm:cxn modelId="{5BE43CF3-8C6B-4E3D-A469-DB2AD4B662D0}" type="presOf" srcId="{D5DC5D62-F742-4514-8C09-D58A01B1936E}" destId="{70AD7491-DD47-4D34-81CA-5268C9455340}" srcOrd="1" destOrd="0" presId="urn:microsoft.com/office/officeart/2005/8/layout/bProcess3"/>
    <dgm:cxn modelId="{8BAC94F5-CAF4-4EC2-B026-D293A18125DF}" srcId="{9F7CAF19-7C4B-40C5-9B90-9683DAADEE86}" destId="{B9476081-EECE-41A6-BFF9-36767FB29153}" srcOrd="9" destOrd="0" parTransId="{13B50D9A-9255-4FA2-8D57-B637F1272C00}" sibTransId="{9D36E1BB-5B4A-45B4-A593-41C99BDCFCF0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A4A331F9-4E01-4BDC-99EA-6626A84CB032}" type="presOf" srcId="{D5DC5D62-F742-4514-8C09-D58A01B1936E}" destId="{76D117FB-A9CA-4F13-9FE9-7E1285560E9F}" srcOrd="0" destOrd="0" presId="urn:microsoft.com/office/officeart/2005/8/layout/bProcess3"/>
    <dgm:cxn modelId="{CA2A11FD-5C25-4255-849D-AD9DCA11AD0E}" type="presOf" srcId="{1D58E7A1-2C3B-47E1-957F-96A7DA00AAA3}" destId="{CFD2D437-EEB8-432B-814F-593FBA77D0BA}" srcOrd="0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EA77EB56-07E1-4F14-9434-DCFB2C8ABEBD}" type="presParOf" srcId="{EF0D0EF5-61EF-4EBB-8134-BF2DB9C6886B}" destId="{738D32D0-A04C-4120-81B7-6C67925CA43C}" srcOrd="11" destOrd="0" presId="urn:microsoft.com/office/officeart/2005/8/layout/bProcess3"/>
    <dgm:cxn modelId="{C80FBE7E-B474-42E8-9D61-B8080D4D3238}" type="presParOf" srcId="{738D32D0-A04C-4120-81B7-6C67925CA43C}" destId="{8AE10A1A-F44B-42EC-8E92-82CAAE708833}" srcOrd="0" destOrd="0" presId="urn:microsoft.com/office/officeart/2005/8/layout/bProcess3"/>
    <dgm:cxn modelId="{76961BA4-440D-416C-B05C-86B5B0B12A6F}" type="presParOf" srcId="{EF0D0EF5-61EF-4EBB-8134-BF2DB9C6886B}" destId="{48962F95-CD6D-4F7D-8EA0-D505879685F7}" srcOrd="12" destOrd="0" presId="urn:microsoft.com/office/officeart/2005/8/layout/bProcess3"/>
    <dgm:cxn modelId="{AE752F00-8F96-4E80-A779-EBF98B0C6F94}" type="presParOf" srcId="{EF0D0EF5-61EF-4EBB-8134-BF2DB9C6886B}" destId="{45751FB0-0B27-4A4D-B14C-6E97D8D44381}" srcOrd="13" destOrd="0" presId="urn:microsoft.com/office/officeart/2005/8/layout/bProcess3"/>
    <dgm:cxn modelId="{71BAAB5B-FC18-4681-AE73-6DDF690A98AC}" type="presParOf" srcId="{45751FB0-0B27-4A4D-B14C-6E97D8D44381}" destId="{41168DBB-7B5F-427B-99D8-DD765E6DD532}" srcOrd="0" destOrd="0" presId="urn:microsoft.com/office/officeart/2005/8/layout/bProcess3"/>
    <dgm:cxn modelId="{BC23E9CE-9904-401B-9CED-A74C3129008D}" type="presParOf" srcId="{EF0D0EF5-61EF-4EBB-8134-BF2DB9C6886B}" destId="{146C62D7-8B48-482A-842F-0441C966D3D9}" srcOrd="14" destOrd="0" presId="urn:microsoft.com/office/officeart/2005/8/layout/bProcess3"/>
    <dgm:cxn modelId="{CBE8E27F-F5FA-4CC8-A91E-FBD165D4A36E}" type="presParOf" srcId="{EF0D0EF5-61EF-4EBB-8134-BF2DB9C6886B}" destId="{76D117FB-A9CA-4F13-9FE9-7E1285560E9F}" srcOrd="15" destOrd="0" presId="urn:microsoft.com/office/officeart/2005/8/layout/bProcess3"/>
    <dgm:cxn modelId="{998B04BB-AD3B-443F-AE0A-3BF0BFF45886}" type="presParOf" srcId="{76D117FB-A9CA-4F13-9FE9-7E1285560E9F}" destId="{70AD7491-DD47-4D34-81CA-5268C9455340}" srcOrd="0" destOrd="0" presId="urn:microsoft.com/office/officeart/2005/8/layout/bProcess3"/>
    <dgm:cxn modelId="{DBF32C13-8E13-4239-A420-2D2EFB2DABFF}" type="presParOf" srcId="{EF0D0EF5-61EF-4EBB-8134-BF2DB9C6886B}" destId="{CFD2D437-EEB8-432B-814F-593FBA77D0BA}" srcOrd="16" destOrd="0" presId="urn:microsoft.com/office/officeart/2005/8/layout/bProcess3"/>
    <dgm:cxn modelId="{00F2556C-1AEA-4AB3-A6DC-BE454C0A8F9E}" type="presParOf" srcId="{EF0D0EF5-61EF-4EBB-8134-BF2DB9C6886B}" destId="{AD22617A-5E80-4D23-B3EA-8787ECC0F35E}" srcOrd="17" destOrd="0" presId="urn:microsoft.com/office/officeart/2005/8/layout/bProcess3"/>
    <dgm:cxn modelId="{5832ADBD-52FB-4EDD-A245-634AE4FFB9BF}" type="presParOf" srcId="{AD22617A-5E80-4D23-B3EA-8787ECC0F35E}" destId="{7086BF63-B2D1-4601-A9B8-5064C3C572CC}" srcOrd="0" destOrd="0" presId="urn:microsoft.com/office/officeart/2005/8/layout/bProcess3"/>
    <dgm:cxn modelId="{3FE6EA6F-4754-48BE-AB96-9D9AAA8238F4}" type="presParOf" srcId="{EF0D0EF5-61EF-4EBB-8134-BF2DB9C6886B}" destId="{FB255A0A-CA96-4932-84A1-FE2775FBB40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E8F9FD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Admin Login</a:t>
          </a:r>
          <a:endParaRPr lang="en-IN" dirty="0">
            <a:solidFill>
              <a:schemeClr val="accent5">
                <a:lumMod val="50000"/>
              </a:schemeClr>
            </a:solidFill>
          </a:endParaRPr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Production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157CFD24-4222-4AC4-BDBF-E82FD2B98D14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Department</a:t>
          </a:r>
        </a:p>
      </dgm:t>
    </dgm:pt>
    <dgm:pt modelId="{E0058CEE-5417-4EF3-8213-020593A0555F}" type="parTrans" cxnId="{533829CD-FC50-4FB8-8D80-8ED3E1B88B2F}">
      <dgm:prSet/>
      <dgm:spPr/>
      <dgm:t>
        <a:bodyPr/>
        <a:lstStyle/>
        <a:p>
          <a:endParaRPr lang="en-IN"/>
        </a:p>
      </dgm:t>
    </dgm:pt>
    <dgm:pt modelId="{DEEACE3B-2C92-48DD-97D4-63E00D65155B}" type="sibTrans" cxnId="{533829CD-FC50-4FB8-8D80-8ED3E1B88B2F}">
      <dgm:prSet/>
      <dgm:spPr/>
      <dgm:t>
        <a:bodyPr/>
        <a:lstStyle/>
        <a:p>
          <a:endParaRPr lang="en-IN"/>
        </a:p>
      </dgm:t>
    </dgm:pt>
    <dgm:pt modelId="{28B052EF-9A96-4421-9C9B-A55861F5EFD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Sub Department</a:t>
          </a:r>
        </a:p>
      </dgm:t>
    </dgm:pt>
    <dgm:pt modelId="{C20C4CDA-24D7-4642-BE03-F48261E13E1E}" type="parTrans" cxnId="{43EA0BF1-F32C-4D05-9CB4-DF6B2D75132D}">
      <dgm:prSet/>
      <dgm:spPr/>
      <dgm:t>
        <a:bodyPr/>
        <a:lstStyle/>
        <a:p>
          <a:endParaRPr lang="en-IN"/>
        </a:p>
      </dgm:t>
    </dgm:pt>
    <dgm:pt modelId="{1CC72814-D081-4F02-9D89-8C0CE249EBF6}" type="sibTrans" cxnId="{43EA0BF1-F32C-4D05-9CB4-DF6B2D75132D}">
      <dgm:prSet/>
      <dgm:spPr/>
      <dgm:t>
        <a:bodyPr/>
        <a:lstStyle/>
        <a:p>
          <a:endParaRPr lang="en-IN"/>
        </a:p>
      </dgm:t>
    </dgm:pt>
    <dgm:pt modelId="{21F6A4FE-F891-4457-9EBD-0C66731242D4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Designation</a:t>
          </a:r>
        </a:p>
      </dgm:t>
    </dgm:pt>
    <dgm:pt modelId="{E1818223-68D6-4085-BFDA-4D0EF72C7575}" type="parTrans" cxnId="{C9409055-08B7-42BE-AE5A-6E49DCFDAA68}">
      <dgm:prSet/>
      <dgm:spPr/>
      <dgm:t>
        <a:bodyPr/>
        <a:lstStyle/>
        <a:p>
          <a:endParaRPr lang="en-IN"/>
        </a:p>
      </dgm:t>
    </dgm:pt>
    <dgm:pt modelId="{8588CBF5-47AB-49BE-A248-57E392F4C204}" type="sibTrans" cxnId="{C9409055-08B7-42BE-AE5A-6E49DCFDAA68}">
      <dgm:prSet/>
      <dgm:spPr/>
      <dgm:t>
        <a:bodyPr/>
        <a:lstStyle/>
        <a:p>
          <a:endParaRPr lang="en-IN"/>
        </a:p>
      </dgm:t>
    </dgm:pt>
    <dgm:pt modelId="{AC3C7D36-AED6-4FEC-8371-118C2BF8763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Add Crew</a:t>
          </a:r>
        </a:p>
      </dgm:t>
    </dgm:pt>
    <dgm:pt modelId="{81BA7494-1836-4B8B-9637-37667517E00E}" type="parTrans" cxnId="{3B69D908-B764-4FC2-BF95-052BE65AF9D6}">
      <dgm:prSet/>
      <dgm:spPr/>
      <dgm:t>
        <a:bodyPr/>
        <a:lstStyle/>
        <a:p>
          <a:endParaRPr lang="en-IN"/>
        </a:p>
      </dgm:t>
    </dgm:pt>
    <dgm:pt modelId="{4B775E93-45EE-4855-A282-E906952AF839}" type="sibTrans" cxnId="{3B69D908-B764-4FC2-BF95-052BE65AF9D6}">
      <dgm:prSet/>
      <dgm:spPr/>
      <dgm:t>
        <a:bodyPr/>
        <a:lstStyle/>
        <a:p>
          <a:endParaRPr lang="en-IN"/>
        </a:p>
      </dgm:t>
    </dgm:pt>
    <dgm:pt modelId="{056CE2AB-2B20-4A0F-A079-2217D32564C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Define User Rights</a:t>
          </a:r>
        </a:p>
      </dgm:t>
    </dgm:pt>
    <dgm:pt modelId="{E3A7F6C2-A53F-4CA9-B993-E3302CB65CDA}" type="parTrans" cxnId="{4B7D5F18-FD79-4D06-9438-E138D04CFC1B}">
      <dgm:prSet/>
      <dgm:spPr/>
      <dgm:t>
        <a:bodyPr/>
        <a:lstStyle/>
        <a:p>
          <a:endParaRPr lang="en-IN"/>
        </a:p>
      </dgm:t>
    </dgm:pt>
    <dgm:pt modelId="{6411C884-C07F-41EF-A5B8-FE79F57D418D}" type="sibTrans" cxnId="{4B7D5F18-FD79-4D06-9438-E138D04CFC1B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7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6"/>
      <dgm:spPr/>
    </dgm:pt>
    <dgm:pt modelId="{0EFDAFF8-6D02-4895-ABA1-CCA4D62A33C5}" type="pres">
      <dgm:prSet presAssocID="{D8DED21C-A1CF-4E49-A3D1-C11DD0909E1F}" presName="connectorText" presStyleLbl="sibTrans1D1" presStyleIdx="0" presStyleCnt="6"/>
      <dgm:spPr/>
    </dgm:pt>
    <dgm:pt modelId="{2058E4E2-AAE4-4B20-B159-768E6216A194}" type="pres">
      <dgm:prSet presAssocID="{EB97539B-2012-4F4C-98D1-59C5D40534C7}" presName="node" presStyleLbl="node1" presStyleIdx="1" presStyleCnt="7">
        <dgm:presLayoutVars>
          <dgm:bulletEnabled val="1"/>
        </dgm:presLayoutVars>
      </dgm:prSet>
      <dgm:spPr/>
    </dgm:pt>
    <dgm:pt modelId="{9737D588-C246-4CCD-88FA-05201AB8B531}" type="pres">
      <dgm:prSet presAssocID="{0034389F-B894-41F3-9BFD-65246671AE39}" presName="sibTrans" presStyleLbl="sibTrans1D1" presStyleIdx="1" presStyleCnt="6"/>
      <dgm:spPr/>
    </dgm:pt>
    <dgm:pt modelId="{624DF29A-7424-49E8-B09F-65BC9DC39041}" type="pres">
      <dgm:prSet presAssocID="{0034389F-B894-41F3-9BFD-65246671AE39}" presName="connectorText" presStyleLbl="sibTrans1D1" presStyleIdx="1" presStyleCnt="6"/>
      <dgm:spPr/>
    </dgm:pt>
    <dgm:pt modelId="{DDF4240D-9225-4A20-8346-8EB7965EFF00}" type="pres">
      <dgm:prSet presAssocID="{157CFD24-4222-4AC4-BDBF-E82FD2B98D14}" presName="node" presStyleLbl="node1" presStyleIdx="2" presStyleCnt="7">
        <dgm:presLayoutVars>
          <dgm:bulletEnabled val="1"/>
        </dgm:presLayoutVars>
      </dgm:prSet>
      <dgm:spPr/>
    </dgm:pt>
    <dgm:pt modelId="{3C0C8A40-D7D0-423B-BA7F-DB5E31C4989E}" type="pres">
      <dgm:prSet presAssocID="{DEEACE3B-2C92-48DD-97D4-63E00D65155B}" presName="sibTrans" presStyleLbl="sibTrans1D1" presStyleIdx="2" presStyleCnt="6"/>
      <dgm:spPr/>
    </dgm:pt>
    <dgm:pt modelId="{40974404-EEB8-448B-8458-223BCC4E94CD}" type="pres">
      <dgm:prSet presAssocID="{DEEACE3B-2C92-48DD-97D4-63E00D65155B}" presName="connectorText" presStyleLbl="sibTrans1D1" presStyleIdx="2" presStyleCnt="6"/>
      <dgm:spPr/>
    </dgm:pt>
    <dgm:pt modelId="{CDA1539C-5F02-4B97-9E13-C48F35CA5BE8}" type="pres">
      <dgm:prSet presAssocID="{28B052EF-9A96-4421-9C9B-A55861F5EFD5}" presName="node" presStyleLbl="node1" presStyleIdx="3" presStyleCnt="7">
        <dgm:presLayoutVars>
          <dgm:bulletEnabled val="1"/>
        </dgm:presLayoutVars>
      </dgm:prSet>
      <dgm:spPr/>
    </dgm:pt>
    <dgm:pt modelId="{1FD3BDBC-A77F-4BD1-93E6-4973468465EA}" type="pres">
      <dgm:prSet presAssocID="{1CC72814-D081-4F02-9D89-8C0CE249EBF6}" presName="sibTrans" presStyleLbl="sibTrans1D1" presStyleIdx="3" presStyleCnt="6"/>
      <dgm:spPr/>
    </dgm:pt>
    <dgm:pt modelId="{3079C703-EF5C-4D51-8259-C91E5DA449F9}" type="pres">
      <dgm:prSet presAssocID="{1CC72814-D081-4F02-9D89-8C0CE249EBF6}" presName="connectorText" presStyleLbl="sibTrans1D1" presStyleIdx="3" presStyleCnt="6"/>
      <dgm:spPr/>
    </dgm:pt>
    <dgm:pt modelId="{5CBC8DB9-F301-4233-BA85-42CC1902A846}" type="pres">
      <dgm:prSet presAssocID="{21F6A4FE-F891-4457-9EBD-0C66731242D4}" presName="node" presStyleLbl="node1" presStyleIdx="4" presStyleCnt="7">
        <dgm:presLayoutVars>
          <dgm:bulletEnabled val="1"/>
        </dgm:presLayoutVars>
      </dgm:prSet>
      <dgm:spPr/>
    </dgm:pt>
    <dgm:pt modelId="{E16C1CF8-3791-40F5-B3F9-2981B445C860}" type="pres">
      <dgm:prSet presAssocID="{8588CBF5-47AB-49BE-A248-57E392F4C204}" presName="sibTrans" presStyleLbl="sibTrans1D1" presStyleIdx="4" presStyleCnt="6"/>
      <dgm:spPr/>
    </dgm:pt>
    <dgm:pt modelId="{4A12ABAE-FF68-416C-BE6C-4CB2EACF4C12}" type="pres">
      <dgm:prSet presAssocID="{8588CBF5-47AB-49BE-A248-57E392F4C204}" presName="connectorText" presStyleLbl="sibTrans1D1" presStyleIdx="4" presStyleCnt="6"/>
      <dgm:spPr/>
    </dgm:pt>
    <dgm:pt modelId="{C29BC09D-881E-4F84-83EB-73015DE644DD}" type="pres">
      <dgm:prSet presAssocID="{AC3C7D36-AED6-4FEC-8371-118C2BF8763E}" presName="node" presStyleLbl="node1" presStyleIdx="5" presStyleCnt="7">
        <dgm:presLayoutVars>
          <dgm:bulletEnabled val="1"/>
        </dgm:presLayoutVars>
      </dgm:prSet>
      <dgm:spPr/>
    </dgm:pt>
    <dgm:pt modelId="{FC9847C6-8666-45FE-8FBE-88E7C5656909}" type="pres">
      <dgm:prSet presAssocID="{4B775E93-45EE-4855-A282-E906952AF839}" presName="sibTrans" presStyleLbl="sibTrans1D1" presStyleIdx="5" presStyleCnt="6"/>
      <dgm:spPr/>
    </dgm:pt>
    <dgm:pt modelId="{DDE2ED17-EAA6-41D8-B7AE-B16EF56032FD}" type="pres">
      <dgm:prSet presAssocID="{4B775E93-45EE-4855-A282-E906952AF839}" presName="connectorText" presStyleLbl="sibTrans1D1" presStyleIdx="5" presStyleCnt="6"/>
      <dgm:spPr/>
    </dgm:pt>
    <dgm:pt modelId="{F527A869-3967-417B-B3B4-B5860C9FEADB}" type="pres">
      <dgm:prSet presAssocID="{056CE2AB-2B20-4A0F-A079-2217D32564C2}" presName="node" presStyleLbl="node1" presStyleIdx="6" presStyleCnt="7">
        <dgm:presLayoutVars>
          <dgm:bulletEnabled val="1"/>
        </dgm:presLayoutVars>
      </dgm:prSet>
      <dgm:spPr/>
    </dgm:pt>
  </dgm:ptLst>
  <dgm:cxnLst>
    <dgm:cxn modelId="{3B69D908-B764-4FC2-BF95-052BE65AF9D6}" srcId="{9F7CAF19-7C4B-40C5-9B90-9683DAADEE86}" destId="{AC3C7D36-AED6-4FEC-8371-118C2BF8763E}" srcOrd="5" destOrd="0" parTransId="{81BA7494-1836-4B8B-9637-37667517E00E}" sibTransId="{4B775E93-45EE-4855-A282-E906952AF839}"/>
    <dgm:cxn modelId="{9621C70A-2E1B-48E0-9A5B-29FD298E2C48}" type="presOf" srcId="{21F6A4FE-F891-4457-9EBD-0C66731242D4}" destId="{5CBC8DB9-F301-4233-BA85-42CC1902A846}" srcOrd="0" destOrd="0" presId="urn:microsoft.com/office/officeart/2005/8/layout/bProcess3"/>
    <dgm:cxn modelId="{4B7D5F18-FD79-4D06-9438-E138D04CFC1B}" srcId="{9F7CAF19-7C4B-40C5-9B90-9683DAADEE86}" destId="{056CE2AB-2B20-4A0F-A079-2217D32564C2}" srcOrd="6" destOrd="0" parTransId="{E3A7F6C2-A53F-4CA9-B993-E3302CB65CDA}" sibTransId="{6411C884-C07F-41EF-A5B8-FE79F57D418D}"/>
    <dgm:cxn modelId="{6B65E734-C7AF-436D-8837-F3BB937FB7B3}" type="presOf" srcId="{0034389F-B894-41F3-9BFD-65246671AE39}" destId="{9737D588-C246-4CCD-88FA-05201AB8B531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D567243-742D-44EB-A340-9F4BB5FDD7DF}" type="presOf" srcId="{1CC72814-D081-4F02-9D89-8C0CE249EBF6}" destId="{3079C703-EF5C-4D51-8259-C91E5DA449F9}" srcOrd="1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C9409055-08B7-42BE-AE5A-6E49DCFDAA68}" srcId="{9F7CAF19-7C4B-40C5-9B90-9683DAADEE86}" destId="{21F6A4FE-F891-4457-9EBD-0C66731242D4}" srcOrd="4" destOrd="0" parTransId="{E1818223-68D6-4085-BFDA-4D0EF72C7575}" sibTransId="{8588CBF5-47AB-49BE-A248-57E392F4C204}"/>
    <dgm:cxn modelId="{99DA227A-1E90-47C9-ACDC-BB60256FA3D8}" type="presOf" srcId="{DEEACE3B-2C92-48DD-97D4-63E00D65155B}" destId="{3C0C8A40-D7D0-423B-BA7F-DB5E31C4989E}" srcOrd="0" destOrd="0" presId="urn:microsoft.com/office/officeart/2005/8/layout/bProcess3"/>
    <dgm:cxn modelId="{D8A8AF8E-A6F3-460F-BC4A-DB310EFFA44F}" type="presOf" srcId="{DEEACE3B-2C92-48DD-97D4-63E00D65155B}" destId="{40974404-EEB8-448B-8458-223BCC4E94CD}" srcOrd="1" destOrd="0" presId="urn:microsoft.com/office/officeart/2005/8/layout/bProcess3"/>
    <dgm:cxn modelId="{18B39F91-BE37-4123-941D-07F2AE26794A}" type="presOf" srcId="{28B052EF-9A96-4421-9C9B-A55861F5EFD5}" destId="{CDA1539C-5F02-4B97-9E13-C48F35CA5BE8}" srcOrd="0" destOrd="0" presId="urn:microsoft.com/office/officeart/2005/8/layout/bProcess3"/>
    <dgm:cxn modelId="{02F0E692-695B-4E45-992E-B8629FCFBF0F}" type="presOf" srcId="{0034389F-B894-41F3-9BFD-65246671AE39}" destId="{624DF29A-7424-49E8-B09F-65BC9DC39041}" srcOrd="1" destOrd="0" presId="urn:microsoft.com/office/officeart/2005/8/layout/bProcess3"/>
    <dgm:cxn modelId="{DE76A394-FEE3-4C72-AE91-019CBAAB3FBD}" type="presOf" srcId="{4B775E93-45EE-4855-A282-E906952AF839}" destId="{DDE2ED17-EAA6-41D8-B7AE-B16EF56032FD}" srcOrd="1" destOrd="0" presId="urn:microsoft.com/office/officeart/2005/8/layout/bProcess3"/>
    <dgm:cxn modelId="{C5164995-CEB5-4FFF-AEE5-F63AE7224437}" type="presOf" srcId="{4B775E93-45EE-4855-A282-E906952AF839}" destId="{FC9847C6-8666-45FE-8FBE-88E7C5656909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99698097-29AA-4348-85F5-1E519CEB017E}" type="presOf" srcId="{1CC72814-D081-4F02-9D89-8C0CE249EBF6}" destId="{1FD3BDBC-A77F-4BD1-93E6-4973468465EA}" srcOrd="0" destOrd="0" presId="urn:microsoft.com/office/officeart/2005/8/layout/bProcess3"/>
    <dgm:cxn modelId="{12747999-FC82-43C0-953E-97976E8CE580}" type="presOf" srcId="{157CFD24-4222-4AC4-BDBF-E82FD2B98D14}" destId="{DDF4240D-9225-4A20-8346-8EB7965EFF00}" srcOrd="0" destOrd="0" presId="urn:microsoft.com/office/officeart/2005/8/layout/bProcess3"/>
    <dgm:cxn modelId="{465A78A2-5776-4745-B7A9-96E359775EB6}" type="presOf" srcId="{8588CBF5-47AB-49BE-A248-57E392F4C204}" destId="{E16C1CF8-3791-40F5-B3F9-2981B445C860}" srcOrd="0" destOrd="0" presId="urn:microsoft.com/office/officeart/2005/8/layout/bProcess3"/>
    <dgm:cxn modelId="{FD81E2B1-ECA3-42D5-A97B-5E75AA2F3D62}" type="presOf" srcId="{8588CBF5-47AB-49BE-A248-57E392F4C204}" destId="{4A12ABAE-FF68-416C-BE6C-4CB2EACF4C12}" srcOrd="1" destOrd="0" presId="urn:microsoft.com/office/officeart/2005/8/layout/bProcess3"/>
    <dgm:cxn modelId="{657467C6-5DF8-4A52-BD27-1A1969BBCE70}" type="presOf" srcId="{056CE2AB-2B20-4A0F-A079-2217D32564C2}" destId="{F527A869-3967-417B-B3B4-B5860C9FEADB}" srcOrd="0" destOrd="0" presId="urn:microsoft.com/office/officeart/2005/8/layout/bProcess3"/>
    <dgm:cxn modelId="{533829CD-FC50-4FB8-8D80-8ED3E1B88B2F}" srcId="{9F7CAF19-7C4B-40C5-9B90-9683DAADEE86}" destId="{157CFD24-4222-4AC4-BDBF-E82FD2B98D14}" srcOrd="2" destOrd="0" parTransId="{E0058CEE-5417-4EF3-8213-020593A0555F}" sibTransId="{DEEACE3B-2C92-48DD-97D4-63E00D65155B}"/>
    <dgm:cxn modelId="{D42838D9-E770-4031-B1AE-EC5B71CDD7E6}" type="presOf" srcId="{AC3C7D36-AED6-4FEC-8371-118C2BF8763E}" destId="{C29BC09D-881E-4F84-83EB-73015DE644DD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43EA0BF1-F32C-4D05-9CB4-DF6B2D75132D}" srcId="{9F7CAF19-7C4B-40C5-9B90-9683DAADEE86}" destId="{28B052EF-9A96-4421-9C9B-A55861F5EFD5}" srcOrd="3" destOrd="0" parTransId="{C20C4CDA-24D7-4642-BE03-F48261E13E1E}" sibTransId="{1CC72814-D081-4F02-9D89-8C0CE249EBF6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1B3D5CBD-F148-480D-AFE4-514F5CA003C4}" type="presParOf" srcId="{EF0D0EF5-61EF-4EBB-8134-BF2DB9C6886B}" destId="{9737D588-C246-4CCD-88FA-05201AB8B531}" srcOrd="3" destOrd="0" presId="urn:microsoft.com/office/officeart/2005/8/layout/bProcess3"/>
    <dgm:cxn modelId="{6AAA5EE3-87C5-4274-B6FF-97D62633A530}" type="presParOf" srcId="{9737D588-C246-4CCD-88FA-05201AB8B531}" destId="{624DF29A-7424-49E8-B09F-65BC9DC39041}" srcOrd="0" destOrd="0" presId="urn:microsoft.com/office/officeart/2005/8/layout/bProcess3"/>
    <dgm:cxn modelId="{CA9E4080-6A92-4370-B48C-E9BA3D805F2A}" type="presParOf" srcId="{EF0D0EF5-61EF-4EBB-8134-BF2DB9C6886B}" destId="{DDF4240D-9225-4A20-8346-8EB7965EFF00}" srcOrd="4" destOrd="0" presId="urn:microsoft.com/office/officeart/2005/8/layout/bProcess3"/>
    <dgm:cxn modelId="{2BAAA22E-3587-4566-96CE-1CE418D89329}" type="presParOf" srcId="{EF0D0EF5-61EF-4EBB-8134-BF2DB9C6886B}" destId="{3C0C8A40-D7D0-423B-BA7F-DB5E31C4989E}" srcOrd="5" destOrd="0" presId="urn:microsoft.com/office/officeart/2005/8/layout/bProcess3"/>
    <dgm:cxn modelId="{84EB6C8F-0781-43B2-9857-40EED407614D}" type="presParOf" srcId="{3C0C8A40-D7D0-423B-BA7F-DB5E31C4989E}" destId="{40974404-EEB8-448B-8458-223BCC4E94CD}" srcOrd="0" destOrd="0" presId="urn:microsoft.com/office/officeart/2005/8/layout/bProcess3"/>
    <dgm:cxn modelId="{2DCF2C8A-123C-4E96-B5B1-282A9F8D5910}" type="presParOf" srcId="{EF0D0EF5-61EF-4EBB-8134-BF2DB9C6886B}" destId="{CDA1539C-5F02-4B97-9E13-C48F35CA5BE8}" srcOrd="6" destOrd="0" presId="urn:microsoft.com/office/officeart/2005/8/layout/bProcess3"/>
    <dgm:cxn modelId="{4A506D7C-8D34-4B96-BA76-A753063BDB29}" type="presParOf" srcId="{EF0D0EF5-61EF-4EBB-8134-BF2DB9C6886B}" destId="{1FD3BDBC-A77F-4BD1-93E6-4973468465EA}" srcOrd="7" destOrd="0" presId="urn:microsoft.com/office/officeart/2005/8/layout/bProcess3"/>
    <dgm:cxn modelId="{4C28BBCA-6EE9-445A-91DA-DC926F6296F7}" type="presParOf" srcId="{1FD3BDBC-A77F-4BD1-93E6-4973468465EA}" destId="{3079C703-EF5C-4D51-8259-C91E5DA449F9}" srcOrd="0" destOrd="0" presId="urn:microsoft.com/office/officeart/2005/8/layout/bProcess3"/>
    <dgm:cxn modelId="{E05C6802-AF4C-4870-9C8A-E90DF5BE53B4}" type="presParOf" srcId="{EF0D0EF5-61EF-4EBB-8134-BF2DB9C6886B}" destId="{5CBC8DB9-F301-4233-BA85-42CC1902A846}" srcOrd="8" destOrd="0" presId="urn:microsoft.com/office/officeart/2005/8/layout/bProcess3"/>
    <dgm:cxn modelId="{BA68D777-2FAB-4A98-8A56-A1288E841A8D}" type="presParOf" srcId="{EF0D0EF5-61EF-4EBB-8134-BF2DB9C6886B}" destId="{E16C1CF8-3791-40F5-B3F9-2981B445C860}" srcOrd="9" destOrd="0" presId="urn:microsoft.com/office/officeart/2005/8/layout/bProcess3"/>
    <dgm:cxn modelId="{353CAD09-C817-484B-A4AE-A017BAC17474}" type="presParOf" srcId="{E16C1CF8-3791-40F5-B3F9-2981B445C860}" destId="{4A12ABAE-FF68-416C-BE6C-4CB2EACF4C12}" srcOrd="0" destOrd="0" presId="urn:microsoft.com/office/officeart/2005/8/layout/bProcess3"/>
    <dgm:cxn modelId="{AF68EC53-4BDF-4BB0-AEB7-D34CF61272F2}" type="presParOf" srcId="{EF0D0EF5-61EF-4EBB-8134-BF2DB9C6886B}" destId="{C29BC09D-881E-4F84-83EB-73015DE644DD}" srcOrd="10" destOrd="0" presId="urn:microsoft.com/office/officeart/2005/8/layout/bProcess3"/>
    <dgm:cxn modelId="{C9207F31-284D-42B4-A76E-E18989D59D6D}" type="presParOf" srcId="{EF0D0EF5-61EF-4EBB-8134-BF2DB9C6886B}" destId="{FC9847C6-8666-45FE-8FBE-88E7C5656909}" srcOrd="11" destOrd="0" presId="urn:microsoft.com/office/officeart/2005/8/layout/bProcess3"/>
    <dgm:cxn modelId="{3C3E8B80-C757-407B-B056-62459A3A0058}" type="presParOf" srcId="{FC9847C6-8666-45FE-8FBE-88E7C5656909}" destId="{DDE2ED17-EAA6-41D8-B7AE-B16EF56032FD}" srcOrd="0" destOrd="0" presId="urn:microsoft.com/office/officeart/2005/8/layout/bProcess3"/>
    <dgm:cxn modelId="{B450C91B-2AD7-4A25-951C-9187A77B79C6}" type="presParOf" srcId="{EF0D0EF5-61EF-4EBB-8134-BF2DB9C6886B}" destId="{F527A869-3967-417B-B3B4-B5860C9FEADB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Verify Crew</a:t>
          </a:r>
          <a:endParaRPr lang="en-US" dirty="0"/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Input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F84BF4A8-DFD9-40C0-AA4F-A48FD9605661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2F1C1E8A-2780-4807-9E81-0A8E336E3AB8}" type="parTrans" cxnId="{F734EC36-A778-45DB-83A0-67AE623106E2}">
      <dgm:prSet/>
      <dgm:spPr/>
      <dgm:t>
        <a:bodyPr/>
        <a:lstStyle/>
        <a:p>
          <a:endParaRPr lang="en-IN"/>
        </a:p>
      </dgm:t>
    </dgm:pt>
    <dgm:pt modelId="{D96EEEBC-5473-4BF9-8FAE-BAC5A49334E1}" type="sibTrans" cxnId="{F734EC36-A778-45DB-83A0-67AE623106E2}">
      <dgm:prSet/>
      <dgm:spPr/>
      <dgm:t>
        <a:bodyPr/>
        <a:lstStyle/>
        <a:p>
          <a:endParaRPr lang="en-IN"/>
        </a:p>
      </dgm:t>
    </dgm:pt>
    <dgm:pt modelId="{F368B3B2-695A-4CBC-B374-B6145A19FAA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Scene Setup Approve</a:t>
          </a:r>
        </a:p>
      </dgm:t>
    </dgm:pt>
    <dgm:pt modelId="{A9F1093E-E68B-478C-99FF-3DFF7C70DAC8}" type="parTrans" cxnId="{0E29F194-A483-476A-8CB5-F9651E9831D6}">
      <dgm:prSet/>
      <dgm:spPr/>
      <dgm:t>
        <a:bodyPr/>
        <a:lstStyle/>
        <a:p>
          <a:endParaRPr lang="en-IN"/>
        </a:p>
      </dgm:t>
    </dgm:pt>
    <dgm:pt modelId="{D5DC5D62-F742-4514-8C09-D58A01B1936E}" type="sibTrans" cxnId="{0E29F194-A483-476A-8CB5-F9651E9831D6}">
      <dgm:prSet/>
      <dgm:spPr/>
      <dgm:t>
        <a:bodyPr/>
        <a:lstStyle/>
        <a:p>
          <a:endParaRPr lang="en-IN"/>
        </a:p>
      </dgm:t>
    </dgm:pt>
    <dgm:pt modelId="{1D58E7A1-2C3B-47E1-957F-96A7DA00AAA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Character Setup Approve</a:t>
          </a:r>
        </a:p>
      </dgm:t>
    </dgm:pt>
    <dgm:pt modelId="{BD436A56-DEE2-4DFB-BAE1-E793516C95B7}" type="parTrans" cxnId="{280791A1-EFD2-42DB-94E0-BFF357D5FF2A}">
      <dgm:prSet/>
      <dgm:spPr/>
      <dgm:t>
        <a:bodyPr/>
        <a:lstStyle/>
        <a:p>
          <a:endParaRPr lang="en-IN"/>
        </a:p>
      </dgm:t>
    </dgm:pt>
    <dgm:pt modelId="{2913CE36-06AC-4914-9B96-CEEDEB6F32B2}" type="sibTrans" cxnId="{280791A1-EFD2-42DB-94E0-BFF357D5FF2A}">
      <dgm:prSet/>
      <dgm:spPr/>
      <dgm:t>
        <a:bodyPr/>
        <a:lstStyle/>
        <a:p>
          <a:endParaRPr lang="en-IN"/>
        </a:p>
      </dgm:t>
    </dgm:pt>
    <dgm:pt modelId="{B9476081-EECE-41A6-BFF9-36767FB2915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Location Setup</a:t>
          </a:r>
        </a:p>
      </dgm:t>
    </dgm:pt>
    <dgm:pt modelId="{13B50D9A-9255-4FA2-8D57-B637F1272C00}" type="parTrans" cxnId="{8BAC94F5-CAF4-4EC2-B026-D293A18125DF}">
      <dgm:prSet/>
      <dgm:spPr/>
      <dgm:t>
        <a:bodyPr/>
        <a:lstStyle/>
        <a:p>
          <a:endParaRPr lang="en-IN"/>
        </a:p>
      </dgm:t>
    </dgm:pt>
    <dgm:pt modelId="{9D36E1BB-5B4A-45B4-A593-41C99BDCFCF0}" type="sibTrans" cxnId="{8BAC94F5-CAF4-4EC2-B026-D293A18125DF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10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9"/>
      <dgm:spPr/>
    </dgm:pt>
    <dgm:pt modelId="{0EFDAFF8-6D02-4895-ABA1-CCA4D62A33C5}" type="pres">
      <dgm:prSet presAssocID="{D8DED21C-A1CF-4E49-A3D1-C11DD0909E1F}" presName="connectorText" presStyleLbl="sibTrans1D1" presStyleIdx="0" presStyleCnt="9"/>
      <dgm:spPr/>
    </dgm:pt>
    <dgm:pt modelId="{2058E4E2-AAE4-4B20-B159-768E6216A194}" type="pres">
      <dgm:prSet presAssocID="{EB97539B-2012-4F4C-98D1-59C5D40534C7}" presName="node" presStyleLbl="node1" presStyleIdx="1" presStyleCnt="10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9"/>
      <dgm:spPr/>
    </dgm:pt>
    <dgm:pt modelId="{AE1C647B-13CB-430E-A2E3-6437735608DA}" type="pres">
      <dgm:prSet presAssocID="{0034389F-B894-41F3-9BFD-65246671AE39}" presName="connectorText" presStyleLbl="sibTrans1D1" presStyleIdx="1" presStyleCnt="9"/>
      <dgm:spPr/>
    </dgm:pt>
    <dgm:pt modelId="{9493C475-FE53-4C7B-9D10-7AB4405D70C9}" type="pres">
      <dgm:prSet presAssocID="{AB007206-FEDE-4AC0-9004-F002843A54B3}" presName="node" presStyleLbl="node1" presStyleIdx="2" presStyleCnt="10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9"/>
      <dgm:spPr/>
    </dgm:pt>
    <dgm:pt modelId="{ADACC6C2-D9BC-4B51-AA35-0C97C48E08DD}" type="pres">
      <dgm:prSet presAssocID="{5D26EFBC-8C6B-4C63-A41A-AFB20AF22E0B}" presName="connectorText" presStyleLbl="sibTrans1D1" presStyleIdx="2" presStyleCnt="9"/>
      <dgm:spPr/>
    </dgm:pt>
    <dgm:pt modelId="{B1844026-9167-422E-8C1C-B454412730C2}" type="pres">
      <dgm:prSet presAssocID="{DD8F2107-CAA0-43B9-B2A3-3861FE6124D2}" presName="node" presStyleLbl="node1" presStyleIdx="3" presStyleCnt="10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9"/>
      <dgm:spPr/>
    </dgm:pt>
    <dgm:pt modelId="{B80AFB87-F73D-4F5B-BA7B-F65F0E90FB6F}" type="pres">
      <dgm:prSet presAssocID="{8E20CD90-8DA9-4FD7-992D-AB37AED59CB8}" presName="connectorText" presStyleLbl="sibTrans1D1" presStyleIdx="3" presStyleCnt="9"/>
      <dgm:spPr/>
    </dgm:pt>
    <dgm:pt modelId="{16783616-8CD0-4703-A4B6-4E442BF3C4E9}" type="pres">
      <dgm:prSet presAssocID="{2BDCAEAC-FE77-4606-89C1-83B1CE7DB14F}" presName="node" presStyleLbl="node1" presStyleIdx="4" presStyleCnt="10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9"/>
      <dgm:spPr/>
    </dgm:pt>
    <dgm:pt modelId="{A22AEED0-1DC9-4DB5-B326-4EA793DFE9F6}" type="pres">
      <dgm:prSet presAssocID="{E5A4EE7B-99C5-4D5D-9E9C-CFE7213AE955}" presName="connectorText" presStyleLbl="sibTrans1D1" presStyleIdx="4" presStyleCnt="9"/>
      <dgm:spPr/>
    </dgm:pt>
    <dgm:pt modelId="{AB4E80FA-6EA9-4921-8970-70926A13D163}" type="pres">
      <dgm:prSet presAssocID="{882CD567-DBBC-45B2-B96D-8CBAEE4761C5}" presName="node" presStyleLbl="node1" presStyleIdx="5" presStyleCnt="10">
        <dgm:presLayoutVars>
          <dgm:bulletEnabled val="1"/>
        </dgm:presLayoutVars>
      </dgm:prSet>
      <dgm:spPr/>
    </dgm:pt>
    <dgm:pt modelId="{738D32D0-A04C-4120-81B7-6C67925CA43C}" type="pres">
      <dgm:prSet presAssocID="{B0C60885-BDB8-4A88-99F7-A4D1E8AFD9C0}" presName="sibTrans" presStyleLbl="sibTrans1D1" presStyleIdx="5" presStyleCnt="9"/>
      <dgm:spPr/>
    </dgm:pt>
    <dgm:pt modelId="{8AE10A1A-F44B-42EC-8E92-82CAAE708833}" type="pres">
      <dgm:prSet presAssocID="{B0C60885-BDB8-4A88-99F7-A4D1E8AFD9C0}" presName="connectorText" presStyleLbl="sibTrans1D1" presStyleIdx="5" presStyleCnt="9"/>
      <dgm:spPr/>
    </dgm:pt>
    <dgm:pt modelId="{48962F95-CD6D-4F7D-8EA0-D505879685F7}" type="pres">
      <dgm:prSet presAssocID="{F84BF4A8-DFD9-40C0-AA4F-A48FD9605661}" presName="node" presStyleLbl="node1" presStyleIdx="6" presStyleCnt="10">
        <dgm:presLayoutVars>
          <dgm:bulletEnabled val="1"/>
        </dgm:presLayoutVars>
      </dgm:prSet>
      <dgm:spPr/>
    </dgm:pt>
    <dgm:pt modelId="{45751FB0-0B27-4A4D-B14C-6E97D8D44381}" type="pres">
      <dgm:prSet presAssocID="{D96EEEBC-5473-4BF9-8FAE-BAC5A49334E1}" presName="sibTrans" presStyleLbl="sibTrans1D1" presStyleIdx="6" presStyleCnt="9"/>
      <dgm:spPr/>
    </dgm:pt>
    <dgm:pt modelId="{41168DBB-7B5F-427B-99D8-DD765E6DD532}" type="pres">
      <dgm:prSet presAssocID="{D96EEEBC-5473-4BF9-8FAE-BAC5A49334E1}" presName="connectorText" presStyleLbl="sibTrans1D1" presStyleIdx="6" presStyleCnt="9"/>
      <dgm:spPr/>
    </dgm:pt>
    <dgm:pt modelId="{146C62D7-8B48-482A-842F-0441C966D3D9}" type="pres">
      <dgm:prSet presAssocID="{F368B3B2-695A-4CBC-B374-B6145A19FAA5}" presName="node" presStyleLbl="node1" presStyleIdx="7" presStyleCnt="10">
        <dgm:presLayoutVars>
          <dgm:bulletEnabled val="1"/>
        </dgm:presLayoutVars>
      </dgm:prSet>
      <dgm:spPr/>
    </dgm:pt>
    <dgm:pt modelId="{76D117FB-A9CA-4F13-9FE9-7E1285560E9F}" type="pres">
      <dgm:prSet presAssocID="{D5DC5D62-F742-4514-8C09-D58A01B1936E}" presName="sibTrans" presStyleLbl="sibTrans1D1" presStyleIdx="7" presStyleCnt="9"/>
      <dgm:spPr/>
    </dgm:pt>
    <dgm:pt modelId="{70AD7491-DD47-4D34-81CA-5268C9455340}" type="pres">
      <dgm:prSet presAssocID="{D5DC5D62-F742-4514-8C09-D58A01B1936E}" presName="connectorText" presStyleLbl="sibTrans1D1" presStyleIdx="7" presStyleCnt="9"/>
      <dgm:spPr/>
    </dgm:pt>
    <dgm:pt modelId="{CFD2D437-EEB8-432B-814F-593FBA77D0BA}" type="pres">
      <dgm:prSet presAssocID="{1D58E7A1-2C3B-47E1-957F-96A7DA00AAA3}" presName="node" presStyleLbl="node1" presStyleIdx="8" presStyleCnt="10">
        <dgm:presLayoutVars>
          <dgm:bulletEnabled val="1"/>
        </dgm:presLayoutVars>
      </dgm:prSet>
      <dgm:spPr/>
    </dgm:pt>
    <dgm:pt modelId="{AD22617A-5E80-4D23-B3EA-8787ECC0F35E}" type="pres">
      <dgm:prSet presAssocID="{2913CE36-06AC-4914-9B96-CEEDEB6F32B2}" presName="sibTrans" presStyleLbl="sibTrans1D1" presStyleIdx="8" presStyleCnt="9"/>
      <dgm:spPr/>
    </dgm:pt>
    <dgm:pt modelId="{7086BF63-B2D1-4601-A9B8-5064C3C572CC}" type="pres">
      <dgm:prSet presAssocID="{2913CE36-06AC-4914-9B96-CEEDEB6F32B2}" presName="connectorText" presStyleLbl="sibTrans1D1" presStyleIdx="8" presStyleCnt="9"/>
      <dgm:spPr/>
    </dgm:pt>
    <dgm:pt modelId="{FB255A0A-CA96-4932-84A1-FE2775FBB409}" type="pres">
      <dgm:prSet presAssocID="{B9476081-EECE-41A6-BFF9-36767FB29153}" presName="node" presStyleLbl="node1" presStyleIdx="9" presStyleCnt="10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59F8D627-5ED5-490E-B73B-AD0F6620C7E2}" type="presOf" srcId="{F368B3B2-695A-4CBC-B374-B6145A19FAA5}" destId="{146C62D7-8B48-482A-842F-0441C966D3D9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F734EC36-A778-45DB-83A0-67AE623106E2}" srcId="{9F7CAF19-7C4B-40C5-9B90-9683DAADEE86}" destId="{F84BF4A8-DFD9-40C0-AA4F-A48FD9605661}" srcOrd="6" destOrd="0" parTransId="{2F1C1E8A-2780-4807-9E81-0A8E336E3AB8}" sibTransId="{D96EEEBC-5473-4BF9-8FAE-BAC5A49334E1}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FB46C43B-C267-49A9-8C1F-52FA451C41D6}" type="presOf" srcId="{2913CE36-06AC-4914-9B96-CEEDEB6F32B2}" destId="{AD22617A-5E80-4D23-B3EA-8787ECC0F35E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C46E025B-A6A2-4808-A7A1-22397A3B9240}" type="presOf" srcId="{D96EEEBC-5473-4BF9-8FAE-BAC5A49334E1}" destId="{45751FB0-0B27-4A4D-B14C-6E97D8D44381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0E29F194-A483-476A-8CB5-F9651E9831D6}" srcId="{9F7CAF19-7C4B-40C5-9B90-9683DAADEE86}" destId="{F368B3B2-695A-4CBC-B374-B6145A19FAA5}" srcOrd="7" destOrd="0" parTransId="{A9F1093E-E68B-478C-99FF-3DFF7C70DAC8}" sibTransId="{D5DC5D62-F742-4514-8C09-D58A01B1936E}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280791A1-EFD2-42DB-94E0-BFF357D5FF2A}" srcId="{9F7CAF19-7C4B-40C5-9B90-9683DAADEE86}" destId="{1D58E7A1-2C3B-47E1-957F-96A7DA00AAA3}" srcOrd="8" destOrd="0" parTransId="{BD436A56-DEE2-4DFB-BAE1-E793516C95B7}" sibTransId="{2913CE36-06AC-4914-9B96-CEEDEB6F32B2}"/>
    <dgm:cxn modelId="{5E062BAD-F030-4929-AE87-D73FE41A00A0}" type="presOf" srcId="{2913CE36-06AC-4914-9B96-CEEDEB6F32B2}" destId="{7086BF63-B2D1-4601-A9B8-5064C3C572CC}" srcOrd="1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3A6024C0-7CE9-42DA-9C75-DDA0A3B8B9C1}" type="presOf" srcId="{B0C60885-BDB8-4A88-99F7-A4D1E8AFD9C0}" destId="{8AE10A1A-F44B-42EC-8E92-82CAAE708833}" srcOrd="1" destOrd="0" presId="urn:microsoft.com/office/officeart/2005/8/layout/bProcess3"/>
    <dgm:cxn modelId="{B7BB28C5-2337-4B41-9487-9AAE2A4B928F}" type="presOf" srcId="{B9476081-EECE-41A6-BFF9-36767FB29153}" destId="{FB255A0A-CA96-4932-84A1-FE2775FBB40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C6BA2DD0-A312-45E2-A16C-F0E8E75EF8B3}" type="presOf" srcId="{D96EEEBC-5473-4BF9-8FAE-BAC5A49334E1}" destId="{41168DBB-7B5F-427B-99D8-DD765E6DD532}" srcOrd="1" destOrd="0" presId="urn:microsoft.com/office/officeart/2005/8/layout/bProcess3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E06E9-22A0-4D02-A3C6-C34208FFAA64}" type="presOf" srcId="{F84BF4A8-DFD9-40C0-AA4F-A48FD9605661}" destId="{48962F95-CD6D-4F7D-8EA0-D505879685F7}" srcOrd="0" destOrd="0" presId="urn:microsoft.com/office/officeart/2005/8/layout/bProcess3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BAF103F1-68FB-4DA3-8F13-13ECBE3D3DC3}" type="presOf" srcId="{B0C60885-BDB8-4A88-99F7-A4D1E8AFD9C0}" destId="{738D32D0-A04C-4120-81B7-6C67925CA43C}" srcOrd="0" destOrd="0" presId="urn:microsoft.com/office/officeart/2005/8/layout/bProcess3"/>
    <dgm:cxn modelId="{5BE43CF3-8C6B-4E3D-A469-DB2AD4B662D0}" type="presOf" srcId="{D5DC5D62-F742-4514-8C09-D58A01B1936E}" destId="{70AD7491-DD47-4D34-81CA-5268C9455340}" srcOrd="1" destOrd="0" presId="urn:microsoft.com/office/officeart/2005/8/layout/bProcess3"/>
    <dgm:cxn modelId="{8BAC94F5-CAF4-4EC2-B026-D293A18125DF}" srcId="{9F7CAF19-7C4B-40C5-9B90-9683DAADEE86}" destId="{B9476081-EECE-41A6-BFF9-36767FB29153}" srcOrd="9" destOrd="0" parTransId="{13B50D9A-9255-4FA2-8D57-B637F1272C00}" sibTransId="{9D36E1BB-5B4A-45B4-A593-41C99BDCFCF0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A4A331F9-4E01-4BDC-99EA-6626A84CB032}" type="presOf" srcId="{D5DC5D62-F742-4514-8C09-D58A01B1936E}" destId="{76D117FB-A9CA-4F13-9FE9-7E1285560E9F}" srcOrd="0" destOrd="0" presId="urn:microsoft.com/office/officeart/2005/8/layout/bProcess3"/>
    <dgm:cxn modelId="{CA2A11FD-5C25-4255-849D-AD9DCA11AD0E}" type="presOf" srcId="{1D58E7A1-2C3B-47E1-957F-96A7DA00AAA3}" destId="{CFD2D437-EEB8-432B-814F-593FBA77D0BA}" srcOrd="0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EA77EB56-07E1-4F14-9434-DCFB2C8ABEBD}" type="presParOf" srcId="{EF0D0EF5-61EF-4EBB-8134-BF2DB9C6886B}" destId="{738D32D0-A04C-4120-81B7-6C67925CA43C}" srcOrd="11" destOrd="0" presId="urn:microsoft.com/office/officeart/2005/8/layout/bProcess3"/>
    <dgm:cxn modelId="{C80FBE7E-B474-42E8-9D61-B8080D4D3238}" type="presParOf" srcId="{738D32D0-A04C-4120-81B7-6C67925CA43C}" destId="{8AE10A1A-F44B-42EC-8E92-82CAAE708833}" srcOrd="0" destOrd="0" presId="urn:microsoft.com/office/officeart/2005/8/layout/bProcess3"/>
    <dgm:cxn modelId="{76961BA4-440D-416C-B05C-86B5B0B12A6F}" type="presParOf" srcId="{EF0D0EF5-61EF-4EBB-8134-BF2DB9C6886B}" destId="{48962F95-CD6D-4F7D-8EA0-D505879685F7}" srcOrd="12" destOrd="0" presId="urn:microsoft.com/office/officeart/2005/8/layout/bProcess3"/>
    <dgm:cxn modelId="{AE752F00-8F96-4E80-A779-EBF98B0C6F94}" type="presParOf" srcId="{EF0D0EF5-61EF-4EBB-8134-BF2DB9C6886B}" destId="{45751FB0-0B27-4A4D-B14C-6E97D8D44381}" srcOrd="13" destOrd="0" presId="urn:microsoft.com/office/officeart/2005/8/layout/bProcess3"/>
    <dgm:cxn modelId="{71BAAB5B-FC18-4681-AE73-6DDF690A98AC}" type="presParOf" srcId="{45751FB0-0B27-4A4D-B14C-6E97D8D44381}" destId="{41168DBB-7B5F-427B-99D8-DD765E6DD532}" srcOrd="0" destOrd="0" presId="urn:microsoft.com/office/officeart/2005/8/layout/bProcess3"/>
    <dgm:cxn modelId="{BC23E9CE-9904-401B-9CED-A74C3129008D}" type="presParOf" srcId="{EF0D0EF5-61EF-4EBB-8134-BF2DB9C6886B}" destId="{146C62D7-8B48-482A-842F-0441C966D3D9}" srcOrd="14" destOrd="0" presId="urn:microsoft.com/office/officeart/2005/8/layout/bProcess3"/>
    <dgm:cxn modelId="{CBE8E27F-F5FA-4CC8-A91E-FBD165D4A36E}" type="presParOf" srcId="{EF0D0EF5-61EF-4EBB-8134-BF2DB9C6886B}" destId="{76D117FB-A9CA-4F13-9FE9-7E1285560E9F}" srcOrd="15" destOrd="0" presId="urn:microsoft.com/office/officeart/2005/8/layout/bProcess3"/>
    <dgm:cxn modelId="{998B04BB-AD3B-443F-AE0A-3BF0BFF45886}" type="presParOf" srcId="{76D117FB-A9CA-4F13-9FE9-7E1285560E9F}" destId="{70AD7491-DD47-4D34-81CA-5268C9455340}" srcOrd="0" destOrd="0" presId="urn:microsoft.com/office/officeart/2005/8/layout/bProcess3"/>
    <dgm:cxn modelId="{DBF32C13-8E13-4239-A420-2D2EFB2DABFF}" type="presParOf" srcId="{EF0D0EF5-61EF-4EBB-8134-BF2DB9C6886B}" destId="{CFD2D437-EEB8-432B-814F-593FBA77D0BA}" srcOrd="16" destOrd="0" presId="urn:microsoft.com/office/officeart/2005/8/layout/bProcess3"/>
    <dgm:cxn modelId="{00F2556C-1AEA-4AB3-A6DC-BE454C0A8F9E}" type="presParOf" srcId="{EF0D0EF5-61EF-4EBB-8134-BF2DB9C6886B}" destId="{AD22617A-5E80-4D23-B3EA-8787ECC0F35E}" srcOrd="17" destOrd="0" presId="urn:microsoft.com/office/officeart/2005/8/layout/bProcess3"/>
    <dgm:cxn modelId="{5832ADBD-52FB-4EDD-A245-634AE4FFB9BF}" type="presParOf" srcId="{AD22617A-5E80-4D23-B3EA-8787ECC0F35E}" destId="{7086BF63-B2D1-4601-A9B8-5064C3C572CC}" srcOrd="0" destOrd="0" presId="urn:microsoft.com/office/officeart/2005/8/layout/bProcess3"/>
    <dgm:cxn modelId="{3FE6EA6F-4754-48BE-AB96-9D9AAA8238F4}" type="presParOf" srcId="{EF0D0EF5-61EF-4EBB-8134-BF2DB9C6886B}" destId="{FB255A0A-CA96-4932-84A1-FE2775FBB40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Verify Crew</a:t>
          </a:r>
          <a:endParaRPr lang="en-US" dirty="0"/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Input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F84BF4A8-DFD9-40C0-AA4F-A48FD9605661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2F1C1E8A-2780-4807-9E81-0A8E336E3AB8}" type="parTrans" cxnId="{F734EC36-A778-45DB-83A0-67AE623106E2}">
      <dgm:prSet/>
      <dgm:spPr/>
      <dgm:t>
        <a:bodyPr/>
        <a:lstStyle/>
        <a:p>
          <a:endParaRPr lang="en-IN"/>
        </a:p>
      </dgm:t>
    </dgm:pt>
    <dgm:pt modelId="{D96EEEBC-5473-4BF9-8FAE-BAC5A49334E1}" type="sibTrans" cxnId="{F734EC36-A778-45DB-83A0-67AE623106E2}">
      <dgm:prSet/>
      <dgm:spPr/>
      <dgm:t>
        <a:bodyPr/>
        <a:lstStyle/>
        <a:p>
          <a:endParaRPr lang="en-IN"/>
        </a:p>
      </dgm:t>
    </dgm:pt>
    <dgm:pt modelId="{F368B3B2-695A-4CBC-B374-B6145A19FAA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Scene Setup Approve</a:t>
          </a:r>
        </a:p>
      </dgm:t>
    </dgm:pt>
    <dgm:pt modelId="{A9F1093E-E68B-478C-99FF-3DFF7C70DAC8}" type="parTrans" cxnId="{0E29F194-A483-476A-8CB5-F9651E9831D6}">
      <dgm:prSet/>
      <dgm:spPr/>
      <dgm:t>
        <a:bodyPr/>
        <a:lstStyle/>
        <a:p>
          <a:endParaRPr lang="en-IN"/>
        </a:p>
      </dgm:t>
    </dgm:pt>
    <dgm:pt modelId="{D5DC5D62-F742-4514-8C09-D58A01B1936E}" type="sibTrans" cxnId="{0E29F194-A483-476A-8CB5-F9651E9831D6}">
      <dgm:prSet/>
      <dgm:spPr/>
      <dgm:t>
        <a:bodyPr/>
        <a:lstStyle/>
        <a:p>
          <a:endParaRPr lang="en-IN"/>
        </a:p>
      </dgm:t>
    </dgm:pt>
    <dgm:pt modelId="{1D58E7A1-2C3B-47E1-957F-96A7DA00AAA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Character Setup Approve</a:t>
          </a:r>
        </a:p>
      </dgm:t>
    </dgm:pt>
    <dgm:pt modelId="{BD436A56-DEE2-4DFB-BAE1-E793516C95B7}" type="parTrans" cxnId="{280791A1-EFD2-42DB-94E0-BFF357D5FF2A}">
      <dgm:prSet/>
      <dgm:spPr/>
      <dgm:t>
        <a:bodyPr/>
        <a:lstStyle/>
        <a:p>
          <a:endParaRPr lang="en-IN"/>
        </a:p>
      </dgm:t>
    </dgm:pt>
    <dgm:pt modelId="{2913CE36-06AC-4914-9B96-CEEDEB6F32B2}" type="sibTrans" cxnId="{280791A1-EFD2-42DB-94E0-BFF357D5FF2A}">
      <dgm:prSet/>
      <dgm:spPr/>
      <dgm:t>
        <a:bodyPr/>
        <a:lstStyle/>
        <a:p>
          <a:endParaRPr lang="en-IN"/>
        </a:p>
      </dgm:t>
    </dgm:pt>
    <dgm:pt modelId="{B9476081-EECE-41A6-BFF9-36767FB2915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Location Setup</a:t>
          </a:r>
        </a:p>
      </dgm:t>
    </dgm:pt>
    <dgm:pt modelId="{13B50D9A-9255-4FA2-8D57-B637F1272C00}" type="parTrans" cxnId="{8BAC94F5-CAF4-4EC2-B026-D293A18125DF}">
      <dgm:prSet/>
      <dgm:spPr/>
      <dgm:t>
        <a:bodyPr/>
        <a:lstStyle/>
        <a:p>
          <a:endParaRPr lang="en-IN"/>
        </a:p>
      </dgm:t>
    </dgm:pt>
    <dgm:pt modelId="{9D36E1BB-5B4A-45B4-A593-41C99BDCFCF0}" type="sibTrans" cxnId="{8BAC94F5-CAF4-4EC2-B026-D293A18125DF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10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9"/>
      <dgm:spPr/>
    </dgm:pt>
    <dgm:pt modelId="{0EFDAFF8-6D02-4895-ABA1-CCA4D62A33C5}" type="pres">
      <dgm:prSet presAssocID="{D8DED21C-A1CF-4E49-A3D1-C11DD0909E1F}" presName="connectorText" presStyleLbl="sibTrans1D1" presStyleIdx="0" presStyleCnt="9"/>
      <dgm:spPr/>
    </dgm:pt>
    <dgm:pt modelId="{2058E4E2-AAE4-4B20-B159-768E6216A194}" type="pres">
      <dgm:prSet presAssocID="{EB97539B-2012-4F4C-98D1-59C5D40534C7}" presName="node" presStyleLbl="node1" presStyleIdx="1" presStyleCnt="10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9"/>
      <dgm:spPr/>
    </dgm:pt>
    <dgm:pt modelId="{AE1C647B-13CB-430E-A2E3-6437735608DA}" type="pres">
      <dgm:prSet presAssocID="{0034389F-B894-41F3-9BFD-65246671AE39}" presName="connectorText" presStyleLbl="sibTrans1D1" presStyleIdx="1" presStyleCnt="9"/>
      <dgm:spPr/>
    </dgm:pt>
    <dgm:pt modelId="{9493C475-FE53-4C7B-9D10-7AB4405D70C9}" type="pres">
      <dgm:prSet presAssocID="{AB007206-FEDE-4AC0-9004-F002843A54B3}" presName="node" presStyleLbl="node1" presStyleIdx="2" presStyleCnt="10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9"/>
      <dgm:spPr/>
    </dgm:pt>
    <dgm:pt modelId="{ADACC6C2-D9BC-4B51-AA35-0C97C48E08DD}" type="pres">
      <dgm:prSet presAssocID="{5D26EFBC-8C6B-4C63-A41A-AFB20AF22E0B}" presName="connectorText" presStyleLbl="sibTrans1D1" presStyleIdx="2" presStyleCnt="9"/>
      <dgm:spPr/>
    </dgm:pt>
    <dgm:pt modelId="{B1844026-9167-422E-8C1C-B454412730C2}" type="pres">
      <dgm:prSet presAssocID="{DD8F2107-CAA0-43B9-B2A3-3861FE6124D2}" presName="node" presStyleLbl="node1" presStyleIdx="3" presStyleCnt="10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9"/>
      <dgm:spPr/>
    </dgm:pt>
    <dgm:pt modelId="{B80AFB87-F73D-4F5B-BA7B-F65F0E90FB6F}" type="pres">
      <dgm:prSet presAssocID="{8E20CD90-8DA9-4FD7-992D-AB37AED59CB8}" presName="connectorText" presStyleLbl="sibTrans1D1" presStyleIdx="3" presStyleCnt="9"/>
      <dgm:spPr/>
    </dgm:pt>
    <dgm:pt modelId="{16783616-8CD0-4703-A4B6-4E442BF3C4E9}" type="pres">
      <dgm:prSet presAssocID="{2BDCAEAC-FE77-4606-89C1-83B1CE7DB14F}" presName="node" presStyleLbl="node1" presStyleIdx="4" presStyleCnt="10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9"/>
      <dgm:spPr/>
    </dgm:pt>
    <dgm:pt modelId="{A22AEED0-1DC9-4DB5-B326-4EA793DFE9F6}" type="pres">
      <dgm:prSet presAssocID="{E5A4EE7B-99C5-4D5D-9E9C-CFE7213AE955}" presName="connectorText" presStyleLbl="sibTrans1D1" presStyleIdx="4" presStyleCnt="9"/>
      <dgm:spPr/>
    </dgm:pt>
    <dgm:pt modelId="{AB4E80FA-6EA9-4921-8970-70926A13D163}" type="pres">
      <dgm:prSet presAssocID="{882CD567-DBBC-45B2-B96D-8CBAEE4761C5}" presName="node" presStyleLbl="node1" presStyleIdx="5" presStyleCnt="10">
        <dgm:presLayoutVars>
          <dgm:bulletEnabled val="1"/>
        </dgm:presLayoutVars>
      </dgm:prSet>
      <dgm:spPr/>
    </dgm:pt>
    <dgm:pt modelId="{738D32D0-A04C-4120-81B7-6C67925CA43C}" type="pres">
      <dgm:prSet presAssocID="{B0C60885-BDB8-4A88-99F7-A4D1E8AFD9C0}" presName="sibTrans" presStyleLbl="sibTrans1D1" presStyleIdx="5" presStyleCnt="9"/>
      <dgm:spPr/>
    </dgm:pt>
    <dgm:pt modelId="{8AE10A1A-F44B-42EC-8E92-82CAAE708833}" type="pres">
      <dgm:prSet presAssocID="{B0C60885-BDB8-4A88-99F7-A4D1E8AFD9C0}" presName="connectorText" presStyleLbl="sibTrans1D1" presStyleIdx="5" presStyleCnt="9"/>
      <dgm:spPr/>
    </dgm:pt>
    <dgm:pt modelId="{48962F95-CD6D-4F7D-8EA0-D505879685F7}" type="pres">
      <dgm:prSet presAssocID="{F84BF4A8-DFD9-40C0-AA4F-A48FD9605661}" presName="node" presStyleLbl="node1" presStyleIdx="6" presStyleCnt="10">
        <dgm:presLayoutVars>
          <dgm:bulletEnabled val="1"/>
        </dgm:presLayoutVars>
      </dgm:prSet>
      <dgm:spPr/>
    </dgm:pt>
    <dgm:pt modelId="{45751FB0-0B27-4A4D-B14C-6E97D8D44381}" type="pres">
      <dgm:prSet presAssocID="{D96EEEBC-5473-4BF9-8FAE-BAC5A49334E1}" presName="sibTrans" presStyleLbl="sibTrans1D1" presStyleIdx="6" presStyleCnt="9"/>
      <dgm:spPr/>
    </dgm:pt>
    <dgm:pt modelId="{41168DBB-7B5F-427B-99D8-DD765E6DD532}" type="pres">
      <dgm:prSet presAssocID="{D96EEEBC-5473-4BF9-8FAE-BAC5A49334E1}" presName="connectorText" presStyleLbl="sibTrans1D1" presStyleIdx="6" presStyleCnt="9"/>
      <dgm:spPr/>
    </dgm:pt>
    <dgm:pt modelId="{146C62D7-8B48-482A-842F-0441C966D3D9}" type="pres">
      <dgm:prSet presAssocID="{F368B3B2-695A-4CBC-B374-B6145A19FAA5}" presName="node" presStyleLbl="node1" presStyleIdx="7" presStyleCnt="10">
        <dgm:presLayoutVars>
          <dgm:bulletEnabled val="1"/>
        </dgm:presLayoutVars>
      </dgm:prSet>
      <dgm:spPr/>
    </dgm:pt>
    <dgm:pt modelId="{76D117FB-A9CA-4F13-9FE9-7E1285560E9F}" type="pres">
      <dgm:prSet presAssocID="{D5DC5D62-F742-4514-8C09-D58A01B1936E}" presName="sibTrans" presStyleLbl="sibTrans1D1" presStyleIdx="7" presStyleCnt="9"/>
      <dgm:spPr/>
    </dgm:pt>
    <dgm:pt modelId="{70AD7491-DD47-4D34-81CA-5268C9455340}" type="pres">
      <dgm:prSet presAssocID="{D5DC5D62-F742-4514-8C09-D58A01B1936E}" presName="connectorText" presStyleLbl="sibTrans1D1" presStyleIdx="7" presStyleCnt="9"/>
      <dgm:spPr/>
    </dgm:pt>
    <dgm:pt modelId="{CFD2D437-EEB8-432B-814F-593FBA77D0BA}" type="pres">
      <dgm:prSet presAssocID="{1D58E7A1-2C3B-47E1-957F-96A7DA00AAA3}" presName="node" presStyleLbl="node1" presStyleIdx="8" presStyleCnt="10">
        <dgm:presLayoutVars>
          <dgm:bulletEnabled val="1"/>
        </dgm:presLayoutVars>
      </dgm:prSet>
      <dgm:spPr/>
    </dgm:pt>
    <dgm:pt modelId="{AD22617A-5E80-4D23-B3EA-8787ECC0F35E}" type="pres">
      <dgm:prSet presAssocID="{2913CE36-06AC-4914-9B96-CEEDEB6F32B2}" presName="sibTrans" presStyleLbl="sibTrans1D1" presStyleIdx="8" presStyleCnt="9"/>
      <dgm:spPr/>
    </dgm:pt>
    <dgm:pt modelId="{7086BF63-B2D1-4601-A9B8-5064C3C572CC}" type="pres">
      <dgm:prSet presAssocID="{2913CE36-06AC-4914-9B96-CEEDEB6F32B2}" presName="connectorText" presStyleLbl="sibTrans1D1" presStyleIdx="8" presStyleCnt="9"/>
      <dgm:spPr/>
    </dgm:pt>
    <dgm:pt modelId="{FB255A0A-CA96-4932-84A1-FE2775FBB409}" type="pres">
      <dgm:prSet presAssocID="{B9476081-EECE-41A6-BFF9-36767FB29153}" presName="node" presStyleLbl="node1" presStyleIdx="9" presStyleCnt="10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59F8D627-5ED5-490E-B73B-AD0F6620C7E2}" type="presOf" srcId="{F368B3B2-695A-4CBC-B374-B6145A19FAA5}" destId="{146C62D7-8B48-482A-842F-0441C966D3D9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F734EC36-A778-45DB-83A0-67AE623106E2}" srcId="{9F7CAF19-7C4B-40C5-9B90-9683DAADEE86}" destId="{F84BF4A8-DFD9-40C0-AA4F-A48FD9605661}" srcOrd="6" destOrd="0" parTransId="{2F1C1E8A-2780-4807-9E81-0A8E336E3AB8}" sibTransId="{D96EEEBC-5473-4BF9-8FAE-BAC5A49334E1}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FB46C43B-C267-49A9-8C1F-52FA451C41D6}" type="presOf" srcId="{2913CE36-06AC-4914-9B96-CEEDEB6F32B2}" destId="{AD22617A-5E80-4D23-B3EA-8787ECC0F35E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C46E025B-A6A2-4808-A7A1-22397A3B9240}" type="presOf" srcId="{D96EEEBC-5473-4BF9-8FAE-BAC5A49334E1}" destId="{45751FB0-0B27-4A4D-B14C-6E97D8D44381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0E29F194-A483-476A-8CB5-F9651E9831D6}" srcId="{9F7CAF19-7C4B-40C5-9B90-9683DAADEE86}" destId="{F368B3B2-695A-4CBC-B374-B6145A19FAA5}" srcOrd="7" destOrd="0" parTransId="{A9F1093E-E68B-478C-99FF-3DFF7C70DAC8}" sibTransId="{D5DC5D62-F742-4514-8C09-D58A01B1936E}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280791A1-EFD2-42DB-94E0-BFF357D5FF2A}" srcId="{9F7CAF19-7C4B-40C5-9B90-9683DAADEE86}" destId="{1D58E7A1-2C3B-47E1-957F-96A7DA00AAA3}" srcOrd="8" destOrd="0" parTransId="{BD436A56-DEE2-4DFB-BAE1-E793516C95B7}" sibTransId="{2913CE36-06AC-4914-9B96-CEEDEB6F32B2}"/>
    <dgm:cxn modelId="{5E062BAD-F030-4929-AE87-D73FE41A00A0}" type="presOf" srcId="{2913CE36-06AC-4914-9B96-CEEDEB6F32B2}" destId="{7086BF63-B2D1-4601-A9B8-5064C3C572CC}" srcOrd="1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3A6024C0-7CE9-42DA-9C75-DDA0A3B8B9C1}" type="presOf" srcId="{B0C60885-BDB8-4A88-99F7-A4D1E8AFD9C0}" destId="{8AE10A1A-F44B-42EC-8E92-82CAAE708833}" srcOrd="1" destOrd="0" presId="urn:microsoft.com/office/officeart/2005/8/layout/bProcess3"/>
    <dgm:cxn modelId="{B7BB28C5-2337-4B41-9487-9AAE2A4B928F}" type="presOf" srcId="{B9476081-EECE-41A6-BFF9-36767FB29153}" destId="{FB255A0A-CA96-4932-84A1-FE2775FBB40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C6BA2DD0-A312-45E2-A16C-F0E8E75EF8B3}" type="presOf" srcId="{D96EEEBC-5473-4BF9-8FAE-BAC5A49334E1}" destId="{41168DBB-7B5F-427B-99D8-DD765E6DD532}" srcOrd="1" destOrd="0" presId="urn:microsoft.com/office/officeart/2005/8/layout/bProcess3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E06E9-22A0-4D02-A3C6-C34208FFAA64}" type="presOf" srcId="{F84BF4A8-DFD9-40C0-AA4F-A48FD9605661}" destId="{48962F95-CD6D-4F7D-8EA0-D505879685F7}" srcOrd="0" destOrd="0" presId="urn:microsoft.com/office/officeart/2005/8/layout/bProcess3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BAF103F1-68FB-4DA3-8F13-13ECBE3D3DC3}" type="presOf" srcId="{B0C60885-BDB8-4A88-99F7-A4D1E8AFD9C0}" destId="{738D32D0-A04C-4120-81B7-6C67925CA43C}" srcOrd="0" destOrd="0" presId="urn:microsoft.com/office/officeart/2005/8/layout/bProcess3"/>
    <dgm:cxn modelId="{5BE43CF3-8C6B-4E3D-A469-DB2AD4B662D0}" type="presOf" srcId="{D5DC5D62-F742-4514-8C09-D58A01B1936E}" destId="{70AD7491-DD47-4D34-81CA-5268C9455340}" srcOrd="1" destOrd="0" presId="urn:microsoft.com/office/officeart/2005/8/layout/bProcess3"/>
    <dgm:cxn modelId="{8BAC94F5-CAF4-4EC2-B026-D293A18125DF}" srcId="{9F7CAF19-7C4B-40C5-9B90-9683DAADEE86}" destId="{B9476081-EECE-41A6-BFF9-36767FB29153}" srcOrd="9" destOrd="0" parTransId="{13B50D9A-9255-4FA2-8D57-B637F1272C00}" sibTransId="{9D36E1BB-5B4A-45B4-A593-41C99BDCFCF0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A4A331F9-4E01-4BDC-99EA-6626A84CB032}" type="presOf" srcId="{D5DC5D62-F742-4514-8C09-D58A01B1936E}" destId="{76D117FB-A9CA-4F13-9FE9-7E1285560E9F}" srcOrd="0" destOrd="0" presId="urn:microsoft.com/office/officeart/2005/8/layout/bProcess3"/>
    <dgm:cxn modelId="{CA2A11FD-5C25-4255-849D-AD9DCA11AD0E}" type="presOf" srcId="{1D58E7A1-2C3B-47E1-957F-96A7DA00AAA3}" destId="{CFD2D437-EEB8-432B-814F-593FBA77D0BA}" srcOrd="0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EA77EB56-07E1-4F14-9434-DCFB2C8ABEBD}" type="presParOf" srcId="{EF0D0EF5-61EF-4EBB-8134-BF2DB9C6886B}" destId="{738D32D0-A04C-4120-81B7-6C67925CA43C}" srcOrd="11" destOrd="0" presId="urn:microsoft.com/office/officeart/2005/8/layout/bProcess3"/>
    <dgm:cxn modelId="{C80FBE7E-B474-42E8-9D61-B8080D4D3238}" type="presParOf" srcId="{738D32D0-A04C-4120-81B7-6C67925CA43C}" destId="{8AE10A1A-F44B-42EC-8E92-82CAAE708833}" srcOrd="0" destOrd="0" presId="urn:microsoft.com/office/officeart/2005/8/layout/bProcess3"/>
    <dgm:cxn modelId="{76961BA4-440D-416C-B05C-86B5B0B12A6F}" type="presParOf" srcId="{EF0D0EF5-61EF-4EBB-8134-BF2DB9C6886B}" destId="{48962F95-CD6D-4F7D-8EA0-D505879685F7}" srcOrd="12" destOrd="0" presId="urn:microsoft.com/office/officeart/2005/8/layout/bProcess3"/>
    <dgm:cxn modelId="{AE752F00-8F96-4E80-A779-EBF98B0C6F94}" type="presParOf" srcId="{EF0D0EF5-61EF-4EBB-8134-BF2DB9C6886B}" destId="{45751FB0-0B27-4A4D-B14C-6E97D8D44381}" srcOrd="13" destOrd="0" presId="urn:microsoft.com/office/officeart/2005/8/layout/bProcess3"/>
    <dgm:cxn modelId="{71BAAB5B-FC18-4681-AE73-6DDF690A98AC}" type="presParOf" srcId="{45751FB0-0B27-4A4D-B14C-6E97D8D44381}" destId="{41168DBB-7B5F-427B-99D8-DD765E6DD532}" srcOrd="0" destOrd="0" presId="urn:microsoft.com/office/officeart/2005/8/layout/bProcess3"/>
    <dgm:cxn modelId="{BC23E9CE-9904-401B-9CED-A74C3129008D}" type="presParOf" srcId="{EF0D0EF5-61EF-4EBB-8134-BF2DB9C6886B}" destId="{146C62D7-8B48-482A-842F-0441C966D3D9}" srcOrd="14" destOrd="0" presId="urn:microsoft.com/office/officeart/2005/8/layout/bProcess3"/>
    <dgm:cxn modelId="{CBE8E27F-F5FA-4CC8-A91E-FBD165D4A36E}" type="presParOf" srcId="{EF0D0EF5-61EF-4EBB-8134-BF2DB9C6886B}" destId="{76D117FB-A9CA-4F13-9FE9-7E1285560E9F}" srcOrd="15" destOrd="0" presId="urn:microsoft.com/office/officeart/2005/8/layout/bProcess3"/>
    <dgm:cxn modelId="{998B04BB-AD3B-443F-AE0A-3BF0BFF45886}" type="presParOf" srcId="{76D117FB-A9CA-4F13-9FE9-7E1285560E9F}" destId="{70AD7491-DD47-4D34-81CA-5268C9455340}" srcOrd="0" destOrd="0" presId="urn:microsoft.com/office/officeart/2005/8/layout/bProcess3"/>
    <dgm:cxn modelId="{DBF32C13-8E13-4239-A420-2D2EFB2DABFF}" type="presParOf" srcId="{EF0D0EF5-61EF-4EBB-8134-BF2DB9C6886B}" destId="{CFD2D437-EEB8-432B-814F-593FBA77D0BA}" srcOrd="16" destOrd="0" presId="urn:microsoft.com/office/officeart/2005/8/layout/bProcess3"/>
    <dgm:cxn modelId="{00F2556C-1AEA-4AB3-A6DC-BE454C0A8F9E}" type="presParOf" srcId="{EF0D0EF5-61EF-4EBB-8134-BF2DB9C6886B}" destId="{AD22617A-5E80-4D23-B3EA-8787ECC0F35E}" srcOrd="17" destOrd="0" presId="urn:microsoft.com/office/officeart/2005/8/layout/bProcess3"/>
    <dgm:cxn modelId="{5832ADBD-52FB-4EDD-A245-634AE4FFB9BF}" type="presParOf" srcId="{AD22617A-5E80-4D23-B3EA-8787ECC0F35E}" destId="{7086BF63-B2D1-4601-A9B8-5064C3C572CC}" srcOrd="0" destOrd="0" presId="urn:microsoft.com/office/officeart/2005/8/layout/bProcess3"/>
    <dgm:cxn modelId="{3FE6EA6F-4754-48BE-AB96-9D9AAA8238F4}" type="presParOf" srcId="{EF0D0EF5-61EF-4EBB-8134-BF2DB9C6886B}" destId="{FB255A0A-CA96-4932-84A1-FE2775FBB40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Verify Crew</a:t>
          </a:r>
          <a:endParaRPr lang="en-US" dirty="0"/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Input 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F84BF4A8-DFD9-40C0-AA4F-A48FD9605661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2F1C1E8A-2780-4807-9E81-0A8E336E3AB8}" type="parTrans" cxnId="{F734EC36-A778-45DB-83A0-67AE623106E2}">
      <dgm:prSet/>
      <dgm:spPr/>
      <dgm:t>
        <a:bodyPr/>
        <a:lstStyle/>
        <a:p>
          <a:endParaRPr lang="en-IN"/>
        </a:p>
      </dgm:t>
    </dgm:pt>
    <dgm:pt modelId="{D96EEEBC-5473-4BF9-8FAE-BAC5A49334E1}" type="sibTrans" cxnId="{F734EC36-A778-45DB-83A0-67AE623106E2}">
      <dgm:prSet/>
      <dgm:spPr/>
      <dgm:t>
        <a:bodyPr/>
        <a:lstStyle/>
        <a:p>
          <a:endParaRPr lang="en-IN"/>
        </a:p>
      </dgm:t>
    </dgm:pt>
    <dgm:pt modelId="{F368B3B2-695A-4CBC-B374-B6145A19FAA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Scene Setup Approve</a:t>
          </a:r>
        </a:p>
      </dgm:t>
    </dgm:pt>
    <dgm:pt modelId="{A9F1093E-E68B-478C-99FF-3DFF7C70DAC8}" type="parTrans" cxnId="{0E29F194-A483-476A-8CB5-F9651E9831D6}">
      <dgm:prSet/>
      <dgm:spPr/>
      <dgm:t>
        <a:bodyPr/>
        <a:lstStyle/>
        <a:p>
          <a:endParaRPr lang="en-IN"/>
        </a:p>
      </dgm:t>
    </dgm:pt>
    <dgm:pt modelId="{D5DC5D62-F742-4514-8C09-D58A01B1936E}" type="sibTrans" cxnId="{0E29F194-A483-476A-8CB5-F9651E9831D6}">
      <dgm:prSet/>
      <dgm:spPr/>
      <dgm:t>
        <a:bodyPr/>
        <a:lstStyle/>
        <a:p>
          <a:endParaRPr lang="en-IN"/>
        </a:p>
      </dgm:t>
    </dgm:pt>
    <dgm:pt modelId="{1D58E7A1-2C3B-47E1-957F-96A7DA00AAA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Character Setup Approve</a:t>
          </a:r>
        </a:p>
      </dgm:t>
    </dgm:pt>
    <dgm:pt modelId="{BD436A56-DEE2-4DFB-BAE1-E793516C95B7}" type="parTrans" cxnId="{280791A1-EFD2-42DB-94E0-BFF357D5FF2A}">
      <dgm:prSet/>
      <dgm:spPr/>
      <dgm:t>
        <a:bodyPr/>
        <a:lstStyle/>
        <a:p>
          <a:endParaRPr lang="en-IN"/>
        </a:p>
      </dgm:t>
    </dgm:pt>
    <dgm:pt modelId="{2913CE36-06AC-4914-9B96-CEEDEB6F32B2}" type="sibTrans" cxnId="{280791A1-EFD2-42DB-94E0-BFF357D5FF2A}">
      <dgm:prSet/>
      <dgm:spPr/>
      <dgm:t>
        <a:bodyPr/>
        <a:lstStyle/>
        <a:p>
          <a:endParaRPr lang="en-IN"/>
        </a:p>
      </dgm:t>
    </dgm:pt>
    <dgm:pt modelId="{B9476081-EECE-41A6-BFF9-36767FB2915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Location Setup</a:t>
          </a:r>
        </a:p>
      </dgm:t>
    </dgm:pt>
    <dgm:pt modelId="{13B50D9A-9255-4FA2-8D57-B637F1272C00}" type="parTrans" cxnId="{8BAC94F5-CAF4-4EC2-B026-D293A18125DF}">
      <dgm:prSet/>
      <dgm:spPr/>
      <dgm:t>
        <a:bodyPr/>
        <a:lstStyle/>
        <a:p>
          <a:endParaRPr lang="en-IN"/>
        </a:p>
      </dgm:t>
    </dgm:pt>
    <dgm:pt modelId="{9D36E1BB-5B4A-45B4-A593-41C99BDCFCF0}" type="sibTrans" cxnId="{8BAC94F5-CAF4-4EC2-B026-D293A18125DF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10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9"/>
      <dgm:spPr/>
    </dgm:pt>
    <dgm:pt modelId="{0EFDAFF8-6D02-4895-ABA1-CCA4D62A33C5}" type="pres">
      <dgm:prSet presAssocID="{D8DED21C-A1CF-4E49-A3D1-C11DD0909E1F}" presName="connectorText" presStyleLbl="sibTrans1D1" presStyleIdx="0" presStyleCnt="9"/>
      <dgm:spPr/>
    </dgm:pt>
    <dgm:pt modelId="{2058E4E2-AAE4-4B20-B159-768E6216A194}" type="pres">
      <dgm:prSet presAssocID="{EB97539B-2012-4F4C-98D1-59C5D40534C7}" presName="node" presStyleLbl="node1" presStyleIdx="1" presStyleCnt="10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9"/>
      <dgm:spPr/>
    </dgm:pt>
    <dgm:pt modelId="{AE1C647B-13CB-430E-A2E3-6437735608DA}" type="pres">
      <dgm:prSet presAssocID="{0034389F-B894-41F3-9BFD-65246671AE39}" presName="connectorText" presStyleLbl="sibTrans1D1" presStyleIdx="1" presStyleCnt="9"/>
      <dgm:spPr/>
    </dgm:pt>
    <dgm:pt modelId="{9493C475-FE53-4C7B-9D10-7AB4405D70C9}" type="pres">
      <dgm:prSet presAssocID="{AB007206-FEDE-4AC0-9004-F002843A54B3}" presName="node" presStyleLbl="node1" presStyleIdx="2" presStyleCnt="10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9"/>
      <dgm:spPr/>
    </dgm:pt>
    <dgm:pt modelId="{ADACC6C2-D9BC-4B51-AA35-0C97C48E08DD}" type="pres">
      <dgm:prSet presAssocID="{5D26EFBC-8C6B-4C63-A41A-AFB20AF22E0B}" presName="connectorText" presStyleLbl="sibTrans1D1" presStyleIdx="2" presStyleCnt="9"/>
      <dgm:spPr/>
    </dgm:pt>
    <dgm:pt modelId="{B1844026-9167-422E-8C1C-B454412730C2}" type="pres">
      <dgm:prSet presAssocID="{DD8F2107-CAA0-43B9-B2A3-3861FE6124D2}" presName="node" presStyleLbl="node1" presStyleIdx="3" presStyleCnt="10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9"/>
      <dgm:spPr/>
    </dgm:pt>
    <dgm:pt modelId="{B80AFB87-F73D-4F5B-BA7B-F65F0E90FB6F}" type="pres">
      <dgm:prSet presAssocID="{8E20CD90-8DA9-4FD7-992D-AB37AED59CB8}" presName="connectorText" presStyleLbl="sibTrans1D1" presStyleIdx="3" presStyleCnt="9"/>
      <dgm:spPr/>
    </dgm:pt>
    <dgm:pt modelId="{16783616-8CD0-4703-A4B6-4E442BF3C4E9}" type="pres">
      <dgm:prSet presAssocID="{2BDCAEAC-FE77-4606-89C1-83B1CE7DB14F}" presName="node" presStyleLbl="node1" presStyleIdx="4" presStyleCnt="10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9"/>
      <dgm:spPr/>
    </dgm:pt>
    <dgm:pt modelId="{A22AEED0-1DC9-4DB5-B326-4EA793DFE9F6}" type="pres">
      <dgm:prSet presAssocID="{E5A4EE7B-99C5-4D5D-9E9C-CFE7213AE955}" presName="connectorText" presStyleLbl="sibTrans1D1" presStyleIdx="4" presStyleCnt="9"/>
      <dgm:spPr/>
    </dgm:pt>
    <dgm:pt modelId="{AB4E80FA-6EA9-4921-8970-70926A13D163}" type="pres">
      <dgm:prSet presAssocID="{882CD567-DBBC-45B2-B96D-8CBAEE4761C5}" presName="node" presStyleLbl="node1" presStyleIdx="5" presStyleCnt="10">
        <dgm:presLayoutVars>
          <dgm:bulletEnabled val="1"/>
        </dgm:presLayoutVars>
      </dgm:prSet>
      <dgm:spPr/>
    </dgm:pt>
    <dgm:pt modelId="{738D32D0-A04C-4120-81B7-6C67925CA43C}" type="pres">
      <dgm:prSet presAssocID="{B0C60885-BDB8-4A88-99F7-A4D1E8AFD9C0}" presName="sibTrans" presStyleLbl="sibTrans1D1" presStyleIdx="5" presStyleCnt="9"/>
      <dgm:spPr/>
    </dgm:pt>
    <dgm:pt modelId="{8AE10A1A-F44B-42EC-8E92-82CAAE708833}" type="pres">
      <dgm:prSet presAssocID="{B0C60885-BDB8-4A88-99F7-A4D1E8AFD9C0}" presName="connectorText" presStyleLbl="sibTrans1D1" presStyleIdx="5" presStyleCnt="9"/>
      <dgm:spPr/>
    </dgm:pt>
    <dgm:pt modelId="{48962F95-CD6D-4F7D-8EA0-D505879685F7}" type="pres">
      <dgm:prSet presAssocID="{F84BF4A8-DFD9-40C0-AA4F-A48FD9605661}" presName="node" presStyleLbl="node1" presStyleIdx="6" presStyleCnt="10">
        <dgm:presLayoutVars>
          <dgm:bulletEnabled val="1"/>
        </dgm:presLayoutVars>
      </dgm:prSet>
      <dgm:spPr/>
    </dgm:pt>
    <dgm:pt modelId="{45751FB0-0B27-4A4D-B14C-6E97D8D44381}" type="pres">
      <dgm:prSet presAssocID="{D96EEEBC-5473-4BF9-8FAE-BAC5A49334E1}" presName="sibTrans" presStyleLbl="sibTrans1D1" presStyleIdx="6" presStyleCnt="9"/>
      <dgm:spPr/>
    </dgm:pt>
    <dgm:pt modelId="{41168DBB-7B5F-427B-99D8-DD765E6DD532}" type="pres">
      <dgm:prSet presAssocID="{D96EEEBC-5473-4BF9-8FAE-BAC5A49334E1}" presName="connectorText" presStyleLbl="sibTrans1D1" presStyleIdx="6" presStyleCnt="9"/>
      <dgm:spPr/>
    </dgm:pt>
    <dgm:pt modelId="{146C62D7-8B48-482A-842F-0441C966D3D9}" type="pres">
      <dgm:prSet presAssocID="{F368B3B2-695A-4CBC-B374-B6145A19FAA5}" presName="node" presStyleLbl="node1" presStyleIdx="7" presStyleCnt="10">
        <dgm:presLayoutVars>
          <dgm:bulletEnabled val="1"/>
        </dgm:presLayoutVars>
      </dgm:prSet>
      <dgm:spPr/>
    </dgm:pt>
    <dgm:pt modelId="{76D117FB-A9CA-4F13-9FE9-7E1285560E9F}" type="pres">
      <dgm:prSet presAssocID="{D5DC5D62-F742-4514-8C09-D58A01B1936E}" presName="sibTrans" presStyleLbl="sibTrans1D1" presStyleIdx="7" presStyleCnt="9"/>
      <dgm:spPr/>
    </dgm:pt>
    <dgm:pt modelId="{70AD7491-DD47-4D34-81CA-5268C9455340}" type="pres">
      <dgm:prSet presAssocID="{D5DC5D62-F742-4514-8C09-D58A01B1936E}" presName="connectorText" presStyleLbl="sibTrans1D1" presStyleIdx="7" presStyleCnt="9"/>
      <dgm:spPr/>
    </dgm:pt>
    <dgm:pt modelId="{CFD2D437-EEB8-432B-814F-593FBA77D0BA}" type="pres">
      <dgm:prSet presAssocID="{1D58E7A1-2C3B-47E1-957F-96A7DA00AAA3}" presName="node" presStyleLbl="node1" presStyleIdx="8" presStyleCnt="10">
        <dgm:presLayoutVars>
          <dgm:bulletEnabled val="1"/>
        </dgm:presLayoutVars>
      </dgm:prSet>
      <dgm:spPr/>
    </dgm:pt>
    <dgm:pt modelId="{AD22617A-5E80-4D23-B3EA-8787ECC0F35E}" type="pres">
      <dgm:prSet presAssocID="{2913CE36-06AC-4914-9B96-CEEDEB6F32B2}" presName="sibTrans" presStyleLbl="sibTrans1D1" presStyleIdx="8" presStyleCnt="9"/>
      <dgm:spPr/>
    </dgm:pt>
    <dgm:pt modelId="{7086BF63-B2D1-4601-A9B8-5064C3C572CC}" type="pres">
      <dgm:prSet presAssocID="{2913CE36-06AC-4914-9B96-CEEDEB6F32B2}" presName="connectorText" presStyleLbl="sibTrans1D1" presStyleIdx="8" presStyleCnt="9"/>
      <dgm:spPr/>
    </dgm:pt>
    <dgm:pt modelId="{FB255A0A-CA96-4932-84A1-FE2775FBB409}" type="pres">
      <dgm:prSet presAssocID="{B9476081-EECE-41A6-BFF9-36767FB29153}" presName="node" presStyleLbl="node1" presStyleIdx="9" presStyleCnt="10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59F8D627-5ED5-490E-B73B-AD0F6620C7E2}" type="presOf" srcId="{F368B3B2-695A-4CBC-B374-B6145A19FAA5}" destId="{146C62D7-8B48-482A-842F-0441C966D3D9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F734EC36-A778-45DB-83A0-67AE623106E2}" srcId="{9F7CAF19-7C4B-40C5-9B90-9683DAADEE86}" destId="{F84BF4A8-DFD9-40C0-AA4F-A48FD9605661}" srcOrd="6" destOrd="0" parTransId="{2F1C1E8A-2780-4807-9E81-0A8E336E3AB8}" sibTransId="{D96EEEBC-5473-4BF9-8FAE-BAC5A49334E1}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FB46C43B-C267-49A9-8C1F-52FA451C41D6}" type="presOf" srcId="{2913CE36-06AC-4914-9B96-CEEDEB6F32B2}" destId="{AD22617A-5E80-4D23-B3EA-8787ECC0F35E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C46E025B-A6A2-4808-A7A1-22397A3B9240}" type="presOf" srcId="{D96EEEBC-5473-4BF9-8FAE-BAC5A49334E1}" destId="{45751FB0-0B27-4A4D-B14C-6E97D8D44381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0E29F194-A483-476A-8CB5-F9651E9831D6}" srcId="{9F7CAF19-7C4B-40C5-9B90-9683DAADEE86}" destId="{F368B3B2-695A-4CBC-B374-B6145A19FAA5}" srcOrd="7" destOrd="0" parTransId="{A9F1093E-E68B-478C-99FF-3DFF7C70DAC8}" sibTransId="{D5DC5D62-F742-4514-8C09-D58A01B1936E}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280791A1-EFD2-42DB-94E0-BFF357D5FF2A}" srcId="{9F7CAF19-7C4B-40C5-9B90-9683DAADEE86}" destId="{1D58E7A1-2C3B-47E1-957F-96A7DA00AAA3}" srcOrd="8" destOrd="0" parTransId="{BD436A56-DEE2-4DFB-BAE1-E793516C95B7}" sibTransId="{2913CE36-06AC-4914-9B96-CEEDEB6F32B2}"/>
    <dgm:cxn modelId="{5E062BAD-F030-4929-AE87-D73FE41A00A0}" type="presOf" srcId="{2913CE36-06AC-4914-9B96-CEEDEB6F32B2}" destId="{7086BF63-B2D1-4601-A9B8-5064C3C572CC}" srcOrd="1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3A6024C0-7CE9-42DA-9C75-DDA0A3B8B9C1}" type="presOf" srcId="{B0C60885-BDB8-4A88-99F7-A4D1E8AFD9C0}" destId="{8AE10A1A-F44B-42EC-8E92-82CAAE708833}" srcOrd="1" destOrd="0" presId="urn:microsoft.com/office/officeart/2005/8/layout/bProcess3"/>
    <dgm:cxn modelId="{B7BB28C5-2337-4B41-9487-9AAE2A4B928F}" type="presOf" srcId="{B9476081-EECE-41A6-BFF9-36767FB29153}" destId="{FB255A0A-CA96-4932-84A1-FE2775FBB40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C6BA2DD0-A312-45E2-A16C-F0E8E75EF8B3}" type="presOf" srcId="{D96EEEBC-5473-4BF9-8FAE-BAC5A49334E1}" destId="{41168DBB-7B5F-427B-99D8-DD765E6DD532}" srcOrd="1" destOrd="0" presId="urn:microsoft.com/office/officeart/2005/8/layout/bProcess3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E06E9-22A0-4D02-A3C6-C34208FFAA64}" type="presOf" srcId="{F84BF4A8-DFD9-40C0-AA4F-A48FD9605661}" destId="{48962F95-CD6D-4F7D-8EA0-D505879685F7}" srcOrd="0" destOrd="0" presId="urn:microsoft.com/office/officeart/2005/8/layout/bProcess3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BAF103F1-68FB-4DA3-8F13-13ECBE3D3DC3}" type="presOf" srcId="{B0C60885-BDB8-4A88-99F7-A4D1E8AFD9C0}" destId="{738D32D0-A04C-4120-81B7-6C67925CA43C}" srcOrd="0" destOrd="0" presId="urn:microsoft.com/office/officeart/2005/8/layout/bProcess3"/>
    <dgm:cxn modelId="{5BE43CF3-8C6B-4E3D-A469-DB2AD4B662D0}" type="presOf" srcId="{D5DC5D62-F742-4514-8C09-D58A01B1936E}" destId="{70AD7491-DD47-4D34-81CA-5268C9455340}" srcOrd="1" destOrd="0" presId="urn:microsoft.com/office/officeart/2005/8/layout/bProcess3"/>
    <dgm:cxn modelId="{8BAC94F5-CAF4-4EC2-B026-D293A18125DF}" srcId="{9F7CAF19-7C4B-40C5-9B90-9683DAADEE86}" destId="{B9476081-EECE-41A6-BFF9-36767FB29153}" srcOrd="9" destOrd="0" parTransId="{13B50D9A-9255-4FA2-8D57-B637F1272C00}" sibTransId="{9D36E1BB-5B4A-45B4-A593-41C99BDCFCF0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A4A331F9-4E01-4BDC-99EA-6626A84CB032}" type="presOf" srcId="{D5DC5D62-F742-4514-8C09-D58A01B1936E}" destId="{76D117FB-A9CA-4F13-9FE9-7E1285560E9F}" srcOrd="0" destOrd="0" presId="urn:microsoft.com/office/officeart/2005/8/layout/bProcess3"/>
    <dgm:cxn modelId="{CA2A11FD-5C25-4255-849D-AD9DCA11AD0E}" type="presOf" srcId="{1D58E7A1-2C3B-47E1-957F-96A7DA00AAA3}" destId="{CFD2D437-EEB8-432B-814F-593FBA77D0BA}" srcOrd="0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EA77EB56-07E1-4F14-9434-DCFB2C8ABEBD}" type="presParOf" srcId="{EF0D0EF5-61EF-4EBB-8134-BF2DB9C6886B}" destId="{738D32D0-A04C-4120-81B7-6C67925CA43C}" srcOrd="11" destOrd="0" presId="urn:microsoft.com/office/officeart/2005/8/layout/bProcess3"/>
    <dgm:cxn modelId="{C80FBE7E-B474-42E8-9D61-B8080D4D3238}" type="presParOf" srcId="{738D32D0-A04C-4120-81B7-6C67925CA43C}" destId="{8AE10A1A-F44B-42EC-8E92-82CAAE708833}" srcOrd="0" destOrd="0" presId="urn:microsoft.com/office/officeart/2005/8/layout/bProcess3"/>
    <dgm:cxn modelId="{76961BA4-440D-416C-B05C-86B5B0B12A6F}" type="presParOf" srcId="{EF0D0EF5-61EF-4EBB-8134-BF2DB9C6886B}" destId="{48962F95-CD6D-4F7D-8EA0-D505879685F7}" srcOrd="12" destOrd="0" presId="urn:microsoft.com/office/officeart/2005/8/layout/bProcess3"/>
    <dgm:cxn modelId="{AE752F00-8F96-4E80-A779-EBF98B0C6F94}" type="presParOf" srcId="{EF0D0EF5-61EF-4EBB-8134-BF2DB9C6886B}" destId="{45751FB0-0B27-4A4D-B14C-6E97D8D44381}" srcOrd="13" destOrd="0" presId="urn:microsoft.com/office/officeart/2005/8/layout/bProcess3"/>
    <dgm:cxn modelId="{71BAAB5B-FC18-4681-AE73-6DDF690A98AC}" type="presParOf" srcId="{45751FB0-0B27-4A4D-B14C-6E97D8D44381}" destId="{41168DBB-7B5F-427B-99D8-DD765E6DD532}" srcOrd="0" destOrd="0" presId="urn:microsoft.com/office/officeart/2005/8/layout/bProcess3"/>
    <dgm:cxn modelId="{BC23E9CE-9904-401B-9CED-A74C3129008D}" type="presParOf" srcId="{EF0D0EF5-61EF-4EBB-8134-BF2DB9C6886B}" destId="{146C62D7-8B48-482A-842F-0441C966D3D9}" srcOrd="14" destOrd="0" presId="urn:microsoft.com/office/officeart/2005/8/layout/bProcess3"/>
    <dgm:cxn modelId="{CBE8E27F-F5FA-4CC8-A91E-FBD165D4A36E}" type="presParOf" srcId="{EF0D0EF5-61EF-4EBB-8134-BF2DB9C6886B}" destId="{76D117FB-A9CA-4F13-9FE9-7E1285560E9F}" srcOrd="15" destOrd="0" presId="urn:microsoft.com/office/officeart/2005/8/layout/bProcess3"/>
    <dgm:cxn modelId="{998B04BB-AD3B-443F-AE0A-3BF0BFF45886}" type="presParOf" srcId="{76D117FB-A9CA-4F13-9FE9-7E1285560E9F}" destId="{70AD7491-DD47-4D34-81CA-5268C9455340}" srcOrd="0" destOrd="0" presId="urn:microsoft.com/office/officeart/2005/8/layout/bProcess3"/>
    <dgm:cxn modelId="{DBF32C13-8E13-4239-A420-2D2EFB2DABFF}" type="presParOf" srcId="{EF0D0EF5-61EF-4EBB-8134-BF2DB9C6886B}" destId="{CFD2D437-EEB8-432B-814F-593FBA77D0BA}" srcOrd="16" destOrd="0" presId="urn:microsoft.com/office/officeart/2005/8/layout/bProcess3"/>
    <dgm:cxn modelId="{00F2556C-1AEA-4AB3-A6DC-BE454C0A8F9E}" type="presParOf" srcId="{EF0D0EF5-61EF-4EBB-8134-BF2DB9C6886B}" destId="{AD22617A-5E80-4D23-B3EA-8787ECC0F35E}" srcOrd="17" destOrd="0" presId="urn:microsoft.com/office/officeart/2005/8/layout/bProcess3"/>
    <dgm:cxn modelId="{5832ADBD-52FB-4EDD-A245-634AE4FFB9BF}" type="presParOf" srcId="{AD22617A-5E80-4D23-B3EA-8787ECC0F35E}" destId="{7086BF63-B2D1-4601-A9B8-5064C3C572CC}" srcOrd="0" destOrd="0" presId="urn:microsoft.com/office/officeart/2005/8/layout/bProcess3"/>
    <dgm:cxn modelId="{3FE6EA6F-4754-48BE-AB96-9D9AAA8238F4}" type="presParOf" srcId="{EF0D0EF5-61EF-4EBB-8134-BF2DB9C6886B}" destId="{FB255A0A-CA96-4932-84A1-FE2775FBB40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Verify Crew</a:t>
          </a:r>
          <a:endParaRPr lang="en-US" dirty="0"/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F84BF4A8-DFD9-40C0-AA4F-A48FD9605661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2F1C1E8A-2780-4807-9E81-0A8E336E3AB8}" type="parTrans" cxnId="{F734EC36-A778-45DB-83A0-67AE623106E2}">
      <dgm:prSet/>
      <dgm:spPr/>
      <dgm:t>
        <a:bodyPr/>
        <a:lstStyle/>
        <a:p>
          <a:endParaRPr lang="en-IN"/>
        </a:p>
      </dgm:t>
    </dgm:pt>
    <dgm:pt modelId="{D96EEEBC-5473-4BF9-8FAE-BAC5A49334E1}" type="sibTrans" cxnId="{F734EC36-A778-45DB-83A0-67AE623106E2}">
      <dgm:prSet/>
      <dgm:spPr/>
      <dgm:t>
        <a:bodyPr/>
        <a:lstStyle/>
        <a:p>
          <a:endParaRPr lang="en-IN"/>
        </a:p>
      </dgm:t>
    </dgm:pt>
    <dgm:pt modelId="{F368B3B2-695A-4CBC-B374-B6145A19FAA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Scene Setup Approve</a:t>
          </a:r>
        </a:p>
      </dgm:t>
    </dgm:pt>
    <dgm:pt modelId="{A9F1093E-E68B-478C-99FF-3DFF7C70DAC8}" type="parTrans" cxnId="{0E29F194-A483-476A-8CB5-F9651E9831D6}">
      <dgm:prSet/>
      <dgm:spPr/>
      <dgm:t>
        <a:bodyPr/>
        <a:lstStyle/>
        <a:p>
          <a:endParaRPr lang="en-IN"/>
        </a:p>
      </dgm:t>
    </dgm:pt>
    <dgm:pt modelId="{D5DC5D62-F742-4514-8C09-D58A01B1936E}" type="sibTrans" cxnId="{0E29F194-A483-476A-8CB5-F9651E9831D6}">
      <dgm:prSet/>
      <dgm:spPr/>
      <dgm:t>
        <a:bodyPr/>
        <a:lstStyle/>
        <a:p>
          <a:endParaRPr lang="en-IN"/>
        </a:p>
      </dgm:t>
    </dgm:pt>
    <dgm:pt modelId="{1D58E7A1-2C3B-47E1-957F-96A7DA00AAA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Character Setup Approve</a:t>
          </a:r>
        </a:p>
      </dgm:t>
    </dgm:pt>
    <dgm:pt modelId="{BD436A56-DEE2-4DFB-BAE1-E793516C95B7}" type="parTrans" cxnId="{280791A1-EFD2-42DB-94E0-BFF357D5FF2A}">
      <dgm:prSet/>
      <dgm:spPr/>
      <dgm:t>
        <a:bodyPr/>
        <a:lstStyle/>
        <a:p>
          <a:endParaRPr lang="en-IN"/>
        </a:p>
      </dgm:t>
    </dgm:pt>
    <dgm:pt modelId="{2913CE36-06AC-4914-9B96-CEEDEB6F32B2}" type="sibTrans" cxnId="{280791A1-EFD2-42DB-94E0-BFF357D5FF2A}">
      <dgm:prSet/>
      <dgm:spPr/>
      <dgm:t>
        <a:bodyPr/>
        <a:lstStyle/>
        <a:p>
          <a:endParaRPr lang="en-IN"/>
        </a:p>
      </dgm:t>
    </dgm:pt>
    <dgm:pt modelId="{B9476081-EECE-41A6-BFF9-36767FB2915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Location Setup</a:t>
          </a:r>
        </a:p>
      </dgm:t>
    </dgm:pt>
    <dgm:pt modelId="{13B50D9A-9255-4FA2-8D57-B637F1272C00}" type="parTrans" cxnId="{8BAC94F5-CAF4-4EC2-B026-D293A18125DF}">
      <dgm:prSet/>
      <dgm:spPr/>
      <dgm:t>
        <a:bodyPr/>
        <a:lstStyle/>
        <a:p>
          <a:endParaRPr lang="en-IN"/>
        </a:p>
      </dgm:t>
    </dgm:pt>
    <dgm:pt modelId="{9D36E1BB-5B4A-45B4-A593-41C99BDCFCF0}" type="sibTrans" cxnId="{8BAC94F5-CAF4-4EC2-B026-D293A18125DF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10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9"/>
      <dgm:spPr/>
    </dgm:pt>
    <dgm:pt modelId="{0EFDAFF8-6D02-4895-ABA1-CCA4D62A33C5}" type="pres">
      <dgm:prSet presAssocID="{D8DED21C-A1CF-4E49-A3D1-C11DD0909E1F}" presName="connectorText" presStyleLbl="sibTrans1D1" presStyleIdx="0" presStyleCnt="9"/>
      <dgm:spPr/>
    </dgm:pt>
    <dgm:pt modelId="{2058E4E2-AAE4-4B20-B159-768E6216A194}" type="pres">
      <dgm:prSet presAssocID="{EB97539B-2012-4F4C-98D1-59C5D40534C7}" presName="node" presStyleLbl="node1" presStyleIdx="1" presStyleCnt="10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9"/>
      <dgm:spPr/>
    </dgm:pt>
    <dgm:pt modelId="{AE1C647B-13CB-430E-A2E3-6437735608DA}" type="pres">
      <dgm:prSet presAssocID="{0034389F-B894-41F3-9BFD-65246671AE39}" presName="connectorText" presStyleLbl="sibTrans1D1" presStyleIdx="1" presStyleCnt="9"/>
      <dgm:spPr/>
    </dgm:pt>
    <dgm:pt modelId="{9493C475-FE53-4C7B-9D10-7AB4405D70C9}" type="pres">
      <dgm:prSet presAssocID="{AB007206-FEDE-4AC0-9004-F002843A54B3}" presName="node" presStyleLbl="node1" presStyleIdx="2" presStyleCnt="10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9"/>
      <dgm:spPr/>
    </dgm:pt>
    <dgm:pt modelId="{ADACC6C2-D9BC-4B51-AA35-0C97C48E08DD}" type="pres">
      <dgm:prSet presAssocID="{5D26EFBC-8C6B-4C63-A41A-AFB20AF22E0B}" presName="connectorText" presStyleLbl="sibTrans1D1" presStyleIdx="2" presStyleCnt="9"/>
      <dgm:spPr/>
    </dgm:pt>
    <dgm:pt modelId="{B1844026-9167-422E-8C1C-B454412730C2}" type="pres">
      <dgm:prSet presAssocID="{DD8F2107-CAA0-43B9-B2A3-3861FE6124D2}" presName="node" presStyleLbl="node1" presStyleIdx="3" presStyleCnt="10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9"/>
      <dgm:spPr/>
    </dgm:pt>
    <dgm:pt modelId="{B80AFB87-F73D-4F5B-BA7B-F65F0E90FB6F}" type="pres">
      <dgm:prSet presAssocID="{8E20CD90-8DA9-4FD7-992D-AB37AED59CB8}" presName="connectorText" presStyleLbl="sibTrans1D1" presStyleIdx="3" presStyleCnt="9"/>
      <dgm:spPr/>
    </dgm:pt>
    <dgm:pt modelId="{16783616-8CD0-4703-A4B6-4E442BF3C4E9}" type="pres">
      <dgm:prSet presAssocID="{2BDCAEAC-FE77-4606-89C1-83B1CE7DB14F}" presName="node" presStyleLbl="node1" presStyleIdx="4" presStyleCnt="10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9"/>
      <dgm:spPr/>
    </dgm:pt>
    <dgm:pt modelId="{A22AEED0-1DC9-4DB5-B326-4EA793DFE9F6}" type="pres">
      <dgm:prSet presAssocID="{E5A4EE7B-99C5-4D5D-9E9C-CFE7213AE955}" presName="connectorText" presStyleLbl="sibTrans1D1" presStyleIdx="4" presStyleCnt="9"/>
      <dgm:spPr/>
    </dgm:pt>
    <dgm:pt modelId="{AB4E80FA-6EA9-4921-8970-70926A13D163}" type="pres">
      <dgm:prSet presAssocID="{882CD567-DBBC-45B2-B96D-8CBAEE4761C5}" presName="node" presStyleLbl="node1" presStyleIdx="5" presStyleCnt="10">
        <dgm:presLayoutVars>
          <dgm:bulletEnabled val="1"/>
        </dgm:presLayoutVars>
      </dgm:prSet>
      <dgm:spPr/>
    </dgm:pt>
    <dgm:pt modelId="{738D32D0-A04C-4120-81B7-6C67925CA43C}" type="pres">
      <dgm:prSet presAssocID="{B0C60885-BDB8-4A88-99F7-A4D1E8AFD9C0}" presName="sibTrans" presStyleLbl="sibTrans1D1" presStyleIdx="5" presStyleCnt="9"/>
      <dgm:spPr/>
    </dgm:pt>
    <dgm:pt modelId="{8AE10A1A-F44B-42EC-8E92-82CAAE708833}" type="pres">
      <dgm:prSet presAssocID="{B0C60885-BDB8-4A88-99F7-A4D1E8AFD9C0}" presName="connectorText" presStyleLbl="sibTrans1D1" presStyleIdx="5" presStyleCnt="9"/>
      <dgm:spPr/>
    </dgm:pt>
    <dgm:pt modelId="{48962F95-CD6D-4F7D-8EA0-D505879685F7}" type="pres">
      <dgm:prSet presAssocID="{F84BF4A8-DFD9-40C0-AA4F-A48FD9605661}" presName="node" presStyleLbl="node1" presStyleIdx="6" presStyleCnt="10">
        <dgm:presLayoutVars>
          <dgm:bulletEnabled val="1"/>
        </dgm:presLayoutVars>
      </dgm:prSet>
      <dgm:spPr/>
    </dgm:pt>
    <dgm:pt modelId="{45751FB0-0B27-4A4D-B14C-6E97D8D44381}" type="pres">
      <dgm:prSet presAssocID="{D96EEEBC-5473-4BF9-8FAE-BAC5A49334E1}" presName="sibTrans" presStyleLbl="sibTrans1D1" presStyleIdx="6" presStyleCnt="9"/>
      <dgm:spPr/>
    </dgm:pt>
    <dgm:pt modelId="{41168DBB-7B5F-427B-99D8-DD765E6DD532}" type="pres">
      <dgm:prSet presAssocID="{D96EEEBC-5473-4BF9-8FAE-BAC5A49334E1}" presName="connectorText" presStyleLbl="sibTrans1D1" presStyleIdx="6" presStyleCnt="9"/>
      <dgm:spPr/>
    </dgm:pt>
    <dgm:pt modelId="{146C62D7-8B48-482A-842F-0441C966D3D9}" type="pres">
      <dgm:prSet presAssocID="{F368B3B2-695A-4CBC-B374-B6145A19FAA5}" presName="node" presStyleLbl="node1" presStyleIdx="7" presStyleCnt="10">
        <dgm:presLayoutVars>
          <dgm:bulletEnabled val="1"/>
        </dgm:presLayoutVars>
      </dgm:prSet>
      <dgm:spPr/>
    </dgm:pt>
    <dgm:pt modelId="{76D117FB-A9CA-4F13-9FE9-7E1285560E9F}" type="pres">
      <dgm:prSet presAssocID="{D5DC5D62-F742-4514-8C09-D58A01B1936E}" presName="sibTrans" presStyleLbl="sibTrans1D1" presStyleIdx="7" presStyleCnt="9"/>
      <dgm:spPr/>
    </dgm:pt>
    <dgm:pt modelId="{70AD7491-DD47-4D34-81CA-5268C9455340}" type="pres">
      <dgm:prSet presAssocID="{D5DC5D62-F742-4514-8C09-D58A01B1936E}" presName="connectorText" presStyleLbl="sibTrans1D1" presStyleIdx="7" presStyleCnt="9"/>
      <dgm:spPr/>
    </dgm:pt>
    <dgm:pt modelId="{CFD2D437-EEB8-432B-814F-593FBA77D0BA}" type="pres">
      <dgm:prSet presAssocID="{1D58E7A1-2C3B-47E1-957F-96A7DA00AAA3}" presName="node" presStyleLbl="node1" presStyleIdx="8" presStyleCnt="10">
        <dgm:presLayoutVars>
          <dgm:bulletEnabled val="1"/>
        </dgm:presLayoutVars>
      </dgm:prSet>
      <dgm:spPr/>
    </dgm:pt>
    <dgm:pt modelId="{AD22617A-5E80-4D23-B3EA-8787ECC0F35E}" type="pres">
      <dgm:prSet presAssocID="{2913CE36-06AC-4914-9B96-CEEDEB6F32B2}" presName="sibTrans" presStyleLbl="sibTrans1D1" presStyleIdx="8" presStyleCnt="9"/>
      <dgm:spPr/>
    </dgm:pt>
    <dgm:pt modelId="{7086BF63-B2D1-4601-A9B8-5064C3C572CC}" type="pres">
      <dgm:prSet presAssocID="{2913CE36-06AC-4914-9B96-CEEDEB6F32B2}" presName="connectorText" presStyleLbl="sibTrans1D1" presStyleIdx="8" presStyleCnt="9"/>
      <dgm:spPr/>
    </dgm:pt>
    <dgm:pt modelId="{FB255A0A-CA96-4932-84A1-FE2775FBB409}" type="pres">
      <dgm:prSet presAssocID="{B9476081-EECE-41A6-BFF9-36767FB29153}" presName="node" presStyleLbl="node1" presStyleIdx="9" presStyleCnt="10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59F8D627-5ED5-490E-B73B-AD0F6620C7E2}" type="presOf" srcId="{F368B3B2-695A-4CBC-B374-B6145A19FAA5}" destId="{146C62D7-8B48-482A-842F-0441C966D3D9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F734EC36-A778-45DB-83A0-67AE623106E2}" srcId="{9F7CAF19-7C4B-40C5-9B90-9683DAADEE86}" destId="{F84BF4A8-DFD9-40C0-AA4F-A48FD9605661}" srcOrd="6" destOrd="0" parTransId="{2F1C1E8A-2780-4807-9E81-0A8E336E3AB8}" sibTransId="{D96EEEBC-5473-4BF9-8FAE-BAC5A49334E1}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FB46C43B-C267-49A9-8C1F-52FA451C41D6}" type="presOf" srcId="{2913CE36-06AC-4914-9B96-CEEDEB6F32B2}" destId="{AD22617A-5E80-4D23-B3EA-8787ECC0F35E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C46E025B-A6A2-4808-A7A1-22397A3B9240}" type="presOf" srcId="{D96EEEBC-5473-4BF9-8FAE-BAC5A49334E1}" destId="{45751FB0-0B27-4A4D-B14C-6E97D8D44381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0E29F194-A483-476A-8CB5-F9651E9831D6}" srcId="{9F7CAF19-7C4B-40C5-9B90-9683DAADEE86}" destId="{F368B3B2-695A-4CBC-B374-B6145A19FAA5}" srcOrd="7" destOrd="0" parTransId="{A9F1093E-E68B-478C-99FF-3DFF7C70DAC8}" sibTransId="{D5DC5D62-F742-4514-8C09-D58A01B1936E}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280791A1-EFD2-42DB-94E0-BFF357D5FF2A}" srcId="{9F7CAF19-7C4B-40C5-9B90-9683DAADEE86}" destId="{1D58E7A1-2C3B-47E1-957F-96A7DA00AAA3}" srcOrd="8" destOrd="0" parTransId="{BD436A56-DEE2-4DFB-BAE1-E793516C95B7}" sibTransId="{2913CE36-06AC-4914-9B96-CEEDEB6F32B2}"/>
    <dgm:cxn modelId="{5E062BAD-F030-4929-AE87-D73FE41A00A0}" type="presOf" srcId="{2913CE36-06AC-4914-9B96-CEEDEB6F32B2}" destId="{7086BF63-B2D1-4601-A9B8-5064C3C572CC}" srcOrd="1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3A6024C0-7CE9-42DA-9C75-DDA0A3B8B9C1}" type="presOf" srcId="{B0C60885-BDB8-4A88-99F7-A4D1E8AFD9C0}" destId="{8AE10A1A-F44B-42EC-8E92-82CAAE708833}" srcOrd="1" destOrd="0" presId="urn:microsoft.com/office/officeart/2005/8/layout/bProcess3"/>
    <dgm:cxn modelId="{B7BB28C5-2337-4B41-9487-9AAE2A4B928F}" type="presOf" srcId="{B9476081-EECE-41A6-BFF9-36767FB29153}" destId="{FB255A0A-CA96-4932-84A1-FE2775FBB40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C6BA2DD0-A312-45E2-A16C-F0E8E75EF8B3}" type="presOf" srcId="{D96EEEBC-5473-4BF9-8FAE-BAC5A49334E1}" destId="{41168DBB-7B5F-427B-99D8-DD765E6DD532}" srcOrd="1" destOrd="0" presId="urn:microsoft.com/office/officeart/2005/8/layout/bProcess3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E06E9-22A0-4D02-A3C6-C34208FFAA64}" type="presOf" srcId="{F84BF4A8-DFD9-40C0-AA4F-A48FD9605661}" destId="{48962F95-CD6D-4F7D-8EA0-D505879685F7}" srcOrd="0" destOrd="0" presId="urn:microsoft.com/office/officeart/2005/8/layout/bProcess3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BAF103F1-68FB-4DA3-8F13-13ECBE3D3DC3}" type="presOf" srcId="{B0C60885-BDB8-4A88-99F7-A4D1E8AFD9C0}" destId="{738D32D0-A04C-4120-81B7-6C67925CA43C}" srcOrd="0" destOrd="0" presId="urn:microsoft.com/office/officeart/2005/8/layout/bProcess3"/>
    <dgm:cxn modelId="{5BE43CF3-8C6B-4E3D-A469-DB2AD4B662D0}" type="presOf" srcId="{D5DC5D62-F742-4514-8C09-D58A01B1936E}" destId="{70AD7491-DD47-4D34-81CA-5268C9455340}" srcOrd="1" destOrd="0" presId="urn:microsoft.com/office/officeart/2005/8/layout/bProcess3"/>
    <dgm:cxn modelId="{8BAC94F5-CAF4-4EC2-B026-D293A18125DF}" srcId="{9F7CAF19-7C4B-40C5-9B90-9683DAADEE86}" destId="{B9476081-EECE-41A6-BFF9-36767FB29153}" srcOrd="9" destOrd="0" parTransId="{13B50D9A-9255-4FA2-8D57-B637F1272C00}" sibTransId="{9D36E1BB-5B4A-45B4-A593-41C99BDCFCF0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A4A331F9-4E01-4BDC-99EA-6626A84CB032}" type="presOf" srcId="{D5DC5D62-F742-4514-8C09-D58A01B1936E}" destId="{76D117FB-A9CA-4F13-9FE9-7E1285560E9F}" srcOrd="0" destOrd="0" presId="urn:microsoft.com/office/officeart/2005/8/layout/bProcess3"/>
    <dgm:cxn modelId="{CA2A11FD-5C25-4255-849D-AD9DCA11AD0E}" type="presOf" srcId="{1D58E7A1-2C3B-47E1-957F-96A7DA00AAA3}" destId="{CFD2D437-EEB8-432B-814F-593FBA77D0BA}" srcOrd="0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EA77EB56-07E1-4F14-9434-DCFB2C8ABEBD}" type="presParOf" srcId="{EF0D0EF5-61EF-4EBB-8134-BF2DB9C6886B}" destId="{738D32D0-A04C-4120-81B7-6C67925CA43C}" srcOrd="11" destOrd="0" presId="urn:microsoft.com/office/officeart/2005/8/layout/bProcess3"/>
    <dgm:cxn modelId="{C80FBE7E-B474-42E8-9D61-B8080D4D3238}" type="presParOf" srcId="{738D32D0-A04C-4120-81B7-6C67925CA43C}" destId="{8AE10A1A-F44B-42EC-8E92-82CAAE708833}" srcOrd="0" destOrd="0" presId="urn:microsoft.com/office/officeart/2005/8/layout/bProcess3"/>
    <dgm:cxn modelId="{76961BA4-440D-416C-B05C-86B5B0B12A6F}" type="presParOf" srcId="{EF0D0EF5-61EF-4EBB-8134-BF2DB9C6886B}" destId="{48962F95-CD6D-4F7D-8EA0-D505879685F7}" srcOrd="12" destOrd="0" presId="urn:microsoft.com/office/officeart/2005/8/layout/bProcess3"/>
    <dgm:cxn modelId="{AE752F00-8F96-4E80-A779-EBF98B0C6F94}" type="presParOf" srcId="{EF0D0EF5-61EF-4EBB-8134-BF2DB9C6886B}" destId="{45751FB0-0B27-4A4D-B14C-6E97D8D44381}" srcOrd="13" destOrd="0" presId="urn:microsoft.com/office/officeart/2005/8/layout/bProcess3"/>
    <dgm:cxn modelId="{71BAAB5B-FC18-4681-AE73-6DDF690A98AC}" type="presParOf" srcId="{45751FB0-0B27-4A4D-B14C-6E97D8D44381}" destId="{41168DBB-7B5F-427B-99D8-DD765E6DD532}" srcOrd="0" destOrd="0" presId="urn:microsoft.com/office/officeart/2005/8/layout/bProcess3"/>
    <dgm:cxn modelId="{BC23E9CE-9904-401B-9CED-A74C3129008D}" type="presParOf" srcId="{EF0D0EF5-61EF-4EBB-8134-BF2DB9C6886B}" destId="{146C62D7-8B48-482A-842F-0441C966D3D9}" srcOrd="14" destOrd="0" presId="urn:microsoft.com/office/officeart/2005/8/layout/bProcess3"/>
    <dgm:cxn modelId="{CBE8E27F-F5FA-4CC8-A91E-FBD165D4A36E}" type="presParOf" srcId="{EF0D0EF5-61EF-4EBB-8134-BF2DB9C6886B}" destId="{76D117FB-A9CA-4F13-9FE9-7E1285560E9F}" srcOrd="15" destOrd="0" presId="urn:microsoft.com/office/officeart/2005/8/layout/bProcess3"/>
    <dgm:cxn modelId="{998B04BB-AD3B-443F-AE0A-3BF0BFF45886}" type="presParOf" srcId="{76D117FB-A9CA-4F13-9FE9-7E1285560E9F}" destId="{70AD7491-DD47-4D34-81CA-5268C9455340}" srcOrd="0" destOrd="0" presId="urn:microsoft.com/office/officeart/2005/8/layout/bProcess3"/>
    <dgm:cxn modelId="{DBF32C13-8E13-4239-A420-2D2EFB2DABFF}" type="presParOf" srcId="{EF0D0EF5-61EF-4EBB-8134-BF2DB9C6886B}" destId="{CFD2D437-EEB8-432B-814F-593FBA77D0BA}" srcOrd="16" destOrd="0" presId="urn:microsoft.com/office/officeart/2005/8/layout/bProcess3"/>
    <dgm:cxn modelId="{00F2556C-1AEA-4AB3-A6DC-BE454C0A8F9E}" type="presParOf" srcId="{EF0D0EF5-61EF-4EBB-8134-BF2DB9C6886B}" destId="{AD22617A-5E80-4D23-B3EA-8787ECC0F35E}" srcOrd="17" destOrd="0" presId="urn:microsoft.com/office/officeart/2005/8/layout/bProcess3"/>
    <dgm:cxn modelId="{5832ADBD-52FB-4EDD-A245-634AE4FFB9BF}" type="presParOf" srcId="{AD22617A-5E80-4D23-B3EA-8787ECC0F35E}" destId="{7086BF63-B2D1-4601-A9B8-5064C3C572CC}" srcOrd="0" destOrd="0" presId="urn:microsoft.com/office/officeart/2005/8/layout/bProcess3"/>
    <dgm:cxn modelId="{3FE6EA6F-4754-48BE-AB96-9D9AAA8238F4}" type="presParOf" srcId="{EF0D0EF5-61EF-4EBB-8134-BF2DB9C6886B}" destId="{FB255A0A-CA96-4932-84A1-FE2775FBB40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Verify Crew</a:t>
          </a:r>
          <a:endParaRPr lang="en-US" dirty="0"/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F84BF4A8-DFD9-40C0-AA4F-A48FD9605661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2F1C1E8A-2780-4807-9E81-0A8E336E3AB8}" type="parTrans" cxnId="{F734EC36-A778-45DB-83A0-67AE623106E2}">
      <dgm:prSet/>
      <dgm:spPr/>
      <dgm:t>
        <a:bodyPr/>
        <a:lstStyle/>
        <a:p>
          <a:endParaRPr lang="en-IN"/>
        </a:p>
      </dgm:t>
    </dgm:pt>
    <dgm:pt modelId="{D96EEEBC-5473-4BF9-8FAE-BAC5A49334E1}" type="sibTrans" cxnId="{F734EC36-A778-45DB-83A0-67AE623106E2}">
      <dgm:prSet/>
      <dgm:spPr/>
      <dgm:t>
        <a:bodyPr/>
        <a:lstStyle/>
        <a:p>
          <a:endParaRPr lang="en-IN"/>
        </a:p>
      </dgm:t>
    </dgm:pt>
    <dgm:pt modelId="{F368B3B2-695A-4CBC-B374-B6145A19FAA5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Dir Scene Setup Approve</a:t>
          </a:r>
        </a:p>
      </dgm:t>
    </dgm:pt>
    <dgm:pt modelId="{A9F1093E-E68B-478C-99FF-3DFF7C70DAC8}" type="parTrans" cxnId="{0E29F194-A483-476A-8CB5-F9651E9831D6}">
      <dgm:prSet/>
      <dgm:spPr/>
      <dgm:t>
        <a:bodyPr/>
        <a:lstStyle/>
        <a:p>
          <a:endParaRPr lang="en-IN"/>
        </a:p>
      </dgm:t>
    </dgm:pt>
    <dgm:pt modelId="{D5DC5D62-F742-4514-8C09-D58A01B1936E}" type="sibTrans" cxnId="{0E29F194-A483-476A-8CB5-F9651E9831D6}">
      <dgm:prSet/>
      <dgm:spPr/>
      <dgm:t>
        <a:bodyPr/>
        <a:lstStyle/>
        <a:p>
          <a:endParaRPr lang="en-IN"/>
        </a:p>
      </dgm:t>
    </dgm:pt>
    <dgm:pt modelId="{1D58E7A1-2C3B-47E1-957F-96A7DA00AAA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Character Setup Approve</a:t>
          </a:r>
        </a:p>
      </dgm:t>
    </dgm:pt>
    <dgm:pt modelId="{BD436A56-DEE2-4DFB-BAE1-E793516C95B7}" type="parTrans" cxnId="{280791A1-EFD2-42DB-94E0-BFF357D5FF2A}">
      <dgm:prSet/>
      <dgm:spPr/>
      <dgm:t>
        <a:bodyPr/>
        <a:lstStyle/>
        <a:p>
          <a:endParaRPr lang="en-IN"/>
        </a:p>
      </dgm:t>
    </dgm:pt>
    <dgm:pt modelId="{2913CE36-06AC-4914-9B96-CEEDEB6F32B2}" type="sibTrans" cxnId="{280791A1-EFD2-42DB-94E0-BFF357D5FF2A}">
      <dgm:prSet/>
      <dgm:spPr/>
      <dgm:t>
        <a:bodyPr/>
        <a:lstStyle/>
        <a:p>
          <a:endParaRPr lang="en-IN"/>
        </a:p>
      </dgm:t>
    </dgm:pt>
    <dgm:pt modelId="{B9476081-EECE-41A6-BFF9-36767FB2915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Location Setup</a:t>
          </a:r>
        </a:p>
      </dgm:t>
    </dgm:pt>
    <dgm:pt modelId="{13B50D9A-9255-4FA2-8D57-B637F1272C00}" type="parTrans" cxnId="{8BAC94F5-CAF4-4EC2-B026-D293A18125DF}">
      <dgm:prSet/>
      <dgm:spPr/>
      <dgm:t>
        <a:bodyPr/>
        <a:lstStyle/>
        <a:p>
          <a:endParaRPr lang="en-IN"/>
        </a:p>
      </dgm:t>
    </dgm:pt>
    <dgm:pt modelId="{9D36E1BB-5B4A-45B4-A593-41C99BDCFCF0}" type="sibTrans" cxnId="{8BAC94F5-CAF4-4EC2-B026-D293A18125DF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10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9"/>
      <dgm:spPr/>
    </dgm:pt>
    <dgm:pt modelId="{0EFDAFF8-6D02-4895-ABA1-CCA4D62A33C5}" type="pres">
      <dgm:prSet presAssocID="{D8DED21C-A1CF-4E49-A3D1-C11DD0909E1F}" presName="connectorText" presStyleLbl="sibTrans1D1" presStyleIdx="0" presStyleCnt="9"/>
      <dgm:spPr/>
    </dgm:pt>
    <dgm:pt modelId="{2058E4E2-AAE4-4B20-B159-768E6216A194}" type="pres">
      <dgm:prSet presAssocID="{EB97539B-2012-4F4C-98D1-59C5D40534C7}" presName="node" presStyleLbl="node1" presStyleIdx="1" presStyleCnt="10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9"/>
      <dgm:spPr/>
    </dgm:pt>
    <dgm:pt modelId="{AE1C647B-13CB-430E-A2E3-6437735608DA}" type="pres">
      <dgm:prSet presAssocID="{0034389F-B894-41F3-9BFD-65246671AE39}" presName="connectorText" presStyleLbl="sibTrans1D1" presStyleIdx="1" presStyleCnt="9"/>
      <dgm:spPr/>
    </dgm:pt>
    <dgm:pt modelId="{9493C475-FE53-4C7B-9D10-7AB4405D70C9}" type="pres">
      <dgm:prSet presAssocID="{AB007206-FEDE-4AC0-9004-F002843A54B3}" presName="node" presStyleLbl="node1" presStyleIdx="2" presStyleCnt="10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9"/>
      <dgm:spPr/>
    </dgm:pt>
    <dgm:pt modelId="{ADACC6C2-D9BC-4B51-AA35-0C97C48E08DD}" type="pres">
      <dgm:prSet presAssocID="{5D26EFBC-8C6B-4C63-A41A-AFB20AF22E0B}" presName="connectorText" presStyleLbl="sibTrans1D1" presStyleIdx="2" presStyleCnt="9"/>
      <dgm:spPr/>
    </dgm:pt>
    <dgm:pt modelId="{B1844026-9167-422E-8C1C-B454412730C2}" type="pres">
      <dgm:prSet presAssocID="{DD8F2107-CAA0-43B9-B2A3-3861FE6124D2}" presName="node" presStyleLbl="node1" presStyleIdx="3" presStyleCnt="10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9"/>
      <dgm:spPr/>
    </dgm:pt>
    <dgm:pt modelId="{B80AFB87-F73D-4F5B-BA7B-F65F0E90FB6F}" type="pres">
      <dgm:prSet presAssocID="{8E20CD90-8DA9-4FD7-992D-AB37AED59CB8}" presName="connectorText" presStyleLbl="sibTrans1D1" presStyleIdx="3" presStyleCnt="9"/>
      <dgm:spPr/>
    </dgm:pt>
    <dgm:pt modelId="{16783616-8CD0-4703-A4B6-4E442BF3C4E9}" type="pres">
      <dgm:prSet presAssocID="{2BDCAEAC-FE77-4606-89C1-83B1CE7DB14F}" presName="node" presStyleLbl="node1" presStyleIdx="4" presStyleCnt="10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9"/>
      <dgm:spPr/>
    </dgm:pt>
    <dgm:pt modelId="{A22AEED0-1DC9-4DB5-B326-4EA793DFE9F6}" type="pres">
      <dgm:prSet presAssocID="{E5A4EE7B-99C5-4D5D-9E9C-CFE7213AE955}" presName="connectorText" presStyleLbl="sibTrans1D1" presStyleIdx="4" presStyleCnt="9"/>
      <dgm:spPr/>
    </dgm:pt>
    <dgm:pt modelId="{AB4E80FA-6EA9-4921-8970-70926A13D163}" type="pres">
      <dgm:prSet presAssocID="{882CD567-DBBC-45B2-B96D-8CBAEE4761C5}" presName="node" presStyleLbl="node1" presStyleIdx="5" presStyleCnt="10">
        <dgm:presLayoutVars>
          <dgm:bulletEnabled val="1"/>
        </dgm:presLayoutVars>
      </dgm:prSet>
      <dgm:spPr/>
    </dgm:pt>
    <dgm:pt modelId="{738D32D0-A04C-4120-81B7-6C67925CA43C}" type="pres">
      <dgm:prSet presAssocID="{B0C60885-BDB8-4A88-99F7-A4D1E8AFD9C0}" presName="sibTrans" presStyleLbl="sibTrans1D1" presStyleIdx="5" presStyleCnt="9"/>
      <dgm:spPr/>
    </dgm:pt>
    <dgm:pt modelId="{8AE10A1A-F44B-42EC-8E92-82CAAE708833}" type="pres">
      <dgm:prSet presAssocID="{B0C60885-BDB8-4A88-99F7-A4D1E8AFD9C0}" presName="connectorText" presStyleLbl="sibTrans1D1" presStyleIdx="5" presStyleCnt="9"/>
      <dgm:spPr/>
    </dgm:pt>
    <dgm:pt modelId="{48962F95-CD6D-4F7D-8EA0-D505879685F7}" type="pres">
      <dgm:prSet presAssocID="{F84BF4A8-DFD9-40C0-AA4F-A48FD9605661}" presName="node" presStyleLbl="node1" presStyleIdx="6" presStyleCnt="10">
        <dgm:presLayoutVars>
          <dgm:bulletEnabled val="1"/>
        </dgm:presLayoutVars>
      </dgm:prSet>
      <dgm:spPr/>
    </dgm:pt>
    <dgm:pt modelId="{45751FB0-0B27-4A4D-B14C-6E97D8D44381}" type="pres">
      <dgm:prSet presAssocID="{D96EEEBC-5473-4BF9-8FAE-BAC5A49334E1}" presName="sibTrans" presStyleLbl="sibTrans1D1" presStyleIdx="6" presStyleCnt="9"/>
      <dgm:spPr/>
    </dgm:pt>
    <dgm:pt modelId="{41168DBB-7B5F-427B-99D8-DD765E6DD532}" type="pres">
      <dgm:prSet presAssocID="{D96EEEBC-5473-4BF9-8FAE-BAC5A49334E1}" presName="connectorText" presStyleLbl="sibTrans1D1" presStyleIdx="6" presStyleCnt="9"/>
      <dgm:spPr/>
    </dgm:pt>
    <dgm:pt modelId="{146C62D7-8B48-482A-842F-0441C966D3D9}" type="pres">
      <dgm:prSet presAssocID="{F368B3B2-695A-4CBC-B374-B6145A19FAA5}" presName="node" presStyleLbl="node1" presStyleIdx="7" presStyleCnt="10">
        <dgm:presLayoutVars>
          <dgm:bulletEnabled val="1"/>
        </dgm:presLayoutVars>
      </dgm:prSet>
      <dgm:spPr/>
    </dgm:pt>
    <dgm:pt modelId="{76D117FB-A9CA-4F13-9FE9-7E1285560E9F}" type="pres">
      <dgm:prSet presAssocID="{D5DC5D62-F742-4514-8C09-D58A01B1936E}" presName="sibTrans" presStyleLbl="sibTrans1D1" presStyleIdx="7" presStyleCnt="9"/>
      <dgm:spPr/>
    </dgm:pt>
    <dgm:pt modelId="{70AD7491-DD47-4D34-81CA-5268C9455340}" type="pres">
      <dgm:prSet presAssocID="{D5DC5D62-F742-4514-8C09-D58A01B1936E}" presName="connectorText" presStyleLbl="sibTrans1D1" presStyleIdx="7" presStyleCnt="9"/>
      <dgm:spPr/>
    </dgm:pt>
    <dgm:pt modelId="{CFD2D437-EEB8-432B-814F-593FBA77D0BA}" type="pres">
      <dgm:prSet presAssocID="{1D58E7A1-2C3B-47E1-957F-96A7DA00AAA3}" presName="node" presStyleLbl="node1" presStyleIdx="8" presStyleCnt="10">
        <dgm:presLayoutVars>
          <dgm:bulletEnabled val="1"/>
        </dgm:presLayoutVars>
      </dgm:prSet>
      <dgm:spPr/>
    </dgm:pt>
    <dgm:pt modelId="{AD22617A-5E80-4D23-B3EA-8787ECC0F35E}" type="pres">
      <dgm:prSet presAssocID="{2913CE36-06AC-4914-9B96-CEEDEB6F32B2}" presName="sibTrans" presStyleLbl="sibTrans1D1" presStyleIdx="8" presStyleCnt="9"/>
      <dgm:spPr/>
    </dgm:pt>
    <dgm:pt modelId="{7086BF63-B2D1-4601-A9B8-5064C3C572CC}" type="pres">
      <dgm:prSet presAssocID="{2913CE36-06AC-4914-9B96-CEEDEB6F32B2}" presName="connectorText" presStyleLbl="sibTrans1D1" presStyleIdx="8" presStyleCnt="9"/>
      <dgm:spPr/>
    </dgm:pt>
    <dgm:pt modelId="{FB255A0A-CA96-4932-84A1-FE2775FBB409}" type="pres">
      <dgm:prSet presAssocID="{B9476081-EECE-41A6-BFF9-36767FB29153}" presName="node" presStyleLbl="node1" presStyleIdx="9" presStyleCnt="10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59F8D627-5ED5-490E-B73B-AD0F6620C7E2}" type="presOf" srcId="{F368B3B2-695A-4CBC-B374-B6145A19FAA5}" destId="{146C62D7-8B48-482A-842F-0441C966D3D9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F734EC36-A778-45DB-83A0-67AE623106E2}" srcId="{9F7CAF19-7C4B-40C5-9B90-9683DAADEE86}" destId="{F84BF4A8-DFD9-40C0-AA4F-A48FD9605661}" srcOrd="6" destOrd="0" parTransId="{2F1C1E8A-2780-4807-9E81-0A8E336E3AB8}" sibTransId="{D96EEEBC-5473-4BF9-8FAE-BAC5A49334E1}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FB46C43B-C267-49A9-8C1F-52FA451C41D6}" type="presOf" srcId="{2913CE36-06AC-4914-9B96-CEEDEB6F32B2}" destId="{AD22617A-5E80-4D23-B3EA-8787ECC0F35E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C46E025B-A6A2-4808-A7A1-22397A3B9240}" type="presOf" srcId="{D96EEEBC-5473-4BF9-8FAE-BAC5A49334E1}" destId="{45751FB0-0B27-4A4D-B14C-6E97D8D44381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0E29F194-A483-476A-8CB5-F9651E9831D6}" srcId="{9F7CAF19-7C4B-40C5-9B90-9683DAADEE86}" destId="{F368B3B2-695A-4CBC-B374-B6145A19FAA5}" srcOrd="7" destOrd="0" parTransId="{A9F1093E-E68B-478C-99FF-3DFF7C70DAC8}" sibTransId="{D5DC5D62-F742-4514-8C09-D58A01B1936E}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280791A1-EFD2-42DB-94E0-BFF357D5FF2A}" srcId="{9F7CAF19-7C4B-40C5-9B90-9683DAADEE86}" destId="{1D58E7A1-2C3B-47E1-957F-96A7DA00AAA3}" srcOrd="8" destOrd="0" parTransId="{BD436A56-DEE2-4DFB-BAE1-E793516C95B7}" sibTransId="{2913CE36-06AC-4914-9B96-CEEDEB6F32B2}"/>
    <dgm:cxn modelId="{5E062BAD-F030-4929-AE87-D73FE41A00A0}" type="presOf" srcId="{2913CE36-06AC-4914-9B96-CEEDEB6F32B2}" destId="{7086BF63-B2D1-4601-A9B8-5064C3C572CC}" srcOrd="1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3A6024C0-7CE9-42DA-9C75-DDA0A3B8B9C1}" type="presOf" srcId="{B0C60885-BDB8-4A88-99F7-A4D1E8AFD9C0}" destId="{8AE10A1A-F44B-42EC-8E92-82CAAE708833}" srcOrd="1" destOrd="0" presId="urn:microsoft.com/office/officeart/2005/8/layout/bProcess3"/>
    <dgm:cxn modelId="{B7BB28C5-2337-4B41-9487-9AAE2A4B928F}" type="presOf" srcId="{B9476081-EECE-41A6-BFF9-36767FB29153}" destId="{FB255A0A-CA96-4932-84A1-FE2775FBB40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C6BA2DD0-A312-45E2-A16C-F0E8E75EF8B3}" type="presOf" srcId="{D96EEEBC-5473-4BF9-8FAE-BAC5A49334E1}" destId="{41168DBB-7B5F-427B-99D8-DD765E6DD532}" srcOrd="1" destOrd="0" presId="urn:microsoft.com/office/officeart/2005/8/layout/bProcess3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E06E9-22A0-4D02-A3C6-C34208FFAA64}" type="presOf" srcId="{F84BF4A8-DFD9-40C0-AA4F-A48FD9605661}" destId="{48962F95-CD6D-4F7D-8EA0-D505879685F7}" srcOrd="0" destOrd="0" presId="urn:microsoft.com/office/officeart/2005/8/layout/bProcess3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BAF103F1-68FB-4DA3-8F13-13ECBE3D3DC3}" type="presOf" srcId="{B0C60885-BDB8-4A88-99F7-A4D1E8AFD9C0}" destId="{738D32D0-A04C-4120-81B7-6C67925CA43C}" srcOrd="0" destOrd="0" presId="urn:microsoft.com/office/officeart/2005/8/layout/bProcess3"/>
    <dgm:cxn modelId="{5BE43CF3-8C6B-4E3D-A469-DB2AD4B662D0}" type="presOf" srcId="{D5DC5D62-F742-4514-8C09-D58A01B1936E}" destId="{70AD7491-DD47-4D34-81CA-5268C9455340}" srcOrd="1" destOrd="0" presId="urn:microsoft.com/office/officeart/2005/8/layout/bProcess3"/>
    <dgm:cxn modelId="{8BAC94F5-CAF4-4EC2-B026-D293A18125DF}" srcId="{9F7CAF19-7C4B-40C5-9B90-9683DAADEE86}" destId="{B9476081-EECE-41A6-BFF9-36767FB29153}" srcOrd="9" destOrd="0" parTransId="{13B50D9A-9255-4FA2-8D57-B637F1272C00}" sibTransId="{9D36E1BB-5B4A-45B4-A593-41C99BDCFCF0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A4A331F9-4E01-4BDC-99EA-6626A84CB032}" type="presOf" srcId="{D5DC5D62-F742-4514-8C09-D58A01B1936E}" destId="{76D117FB-A9CA-4F13-9FE9-7E1285560E9F}" srcOrd="0" destOrd="0" presId="urn:microsoft.com/office/officeart/2005/8/layout/bProcess3"/>
    <dgm:cxn modelId="{CA2A11FD-5C25-4255-849D-AD9DCA11AD0E}" type="presOf" srcId="{1D58E7A1-2C3B-47E1-957F-96A7DA00AAA3}" destId="{CFD2D437-EEB8-432B-814F-593FBA77D0BA}" srcOrd="0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EA77EB56-07E1-4F14-9434-DCFB2C8ABEBD}" type="presParOf" srcId="{EF0D0EF5-61EF-4EBB-8134-BF2DB9C6886B}" destId="{738D32D0-A04C-4120-81B7-6C67925CA43C}" srcOrd="11" destOrd="0" presId="urn:microsoft.com/office/officeart/2005/8/layout/bProcess3"/>
    <dgm:cxn modelId="{C80FBE7E-B474-42E8-9D61-B8080D4D3238}" type="presParOf" srcId="{738D32D0-A04C-4120-81B7-6C67925CA43C}" destId="{8AE10A1A-F44B-42EC-8E92-82CAAE708833}" srcOrd="0" destOrd="0" presId="urn:microsoft.com/office/officeart/2005/8/layout/bProcess3"/>
    <dgm:cxn modelId="{76961BA4-440D-416C-B05C-86B5B0B12A6F}" type="presParOf" srcId="{EF0D0EF5-61EF-4EBB-8134-BF2DB9C6886B}" destId="{48962F95-CD6D-4F7D-8EA0-D505879685F7}" srcOrd="12" destOrd="0" presId="urn:microsoft.com/office/officeart/2005/8/layout/bProcess3"/>
    <dgm:cxn modelId="{AE752F00-8F96-4E80-A779-EBF98B0C6F94}" type="presParOf" srcId="{EF0D0EF5-61EF-4EBB-8134-BF2DB9C6886B}" destId="{45751FB0-0B27-4A4D-B14C-6E97D8D44381}" srcOrd="13" destOrd="0" presId="urn:microsoft.com/office/officeart/2005/8/layout/bProcess3"/>
    <dgm:cxn modelId="{71BAAB5B-FC18-4681-AE73-6DDF690A98AC}" type="presParOf" srcId="{45751FB0-0B27-4A4D-B14C-6E97D8D44381}" destId="{41168DBB-7B5F-427B-99D8-DD765E6DD532}" srcOrd="0" destOrd="0" presId="urn:microsoft.com/office/officeart/2005/8/layout/bProcess3"/>
    <dgm:cxn modelId="{BC23E9CE-9904-401B-9CED-A74C3129008D}" type="presParOf" srcId="{EF0D0EF5-61EF-4EBB-8134-BF2DB9C6886B}" destId="{146C62D7-8B48-482A-842F-0441C966D3D9}" srcOrd="14" destOrd="0" presId="urn:microsoft.com/office/officeart/2005/8/layout/bProcess3"/>
    <dgm:cxn modelId="{CBE8E27F-F5FA-4CC8-A91E-FBD165D4A36E}" type="presParOf" srcId="{EF0D0EF5-61EF-4EBB-8134-BF2DB9C6886B}" destId="{76D117FB-A9CA-4F13-9FE9-7E1285560E9F}" srcOrd="15" destOrd="0" presId="urn:microsoft.com/office/officeart/2005/8/layout/bProcess3"/>
    <dgm:cxn modelId="{998B04BB-AD3B-443F-AE0A-3BF0BFF45886}" type="presParOf" srcId="{76D117FB-A9CA-4F13-9FE9-7E1285560E9F}" destId="{70AD7491-DD47-4D34-81CA-5268C9455340}" srcOrd="0" destOrd="0" presId="urn:microsoft.com/office/officeart/2005/8/layout/bProcess3"/>
    <dgm:cxn modelId="{DBF32C13-8E13-4239-A420-2D2EFB2DABFF}" type="presParOf" srcId="{EF0D0EF5-61EF-4EBB-8134-BF2DB9C6886B}" destId="{CFD2D437-EEB8-432B-814F-593FBA77D0BA}" srcOrd="16" destOrd="0" presId="urn:microsoft.com/office/officeart/2005/8/layout/bProcess3"/>
    <dgm:cxn modelId="{00F2556C-1AEA-4AB3-A6DC-BE454C0A8F9E}" type="presParOf" srcId="{EF0D0EF5-61EF-4EBB-8134-BF2DB9C6886B}" destId="{AD22617A-5E80-4D23-B3EA-8787ECC0F35E}" srcOrd="17" destOrd="0" presId="urn:microsoft.com/office/officeart/2005/8/layout/bProcess3"/>
    <dgm:cxn modelId="{5832ADBD-52FB-4EDD-A245-634AE4FFB9BF}" type="presParOf" srcId="{AD22617A-5E80-4D23-B3EA-8787ECC0F35E}" destId="{7086BF63-B2D1-4601-A9B8-5064C3C572CC}" srcOrd="0" destOrd="0" presId="urn:microsoft.com/office/officeart/2005/8/layout/bProcess3"/>
    <dgm:cxn modelId="{3FE6EA6F-4754-48BE-AB96-9D9AAA8238F4}" type="presParOf" srcId="{EF0D0EF5-61EF-4EBB-8134-BF2DB9C6886B}" destId="{FB255A0A-CA96-4932-84A1-FE2775FBB40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Verify Crew</a:t>
          </a:r>
          <a:endParaRPr lang="en-US" dirty="0"/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F84BF4A8-DFD9-40C0-AA4F-A48FD9605661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2F1C1E8A-2780-4807-9E81-0A8E336E3AB8}" type="parTrans" cxnId="{F734EC36-A778-45DB-83A0-67AE623106E2}">
      <dgm:prSet/>
      <dgm:spPr/>
      <dgm:t>
        <a:bodyPr/>
        <a:lstStyle/>
        <a:p>
          <a:endParaRPr lang="en-IN"/>
        </a:p>
      </dgm:t>
    </dgm:pt>
    <dgm:pt modelId="{D96EEEBC-5473-4BF9-8FAE-BAC5A49334E1}" type="sibTrans" cxnId="{F734EC36-A778-45DB-83A0-67AE623106E2}">
      <dgm:prSet/>
      <dgm:spPr/>
      <dgm:t>
        <a:bodyPr/>
        <a:lstStyle/>
        <a:p>
          <a:endParaRPr lang="en-IN"/>
        </a:p>
      </dgm:t>
    </dgm:pt>
    <dgm:pt modelId="{F368B3B2-695A-4CBC-B374-B6145A19FAA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Scene Setup Approve</a:t>
          </a:r>
        </a:p>
      </dgm:t>
    </dgm:pt>
    <dgm:pt modelId="{A9F1093E-E68B-478C-99FF-3DFF7C70DAC8}" type="parTrans" cxnId="{0E29F194-A483-476A-8CB5-F9651E9831D6}">
      <dgm:prSet/>
      <dgm:spPr/>
      <dgm:t>
        <a:bodyPr/>
        <a:lstStyle/>
        <a:p>
          <a:endParaRPr lang="en-IN"/>
        </a:p>
      </dgm:t>
    </dgm:pt>
    <dgm:pt modelId="{D5DC5D62-F742-4514-8C09-D58A01B1936E}" type="sibTrans" cxnId="{0E29F194-A483-476A-8CB5-F9651E9831D6}">
      <dgm:prSet/>
      <dgm:spPr/>
      <dgm:t>
        <a:bodyPr/>
        <a:lstStyle/>
        <a:p>
          <a:endParaRPr lang="en-IN"/>
        </a:p>
      </dgm:t>
    </dgm:pt>
    <dgm:pt modelId="{1D58E7A1-2C3B-47E1-957F-96A7DA00AAA3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Dir Character Setup Approve</a:t>
          </a:r>
        </a:p>
      </dgm:t>
    </dgm:pt>
    <dgm:pt modelId="{BD436A56-DEE2-4DFB-BAE1-E793516C95B7}" type="parTrans" cxnId="{280791A1-EFD2-42DB-94E0-BFF357D5FF2A}">
      <dgm:prSet/>
      <dgm:spPr/>
      <dgm:t>
        <a:bodyPr/>
        <a:lstStyle/>
        <a:p>
          <a:endParaRPr lang="en-IN"/>
        </a:p>
      </dgm:t>
    </dgm:pt>
    <dgm:pt modelId="{2913CE36-06AC-4914-9B96-CEEDEB6F32B2}" type="sibTrans" cxnId="{280791A1-EFD2-42DB-94E0-BFF357D5FF2A}">
      <dgm:prSet/>
      <dgm:spPr/>
      <dgm:t>
        <a:bodyPr/>
        <a:lstStyle/>
        <a:p>
          <a:endParaRPr lang="en-IN"/>
        </a:p>
      </dgm:t>
    </dgm:pt>
    <dgm:pt modelId="{B9476081-EECE-41A6-BFF9-36767FB2915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Location Setup</a:t>
          </a:r>
        </a:p>
      </dgm:t>
    </dgm:pt>
    <dgm:pt modelId="{13B50D9A-9255-4FA2-8D57-B637F1272C00}" type="parTrans" cxnId="{8BAC94F5-CAF4-4EC2-B026-D293A18125DF}">
      <dgm:prSet/>
      <dgm:spPr/>
      <dgm:t>
        <a:bodyPr/>
        <a:lstStyle/>
        <a:p>
          <a:endParaRPr lang="en-IN"/>
        </a:p>
      </dgm:t>
    </dgm:pt>
    <dgm:pt modelId="{9D36E1BB-5B4A-45B4-A593-41C99BDCFCF0}" type="sibTrans" cxnId="{8BAC94F5-CAF4-4EC2-B026-D293A18125DF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10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9"/>
      <dgm:spPr/>
    </dgm:pt>
    <dgm:pt modelId="{0EFDAFF8-6D02-4895-ABA1-CCA4D62A33C5}" type="pres">
      <dgm:prSet presAssocID="{D8DED21C-A1CF-4E49-A3D1-C11DD0909E1F}" presName="connectorText" presStyleLbl="sibTrans1D1" presStyleIdx="0" presStyleCnt="9"/>
      <dgm:spPr/>
    </dgm:pt>
    <dgm:pt modelId="{2058E4E2-AAE4-4B20-B159-768E6216A194}" type="pres">
      <dgm:prSet presAssocID="{EB97539B-2012-4F4C-98D1-59C5D40534C7}" presName="node" presStyleLbl="node1" presStyleIdx="1" presStyleCnt="10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9"/>
      <dgm:spPr/>
    </dgm:pt>
    <dgm:pt modelId="{AE1C647B-13CB-430E-A2E3-6437735608DA}" type="pres">
      <dgm:prSet presAssocID="{0034389F-B894-41F3-9BFD-65246671AE39}" presName="connectorText" presStyleLbl="sibTrans1D1" presStyleIdx="1" presStyleCnt="9"/>
      <dgm:spPr/>
    </dgm:pt>
    <dgm:pt modelId="{9493C475-FE53-4C7B-9D10-7AB4405D70C9}" type="pres">
      <dgm:prSet presAssocID="{AB007206-FEDE-4AC0-9004-F002843A54B3}" presName="node" presStyleLbl="node1" presStyleIdx="2" presStyleCnt="10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9"/>
      <dgm:spPr/>
    </dgm:pt>
    <dgm:pt modelId="{ADACC6C2-D9BC-4B51-AA35-0C97C48E08DD}" type="pres">
      <dgm:prSet presAssocID="{5D26EFBC-8C6B-4C63-A41A-AFB20AF22E0B}" presName="connectorText" presStyleLbl="sibTrans1D1" presStyleIdx="2" presStyleCnt="9"/>
      <dgm:spPr/>
    </dgm:pt>
    <dgm:pt modelId="{B1844026-9167-422E-8C1C-B454412730C2}" type="pres">
      <dgm:prSet presAssocID="{DD8F2107-CAA0-43B9-B2A3-3861FE6124D2}" presName="node" presStyleLbl="node1" presStyleIdx="3" presStyleCnt="10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9"/>
      <dgm:spPr/>
    </dgm:pt>
    <dgm:pt modelId="{B80AFB87-F73D-4F5B-BA7B-F65F0E90FB6F}" type="pres">
      <dgm:prSet presAssocID="{8E20CD90-8DA9-4FD7-992D-AB37AED59CB8}" presName="connectorText" presStyleLbl="sibTrans1D1" presStyleIdx="3" presStyleCnt="9"/>
      <dgm:spPr/>
    </dgm:pt>
    <dgm:pt modelId="{16783616-8CD0-4703-A4B6-4E442BF3C4E9}" type="pres">
      <dgm:prSet presAssocID="{2BDCAEAC-FE77-4606-89C1-83B1CE7DB14F}" presName="node" presStyleLbl="node1" presStyleIdx="4" presStyleCnt="10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9"/>
      <dgm:spPr/>
    </dgm:pt>
    <dgm:pt modelId="{A22AEED0-1DC9-4DB5-B326-4EA793DFE9F6}" type="pres">
      <dgm:prSet presAssocID="{E5A4EE7B-99C5-4D5D-9E9C-CFE7213AE955}" presName="connectorText" presStyleLbl="sibTrans1D1" presStyleIdx="4" presStyleCnt="9"/>
      <dgm:spPr/>
    </dgm:pt>
    <dgm:pt modelId="{AB4E80FA-6EA9-4921-8970-70926A13D163}" type="pres">
      <dgm:prSet presAssocID="{882CD567-DBBC-45B2-B96D-8CBAEE4761C5}" presName="node" presStyleLbl="node1" presStyleIdx="5" presStyleCnt="10">
        <dgm:presLayoutVars>
          <dgm:bulletEnabled val="1"/>
        </dgm:presLayoutVars>
      </dgm:prSet>
      <dgm:spPr/>
    </dgm:pt>
    <dgm:pt modelId="{738D32D0-A04C-4120-81B7-6C67925CA43C}" type="pres">
      <dgm:prSet presAssocID="{B0C60885-BDB8-4A88-99F7-A4D1E8AFD9C0}" presName="sibTrans" presStyleLbl="sibTrans1D1" presStyleIdx="5" presStyleCnt="9"/>
      <dgm:spPr/>
    </dgm:pt>
    <dgm:pt modelId="{8AE10A1A-F44B-42EC-8E92-82CAAE708833}" type="pres">
      <dgm:prSet presAssocID="{B0C60885-BDB8-4A88-99F7-A4D1E8AFD9C0}" presName="connectorText" presStyleLbl="sibTrans1D1" presStyleIdx="5" presStyleCnt="9"/>
      <dgm:spPr/>
    </dgm:pt>
    <dgm:pt modelId="{48962F95-CD6D-4F7D-8EA0-D505879685F7}" type="pres">
      <dgm:prSet presAssocID="{F84BF4A8-DFD9-40C0-AA4F-A48FD9605661}" presName="node" presStyleLbl="node1" presStyleIdx="6" presStyleCnt="10">
        <dgm:presLayoutVars>
          <dgm:bulletEnabled val="1"/>
        </dgm:presLayoutVars>
      </dgm:prSet>
      <dgm:spPr/>
    </dgm:pt>
    <dgm:pt modelId="{45751FB0-0B27-4A4D-B14C-6E97D8D44381}" type="pres">
      <dgm:prSet presAssocID="{D96EEEBC-5473-4BF9-8FAE-BAC5A49334E1}" presName="sibTrans" presStyleLbl="sibTrans1D1" presStyleIdx="6" presStyleCnt="9"/>
      <dgm:spPr/>
    </dgm:pt>
    <dgm:pt modelId="{41168DBB-7B5F-427B-99D8-DD765E6DD532}" type="pres">
      <dgm:prSet presAssocID="{D96EEEBC-5473-4BF9-8FAE-BAC5A49334E1}" presName="connectorText" presStyleLbl="sibTrans1D1" presStyleIdx="6" presStyleCnt="9"/>
      <dgm:spPr/>
    </dgm:pt>
    <dgm:pt modelId="{146C62D7-8B48-482A-842F-0441C966D3D9}" type="pres">
      <dgm:prSet presAssocID="{F368B3B2-695A-4CBC-B374-B6145A19FAA5}" presName="node" presStyleLbl="node1" presStyleIdx="7" presStyleCnt="10">
        <dgm:presLayoutVars>
          <dgm:bulletEnabled val="1"/>
        </dgm:presLayoutVars>
      </dgm:prSet>
      <dgm:spPr/>
    </dgm:pt>
    <dgm:pt modelId="{76D117FB-A9CA-4F13-9FE9-7E1285560E9F}" type="pres">
      <dgm:prSet presAssocID="{D5DC5D62-F742-4514-8C09-D58A01B1936E}" presName="sibTrans" presStyleLbl="sibTrans1D1" presStyleIdx="7" presStyleCnt="9"/>
      <dgm:spPr/>
    </dgm:pt>
    <dgm:pt modelId="{70AD7491-DD47-4D34-81CA-5268C9455340}" type="pres">
      <dgm:prSet presAssocID="{D5DC5D62-F742-4514-8C09-D58A01B1936E}" presName="connectorText" presStyleLbl="sibTrans1D1" presStyleIdx="7" presStyleCnt="9"/>
      <dgm:spPr/>
    </dgm:pt>
    <dgm:pt modelId="{CFD2D437-EEB8-432B-814F-593FBA77D0BA}" type="pres">
      <dgm:prSet presAssocID="{1D58E7A1-2C3B-47E1-957F-96A7DA00AAA3}" presName="node" presStyleLbl="node1" presStyleIdx="8" presStyleCnt="10">
        <dgm:presLayoutVars>
          <dgm:bulletEnabled val="1"/>
        </dgm:presLayoutVars>
      </dgm:prSet>
      <dgm:spPr/>
    </dgm:pt>
    <dgm:pt modelId="{AD22617A-5E80-4D23-B3EA-8787ECC0F35E}" type="pres">
      <dgm:prSet presAssocID="{2913CE36-06AC-4914-9B96-CEEDEB6F32B2}" presName="sibTrans" presStyleLbl="sibTrans1D1" presStyleIdx="8" presStyleCnt="9"/>
      <dgm:spPr/>
    </dgm:pt>
    <dgm:pt modelId="{7086BF63-B2D1-4601-A9B8-5064C3C572CC}" type="pres">
      <dgm:prSet presAssocID="{2913CE36-06AC-4914-9B96-CEEDEB6F32B2}" presName="connectorText" presStyleLbl="sibTrans1D1" presStyleIdx="8" presStyleCnt="9"/>
      <dgm:spPr/>
    </dgm:pt>
    <dgm:pt modelId="{FB255A0A-CA96-4932-84A1-FE2775FBB409}" type="pres">
      <dgm:prSet presAssocID="{B9476081-EECE-41A6-BFF9-36767FB29153}" presName="node" presStyleLbl="node1" presStyleIdx="9" presStyleCnt="10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59F8D627-5ED5-490E-B73B-AD0F6620C7E2}" type="presOf" srcId="{F368B3B2-695A-4CBC-B374-B6145A19FAA5}" destId="{146C62D7-8B48-482A-842F-0441C966D3D9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F734EC36-A778-45DB-83A0-67AE623106E2}" srcId="{9F7CAF19-7C4B-40C5-9B90-9683DAADEE86}" destId="{F84BF4A8-DFD9-40C0-AA4F-A48FD9605661}" srcOrd="6" destOrd="0" parTransId="{2F1C1E8A-2780-4807-9E81-0A8E336E3AB8}" sibTransId="{D96EEEBC-5473-4BF9-8FAE-BAC5A49334E1}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FB46C43B-C267-49A9-8C1F-52FA451C41D6}" type="presOf" srcId="{2913CE36-06AC-4914-9B96-CEEDEB6F32B2}" destId="{AD22617A-5E80-4D23-B3EA-8787ECC0F35E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C46E025B-A6A2-4808-A7A1-22397A3B9240}" type="presOf" srcId="{D96EEEBC-5473-4BF9-8FAE-BAC5A49334E1}" destId="{45751FB0-0B27-4A4D-B14C-6E97D8D44381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0E29F194-A483-476A-8CB5-F9651E9831D6}" srcId="{9F7CAF19-7C4B-40C5-9B90-9683DAADEE86}" destId="{F368B3B2-695A-4CBC-B374-B6145A19FAA5}" srcOrd="7" destOrd="0" parTransId="{A9F1093E-E68B-478C-99FF-3DFF7C70DAC8}" sibTransId="{D5DC5D62-F742-4514-8C09-D58A01B1936E}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280791A1-EFD2-42DB-94E0-BFF357D5FF2A}" srcId="{9F7CAF19-7C4B-40C5-9B90-9683DAADEE86}" destId="{1D58E7A1-2C3B-47E1-957F-96A7DA00AAA3}" srcOrd="8" destOrd="0" parTransId="{BD436A56-DEE2-4DFB-BAE1-E793516C95B7}" sibTransId="{2913CE36-06AC-4914-9B96-CEEDEB6F32B2}"/>
    <dgm:cxn modelId="{5E062BAD-F030-4929-AE87-D73FE41A00A0}" type="presOf" srcId="{2913CE36-06AC-4914-9B96-CEEDEB6F32B2}" destId="{7086BF63-B2D1-4601-A9B8-5064C3C572CC}" srcOrd="1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3A6024C0-7CE9-42DA-9C75-DDA0A3B8B9C1}" type="presOf" srcId="{B0C60885-BDB8-4A88-99F7-A4D1E8AFD9C0}" destId="{8AE10A1A-F44B-42EC-8E92-82CAAE708833}" srcOrd="1" destOrd="0" presId="urn:microsoft.com/office/officeart/2005/8/layout/bProcess3"/>
    <dgm:cxn modelId="{B7BB28C5-2337-4B41-9487-9AAE2A4B928F}" type="presOf" srcId="{B9476081-EECE-41A6-BFF9-36767FB29153}" destId="{FB255A0A-CA96-4932-84A1-FE2775FBB40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C6BA2DD0-A312-45E2-A16C-F0E8E75EF8B3}" type="presOf" srcId="{D96EEEBC-5473-4BF9-8FAE-BAC5A49334E1}" destId="{41168DBB-7B5F-427B-99D8-DD765E6DD532}" srcOrd="1" destOrd="0" presId="urn:microsoft.com/office/officeart/2005/8/layout/bProcess3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E06E9-22A0-4D02-A3C6-C34208FFAA64}" type="presOf" srcId="{F84BF4A8-DFD9-40C0-AA4F-A48FD9605661}" destId="{48962F95-CD6D-4F7D-8EA0-D505879685F7}" srcOrd="0" destOrd="0" presId="urn:microsoft.com/office/officeart/2005/8/layout/bProcess3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BAF103F1-68FB-4DA3-8F13-13ECBE3D3DC3}" type="presOf" srcId="{B0C60885-BDB8-4A88-99F7-A4D1E8AFD9C0}" destId="{738D32D0-A04C-4120-81B7-6C67925CA43C}" srcOrd="0" destOrd="0" presId="urn:microsoft.com/office/officeart/2005/8/layout/bProcess3"/>
    <dgm:cxn modelId="{5BE43CF3-8C6B-4E3D-A469-DB2AD4B662D0}" type="presOf" srcId="{D5DC5D62-F742-4514-8C09-D58A01B1936E}" destId="{70AD7491-DD47-4D34-81CA-5268C9455340}" srcOrd="1" destOrd="0" presId="urn:microsoft.com/office/officeart/2005/8/layout/bProcess3"/>
    <dgm:cxn modelId="{8BAC94F5-CAF4-4EC2-B026-D293A18125DF}" srcId="{9F7CAF19-7C4B-40C5-9B90-9683DAADEE86}" destId="{B9476081-EECE-41A6-BFF9-36767FB29153}" srcOrd="9" destOrd="0" parTransId="{13B50D9A-9255-4FA2-8D57-B637F1272C00}" sibTransId="{9D36E1BB-5B4A-45B4-A593-41C99BDCFCF0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A4A331F9-4E01-4BDC-99EA-6626A84CB032}" type="presOf" srcId="{D5DC5D62-F742-4514-8C09-D58A01B1936E}" destId="{76D117FB-A9CA-4F13-9FE9-7E1285560E9F}" srcOrd="0" destOrd="0" presId="urn:microsoft.com/office/officeart/2005/8/layout/bProcess3"/>
    <dgm:cxn modelId="{CA2A11FD-5C25-4255-849D-AD9DCA11AD0E}" type="presOf" srcId="{1D58E7A1-2C3B-47E1-957F-96A7DA00AAA3}" destId="{CFD2D437-EEB8-432B-814F-593FBA77D0BA}" srcOrd="0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EA77EB56-07E1-4F14-9434-DCFB2C8ABEBD}" type="presParOf" srcId="{EF0D0EF5-61EF-4EBB-8134-BF2DB9C6886B}" destId="{738D32D0-A04C-4120-81B7-6C67925CA43C}" srcOrd="11" destOrd="0" presId="urn:microsoft.com/office/officeart/2005/8/layout/bProcess3"/>
    <dgm:cxn modelId="{C80FBE7E-B474-42E8-9D61-B8080D4D3238}" type="presParOf" srcId="{738D32D0-A04C-4120-81B7-6C67925CA43C}" destId="{8AE10A1A-F44B-42EC-8E92-82CAAE708833}" srcOrd="0" destOrd="0" presId="urn:microsoft.com/office/officeart/2005/8/layout/bProcess3"/>
    <dgm:cxn modelId="{76961BA4-440D-416C-B05C-86B5B0B12A6F}" type="presParOf" srcId="{EF0D0EF5-61EF-4EBB-8134-BF2DB9C6886B}" destId="{48962F95-CD6D-4F7D-8EA0-D505879685F7}" srcOrd="12" destOrd="0" presId="urn:microsoft.com/office/officeart/2005/8/layout/bProcess3"/>
    <dgm:cxn modelId="{AE752F00-8F96-4E80-A779-EBF98B0C6F94}" type="presParOf" srcId="{EF0D0EF5-61EF-4EBB-8134-BF2DB9C6886B}" destId="{45751FB0-0B27-4A4D-B14C-6E97D8D44381}" srcOrd="13" destOrd="0" presId="urn:microsoft.com/office/officeart/2005/8/layout/bProcess3"/>
    <dgm:cxn modelId="{71BAAB5B-FC18-4681-AE73-6DDF690A98AC}" type="presParOf" srcId="{45751FB0-0B27-4A4D-B14C-6E97D8D44381}" destId="{41168DBB-7B5F-427B-99D8-DD765E6DD532}" srcOrd="0" destOrd="0" presId="urn:microsoft.com/office/officeart/2005/8/layout/bProcess3"/>
    <dgm:cxn modelId="{BC23E9CE-9904-401B-9CED-A74C3129008D}" type="presParOf" srcId="{EF0D0EF5-61EF-4EBB-8134-BF2DB9C6886B}" destId="{146C62D7-8B48-482A-842F-0441C966D3D9}" srcOrd="14" destOrd="0" presId="urn:microsoft.com/office/officeart/2005/8/layout/bProcess3"/>
    <dgm:cxn modelId="{CBE8E27F-F5FA-4CC8-A91E-FBD165D4A36E}" type="presParOf" srcId="{EF0D0EF5-61EF-4EBB-8134-BF2DB9C6886B}" destId="{76D117FB-A9CA-4F13-9FE9-7E1285560E9F}" srcOrd="15" destOrd="0" presId="urn:microsoft.com/office/officeart/2005/8/layout/bProcess3"/>
    <dgm:cxn modelId="{998B04BB-AD3B-443F-AE0A-3BF0BFF45886}" type="presParOf" srcId="{76D117FB-A9CA-4F13-9FE9-7E1285560E9F}" destId="{70AD7491-DD47-4D34-81CA-5268C9455340}" srcOrd="0" destOrd="0" presId="urn:microsoft.com/office/officeart/2005/8/layout/bProcess3"/>
    <dgm:cxn modelId="{DBF32C13-8E13-4239-A420-2D2EFB2DABFF}" type="presParOf" srcId="{EF0D0EF5-61EF-4EBB-8134-BF2DB9C6886B}" destId="{CFD2D437-EEB8-432B-814F-593FBA77D0BA}" srcOrd="16" destOrd="0" presId="urn:microsoft.com/office/officeart/2005/8/layout/bProcess3"/>
    <dgm:cxn modelId="{00F2556C-1AEA-4AB3-A6DC-BE454C0A8F9E}" type="presParOf" srcId="{EF0D0EF5-61EF-4EBB-8134-BF2DB9C6886B}" destId="{AD22617A-5E80-4D23-B3EA-8787ECC0F35E}" srcOrd="17" destOrd="0" presId="urn:microsoft.com/office/officeart/2005/8/layout/bProcess3"/>
    <dgm:cxn modelId="{5832ADBD-52FB-4EDD-A245-634AE4FFB9BF}" type="presParOf" srcId="{AD22617A-5E80-4D23-B3EA-8787ECC0F35E}" destId="{7086BF63-B2D1-4601-A9B8-5064C3C572CC}" srcOrd="0" destOrd="0" presId="urn:microsoft.com/office/officeart/2005/8/layout/bProcess3"/>
    <dgm:cxn modelId="{3FE6EA6F-4754-48BE-AB96-9D9AAA8238F4}" type="presParOf" srcId="{EF0D0EF5-61EF-4EBB-8134-BF2DB9C6886B}" destId="{FB255A0A-CA96-4932-84A1-FE2775FBB40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Verify Crew</a:t>
          </a:r>
          <a:endParaRPr lang="en-US" dirty="0"/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Input 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F84BF4A8-DFD9-40C0-AA4F-A48FD9605661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2F1C1E8A-2780-4807-9E81-0A8E336E3AB8}" type="parTrans" cxnId="{F734EC36-A778-45DB-83A0-67AE623106E2}">
      <dgm:prSet/>
      <dgm:spPr/>
      <dgm:t>
        <a:bodyPr/>
        <a:lstStyle/>
        <a:p>
          <a:endParaRPr lang="en-IN"/>
        </a:p>
      </dgm:t>
    </dgm:pt>
    <dgm:pt modelId="{D96EEEBC-5473-4BF9-8FAE-BAC5A49334E1}" type="sibTrans" cxnId="{F734EC36-A778-45DB-83A0-67AE623106E2}">
      <dgm:prSet/>
      <dgm:spPr/>
      <dgm:t>
        <a:bodyPr/>
        <a:lstStyle/>
        <a:p>
          <a:endParaRPr lang="en-IN"/>
        </a:p>
      </dgm:t>
    </dgm:pt>
    <dgm:pt modelId="{F368B3B2-695A-4CBC-B374-B6145A19FAA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Scene Setup Approve</a:t>
          </a:r>
        </a:p>
      </dgm:t>
    </dgm:pt>
    <dgm:pt modelId="{A9F1093E-E68B-478C-99FF-3DFF7C70DAC8}" type="parTrans" cxnId="{0E29F194-A483-476A-8CB5-F9651E9831D6}">
      <dgm:prSet/>
      <dgm:spPr/>
      <dgm:t>
        <a:bodyPr/>
        <a:lstStyle/>
        <a:p>
          <a:endParaRPr lang="en-IN"/>
        </a:p>
      </dgm:t>
    </dgm:pt>
    <dgm:pt modelId="{D5DC5D62-F742-4514-8C09-D58A01B1936E}" type="sibTrans" cxnId="{0E29F194-A483-476A-8CB5-F9651E9831D6}">
      <dgm:prSet/>
      <dgm:spPr/>
      <dgm:t>
        <a:bodyPr/>
        <a:lstStyle/>
        <a:p>
          <a:endParaRPr lang="en-IN"/>
        </a:p>
      </dgm:t>
    </dgm:pt>
    <dgm:pt modelId="{1D58E7A1-2C3B-47E1-957F-96A7DA00AAA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 Character Setup Approve</a:t>
          </a:r>
        </a:p>
      </dgm:t>
    </dgm:pt>
    <dgm:pt modelId="{BD436A56-DEE2-4DFB-BAE1-E793516C95B7}" type="parTrans" cxnId="{280791A1-EFD2-42DB-94E0-BFF357D5FF2A}">
      <dgm:prSet/>
      <dgm:spPr/>
      <dgm:t>
        <a:bodyPr/>
        <a:lstStyle/>
        <a:p>
          <a:endParaRPr lang="en-IN"/>
        </a:p>
      </dgm:t>
    </dgm:pt>
    <dgm:pt modelId="{2913CE36-06AC-4914-9B96-CEEDEB6F32B2}" type="sibTrans" cxnId="{280791A1-EFD2-42DB-94E0-BFF357D5FF2A}">
      <dgm:prSet/>
      <dgm:spPr/>
      <dgm:t>
        <a:bodyPr/>
        <a:lstStyle/>
        <a:p>
          <a:endParaRPr lang="en-IN"/>
        </a:p>
      </dgm:t>
    </dgm:pt>
    <dgm:pt modelId="{B9476081-EECE-41A6-BFF9-36767FB29153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Dir Location Setup</a:t>
          </a:r>
        </a:p>
      </dgm:t>
    </dgm:pt>
    <dgm:pt modelId="{13B50D9A-9255-4FA2-8D57-B637F1272C00}" type="parTrans" cxnId="{8BAC94F5-CAF4-4EC2-B026-D293A18125DF}">
      <dgm:prSet/>
      <dgm:spPr/>
      <dgm:t>
        <a:bodyPr/>
        <a:lstStyle/>
        <a:p>
          <a:endParaRPr lang="en-IN"/>
        </a:p>
      </dgm:t>
    </dgm:pt>
    <dgm:pt modelId="{9D36E1BB-5B4A-45B4-A593-41C99BDCFCF0}" type="sibTrans" cxnId="{8BAC94F5-CAF4-4EC2-B026-D293A18125DF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10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9"/>
      <dgm:spPr/>
    </dgm:pt>
    <dgm:pt modelId="{0EFDAFF8-6D02-4895-ABA1-CCA4D62A33C5}" type="pres">
      <dgm:prSet presAssocID="{D8DED21C-A1CF-4E49-A3D1-C11DD0909E1F}" presName="connectorText" presStyleLbl="sibTrans1D1" presStyleIdx="0" presStyleCnt="9"/>
      <dgm:spPr/>
    </dgm:pt>
    <dgm:pt modelId="{2058E4E2-AAE4-4B20-B159-768E6216A194}" type="pres">
      <dgm:prSet presAssocID="{EB97539B-2012-4F4C-98D1-59C5D40534C7}" presName="node" presStyleLbl="node1" presStyleIdx="1" presStyleCnt="10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9"/>
      <dgm:spPr/>
    </dgm:pt>
    <dgm:pt modelId="{AE1C647B-13CB-430E-A2E3-6437735608DA}" type="pres">
      <dgm:prSet presAssocID="{0034389F-B894-41F3-9BFD-65246671AE39}" presName="connectorText" presStyleLbl="sibTrans1D1" presStyleIdx="1" presStyleCnt="9"/>
      <dgm:spPr/>
    </dgm:pt>
    <dgm:pt modelId="{9493C475-FE53-4C7B-9D10-7AB4405D70C9}" type="pres">
      <dgm:prSet presAssocID="{AB007206-FEDE-4AC0-9004-F002843A54B3}" presName="node" presStyleLbl="node1" presStyleIdx="2" presStyleCnt="10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9"/>
      <dgm:spPr/>
    </dgm:pt>
    <dgm:pt modelId="{ADACC6C2-D9BC-4B51-AA35-0C97C48E08DD}" type="pres">
      <dgm:prSet presAssocID="{5D26EFBC-8C6B-4C63-A41A-AFB20AF22E0B}" presName="connectorText" presStyleLbl="sibTrans1D1" presStyleIdx="2" presStyleCnt="9"/>
      <dgm:spPr/>
    </dgm:pt>
    <dgm:pt modelId="{B1844026-9167-422E-8C1C-B454412730C2}" type="pres">
      <dgm:prSet presAssocID="{DD8F2107-CAA0-43B9-B2A3-3861FE6124D2}" presName="node" presStyleLbl="node1" presStyleIdx="3" presStyleCnt="10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9"/>
      <dgm:spPr/>
    </dgm:pt>
    <dgm:pt modelId="{B80AFB87-F73D-4F5B-BA7B-F65F0E90FB6F}" type="pres">
      <dgm:prSet presAssocID="{8E20CD90-8DA9-4FD7-992D-AB37AED59CB8}" presName="connectorText" presStyleLbl="sibTrans1D1" presStyleIdx="3" presStyleCnt="9"/>
      <dgm:spPr/>
    </dgm:pt>
    <dgm:pt modelId="{16783616-8CD0-4703-A4B6-4E442BF3C4E9}" type="pres">
      <dgm:prSet presAssocID="{2BDCAEAC-FE77-4606-89C1-83B1CE7DB14F}" presName="node" presStyleLbl="node1" presStyleIdx="4" presStyleCnt="10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9"/>
      <dgm:spPr/>
    </dgm:pt>
    <dgm:pt modelId="{A22AEED0-1DC9-4DB5-B326-4EA793DFE9F6}" type="pres">
      <dgm:prSet presAssocID="{E5A4EE7B-99C5-4D5D-9E9C-CFE7213AE955}" presName="connectorText" presStyleLbl="sibTrans1D1" presStyleIdx="4" presStyleCnt="9"/>
      <dgm:spPr/>
    </dgm:pt>
    <dgm:pt modelId="{AB4E80FA-6EA9-4921-8970-70926A13D163}" type="pres">
      <dgm:prSet presAssocID="{882CD567-DBBC-45B2-B96D-8CBAEE4761C5}" presName="node" presStyleLbl="node1" presStyleIdx="5" presStyleCnt="10">
        <dgm:presLayoutVars>
          <dgm:bulletEnabled val="1"/>
        </dgm:presLayoutVars>
      </dgm:prSet>
      <dgm:spPr/>
    </dgm:pt>
    <dgm:pt modelId="{738D32D0-A04C-4120-81B7-6C67925CA43C}" type="pres">
      <dgm:prSet presAssocID="{B0C60885-BDB8-4A88-99F7-A4D1E8AFD9C0}" presName="sibTrans" presStyleLbl="sibTrans1D1" presStyleIdx="5" presStyleCnt="9"/>
      <dgm:spPr/>
    </dgm:pt>
    <dgm:pt modelId="{8AE10A1A-F44B-42EC-8E92-82CAAE708833}" type="pres">
      <dgm:prSet presAssocID="{B0C60885-BDB8-4A88-99F7-A4D1E8AFD9C0}" presName="connectorText" presStyleLbl="sibTrans1D1" presStyleIdx="5" presStyleCnt="9"/>
      <dgm:spPr/>
    </dgm:pt>
    <dgm:pt modelId="{48962F95-CD6D-4F7D-8EA0-D505879685F7}" type="pres">
      <dgm:prSet presAssocID="{F84BF4A8-DFD9-40C0-AA4F-A48FD9605661}" presName="node" presStyleLbl="node1" presStyleIdx="6" presStyleCnt="10">
        <dgm:presLayoutVars>
          <dgm:bulletEnabled val="1"/>
        </dgm:presLayoutVars>
      </dgm:prSet>
      <dgm:spPr/>
    </dgm:pt>
    <dgm:pt modelId="{45751FB0-0B27-4A4D-B14C-6E97D8D44381}" type="pres">
      <dgm:prSet presAssocID="{D96EEEBC-5473-4BF9-8FAE-BAC5A49334E1}" presName="sibTrans" presStyleLbl="sibTrans1D1" presStyleIdx="6" presStyleCnt="9"/>
      <dgm:spPr/>
    </dgm:pt>
    <dgm:pt modelId="{41168DBB-7B5F-427B-99D8-DD765E6DD532}" type="pres">
      <dgm:prSet presAssocID="{D96EEEBC-5473-4BF9-8FAE-BAC5A49334E1}" presName="connectorText" presStyleLbl="sibTrans1D1" presStyleIdx="6" presStyleCnt="9"/>
      <dgm:spPr/>
    </dgm:pt>
    <dgm:pt modelId="{146C62D7-8B48-482A-842F-0441C966D3D9}" type="pres">
      <dgm:prSet presAssocID="{F368B3B2-695A-4CBC-B374-B6145A19FAA5}" presName="node" presStyleLbl="node1" presStyleIdx="7" presStyleCnt="10">
        <dgm:presLayoutVars>
          <dgm:bulletEnabled val="1"/>
        </dgm:presLayoutVars>
      </dgm:prSet>
      <dgm:spPr/>
    </dgm:pt>
    <dgm:pt modelId="{76D117FB-A9CA-4F13-9FE9-7E1285560E9F}" type="pres">
      <dgm:prSet presAssocID="{D5DC5D62-F742-4514-8C09-D58A01B1936E}" presName="sibTrans" presStyleLbl="sibTrans1D1" presStyleIdx="7" presStyleCnt="9"/>
      <dgm:spPr/>
    </dgm:pt>
    <dgm:pt modelId="{70AD7491-DD47-4D34-81CA-5268C9455340}" type="pres">
      <dgm:prSet presAssocID="{D5DC5D62-F742-4514-8C09-D58A01B1936E}" presName="connectorText" presStyleLbl="sibTrans1D1" presStyleIdx="7" presStyleCnt="9"/>
      <dgm:spPr/>
    </dgm:pt>
    <dgm:pt modelId="{CFD2D437-EEB8-432B-814F-593FBA77D0BA}" type="pres">
      <dgm:prSet presAssocID="{1D58E7A1-2C3B-47E1-957F-96A7DA00AAA3}" presName="node" presStyleLbl="node1" presStyleIdx="8" presStyleCnt="10">
        <dgm:presLayoutVars>
          <dgm:bulletEnabled val="1"/>
        </dgm:presLayoutVars>
      </dgm:prSet>
      <dgm:spPr/>
    </dgm:pt>
    <dgm:pt modelId="{AD22617A-5E80-4D23-B3EA-8787ECC0F35E}" type="pres">
      <dgm:prSet presAssocID="{2913CE36-06AC-4914-9B96-CEEDEB6F32B2}" presName="sibTrans" presStyleLbl="sibTrans1D1" presStyleIdx="8" presStyleCnt="9"/>
      <dgm:spPr/>
    </dgm:pt>
    <dgm:pt modelId="{7086BF63-B2D1-4601-A9B8-5064C3C572CC}" type="pres">
      <dgm:prSet presAssocID="{2913CE36-06AC-4914-9B96-CEEDEB6F32B2}" presName="connectorText" presStyleLbl="sibTrans1D1" presStyleIdx="8" presStyleCnt="9"/>
      <dgm:spPr/>
    </dgm:pt>
    <dgm:pt modelId="{FB255A0A-CA96-4932-84A1-FE2775FBB409}" type="pres">
      <dgm:prSet presAssocID="{B9476081-EECE-41A6-BFF9-36767FB29153}" presName="node" presStyleLbl="node1" presStyleIdx="9" presStyleCnt="10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59F8D627-5ED5-490E-B73B-AD0F6620C7E2}" type="presOf" srcId="{F368B3B2-695A-4CBC-B374-B6145A19FAA5}" destId="{146C62D7-8B48-482A-842F-0441C966D3D9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F734EC36-A778-45DB-83A0-67AE623106E2}" srcId="{9F7CAF19-7C4B-40C5-9B90-9683DAADEE86}" destId="{F84BF4A8-DFD9-40C0-AA4F-A48FD9605661}" srcOrd="6" destOrd="0" parTransId="{2F1C1E8A-2780-4807-9E81-0A8E336E3AB8}" sibTransId="{D96EEEBC-5473-4BF9-8FAE-BAC5A49334E1}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FB46C43B-C267-49A9-8C1F-52FA451C41D6}" type="presOf" srcId="{2913CE36-06AC-4914-9B96-CEEDEB6F32B2}" destId="{AD22617A-5E80-4D23-B3EA-8787ECC0F35E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C46E025B-A6A2-4808-A7A1-22397A3B9240}" type="presOf" srcId="{D96EEEBC-5473-4BF9-8FAE-BAC5A49334E1}" destId="{45751FB0-0B27-4A4D-B14C-6E97D8D44381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0E29F194-A483-476A-8CB5-F9651E9831D6}" srcId="{9F7CAF19-7C4B-40C5-9B90-9683DAADEE86}" destId="{F368B3B2-695A-4CBC-B374-B6145A19FAA5}" srcOrd="7" destOrd="0" parTransId="{A9F1093E-E68B-478C-99FF-3DFF7C70DAC8}" sibTransId="{D5DC5D62-F742-4514-8C09-D58A01B1936E}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280791A1-EFD2-42DB-94E0-BFF357D5FF2A}" srcId="{9F7CAF19-7C4B-40C5-9B90-9683DAADEE86}" destId="{1D58E7A1-2C3B-47E1-957F-96A7DA00AAA3}" srcOrd="8" destOrd="0" parTransId="{BD436A56-DEE2-4DFB-BAE1-E793516C95B7}" sibTransId="{2913CE36-06AC-4914-9B96-CEEDEB6F32B2}"/>
    <dgm:cxn modelId="{5E062BAD-F030-4929-AE87-D73FE41A00A0}" type="presOf" srcId="{2913CE36-06AC-4914-9B96-CEEDEB6F32B2}" destId="{7086BF63-B2D1-4601-A9B8-5064C3C572CC}" srcOrd="1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3A6024C0-7CE9-42DA-9C75-DDA0A3B8B9C1}" type="presOf" srcId="{B0C60885-BDB8-4A88-99F7-A4D1E8AFD9C0}" destId="{8AE10A1A-F44B-42EC-8E92-82CAAE708833}" srcOrd="1" destOrd="0" presId="urn:microsoft.com/office/officeart/2005/8/layout/bProcess3"/>
    <dgm:cxn modelId="{B7BB28C5-2337-4B41-9487-9AAE2A4B928F}" type="presOf" srcId="{B9476081-EECE-41A6-BFF9-36767FB29153}" destId="{FB255A0A-CA96-4932-84A1-FE2775FBB40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C6BA2DD0-A312-45E2-A16C-F0E8E75EF8B3}" type="presOf" srcId="{D96EEEBC-5473-4BF9-8FAE-BAC5A49334E1}" destId="{41168DBB-7B5F-427B-99D8-DD765E6DD532}" srcOrd="1" destOrd="0" presId="urn:microsoft.com/office/officeart/2005/8/layout/bProcess3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E06E9-22A0-4D02-A3C6-C34208FFAA64}" type="presOf" srcId="{F84BF4A8-DFD9-40C0-AA4F-A48FD9605661}" destId="{48962F95-CD6D-4F7D-8EA0-D505879685F7}" srcOrd="0" destOrd="0" presId="urn:microsoft.com/office/officeart/2005/8/layout/bProcess3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BAF103F1-68FB-4DA3-8F13-13ECBE3D3DC3}" type="presOf" srcId="{B0C60885-BDB8-4A88-99F7-A4D1E8AFD9C0}" destId="{738D32D0-A04C-4120-81B7-6C67925CA43C}" srcOrd="0" destOrd="0" presId="urn:microsoft.com/office/officeart/2005/8/layout/bProcess3"/>
    <dgm:cxn modelId="{5BE43CF3-8C6B-4E3D-A469-DB2AD4B662D0}" type="presOf" srcId="{D5DC5D62-F742-4514-8C09-D58A01B1936E}" destId="{70AD7491-DD47-4D34-81CA-5268C9455340}" srcOrd="1" destOrd="0" presId="urn:microsoft.com/office/officeart/2005/8/layout/bProcess3"/>
    <dgm:cxn modelId="{8BAC94F5-CAF4-4EC2-B026-D293A18125DF}" srcId="{9F7CAF19-7C4B-40C5-9B90-9683DAADEE86}" destId="{B9476081-EECE-41A6-BFF9-36767FB29153}" srcOrd="9" destOrd="0" parTransId="{13B50D9A-9255-4FA2-8D57-B637F1272C00}" sibTransId="{9D36E1BB-5B4A-45B4-A593-41C99BDCFCF0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A4A331F9-4E01-4BDC-99EA-6626A84CB032}" type="presOf" srcId="{D5DC5D62-F742-4514-8C09-D58A01B1936E}" destId="{76D117FB-A9CA-4F13-9FE9-7E1285560E9F}" srcOrd="0" destOrd="0" presId="urn:microsoft.com/office/officeart/2005/8/layout/bProcess3"/>
    <dgm:cxn modelId="{CA2A11FD-5C25-4255-849D-AD9DCA11AD0E}" type="presOf" srcId="{1D58E7A1-2C3B-47E1-957F-96A7DA00AAA3}" destId="{CFD2D437-EEB8-432B-814F-593FBA77D0BA}" srcOrd="0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EA77EB56-07E1-4F14-9434-DCFB2C8ABEBD}" type="presParOf" srcId="{EF0D0EF5-61EF-4EBB-8134-BF2DB9C6886B}" destId="{738D32D0-A04C-4120-81B7-6C67925CA43C}" srcOrd="11" destOrd="0" presId="urn:microsoft.com/office/officeart/2005/8/layout/bProcess3"/>
    <dgm:cxn modelId="{C80FBE7E-B474-42E8-9D61-B8080D4D3238}" type="presParOf" srcId="{738D32D0-A04C-4120-81B7-6C67925CA43C}" destId="{8AE10A1A-F44B-42EC-8E92-82CAAE708833}" srcOrd="0" destOrd="0" presId="urn:microsoft.com/office/officeart/2005/8/layout/bProcess3"/>
    <dgm:cxn modelId="{76961BA4-440D-416C-B05C-86B5B0B12A6F}" type="presParOf" srcId="{EF0D0EF5-61EF-4EBB-8134-BF2DB9C6886B}" destId="{48962F95-CD6D-4F7D-8EA0-D505879685F7}" srcOrd="12" destOrd="0" presId="urn:microsoft.com/office/officeart/2005/8/layout/bProcess3"/>
    <dgm:cxn modelId="{AE752F00-8F96-4E80-A779-EBF98B0C6F94}" type="presParOf" srcId="{EF0D0EF5-61EF-4EBB-8134-BF2DB9C6886B}" destId="{45751FB0-0B27-4A4D-B14C-6E97D8D44381}" srcOrd="13" destOrd="0" presId="urn:microsoft.com/office/officeart/2005/8/layout/bProcess3"/>
    <dgm:cxn modelId="{71BAAB5B-FC18-4681-AE73-6DDF690A98AC}" type="presParOf" srcId="{45751FB0-0B27-4A4D-B14C-6E97D8D44381}" destId="{41168DBB-7B5F-427B-99D8-DD765E6DD532}" srcOrd="0" destOrd="0" presId="urn:microsoft.com/office/officeart/2005/8/layout/bProcess3"/>
    <dgm:cxn modelId="{BC23E9CE-9904-401B-9CED-A74C3129008D}" type="presParOf" srcId="{EF0D0EF5-61EF-4EBB-8134-BF2DB9C6886B}" destId="{146C62D7-8B48-482A-842F-0441C966D3D9}" srcOrd="14" destOrd="0" presId="urn:microsoft.com/office/officeart/2005/8/layout/bProcess3"/>
    <dgm:cxn modelId="{CBE8E27F-F5FA-4CC8-A91E-FBD165D4A36E}" type="presParOf" srcId="{EF0D0EF5-61EF-4EBB-8134-BF2DB9C6886B}" destId="{76D117FB-A9CA-4F13-9FE9-7E1285560E9F}" srcOrd="15" destOrd="0" presId="urn:microsoft.com/office/officeart/2005/8/layout/bProcess3"/>
    <dgm:cxn modelId="{998B04BB-AD3B-443F-AE0A-3BF0BFF45886}" type="presParOf" srcId="{76D117FB-A9CA-4F13-9FE9-7E1285560E9F}" destId="{70AD7491-DD47-4D34-81CA-5268C9455340}" srcOrd="0" destOrd="0" presId="urn:microsoft.com/office/officeart/2005/8/layout/bProcess3"/>
    <dgm:cxn modelId="{DBF32C13-8E13-4239-A420-2D2EFB2DABFF}" type="presParOf" srcId="{EF0D0EF5-61EF-4EBB-8134-BF2DB9C6886B}" destId="{CFD2D437-EEB8-432B-814F-593FBA77D0BA}" srcOrd="16" destOrd="0" presId="urn:microsoft.com/office/officeart/2005/8/layout/bProcess3"/>
    <dgm:cxn modelId="{00F2556C-1AEA-4AB3-A6DC-BE454C0A8F9E}" type="presParOf" srcId="{EF0D0EF5-61EF-4EBB-8134-BF2DB9C6886B}" destId="{AD22617A-5E80-4D23-B3EA-8787ECC0F35E}" srcOrd="17" destOrd="0" presId="urn:microsoft.com/office/officeart/2005/8/layout/bProcess3"/>
    <dgm:cxn modelId="{5832ADBD-52FB-4EDD-A245-634AE4FFB9BF}" type="presParOf" srcId="{AD22617A-5E80-4D23-B3EA-8787ECC0F35E}" destId="{7086BF63-B2D1-4601-A9B8-5064C3C572CC}" srcOrd="0" destOrd="0" presId="urn:microsoft.com/office/officeart/2005/8/layout/bProcess3"/>
    <dgm:cxn modelId="{3FE6EA6F-4754-48BE-AB96-9D9AAA8238F4}" type="presParOf" srcId="{EF0D0EF5-61EF-4EBB-8134-BF2DB9C6886B}" destId="{FB255A0A-CA96-4932-84A1-FE2775FBB40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Actor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Location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1A6BD292-AE68-4FE1-9B52-4CB6284F8D20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0CA887D4-C16B-4F7B-9A76-16D5385DAA17}" type="parTrans" cxnId="{10E1DAA8-A8D2-49D8-9AEF-6021F3213ABA}">
      <dgm:prSet/>
      <dgm:spPr/>
    </dgm:pt>
    <dgm:pt modelId="{6F4B3067-ED8A-49D9-B5B0-0996C45EF202}" type="sibTrans" cxnId="{10E1DAA8-A8D2-49D8-9AEF-6021F3213ABA}">
      <dgm:prSet/>
      <dgm:spPr/>
      <dgm:t>
        <a:bodyPr/>
        <a:lstStyle/>
        <a:p>
          <a:endParaRPr lang="en-IN"/>
        </a:p>
      </dgm:t>
    </dgm:pt>
    <dgm:pt modelId="{C5779571-3C8B-485C-A1B5-97F4DD2419A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Actor</a:t>
          </a:r>
        </a:p>
      </dgm:t>
    </dgm:pt>
    <dgm:pt modelId="{583EAAB5-F53D-42E2-8050-E2562DF44B58}" type="parTrans" cxnId="{636E8F05-FD6F-4661-9387-B1125D3AC1C4}">
      <dgm:prSet/>
      <dgm:spPr/>
    </dgm:pt>
    <dgm:pt modelId="{20B14113-CF83-4679-BE7D-656D24789D61}" type="sibTrans" cxnId="{636E8F05-FD6F-4661-9387-B1125D3AC1C4}">
      <dgm:prSet/>
      <dgm:spPr/>
      <dgm:t>
        <a:bodyPr/>
        <a:lstStyle/>
        <a:p>
          <a:endParaRPr lang="en-IN"/>
        </a:p>
      </dgm:t>
    </dgm:pt>
    <dgm:pt modelId="{C8610DF7-9C37-401B-843F-280EF86BD75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Location</a:t>
          </a:r>
        </a:p>
      </dgm:t>
    </dgm:pt>
    <dgm:pt modelId="{848A8A8C-A667-44E6-B3CD-076DE81AF94A}" type="parTrans" cxnId="{8F30EBBE-8DC0-4368-980B-E4CBAAB18ADA}">
      <dgm:prSet/>
      <dgm:spPr/>
    </dgm:pt>
    <dgm:pt modelId="{71E04ABE-906A-43A6-8129-8974E1EEC935}" type="sibTrans" cxnId="{8F30EBBE-8DC0-4368-980B-E4CBAAB18ADA}">
      <dgm:prSet/>
      <dgm:spPr/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9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8"/>
      <dgm:spPr/>
    </dgm:pt>
    <dgm:pt modelId="{0EFDAFF8-6D02-4895-ABA1-CCA4D62A33C5}" type="pres">
      <dgm:prSet presAssocID="{D8DED21C-A1CF-4E49-A3D1-C11DD0909E1F}" presName="connectorText" presStyleLbl="sibTrans1D1" presStyleIdx="0" presStyleCnt="8"/>
      <dgm:spPr/>
    </dgm:pt>
    <dgm:pt modelId="{2058E4E2-AAE4-4B20-B159-768E6216A194}" type="pres">
      <dgm:prSet presAssocID="{EB97539B-2012-4F4C-98D1-59C5D40534C7}" presName="node" presStyleLbl="node1" presStyleIdx="1" presStyleCnt="9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8"/>
      <dgm:spPr/>
    </dgm:pt>
    <dgm:pt modelId="{AE1C647B-13CB-430E-A2E3-6437735608DA}" type="pres">
      <dgm:prSet presAssocID="{0034389F-B894-41F3-9BFD-65246671AE39}" presName="connectorText" presStyleLbl="sibTrans1D1" presStyleIdx="1" presStyleCnt="8"/>
      <dgm:spPr/>
    </dgm:pt>
    <dgm:pt modelId="{9493C475-FE53-4C7B-9D10-7AB4405D70C9}" type="pres">
      <dgm:prSet presAssocID="{AB007206-FEDE-4AC0-9004-F002843A54B3}" presName="node" presStyleLbl="node1" presStyleIdx="2" presStyleCnt="9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8"/>
      <dgm:spPr/>
    </dgm:pt>
    <dgm:pt modelId="{ADACC6C2-D9BC-4B51-AA35-0C97C48E08DD}" type="pres">
      <dgm:prSet presAssocID="{5D26EFBC-8C6B-4C63-A41A-AFB20AF22E0B}" presName="connectorText" presStyleLbl="sibTrans1D1" presStyleIdx="2" presStyleCnt="8"/>
      <dgm:spPr/>
    </dgm:pt>
    <dgm:pt modelId="{B1844026-9167-422E-8C1C-B454412730C2}" type="pres">
      <dgm:prSet presAssocID="{DD8F2107-CAA0-43B9-B2A3-3861FE6124D2}" presName="node" presStyleLbl="node1" presStyleIdx="3" presStyleCnt="9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8"/>
      <dgm:spPr/>
    </dgm:pt>
    <dgm:pt modelId="{B80AFB87-F73D-4F5B-BA7B-F65F0E90FB6F}" type="pres">
      <dgm:prSet presAssocID="{8E20CD90-8DA9-4FD7-992D-AB37AED59CB8}" presName="connectorText" presStyleLbl="sibTrans1D1" presStyleIdx="3" presStyleCnt="8"/>
      <dgm:spPr/>
    </dgm:pt>
    <dgm:pt modelId="{16783616-8CD0-4703-A4B6-4E442BF3C4E9}" type="pres">
      <dgm:prSet presAssocID="{2BDCAEAC-FE77-4606-89C1-83B1CE7DB14F}" presName="node" presStyleLbl="node1" presStyleIdx="4" presStyleCnt="9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8"/>
      <dgm:spPr/>
    </dgm:pt>
    <dgm:pt modelId="{A22AEED0-1DC9-4DB5-B326-4EA793DFE9F6}" type="pres">
      <dgm:prSet presAssocID="{E5A4EE7B-99C5-4D5D-9E9C-CFE7213AE955}" presName="connectorText" presStyleLbl="sibTrans1D1" presStyleIdx="4" presStyleCnt="8"/>
      <dgm:spPr/>
    </dgm:pt>
    <dgm:pt modelId="{AB4E80FA-6EA9-4921-8970-70926A13D163}" type="pres">
      <dgm:prSet presAssocID="{882CD567-DBBC-45B2-B96D-8CBAEE4761C5}" presName="node" presStyleLbl="node1" presStyleIdx="5" presStyleCnt="9">
        <dgm:presLayoutVars>
          <dgm:bulletEnabled val="1"/>
        </dgm:presLayoutVars>
      </dgm:prSet>
      <dgm:spPr/>
    </dgm:pt>
    <dgm:pt modelId="{A097DE2C-AA9D-4C22-8519-DC02EFA8C1F8}" type="pres">
      <dgm:prSet presAssocID="{B0C60885-BDB8-4A88-99F7-A4D1E8AFD9C0}" presName="sibTrans" presStyleLbl="sibTrans1D1" presStyleIdx="5" presStyleCnt="8"/>
      <dgm:spPr/>
    </dgm:pt>
    <dgm:pt modelId="{60D6A61B-719D-4199-B955-27E2A489D63C}" type="pres">
      <dgm:prSet presAssocID="{B0C60885-BDB8-4A88-99F7-A4D1E8AFD9C0}" presName="connectorText" presStyleLbl="sibTrans1D1" presStyleIdx="5" presStyleCnt="8"/>
      <dgm:spPr/>
    </dgm:pt>
    <dgm:pt modelId="{EF238E57-E9DC-4279-A8FA-9BCCBC0EC44B}" type="pres">
      <dgm:prSet presAssocID="{1A6BD292-AE68-4FE1-9B52-4CB6284F8D20}" presName="node" presStyleLbl="node1" presStyleIdx="6" presStyleCnt="9">
        <dgm:presLayoutVars>
          <dgm:bulletEnabled val="1"/>
        </dgm:presLayoutVars>
      </dgm:prSet>
      <dgm:spPr/>
    </dgm:pt>
    <dgm:pt modelId="{6717BF9A-D044-4D00-8CE6-55601FA47807}" type="pres">
      <dgm:prSet presAssocID="{6F4B3067-ED8A-49D9-B5B0-0996C45EF202}" presName="sibTrans" presStyleLbl="sibTrans1D1" presStyleIdx="6" presStyleCnt="8"/>
      <dgm:spPr/>
    </dgm:pt>
    <dgm:pt modelId="{4B271245-3A10-4A09-89B3-1D88BA5F0B71}" type="pres">
      <dgm:prSet presAssocID="{6F4B3067-ED8A-49D9-B5B0-0996C45EF202}" presName="connectorText" presStyleLbl="sibTrans1D1" presStyleIdx="6" presStyleCnt="8"/>
      <dgm:spPr/>
    </dgm:pt>
    <dgm:pt modelId="{3D2057C3-7A6A-4F7C-A73F-41B325740A39}" type="pres">
      <dgm:prSet presAssocID="{C5779571-3C8B-485C-A1B5-97F4DD2419AE}" presName="node" presStyleLbl="node1" presStyleIdx="7" presStyleCnt="9">
        <dgm:presLayoutVars>
          <dgm:bulletEnabled val="1"/>
        </dgm:presLayoutVars>
      </dgm:prSet>
      <dgm:spPr/>
    </dgm:pt>
    <dgm:pt modelId="{2246361D-1409-4C5C-A50B-AA31C5DD49A9}" type="pres">
      <dgm:prSet presAssocID="{20B14113-CF83-4679-BE7D-656D24789D61}" presName="sibTrans" presStyleLbl="sibTrans1D1" presStyleIdx="7" presStyleCnt="8"/>
      <dgm:spPr/>
    </dgm:pt>
    <dgm:pt modelId="{C3D2DE15-72B6-4545-9483-63F459E97959}" type="pres">
      <dgm:prSet presAssocID="{20B14113-CF83-4679-BE7D-656D24789D61}" presName="connectorText" presStyleLbl="sibTrans1D1" presStyleIdx="7" presStyleCnt="8"/>
      <dgm:spPr/>
    </dgm:pt>
    <dgm:pt modelId="{76C3BC5B-A064-4356-99FE-CCA75DA21BAA}" type="pres">
      <dgm:prSet presAssocID="{C8610DF7-9C37-401B-843F-280EF86BD75D}" presName="node" presStyleLbl="node1" presStyleIdx="8" presStyleCnt="9">
        <dgm:presLayoutVars>
          <dgm:bulletEnabled val="1"/>
        </dgm:presLayoutVars>
      </dgm:prSet>
      <dgm:spPr/>
    </dgm:pt>
  </dgm:ptLst>
  <dgm:cxnLst>
    <dgm:cxn modelId="{636E8F05-FD6F-4661-9387-B1125D3AC1C4}" srcId="{9F7CAF19-7C4B-40C5-9B90-9683DAADEE86}" destId="{C5779571-3C8B-485C-A1B5-97F4DD2419AE}" srcOrd="7" destOrd="0" parTransId="{583EAAB5-F53D-42E2-8050-E2562DF44B58}" sibTransId="{20B14113-CF83-4679-BE7D-656D24789D61}"/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67507A22-F656-447C-B8D6-1081D91E1C94}" type="presOf" srcId="{20B14113-CF83-4679-BE7D-656D24789D61}" destId="{C3D2DE15-72B6-4545-9483-63F459E97959}" srcOrd="1" destOrd="0" presId="urn:microsoft.com/office/officeart/2005/8/layout/bProcess3"/>
    <dgm:cxn modelId="{2509F025-5A99-4259-9049-9AC57DC784F7}" type="presOf" srcId="{6F4B3067-ED8A-49D9-B5B0-0996C45EF202}" destId="{6717BF9A-D044-4D00-8CE6-55601FA47807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3445D934-05BD-4F34-BC7F-E91E3AE4E358}" type="presOf" srcId="{6F4B3067-ED8A-49D9-B5B0-0996C45EF202}" destId="{4B271245-3A10-4A09-89B3-1D88BA5F0B71}" srcOrd="1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83381842-9A41-4CA9-8CFA-2E4D0DEADA27}" type="presOf" srcId="{C5779571-3C8B-485C-A1B5-97F4DD2419AE}" destId="{3D2057C3-7A6A-4F7C-A73F-41B325740A39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0E767646-46AC-45BC-9D7F-D520F35C6DF2}" type="presOf" srcId="{20B14113-CF83-4679-BE7D-656D24789D61}" destId="{2246361D-1409-4C5C-A50B-AA31C5DD49A9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83F2C52-30D0-436F-8D40-368E3C887C4E}" type="presOf" srcId="{B0C60885-BDB8-4A88-99F7-A4D1E8AFD9C0}" destId="{A097DE2C-AA9D-4C22-8519-DC02EFA8C1F8}" srcOrd="0" destOrd="0" presId="urn:microsoft.com/office/officeart/2005/8/layout/bProcess3"/>
    <dgm:cxn modelId="{CE3A2675-96D0-4063-84C0-14A2E10B117B}" type="presOf" srcId="{1A6BD292-AE68-4FE1-9B52-4CB6284F8D20}" destId="{EF238E57-E9DC-4279-A8FA-9BCCBC0EC44B}" srcOrd="0" destOrd="0" presId="urn:microsoft.com/office/officeart/2005/8/layout/bProcess3"/>
    <dgm:cxn modelId="{8C4B9C7E-6723-4437-9290-347583B292B4}" type="presOf" srcId="{B0C60885-BDB8-4A88-99F7-A4D1E8AFD9C0}" destId="{60D6A61B-719D-4199-B955-27E2A489D63C}" srcOrd="1" destOrd="0" presId="urn:microsoft.com/office/officeart/2005/8/layout/bProcess3"/>
    <dgm:cxn modelId="{838FB28D-241F-4499-B346-A3A776FD0DC6}" type="presOf" srcId="{C8610DF7-9C37-401B-843F-280EF86BD75D}" destId="{76C3BC5B-A064-4356-99FE-CCA75DA21BA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10E1DAA8-A8D2-49D8-9AEF-6021F3213ABA}" srcId="{9F7CAF19-7C4B-40C5-9B90-9683DAADEE86}" destId="{1A6BD292-AE68-4FE1-9B52-4CB6284F8D20}" srcOrd="6" destOrd="0" parTransId="{0CA887D4-C16B-4F7B-9A76-16D5385DAA17}" sibTransId="{6F4B3067-ED8A-49D9-B5B0-0996C45EF202}"/>
    <dgm:cxn modelId="{8F30EBBE-8DC0-4368-980B-E4CBAAB18ADA}" srcId="{9F7CAF19-7C4B-40C5-9B90-9683DAADEE86}" destId="{C8610DF7-9C37-401B-843F-280EF86BD75D}" srcOrd="8" destOrd="0" parTransId="{848A8A8C-A667-44E6-B3CD-076DE81AF94A}" sibTransId="{71E04ABE-906A-43A6-8129-8974E1EEC935}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73E269BB-E143-45AE-B655-BC0DB393C953}" type="presParOf" srcId="{EF0D0EF5-61EF-4EBB-8134-BF2DB9C6886B}" destId="{A097DE2C-AA9D-4C22-8519-DC02EFA8C1F8}" srcOrd="11" destOrd="0" presId="urn:microsoft.com/office/officeart/2005/8/layout/bProcess3"/>
    <dgm:cxn modelId="{40DC058C-1BEA-4947-AD5B-79121CE99332}" type="presParOf" srcId="{A097DE2C-AA9D-4C22-8519-DC02EFA8C1F8}" destId="{60D6A61B-719D-4199-B955-27E2A489D63C}" srcOrd="0" destOrd="0" presId="urn:microsoft.com/office/officeart/2005/8/layout/bProcess3"/>
    <dgm:cxn modelId="{B6E1C01B-5836-417A-AB18-3F89BE320340}" type="presParOf" srcId="{EF0D0EF5-61EF-4EBB-8134-BF2DB9C6886B}" destId="{EF238E57-E9DC-4279-A8FA-9BCCBC0EC44B}" srcOrd="12" destOrd="0" presId="urn:microsoft.com/office/officeart/2005/8/layout/bProcess3"/>
    <dgm:cxn modelId="{138F2759-34EC-48D5-9E8B-83DECCA8AA45}" type="presParOf" srcId="{EF0D0EF5-61EF-4EBB-8134-BF2DB9C6886B}" destId="{6717BF9A-D044-4D00-8CE6-55601FA47807}" srcOrd="13" destOrd="0" presId="urn:microsoft.com/office/officeart/2005/8/layout/bProcess3"/>
    <dgm:cxn modelId="{51568037-5A83-45B3-BE85-5EEDCFDA4A39}" type="presParOf" srcId="{6717BF9A-D044-4D00-8CE6-55601FA47807}" destId="{4B271245-3A10-4A09-89B3-1D88BA5F0B71}" srcOrd="0" destOrd="0" presId="urn:microsoft.com/office/officeart/2005/8/layout/bProcess3"/>
    <dgm:cxn modelId="{9F4281E7-FCF4-4D76-8126-EFAB371EB9BE}" type="presParOf" srcId="{EF0D0EF5-61EF-4EBB-8134-BF2DB9C6886B}" destId="{3D2057C3-7A6A-4F7C-A73F-41B325740A39}" srcOrd="14" destOrd="0" presId="urn:microsoft.com/office/officeart/2005/8/layout/bProcess3"/>
    <dgm:cxn modelId="{2FE84100-E2B1-430D-A3C5-519314DD7947}" type="presParOf" srcId="{EF0D0EF5-61EF-4EBB-8134-BF2DB9C6886B}" destId="{2246361D-1409-4C5C-A50B-AA31C5DD49A9}" srcOrd="15" destOrd="0" presId="urn:microsoft.com/office/officeart/2005/8/layout/bProcess3"/>
    <dgm:cxn modelId="{F2C13EEE-2E80-493D-8409-36BD12F5A2A8}" type="presParOf" srcId="{2246361D-1409-4C5C-A50B-AA31C5DD49A9}" destId="{C3D2DE15-72B6-4545-9483-63F459E97959}" srcOrd="0" destOrd="0" presId="urn:microsoft.com/office/officeart/2005/8/layout/bProcess3"/>
    <dgm:cxn modelId="{058CD461-223A-4FF8-8488-FD0C397A21E3}" type="presParOf" srcId="{EF0D0EF5-61EF-4EBB-8134-BF2DB9C6886B}" destId="{76C3BC5B-A064-4356-99FE-CCA75DA21BA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Actor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Location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1A6BD292-AE68-4FE1-9B52-4CB6284F8D20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0CA887D4-C16B-4F7B-9A76-16D5385DAA17}" type="parTrans" cxnId="{10E1DAA8-A8D2-49D8-9AEF-6021F3213ABA}">
      <dgm:prSet/>
      <dgm:spPr/>
    </dgm:pt>
    <dgm:pt modelId="{6F4B3067-ED8A-49D9-B5B0-0996C45EF202}" type="sibTrans" cxnId="{10E1DAA8-A8D2-49D8-9AEF-6021F3213ABA}">
      <dgm:prSet/>
      <dgm:spPr/>
      <dgm:t>
        <a:bodyPr/>
        <a:lstStyle/>
        <a:p>
          <a:endParaRPr lang="en-IN"/>
        </a:p>
      </dgm:t>
    </dgm:pt>
    <dgm:pt modelId="{C5779571-3C8B-485C-A1B5-97F4DD2419A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Actor</a:t>
          </a:r>
        </a:p>
      </dgm:t>
    </dgm:pt>
    <dgm:pt modelId="{583EAAB5-F53D-42E2-8050-E2562DF44B58}" type="parTrans" cxnId="{636E8F05-FD6F-4661-9387-B1125D3AC1C4}">
      <dgm:prSet/>
      <dgm:spPr/>
    </dgm:pt>
    <dgm:pt modelId="{20B14113-CF83-4679-BE7D-656D24789D61}" type="sibTrans" cxnId="{636E8F05-FD6F-4661-9387-B1125D3AC1C4}">
      <dgm:prSet/>
      <dgm:spPr/>
      <dgm:t>
        <a:bodyPr/>
        <a:lstStyle/>
        <a:p>
          <a:endParaRPr lang="en-IN"/>
        </a:p>
      </dgm:t>
    </dgm:pt>
    <dgm:pt modelId="{C8610DF7-9C37-401B-843F-280EF86BD75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Location</a:t>
          </a:r>
        </a:p>
      </dgm:t>
    </dgm:pt>
    <dgm:pt modelId="{848A8A8C-A667-44E6-B3CD-076DE81AF94A}" type="parTrans" cxnId="{8F30EBBE-8DC0-4368-980B-E4CBAAB18ADA}">
      <dgm:prSet/>
      <dgm:spPr/>
    </dgm:pt>
    <dgm:pt modelId="{71E04ABE-906A-43A6-8129-8974E1EEC935}" type="sibTrans" cxnId="{8F30EBBE-8DC0-4368-980B-E4CBAAB18ADA}">
      <dgm:prSet/>
      <dgm:spPr/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9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8"/>
      <dgm:spPr/>
    </dgm:pt>
    <dgm:pt modelId="{0EFDAFF8-6D02-4895-ABA1-CCA4D62A33C5}" type="pres">
      <dgm:prSet presAssocID="{D8DED21C-A1CF-4E49-A3D1-C11DD0909E1F}" presName="connectorText" presStyleLbl="sibTrans1D1" presStyleIdx="0" presStyleCnt="8"/>
      <dgm:spPr/>
    </dgm:pt>
    <dgm:pt modelId="{2058E4E2-AAE4-4B20-B159-768E6216A194}" type="pres">
      <dgm:prSet presAssocID="{EB97539B-2012-4F4C-98D1-59C5D40534C7}" presName="node" presStyleLbl="node1" presStyleIdx="1" presStyleCnt="9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8"/>
      <dgm:spPr/>
    </dgm:pt>
    <dgm:pt modelId="{AE1C647B-13CB-430E-A2E3-6437735608DA}" type="pres">
      <dgm:prSet presAssocID="{0034389F-B894-41F3-9BFD-65246671AE39}" presName="connectorText" presStyleLbl="sibTrans1D1" presStyleIdx="1" presStyleCnt="8"/>
      <dgm:spPr/>
    </dgm:pt>
    <dgm:pt modelId="{9493C475-FE53-4C7B-9D10-7AB4405D70C9}" type="pres">
      <dgm:prSet presAssocID="{AB007206-FEDE-4AC0-9004-F002843A54B3}" presName="node" presStyleLbl="node1" presStyleIdx="2" presStyleCnt="9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8"/>
      <dgm:spPr/>
    </dgm:pt>
    <dgm:pt modelId="{ADACC6C2-D9BC-4B51-AA35-0C97C48E08DD}" type="pres">
      <dgm:prSet presAssocID="{5D26EFBC-8C6B-4C63-A41A-AFB20AF22E0B}" presName="connectorText" presStyleLbl="sibTrans1D1" presStyleIdx="2" presStyleCnt="8"/>
      <dgm:spPr/>
    </dgm:pt>
    <dgm:pt modelId="{B1844026-9167-422E-8C1C-B454412730C2}" type="pres">
      <dgm:prSet presAssocID="{DD8F2107-CAA0-43B9-B2A3-3861FE6124D2}" presName="node" presStyleLbl="node1" presStyleIdx="3" presStyleCnt="9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8"/>
      <dgm:spPr/>
    </dgm:pt>
    <dgm:pt modelId="{B80AFB87-F73D-4F5B-BA7B-F65F0E90FB6F}" type="pres">
      <dgm:prSet presAssocID="{8E20CD90-8DA9-4FD7-992D-AB37AED59CB8}" presName="connectorText" presStyleLbl="sibTrans1D1" presStyleIdx="3" presStyleCnt="8"/>
      <dgm:spPr/>
    </dgm:pt>
    <dgm:pt modelId="{16783616-8CD0-4703-A4B6-4E442BF3C4E9}" type="pres">
      <dgm:prSet presAssocID="{2BDCAEAC-FE77-4606-89C1-83B1CE7DB14F}" presName="node" presStyleLbl="node1" presStyleIdx="4" presStyleCnt="9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8"/>
      <dgm:spPr/>
    </dgm:pt>
    <dgm:pt modelId="{A22AEED0-1DC9-4DB5-B326-4EA793DFE9F6}" type="pres">
      <dgm:prSet presAssocID="{E5A4EE7B-99C5-4D5D-9E9C-CFE7213AE955}" presName="connectorText" presStyleLbl="sibTrans1D1" presStyleIdx="4" presStyleCnt="8"/>
      <dgm:spPr/>
    </dgm:pt>
    <dgm:pt modelId="{AB4E80FA-6EA9-4921-8970-70926A13D163}" type="pres">
      <dgm:prSet presAssocID="{882CD567-DBBC-45B2-B96D-8CBAEE4761C5}" presName="node" presStyleLbl="node1" presStyleIdx="5" presStyleCnt="9">
        <dgm:presLayoutVars>
          <dgm:bulletEnabled val="1"/>
        </dgm:presLayoutVars>
      </dgm:prSet>
      <dgm:spPr/>
    </dgm:pt>
    <dgm:pt modelId="{A097DE2C-AA9D-4C22-8519-DC02EFA8C1F8}" type="pres">
      <dgm:prSet presAssocID="{B0C60885-BDB8-4A88-99F7-A4D1E8AFD9C0}" presName="sibTrans" presStyleLbl="sibTrans1D1" presStyleIdx="5" presStyleCnt="8"/>
      <dgm:spPr/>
    </dgm:pt>
    <dgm:pt modelId="{60D6A61B-719D-4199-B955-27E2A489D63C}" type="pres">
      <dgm:prSet presAssocID="{B0C60885-BDB8-4A88-99F7-A4D1E8AFD9C0}" presName="connectorText" presStyleLbl="sibTrans1D1" presStyleIdx="5" presStyleCnt="8"/>
      <dgm:spPr/>
    </dgm:pt>
    <dgm:pt modelId="{EF238E57-E9DC-4279-A8FA-9BCCBC0EC44B}" type="pres">
      <dgm:prSet presAssocID="{1A6BD292-AE68-4FE1-9B52-4CB6284F8D20}" presName="node" presStyleLbl="node1" presStyleIdx="6" presStyleCnt="9">
        <dgm:presLayoutVars>
          <dgm:bulletEnabled val="1"/>
        </dgm:presLayoutVars>
      </dgm:prSet>
      <dgm:spPr/>
    </dgm:pt>
    <dgm:pt modelId="{6717BF9A-D044-4D00-8CE6-55601FA47807}" type="pres">
      <dgm:prSet presAssocID="{6F4B3067-ED8A-49D9-B5B0-0996C45EF202}" presName="sibTrans" presStyleLbl="sibTrans1D1" presStyleIdx="6" presStyleCnt="8"/>
      <dgm:spPr/>
    </dgm:pt>
    <dgm:pt modelId="{4B271245-3A10-4A09-89B3-1D88BA5F0B71}" type="pres">
      <dgm:prSet presAssocID="{6F4B3067-ED8A-49D9-B5B0-0996C45EF202}" presName="connectorText" presStyleLbl="sibTrans1D1" presStyleIdx="6" presStyleCnt="8"/>
      <dgm:spPr/>
    </dgm:pt>
    <dgm:pt modelId="{3D2057C3-7A6A-4F7C-A73F-41B325740A39}" type="pres">
      <dgm:prSet presAssocID="{C5779571-3C8B-485C-A1B5-97F4DD2419AE}" presName="node" presStyleLbl="node1" presStyleIdx="7" presStyleCnt="9">
        <dgm:presLayoutVars>
          <dgm:bulletEnabled val="1"/>
        </dgm:presLayoutVars>
      </dgm:prSet>
      <dgm:spPr/>
    </dgm:pt>
    <dgm:pt modelId="{2246361D-1409-4C5C-A50B-AA31C5DD49A9}" type="pres">
      <dgm:prSet presAssocID="{20B14113-CF83-4679-BE7D-656D24789D61}" presName="sibTrans" presStyleLbl="sibTrans1D1" presStyleIdx="7" presStyleCnt="8"/>
      <dgm:spPr/>
    </dgm:pt>
    <dgm:pt modelId="{C3D2DE15-72B6-4545-9483-63F459E97959}" type="pres">
      <dgm:prSet presAssocID="{20B14113-CF83-4679-BE7D-656D24789D61}" presName="connectorText" presStyleLbl="sibTrans1D1" presStyleIdx="7" presStyleCnt="8"/>
      <dgm:spPr/>
    </dgm:pt>
    <dgm:pt modelId="{76C3BC5B-A064-4356-99FE-CCA75DA21BAA}" type="pres">
      <dgm:prSet presAssocID="{C8610DF7-9C37-401B-843F-280EF86BD75D}" presName="node" presStyleLbl="node1" presStyleIdx="8" presStyleCnt="9">
        <dgm:presLayoutVars>
          <dgm:bulletEnabled val="1"/>
        </dgm:presLayoutVars>
      </dgm:prSet>
      <dgm:spPr/>
    </dgm:pt>
  </dgm:ptLst>
  <dgm:cxnLst>
    <dgm:cxn modelId="{636E8F05-FD6F-4661-9387-B1125D3AC1C4}" srcId="{9F7CAF19-7C4B-40C5-9B90-9683DAADEE86}" destId="{C5779571-3C8B-485C-A1B5-97F4DD2419AE}" srcOrd="7" destOrd="0" parTransId="{583EAAB5-F53D-42E2-8050-E2562DF44B58}" sibTransId="{20B14113-CF83-4679-BE7D-656D24789D61}"/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67507A22-F656-447C-B8D6-1081D91E1C94}" type="presOf" srcId="{20B14113-CF83-4679-BE7D-656D24789D61}" destId="{C3D2DE15-72B6-4545-9483-63F459E97959}" srcOrd="1" destOrd="0" presId="urn:microsoft.com/office/officeart/2005/8/layout/bProcess3"/>
    <dgm:cxn modelId="{2509F025-5A99-4259-9049-9AC57DC784F7}" type="presOf" srcId="{6F4B3067-ED8A-49D9-B5B0-0996C45EF202}" destId="{6717BF9A-D044-4D00-8CE6-55601FA47807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3445D934-05BD-4F34-BC7F-E91E3AE4E358}" type="presOf" srcId="{6F4B3067-ED8A-49D9-B5B0-0996C45EF202}" destId="{4B271245-3A10-4A09-89B3-1D88BA5F0B71}" srcOrd="1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83381842-9A41-4CA9-8CFA-2E4D0DEADA27}" type="presOf" srcId="{C5779571-3C8B-485C-A1B5-97F4DD2419AE}" destId="{3D2057C3-7A6A-4F7C-A73F-41B325740A39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0E767646-46AC-45BC-9D7F-D520F35C6DF2}" type="presOf" srcId="{20B14113-CF83-4679-BE7D-656D24789D61}" destId="{2246361D-1409-4C5C-A50B-AA31C5DD49A9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83F2C52-30D0-436F-8D40-368E3C887C4E}" type="presOf" srcId="{B0C60885-BDB8-4A88-99F7-A4D1E8AFD9C0}" destId="{A097DE2C-AA9D-4C22-8519-DC02EFA8C1F8}" srcOrd="0" destOrd="0" presId="urn:microsoft.com/office/officeart/2005/8/layout/bProcess3"/>
    <dgm:cxn modelId="{CE3A2675-96D0-4063-84C0-14A2E10B117B}" type="presOf" srcId="{1A6BD292-AE68-4FE1-9B52-4CB6284F8D20}" destId="{EF238E57-E9DC-4279-A8FA-9BCCBC0EC44B}" srcOrd="0" destOrd="0" presId="urn:microsoft.com/office/officeart/2005/8/layout/bProcess3"/>
    <dgm:cxn modelId="{8C4B9C7E-6723-4437-9290-347583B292B4}" type="presOf" srcId="{B0C60885-BDB8-4A88-99F7-A4D1E8AFD9C0}" destId="{60D6A61B-719D-4199-B955-27E2A489D63C}" srcOrd="1" destOrd="0" presId="urn:microsoft.com/office/officeart/2005/8/layout/bProcess3"/>
    <dgm:cxn modelId="{838FB28D-241F-4499-B346-A3A776FD0DC6}" type="presOf" srcId="{C8610DF7-9C37-401B-843F-280EF86BD75D}" destId="{76C3BC5B-A064-4356-99FE-CCA75DA21BA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10E1DAA8-A8D2-49D8-9AEF-6021F3213ABA}" srcId="{9F7CAF19-7C4B-40C5-9B90-9683DAADEE86}" destId="{1A6BD292-AE68-4FE1-9B52-4CB6284F8D20}" srcOrd="6" destOrd="0" parTransId="{0CA887D4-C16B-4F7B-9A76-16D5385DAA17}" sibTransId="{6F4B3067-ED8A-49D9-B5B0-0996C45EF202}"/>
    <dgm:cxn modelId="{8F30EBBE-8DC0-4368-980B-E4CBAAB18ADA}" srcId="{9F7CAF19-7C4B-40C5-9B90-9683DAADEE86}" destId="{C8610DF7-9C37-401B-843F-280EF86BD75D}" srcOrd="8" destOrd="0" parTransId="{848A8A8C-A667-44E6-B3CD-076DE81AF94A}" sibTransId="{71E04ABE-906A-43A6-8129-8974E1EEC935}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73E269BB-E143-45AE-B655-BC0DB393C953}" type="presParOf" srcId="{EF0D0EF5-61EF-4EBB-8134-BF2DB9C6886B}" destId="{A097DE2C-AA9D-4C22-8519-DC02EFA8C1F8}" srcOrd="11" destOrd="0" presId="urn:microsoft.com/office/officeart/2005/8/layout/bProcess3"/>
    <dgm:cxn modelId="{40DC058C-1BEA-4947-AD5B-79121CE99332}" type="presParOf" srcId="{A097DE2C-AA9D-4C22-8519-DC02EFA8C1F8}" destId="{60D6A61B-719D-4199-B955-27E2A489D63C}" srcOrd="0" destOrd="0" presId="urn:microsoft.com/office/officeart/2005/8/layout/bProcess3"/>
    <dgm:cxn modelId="{B6E1C01B-5836-417A-AB18-3F89BE320340}" type="presParOf" srcId="{EF0D0EF5-61EF-4EBB-8134-BF2DB9C6886B}" destId="{EF238E57-E9DC-4279-A8FA-9BCCBC0EC44B}" srcOrd="12" destOrd="0" presId="urn:microsoft.com/office/officeart/2005/8/layout/bProcess3"/>
    <dgm:cxn modelId="{138F2759-34EC-48D5-9E8B-83DECCA8AA45}" type="presParOf" srcId="{EF0D0EF5-61EF-4EBB-8134-BF2DB9C6886B}" destId="{6717BF9A-D044-4D00-8CE6-55601FA47807}" srcOrd="13" destOrd="0" presId="urn:microsoft.com/office/officeart/2005/8/layout/bProcess3"/>
    <dgm:cxn modelId="{51568037-5A83-45B3-BE85-5EEDCFDA4A39}" type="presParOf" srcId="{6717BF9A-D044-4D00-8CE6-55601FA47807}" destId="{4B271245-3A10-4A09-89B3-1D88BA5F0B71}" srcOrd="0" destOrd="0" presId="urn:microsoft.com/office/officeart/2005/8/layout/bProcess3"/>
    <dgm:cxn modelId="{9F4281E7-FCF4-4D76-8126-EFAB371EB9BE}" type="presParOf" srcId="{EF0D0EF5-61EF-4EBB-8134-BF2DB9C6886B}" destId="{3D2057C3-7A6A-4F7C-A73F-41B325740A39}" srcOrd="14" destOrd="0" presId="urn:microsoft.com/office/officeart/2005/8/layout/bProcess3"/>
    <dgm:cxn modelId="{2FE84100-E2B1-430D-A3C5-519314DD7947}" type="presParOf" srcId="{EF0D0EF5-61EF-4EBB-8134-BF2DB9C6886B}" destId="{2246361D-1409-4C5C-A50B-AA31C5DD49A9}" srcOrd="15" destOrd="0" presId="urn:microsoft.com/office/officeart/2005/8/layout/bProcess3"/>
    <dgm:cxn modelId="{F2C13EEE-2E80-493D-8409-36BD12F5A2A8}" type="presParOf" srcId="{2246361D-1409-4C5C-A50B-AA31C5DD49A9}" destId="{C3D2DE15-72B6-4545-9483-63F459E97959}" srcOrd="0" destOrd="0" presId="urn:microsoft.com/office/officeart/2005/8/layout/bProcess3"/>
    <dgm:cxn modelId="{058CD461-223A-4FF8-8488-FD0C397A21E3}" type="presParOf" srcId="{EF0D0EF5-61EF-4EBB-8134-BF2DB9C6886B}" destId="{76C3BC5B-A064-4356-99FE-CCA75DA21BA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Assign Character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Actor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Location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1A6BD292-AE68-4FE1-9B52-4CB6284F8D20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0CA887D4-C16B-4F7B-9A76-16D5385DAA17}" type="parTrans" cxnId="{10E1DAA8-A8D2-49D8-9AEF-6021F3213ABA}">
      <dgm:prSet/>
      <dgm:spPr/>
    </dgm:pt>
    <dgm:pt modelId="{6F4B3067-ED8A-49D9-B5B0-0996C45EF202}" type="sibTrans" cxnId="{10E1DAA8-A8D2-49D8-9AEF-6021F3213ABA}">
      <dgm:prSet/>
      <dgm:spPr/>
      <dgm:t>
        <a:bodyPr/>
        <a:lstStyle/>
        <a:p>
          <a:endParaRPr lang="en-IN"/>
        </a:p>
      </dgm:t>
    </dgm:pt>
    <dgm:pt modelId="{C5779571-3C8B-485C-A1B5-97F4DD2419A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Actor</a:t>
          </a:r>
        </a:p>
      </dgm:t>
    </dgm:pt>
    <dgm:pt modelId="{583EAAB5-F53D-42E2-8050-E2562DF44B58}" type="parTrans" cxnId="{636E8F05-FD6F-4661-9387-B1125D3AC1C4}">
      <dgm:prSet/>
      <dgm:spPr/>
    </dgm:pt>
    <dgm:pt modelId="{20B14113-CF83-4679-BE7D-656D24789D61}" type="sibTrans" cxnId="{636E8F05-FD6F-4661-9387-B1125D3AC1C4}">
      <dgm:prSet/>
      <dgm:spPr/>
      <dgm:t>
        <a:bodyPr/>
        <a:lstStyle/>
        <a:p>
          <a:endParaRPr lang="en-IN"/>
        </a:p>
      </dgm:t>
    </dgm:pt>
    <dgm:pt modelId="{C8610DF7-9C37-401B-843F-280EF86BD75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Location</a:t>
          </a:r>
        </a:p>
      </dgm:t>
    </dgm:pt>
    <dgm:pt modelId="{848A8A8C-A667-44E6-B3CD-076DE81AF94A}" type="parTrans" cxnId="{8F30EBBE-8DC0-4368-980B-E4CBAAB18ADA}">
      <dgm:prSet/>
      <dgm:spPr/>
    </dgm:pt>
    <dgm:pt modelId="{71E04ABE-906A-43A6-8129-8974E1EEC935}" type="sibTrans" cxnId="{8F30EBBE-8DC0-4368-980B-E4CBAAB18ADA}">
      <dgm:prSet/>
      <dgm:spPr/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9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8"/>
      <dgm:spPr/>
    </dgm:pt>
    <dgm:pt modelId="{0EFDAFF8-6D02-4895-ABA1-CCA4D62A33C5}" type="pres">
      <dgm:prSet presAssocID="{D8DED21C-A1CF-4E49-A3D1-C11DD0909E1F}" presName="connectorText" presStyleLbl="sibTrans1D1" presStyleIdx="0" presStyleCnt="8"/>
      <dgm:spPr/>
    </dgm:pt>
    <dgm:pt modelId="{2058E4E2-AAE4-4B20-B159-768E6216A194}" type="pres">
      <dgm:prSet presAssocID="{EB97539B-2012-4F4C-98D1-59C5D40534C7}" presName="node" presStyleLbl="node1" presStyleIdx="1" presStyleCnt="9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8"/>
      <dgm:spPr/>
    </dgm:pt>
    <dgm:pt modelId="{AE1C647B-13CB-430E-A2E3-6437735608DA}" type="pres">
      <dgm:prSet presAssocID="{0034389F-B894-41F3-9BFD-65246671AE39}" presName="connectorText" presStyleLbl="sibTrans1D1" presStyleIdx="1" presStyleCnt="8"/>
      <dgm:spPr/>
    </dgm:pt>
    <dgm:pt modelId="{9493C475-FE53-4C7B-9D10-7AB4405D70C9}" type="pres">
      <dgm:prSet presAssocID="{AB007206-FEDE-4AC0-9004-F002843A54B3}" presName="node" presStyleLbl="node1" presStyleIdx="2" presStyleCnt="9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8"/>
      <dgm:spPr/>
    </dgm:pt>
    <dgm:pt modelId="{ADACC6C2-D9BC-4B51-AA35-0C97C48E08DD}" type="pres">
      <dgm:prSet presAssocID="{5D26EFBC-8C6B-4C63-A41A-AFB20AF22E0B}" presName="connectorText" presStyleLbl="sibTrans1D1" presStyleIdx="2" presStyleCnt="8"/>
      <dgm:spPr/>
    </dgm:pt>
    <dgm:pt modelId="{B1844026-9167-422E-8C1C-B454412730C2}" type="pres">
      <dgm:prSet presAssocID="{DD8F2107-CAA0-43B9-B2A3-3861FE6124D2}" presName="node" presStyleLbl="node1" presStyleIdx="3" presStyleCnt="9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8"/>
      <dgm:spPr/>
    </dgm:pt>
    <dgm:pt modelId="{B80AFB87-F73D-4F5B-BA7B-F65F0E90FB6F}" type="pres">
      <dgm:prSet presAssocID="{8E20CD90-8DA9-4FD7-992D-AB37AED59CB8}" presName="connectorText" presStyleLbl="sibTrans1D1" presStyleIdx="3" presStyleCnt="8"/>
      <dgm:spPr/>
    </dgm:pt>
    <dgm:pt modelId="{16783616-8CD0-4703-A4B6-4E442BF3C4E9}" type="pres">
      <dgm:prSet presAssocID="{2BDCAEAC-FE77-4606-89C1-83B1CE7DB14F}" presName="node" presStyleLbl="node1" presStyleIdx="4" presStyleCnt="9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8"/>
      <dgm:spPr/>
    </dgm:pt>
    <dgm:pt modelId="{A22AEED0-1DC9-4DB5-B326-4EA793DFE9F6}" type="pres">
      <dgm:prSet presAssocID="{E5A4EE7B-99C5-4D5D-9E9C-CFE7213AE955}" presName="connectorText" presStyleLbl="sibTrans1D1" presStyleIdx="4" presStyleCnt="8"/>
      <dgm:spPr/>
    </dgm:pt>
    <dgm:pt modelId="{AB4E80FA-6EA9-4921-8970-70926A13D163}" type="pres">
      <dgm:prSet presAssocID="{882CD567-DBBC-45B2-B96D-8CBAEE4761C5}" presName="node" presStyleLbl="node1" presStyleIdx="5" presStyleCnt="9">
        <dgm:presLayoutVars>
          <dgm:bulletEnabled val="1"/>
        </dgm:presLayoutVars>
      </dgm:prSet>
      <dgm:spPr/>
    </dgm:pt>
    <dgm:pt modelId="{A097DE2C-AA9D-4C22-8519-DC02EFA8C1F8}" type="pres">
      <dgm:prSet presAssocID="{B0C60885-BDB8-4A88-99F7-A4D1E8AFD9C0}" presName="sibTrans" presStyleLbl="sibTrans1D1" presStyleIdx="5" presStyleCnt="8"/>
      <dgm:spPr/>
    </dgm:pt>
    <dgm:pt modelId="{60D6A61B-719D-4199-B955-27E2A489D63C}" type="pres">
      <dgm:prSet presAssocID="{B0C60885-BDB8-4A88-99F7-A4D1E8AFD9C0}" presName="connectorText" presStyleLbl="sibTrans1D1" presStyleIdx="5" presStyleCnt="8"/>
      <dgm:spPr/>
    </dgm:pt>
    <dgm:pt modelId="{EF238E57-E9DC-4279-A8FA-9BCCBC0EC44B}" type="pres">
      <dgm:prSet presAssocID="{1A6BD292-AE68-4FE1-9B52-4CB6284F8D20}" presName="node" presStyleLbl="node1" presStyleIdx="6" presStyleCnt="9">
        <dgm:presLayoutVars>
          <dgm:bulletEnabled val="1"/>
        </dgm:presLayoutVars>
      </dgm:prSet>
      <dgm:spPr/>
    </dgm:pt>
    <dgm:pt modelId="{6717BF9A-D044-4D00-8CE6-55601FA47807}" type="pres">
      <dgm:prSet presAssocID="{6F4B3067-ED8A-49D9-B5B0-0996C45EF202}" presName="sibTrans" presStyleLbl="sibTrans1D1" presStyleIdx="6" presStyleCnt="8"/>
      <dgm:spPr/>
    </dgm:pt>
    <dgm:pt modelId="{4B271245-3A10-4A09-89B3-1D88BA5F0B71}" type="pres">
      <dgm:prSet presAssocID="{6F4B3067-ED8A-49D9-B5B0-0996C45EF202}" presName="connectorText" presStyleLbl="sibTrans1D1" presStyleIdx="6" presStyleCnt="8"/>
      <dgm:spPr/>
    </dgm:pt>
    <dgm:pt modelId="{3D2057C3-7A6A-4F7C-A73F-41B325740A39}" type="pres">
      <dgm:prSet presAssocID="{C5779571-3C8B-485C-A1B5-97F4DD2419AE}" presName="node" presStyleLbl="node1" presStyleIdx="7" presStyleCnt="9">
        <dgm:presLayoutVars>
          <dgm:bulletEnabled val="1"/>
        </dgm:presLayoutVars>
      </dgm:prSet>
      <dgm:spPr/>
    </dgm:pt>
    <dgm:pt modelId="{2246361D-1409-4C5C-A50B-AA31C5DD49A9}" type="pres">
      <dgm:prSet presAssocID="{20B14113-CF83-4679-BE7D-656D24789D61}" presName="sibTrans" presStyleLbl="sibTrans1D1" presStyleIdx="7" presStyleCnt="8"/>
      <dgm:spPr/>
    </dgm:pt>
    <dgm:pt modelId="{C3D2DE15-72B6-4545-9483-63F459E97959}" type="pres">
      <dgm:prSet presAssocID="{20B14113-CF83-4679-BE7D-656D24789D61}" presName="connectorText" presStyleLbl="sibTrans1D1" presStyleIdx="7" presStyleCnt="8"/>
      <dgm:spPr/>
    </dgm:pt>
    <dgm:pt modelId="{76C3BC5B-A064-4356-99FE-CCA75DA21BAA}" type="pres">
      <dgm:prSet presAssocID="{C8610DF7-9C37-401B-843F-280EF86BD75D}" presName="node" presStyleLbl="node1" presStyleIdx="8" presStyleCnt="9">
        <dgm:presLayoutVars>
          <dgm:bulletEnabled val="1"/>
        </dgm:presLayoutVars>
      </dgm:prSet>
      <dgm:spPr/>
    </dgm:pt>
  </dgm:ptLst>
  <dgm:cxnLst>
    <dgm:cxn modelId="{636E8F05-FD6F-4661-9387-B1125D3AC1C4}" srcId="{9F7CAF19-7C4B-40C5-9B90-9683DAADEE86}" destId="{C5779571-3C8B-485C-A1B5-97F4DD2419AE}" srcOrd="7" destOrd="0" parTransId="{583EAAB5-F53D-42E2-8050-E2562DF44B58}" sibTransId="{20B14113-CF83-4679-BE7D-656D24789D61}"/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67507A22-F656-447C-B8D6-1081D91E1C94}" type="presOf" srcId="{20B14113-CF83-4679-BE7D-656D24789D61}" destId="{C3D2DE15-72B6-4545-9483-63F459E97959}" srcOrd="1" destOrd="0" presId="urn:microsoft.com/office/officeart/2005/8/layout/bProcess3"/>
    <dgm:cxn modelId="{2509F025-5A99-4259-9049-9AC57DC784F7}" type="presOf" srcId="{6F4B3067-ED8A-49D9-B5B0-0996C45EF202}" destId="{6717BF9A-D044-4D00-8CE6-55601FA47807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3445D934-05BD-4F34-BC7F-E91E3AE4E358}" type="presOf" srcId="{6F4B3067-ED8A-49D9-B5B0-0996C45EF202}" destId="{4B271245-3A10-4A09-89B3-1D88BA5F0B71}" srcOrd="1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83381842-9A41-4CA9-8CFA-2E4D0DEADA27}" type="presOf" srcId="{C5779571-3C8B-485C-A1B5-97F4DD2419AE}" destId="{3D2057C3-7A6A-4F7C-A73F-41B325740A39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0E767646-46AC-45BC-9D7F-D520F35C6DF2}" type="presOf" srcId="{20B14113-CF83-4679-BE7D-656D24789D61}" destId="{2246361D-1409-4C5C-A50B-AA31C5DD49A9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83F2C52-30D0-436F-8D40-368E3C887C4E}" type="presOf" srcId="{B0C60885-BDB8-4A88-99F7-A4D1E8AFD9C0}" destId="{A097DE2C-AA9D-4C22-8519-DC02EFA8C1F8}" srcOrd="0" destOrd="0" presId="urn:microsoft.com/office/officeart/2005/8/layout/bProcess3"/>
    <dgm:cxn modelId="{CE3A2675-96D0-4063-84C0-14A2E10B117B}" type="presOf" srcId="{1A6BD292-AE68-4FE1-9B52-4CB6284F8D20}" destId="{EF238E57-E9DC-4279-A8FA-9BCCBC0EC44B}" srcOrd="0" destOrd="0" presId="urn:microsoft.com/office/officeart/2005/8/layout/bProcess3"/>
    <dgm:cxn modelId="{8C4B9C7E-6723-4437-9290-347583B292B4}" type="presOf" srcId="{B0C60885-BDB8-4A88-99F7-A4D1E8AFD9C0}" destId="{60D6A61B-719D-4199-B955-27E2A489D63C}" srcOrd="1" destOrd="0" presId="urn:microsoft.com/office/officeart/2005/8/layout/bProcess3"/>
    <dgm:cxn modelId="{838FB28D-241F-4499-B346-A3A776FD0DC6}" type="presOf" srcId="{C8610DF7-9C37-401B-843F-280EF86BD75D}" destId="{76C3BC5B-A064-4356-99FE-CCA75DA21BA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10E1DAA8-A8D2-49D8-9AEF-6021F3213ABA}" srcId="{9F7CAF19-7C4B-40C5-9B90-9683DAADEE86}" destId="{1A6BD292-AE68-4FE1-9B52-4CB6284F8D20}" srcOrd="6" destOrd="0" parTransId="{0CA887D4-C16B-4F7B-9A76-16D5385DAA17}" sibTransId="{6F4B3067-ED8A-49D9-B5B0-0996C45EF202}"/>
    <dgm:cxn modelId="{8F30EBBE-8DC0-4368-980B-E4CBAAB18ADA}" srcId="{9F7CAF19-7C4B-40C5-9B90-9683DAADEE86}" destId="{C8610DF7-9C37-401B-843F-280EF86BD75D}" srcOrd="8" destOrd="0" parTransId="{848A8A8C-A667-44E6-B3CD-076DE81AF94A}" sibTransId="{71E04ABE-906A-43A6-8129-8974E1EEC935}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73E269BB-E143-45AE-B655-BC0DB393C953}" type="presParOf" srcId="{EF0D0EF5-61EF-4EBB-8134-BF2DB9C6886B}" destId="{A097DE2C-AA9D-4C22-8519-DC02EFA8C1F8}" srcOrd="11" destOrd="0" presId="urn:microsoft.com/office/officeart/2005/8/layout/bProcess3"/>
    <dgm:cxn modelId="{40DC058C-1BEA-4947-AD5B-79121CE99332}" type="presParOf" srcId="{A097DE2C-AA9D-4C22-8519-DC02EFA8C1F8}" destId="{60D6A61B-719D-4199-B955-27E2A489D63C}" srcOrd="0" destOrd="0" presId="urn:microsoft.com/office/officeart/2005/8/layout/bProcess3"/>
    <dgm:cxn modelId="{B6E1C01B-5836-417A-AB18-3F89BE320340}" type="presParOf" srcId="{EF0D0EF5-61EF-4EBB-8134-BF2DB9C6886B}" destId="{EF238E57-E9DC-4279-A8FA-9BCCBC0EC44B}" srcOrd="12" destOrd="0" presId="urn:microsoft.com/office/officeart/2005/8/layout/bProcess3"/>
    <dgm:cxn modelId="{138F2759-34EC-48D5-9E8B-83DECCA8AA45}" type="presParOf" srcId="{EF0D0EF5-61EF-4EBB-8134-BF2DB9C6886B}" destId="{6717BF9A-D044-4D00-8CE6-55601FA47807}" srcOrd="13" destOrd="0" presId="urn:microsoft.com/office/officeart/2005/8/layout/bProcess3"/>
    <dgm:cxn modelId="{51568037-5A83-45B3-BE85-5EEDCFDA4A39}" type="presParOf" srcId="{6717BF9A-D044-4D00-8CE6-55601FA47807}" destId="{4B271245-3A10-4A09-89B3-1D88BA5F0B71}" srcOrd="0" destOrd="0" presId="urn:microsoft.com/office/officeart/2005/8/layout/bProcess3"/>
    <dgm:cxn modelId="{9F4281E7-FCF4-4D76-8126-EFAB371EB9BE}" type="presParOf" srcId="{EF0D0EF5-61EF-4EBB-8134-BF2DB9C6886B}" destId="{3D2057C3-7A6A-4F7C-A73F-41B325740A39}" srcOrd="14" destOrd="0" presId="urn:microsoft.com/office/officeart/2005/8/layout/bProcess3"/>
    <dgm:cxn modelId="{2FE84100-E2B1-430D-A3C5-519314DD7947}" type="presParOf" srcId="{EF0D0EF5-61EF-4EBB-8134-BF2DB9C6886B}" destId="{2246361D-1409-4C5C-A50B-AA31C5DD49A9}" srcOrd="15" destOrd="0" presId="urn:microsoft.com/office/officeart/2005/8/layout/bProcess3"/>
    <dgm:cxn modelId="{F2C13EEE-2E80-493D-8409-36BD12F5A2A8}" type="presParOf" srcId="{2246361D-1409-4C5C-A50B-AA31C5DD49A9}" destId="{C3D2DE15-72B6-4545-9483-63F459E97959}" srcOrd="0" destOrd="0" presId="urn:microsoft.com/office/officeart/2005/8/layout/bProcess3"/>
    <dgm:cxn modelId="{058CD461-223A-4FF8-8488-FD0C397A21E3}" type="presParOf" srcId="{EF0D0EF5-61EF-4EBB-8134-BF2DB9C6886B}" destId="{76C3BC5B-A064-4356-99FE-CCA75DA21BA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Admin Login</a:t>
          </a:r>
          <a:endParaRPr lang="en-IN" dirty="0">
            <a:solidFill>
              <a:schemeClr val="bg1"/>
            </a:solidFill>
          </a:endParaRPr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E8F9FD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Create Production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157CFD24-4222-4AC4-BDBF-E82FD2B98D14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Department</a:t>
          </a:r>
        </a:p>
      </dgm:t>
    </dgm:pt>
    <dgm:pt modelId="{E0058CEE-5417-4EF3-8213-020593A0555F}" type="parTrans" cxnId="{533829CD-FC50-4FB8-8D80-8ED3E1B88B2F}">
      <dgm:prSet/>
      <dgm:spPr/>
      <dgm:t>
        <a:bodyPr/>
        <a:lstStyle/>
        <a:p>
          <a:endParaRPr lang="en-IN"/>
        </a:p>
      </dgm:t>
    </dgm:pt>
    <dgm:pt modelId="{DEEACE3B-2C92-48DD-97D4-63E00D65155B}" type="sibTrans" cxnId="{533829CD-FC50-4FB8-8D80-8ED3E1B88B2F}">
      <dgm:prSet/>
      <dgm:spPr/>
      <dgm:t>
        <a:bodyPr/>
        <a:lstStyle/>
        <a:p>
          <a:endParaRPr lang="en-IN"/>
        </a:p>
      </dgm:t>
    </dgm:pt>
    <dgm:pt modelId="{28B052EF-9A96-4421-9C9B-A55861F5EFD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Sub Department</a:t>
          </a:r>
        </a:p>
      </dgm:t>
    </dgm:pt>
    <dgm:pt modelId="{C20C4CDA-24D7-4642-BE03-F48261E13E1E}" type="parTrans" cxnId="{43EA0BF1-F32C-4D05-9CB4-DF6B2D75132D}">
      <dgm:prSet/>
      <dgm:spPr/>
      <dgm:t>
        <a:bodyPr/>
        <a:lstStyle/>
        <a:p>
          <a:endParaRPr lang="en-IN"/>
        </a:p>
      </dgm:t>
    </dgm:pt>
    <dgm:pt modelId="{1CC72814-D081-4F02-9D89-8C0CE249EBF6}" type="sibTrans" cxnId="{43EA0BF1-F32C-4D05-9CB4-DF6B2D75132D}">
      <dgm:prSet/>
      <dgm:spPr/>
      <dgm:t>
        <a:bodyPr/>
        <a:lstStyle/>
        <a:p>
          <a:endParaRPr lang="en-IN"/>
        </a:p>
      </dgm:t>
    </dgm:pt>
    <dgm:pt modelId="{21F6A4FE-F891-4457-9EBD-0C66731242D4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Designation</a:t>
          </a:r>
        </a:p>
      </dgm:t>
    </dgm:pt>
    <dgm:pt modelId="{E1818223-68D6-4085-BFDA-4D0EF72C7575}" type="parTrans" cxnId="{C9409055-08B7-42BE-AE5A-6E49DCFDAA68}">
      <dgm:prSet/>
      <dgm:spPr/>
      <dgm:t>
        <a:bodyPr/>
        <a:lstStyle/>
        <a:p>
          <a:endParaRPr lang="en-IN"/>
        </a:p>
      </dgm:t>
    </dgm:pt>
    <dgm:pt modelId="{8588CBF5-47AB-49BE-A248-57E392F4C204}" type="sibTrans" cxnId="{C9409055-08B7-42BE-AE5A-6E49DCFDAA68}">
      <dgm:prSet/>
      <dgm:spPr/>
      <dgm:t>
        <a:bodyPr/>
        <a:lstStyle/>
        <a:p>
          <a:endParaRPr lang="en-IN"/>
        </a:p>
      </dgm:t>
    </dgm:pt>
    <dgm:pt modelId="{AC3C7D36-AED6-4FEC-8371-118C2BF8763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Add Crew</a:t>
          </a:r>
        </a:p>
      </dgm:t>
    </dgm:pt>
    <dgm:pt modelId="{81BA7494-1836-4B8B-9637-37667517E00E}" type="parTrans" cxnId="{3B69D908-B764-4FC2-BF95-052BE65AF9D6}">
      <dgm:prSet/>
      <dgm:spPr/>
      <dgm:t>
        <a:bodyPr/>
        <a:lstStyle/>
        <a:p>
          <a:endParaRPr lang="en-IN"/>
        </a:p>
      </dgm:t>
    </dgm:pt>
    <dgm:pt modelId="{4B775E93-45EE-4855-A282-E906952AF839}" type="sibTrans" cxnId="{3B69D908-B764-4FC2-BF95-052BE65AF9D6}">
      <dgm:prSet/>
      <dgm:spPr/>
      <dgm:t>
        <a:bodyPr/>
        <a:lstStyle/>
        <a:p>
          <a:endParaRPr lang="en-IN"/>
        </a:p>
      </dgm:t>
    </dgm:pt>
    <dgm:pt modelId="{056CE2AB-2B20-4A0F-A079-2217D32564C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Define User Rights</a:t>
          </a:r>
        </a:p>
      </dgm:t>
    </dgm:pt>
    <dgm:pt modelId="{E3A7F6C2-A53F-4CA9-B993-E3302CB65CDA}" type="parTrans" cxnId="{4B7D5F18-FD79-4D06-9438-E138D04CFC1B}">
      <dgm:prSet/>
      <dgm:spPr/>
      <dgm:t>
        <a:bodyPr/>
        <a:lstStyle/>
        <a:p>
          <a:endParaRPr lang="en-IN"/>
        </a:p>
      </dgm:t>
    </dgm:pt>
    <dgm:pt modelId="{6411C884-C07F-41EF-A5B8-FE79F57D418D}" type="sibTrans" cxnId="{4B7D5F18-FD79-4D06-9438-E138D04CFC1B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7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6"/>
      <dgm:spPr/>
    </dgm:pt>
    <dgm:pt modelId="{0EFDAFF8-6D02-4895-ABA1-CCA4D62A33C5}" type="pres">
      <dgm:prSet presAssocID="{D8DED21C-A1CF-4E49-A3D1-C11DD0909E1F}" presName="connectorText" presStyleLbl="sibTrans1D1" presStyleIdx="0" presStyleCnt="6"/>
      <dgm:spPr/>
    </dgm:pt>
    <dgm:pt modelId="{2058E4E2-AAE4-4B20-B159-768E6216A194}" type="pres">
      <dgm:prSet presAssocID="{EB97539B-2012-4F4C-98D1-59C5D40534C7}" presName="node" presStyleLbl="node1" presStyleIdx="1" presStyleCnt="7">
        <dgm:presLayoutVars>
          <dgm:bulletEnabled val="1"/>
        </dgm:presLayoutVars>
      </dgm:prSet>
      <dgm:spPr/>
    </dgm:pt>
    <dgm:pt modelId="{9737D588-C246-4CCD-88FA-05201AB8B531}" type="pres">
      <dgm:prSet presAssocID="{0034389F-B894-41F3-9BFD-65246671AE39}" presName="sibTrans" presStyleLbl="sibTrans1D1" presStyleIdx="1" presStyleCnt="6"/>
      <dgm:spPr/>
    </dgm:pt>
    <dgm:pt modelId="{624DF29A-7424-49E8-B09F-65BC9DC39041}" type="pres">
      <dgm:prSet presAssocID="{0034389F-B894-41F3-9BFD-65246671AE39}" presName="connectorText" presStyleLbl="sibTrans1D1" presStyleIdx="1" presStyleCnt="6"/>
      <dgm:spPr/>
    </dgm:pt>
    <dgm:pt modelId="{DDF4240D-9225-4A20-8346-8EB7965EFF00}" type="pres">
      <dgm:prSet presAssocID="{157CFD24-4222-4AC4-BDBF-E82FD2B98D14}" presName="node" presStyleLbl="node1" presStyleIdx="2" presStyleCnt="7">
        <dgm:presLayoutVars>
          <dgm:bulletEnabled val="1"/>
        </dgm:presLayoutVars>
      </dgm:prSet>
      <dgm:spPr/>
    </dgm:pt>
    <dgm:pt modelId="{3C0C8A40-D7D0-423B-BA7F-DB5E31C4989E}" type="pres">
      <dgm:prSet presAssocID="{DEEACE3B-2C92-48DD-97D4-63E00D65155B}" presName="sibTrans" presStyleLbl="sibTrans1D1" presStyleIdx="2" presStyleCnt="6"/>
      <dgm:spPr/>
    </dgm:pt>
    <dgm:pt modelId="{40974404-EEB8-448B-8458-223BCC4E94CD}" type="pres">
      <dgm:prSet presAssocID="{DEEACE3B-2C92-48DD-97D4-63E00D65155B}" presName="connectorText" presStyleLbl="sibTrans1D1" presStyleIdx="2" presStyleCnt="6"/>
      <dgm:spPr/>
    </dgm:pt>
    <dgm:pt modelId="{CDA1539C-5F02-4B97-9E13-C48F35CA5BE8}" type="pres">
      <dgm:prSet presAssocID="{28B052EF-9A96-4421-9C9B-A55861F5EFD5}" presName="node" presStyleLbl="node1" presStyleIdx="3" presStyleCnt="7">
        <dgm:presLayoutVars>
          <dgm:bulletEnabled val="1"/>
        </dgm:presLayoutVars>
      </dgm:prSet>
      <dgm:spPr/>
    </dgm:pt>
    <dgm:pt modelId="{1FD3BDBC-A77F-4BD1-93E6-4973468465EA}" type="pres">
      <dgm:prSet presAssocID="{1CC72814-D081-4F02-9D89-8C0CE249EBF6}" presName="sibTrans" presStyleLbl="sibTrans1D1" presStyleIdx="3" presStyleCnt="6"/>
      <dgm:spPr/>
    </dgm:pt>
    <dgm:pt modelId="{3079C703-EF5C-4D51-8259-C91E5DA449F9}" type="pres">
      <dgm:prSet presAssocID="{1CC72814-D081-4F02-9D89-8C0CE249EBF6}" presName="connectorText" presStyleLbl="sibTrans1D1" presStyleIdx="3" presStyleCnt="6"/>
      <dgm:spPr/>
    </dgm:pt>
    <dgm:pt modelId="{5CBC8DB9-F301-4233-BA85-42CC1902A846}" type="pres">
      <dgm:prSet presAssocID="{21F6A4FE-F891-4457-9EBD-0C66731242D4}" presName="node" presStyleLbl="node1" presStyleIdx="4" presStyleCnt="7">
        <dgm:presLayoutVars>
          <dgm:bulletEnabled val="1"/>
        </dgm:presLayoutVars>
      </dgm:prSet>
      <dgm:spPr/>
    </dgm:pt>
    <dgm:pt modelId="{E16C1CF8-3791-40F5-B3F9-2981B445C860}" type="pres">
      <dgm:prSet presAssocID="{8588CBF5-47AB-49BE-A248-57E392F4C204}" presName="sibTrans" presStyleLbl="sibTrans1D1" presStyleIdx="4" presStyleCnt="6"/>
      <dgm:spPr/>
    </dgm:pt>
    <dgm:pt modelId="{4A12ABAE-FF68-416C-BE6C-4CB2EACF4C12}" type="pres">
      <dgm:prSet presAssocID="{8588CBF5-47AB-49BE-A248-57E392F4C204}" presName="connectorText" presStyleLbl="sibTrans1D1" presStyleIdx="4" presStyleCnt="6"/>
      <dgm:spPr/>
    </dgm:pt>
    <dgm:pt modelId="{C29BC09D-881E-4F84-83EB-73015DE644DD}" type="pres">
      <dgm:prSet presAssocID="{AC3C7D36-AED6-4FEC-8371-118C2BF8763E}" presName="node" presStyleLbl="node1" presStyleIdx="5" presStyleCnt="7">
        <dgm:presLayoutVars>
          <dgm:bulletEnabled val="1"/>
        </dgm:presLayoutVars>
      </dgm:prSet>
      <dgm:spPr/>
    </dgm:pt>
    <dgm:pt modelId="{FC9847C6-8666-45FE-8FBE-88E7C5656909}" type="pres">
      <dgm:prSet presAssocID="{4B775E93-45EE-4855-A282-E906952AF839}" presName="sibTrans" presStyleLbl="sibTrans1D1" presStyleIdx="5" presStyleCnt="6"/>
      <dgm:spPr/>
    </dgm:pt>
    <dgm:pt modelId="{DDE2ED17-EAA6-41D8-B7AE-B16EF56032FD}" type="pres">
      <dgm:prSet presAssocID="{4B775E93-45EE-4855-A282-E906952AF839}" presName="connectorText" presStyleLbl="sibTrans1D1" presStyleIdx="5" presStyleCnt="6"/>
      <dgm:spPr/>
    </dgm:pt>
    <dgm:pt modelId="{F527A869-3967-417B-B3B4-B5860C9FEADB}" type="pres">
      <dgm:prSet presAssocID="{056CE2AB-2B20-4A0F-A079-2217D32564C2}" presName="node" presStyleLbl="node1" presStyleIdx="6" presStyleCnt="7">
        <dgm:presLayoutVars>
          <dgm:bulletEnabled val="1"/>
        </dgm:presLayoutVars>
      </dgm:prSet>
      <dgm:spPr/>
    </dgm:pt>
  </dgm:ptLst>
  <dgm:cxnLst>
    <dgm:cxn modelId="{3B69D908-B764-4FC2-BF95-052BE65AF9D6}" srcId="{9F7CAF19-7C4B-40C5-9B90-9683DAADEE86}" destId="{AC3C7D36-AED6-4FEC-8371-118C2BF8763E}" srcOrd="5" destOrd="0" parTransId="{81BA7494-1836-4B8B-9637-37667517E00E}" sibTransId="{4B775E93-45EE-4855-A282-E906952AF839}"/>
    <dgm:cxn modelId="{9621C70A-2E1B-48E0-9A5B-29FD298E2C48}" type="presOf" srcId="{21F6A4FE-F891-4457-9EBD-0C66731242D4}" destId="{5CBC8DB9-F301-4233-BA85-42CC1902A846}" srcOrd="0" destOrd="0" presId="urn:microsoft.com/office/officeart/2005/8/layout/bProcess3"/>
    <dgm:cxn modelId="{4B7D5F18-FD79-4D06-9438-E138D04CFC1B}" srcId="{9F7CAF19-7C4B-40C5-9B90-9683DAADEE86}" destId="{056CE2AB-2B20-4A0F-A079-2217D32564C2}" srcOrd="6" destOrd="0" parTransId="{E3A7F6C2-A53F-4CA9-B993-E3302CB65CDA}" sibTransId="{6411C884-C07F-41EF-A5B8-FE79F57D418D}"/>
    <dgm:cxn modelId="{6B65E734-C7AF-436D-8837-F3BB937FB7B3}" type="presOf" srcId="{0034389F-B894-41F3-9BFD-65246671AE39}" destId="{9737D588-C246-4CCD-88FA-05201AB8B531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D567243-742D-44EB-A340-9F4BB5FDD7DF}" type="presOf" srcId="{1CC72814-D081-4F02-9D89-8C0CE249EBF6}" destId="{3079C703-EF5C-4D51-8259-C91E5DA449F9}" srcOrd="1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C9409055-08B7-42BE-AE5A-6E49DCFDAA68}" srcId="{9F7CAF19-7C4B-40C5-9B90-9683DAADEE86}" destId="{21F6A4FE-F891-4457-9EBD-0C66731242D4}" srcOrd="4" destOrd="0" parTransId="{E1818223-68D6-4085-BFDA-4D0EF72C7575}" sibTransId="{8588CBF5-47AB-49BE-A248-57E392F4C204}"/>
    <dgm:cxn modelId="{99DA227A-1E90-47C9-ACDC-BB60256FA3D8}" type="presOf" srcId="{DEEACE3B-2C92-48DD-97D4-63E00D65155B}" destId="{3C0C8A40-D7D0-423B-BA7F-DB5E31C4989E}" srcOrd="0" destOrd="0" presId="urn:microsoft.com/office/officeart/2005/8/layout/bProcess3"/>
    <dgm:cxn modelId="{D8A8AF8E-A6F3-460F-BC4A-DB310EFFA44F}" type="presOf" srcId="{DEEACE3B-2C92-48DD-97D4-63E00D65155B}" destId="{40974404-EEB8-448B-8458-223BCC4E94CD}" srcOrd="1" destOrd="0" presId="urn:microsoft.com/office/officeart/2005/8/layout/bProcess3"/>
    <dgm:cxn modelId="{18B39F91-BE37-4123-941D-07F2AE26794A}" type="presOf" srcId="{28B052EF-9A96-4421-9C9B-A55861F5EFD5}" destId="{CDA1539C-5F02-4B97-9E13-C48F35CA5BE8}" srcOrd="0" destOrd="0" presId="urn:microsoft.com/office/officeart/2005/8/layout/bProcess3"/>
    <dgm:cxn modelId="{02F0E692-695B-4E45-992E-B8629FCFBF0F}" type="presOf" srcId="{0034389F-B894-41F3-9BFD-65246671AE39}" destId="{624DF29A-7424-49E8-B09F-65BC9DC39041}" srcOrd="1" destOrd="0" presId="urn:microsoft.com/office/officeart/2005/8/layout/bProcess3"/>
    <dgm:cxn modelId="{DE76A394-FEE3-4C72-AE91-019CBAAB3FBD}" type="presOf" srcId="{4B775E93-45EE-4855-A282-E906952AF839}" destId="{DDE2ED17-EAA6-41D8-B7AE-B16EF56032FD}" srcOrd="1" destOrd="0" presId="urn:microsoft.com/office/officeart/2005/8/layout/bProcess3"/>
    <dgm:cxn modelId="{C5164995-CEB5-4FFF-AEE5-F63AE7224437}" type="presOf" srcId="{4B775E93-45EE-4855-A282-E906952AF839}" destId="{FC9847C6-8666-45FE-8FBE-88E7C5656909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99698097-29AA-4348-85F5-1E519CEB017E}" type="presOf" srcId="{1CC72814-D081-4F02-9D89-8C0CE249EBF6}" destId="{1FD3BDBC-A77F-4BD1-93E6-4973468465EA}" srcOrd="0" destOrd="0" presId="urn:microsoft.com/office/officeart/2005/8/layout/bProcess3"/>
    <dgm:cxn modelId="{12747999-FC82-43C0-953E-97976E8CE580}" type="presOf" srcId="{157CFD24-4222-4AC4-BDBF-E82FD2B98D14}" destId="{DDF4240D-9225-4A20-8346-8EB7965EFF00}" srcOrd="0" destOrd="0" presId="urn:microsoft.com/office/officeart/2005/8/layout/bProcess3"/>
    <dgm:cxn modelId="{465A78A2-5776-4745-B7A9-96E359775EB6}" type="presOf" srcId="{8588CBF5-47AB-49BE-A248-57E392F4C204}" destId="{E16C1CF8-3791-40F5-B3F9-2981B445C860}" srcOrd="0" destOrd="0" presId="urn:microsoft.com/office/officeart/2005/8/layout/bProcess3"/>
    <dgm:cxn modelId="{FD81E2B1-ECA3-42D5-A97B-5E75AA2F3D62}" type="presOf" srcId="{8588CBF5-47AB-49BE-A248-57E392F4C204}" destId="{4A12ABAE-FF68-416C-BE6C-4CB2EACF4C12}" srcOrd="1" destOrd="0" presId="urn:microsoft.com/office/officeart/2005/8/layout/bProcess3"/>
    <dgm:cxn modelId="{657467C6-5DF8-4A52-BD27-1A1969BBCE70}" type="presOf" srcId="{056CE2AB-2B20-4A0F-A079-2217D32564C2}" destId="{F527A869-3967-417B-B3B4-B5860C9FEADB}" srcOrd="0" destOrd="0" presId="urn:microsoft.com/office/officeart/2005/8/layout/bProcess3"/>
    <dgm:cxn modelId="{533829CD-FC50-4FB8-8D80-8ED3E1B88B2F}" srcId="{9F7CAF19-7C4B-40C5-9B90-9683DAADEE86}" destId="{157CFD24-4222-4AC4-BDBF-E82FD2B98D14}" srcOrd="2" destOrd="0" parTransId="{E0058CEE-5417-4EF3-8213-020593A0555F}" sibTransId="{DEEACE3B-2C92-48DD-97D4-63E00D65155B}"/>
    <dgm:cxn modelId="{D42838D9-E770-4031-B1AE-EC5B71CDD7E6}" type="presOf" srcId="{AC3C7D36-AED6-4FEC-8371-118C2BF8763E}" destId="{C29BC09D-881E-4F84-83EB-73015DE644DD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43EA0BF1-F32C-4D05-9CB4-DF6B2D75132D}" srcId="{9F7CAF19-7C4B-40C5-9B90-9683DAADEE86}" destId="{28B052EF-9A96-4421-9C9B-A55861F5EFD5}" srcOrd="3" destOrd="0" parTransId="{C20C4CDA-24D7-4642-BE03-F48261E13E1E}" sibTransId="{1CC72814-D081-4F02-9D89-8C0CE249EBF6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1B3D5CBD-F148-480D-AFE4-514F5CA003C4}" type="presParOf" srcId="{EF0D0EF5-61EF-4EBB-8134-BF2DB9C6886B}" destId="{9737D588-C246-4CCD-88FA-05201AB8B531}" srcOrd="3" destOrd="0" presId="urn:microsoft.com/office/officeart/2005/8/layout/bProcess3"/>
    <dgm:cxn modelId="{6AAA5EE3-87C5-4274-B6FF-97D62633A530}" type="presParOf" srcId="{9737D588-C246-4CCD-88FA-05201AB8B531}" destId="{624DF29A-7424-49E8-B09F-65BC9DC39041}" srcOrd="0" destOrd="0" presId="urn:microsoft.com/office/officeart/2005/8/layout/bProcess3"/>
    <dgm:cxn modelId="{CA9E4080-6A92-4370-B48C-E9BA3D805F2A}" type="presParOf" srcId="{EF0D0EF5-61EF-4EBB-8134-BF2DB9C6886B}" destId="{DDF4240D-9225-4A20-8346-8EB7965EFF00}" srcOrd="4" destOrd="0" presId="urn:microsoft.com/office/officeart/2005/8/layout/bProcess3"/>
    <dgm:cxn modelId="{2BAAA22E-3587-4566-96CE-1CE418D89329}" type="presParOf" srcId="{EF0D0EF5-61EF-4EBB-8134-BF2DB9C6886B}" destId="{3C0C8A40-D7D0-423B-BA7F-DB5E31C4989E}" srcOrd="5" destOrd="0" presId="urn:microsoft.com/office/officeart/2005/8/layout/bProcess3"/>
    <dgm:cxn modelId="{84EB6C8F-0781-43B2-9857-40EED407614D}" type="presParOf" srcId="{3C0C8A40-D7D0-423B-BA7F-DB5E31C4989E}" destId="{40974404-EEB8-448B-8458-223BCC4E94CD}" srcOrd="0" destOrd="0" presId="urn:microsoft.com/office/officeart/2005/8/layout/bProcess3"/>
    <dgm:cxn modelId="{2DCF2C8A-123C-4E96-B5B1-282A9F8D5910}" type="presParOf" srcId="{EF0D0EF5-61EF-4EBB-8134-BF2DB9C6886B}" destId="{CDA1539C-5F02-4B97-9E13-C48F35CA5BE8}" srcOrd="6" destOrd="0" presId="urn:microsoft.com/office/officeart/2005/8/layout/bProcess3"/>
    <dgm:cxn modelId="{4A506D7C-8D34-4B96-BA76-A753063BDB29}" type="presParOf" srcId="{EF0D0EF5-61EF-4EBB-8134-BF2DB9C6886B}" destId="{1FD3BDBC-A77F-4BD1-93E6-4973468465EA}" srcOrd="7" destOrd="0" presId="urn:microsoft.com/office/officeart/2005/8/layout/bProcess3"/>
    <dgm:cxn modelId="{4C28BBCA-6EE9-445A-91DA-DC926F6296F7}" type="presParOf" srcId="{1FD3BDBC-A77F-4BD1-93E6-4973468465EA}" destId="{3079C703-EF5C-4D51-8259-C91E5DA449F9}" srcOrd="0" destOrd="0" presId="urn:microsoft.com/office/officeart/2005/8/layout/bProcess3"/>
    <dgm:cxn modelId="{E05C6802-AF4C-4870-9C8A-E90DF5BE53B4}" type="presParOf" srcId="{EF0D0EF5-61EF-4EBB-8134-BF2DB9C6886B}" destId="{5CBC8DB9-F301-4233-BA85-42CC1902A846}" srcOrd="8" destOrd="0" presId="urn:microsoft.com/office/officeart/2005/8/layout/bProcess3"/>
    <dgm:cxn modelId="{BA68D777-2FAB-4A98-8A56-A1288E841A8D}" type="presParOf" srcId="{EF0D0EF5-61EF-4EBB-8134-BF2DB9C6886B}" destId="{E16C1CF8-3791-40F5-B3F9-2981B445C860}" srcOrd="9" destOrd="0" presId="urn:microsoft.com/office/officeart/2005/8/layout/bProcess3"/>
    <dgm:cxn modelId="{353CAD09-C817-484B-A4AE-A017BAC17474}" type="presParOf" srcId="{E16C1CF8-3791-40F5-B3F9-2981B445C860}" destId="{4A12ABAE-FF68-416C-BE6C-4CB2EACF4C12}" srcOrd="0" destOrd="0" presId="urn:microsoft.com/office/officeart/2005/8/layout/bProcess3"/>
    <dgm:cxn modelId="{AF68EC53-4BDF-4BB0-AEB7-D34CF61272F2}" type="presParOf" srcId="{EF0D0EF5-61EF-4EBB-8134-BF2DB9C6886B}" destId="{C29BC09D-881E-4F84-83EB-73015DE644DD}" srcOrd="10" destOrd="0" presId="urn:microsoft.com/office/officeart/2005/8/layout/bProcess3"/>
    <dgm:cxn modelId="{C9207F31-284D-42B4-A76E-E18989D59D6D}" type="presParOf" srcId="{EF0D0EF5-61EF-4EBB-8134-BF2DB9C6886B}" destId="{FC9847C6-8666-45FE-8FBE-88E7C5656909}" srcOrd="11" destOrd="0" presId="urn:microsoft.com/office/officeart/2005/8/layout/bProcess3"/>
    <dgm:cxn modelId="{3C3E8B80-C757-407B-B056-62459A3A0058}" type="presParOf" srcId="{FC9847C6-8666-45FE-8FBE-88E7C5656909}" destId="{DDE2ED17-EAA6-41D8-B7AE-B16EF56032FD}" srcOrd="0" destOrd="0" presId="urn:microsoft.com/office/officeart/2005/8/layout/bProcess3"/>
    <dgm:cxn modelId="{B450C91B-2AD7-4A25-951C-9187A77B79C6}" type="presParOf" srcId="{EF0D0EF5-61EF-4EBB-8134-BF2DB9C6886B}" destId="{F527A869-3967-417B-B3B4-B5860C9FEADB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Actor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Location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Assign Location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1A6BD292-AE68-4FE1-9B52-4CB6284F8D20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0CA887D4-C16B-4F7B-9A76-16D5385DAA17}" type="parTrans" cxnId="{10E1DAA8-A8D2-49D8-9AEF-6021F3213ABA}">
      <dgm:prSet/>
      <dgm:spPr/>
      <dgm:t>
        <a:bodyPr/>
        <a:lstStyle/>
        <a:p>
          <a:endParaRPr lang="en-IN"/>
        </a:p>
      </dgm:t>
    </dgm:pt>
    <dgm:pt modelId="{6F4B3067-ED8A-49D9-B5B0-0996C45EF202}" type="sibTrans" cxnId="{10E1DAA8-A8D2-49D8-9AEF-6021F3213ABA}">
      <dgm:prSet/>
      <dgm:spPr/>
      <dgm:t>
        <a:bodyPr/>
        <a:lstStyle/>
        <a:p>
          <a:endParaRPr lang="en-IN"/>
        </a:p>
      </dgm:t>
    </dgm:pt>
    <dgm:pt modelId="{C5779571-3C8B-485C-A1B5-97F4DD2419A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Actor</a:t>
          </a:r>
        </a:p>
      </dgm:t>
    </dgm:pt>
    <dgm:pt modelId="{583EAAB5-F53D-42E2-8050-E2562DF44B58}" type="parTrans" cxnId="{636E8F05-FD6F-4661-9387-B1125D3AC1C4}">
      <dgm:prSet/>
      <dgm:spPr/>
      <dgm:t>
        <a:bodyPr/>
        <a:lstStyle/>
        <a:p>
          <a:endParaRPr lang="en-IN"/>
        </a:p>
      </dgm:t>
    </dgm:pt>
    <dgm:pt modelId="{20B14113-CF83-4679-BE7D-656D24789D61}" type="sibTrans" cxnId="{636E8F05-FD6F-4661-9387-B1125D3AC1C4}">
      <dgm:prSet/>
      <dgm:spPr/>
      <dgm:t>
        <a:bodyPr/>
        <a:lstStyle/>
        <a:p>
          <a:endParaRPr lang="en-IN"/>
        </a:p>
      </dgm:t>
    </dgm:pt>
    <dgm:pt modelId="{C8610DF7-9C37-401B-843F-280EF86BD75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Location</a:t>
          </a:r>
        </a:p>
      </dgm:t>
    </dgm:pt>
    <dgm:pt modelId="{848A8A8C-A667-44E6-B3CD-076DE81AF94A}" type="parTrans" cxnId="{8F30EBBE-8DC0-4368-980B-E4CBAAB18ADA}">
      <dgm:prSet/>
      <dgm:spPr/>
      <dgm:t>
        <a:bodyPr/>
        <a:lstStyle/>
        <a:p>
          <a:endParaRPr lang="en-IN"/>
        </a:p>
      </dgm:t>
    </dgm:pt>
    <dgm:pt modelId="{71E04ABE-906A-43A6-8129-8974E1EEC935}" type="sibTrans" cxnId="{8F30EBBE-8DC0-4368-980B-E4CBAAB18ADA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9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8"/>
      <dgm:spPr/>
    </dgm:pt>
    <dgm:pt modelId="{0EFDAFF8-6D02-4895-ABA1-CCA4D62A33C5}" type="pres">
      <dgm:prSet presAssocID="{D8DED21C-A1CF-4E49-A3D1-C11DD0909E1F}" presName="connectorText" presStyleLbl="sibTrans1D1" presStyleIdx="0" presStyleCnt="8"/>
      <dgm:spPr/>
    </dgm:pt>
    <dgm:pt modelId="{2058E4E2-AAE4-4B20-B159-768E6216A194}" type="pres">
      <dgm:prSet presAssocID="{EB97539B-2012-4F4C-98D1-59C5D40534C7}" presName="node" presStyleLbl="node1" presStyleIdx="1" presStyleCnt="9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8"/>
      <dgm:spPr/>
    </dgm:pt>
    <dgm:pt modelId="{AE1C647B-13CB-430E-A2E3-6437735608DA}" type="pres">
      <dgm:prSet presAssocID="{0034389F-B894-41F3-9BFD-65246671AE39}" presName="connectorText" presStyleLbl="sibTrans1D1" presStyleIdx="1" presStyleCnt="8"/>
      <dgm:spPr/>
    </dgm:pt>
    <dgm:pt modelId="{9493C475-FE53-4C7B-9D10-7AB4405D70C9}" type="pres">
      <dgm:prSet presAssocID="{AB007206-FEDE-4AC0-9004-F002843A54B3}" presName="node" presStyleLbl="node1" presStyleIdx="2" presStyleCnt="9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8"/>
      <dgm:spPr/>
    </dgm:pt>
    <dgm:pt modelId="{ADACC6C2-D9BC-4B51-AA35-0C97C48E08DD}" type="pres">
      <dgm:prSet presAssocID="{5D26EFBC-8C6B-4C63-A41A-AFB20AF22E0B}" presName="connectorText" presStyleLbl="sibTrans1D1" presStyleIdx="2" presStyleCnt="8"/>
      <dgm:spPr/>
    </dgm:pt>
    <dgm:pt modelId="{B1844026-9167-422E-8C1C-B454412730C2}" type="pres">
      <dgm:prSet presAssocID="{DD8F2107-CAA0-43B9-B2A3-3861FE6124D2}" presName="node" presStyleLbl="node1" presStyleIdx="3" presStyleCnt="9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8"/>
      <dgm:spPr/>
    </dgm:pt>
    <dgm:pt modelId="{B80AFB87-F73D-4F5B-BA7B-F65F0E90FB6F}" type="pres">
      <dgm:prSet presAssocID="{8E20CD90-8DA9-4FD7-992D-AB37AED59CB8}" presName="connectorText" presStyleLbl="sibTrans1D1" presStyleIdx="3" presStyleCnt="8"/>
      <dgm:spPr/>
    </dgm:pt>
    <dgm:pt modelId="{16783616-8CD0-4703-A4B6-4E442BF3C4E9}" type="pres">
      <dgm:prSet presAssocID="{2BDCAEAC-FE77-4606-89C1-83B1CE7DB14F}" presName="node" presStyleLbl="node1" presStyleIdx="4" presStyleCnt="9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8"/>
      <dgm:spPr/>
    </dgm:pt>
    <dgm:pt modelId="{A22AEED0-1DC9-4DB5-B326-4EA793DFE9F6}" type="pres">
      <dgm:prSet presAssocID="{E5A4EE7B-99C5-4D5D-9E9C-CFE7213AE955}" presName="connectorText" presStyleLbl="sibTrans1D1" presStyleIdx="4" presStyleCnt="8"/>
      <dgm:spPr/>
    </dgm:pt>
    <dgm:pt modelId="{AB4E80FA-6EA9-4921-8970-70926A13D163}" type="pres">
      <dgm:prSet presAssocID="{882CD567-DBBC-45B2-B96D-8CBAEE4761C5}" presName="node" presStyleLbl="node1" presStyleIdx="5" presStyleCnt="9">
        <dgm:presLayoutVars>
          <dgm:bulletEnabled val="1"/>
        </dgm:presLayoutVars>
      </dgm:prSet>
      <dgm:spPr/>
    </dgm:pt>
    <dgm:pt modelId="{A097DE2C-AA9D-4C22-8519-DC02EFA8C1F8}" type="pres">
      <dgm:prSet presAssocID="{B0C60885-BDB8-4A88-99F7-A4D1E8AFD9C0}" presName="sibTrans" presStyleLbl="sibTrans1D1" presStyleIdx="5" presStyleCnt="8"/>
      <dgm:spPr/>
    </dgm:pt>
    <dgm:pt modelId="{60D6A61B-719D-4199-B955-27E2A489D63C}" type="pres">
      <dgm:prSet presAssocID="{B0C60885-BDB8-4A88-99F7-A4D1E8AFD9C0}" presName="connectorText" presStyleLbl="sibTrans1D1" presStyleIdx="5" presStyleCnt="8"/>
      <dgm:spPr/>
    </dgm:pt>
    <dgm:pt modelId="{EF238E57-E9DC-4279-A8FA-9BCCBC0EC44B}" type="pres">
      <dgm:prSet presAssocID="{1A6BD292-AE68-4FE1-9B52-4CB6284F8D20}" presName="node" presStyleLbl="node1" presStyleIdx="6" presStyleCnt="9">
        <dgm:presLayoutVars>
          <dgm:bulletEnabled val="1"/>
        </dgm:presLayoutVars>
      </dgm:prSet>
      <dgm:spPr/>
    </dgm:pt>
    <dgm:pt modelId="{6717BF9A-D044-4D00-8CE6-55601FA47807}" type="pres">
      <dgm:prSet presAssocID="{6F4B3067-ED8A-49D9-B5B0-0996C45EF202}" presName="sibTrans" presStyleLbl="sibTrans1D1" presStyleIdx="6" presStyleCnt="8"/>
      <dgm:spPr/>
    </dgm:pt>
    <dgm:pt modelId="{4B271245-3A10-4A09-89B3-1D88BA5F0B71}" type="pres">
      <dgm:prSet presAssocID="{6F4B3067-ED8A-49D9-B5B0-0996C45EF202}" presName="connectorText" presStyleLbl="sibTrans1D1" presStyleIdx="6" presStyleCnt="8"/>
      <dgm:spPr/>
    </dgm:pt>
    <dgm:pt modelId="{3D2057C3-7A6A-4F7C-A73F-41B325740A39}" type="pres">
      <dgm:prSet presAssocID="{C5779571-3C8B-485C-A1B5-97F4DD2419AE}" presName="node" presStyleLbl="node1" presStyleIdx="7" presStyleCnt="9">
        <dgm:presLayoutVars>
          <dgm:bulletEnabled val="1"/>
        </dgm:presLayoutVars>
      </dgm:prSet>
      <dgm:spPr/>
    </dgm:pt>
    <dgm:pt modelId="{2246361D-1409-4C5C-A50B-AA31C5DD49A9}" type="pres">
      <dgm:prSet presAssocID="{20B14113-CF83-4679-BE7D-656D24789D61}" presName="sibTrans" presStyleLbl="sibTrans1D1" presStyleIdx="7" presStyleCnt="8"/>
      <dgm:spPr/>
    </dgm:pt>
    <dgm:pt modelId="{C3D2DE15-72B6-4545-9483-63F459E97959}" type="pres">
      <dgm:prSet presAssocID="{20B14113-CF83-4679-BE7D-656D24789D61}" presName="connectorText" presStyleLbl="sibTrans1D1" presStyleIdx="7" presStyleCnt="8"/>
      <dgm:spPr/>
    </dgm:pt>
    <dgm:pt modelId="{76C3BC5B-A064-4356-99FE-CCA75DA21BAA}" type="pres">
      <dgm:prSet presAssocID="{C8610DF7-9C37-401B-843F-280EF86BD75D}" presName="node" presStyleLbl="node1" presStyleIdx="8" presStyleCnt="9">
        <dgm:presLayoutVars>
          <dgm:bulletEnabled val="1"/>
        </dgm:presLayoutVars>
      </dgm:prSet>
      <dgm:spPr/>
    </dgm:pt>
  </dgm:ptLst>
  <dgm:cxnLst>
    <dgm:cxn modelId="{636E8F05-FD6F-4661-9387-B1125D3AC1C4}" srcId="{9F7CAF19-7C4B-40C5-9B90-9683DAADEE86}" destId="{C5779571-3C8B-485C-A1B5-97F4DD2419AE}" srcOrd="7" destOrd="0" parTransId="{583EAAB5-F53D-42E2-8050-E2562DF44B58}" sibTransId="{20B14113-CF83-4679-BE7D-656D24789D61}"/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67507A22-F656-447C-B8D6-1081D91E1C94}" type="presOf" srcId="{20B14113-CF83-4679-BE7D-656D24789D61}" destId="{C3D2DE15-72B6-4545-9483-63F459E97959}" srcOrd="1" destOrd="0" presId="urn:microsoft.com/office/officeart/2005/8/layout/bProcess3"/>
    <dgm:cxn modelId="{2509F025-5A99-4259-9049-9AC57DC784F7}" type="presOf" srcId="{6F4B3067-ED8A-49D9-B5B0-0996C45EF202}" destId="{6717BF9A-D044-4D00-8CE6-55601FA47807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3445D934-05BD-4F34-BC7F-E91E3AE4E358}" type="presOf" srcId="{6F4B3067-ED8A-49D9-B5B0-0996C45EF202}" destId="{4B271245-3A10-4A09-89B3-1D88BA5F0B71}" srcOrd="1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83381842-9A41-4CA9-8CFA-2E4D0DEADA27}" type="presOf" srcId="{C5779571-3C8B-485C-A1B5-97F4DD2419AE}" destId="{3D2057C3-7A6A-4F7C-A73F-41B325740A39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0E767646-46AC-45BC-9D7F-D520F35C6DF2}" type="presOf" srcId="{20B14113-CF83-4679-BE7D-656D24789D61}" destId="{2246361D-1409-4C5C-A50B-AA31C5DD49A9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83F2C52-30D0-436F-8D40-368E3C887C4E}" type="presOf" srcId="{B0C60885-BDB8-4A88-99F7-A4D1E8AFD9C0}" destId="{A097DE2C-AA9D-4C22-8519-DC02EFA8C1F8}" srcOrd="0" destOrd="0" presId="urn:microsoft.com/office/officeart/2005/8/layout/bProcess3"/>
    <dgm:cxn modelId="{CE3A2675-96D0-4063-84C0-14A2E10B117B}" type="presOf" srcId="{1A6BD292-AE68-4FE1-9B52-4CB6284F8D20}" destId="{EF238E57-E9DC-4279-A8FA-9BCCBC0EC44B}" srcOrd="0" destOrd="0" presId="urn:microsoft.com/office/officeart/2005/8/layout/bProcess3"/>
    <dgm:cxn modelId="{8C4B9C7E-6723-4437-9290-347583B292B4}" type="presOf" srcId="{B0C60885-BDB8-4A88-99F7-A4D1E8AFD9C0}" destId="{60D6A61B-719D-4199-B955-27E2A489D63C}" srcOrd="1" destOrd="0" presId="urn:microsoft.com/office/officeart/2005/8/layout/bProcess3"/>
    <dgm:cxn modelId="{838FB28D-241F-4499-B346-A3A776FD0DC6}" type="presOf" srcId="{C8610DF7-9C37-401B-843F-280EF86BD75D}" destId="{76C3BC5B-A064-4356-99FE-CCA75DA21BA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10E1DAA8-A8D2-49D8-9AEF-6021F3213ABA}" srcId="{9F7CAF19-7C4B-40C5-9B90-9683DAADEE86}" destId="{1A6BD292-AE68-4FE1-9B52-4CB6284F8D20}" srcOrd="6" destOrd="0" parTransId="{0CA887D4-C16B-4F7B-9A76-16D5385DAA17}" sibTransId="{6F4B3067-ED8A-49D9-B5B0-0996C45EF202}"/>
    <dgm:cxn modelId="{8F30EBBE-8DC0-4368-980B-E4CBAAB18ADA}" srcId="{9F7CAF19-7C4B-40C5-9B90-9683DAADEE86}" destId="{C8610DF7-9C37-401B-843F-280EF86BD75D}" srcOrd="8" destOrd="0" parTransId="{848A8A8C-A667-44E6-B3CD-076DE81AF94A}" sibTransId="{71E04ABE-906A-43A6-8129-8974E1EEC935}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73E269BB-E143-45AE-B655-BC0DB393C953}" type="presParOf" srcId="{EF0D0EF5-61EF-4EBB-8134-BF2DB9C6886B}" destId="{A097DE2C-AA9D-4C22-8519-DC02EFA8C1F8}" srcOrd="11" destOrd="0" presId="urn:microsoft.com/office/officeart/2005/8/layout/bProcess3"/>
    <dgm:cxn modelId="{40DC058C-1BEA-4947-AD5B-79121CE99332}" type="presParOf" srcId="{A097DE2C-AA9D-4C22-8519-DC02EFA8C1F8}" destId="{60D6A61B-719D-4199-B955-27E2A489D63C}" srcOrd="0" destOrd="0" presId="urn:microsoft.com/office/officeart/2005/8/layout/bProcess3"/>
    <dgm:cxn modelId="{B6E1C01B-5836-417A-AB18-3F89BE320340}" type="presParOf" srcId="{EF0D0EF5-61EF-4EBB-8134-BF2DB9C6886B}" destId="{EF238E57-E9DC-4279-A8FA-9BCCBC0EC44B}" srcOrd="12" destOrd="0" presId="urn:microsoft.com/office/officeart/2005/8/layout/bProcess3"/>
    <dgm:cxn modelId="{138F2759-34EC-48D5-9E8B-83DECCA8AA45}" type="presParOf" srcId="{EF0D0EF5-61EF-4EBB-8134-BF2DB9C6886B}" destId="{6717BF9A-D044-4D00-8CE6-55601FA47807}" srcOrd="13" destOrd="0" presId="urn:microsoft.com/office/officeart/2005/8/layout/bProcess3"/>
    <dgm:cxn modelId="{51568037-5A83-45B3-BE85-5EEDCFDA4A39}" type="presParOf" srcId="{6717BF9A-D044-4D00-8CE6-55601FA47807}" destId="{4B271245-3A10-4A09-89B3-1D88BA5F0B71}" srcOrd="0" destOrd="0" presId="urn:microsoft.com/office/officeart/2005/8/layout/bProcess3"/>
    <dgm:cxn modelId="{9F4281E7-FCF4-4D76-8126-EFAB371EB9BE}" type="presParOf" srcId="{EF0D0EF5-61EF-4EBB-8134-BF2DB9C6886B}" destId="{3D2057C3-7A6A-4F7C-A73F-41B325740A39}" srcOrd="14" destOrd="0" presId="urn:microsoft.com/office/officeart/2005/8/layout/bProcess3"/>
    <dgm:cxn modelId="{2FE84100-E2B1-430D-A3C5-519314DD7947}" type="presParOf" srcId="{EF0D0EF5-61EF-4EBB-8134-BF2DB9C6886B}" destId="{2246361D-1409-4C5C-A50B-AA31C5DD49A9}" srcOrd="15" destOrd="0" presId="urn:microsoft.com/office/officeart/2005/8/layout/bProcess3"/>
    <dgm:cxn modelId="{F2C13EEE-2E80-493D-8409-36BD12F5A2A8}" type="presParOf" srcId="{2246361D-1409-4C5C-A50B-AA31C5DD49A9}" destId="{C3D2DE15-72B6-4545-9483-63F459E97959}" srcOrd="0" destOrd="0" presId="urn:microsoft.com/office/officeart/2005/8/layout/bProcess3"/>
    <dgm:cxn modelId="{058CD461-223A-4FF8-8488-FD0C397A21E3}" type="presParOf" srcId="{EF0D0EF5-61EF-4EBB-8134-BF2DB9C6886B}" destId="{76C3BC5B-A064-4356-99FE-CCA75DA21BA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AD Login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Actor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Location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1A6BD292-AE68-4FE1-9B52-4CB6284F8D20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0CA887D4-C16B-4F7B-9A76-16D5385DAA17}" type="parTrans" cxnId="{10E1DAA8-A8D2-49D8-9AEF-6021F3213ABA}">
      <dgm:prSet/>
      <dgm:spPr/>
    </dgm:pt>
    <dgm:pt modelId="{6F4B3067-ED8A-49D9-B5B0-0996C45EF202}" type="sibTrans" cxnId="{10E1DAA8-A8D2-49D8-9AEF-6021F3213ABA}">
      <dgm:prSet/>
      <dgm:spPr/>
      <dgm:t>
        <a:bodyPr/>
        <a:lstStyle/>
        <a:p>
          <a:endParaRPr lang="en-IN"/>
        </a:p>
      </dgm:t>
    </dgm:pt>
    <dgm:pt modelId="{C5779571-3C8B-485C-A1B5-97F4DD2419A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Actor</a:t>
          </a:r>
        </a:p>
      </dgm:t>
    </dgm:pt>
    <dgm:pt modelId="{583EAAB5-F53D-42E2-8050-E2562DF44B58}" type="parTrans" cxnId="{636E8F05-FD6F-4661-9387-B1125D3AC1C4}">
      <dgm:prSet/>
      <dgm:spPr/>
    </dgm:pt>
    <dgm:pt modelId="{20B14113-CF83-4679-BE7D-656D24789D61}" type="sibTrans" cxnId="{636E8F05-FD6F-4661-9387-B1125D3AC1C4}">
      <dgm:prSet/>
      <dgm:spPr/>
      <dgm:t>
        <a:bodyPr/>
        <a:lstStyle/>
        <a:p>
          <a:endParaRPr lang="en-IN"/>
        </a:p>
      </dgm:t>
    </dgm:pt>
    <dgm:pt modelId="{C8610DF7-9C37-401B-843F-280EF86BD75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Location</a:t>
          </a:r>
        </a:p>
      </dgm:t>
    </dgm:pt>
    <dgm:pt modelId="{848A8A8C-A667-44E6-B3CD-076DE81AF94A}" type="parTrans" cxnId="{8F30EBBE-8DC0-4368-980B-E4CBAAB18ADA}">
      <dgm:prSet/>
      <dgm:spPr/>
    </dgm:pt>
    <dgm:pt modelId="{71E04ABE-906A-43A6-8129-8974E1EEC935}" type="sibTrans" cxnId="{8F30EBBE-8DC0-4368-980B-E4CBAAB18ADA}">
      <dgm:prSet/>
      <dgm:spPr/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9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8"/>
      <dgm:spPr/>
    </dgm:pt>
    <dgm:pt modelId="{0EFDAFF8-6D02-4895-ABA1-CCA4D62A33C5}" type="pres">
      <dgm:prSet presAssocID="{D8DED21C-A1CF-4E49-A3D1-C11DD0909E1F}" presName="connectorText" presStyleLbl="sibTrans1D1" presStyleIdx="0" presStyleCnt="8"/>
      <dgm:spPr/>
    </dgm:pt>
    <dgm:pt modelId="{2058E4E2-AAE4-4B20-B159-768E6216A194}" type="pres">
      <dgm:prSet presAssocID="{EB97539B-2012-4F4C-98D1-59C5D40534C7}" presName="node" presStyleLbl="node1" presStyleIdx="1" presStyleCnt="9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8"/>
      <dgm:spPr/>
    </dgm:pt>
    <dgm:pt modelId="{AE1C647B-13CB-430E-A2E3-6437735608DA}" type="pres">
      <dgm:prSet presAssocID="{0034389F-B894-41F3-9BFD-65246671AE39}" presName="connectorText" presStyleLbl="sibTrans1D1" presStyleIdx="1" presStyleCnt="8"/>
      <dgm:spPr/>
    </dgm:pt>
    <dgm:pt modelId="{9493C475-FE53-4C7B-9D10-7AB4405D70C9}" type="pres">
      <dgm:prSet presAssocID="{AB007206-FEDE-4AC0-9004-F002843A54B3}" presName="node" presStyleLbl="node1" presStyleIdx="2" presStyleCnt="9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8"/>
      <dgm:spPr/>
    </dgm:pt>
    <dgm:pt modelId="{ADACC6C2-D9BC-4B51-AA35-0C97C48E08DD}" type="pres">
      <dgm:prSet presAssocID="{5D26EFBC-8C6B-4C63-A41A-AFB20AF22E0B}" presName="connectorText" presStyleLbl="sibTrans1D1" presStyleIdx="2" presStyleCnt="8"/>
      <dgm:spPr/>
    </dgm:pt>
    <dgm:pt modelId="{B1844026-9167-422E-8C1C-B454412730C2}" type="pres">
      <dgm:prSet presAssocID="{DD8F2107-CAA0-43B9-B2A3-3861FE6124D2}" presName="node" presStyleLbl="node1" presStyleIdx="3" presStyleCnt="9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8"/>
      <dgm:spPr/>
    </dgm:pt>
    <dgm:pt modelId="{B80AFB87-F73D-4F5B-BA7B-F65F0E90FB6F}" type="pres">
      <dgm:prSet presAssocID="{8E20CD90-8DA9-4FD7-992D-AB37AED59CB8}" presName="connectorText" presStyleLbl="sibTrans1D1" presStyleIdx="3" presStyleCnt="8"/>
      <dgm:spPr/>
    </dgm:pt>
    <dgm:pt modelId="{16783616-8CD0-4703-A4B6-4E442BF3C4E9}" type="pres">
      <dgm:prSet presAssocID="{2BDCAEAC-FE77-4606-89C1-83B1CE7DB14F}" presName="node" presStyleLbl="node1" presStyleIdx="4" presStyleCnt="9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8"/>
      <dgm:spPr/>
    </dgm:pt>
    <dgm:pt modelId="{A22AEED0-1DC9-4DB5-B326-4EA793DFE9F6}" type="pres">
      <dgm:prSet presAssocID="{E5A4EE7B-99C5-4D5D-9E9C-CFE7213AE955}" presName="connectorText" presStyleLbl="sibTrans1D1" presStyleIdx="4" presStyleCnt="8"/>
      <dgm:spPr/>
    </dgm:pt>
    <dgm:pt modelId="{AB4E80FA-6EA9-4921-8970-70926A13D163}" type="pres">
      <dgm:prSet presAssocID="{882CD567-DBBC-45B2-B96D-8CBAEE4761C5}" presName="node" presStyleLbl="node1" presStyleIdx="5" presStyleCnt="9">
        <dgm:presLayoutVars>
          <dgm:bulletEnabled val="1"/>
        </dgm:presLayoutVars>
      </dgm:prSet>
      <dgm:spPr/>
    </dgm:pt>
    <dgm:pt modelId="{A097DE2C-AA9D-4C22-8519-DC02EFA8C1F8}" type="pres">
      <dgm:prSet presAssocID="{B0C60885-BDB8-4A88-99F7-A4D1E8AFD9C0}" presName="sibTrans" presStyleLbl="sibTrans1D1" presStyleIdx="5" presStyleCnt="8"/>
      <dgm:spPr/>
    </dgm:pt>
    <dgm:pt modelId="{60D6A61B-719D-4199-B955-27E2A489D63C}" type="pres">
      <dgm:prSet presAssocID="{B0C60885-BDB8-4A88-99F7-A4D1E8AFD9C0}" presName="connectorText" presStyleLbl="sibTrans1D1" presStyleIdx="5" presStyleCnt="8"/>
      <dgm:spPr/>
    </dgm:pt>
    <dgm:pt modelId="{EF238E57-E9DC-4279-A8FA-9BCCBC0EC44B}" type="pres">
      <dgm:prSet presAssocID="{1A6BD292-AE68-4FE1-9B52-4CB6284F8D20}" presName="node" presStyleLbl="node1" presStyleIdx="6" presStyleCnt="9">
        <dgm:presLayoutVars>
          <dgm:bulletEnabled val="1"/>
        </dgm:presLayoutVars>
      </dgm:prSet>
      <dgm:spPr/>
    </dgm:pt>
    <dgm:pt modelId="{6717BF9A-D044-4D00-8CE6-55601FA47807}" type="pres">
      <dgm:prSet presAssocID="{6F4B3067-ED8A-49D9-B5B0-0996C45EF202}" presName="sibTrans" presStyleLbl="sibTrans1D1" presStyleIdx="6" presStyleCnt="8"/>
      <dgm:spPr/>
    </dgm:pt>
    <dgm:pt modelId="{4B271245-3A10-4A09-89B3-1D88BA5F0B71}" type="pres">
      <dgm:prSet presAssocID="{6F4B3067-ED8A-49D9-B5B0-0996C45EF202}" presName="connectorText" presStyleLbl="sibTrans1D1" presStyleIdx="6" presStyleCnt="8"/>
      <dgm:spPr/>
    </dgm:pt>
    <dgm:pt modelId="{3D2057C3-7A6A-4F7C-A73F-41B325740A39}" type="pres">
      <dgm:prSet presAssocID="{C5779571-3C8B-485C-A1B5-97F4DD2419AE}" presName="node" presStyleLbl="node1" presStyleIdx="7" presStyleCnt="9">
        <dgm:presLayoutVars>
          <dgm:bulletEnabled val="1"/>
        </dgm:presLayoutVars>
      </dgm:prSet>
      <dgm:spPr/>
    </dgm:pt>
    <dgm:pt modelId="{2246361D-1409-4C5C-A50B-AA31C5DD49A9}" type="pres">
      <dgm:prSet presAssocID="{20B14113-CF83-4679-BE7D-656D24789D61}" presName="sibTrans" presStyleLbl="sibTrans1D1" presStyleIdx="7" presStyleCnt="8"/>
      <dgm:spPr/>
    </dgm:pt>
    <dgm:pt modelId="{C3D2DE15-72B6-4545-9483-63F459E97959}" type="pres">
      <dgm:prSet presAssocID="{20B14113-CF83-4679-BE7D-656D24789D61}" presName="connectorText" presStyleLbl="sibTrans1D1" presStyleIdx="7" presStyleCnt="8"/>
      <dgm:spPr/>
    </dgm:pt>
    <dgm:pt modelId="{76C3BC5B-A064-4356-99FE-CCA75DA21BAA}" type="pres">
      <dgm:prSet presAssocID="{C8610DF7-9C37-401B-843F-280EF86BD75D}" presName="node" presStyleLbl="node1" presStyleIdx="8" presStyleCnt="9">
        <dgm:presLayoutVars>
          <dgm:bulletEnabled val="1"/>
        </dgm:presLayoutVars>
      </dgm:prSet>
      <dgm:spPr/>
    </dgm:pt>
  </dgm:ptLst>
  <dgm:cxnLst>
    <dgm:cxn modelId="{636E8F05-FD6F-4661-9387-B1125D3AC1C4}" srcId="{9F7CAF19-7C4B-40C5-9B90-9683DAADEE86}" destId="{C5779571-3C8B-485C-A1B5-97F4DD2419AE}" srcOrd="7" destOrd="0" parTransId="{583EAAB5-F53D-42E2-8050-E2562DF44B58}" sibTransId="{20B14113-CF83-4679-BE7D-656D24789D61}"/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67507A22-F656-447C-B8D6-1081D91E1C94}" type="presOf" srcId="{20B14113-CF83-4679-BE7D-656D24789D61}" destId="{C3D2DE15-72B6-4545-9483-63F459E97959}" srcOrd="1" destOrd="0" presId="urn:microsoft.com/office/officeart/2005/8/layout/bProcess3"/>
    <dgm:cxn modelId="{2509F025-5A99-4259-9049-9AC57DC784F7}" type="presOf" srcId="{6F4B3067-ED8A-49D9-B5B0-0996C45EF202}" destId="{6717BF9A-D044-4D00-8CE6-55601FA47807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3445D934-05BD-4F34-BC7F-E91E3AE4E358}" type="presOf" srcId="{6F4B3067-ED8A-49D9-B5B0-0996C45EF202}" destId="{4B271245-3A10-4A09-89B3-1D88BA5F0B71}" srcOrd="1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83381842-9A41-4CA9-8CFA-2E4D0DEADA27}" type="presOf" srcId="{C5779571-3C8B-485C-A1B5-97F4DD2419AE}" destId="{3D2057C3-7A6A-4F7C-A73F-41B325740A39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0E767646-46AC-45BC-9D7F-D520F35C6DF2}" type="presOf" srcId="{20B14113-CF83-4679-BE7D-656D24789D61}" destId="{2246361D-1409-4C5C-A50B-AA31C5DD49A9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83F2C52-30D0-436F-8D40-368E3C887C4E}" type="presOf" srcId="{B0C60885-BDB8-4A88-99F7-A4D1E8AFD9C0}" destId="{A097DE2C-AA9D-4C22-8519-DC02EFA8C1F8}" srcOrd="0" destOrd="0" presId="urn:microsoft.com/office/officeart/2005/8/layout/bProcess3"/>
    <dgm:cxn modelId="{CE3A2675-96D0-4063-84C0-14A2E10B117B}" type="presOf" srcId="{1A6BD292-AE68-4FE1-9B52-4CB6284F8D20}" destId="{EF238E57-E9DC-4279-A8FA-9BCCBC0EC44B}" srcOrd="0" destOrd="0" presId="urn:microsoft.com/office/officeart/2005/8/layout/bProcess3"/>
    <dgm:cxn modelId="{8C4B9C7E-6723-4437-9290-347583B292B4}" type="presOf" srcId="{B0C60885-BDB8-4A88-99F7-A4D1E8AFD9C0}" destId="{60D6A61B-719D-4199-B955-27E2A489D63C}" srcOrd="1" destOrd="0" presId="urn:microsoft.com/office/officeart/2005/8/layout/bProcess3"/>
    <dgm:cxn modelId="{838FB28D-241F-4499-B346-A3A776FD0DC6}" type="presOf" srcId="{C8610DF7-9C37-401B-843F-280EF86BD75D}" destId="{76C3BC5B-A064-4356-99FE-CCA75DA21BA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10E1DAA8-A8D2-49D8-9AEF-6021F3213ABA}" srcId="{9F7CAF19-7C4B-40C5-9B90-9683DAADEE86}" destId="{1A6BD292-AE68-4FE1-9B52-4CB6284F8D20}" srcOrd="6" destOrd="0" parTransId="{0CA887D4-C16B-4F7B-9A76-16D5385DAA17}" sibTransId="{6F4B3067-ED8A-49D9-B5B0-0996C45EF202}"/>
    <dgm:cxn modelId="{8F30EBBE-8DC0-4368-980B-E4CBAAB18ADA}" srcId="{9F7CAF19-7C4B-40C5-9B90-9683DAADEE86}" destId="{C8610DF7-9C37-401B-843F-280EF86BD75D}" srcOrd="8" destOrd="0" parTransId="{848A8A8C-A667-44E6-B3CD-076DE81AF94A}" sibTransId="{71E04ABE-906A-43A6-8129-8974E1EEC935}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73E269BB-E143-45AE-B655-BC0DB393C953}" type="presParOf" srcId="{EF0D0EF5-61EF-4EBB-8134-BF2DB9C6886B}" destId="{A097DE2C-AA9D-4C22-8519-DC02EFA8C1F8}" srcOrd="11" destOrd="0" presId="urn:microsoft.com/office/officeart/2005/8/layout/bProcess3"/>
    <dgm:cxn modelId="{40DC058C-1BEA-4947-AD5B-79121CE99332}" type="presParOf" srcId="{A097DE2C-AA9D-4C22-8519-DC02EFA8C1F8}" destId="{60D6A61B-719D-4199-B955-27E2A489D63C}" srcOrd="0" destOrd="0" presId="urn:microsoft.com/office/officeart/2005/8/layout/bProcess3"/>
    <dgm:cxn modelId="{B6E1C01B-5836-417A-AB18-3F89BE320340}" type="presParOf" srcId="{EF0D0EF5-61EF-4EBB-8134-BF2DB9C6886B}" destId="{EF238E57-E9DC-4279-A8FA-9BCCBC0EC44B}" srcOrd="12" destOrd="0" presId="urn:microsoft.com/office/officeart/2005/8/layout/bProcess3"/>
    <dgm:cxn modelId="{138F2759-34EC-48D5-9E8B-83DECCA8AA45}" type="presParOf" srcId="{EF0D0EF5-61EF-4EBB-8134-BF2DB9C6886B}" destId="{6717BF9A-D044-4D00-8CE6-55601FA47807}" srcOrd="13" destOrd="0" presId="urn:microsoft.com/office/officeart/2005/8/layout/bProcess3"/>
    <dgm:cxn modelId="{51568037-5A83-45B3-BE85-5EEDCFDA4A39}" type="presParOf" srcId="{6717BF9A-D044-4D00-8CE6-55601FA47807}" destId="{4B271245-3A10-4A09-89B3-1D88BA5F0B71}" srcOrd="0" destOrd="0" presId="urn:microsoft.com/office/officeart/2005/8/layout/bProcess3"/>
    <dgm:cxn modelId="{9F4281E7-FCF4-4D76-8126-EFAB371EB9BE}" type="presParOf" srcId="{EF0D0EF5-61EF-4EBB-8134-BF2DB9C6886B}" destId="{3D2057C3-7A6A-4F7C-A73F-41B325740A39}" srcOrd="14" destOrd="0" presId="urn:microsoft.com/office/officeart/2005/8/layout/bProcess3"/>
    <dgm:cxn modelId="{2FE84100-E2B1-430D-A3C5-519314DD7947}" type="presParOf" srcId="{EF0D0EF5-61EF-4EBB-8134-BF2DB9C6886B}" destId="{2246361D-1409-4C5C-A50B-AA31C5DD49A9}" srcOrd="15" destOrd="0" presId="urn:microsoft.com/office/officeart/2005/8/layout/bProcess3"/>
    <dgm:cxn modelId="{F2C13EEE-2E80-493D-8409-36BD12F5A2A8}" type="presParOf" srcId="{2246361D-1409-4C5C-A50B-AA31C5DD49A9}" destId="{C3D2DE15-72B6-4545-9483-63F459E97959}" srcOrd="0" destOrd="0" presId="urn:microsoft.com/office/officeart/2005/8/layout/bProcess3"/>
    <dgm:cxn modelId="{058CD461-223A-4FF8-8488-FD0C397A21E3}" type="presParOf" srcId="{EF0D0EF5-61EF-4EBB-8134-BF2DB9C6886B}" destId="{76C3BC5B-A064-4356-99FE-CCA75DA21BA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Search Actor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Location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1A6BD292-AE68-4FE1-9B52-4CB6284F8D20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0CA887D4-C16B-4F7B-9A76-16D5385DAA17}" type="parTrans" cxnId="{10E1DAA8-A8D2-49D8-9AEF-6021F3213ABA}">
      <dgm:prSet/>
      <dgm:spPr/>
    </dgm:pt>
    <dgm:pt modelId="{6F4B3067-ED8A-49D9-B5B0-0996C45EF202}" type="sibTrans" cxnId="{10E1DAA8-A8D2-49D8-9AEF-6021F3213ABA}">
      <dgm:prSet/>
      <dgm:spPr/>
      <dgm:t>
        <a:bodyPr/>
        <a:lstStyle/>
        <a:p>
          <a:endParaRPr lang="en-IN"/>
        </a:p>
      </dgm:t>
    </dgm:pt>
    <dgm:pt modelId="{C5779571-3C8B-485C-A1B5-97F4DD2419A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Actor</a:t>
          </a:r>
        </a:p>
      </dgm:t>
    </dgm:pt>
    <dgm:pt modelId="{583EAAB5-F53D-42E2-8050-E2562DF44B58}" type="parTrans" cxnId="{636E8F05-FD6F-4661-9387-B1125D3AC1C4}">
      <dgm:prSet/>
      <dgm:spPr/>
    </dgm:pt>
    <dgm:pt modelId="{20B14113-CF83-4679-BE7D-656D24789D61}" type="sibTrans" cxnId="{636E8F05-FD6F-4661-9387-B1125D3AC1C4}">
      <dgm:prSet/>
      <dgm:spPr/>
      <dgm:t>
        <a:bodyPr/>
        <a:lstStyle/>
        <a:p>
          <a:endParaRPr lang="en-IN"/>
        </a:p>
      </dgm:t>
    </dgm:pt>
    <dgm:pt modelId="{C8610DF7-9C37-401B-843F-280EF86BD75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Location</a:t>
          </a:r>
        </a:p>
      </dgm:t>
    </dgm:pt>
    <dgm:pt modelId="{848A8A8C-A667-44E6-B3CD-076DE81AF94A}" type="parTrans" cxnId="{8F30EBBE-8DC0-4368-980B-E4CBAAB18ADA}">
      <dgm:prSet/>
      <dgm:spPr/>
    </dgm:pt>
    <dgm:pt modelId="{71E04ABE-906A-43A6-8129-8974E1EEC935}" type="sibTrans" cxnId="{8F30EBBE-8DC0-4368-980B-E4CBAAB18ADA}">
      <dgm:prSet/>
      <dgm:spPr/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9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8"/>
      <dgm:spPr/>
    </dgm:pt>
    <dgm:pt modelId="{0EFDAFF8-6D02-4895-ABA1-CCA4D62A33C5}" type="pres">
      <dgm:prSet presAssocID="{D8DED21C-A1CF-4E49-A3D1-C11DD0909E1F}" presName="connectorText" presStyleLbl="sibTrans1D1" presStyleIdx="0" presStyleCnt="8"/>
      <dgm:spPr/>
    </dgm:pt>
    <dgm:pt modelId="{2058E4E2-AAE4-4B20-B159-768E6216A194}" type="pres">
      <dgm:prSet presAssocID="{EB97539B-2012-4F4C-98D1-59C5D40534C7}" presName="node" presStyleLbl="node1" presStyleIdx="1" presStyleCnt="9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8"/>
      <dgm:spPr/>
    </dgm:pt>
    <dgm:pt modelId="{AE1C647B-13CB-430E-A2E3-6437735608DA}" type="pres">
      <dgm:prSet presAssocID="{0034389F-B894-41F3-9BFD-65246671AE39}" presName="connectorText" presStyleLbl="sibTrans1D1" presStyleIdx="1" presStyleCnt="8"/>
      <dgm:spPr/>
    </dgm:pt>
    <dgm:pt modelId="{9493C475-FE53-4C7B-9D10-7AB4405D70C9}" type="pres">
      <dgm:prSet presAssocID="{AB007206-FEDE-4AC0-9004-F002843A54B3}" presName="node" presStyleLbl="node1" presStyleIdx="2" presStyleCnt="9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8"/>
      <dgm:spPr/>
    </dgm:pt>
    <dgm:pt modelId="{ADACC6C2-D9BC-4B51-AA35-0C97C48E08DD}" type="pres">
      <dgm:prSet presAssocID="{5D26EFBC-8C6B-4C63-A41A-AFB20AF22E0B}" presName="connectorText" presStyleLbl="sibTrans1D1" presStyleIdx="2" presStyleCnt="8"/>
      <dgm:spPr/>
    </dgm:pt>
    <dgm:pt modelId="{B1844026-9167-422E-8C1C-B454412730C2}" type="pres">
      <dgm:prSet presAssocID="{DD8F2107-CAA0-43B9-B2A3-3861FE6124D2}" presName="node" presStyleLbl="node1" presStyleIdx="3" presStyleCnt="9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8"/>
      <dgm:spPr/>
    </dgm:pt>
    <dgm:pt modelId="{B80AFB87-F73D-4F5B-BA7B-F65F0E90FB6F}" type="pres">
      <dgm:prSet presAssocID="{8E20CD90-8DA9-4FD7-992D-AB37AED59CB8}" presName="connectorText" presStyleLbl="sibTrans1D1" presStyleIdx="3" presStyleCnt="8"/>
      <dgm:spPr/>
    </dgm:pt>
    <dgm:pt modelId="{16783616-8CD0-4703-A4B6-4E442BF3C4E9}" type="pres">
      <dgm:prSet presAssocID="{2BDCAEAC-FE77-4606-89C1-83B1CE7DB14F}" presName="node" presStyleLbl="node1" presStyleIdx="4" presStyleCnt="9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8"/>
      <dgm:spPr/>
    </dgm:pt>
    <dgm:pt modelId="{A22AEED0-1DC9-4DB5-B326-4EA793DFE9F6}" type="pres">
      <dgm:prSet presAssocID="{E5A4EE7B-99C5-4D5D-9E9C-CFE7213AE955}" presName="connectorText" presStyleLbl="sibTrans1D1" presStyleIdx="4" presStyleCnt="8"/>
      <dgm:spPr/>
    </dgm:pt>
    <dgm:pt modelId="{AB4E80FA-6EA9-4921-8970-70926A13D163}" type="pres">
      <dgm:prSet presAssocID="{882CD567-DBBC-45B2-B96D-8CBAEE4761C5}" presName="node" presStyleLbl="node1" presStyleIdx="5" presStyleCnt="9">
        <dgm:presLayoutVars>
          <dgm:bulletEnabled val="1"/>
        </dgm:presLayoutVars>
      </dgm:prSet>
      <dgm:spPr/>
    </dgm:pt>
    <dgm:pt modelId="{A097DE2C-AA9D-4C22-8519-DC02EFA8C1F8}" type="pres">
      <dgm:prSet presAssocID="{B0C60885-BDB8-4A88-99F7-A4D1E8AFD9C0}" presName="sibTrans" presStyleLbl="sibTrans1D1" presStyleIdx="5" presStyleCnt="8"/>
      <dgm:spPr/>
    </dgm:pt>
    <dgm:pt modelId="{60D6A61B-719D-4199-B955-27E2A489D63C}" type="pres">
      <dgm:prSet presAssocID="{B0C60885-BDB8-4A88-99F7-A4D1E8AFD9C0}" presName="connectorText" presStyleLbl="sibTrans1D1" presStyleIdx="5" presStyleCnt="8"/>
      <dgm:spPr/>
    </dgm:pt>
    <dgm:pt modelId="{EF238E57-E9DC-4279-A8FA-9BCCBC0EC44B}" type="pres">
      <dgm:prSet presAssocID="{1A6BD292-AE68-4FE1-9B52-4CB6284F8D20}" presName="node" presStyleLbl="node1" presStyleIdx="6" presStyleCnt="9">
        <dgm:presLayoutVars>
          <dgm:bulletEnabled val="1"/>
        </dgm:presLayoutVars>
      </dgm:prSet>
      <dgm:spPr/>
    </dgm:pt>
    <dgm:pt modelId="{6717BF9A-D044-4D00-8CE6-55601FA47807}" type="pres">
      <dgm:prSet presAssocID="{6F4B3067-ED8A-49D9-B5B0-0996C45EF202}" presName="sibTrans" presStyleLbl="sibTrans1D1" presStyleIdx="6" presStyleCnt="8"/>
      <dgm:spPr/>
    </dgm:pt>
    <dgm:pt modelId="{4B271245-3A10-4A09-89B3-1D88BA5F0B71}" type="pres">
      <dgm:prSet presAssocID="{6F4B3067-ED8A-49D9-B5B0-0996C45EF202}" presName="connectorText" presStyleLbl="sibTrans1D1" presStyleIdx="6" presStyleCnt="8"/>
      <dgm:spPr/>
    </dgm:pt>
    <dgm:pt modelId="{3D2057C3-7A6A-4F7C-A73F-41B325740A39}" type="pres">
      <dgm:prSet presAssocID="{C5779571-3C8B-485C-A1B5-97F4DD2419AE}" presName="node" presStyleLbl="node1" presStyleIdx="7" presStyleCnt="9">
        <dgm:presLayoutVars>
          <dgm:bulletEnabled val="1"/>
        </dgm:presLayoutVars>
      </dgm:prSet>
      <dgm:spPr/>
    </dgm:pt>
    <dgm:pt modelId="{2246361D-1409-4C5C-A50B-AA31C5DD49A9}" type="pres">
      <dgm:prSet presAssocID="{20B14113-CF83-4679-BE7D-656D24789D61}" presName="sibTrans" presStyleLbl="sibTrans1D1" presStyleIdx="7" presStyleCnt="8"/>
      <dgm:spPr/>
    </dgm:pt>
    <dgm:pt modelId="{C3D2DE15-72B6-4545-9483-63F459E97959}" type="pres">
      <dgm:prSet presAssocID="{20B14113-CF83-4679-BE7D-656D24789D61}" presName="connectorText" presStyleLbl="sibTrans1D1" presStyleIdx="7" presStyleCnt="8"/>
      <dgm:spPr/>
    </dgm:pt>
    <dgm:pt modelId="{76C3BC5B-A064-4356-99FE-CCA75DA21BAA}" type="pres">
      <dgm:prSet presAssocID="{C8610DF7-9C37-401B-843F-280EF86BD75D}" presName="node" presStyleLbl="node1" presStyleIdx="8" presStyleCnt="9">
        <dgm:presLayoutVars>
          <dgm:bulletEnabled val="1"/>
        </dgm:presLayoutVars>
      </dgm:prSet>
      <dgm:spPr/>
    </dgm:pt>
  </dgm:ptLst>
  <dgm:cxnLst>
    <dgm:cxn modelId="{636E8F05-FD6F-4661-9387-B1125D3AC1C4}" srcId="{9F7CAF19-7C4B-40C5-9B90-9683DAADEE86}" destId="{C5779571-3C8B-485C-A1B5-97F4DD2419AE}" srcOrd="7" destOrd="0" parTransId="{583EAAB5-F53D-42E2-8050-E2562DF44B58}" sibTransId="{20B14113-CF83-4679-BE7D-656D24789D61}"/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67507A22-F656-447C-B8D6-1081D91E1C94}" type="presOf" srcId="{20B14113-CF83-4679-BE7D-656D24789D61}" destId="{C3D2DE15-72B6-4545-9483-63F459E97959}" srcOrd="1" destOrd="0" presId="urn:microsoft.com/office/officeart/2005/8/layout/bProcess3"/>
    <dgm:cxn modelId="{2509F025-5A99-4259-9049-9AC57DC784F7}" type="presOf" srcId="{6F4B3067-ED8A-49D9-B5B0-0996C45EF202}" destId="{6717BF9A-D044-4D00-8CE6-55601FA47807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3445D934-05BD-4F34-BC7F-E91E3AE4E358}" type="presOf" srcId="{6F4B3067-ED8A-49D9-B5B0-0996C45EF202}" destId="{4B271245-3A10-4A09-89B3-1D88BA5F0B71}" srcOrd="1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83381842-9A41-4CA9-8CFA-2E4D0DEADA27}" type="presOf" srcId="{C5779571-3C8B-485C-A1B5-97F4DD2419AE}" destId="{3D2057C3-7A6A-4F7C-A73F-41B325740A39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0E767646-46AC-45BC-9D7F-D520F35C6DF2}" type="presOf" srcId="{20B14113-CF83-4679-BE7D-656D24789D61}" destId="{2246361D-1409-4C5C-A50B-AA31C5DD49A9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83F2C52-30D0-436F-8D40-368E3C887C4E}" type="presOf" srcId="{B0C60885-BDB8-4A88-99F7-A4D1E8AFD9C0}" destId="{A097DE2C-AA9D-4C22-8519-DC02EFA8C1F8}" srcOrd="0" destOrd="0" presId="urn:microsoft.com/office/officeart/2005/8/layout/bProcess3"/>
    <dgm:cxn modelId="{CE3A2675-96D0-4063-84C0-14A2E10B117B}" type="presOf" srcId="{1A6BD292-AE68-4FE1-9B52-4CB6284F8D20}" destId="{EF238E57-E9DC-4279-A8FA-9BCCBC0EC44B}" srcOrd="0" destOrd="0" presId="urn:microsoft.com/office/officeart/2005/8/layout/bProcess3"/>
    <dgm:cxn modelId="{8C4B9C7E-6723-4437-9290-347583B292B4}" type="presOf" srcId="{B0C60885-BDB8-4A88-99F7-A4D1E8AFD9C0}" destId="{60D6A61B-719D-4199-B955-27E2A489D63C}" srcOrd="1" destOrd="0" presId="urn:microsoft.com/office/officeart/2005/8/layout/bProcess3"/>
    <dgm:cxn modelId="{838FB28D-241F-4499-B346-A3A776FD0DC6}" type="presOf" srcId="{C8610DF7-9C37-401B-843F-280EF86BD75D}" destId="{76C3BC5B-A064-4356-99FE-CCA75DA21BA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10E1DAA8-A8D2-49D8-9AEF-6021F3213ABA}" srcId="{9F7CAF19-7C4B-40C5-9B90-9683DAADEE86}" destId="{1A6BD292-AE68-4FE1-9B52-4CB6284F8D20}" srcOrd="6" destOrd="0" parTransId="{0CA887D4-C16B-4F7B-9A76-16D5385DAA17}" sibTransId="{6F4B3067-ED8A-49D9-B5B0-0996C45EF202}"/>
    <dgm:cxn modelId="{8F30EBBE-8DC0-4368-980B-E4CBAAB18ADA}" srcId="{9F7CAF19-7C4B-40C5-9B90-9683DAADEE86}" destId="{C8610DF7-9C37-401B-843F-280EF86BD75D}" srcOrd="8" destOrd="0" parTransId="{848A8A8C-A667-44E6-B3CD-076DE81AF94A}" sibTransId="{71E04ABE-906A-43A6-8129-8974E1EEC935}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73E269BB-E143-45AE-B655-BC0DB393C953}" type="presParOf" srcId="{EF0D0EF5-61EF-4EBB-8134-BF2DB9C6886B}" destId="{A097DE2C-AA9D-4C22-8519-DC02EFA8C1F8}" srcOrd="11" destOrd="0" presId="urn:microsoft.com/office/officeart/2005/8/layout/bProcess3"/>
    <dgm:cxn modelId="{40DC058C-1BEA-4947-AD5B-79121CE99332}" type="presParOf" srcId="{A097DE2C-AA9D-4C22-8519-DC02EFA8C1F8}" destId="{60D6A61B-719D-4199-B955-27E2A489D63C}" srcOrd="0" destOrd="0" presId="urn:microsoft.com/office/officeart/2005/8/layout/bProcess3"/>
    <dgm:cxn modelId="{B6E1C01B-5836-417A-AB18-3F89BE320340}" type="presParOf" srcId="{EF0D0EF5-61EF-4EBB-8134-BF2DB9C6886B}" destId="{EF238E57-E9DC-4279-A8FA-9BCCBC0EC44B}" srcOrd="12" destOrd="0" presId="urn:microsoft.com/office/officeart/2005/8/layout/bProcess3"/>
    <dgm:cxn modelId="{138F2759-34EC-48D5-9E8B-83DECCA8AA45}" type="presParOf" srcId="{EF0D0EF5-61EF-4EBB-8134-BF2DB9C6886B}" destId="{6717BF9A-D044-4D00-8CE6-55601FA47807}" srcOrd="13" destOrd="0" presId="urn:microsoft.com/office/officeart/2005/8/layout/bProcess3"/>
    <dgm:cxn modelId="{51568037-5A83-45B3-BE85-5EEDCFDA4A39}" type="presParOf" srcId="{6717BF9A-D044-4D00-8CE6-55601FA47807}" destId="{4B271245-3A10-4A09-89B3-1D88BA5F0B71}" srcOrd="0" destOrd="0" presId="urn:microsoft.com/office/officeart/2005/8/layout/bProcess3"/>
    <dgm:cxn modelId="{9F4281E7-FCF4-4D76-8126-EFAB371EB9BE}" type="presParOf" srcId="{EF0D0EF5-61EF-4EBB-8134-BF2DB9C6886B}" destId="{3D2057C3-7A6A-4F7C-A73F-41B325740A39}" srcOrd="14" destOrd="0" presId="urn:microsoft.com/office/officeart/2005/8/layout/bProcess3"/>
    <dgm:cxn modelId="{2FE84100-E2B1-430D-A3C5-519314DD7947}" type="presParOf" srcId="{EF0D0EF5-61EF-4EBB-8134-BF2DB9C6886B}" destId="{2246361D-1409-4C5C-A50B-AA31C5DD49A9}" srcOrd="15" destOrd="0" presId="urn:microsoft.com/office/officeart/2005/8/layout/bProcess3"/>
    <dgm:cxn modelId="{F2C13EEE-2E80-493D-8409-36BD12F5A2A8}" type="presParOf" srcId="{2246361D-1409-4C5C-A50B-AA31C5DD49A9}" destId="{C3D2DE15-72B6-4545-9483-63F459E97959}" srcOrd="0" destOrd="0" presId="urn:microsoft.com/office/officeart/2005/8/layout/bProcess3"/>
    <dgm:cxn modelId="{058CD461-223A-4FF8-8488-FD0C397A21E3}" type="presParOf" srcId="{EF0D0EF5-61EF-4EBB-8134-BF2DB9C6886B}" destId="{76C3BC5B-A064-4356-99FE-CCA75DA21BA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Actor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Search Location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1A6BD292-AE68-4FE1-9B52-4CB6284F8D20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0CA887D4-C16B-4F7B-9A76-16D5385DAA17}" type="parTrans" cxnId="{10E1DAA8-A8D2-49D8-9AEF-6021F3213ABA}">
      <dgm:prSet/>
      <dgm:spPr/>
      <dgm:t>
        <a:bodyPr/>
        <a:lstStyle/>
        <a:p>
          <a:endParaRPr lang="en-IN"/>
        </a:p>
      </dgm:t>
    </dgm:pt>
    <dgm:pt modelId="{6F4B3067-ED8A-49D9-B5B0-0996C45EF202}" type="sibTrans" cxnId="{10E1DAA8-A8D2-49D8-9AEF-6021F3213ABA}">
      <dgm:prSet/>
      <dgm:spPr/>
      <dgm:t>
        <a:bodyPr/>
        <a:lstStyle/>
        <a:p>
          <a:endParaRPr lang="en-IN"/>
        </a:p>
      </dgm:t>
    </dgm:pt>
    <dgm:pt modelId="{C5779571-3C8B-485C-A1B5-97F4DD2419A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Actor</a:t>
          </a:r>
        </a:p>
      </dgm:t>
    </dgm:pt>
    <dgm:pt modelId="{583EAAB5-F53D-42E2-8050-E2562DF44B58}" type="parTrans" cxnId="{636E8F05-FD6F-4661-9387-B1125D3AC1C4}">
      <dgm:prSet/>
      <dgm:spPr/>
      <dgm:t>
        <a:bodyPr/>
        <a:lstStyle/>
        <a:p>
          <a:endParaRPr lang="en-IN"/>
        </a:p>
      </dgm:t>
    </dgm:pt>
    <dgm:pt modelId="{20B14113-CF83-4679-BE7D-656D24789D61}" type="sibTrans" cxnId="{636E8F05-FD6F-4661-9387-B1125D3AC1C4}">
      <dgm:prSet/>
      <dgm:spPr/>
      <dgm:t>
        <a:bodyPr/>
        <a:lstStyle/>
        <a:p>
          <a:endParaRPr lang="en-IN"/>
        </a:p>
      </dgm:t>
    </dgm:pt>
    <dgm:pt modelId="{C8610DF7-9C37-401B-843F-280EF86BD75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Location</a:t>
          </a:r>
        </a:p>
      </dgm:t>
    </dgm:pt>
    <dgm:pt modelId="{848A8A8C-A667-44E6-B3CD-076DE81AF94A}" type="parTrans" cxnId="{8F30EBBE-8DC0-4368-980B-E4CBAAB18ADA}">
      <dgm:prSet/>
      <dgm:spPr/>
      <dgm:t>
        <a:bodyPr/>
        <a:lstStyle/>
        <a:p>
          <a:endParaRPr lang="en-IN"/>
        </a:p>
      </dgm:t>
    </dgm:pt>
    <dgm:pt modelId="{71E04ABE-906A-43A6-8129-8974E1EEC935}" type="sibTrans" cxnId="{8F30EBBE-8DC0-4368-980B-E4CBAAB18ADA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9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8"/>
      <dgm:spPr/>
    </dgm:pt>
    <dgm:pt modelId="{0EFDAFF8-6D02-4895-ABA1-CCA4D62A33C5}" type="pres">
      <dgm:prSet presAssocID="{D8DED21C-A1CF-4E49-A3D1-C11DD0909E1F}" presName="connectorText" presStyleLbl="sibTrans1D1" presStyleIdx="0" presStyleCnt="8"/>
      <dgm:spPr/>
    </dgm:pt>
    <dgm:pt modelId="{2058E4E2-AAE4-4B20-B159-768E6216A194}" type="pres">
      <dgm:prSet presAssocID="{EB97539B-2012-4F4C-98D1-59C5D40534C7}" presName="node" presStyleLbl="node1" presStyleIdx="1" presStyleCnt="9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8"/>
      <dgm:spPr/>
    </dgm:pt>
    <dgm:pt modelId="{AE1C647B-13CB-430E-A2E3-6437735608DA}" type="pres">
      <dgm:prSet presAssocID="{0034389F-B894-41F3-9BFD-65246671AE39}" presName="connectorText" presStyleLbl="sibTrans1D1" presStyleIdx="1" presStyleCnt="8"/>
      <dgm:spPr/>
    </dgm:pt>
    <dgm:pt modelId="{9493C475-FE53-4C7B-9D10-7AB4405D70C9}" type="pres">
      <dgm:prSet presAssocID="{AB007206-FEDE-4AC0-9004-F002843A54B3}" presName="node" presStyleLbl="node1" presStyleIdx="2" presStyleCnt="9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8"/>
      <dgm:spPr/>
    </dgm:pt>
    <dgm:pt modelId="{ADACC6C2-D9BC-4B51-AA35-0C97C48E08DD}" type="pres">
      <dgm:prSet presAssocID="{5D26EFBC-8C6B-4C63-A41A-AFB20AF22E0B}" presName="connectorText" presStyleLbl="sibTrans1D1" presStyleIdx="2" presStyleCnt="8"/>
      <dgm:spPr/>
    </dgm:pt>
    <dgm:pt modelId="{B1844026-9167-422E-8C1C-B454412730C2}" type="pres">
      <dgm:prSet presAssocID="{DD8F2107-CAA0-43B9-B2A3-3861FE6124D2}" presName="node" presStyleLbl="node1" presStyleIdx="3" presStyleCnt="9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8"/>
      <dgm:spPr/>
    </dgm:pt>
    <dgm:pt modelId="{B80AFB87-F73D-4F5B-BA7B-F65F0E90FB6F}" type="pres">
      <dgm:prSet presAssocID="{8E20CD90-8DA9-4FD7-992D-AB37AED59CB8}" presName="connectorText" presStyleLbl="sibTrans1D1" presStyleIdx="3" presStyleCnt="8"/>
      <dgm:spPr/>
    </dgm:pt>
    <dgm:pt modelId="{16783616-8CD0-4703-A4B6-4E442BF3C4E9}" type="pres">
      <dgm:prSet presAssocID="{2BDCAEAC-FE77-4606-89C1-83B1CE7DB14F}" presName="node" presStyleLbl="node1" presStyleIdx="4" presStyleCnt="9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8"/>
      <dgm:spPr/>
    </dgm:pt>
    <dgm:pt modelId="{A22AEED0-1DC9-4DB5-B326-4EA793DFE9F6}" type="pres">
      <dgm:prSet presAssocID="{E5A4EE7B-99C5-4D5D-9E9C-CFE7213AE955}" presName="connectorText" presStyleLbl="sibTrans1D1" presStyleIdx="4" presStyleCnt="8"/>
      <dgm:spPr/>
    </dgm:pt>
    <dgm:pt modelId="{AB4E80FA-6EA9-4921-8970-70926A13D163}" type="pres">
      <dgm:prSet presAssocID="{882CD567-DBBC-45B2-B96D-8CBAEE4761C5}" presName="node" presStyleLbl="node1" presStyleIdx="5" presStyleCnt="9">
        <dgm:presLayoutVars>
          <dgm:bulletEnabled val="1"/>
        </dgm:presLayoutVars>
      </dgm:prSet>
      <dgm:spPr/>
    </dgm:pt>
    <dgm:pt modelId="{A097DE2C-AA9D-4C22-8519-DC02EFA8C1F8}" type="pres">
      <dgm:prSet presAssocID="{B0C60885-BDB8-4A88-99F7-A4D1E8AFD9C0}" presName="sibTrans" presStyleLbl="sibTrans1D1" presStyleIdx="5" presStyleCnt="8"/>
      <dgm:spPr/>
    </dgm:pt>
    <dgm:pt modelId="{60D6A61B-719D-4199-B955-27E2A489D63C}" type="pres">
      <dgm:prSet presAssocID="{B0C60885-BDB8-4A88-99F7-A4D1E8AFD9C0}" presName="connectorText" presStyleLbl="sibTrans1D1" presStyleIdx="5" presStyleCnt="8"/>
      <dgm:spPr/>
    </dgm:pt>
    <dgm:pt modelId="{EF238E57-E9DC-4279-A8FA-9BCCBC0EC44B}" type="pres">
      <dgm:prSet presAssocID="{1A6BD292-AE68-4FE1-9B52-4CB6284F8D20}" presName="node" presStyleLbl="node1" presStyleIdx="6" presStyleCnt="9">
        <dgm:presLayoutVars>
          <dgm:bulletEnabled val="1"/>
        </dgm:presLayoutVars>
      </dgm:prSet>
      <dgm:spPr/>
    </dgm:pt>
    <dgm:pt modelId="{6717BF9A-D044-4D00-8CE6-55601FA47807}" type="pres">
      <dgm:prSet presAssocID="{6F4B3067-ED8A-49D9-B5B0-0996C45EF202}" presName="sibTrans" presStyleLbl="sibTrans1D1" presStyleIdx="6" presStyleCnt="8"/>
      <dgm:spPr/>
    </dgm:pt>
    <dgm:pt modelId="{4B271245-3A10-4A09-89B3-1D88BA5F0B71}" type="pres">
      <dgm:prSet presAssocID="{6F4B3067-ED8A-49D9-B5B0-0996C45EF202}" presName="connectorText" presStyleLbl="sibTrans1D1" presStyleIdx="6" presStyleCnt="8"/>
      <dgm:spPr/>
    </dgm:pt>
    <dgm:pt modelId="{3D2057C3-7A6A-4F7C-A73F-41B325740A39}" type="pres">
      <dgm:prSet presAssocID="{C5779571-3C8B-485C-A1B5-97F4DD2419AE}" presName="node" presStyleLbl="node1" presStyleIdx="7" presStyleCnt="9">
        <dgm:presLayoutVars>
          <dgm:bulletEnabled val="1"/>
        </dgm:presLayoutVars>
      </dgm:prSet>
      <dgm:spPr/>
    </dgm:pt>
    <dgm:pt modelId="{2246361D-1409-4C5C-A50B-AA31C5DD49A9}" type="pres">
      <dgm:prSet presAssocID="{20B14113-CF83-4679-BE7D-656D24789D61}" presName="sibTrans" presStyleLbl="sibTrans1D1" presStyleIdx="7" presStyleCnt="8"/>
      <dgm:spPr/>
    </dgm:pt>
    <dgm:pt modelId="{C3D2DE15-72B6-4545-9483-63F459E97959}" type="pres">
      <dgm:prSet presAssocID="{20B14113-CF83-4679-BE7D-656D24789D61}" presName="connectorText" presStyleLbl="sibTrans1D1" presStyleIdx="7" presStyleCnt="8"/>
      <dgm:spPr/>
    </dgm:pt>
    <dgm:pt modelId="{76C3BC5B-A064-4356-99FE-CCA75DA21BAA}" type="pres">
      <dgm:prSet presAssocID="{C8610DF7-9C37-401B-843F-280EF86BD75D}" presName="node" presStyleLbl="node1" presStyleIdx="8" presStyleCnt="9">
        <dgm:presLayoutVars>
          <dgm:bulletEnabled val="1"/>
        </dgm:presLayoutVars>
      </dgm:prSet>
      <dgm:spPr/>
    </dgm:pt>
  </dgm:ptLst>
  <dgm:cxnLst>
    <dgm:cxn modelId="{636E8F05-FD6F-4661-9387-B1125D3AC1C4}" srcId="{9F7CAF19-7C4B-40C5-9B90-9683DAADEE86}" destId="{C5779571-3C8B-485C-A1B5-97F4DD2419AE}" srcOrd="7" destOrd="0" parTransId="{583EAAB5-F53D-42E2-8050-E2562DF44B58}" sibTransId="{20B14113-CF83-4679-BE7D-656D24789D61}"/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67507A22-F656-447C-B8D6-1081D91E1C94}" type="presOf" srcId="{20B14113-CF83-4679-BE7D-656D24789D61}" destId="{C3D2DE15-72B6-4545-9483-63F459E97959}" srcOrd="1" destOrd="0" presId="urn:microsoft.com/office/officeart/2005/8/layout/bProcess3"/>
    <dgm:cxn modelId="{2509F025-5A99-4259-9049-9AC57DC784F7}" type="presOf" srcId="{6F4B3067-ED8A-49D9-B5B0-0996C45EF202}" destId="{6717BF9A-D044-4D00-8CE6-55601FA47807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3445D934-05BD-4F34-BC7F-E91E3AE4E358}" type="presOf" srcId="{6F4B3067-ED8A-49D9-B5B0-0996C45EF202}" destId="{4B271245-3A10-4A09-89B3-1D88BA5F0B71}" srcOrd="1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83381842-9A41-4CA9-8CFA-2E4D0DEADA27}" type="presOf" srcId="{C5779571-3C8B-485C-A1B5-97F4DD2419AE}" destId="{3D2057C3-7A6A-4F7C-A73F-41B325740A39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0E767646-46AC-45BC-9D7F-D520F35C6DF2}" type="presOf" srcId="{20B14113-CF83-4679-BE7D-656D24789D61}" destId="{2246361D-1409-4C5C-A50B-AA31C5DD49A9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83F2C52-30D0-436F-8D40-368E3C887C4E}" type="presOf" srcId="{B0C60885-BDB8-4A88-99F7-A4D1E8AFD9C0}" destId="{A097DE2C-AA9D-4C22-8519-DC02EFA8C1F8}" srcOrd="0" destOrd="0" presId="urn:microsoft.com/office/officeart/2005/8/layout/bProcess3"/>
    <dgm:cxn modelId="{CE3A2675-96D0-4063-84C0-14A2E10B117B}" type="presOf" srcId="{1A6BD292-AE68-4FE1-9B52-4CB6284F8D20}" destId="{EF238E57-E9DC-4279-A8FA-9BCCBC0EC44B}" srcOrd="0" destOrd="0" presId="urn:microsoft.com/office/officeart/2005/8/layout/bProcess3"/>
    <dgm:cxn modelId="{8C4B9C7E-6723-4437-9290-347583B292B4}" type="presOf" srcId="{B0C60885-BDB8-4A88-99F7-A4D1E8AFD9C0}" destId="{60D6A61B-719D-4199-B955-27E2A489D63C}" srcOrd="1" destOrd="0" presId="urn:microsoft.com/office/officeart/2005/8/layout/bProcess3"/>
    <dgm:cxn modelId="{838FB28D-241F-4499-B346-A3A776FD0DC6}" type="presOf" srcId="{C8610DF7-9C37-401B-843F-280EF86BD75D}" destId="{76C3BC5B-A064-4356-99FE-CCA75DA21BA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10E1DAA8-A8D2-49D8-9AEF-6021F3213ABA}" srcId="{9F7CAF19-7C4B-40C5-9B90-9683DAADEE86}" destId="{1A6BD292-AE68-4FE1-9B52-4CB6284F8D20}" srcOrd="6" destOrd="0" parTransId="{0CA887D4-C16B-4F7B-9A76-16D5385DAA17}" sibTransId="{6F4B3067-ED8A-49D9-B5B0-0996C45EF202}"/>
    <dgm:cxn modelId="{8F30EBBE-8DC0-4368-980B-E4CBAAB18ADA}" srcId="{9F7CAF19-7C4B-40C5-9B90-9683DAADEE86}" destId="{C8610DF7-9C37-401B-843F-280EF86BD75D}" srcOrd="8" destOrd="0" parTransId="{848A8A8C-A667-44E6-B3CD-076DE81AF94A}" sibTransId="{71E04ABE-906A-43A6-8129-8974E1EEC935}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73E269BB-E143-45AE-B655-BC0DB393C953}" type="presParOf" srcId="{EF0D0EF5-61EF-4EBB-8134-BF2DB9C6886B}" destId="{A097DE2C-AA9D-4C22-8519-DC02EFA8C1F8}" srcOrd="11" destOrd="0" presId="urn:microsoft.com/office/officeart/2005/8/layout/bProcess3"/>
    <dgm:cxn modelId="{40DC058C-1BEA-4947-AD5B-79121CE99332}" type="presParOf" srcId="{A097DE2C-AA9D-4C22-8519-DC02EFA8C1F8}" destId="{60D6A61B-719D-4199-B955-27E2A489D63C}" srcOrd="0" destOrd="0" presId="urn:microsoft.com/office/officeart/2005/8/layout/bProcess3"/>
    <dgm:cxn modelId="{B6E1C01B-5836-417A-AB18-3F89BE320340}" type="presParOf" srcId="{EF0D0EF5-61EF-4EBB-8134-BF2DB9C6886B}" destId="{EF238E57-E9DC-4279-A8FA-9BCCBC0EC44B}" srcOrd="12" destOrd="0" presId="urn:microsoft.com/office/officeart/2005/8/layout/bProcess3"/>
    <dgm:cxn modelId="{138F2759-34EC-48D5-9E8B-83DECCA8AA45}" type="presParOf" srcId="{EF0D0EF5-61EF-4EBB-8134-BF2DB9C6886B}" destId="{6717BF9A-D044-4D00-8CE6-55601FA47807}" srcOrd="13" destOrd="0" presId="urn:microsoft.com/office/officeart/2005/8/layout/bProcess3"/>
    <dgm:cxn modelId="{51568037-5A83-45B3-BE85-5EEDCFDA4A39}" type="presParOf" srcId="{6717BF9A-D044-4D00-8CE6-55601FA47807}" destId="{4B271245-3A10-4A09-89B3-1D88BA5F0B71}" srcOrd="0" destOrd="0" presId="urn:microsoft.com/office/officeart/2005/8/layout/bProcess3"/>
    <dgm:cxn modelId="{9F4281E7-FCF4-4D76-8126-EFAB371EB9BE}" type="presParOf" srcId="{EF0D0EF5-61EF-4EBB-8134-BF2DB9C6886B}" destId="{3D2057C3-7A6A-4F7C-A73F-41B325740A39}" srcOrd="14" destOrd="0" presId="urn:microsoft.com/office/officeart/2005/8/layout/bProcess3"/>
    <dgm:cxn modelId="{2FE84100-E2B1-430D-A3C5-519314DD7947}" type="presParOf" srcId="{EF0D0EF5-61EF-4EBB-8134-BF2DB9C6886B}" destId="{2246361D-1409-4C5C-A50B-AA31C5DD49A9}" srcOrd="15" destOrd="0" presId="urn:microsoft.com/office/officeart/2005/8/layout/bProcess3"/>
    <dgm:cxn modelId="{F2C13EEE-2E80-493D-8409-36BD12F5A2A8}" type="presParOf" srcId="{2246361D-1409-4C5C-A50B-AA31C5DD49A9}" destId="{C3D2DE15-72B6-4545-9483-63F459E97959}" srcOrd="0" destOrd="0" presId="urn:microsoft.com/office/officeart/2005/8/layout/bProcess3"/>
    <dgm:cxn modelId="{058CD461-223A-4FF8-8488-FD0C397A21E3}" type="presParOf" srcId="{EF0D0EF5-61EF-4EBB-8134-BF2DB9C6886B}" destId="{76C3BC5B-A064-4356-99FE-CCA75DA21BA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Actor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Location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1A6BD292-AE68-4FE1-9B52-4CB6284F8D20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0CA887D4-C16B-4F7B-9A76-16D5385DAA17}" type="parTrans" cxnId="{10E1DAA8-A8D2-49D8-9AEF-6021F3213ABA}">
      <dgm:prSet/>
      <dgm:spPr/>
    </dgm:pt>
    <dgm:pt modelId="{6F4B3067-ED8A-49D9-B5B0-0996C45EF202}" type="sibTrans" cxnId="{10E1DAA8-A8D2-49D8-9AEF-6021F3213ABA}">
      <dgm:prSet/>
      <dgm:spPr/>
      <dgm:t>
        <a:bodyPr/>
        <a:lstStyle/>
        <a:p>
          <a:endParaRPr lang="en-IN"/>
        </a:p>
      </dgm:t>
    </dgm:pt>
    <dgm:pt modelId="{C5779571-3C8B-485C-A1B5-97F4DD2419A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Actor</a:t>
          </a:r>
        </a:p>
      </dgm:t>
    </dgm:pt>
    <dgm:pt modelId="{583EAAB5-F53D-42E2-8050-E2562DF44B58}" type="parTrans" cxnId="{636E8F05-FD6F-4661-9387-B1125D3AC1C4}">
      <dgm:prSet/>
      <dgm:spPr/>
    </dgm:pt>
    <dgm:pt modelId="{20B14113-CF83-4679-BE7D-656D24789D61}" type="sibTrans" cxnId="{636E8F05-FD6F-4661-9387-B1125D3AC1C4}">
      <dgm:prSet/>
      <dgm:spPr/>
      <dgm:t>
        <a:bodyPr/>
        <a:lstStyle/>
        <a:p>
          <a:endParaRPr lang="en-IN"/>
        </a:p>
      </dgm:t>
    </dgm:pt>
    <dgm:pt modelId="{C8610DF7-9C37-401B-843F-280EF86BD75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Location</a:t>
          </a:r>
        </a:p>
      </dgm:t>
    </dgm:pt>
    <dgm:pt modelId="{848A8A8C-A667-44E6-B3CD-076DE81AF94A}" type="parTrans" cxnId="{8F30EBBE-8DC0-4368-980B-E4CBAAB18ADA}">
      <dgm:prSet/>
      <dgm:spPr/>
    </dgm:pt>
    <dgm:pt modelId="{71E04ABE-906A-43A6-8129-8974E1EEC935}" type="sibTrans" cxnId="{8F30EBBE-8DC0-4368-980B-E4CBAAB18ADA}">
      <dgm:prSet/>
      <dgm:spPr/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9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8"/>
      <dgm:spPr/>
    </dgm:pt>
    <dgm:pt modelId="{0EFDAFF8-6D02-4895-ABA1-CCA4D62A33C5}" type="pres">
      <dgm:prSet presAssocID="{D8DED21C-A1CF-4E49-A3D1-C11DD0909E1F}" presName="connectorText" presStyleLbl="sibTrans1D1" presStyleIdx="0" presStyleCnt="8"/>
      <dgm:spPr/>
    </dgm:pt>
    <dgm:pt modelId="{2058E4E2-AAE4-4B20-B159-768E6216A194}" type="pres">
      <dgm:prSet presAssocID="{EB97539B-2012-4F4C-98D1-59C5D40534C7}" presName="node" presStyleLbl="node1" presStyleIdx="1" presStyleCnt="9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8"/>
      <dgm:spPr/>
    </dgm:pt>
    <dgm:pt modelId="{AE1C647B-13CB-430E-A2E3-6437735608DA}" type="pres">
      <dgm:prSet presAssocID="{0034389F-B894-41F3-9BFD-65246671AE39}" presName="connectorText" presStyleLbl="sibTrans1D1" presStyleIdx="1" presStyleCnt="8"/>
      <dgm:spPr/>
    </dgm:pt>
    <dgm:pt modelId="{9493C475-FE53-4C7B-9D10-7AB4405D70C9}" type="pres">
      <dgm:prSet presAssocID="{AB007206-FEDE-4AC0-9004-F002843A54B3}" presName="node" presStyleLbl="node1" presStyleIdx="2" presStyleCnt="9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8"/>
      <dgm:spPr/>
    </dgm:pt>
    <dgm:pt modelId="{ADACC6C2-D9BC-4B51-AA35-0C97C48E08DD}" type="pres">
      <dgm:prSet presAssocID="{5D26EFBC-8C6B-4C63-A41A-AFB20AF22E0B}" presName="connectorText" presStyleLbl="sibTrans1D1" presStyleIdx="2" presStyleCnt="8"/>
      <dgm:spPr/>
    </dgm:pt>
    <dgm:pt modelId="{B1844026-9167-422E-8C1C-B454412730C2}" type="pres">
      <dgm:prSet presAssocID="{DD8F2107-CAA0-43B9-B2A3-3861FE6124D2}" presName="node" presStyleLbl="node1" presStyleIdx="3" presStyleCnt="9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8"/>
      <dgm:spPr/>
    </dgm:pt>
    <dgm:pt modelId="{B80AFB87-F73D-4F5B-BA7B-F65F0E90FB6F}" type="pres">
      <dgm:prSet presAssocID="{8E20CD90-8DA9-4FD7-992D-AB37AED59CB8}" presName="connectorText" presStyleLbl="sibTrans1D1" presStyleIdx="3" presStyleCnt="8"/>
      <dgm:spPr/>
    </dgm:pt>
    <dgm:pt modelId="{16783616-8CD0-4703-A4B6-4E442BF3C4E9}" type="pres">
      <dgm:prSet presAssocID="{2BDCAEAC-FE77-4606-89C1-83B1CE7DB14F}" presName="node" presStyleLbl="node1" presStyleIdx="4" presStyleCnt="9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8"/>
      <dgm:spPr/>
    </dgm:pt>
    <dgm:pt modelId="{A22AEED0-1DC9-4DB5-B326-4EA793DFE9F6}" type="pres">
      <dgm:prSet presAssocID="{E5A4EE7B-99C5-4D5D-9E9C-CFE7213AE955}" presName="connectorText" presStyleLbl="sibTrans1D1" presStyleIdx="4" presStyleCnt="8"/>
      <dgm:spPr/>
    </dgm:pt>
    <dgm:pt modelId="{AB4E80FA-6EA9-4921-8970-70926A13D163}" type="pres">
      <dgm:prSet presAssocID="{882CD567-DBBC-45B2-B96D-8CBAEE4761C5}" presName="node" presStyleLbl="node1" presStyleIdx="5" presStyleCnt="9">
        <dgm:presLayoutVars>
          <dgm:bulletEnabled val="1"/>
        </dgm:presLayoutVars>
      </dgm:prSet>
      <dgm:spPr/>
    </dgm:pt>
    <dgm:pt modelId="{A097DE2C-AA9D-4C22-8519-DC02EFA8C1F8}" type="pres">
      <dgm:prSet presAssocID="{B0C60885-BDB8-4A88-99F7-A4D1E8AFD9C0}" presName="sibTrans" presStyleLbl="sibTrans1D1" presStyleIdx="5" presStyleCnt="8"/>
      <dgm:spPr/>
    </dgm:pt>
    <dgm:pt modelId="{60D6A61B-719D-4199-B955-27E2A489D63C}" type="pres">
      <dgm:prSet presAssocID="{B0C60885-BDB8-4A88-99F7-A4D1E8AFD9C0}" presName="connectorText" presStyleLbl="sibTrans1D1" presStyleIdx="5" presStyleCnt="8"/>
      <dgm:spPr/>
    </dgm:pt>
    <dgm:pt modelId="{EF238E57-E9DC-4279-A8FA-9BCCBC0EC44B}" type="pres">
      <dgm:prSet presAssocID="{1A6BD292-AE68-4FE1-9B52-4CB6284F8D20}" presName="node" presStyleLbl="node1" presStyleIdx="6" presStyleCnt="9">
        <dgm:presLayoutVars>
          <dgm:bulletEnabled val="1"/>
        </dgm:presLayoutVars>
      </dgm:prSet>
      <dgm:spPr/>
    </dgm:pt>
    <dgm:pt modelId="{6717BF9A-D044-4D00-8CE6-55601FA47807}" type="pres">
      <dgm:prSet presAssocID="{6F4B3067-ED8A-49D9-B5B0-0996C45EF202}" presName="sibTrans" presStyleLbl="sibTrans1D1" presStyleIdx="6" presStyleCnt="8"/>
      <dgm:spPr/>
    </dgm:pt>
    <dgm:pt modelId="{4B271245-3A10-4A09-89B3-1D88BA5F0B71}" type="pres">
      <dgm:prSet presAssocID="{6F4B3067-ED8A-49D9-B5B0-0996C45EF202}" presName="connectorText" presStyleLbl="sibTrans1D1" presStyleIdx="6" presStyleCnt="8"/>
      <dgm:spPr/>
    </dgm:pt>
    <dgm:pt modelId="{3D2057C3-7A6A-4F7C-A73F-41B325740A39}" type="pres">
      <dgm:prSet presAssocID="{C5779571-3C8B-485C-A1B5-97F4DD2419AE}" presName="node" presStyleLbl="node1" presStyleIdx="7" presStyleCnt="9">
        <dgm:presLayoutVars>
          <dgm:bulletEnabled val="1"/>
        </dgm:presLayoutVars>
      </dgm:prSet>
      <dgm:spPr/>
    </dgm:pt>
    <dgm:pt modelId="{2246361D-1409-4C5C-A50B-AA31C5DD49A9}" type="pres">
      <dgm:prSet presAssocID="{20B14113-CF83-4679-BE7D-656D24789D61}" presName="sibTrans" presStyleLbl="sibTrans1D1" presStyleIdx="7" presStyleCnt="8"/>
      <dgm:spPr/>
    </dgm:pt>
    <dgm:pt modelId="{C3D2DE15-72B6-4545-9483-63F459E97959}" type="pres">
      <dgm:prSet presAssocID="{20B14113-CF83-4679-BE7D-656D24789D61}" presName="connectorText" presStyleLbl="sibTrans1D1" presStyleIdx="7" presStyleCnt="8"/>
      <dgm:spPr/>
    </dgm:pt>
    <dgm:pt modelId="{76C3BC5B-A064-4356-99FE-CCA75DA21BAA}" type="pres">
      <dgm:prSet presAssocID="{C8610DF7-9C37-401B-843F-280EF86BD75D}" presName="node" presStyleLbl="node1" presStyleIdx="8" presStyleCnt="9">
        <dgm:presLayoutVars>
          <dgm:bulletEnabled val="1"/>
        </dgm:presLayoutVars>
      </dgm:prSet>
      <dgm:spPr/>
    </dgm:pt>
  </dgm:ptLst>
  <dgm:cxnLst>
    <dgm:cxn modelId="{636E8F05-FD6F-4661-9387-B1125D3AC1C4}" srcId="{9F7CAF19-7C4B-40C5-9B90-9683DAADEE86}" destId="{C5779571-3C8B-485C-A1B5-97F4DD2419AE}" srcOrd="7" destOrd="0" parTransId="{583EAAB5-F53D-42E2-8050-E2562DF44B58}" sibTransId="{20B14113-CF83-4679-BE7D-656D24789D61}"/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67507A22-F656-447C-B8D6-1081D91E1C94}" type="presOf" srcId="{20B14113-CF83-4679-BE7D-656D24789D61}" destId="{C3D2DE15-72B6-4545-9483-63F459E97959}" srcOrd="1" destOrd="0" presId="urn:microsoft.com/office/officeart/2005/8/layout/bProcess3"/>
    <dgm:cxn modelId="{2509F025-5A99-4259-9049-9AC57DC784F7}" type="presOf" srcId="{6F4B3067-ED8A-49D9-B5B0-0996C45EF202}" destId="{6717BF9A-D044-4D00-8CE6-55601FA47807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3445D934-05BD-4F34-BC7F-E91E3AE4E358}" type="presOf" srcId="{6F4B3067-ED8A-49D9-B5B0-0996C45EF202}" destId="{4B271245-3A10-4A09-89B3-1D88BA5F0B71}" srcOrd="1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83381842-9A41-4CA9-8CFA-2E4D0DEADA27}" type="presOf" srcId="{C5779571-3C8B-485C-A1B5-97F4DD2419AE}" destId="{3D2057C3-7A6A-4F7C-A73F-41B325740A39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0E767646-46AC-45BC-9D7F-D520F35C6DF2}" type="presOf" srcId="{20B14113-CF83-4679-BE7D-656D24789D61}" destId="{2246361D-1409-4C5C-A50B-AA31C5DD49A9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83F2C52-30D0-436F-8D40-368E3C887C4E}" type="presOf" srcId="{B0C60885-BDB8-4A88-99F7-A4D1E8AFD9C0}" destId="{A097DE2C-AA9D-4C22-8519-DC02EFA8C1F8}" srcOrd="0" destOrd="0" presId="urn:microsoft.com/office/officeart/2005/8/layout/bProcess3"/>
    <dgm:cxn modelId="{CE3A2675-96D0-4063-84C0-14A2E10B117B}" type="presOf" srcId="{1A6BD292-AE68-4FE1-9B52-4CB6284F8D20}" destId="{EF238E57-E9DC-4279-A8FA-9BCCBC0EC44B}" srcOrd="0" destOrd="0" presId="urn:microsoft.com/office/officeart/2005/8/layout/bProcess3"/>
    <dgm:cxn modelId="{8C4B9C7E-6723-4437-9290-347583B292B4}" type="presOf" srcId="{B0C60885-BDB8-4A88-99F7-A4D1E8AFD9C0}" destId="{60D6A61B-719D-4199-B955-27E2A489D63C}" srcOrd="1" destOrd="0" presId="urn:microsoft.com/office/officeart/2005/8/layout/bProcess3"/>
    <dgm:cxn modelId="{838FB28D-241F-4499-B346-A3A776FD0DC6}" type="presOf" srcId="{C8610DF7-9C37-401B-843F-280EF86BD75D}" destId="{76C3BC5B-A064-4356-99FE-CCA75DA21BA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10E1DAA8-A8D2-49D8-9AEF-6021F3213ABA}" srcId="{9F7CAF19-7C4B-40C5-9B90-9683DAADEE86}" destId="{1A6BD292-AE68-4FE1-9B52-4CB6284F8D20}" srcOrd="6" destOrd="0" parTransId="{0CA887D4-C16B-4F7B-9A76-16D5385DAA17}" sibTransId="{6F4B3067-ED8A-49D9-B5B0-0996C45EF202}"/>
    <dgm:cxn modelId="{8F30EBBE-8DC0-4368-980B-E4CBAAB18ADA}" srcId="{9F7CAF19-7C4B-40C5-9B90-9683DAADEE86}" destId="{C8610DF7-9C37-401B-843F-280EF86BD75D}" srcOrd="8" destOrd="0" parTransId="{848A8A8C-A667-44E6-B3CD-076DE81AF94A}" sibTransId="{71E04ABE-906A-43A6-8129-8974E1EEC935}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73E269BB-E143-45AE-B655-BC0DB393C953}" type="presParOf" srcId="{EF0D0EF5-61EF-4EBB-8134-BF2DB9C6886B}" destId="{A097DE2C-AA9D-4C22-8519-DC02EFA8C1F8}" srcOrd="11" destOrd="0" presId="urn:microsoft.com/office/officeart/2005/8/layout/bProcess3"/>
    <dgm:cxn modelId="{40DC058C-1BEA-4947-AD5B-79121CE99332}" type="presParOf" srcId="{A097DE2C-AA9D-4C22-8519-DC02EFA8C1F8}" destId="{60D6A61B-719D-4199-B955-27E2A489D63C}" srcOrd="0" destOrd="0" presId="urn:microsoft.com/office/officeart/2005/8/layout/bProcess3"/>
    <dgm:cxn modelId="{B6E1C01B-5836-417A-AB18-3F89BE320340}" type="presParOf" srcId="{EF0D0EF5-61EF-4EBB-8134-BF2DB9C6886B}" destId="{EF238E57-E9DC-4279-A8FA-9BCCBC0EC44B}" srcOrd="12" destOrd="0" presId="urn:microsoft.com/office/officeart/2005/8/layout/bProcess3"/>
    <dgm:cxn modelId="{138F2759-34EC-48D5-9E8B-83DECCA8AA45}" type="presParOf" srcId="{EF0D0EF5-61EF-4EBB-8134-BF2DB9C6886B}" destId="{6717BF9A-D044-4D00-8CE6-55601FA47807}" srcOrd="13" destOrd="0" presId="urn:microsoft.com/office/officeart/2005/8/layout/bProcess3"/>
    <dgm:cxn modelId="{51568037-5A83-45B3-BE85-5EEDCFDA4A39}" type="presParOf" srcId="{6717BF9A-D044-4D00-8CE6-55601FA47807}" destId="{4B271245-3A10-4A09-89B3-1D88BA5F0B71}" srcOrd="0" destOrd="0" presId="urn:microsoft.com/office/officeart/2005/8/layout/bProcess3"/>
    <dgm:cxn modelId="{9F4281E7-FCF4-4D76-8126-EFAB371EB9BE}" type="presParOf" srcId="{EF0D0EF5-61EF-4EBB-8134-BF2DB9C6886B}" destId="{3D2057C3-7A6A-4F7C-A73F-41B325740A39}" srcOrd="14" destOrd="0" presId="urn:microsoft.com/office/officeart/2005/8/layout/bProcess3"/>
    <dgm:cxn modelId="{2FE84100-E2B1-430D-A3C5-519314DD7947}" type="presParOf" srcId="{EF0D0EF5-61EF-4EBB-8134-BF2DB9C6886B}" destId="{2246361D-1409-4C5C-A50B-AA31C5DD49A9}" srcOrd="15" destOrd="0" presId="urn:microsoft.com/office/officeart/2005/8/layout/bProcess3"/>
    <dgm:cxn modelId="{F2C13EEE-2E80-493D-8409-36BD12F5A2A8}" type="presParOf" srcId="{2246361D-1409-4C5C-A50B-AA31C5DD49A9}" destId="{C3D2DE15-72B6-4545-9483-63F459E97959}" srcOrd="0" destOrd="0" presId="urn:microsoft.com/office/officeart/2005/8/layout/bProcess3"/>
    <dgm:cxn modelId="{058CD461-223A-4FF8-8488-FD0C397A21E3}" type="presParOf" srcId="{EF0D0EF5-61EF-4EBB-8134-BF2DB9C6886B}" destId="{76C3BC5B-A064-4356-99FE-CCA75DA21BA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Actor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Location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1A6BD292-AE68-4FE1-9B52-4CB6284F8D20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0CA887D4-C16B-4F7B-9A76-16D5385DAA17}" type="parTrans" cxnId="{10E1DAA8-A8D2-49D8-9AEF-6021F3213ABA}">
      <dgm:prSet/>
      <dgm:spPr/>
    </dgm:pt>
    <dgm:pt modelId="{6F4B3067-ED8A-49D9-B5B0-0996C45EF202}" type="sibTrans" cxnId="{10E1DAA8-A8D2-49D8-9AEF-6021F3213ABA}">
      <dgm:prSet/>
      <dgm:spPr/>
      <dgm:t>
        <a:bodyPr/>
        <a:lstStyle/>
        <a:p>
          <a:endParaRPr lang="en-IN"/>
        </a:p>
      </dgm:t>
    </dgm:pt>
    <dgm:pt modelId="{C5779571-3C8B-485C-A1B5-97F4DD2419AE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Approve Actor</a:t>
          </a:r>
        </a:p>
      </dgm:t>
    </dgm:pt>
    <dgm:pt modelId="{583EAAB5-F53D-42E2-8050-E2562DF44B58}" type="parTrans" cxnId="{636E8F05-FD6F-4661-9387-B1125D3AC1C4}">
      <dgm:prSet/>
      <dgm:spPr/>
    </dgm:pt>
    <dgm:pt modelId="{20B14113-CF83-4679-BE7D-656D24789D61}" type="sibTrans" cxnId="{636E8F05-FD6F-4661-9387-B1125D3AC1C4}">
      <dgm:prSet/>
      <dgm:spPr/>
      <dgm:t>
        <a:bodyPr/>
        <a:lstStyle/>
        <a:p>
          <a:endParaRPr lang="en-IN"/>
        </a:p>
      </dgm:t>
    </dgm:pt>
    <dgm:pt modelId="{C8610DF7-9C37-401B-843F-280EF86BD75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Location</a:t>
          </a:r>
        </a:p>
      </dgm:t>
    </dgm:pt>
    <dgm:pt modelId="{848A8A8C-A667-44E6-B3CD-076DE81AF94A}" type="parTrans" cxnId="{8F30EBBE-8DC0-4368-980B-E4CBAAB18ADA}">
      <dgm:prSet/>
      <dgm:spPr/>
    </dgm:pt>
    <dgm:pt modelId="{71E04ABE-906A-43A6-8129-8974E1EEC935}" type="sibTrans" cxnId="{8F30EBBE-8DC0-4368-980B-E4CBAAB18ADA}">
      <dgm:prSet/>
      <dgm:spPr/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9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8"/>
      <dgm:spPr/>
    </dgm:pt>
    <dgm:pt modelId="{0EFDAFF8-6D02-4895-ABA1-CCA4D62A33C5}" type="pres">
      <dgm:prSet presAssocID="{D8DED21C-A1CF-4E49-A3D1-C11DD0909E1F}" presName="connectorText" presStyleLbl="sibTrans1D1" presStyleIdx="0" presStyleCnt="8"/>
      <dgm:spPr/>
    </dgm:pt>
    <dgm:pt modelId="{2058E4E2-AAE4-4B20-B159-768E6216A194}" type="pres">
      <dgm:prSet presAssocID="{EB97539B-2012-4F4C-98D1-59C5D40534C7}" presName="node" presStyleLbl="node1" presStyleIdx="1" presStyleCnt="9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8"/>
      <dgm:spPr/>
    </dgm:pt>
    <dgm:pt modelId="{AE1C647B-13CB-430E-A2E3-6437735608DA}" type="pres">
      <dgm:prSet presAssocID="{0034389F-B894-41F3-9BFD-65246671AE39}" presName="connectorText" presStyleLbl="sibTrans1D1" presStyleIdx="1" presStyleCnt="8"/>
      <dgm:spPr/>
    </dgm:pt>
    <dgm:pt modelId="{9493C475-FE53-4C7B-9D10-7AB4405D70C9}" type="pres">
      <dgm:prSet presAssocID="{AB007206-FEDE-4AC0-9004-F002843A54B3}" presName="node" presStyleLbl="node1" presStyleIdx="2" presStyleCnt="9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8"/>
      <dgm:spPr/>
    </dgm:pt>
    <dgm:pt modelId="{ADACC6C2-D9BC-4B51-AA35-0C97C48E08DD}" type="pres">
      <dgm:prSet presAssocID="{5D26EFBC-8C6B-4C63-A41A-AFB20AF22E0B}" presName="connectorText" presStyleLbl="sibTrans1D1" presStyleIdx="2" presStyleCnt="8"/>
      <dgm:spPr/>
    </dgm:pt>
    <dgm:pt modelId="{B1844026-9167-422E-8C1C-B454412730C2}" type="pres">
      <dgm:prSet presAssocID="{DD8F2107-CAA0-43B9-B2A3-3861FE6124D2}" presName="node" presStyleLbl="node1" presStyleIdx="3" presStyleCnt="9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8"/>
      <dgm:spPr/>
    </dgm:pt>
    <dgm:pt modelId="{B80AFB87-F73D-4F5B-BA7B-F65F0E90FB6F}" type="pres">
      <dgm:prSet presAssocID="{8E20CD90-8DA9-4FD7-992D-AB37AED59CB8}" presName="connectorText" presStyleLbl="sibTrans1D1" presStyleIdx="3" presStyleCnt="8"/>
      <dgm:spPr/>
    </dgm:pt>
    <dgm:pt modelId="{16783616-8CD0-4703-A4B6-4E442BF3C4E9}" type="pres">
      <dgm:prSet presAssocID="{2BDCAEAC-FE77-4606-89C1-83B1CE7DB14F}" presName="node" presStyleLbl="node1" presStyleIdx="4" presStyleCnt="9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8"/>
      <dgm:spPr/>
    </dgm:pt>
    <dgm:pt modelId="{A22AEED0-1DC9-4DB5-B326-4EA793DFE9F6}" type="pres">
      <dgm:prSet presAssocID="{E5A4EE7B-99C5-4D5D-9E9C-CFE7213AE955}" presName="connectorText" presStyleLbl="sibTrans1D1" presStyleIdx="4" presStyleCnt="8"/>
      <dgm:spPr/>
    </dgm:pt>
    <dgm:pt modelId="{AB4E80FA-6EA9-4921-8970-70926A13D163}" type="pres">
      <dgm:prSet presAssocID="{882CD567-DBBC-45B2-B96D-8CBAEE4761C5}" presName="node" presStyleLbl="node1" presStyleIdx="5" presStyleCnt="9">
        <dgm:presLayoutVars>
          <dgm:bulletEnabled val="1"/>
        </dgm:presLayoutVars>
      </dgm:prSet>
      <dgm:spPr/>
    </dgm:pt>
    <dgm:pt modelId="{A097DE2C-AA9D-4C22-8519-DC02EFA8C1F8}" type="pres">
      <dgm:prSet presAssocID="{B0C60885-BDB8-4A88-99F7-A4D1E8AFD9C0}" presName="sibTrans" presStyleLbl="sibTrans1D1" presStyleIdx="5" presStyleCnt="8"/>
      <dgm:spPr/>
    </dgm:pt>
    <dgm:pt modelId="{60D6A61B-719D-4199-B955-27E2A489D63C}" type="pres">
      <dgm:prSet presAssocID="{B0C60885-BDB8-4A88-99F7-A4D1E8AFD9C0}" presName="connectorText" presStyleLbl="sibTrans1D1" presStyleIdx="5" presStyleCnt="8"/>
      <dgm:spPr/>
    </dgm:pt>
    <dgm:pt modelId="{EF238E57-E9DC-4279-A8FA-9BCCBC0EC44B}" type="pres">
      <dgm:prSet presAssocID="{1A6BD292-AE68-4FE1-9B52-4CB6284F8D20}" presName="node" presStyleLbl="node1" presStyleIdx="6" presStyleCnt="9">
        <dgm:presLayoutVars>
          <dgm:bulletEnabled val="1"/>
        </dgm:presLayoutVars>
      </dgm:prSet>
      <dgm:spPr/>
    </dgm:pt>
    <dgm:pt modelId="{6717BF9A-D044-4D00-8CE6-55601FA47807}" type="pres">
      <dgm:prSet presAssocID="{6F4B3067-ED8A-49D9-B5B0-0996C45EF202}" presName="sibTrans" presStyleLbl="sibTrans1D1" presStyleIdx="6" presStyleCnt="8"/>
      <dgm:spPr/>
    </dgm:pt>
    <dgm:pt modelId="{4B271245-3A10-4A09-89B3-1D88BA5F0B71}" type="pres">
      <dgm:prSet presAssocID="{6F4B3067-ED8A-49D9-B5B0-0996C45EF202}" presName="connectorText" presStyleLbl="sibTrans1D1" presStyleIdx="6" presStyleCnt="8"/>
      <dgm:spPr/>
    </dgm:pt>
    <dgm:pt modelId="{3D2057C3-7A6A-4F7C-A73F-41B325740A39}" type="pres">
      <dgm:prSet presAssocID="{C5779571-3C8B-485C-A1B5-97F4DD2419AE}" presName="node" presStyleLbl="node1" presStyleIdx="7" presStyleCnt="9">
        <dgm:presLayoutVars>
          <dgm:bulletEnabled val="1"/>
        </dgm:presLayoutVars>
      </dgm:prSet>
      <dgm:spPr/>
    </dgm:pt>
    <dgm:pt modelId="{2246361D-1409-4C5C-A50B-AA31C5DD49A9}" type="pres">
      <dgm:prSet presAssocID="{20B14113-CF83-4679-BE7D-656D24789D61}" presName="sibTrans" presStyleLbl="sibTrans1D1" presStyleIdx="7" presStyleCnt="8"/>
      <dgm:spPr/>
    </dgm:pt>
    <dgm:pt modelId="{C3D2DE15-72B6-4545-9483-63F459E97959}" type="pres">
      <dgm:prSet presAssocID="{20B14113-CF83-4679-BE7D-656D24789D61}" presName="connectorText" presStyleLbl="sibTrans1D1" presStyleIdx="7" presStyleCnt="8"/>
      <dgm:spPr/>
    </dgm:pt>
    <dgm:pt modelId="{76C3BC5B-A064-4356-99FE-CCA75DA21BAA}" type="pres">
      <dgm:prSet presAssocID="{C8610DF7-9C37-401B-843F-280EF86BD75D}" presName="node" presStyleLbl="node1" presStyleIdx="8" presStyleCnt="9">
        <dgm:presLayoutVars>
          <dgm:bulletEnabled val="1"/>
        </dgm:presLayoutVars>
      </dgm:prSet>
      <dgm:spPr/>
    </dgm:pt>
  </dgm:ptLst>
  <dgm:cxnLst>
    <dgm:cxn modelId="{636E8F05-FD6F-4661-9387-B1125D3AC1C4}" srcId="{9F7CAF19-7C4B-40C5-9B90-9683DAADEE86}" destId="{C5779571-3C8B-485C-A1B5-97F4DD2419AE}" srcOrd="7" destOrd="0" parTransId="{583EAAB5-F53D-42E2-8050-E2562DF44B58}" sibTransId="{20B14113-CF83-4679-BE7D-656D24789D61}"/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67507A22-F656-447C-B8D6-1081D91E1C94}" type="presOf" srcId="{20B14113-CF83-4679-BE7D-656D24789D61}" destId="{C3D2DE15-72B6-4545-9483-63F459E97959}" srcOrd="1" destOrd="0" presId="urn:microsoft.com/office/officeart/2005/8/layout/bProcess3"/>
    <dgm:cxn modelId="{2509F025-5A99-4259-9049-9AC57DC784F7}" type="presOf" srcId="{6F4B3067-ED8A-49D9-B5B0-0996C45EF202}" destId="{6717BF9A-D044-4D00-8CE6-55601FA47807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3445D934-05BD-4F34-BC7F-E91E3AE4E358}" type="presOf" srcId="{6F4B3067-ED8A-49D9-B5B0-0996C45EF202}" destId="{4B271245-3A10-4A09-89B3-1D88BA5F0B71}" srcOrd="1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83381842-9A41-4CA9-8CFA-2E4D0DEADA27}" type="presOf" srcId="{C5779571-3C8B-485C-A1B5-97F4DD2419AE}" destId="{3D2057C3-7A6A-4F7C-A73F-41B325740A39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0E767646-46AC-45BC-9D7F-D520F35C6DF2}" type="presOf" srcId="{20B14113-CF83-4679-BE7D-656D24789D61}" destId="{2246361D-1409-4C5C-A50B-AA31C5DD49A9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83F2C52-30D0-436F-8D40-368E3C887C4E}" type="presOf" srcId="{B0C60885-BDB8-4A88-99F7-A4D1E8AFD9C0}" destId="{A097DE2C-AA9D-4C22-8519-DC02EFA8C1F8}" srcOrd="0" destOrd="0" presId="urn:microsoft.com/office/officeart/2005/8/layout/bProcess3"/>
    <dgm:cxn modelId="{CE3A2675-96D0-4063-84C0-14A2E10B117B}" type="presOf" srcId="{1A6BD292-AE68-4FE1-9B52-4CB6284F8D20}" destId="{EF238E57-E9DC-4279-A8FA-9BCCBC0EC44B}" srcOrd="0" destOrd="0" presId="urn:microsoft.com/office/officeart/2005/8/layout/bProcess3"/>
    <dgm:cxn modelId="{8C4B9C7E-6723-4437-9290-347583B292B4}" type="presOf" srcId="{B0C60885-BDB8-4A88-99F7-A4D1E8AFD9C0}" destId="{60D6A61B-719D-4199-B955-27E2A489D63C}" srcOrd="1" destOrd="0" presId="urn:microsoft.com/office/officeart/2005/8/layout/bProcess3"/>
    <dgm:cxn modelId="{838FB28D-241F-4499-B346-A3A776FD0DC6}" type="presOf" srcId="{C8610DF7-9C37-401B-843F-280EF86BD75D}" destId="{76C3BC5B-A064-4356-99FE-CCA75DA21BA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10E1DAA8-A8D2-49D8-9AEF-6021F3213ABA}" srcId="{9F7CAF19-7C4B-40C5-9B90-9683DAADEE86}" destId="{1A6BD292-AE68-4FE1-9B52-4CB6284F8D20}" srcOrd="6" destOrd="0" parTransId="{0CA887D4-C16B-4F7B-9A76-16D5385DAA17}" sibTransId="{6F4B3067-ED8A-49D9-B5B0-0996C45EF202}"/>
    <dgm:cxn modelId="{8F30EBBE-8DC0-4368-980B-E4CBAAB18ADA}" srcId="{9F7CAF19-7C4B-40C5-9B90-9683DAADEE86}" destId="{C8610DF7-9C37-401B-843F-280EF86BD75D}" srcOrd="8" destOrd="0" parTransId="{848A8A8C-A667-44E6-B3CD-076DE81AF94A}" sibTransId="{71E04ABE-906A-43A6-8129-8974E1EEC935}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73E269BB-E143-45AE-B655-BC0DB393C953}" type="presParOf" srcId="{EF0D0EF5-61EF-4EBB-8134-BF2DB9C6886B}" destId="{A097DE2C-AA9D-4C22-8519-DC02EFA8C1F8}" srcOrd="11" destOrd="0" presId="urn:microsoft.com/office/officeart/2005/8/layout/bProcess3"/>
    <dgm:cxn modelId="{40DC058C-1BEA-4947-AD5B-79121CE99332}" type="presParOf" srcId="{A097DE2C-AA9D-4C22-8519-DC02EFA8C1F8}" destId="{60D6A61B-719D-4199-B955-27E2A489D63C}" srcOrd="0" destOrd="0" presId="urn:microsoft.com/office/officeart/2005/8/layout/bProcess3"/>
    <dgm:cxn modelId="{B6E1C01B-5836-417A-AB18-3F89BE320340}" type="presParOf" srcId="{EF0D0EF5-61EF-4EBB-8134-BF2DB9C6886B}" destId="{EF238E57-E9DC-4279-A8FA-9BCCBC0EC44B}" srcOrd="12" destOrd="0" presId="urn:microsoft.com/office/officeart/2005/8/layout/bProcess3"/>
    <dgm:cxn modelId="{138F2759-34EC-48D5-9E8B-83DECCA8AA45}" type="presParOf" srcId="{EF0D0EF5-61EF-4EBB-8134-BF2DB9C6886B}" destId="{6717BF9A-D044-4D00-8CE6-55601FA47807}" srcOrd="13" destOrd="0" presId="urn:microsoft.com/office/officeart/2005/8/layout/bProcess3"/>
    <dgm:cxn modelId="{51568037-5A83-45B3-BE85-5EEDCFDA4A39}" type="presParOf" srcId="{6717BF9A-D044-4D00-8CE6-55601FA47807}" destId="{4B271245-3A10-4A09-89B3-1D88BA5F0B71}" srcOrd="0" destOrd="0" presId="urn:microsoft.com/office/officeart/2005/8/layout/bProcess3"/>
    <dgm:cxn modelId="{9F4281E7-FCF4-4D76-8126-EFAB371EB9BE}" type="presParOf" srcId="{EF0D0EF5-61EF-4EBB-8134-BF2DB9C6886B}" destId="{3D2057C3-7A6A-4F7C-A73F-41B325740A39}" srcOrd="14" destOrd="0" presId="urn:microsoft.com/office/officeart/2005/8/layout/bProcess3"/>
    <dgm:cxn modelId="{2FE84100-E2B1-430D-A3C5-519314DD7947}" type="presParOf" srcId="{EF0D0EF5-61EF-4EBB-8134-BF2DB9C6886B}" destId="{2246361D-1409-4C5C-A50B-AA31C5DD49A9}" srcOrd="15" destOrd="0" presId="urn:microsoft.com/office/officeart/2005/8/layout/bProcess3"/>
    <dgm:cxn modelId="{F2C13EEE-2E80-493D-8409-36BD12F5A2A8}" type="presParOf" srcId="{2246361D-1409-4C5C-A50B-AA31C5DD49A9}" destId="{C3D2DE15-72B6-4545-9483-63F459E97959}" srcOrd="0" destOrd="0" presId="urn:microsoft.com/office/officeart/2005/8/layout/bProcess3"/>
    <dgm:cxn modelId="{058CD461-223A-4FF8-8488-FD0C397A21E3}" type="presParOf" srcId="{EF0D0EF5-61EF-4EBB-8134-BF2DB9C6886B}" destId="{76C3BC5B-A064-4356-99FE-CCA75DA21BA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Actor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Search Location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</a:t>
          </a:r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1A6BD292-AE68-4FE1-9B52-4CB6284F8D20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0CA887D4-C16B-4F7B-9A76-16D5385DAA17}" type="parTrans" cxnId="{10E1DAA8-A8D2-49D8-9AEF-6021F3213ABA}">
      <dgm:prSet/>
      <dgm:spPr/>
    </dgm:pt>
    <dgm:pt modelId="{6F4B3067-ED8A-49D9-B5B0-0996C45EF202}" type="sibTrans" cxnId="{10E1DAA8-A8D2-49D8-9AEF-6021F3213ABA}">
      <dgm:prSet/>
      <dgm:spPr/>
      <dgm:t>
        <a:bodyPr/>
        <a:lstStyle/>
        <a:p>
          <a:endParaRPr lang="en-IN"/>
        </a:p>
      </dgm:t>
    </dgm:pt>
    <dgm:pt modelId="{C5779571-3C8B-485C-A1B5-97F4DD2419A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Approve Actor</a:t>
          </a:r>
        </a:p>
      </dgm:t>
    </dgm:pt>
    <dgm:pt modelId="{583EAAB5-F53D-42E2-8050-E2562DF44B58}" type="parTrans" cxnId="{636E8F05-FD6F-4661-9387-B1125D3AC1C4}">
      <dgm:prSet/>
      <dgm:spPr/>
    </dgm:pt>
    <dgm:pt modelId="{20B14113-CF83-4679-BE7D-656D24789D61}" type="sibTrans" cxnId="{636E8F05-FD6F-4661-9387-B1125D3AC1C4}">
      <dgm:prSet/>
      <dgm:spPr/>
      <dgm:t>
        <a:bodyPr/>
        <a:lstStyle/>
        <a:p>
          <a:endParaRPr lang="en-IN"/>
        </a:p>
      </dgm:t>
    </dgm:pt>
    <dgm:pt modelId="{C8610DF7-9C37-401B-843F-280EF86BD75D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Approve Location</a:t>
          </a:r>
        </a:p>
      </dgm:t>
    </dgm:pt>
    <dgm:pt modelId="{848A8A8C-A667-44E6-B3CD-076DE81AF94A}" type="parTrans" cxnId="{8F30EBBE-8DC0-4368-980B-E4CBAAB18ADA}">
      <dgm:prSet/>
      <dgm:spPr/>
    </dgm:pt>
    <dgm:pt modelId="{71E04ABE-906A-43A6-8129-8974E1EEC935}" type="sibTrans" cxnId="{8F30EBBE-8DC0-4368-980B-E4CBAAB18ADA}">
      <dgm:prSet/>
      <dgm:spPr/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9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8"/>
      <dgm:spPr/>
    </dgm:pt>
    <dgm:pt modelId="{0EFDAFF8-6D02-4895-ABA1-CCA4D62A33C5}" type="pres">
      <dgm:prSet presAssocID="{D8DED21C-A1CF-4E49-A3D1-C11DD0909E1F}" presName="connectorText" presStyleLbl="sibTrans1D1" presStyleIdx="0" presStyleCnt="8"/>
      <dgm:spPr/>
    </dgm:pt>
    <dgm:pt modelId="{2058E4E2-AAE4-4B20-B159-768E6216A194}" type="pres">
      <dgm:prSet presAssocID="{EB97539B-2012-4F4C-98D1-59C5D40534C7}" presName="node" presStyleLbl="node1" presStyleIdx="1" presStyleCnt="9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8"/>
      <dgm:spPr/>
    </dgm:pt>
    <dgm:pt modelId="{AE1C647B-13CB-430E-A2E3-6437735608DA}" type="pres">
      <dgm:prSet presAssocID="{0034389F-B894-41F3-9BFD-65246671AE39}" presName="connectorText" presStyleLbl="sibTrans1D1" presStyleIdx="1" presStyleCnt="8"/>
      <dgm:spPr/>
    </dgm:pt>
    <dgm:pt modelId="{9493C475-FE53-4C7B-9D10-7AB4405D70C9}" type="pres">
      <dgm:prSet presAssocID="{AB007206-FEDE-4AC0-9004-F002843A54B3}" presName="node" presStyleLbl="node1" presStyleIdx="2" presStyleCnt="9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8"/>
      <dgm:spPr/>
    </dgm:pt>
    <dgm:pt modelId="{ADACC6C2-D9BC-4B51-AA35-0C97C48E08DD}" type="pres">
      <dgm:prSet presAssocID="{5D26EFBC-8C6B-4C63-A41A-AFB20AF22E0B}" presName="connectorText" presStyleLbl="sibTrans1D1" presStyleIdx="2" presStyleCnt="8"/>
      <dgm:spPr/>
    </dgm:pt>
    <dgm:pt modelId="{B1844026-9167-422E-8C1C-B454412730C2}" type="pres">
      <dgm:prSet presAssocID="{DD8F2107-CAA0-43B9-B2A3-3861FE6124D2}" presName="node" presStyleLbl="node1" presStyleIdx="3" presStyleCnt="9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8"/>
      <dgm:spPr/>
    </dgm:pt>
    <dgm:pt modelId="{B80AFB87-F73D-4F5B-BA7B-F65F0E90FB6F}" type="pres">
      <dgm:prSet presAssocID="{8E20CD90-8DA9-4FD7-992D-AB37AED59CB8}" presName="connectorText" presStyleLbl="sibTrans1D1" presStyleIdx="3" presStyleCnt="8"/>
      <dgm:spPr/>
    </dgm:pt>
    <dgm:pt modelId="{16783616-8CD0-4703-A4B6-4E442BF3C4E9}" type="pres">
      <dgm:prSet presAssocID="{2BDCAEAC-FE77-4606-89C1-83B1CE7DB14F}" presName="node" presStyleLbl="node1" presStyleIdx="4" presStyleCnt="9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8"/>
      <dgm:spPr/>
    </dgm:pt>
    <dgm:pt modelId="{A22AEED0-1DC9-4DB5-B326-4EA793DFE9F6}" type="pres">
      <dgm:prSet presAssocID="{E5A4EE7B-99C5-4D5D-9E9C-CFE7213AE955}" presName="connectorText" presStyleLbl="sibTrans1D1" presStyleIdx="4" presStyleCnt="8"/>
      <dgm:spPr/>
    </dgm:pt>
    <dgm:pt modelId="{AB4E80FA-6EA9-4921-8970-70926A13D163}" type="pres">
      <dgm:prSet presAssocID="{882CD567-DBBC-45B2-B96D-8CBAEE4761C5}" presName="node" presStyleLbl="node1" presStyleIdx="5" presStyleCnt="9">
        <dgm:presLayoutVars>
          <dgm:bulletEnabled val="1"/>
        </dgm:presLayoutVars>
      </dgm:prSet>
      <dgm:spPr/>
    </dgm:pt>
    <dgm:pt modelId="{A097DE2C-AA9D-4C22-8519-DC02EFA8C1F8}" type="pres">
      <dgm:prSet presAssocID="{B0C60885-BDB8-4A88-99F7-A4D1E8AFD9C0}" presName="sibTrans" presStyleLbl="sibTrans1D1" presStyleIdx="5" presStyleCnt="8"/>
      <dgm:spPr/>
    </dgm:pt>
    <dgm:pt modelId="{60D6A61B-719D-4199-B955-27E2A489D63C}" type="pres">
      <dgm:prSet presAssocID="{B0C60885-BDB8-4A88-99F7-A4D1E8AFD9C0}" presName="connectorText" presStyleLbl="sibTrans1D1" presStyleIdx="5" presStyleCnt="8"/>
      <dgm:spPr/>
    </dgm:pt>
    <dgm:pt modelId="{EF238E57-E9DC-4279-A8FA-9BCCBC0EC44B}" type="pres">
      <dgm:prSet presAssocID="{1A6BD292-AE68-4FE1-9B52-4CB6284F8D20}" presName="node" presStyleLbl="node1" presStyleIdx="6" presStyleCnt="9">
        <dgm:presLayoutVars>
          <dgm:bulletEnabled val="1"/>
        </dgm:presLayoutVars>
      </dgm:prSet>
      <dgm:spPr/>
    </dgm:pt>
    <dgm:pt modelId="{6717BF9A-D044-4D00-8CE6-55601FA47807}" type="pres">
      <dgm:prSet presAssocID="{6F4B3067-ED8A-49D9-B5B0-0996C45EF202}" presName="sibTrans" presStyleLbl="sibTrans1D1" presStyleIdx="6" presStyleCnt="8"/>
      <dgm:spPr/>
    </dgm:pt>
    <dgm:pt modelId="{4B271245-3A10-4A09-89B3-1D88BA5F0B71}" type="pres">
      <dgm:prSet presAssocID="{6F4B3067-ED8A-49D9-B5B0-0996C45EF202}" presName="connectorText" presStyleLbl="sibTrans1D1" presStyleIdx="6" presStyleCnt="8"/>
      <dgm:spPr/>
    </dgm:pt>
    <dgm:pt modelId="{3D2057C3-7A6A-4F7C-A73F-41B325740A39}" type="pres">
      <dgm:prSet presAssocID="{C5779571-3C8B-485C-A1B5-97F4DD2419AE}" presName="node" presStyleLbl="node1" presStyleIdx="7" presStyleCnt="9">
        <dgm:presLayoutVars>
          <dgm:bulletEnabled val="1"/>
        </dgm:presLayoutVars>
      </dgm:prSet>
      <dgm:spPr/>
    </dgm:pt>
    <dgm:pt modelId="{2246361D-1409-4C5C-A50B-AA31C5DD49A9}" type="pres">
      <dgm:prSet presAssocID="{20B14113-CF83-4679-BE7D-656D24789D61}" presName="sibTrans" presStyleLbl="sibTrans1D1" presStyleIdx="7" presStyleCnt="8"/>
      <dgm:spPr/>
    </dgm:pt>
    <dgm:pt modelId="{C3D2DE15-72B6-4545-9483-63F459E97959}" type="pres">
      <dgm:prSet presAssocID="{20B14113-CF83-4679-BE7D-656D24789D61}" presName="connectorText" presStyleLbl="sibTrans1D1" presStyleIdx="7" presStyleCnt="8"/>
      <dgm:spPr/>
    </dgm:pt>
    <dgm:pt modelId="{76C3BC5B-A064-4356-99FE-CCA75DA21BAA}" type="pres">
      <dgm:prSet presAssocID="{C8610DF7-9C37-401B-843F-280EF86BD75D}" presName="node" presStyleLbl="node1" presStyleIdx="8" presStyleCnt="9">
        <dgm:presLayoutVars>
          <dgm:bulletEnabled val="1"/>
        </dgm:presLayoutVars>
      </dgm:prSet>
      <dgm:spPr/>
    </dgm:pt>
  </dgm:ptLst>
  <dgm:cxnLst>
    <dgm:cxn modelId="{636E8F05-FD6F-4661-9387-B1125D3AC1C4}" srcId="{9F7CAF19-7C4B-40C5-9B90-9683DAADEE86}" destId="{C5779571-3C8B-485C-A1B5-97F4DD2419AE}" srcOrd="7" destOrd="0" parTransId="{583EAAB5-F53D-42E2-8050-E2562DF44B58}" sibTransId="{20B14113-CF83-4679-BE7D-656D24789D61}"/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67507A22-F656-447C-B8D6-1081D91E1C94}" type="presOf" srcId="{20B14113-CF83-4679-BE7D-656D24789D61}" destId="{C3D2DE15-72B6-4545-9483-63F459E97959}" srcOrd="1" destOrd="0" presId="urn:microsoft.com/office/officeart/2005/8/layout/bProcess3"/>
    <dgm:cxn modelId="{2509F025-5A99-4259-9049-9AC57DC784F7}" type="presOf" srcId="{6F4B3067-ED8A-49D9-B5B0-0996C45EF202}" destId="{6717BF9A-D044-4D00-8CE6-55601FA47807}" srcOrd="0" destOrd="0" presId="urn:microsoft.com/office/officeart/2005/8/layout/bProcess3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3445D934-05BD-4F34-BC7F-E91E3AE4E358}" type="presOf" srcId="{6F4B3067-ED8A-49D9-B5B0-0996C45EF202}" destId="{4B271245-3A10-4A09-89B3-1D88BA5F0B71}" srcOrd="1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83381842-9A41-4CA9-8CFA-2E4D0DEADA27}" type="presOf" srcId="{C5779571-3C8B-485C-A1B5-97F4DD2419AE}" destId="{3D2057C3-7A6A-4F7C-A73F-41B325740A39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0E767646-46AC-45BC-9D7F-D520F35C6DF2}" type="presOf" srcId="{20B14113-CF83-4679-BE7D-656D24789D61}" destId="{2246361D-1409-4C5C-A50B-AA31C5DD49A9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83F2C52-30D0-436F-8D40-368E3C887C4E}" type="presOf" srcId="{B0C60885-BDB8-4A88-99F7-A4D1E8AFD9C0}" destId="{A097DE2C-AA9D-4C22-8519-DC02EFA8C1F8}" srcOrd="0" destOrd="0" presId="urn:microsoft.com/office/officeart/2005/8/layout/bProcess3"/>
    <dgm:cxn modelId="{CE3A2675-96D0-4063-84C0-14A2E10B117B}" type="presOf" srcId="{1A6BD292-AE68-4FE1-9B52-4CB6284F8D20}" destId="{EF238E57-E9DC-4279-A8FA-9BCCBC0EC44B}" srcOrd="0" destOrd="0" presId="urn:microsoft.com/office/officeart/2005/8/layout/bProcess3"/>
    <dgm:cxn modelId="{8C4B9C7E-6723-4437-9290-347583B292B4}" type="presOf" srcId="{B0C60885-BDB8-4A88-99F7-A4D1E8AFD9C0}" destId="{60D6A61B-719D-4199-B955-27E2A489D63C}" srcOrd="1" destOrd="0" presId="urn:microsoft.com/office/officeart/2005/8/layout/bProcess3"/>
    <dgm:cxn modelId="{838FB28D-241F-4499-B346-A3A776FD0DC6}" type="presOf" srcId="{C8610DF7-9C37-401B-843F-280EF86BD75D}" destId="{76C3BC5B-A064-4356-99FE-CCA75DA21BA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10E1DAA8-A8D2-49D8-9AEF-6021F3213ABA}" srcId="{9F7CAF19-7C4B-40C5-9B90-9683DAADEE86}" destId="{1A6BD292-AE68-4FE1-9B52-4CB6284F8D20}" srcOrd="6" destOrd="0" parTransId="{0CA887D4-C16B-4F7B-9A76-16D5385DAA17}" sibTransId="{6F4B3067-ED8A-49D9-B5B0-0996C45EF202}"/>
    <dgm:cxn modelId="{8F30EBBE-8DC0-4368-980B-E4CBAAB18ADA}" srcId="{9F7CAF19-7C4B-40C5-9B90-9683DAADEE86}" destId="{C8610DF7-9C37-401B-843F-280EF86BD75D}" srcOrd="8" destOrd="0" parTransId="{848A8A8C-A667-44E6-B3CD-076DE81AF94A}" sibTransId="{71E04ABE-906A-43A6-8129-8974E1EEC935}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  <dgm:cxn modelId="{73E269BB-E143-45AE-B655-BC0DB393C953}" type="presParOf" srcId="{EF0D0EF5-61EF-4EBB-8134-BF2DB9C6886B}" destId="{A097DE2C-AA9D-4C22-8519-DC02EFA8C1F8}" srcOrd="11" destOrd="0" presId="urn:microsoft.com/office/officeart/2005/8/layout/bProcess3"/>
    <dgm:cxn modelId="{40DC058C-1BEA-4947-AD5B-79121CE99332}" type="presParOf" srcId="{A097DE2C-AA9D-4C22-8519-DC02EFA8C1F8}" destId="{60D6A61B-719D-4199-B955-27E2A489D63C}" srcOrd="0" destOrd="0" presId="urn:microsoft.com/office/officeart/2005/8/layout/bProcess3"/>
    <dgm:cxn modelId="{B6E1C01B-5836-417A-AB18-3F89BE320340}" type="presParOf" srcId="{EF0D0EF5-61EF-4EBB-8134-BF2DB9C6886B}" destId="{EF238E57-E9DC-4279-A8FA-9BCCBC0EC44B}" srcOrd="12" destOrd="0" presId="urn:microsoft.com/office/officeart/2005/8/layout/bProcess3"/>
    <dgm:cxn modelId="{138F2759-34EC-48D5-9E8B-83DECCA8AA45}" type="presParOf" srcId="{EF0D0EF5-61EF-4EBB-8134-BF2DB9C6886B}" destId="{6717BF9A-D044-4D00-8CE6-55601FA47807}" srcOrd="13" destOrd="0" presId="urn:microsoft.com/office/officeart/2005/8/layout/bProcess3"/>
    <dgm:cxn modelId="{51568037-5A83-45B3-BE85-5EEDCFDA4A39}" type="presParOf" srcId="{6717BF9A-D044-4D00-8CE6-55601FA47807}" destId="{4B271245-3A10-4A09-89B3-1D88BA5F0B71}" srcOrd="0" destOrd="0" presId="urn:microsoft.com/office/officeart/2005/8/layout/bProcess3"/>
    <dgm:cxn modelId="{9F4281E7-FCF4-4D76-8126-EFAB371EB9BE}" type="presParOf" srcId="{EF0D0EF5-61EF-4EBB-8134-BF2DB9C6886B}" destId="{3D2057C3-7A6A-4F7C-A73F-41B325740A39}" srcOrd="14" destOrd="0" presId="urn:microsoft.com/office/officeart/2005/8/layout/bProcess3"/>
    <dgm:cxn modelId="{2FE84100-E2B1-430D-A3C5-519314DD7947}" type="presParOf" srcId="{EF0D0EF5-61EF-4EBB-8134-BF2DB9C6886B}" destId="{2246361D-1409-4C5C-A50B-AA31C5DD49A9}" srcOrd="15" destOrd="0" presId="urn:microsoft.com/office/officeart/2005/8/layout/bProcess3"/>
    <dgm:cxn modelId="{F2C13EEE-2E80-493D-8409-36BD12F5A2A8}" type="presParOf" srcId="{2246361D-1409-4C5C-A50B-AA31C5DD49A9}" destId="{C3D2DE15-72B6-4545-9483-63F459E97959}" srcOrd="0" destOrd="0" presId="urn:microsoft.com/office/officeart/2005/8/layout/bProcess3"/>
    <dgm:cxn modelId="{058CD461-223A-4FF8-8488-FD0C397A21E3}" type="presParOf" srcId="{EF0D0EF5-61EF-4EBB-8134-BF2DB9C6886B}" destId="{76C3BC5B-A064-4356-99FE-CCA75DA21BA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Character Dates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3C5D271-F865-4324-9258-2E9C253ADB00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Location Dates</a:t>
          </a:r>
          <a:endParaRPr lang="en-US" dirty="0"/>
        </a:p>
      </dgm:t>
    </dgm:pt>
    <dgm:pt modelId="{05CF9C60-7B70-47D1-BC63-A15AB24F0752}" type="parTrans" cxnId="{49F75E9D-6EDB-4D68-B4EF-0CD95984F3AC}">
      <dgm:prSet/>
      <dgm:spPr/>
      <dgm:t>
        <a:bodyPr/>
        <a:lstStyle/>
        <a:p>
          <a:endParaRPr lang="en-IN"/>
        </a:p>
      </dgm:t>
    </dgm:pt>
    <dgm:pt modelId="{E83F892C-F80F-4EE4-A47D-635678361208}" type="sibTrans" cxnId="{49F75E9D-6EDB-4D68-B4EF-0CD95984F3AC}">
      <dgm:prSet/>
      <dgm:spPr/>
      <dgm:t>
        <a:bodyPr/>
        <a:lstStyle/>
        <a:p>
          <a:endParaRPr lang="en-IN"/>
        </a:p>
      </dgm:t>
    </dgm:pt>
    <dgm:pt modelId="{39AC08A5-C4C2-419E-8FA5-1E640CCEB81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BCE32C6E-3338-4455-AD68-1A16CAE48BCC}" type="parTrans" cxnId="{60F46BA5-794C-4D9B-A55F-7C9FD1E2173E}">
      <dgm:prSet/>
      <dgm:spPr/>
      <dgm:t>
        <a:bodyPr/>
        <a:lstStyle/>
        <a:p>
          <a:endParaRPr lang="en-IN"/>
        </a:p>
      </dgm:t>
    </dgm:pt>
    <dgm:pt modelId="{278C0F17-83EA-4FA2-89F9-0A43378AA07B}" type="sibTrans" cxnId="{60F46BA5-794C-4D9B-A55F-7C9FD1E2173E}">
      <dgm:prSet/>
      <dgm:spPr/>
      <dgm:t>
        <a:bodyPr/>
        <a:lstStyle/>
        <a:p>
          <a:endParaRPr lang="en-IN"/>
        </a:p>
      </dgm:t>
    </dgm:pt>
    <dgm:pt modelId="{FE1415B6-5A14-4ED6-B7C0-1927366F322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Define Criticality</a:t>
          </a:r>
        </a:p>
      </dgm:t>
    </dgm:pt>
    <dgm:pt modelId="{B6875902-C6D9-4D65-945A-05B2FA338AA2}" type="parTrans" cxnId="{A701A535-8287-4D0F-9D9F-E61378D59AE5}">
      <dgm:prSet/>
      <dgm:spPr/>
      <dgm:t>
        <a:bodyPr/>
        <a:lstStyle/>
        <a:p>
          <a:endParaRPr lang="en-IN"/>
        </a:p>
      </dgm:t>
    </dgm:pt>
    <dgm:pt modelId="{3E240DD7-9EEA-4C2A-B0D6-8625B8045A72}" type="sibTrans" cxnId="{A701A535-8287-4D0F-9D9F-E61378D59AE5}">
      <dgm:prSet/>
      <dgm:spPr/>
      <dgm:t>
        <a:bodyPr/>
        <a:lstStyle/>
        <a:p>
          <a:endParaRPr lang="en-IN"/>
        </a:p>
      </dgm:t>
    </dgm:pt>
    <dgm:pt modelId="{309A374C-06CF-4260-A268-667EA755934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Schedule</a:t>
          </a:r>
        </a:p>
      </dgm:t>
    </dgm:pt>
    <dgm:pt modelId="{20207F5D-57E8-4069-8B03-7EE57EF6E59E}" type="parTrans" cxnId="{4AC8F606-A6C8-4B19-BEA2-A993CB6F67C5}">
      <dgm:prSet/>
      <dgm:spPr/>
      <dgm:t>
        <a:bodyPr/>
        <a:lstStyle/>
        <a:p>
          <a:endParaRPr lang="en-IN"/>
        </a:p>
      </dgm:t>
    </dgm:pt>
    <dgm:pt modelId="{76EA02E5-7737-4255-A6D7-DEA1831DED35}" type="sibTrans" cxnId="{4AC8F606-A6C8-4B19-BEA2-A993CB6F67C5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67F41159-B843-4DE5-AB3A-24675AAE4C31}" type="pres">
      <dgm:prSet presAssocID="{A3C5D271-F865-4324-9258-2E9C253ADB00}" presName="node" presStyleLbl="node1" presStyleIdx="2" presStyleCnt="6">
        <dgm:presLayoutVars>
          <dgm:bulletEnabled val="1"/>
        </dgm:presLayoutVars>
      </dgm:prSet>
      <dgm:spPr/>
    </dgm:pt>
    <dgm:pt modelId="{49F4F057-BD2C-4078-883B-9DB658F6BF84}" type="pres">
      <dgm:prSet presAssocID="{E83F892C-F80F-4EE4-A47D-635678361208}" presName="sibTrans" presStyleLbl="sibTrans1D1" presStyleIdx="2" presStyleCnt="5"/>
      <dgm:spPr/>
    </dgm:pt>
    <dgm:pt modelId="{96695BE7-52BB-4620-BDAB-4448BC06CB87}" type="pres">
      <dgm:prSet presAssocID="{E83F892C-F80F-4EE4-A47D-635678361208}" presName="connectorText" presStyleLbl="sibTrans1D1" presStyleIdx="2" presStyleCnt="5"/>
      <dgm:spPr/>
    </dgm:pt>
    <dgm:pt modelId="{A33F7948-6FC3-4361-B928-D39AC282A85E}" type="pres">
      <dgm:prSet presAssocID="{39AC08A5-C4C2-419E-8FA5-1E640CCEB812}" presName="node" presStyleLbl="node1" presStyleIdx="3" presStyleCnt="6">
        <dgm:presLayoutVars>
          <dgm:bulletEnabled val="1"/>
        </dgm:presLayoutVars>
      </dgm:prSet>
      <dgm:spPr/>
    </dgm:pt>
    <dgm:pt modelId="{F09655E2-41E4-47EA-8B33-6F052D395A25}" type="pres">
      <dgm:prSet presAssocID="{278C0F17-83EA-4FA2-89F9-0A43378AA07B}" presName="sibTrans" presStyleLbl="sibTrans1D1" presStyleIdx="3" presStyleCnt="5"/>
      <dgm:spPr/>
    </dgm:pt>
    <dgm:pt modelId="{AD4BCE26-5FBB-4A9D-AF76-BD9A0835CDD9}" type="pres">
      <dgm:prSet presAssocID="{278C0F17-83EA-4FA2-89F9-0A43378AA07B}" presName="connectorText" presStyleLbl="sibTrans1D1" presStyleIdx="3" presStyleCnt="5"/>
      <dgm:spPr/>
    </dgm:pt>
    <dgm:pt modelId="{E581E2E4-3D2A-4C78-BB53-0A2D92272E54}" type="pres">
      <dgm:prSet presAssocID="{FE1415B6-5A14-4ED6-B7C0-1927366F3225}" presName="node" presStyleLbl="node1" presStyleIdx="4" presStyleCnt="6">
        <dgm:presLayoutVars>
          <dgm:bulletEnabled val="1"/>
        </dgm:presLayoutVars>
      </dgm:prSet>
      <dgm:spPr/>
    </dgm:pt>
    <dgm:pt modelId="{64BB9634-5A35-4476-B0BC-BF1EAEADC6B1}" type="pres">
      <dgm:prSet presAssocID="{3E240DD7-9EEA-4C2A-B0D6-8625B8045A72}" presName="sibTrans" presStyleLbl="sibTrans1D1" presStyleIdx="4" presStyleCnt="5"/>
      <dgm:spPr/>
    </dgm:pt>
    <dgm:pt modelId="{4EAAA64A-3D41-4CA5-B308-12517D9A308B}" type="pres">
      <dgm:prSet presAssocID="{3E240DD7-9EEA-4C2A-B0D6-8625B8045A72}" presName="connectorText" presStyleLbl="sibTrans1D1" presStyleIdx="4" presStyleCnt="5"/>
      <dgm:spPr/>
    </dgm:pt>
    <dgm:pt modelId="{1497D739-DDF3-45A0-9572-28FF3A1F9336}" type="pres">
      <dgm:prSet presAssocID="{309A374C-06CF-4260-A268-667EA7559343}" presName="node" presStyleLbl="node1" presStyleIdx="5" presStyleCnt="6">
        <dgm:presLayoutVars>
          <dgm:bulletEnabled val="1"/>
        </dgm:presLayoutVars>
      </dgm:prSet>
      <dgm:spPr/>
    </dgm:pt>
  </dgm:ptLst>
  <dgm:cxnLst>
    <dgm:cxn modelId="{4AC8F606-A6C8-4B19-BEA2-A993CB6F67C5}" srcId="{9F7CAF19-7C4B-40C5-9B90-9683DAADEE86}" destId="{309A374C-06CF-4260-A268-667EA7559343}" srcOrd="5" destOrd="0" parTransId="{20207F5D-57E8-4069-8B03-7EE57EF6E59E}" sibTransId="{76EA02E5-7737-4255-A6D7-DEA1831DED35}"/>
    <dgm:cxn modelId="{7B70C00B-73AF-46EB-A604-EFE6F1A66D25}" type="presOf" srcId="{309A374C-06CF-4260-A268-667EA7559343}" destId="{1497D739-DDF3-45A0-9572-28FF3A1F9336}" srcOrd="0" destOrd="0" presId="urn:microsoft.com/office/officeart/2005/8/layout/bProcess3"/>
    <dgm:cxn modelId="{9DF4241A-47D4-472D-9A4D-0BF58EAF35E1}" type="presOf" srcId="{3E240DD7-9EEA-4C2A-B0D6-8625B8045A72}" destId="{64BB9634-5A35-4476-B0BC-BF1EAEADC6B1}" srcOrd="0" destOrd="0" presId="urn:microsoft.com/office/officeart/2005/8/layout/bProcess3"/>
    <dgm:cxn modelId="{59A0E822-7547-40BC-91DA-FB4B46AE538D}" type="presOf" srcId="{E83F892C-F80F-4EE4-A47D-635678361208}" destId="{96695BE7-52BB-4620-BDAB-4448BC06CB87}" srcOrd="1" destOrd="0" presId="urn:microsoft.com/office/officeart/2005/8/layout/bProcess3"/>
    <dgm:cxn modelId="{22B5122E-2A13-46CD-A067-4D6BF4010CC8}" type="presOf" srcId="{278C0F17-83EA-4FA2-89F9-0A43378AA07B}" destId="{AD4BCE26-5FBB-4A9D-AF76-BD9A0835CDD9}" srcOrd="1" destOrd="0" presId="urn:microsoft.com/office/officeart/2005/8/layout/bProcess3"/>
    <dgm:cxn modelId="{A701A535-8287-4D0F-9D9F-E61378D59AE5}" srcId="{9F7CAF19-7C4B-40C5-9B90-9683DAADEE86}" destId="{FE1415B6-5A14-4ED6-B7C0-1927366F3225}" srcOrd="4" destOrd="0" parTransId="{B6875902-C6D9-4D65-945A-05B2FA338AA2}" sibTransId="{3E240DD7-9EEA-4C2A-B0D6-8625B8045A72}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49F75E9D-6EDB-4D68-B4EF-0CD95984F3AC}" srcId="{9F7CAF19-7C4B-40C5-9B90-9683DAADEE86}" destId="{A3C5D271-F865-4324-9258-2E9C253ADB00}" srcOrd="2" destOrd="0" parTransId="{05CF9C60-7B70-47D1-BC63-A15AB24F0752}" sibTransId="{E83F892C-F80F-4EE4-A47D-635678361208}"/>
    <dgm:cxn modelId="{60F46BA5-794C-4D9B-A55F-7C9FD1E2173E}" srcId="{9F7CAF19-7C4B-40C5-9B90-9683DAADEE86}" destId="{39AC08A5-C4C2-419E-8FA5-1E640CCEB812}" srcOrd="3" destOrd="0" parTransId="{BCE32C6E-3338-4455-AD68-1A16CAE48BCC}" sibTransId="{278C0F17-83EA-4FA2-89F9-0A43378AA07B}"/>
    <dgm:cxn modelId="{73A34AAB-F903-4C71-A358-71AD1E722F1A}" type="presOf" srcId="{E83F892C-F80F-4EE4-A47D-635678361208}" destId="{49F4F057-BD2C-4078-883B-9DB658F6BF84}" srcOrd="0" destOrd="0" presId="urn:microsoft.com/office/officeart/2005/8/layout/bProcess3"/>
    <dgm:cxn modelId="{BE8374AE-6883-4CE2-BF84-D8954665DC9A}" type="presOf" srcId="{FE1415B6-5A14-4ED6-B7C0-1927366F3225}" destId="{E581E2E4-3D2A-4C78-BB53-0A2D92272E54}" srcOrd="0" destOrd="0" presId="urn:microsoft.com/office/officeart/2005/8/layout/bProcess3"/>
    <dgm:cxn modelId="{8C30DCBC-08D4-4B3C-9857-D1F254A0796E}" type="presOf" srcId="{3E240DD7-9EEA-4C2A-B0D6-8625B8045A72}" destId="{4EAAA64A-3D41-4CA5-B308-12517D9A308B}" srcOrd="1" destOrd="0" presId="urn:microsoft.com/office/officeart/2005/8/layout/bProcess3"/>
    <dgm:cxn modelId="{C12E83CD-0CC4-4ACD-9202-FA20257A1033}" type="presOf" srcId="{39AC08A5-C4C2-419E-8FA5-1E640CCEB812}" destId="{A33F7948-6FC3-4361-B928-D39AC282A85E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7FD63CE7-D73F-4381-B168-5C5F23F86430}" type="presOf" srcId="{A3C5D271-F865-4324-9258-2E9C253ADB00}" destId="{67F41159-B843-4DE5-AB3A-24675AAE4C31}" srcOrd="0" destOrd="0" presId="urn:microsoft.com/office/officeart/2005/8/layout/bProcess3"/>
    <dgm:cxn modelId="{5276A9E8-A1AC-44FD-B5F1-E65DA9AC5767}" type="presOf" srcId="{278C0F17-83EA-4FA2-89F9-0A43378AA07B}" destId="{F09655E2-41E4-47EA-8B33-6F052D395A25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369E871F-C9D1-4E3E-A5CE-78845EF77AA7}" type="presParOf" srcId="{EF0D0EF5-61EF-4EBB-8134-BF2DB9C6886B}" destId="{67F41159-B843-4DE5-AB3A-24675AAE4C31}" srcOrd="4" destOrd="0" presId="urn:microsoft.com/office/officeart/2005/8/layout/bProcess3"/>
    <dgm:cxn modelId="{F0FD4C27-6825-41C2-851D-26881C16ED04}" type="presParOf" srcId="{EF0D0EF5-61EF-4EBB-8134-BF2DB9C6886B}" destId="{49F4F057-BD2C-4078-883B-9DB658F6BF84}" srcOrd="5" destOrd="0" presId="urn:microsoft.com/office/officeart/2005/8/layout/bProcess3"/>
    <dgm:cxn modelId="{5321A3C9-09DC-43A5-A408-7C75C08825EE}" type="presParOf" srcId="{49F4F057-BD2C-4078-883B-9DB658F6BF84}" destId="{96695BE7-52BB-4620-BDAB-4448BC06CB87}" srcOrd="0" destOrd="0" presId="urn:microsoft.com/office/officeart/2005/8/layout/bProcess3"/>
    <dgm:cxn modelId="{66650311-318A-40A4-B9CD-A5152755D6CA}" type="presParOf" srcId="{EF0D0EF5-61EF-4EBB-8134-BF2DB9C6886B}" destId="{A33F7948-6FC3-4361-B928-D39AC282A85E}" srcOrd="6" destOrd="0" presId="urn:microsoft.com/office/officeart/2005/8/layout/bProcess3"/>
    <dgm:cxn modelId="{A054FC67-F0D5-4143-88DD-977510AD2416}" type="presParOf" srcId="{EF0D0EF5-61EF-4EBB-8134-BF2DB9C6886B}" destId="{F09655E2-41E4-47EA-8B33-6F052D395A25}" srcOrd="7" destOrd="0" presId="urn:microsoft.com/office/officeart/2005/8/layout/bProcess3"/>
    <dgm:cxn modelId="{BABC9BDC-1FAF-4084-A783-D1F0B434E071}" type="presParOf" srcId="{F09655E2-41E4-47EA-8B33-6F052D395A25}" destId="{AD4BCE26-5FBB-4A9D-AF76-BD9A0835CDD9}" srcOrd="0" destOrd="0" presId="urn:microsoft.com/office/officeart/2005/8/layout/bProcess3"/>
    <dgm:cxn modelId="{89CE64E9-1B7F-4432-B0CE-45E4288452F7}" type="presParOf" srcId="{EF0D0EF5-61EF-4EBB-8134-BF2DB9C6886B}" destId="{E581E2E4-3D2A-4C78-BB53-0A2D92272E54}" srcOrd="8" destOrd="0" presId="urn:microsoft.com/office/officeart/2005/8/layout/bProcess3"/>
    <dgm:cxn modelId="{B6A1CD57-7135-4E5F-93D5-935DA2B6484E}" type="presParOf" srcId="{EF0D0EF5-61EF-4EBB-8134-BF2DB9C6886B}" destId="{64BB9634-5A35-4476-B0BC-BF1EAEADC6B1}" srcOrd="9" destOrd="0" presId="urn:microsoft.com/office/officeart/2005/8/layout/bProcess3"/>
    <dgm:cxn modelId="{7B72C118-D762-47B7-AB67-4A8625D521D0}" type="presParOf" srcId="{64BB9634-5A35-4476-B0BC-BF1EAEADC6B1}" destId="{4EAAA64A-3D41-4CA5-B308-12517D9A308B}" srcOrd="0" destOrd="0" presId="urn:microsoft.com/office/officeart/2005/8/layout/bProcess3"/>
    <dgm:cxn modelId="{C1D5D128-14DD-4F17-A46C-C7ED24C877C2}" type="presParOf" srcId="{EF0D0EF5-61EF-4EBB-8134-BF2DB9C6886B}" destId="{1497D739-DDF3-45A0-9572-28FF3A1F933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Character Dates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3C5D271-F865-4324-9258-2E9C253ADB00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Location Dates</a:t>
          </a:r>
          <a:endParaRPr lang="en-US" dirty="0"/>
        </a:p>
      </dgm:t>
    </dgm:pt>
    <dgm:pt modelId="{05CF9C60-7B70-47D1-BC63-A15AB24F0752}" type="parTrans" cxnId="{49F75E9D-6EDB-4D68-B4EF-0CD95984F3AC}">
      <dgm:prSet/>
      <dgm:spPr/>
      <dgm:t>
        <a:bodyPr/>
        <a:lstStyle/>
        <a:p>
          <a:endParaRPr lang="en-IN"/>
        </a:p>
      </dgm:t>
    </dgm:pt>
    <dgm:pt modelId="{E83F892C-F80F-4EE4-A47D-635678361208}" type="sibTrans" cxnId="{49F75E9D-6EDB-4D68-B4EF-0CD95984F3AC}">
      <dgm:prSet/>
      <dgm:spPr/>
      <dgm:t>
        <a:bodyPr/>
        <a:lstStyle/>
        <a:p>
          <a:endParaRPr lang="en-IN"/>
        </a:p>
      </dgm:t>
    </dgm:pt>
    <dgm:pt modelId="{39AC08A5-C4C2-419E-8FA5-1E640CCEB81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BCE32C6E-3338-4455-AD68-1A16CAE48BCC}" type="parTrans" cxnId="{60F46BA5-794C-4D9B-A55F-7C9FD1E2173E}">
      <dgm:prSet/>
      <dgm:spPr/>
      <dgm:t>
        <a:bodyPr/>
        <a:lstStyle/>
        <a:p>
          <a:endParaRPr lang="en-IN"/>
        </a:p>
      </dgm:t>
    </dgm:pt>
    <dgm:pt modelId="{278C0F17-83EA-4FA2-89F9-0A43378AA07B}" type="sibTrans" cxnId="{60F46BA5-794C-4D9B-A55F-7C9FD1E2173E}">
      <dgm:prSet/>
      <dgm:spPr/>
      <dgm:t>
        <a:bodyPr/>
        <a:lstStyle/>
        <a:p>
          <a:endParaRPr lang="en-IN"/>
        </a:p>
      </dgm:t>
    </dgm:pt>
    <dgm:pt modelId="{FE1415B6-5A14-4ED6-B7C0-1927366F322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Define Criticality</a:t>
          </a:r>
        </a:p>
      </dgm:t>
    </dgm:pt>
    <dgm:pt modelId="{B6875902-C6D9-4D65-945A-05B2FA338AA2}" type="parTrans" cxnId="{A701A535-8287-4D0F-9D9F-E61378D59AE5}">
      <dgm:prSet/>
      <dgm:spPr/>
      <dgm:t>
        <a:bodyPr/>
        <a:lstStyle/>
        <a:p>
          <a:endParaRPr lang="en-IN"/>
        </a:p>
      </dgm:t>
    </dgm:pt>
    <dgm:pt modelId="{3E240DD7-9EEA-4C2A-B0D6-8625B8045A72}" type="sibTrans" cxnId="{A701A535-8287-4D0F-9D9F-E61378D59AE5}">
      <dgm:prSet/>
      <dgm:spPr/>
      <dgm:t>
        <a:bodyPr/>
        <a:lstStyle/>
        <a:p>
          <a:endParaRPr lang="en-IN"/>
        </a:p>
      </dgm:t>
    </dgm:pt>
    <dgm:pt modelId="{309A374C-06CF-4260-A268-667EA755934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Schedule</a:t>
          </a:r>
        </a:p>
      </dgm:t>
    </dgm:pt>
    <dgm:pt modelId="{20207F5D-57E8-4069-8B03-7EE57EF6E59E}" type="parTrans" cxnId="{4AC8F606-A6C8-4B19-BEA2-A993CB6F67C5}">
      <dgm:prSet/>
      <dgm:spPr/>
      <dgm:t>
        <a:bodyPr/>
        <a:lstStyle/>
        <a:p>
          <a:endParaRPr lang="en-IN"/>
        </a:p>
      </dgm:t>
    </dgm:pt>
    <dgm:pt modelId="{76EA02E5-7737-4255-A6D7-DEA1831DED35}" type="sibTrans" cxnId="{4AC8F606-A6C8-4B19-BEA2-A993CB6F67C5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67F41159-B843-4DE5-AB3A-24675AAE4C31}" type="pres">
      <dgm:prSet presAssocID="{A3C5D271-F865-4324-9258-2E9C253ADB00}" presName="node" presStyleLbl="node1" presStyleIdx="2" presStyleCnt="6">
        <dgm:presLayoutVars>
          <dgm:bulletEnabled val="1"/>
        </dgm:presLayoutVars>
      </dgm:prSet>
      <dgm:spPr/>
    </dgm:pt>
    <dgm:pt modelId="{49F4F057-BD2C-4078-883B-9DB658F6BF84}" type="pres">
      <dgm:prSet presAssocID="{E83F892C-F80F-4EE4-A47D-635678361208}" presName="sibTrans" presStyleLbl="sibTrans1D1" presStyleIdx="2" presStyleCnt="5"/>
      <dgm:spPr/>
    </dgm:pt>
    <dgm:pt modelId="{96695BE7-52BB-4620-BDAB-4448BC06CB87}" type="pres">
      <dgm:prSet presAssocID="{E83F892C-F80F-4EE4-A47D-635678361208}" presName="connectorText" presStyleLbl="sibTrans1D1" presStyleIdx="2" presStyleCnt="5"/>
      <dgm:spPr/>
    </dgm:pt>
    <dgm:pt modelId="{A33F7948-6FC3-4361-B928-D39AC282A85E}" type="pres">
      <dgm:prSet presAssocID="{39AC08A5-C4C2-419E-8FA5-1E640CCEB812}" presName="node" presStyleLbl="node1" presStyleIdx="3" presStyleCnt="6">
        <dgm:presLayoutVars>
          <dgm:bulletEnabled val="1"/>
        </dgm:presLayoutVars>
      </dgm:prSet>
      <dgm:spPr/>
    </dgm:pt>
    <dgm:pt modelId="{F09655E2-41E4-47EA-8B33-6F052D395A25}" type="pres">
      <dgm:prSet presAssocID="{278C0F17-83EA-4FA2-89F9-0A43378AA07B}" presName="sibTrans" presStyleLbl="sibTrans1D1" presStyleIdx="3" presStyleCnt="5"/>
      <dgm:spPr/>
    </dgm:pt>
    <dgm:pt modelId="{AD4BCE26-5FBB-4A9D-AF76-BD9A0835CDD9}" type="pres">
      <dgm:prSet presAssocID="{278C0F17-83EA-4FA2-89F9-0A43378AA07B}" presName="connectorText" presStyleLbl="sibTrans1D1" presStyleIdx="3" presStyleCnt="5"/>
      <dgm:spPr/>
    </dgm:pt>
    <dgm:pt modelId="{E581E2E4-3D2A-4C78-BB53-0A2D92272E54}" type="pres">
      <dgm:prSet presAssocID="{FE1415B6-5A14-4ED6-B7C0-1927366F3225}" presName="node" presStyleLbl="node1" presStyleIdx="4" presStyleCnt="6">
        <dgm:presLayoutVars>
          <dgm:bulletEnabled val="1"/>
        </dgm:presLayoutVars>
      </dgm:prSet>
      <dgm:spPr/>
    </dgm:pt>
    <dgm:pt modelId="{64BB9634-5A35-4476-B0BC-BF1EAEADC6B1}" type="pres">
      <dgm:prSet presAssocID="{3E240DD7-9EEA-4C2A-B0D6-8625B8045A72}" presName="sibTrans" presStyleLbl="sibTrans1D1" presStyleIdx="4" presStyleCnt="5"/>
      <dgm:spPr/>
    </dgm:pt>
    <dgm:pt modelId="{4EAAA64A-3D41-4CA5-B308-12517D9A308B}" type="pres">
      <dgm:prSet presAssocID="{3E240DD7-9EEA-4C2A-B0D6-8625B8045A72}" presName="connectorText" presStyleLbl="sibTrans1D1" presStyleIdx="4" presStyleCnt="5"/>
      <dgm:spPr/>
    </dgm:pt>
    <dgm:pt modelId="{1497D739-DDF3-45A0-9572-28FF3A1F9336}" type="pres">
      <dgm:prSet presAssocID="{309A374C-06CF-4260-A268-667EA7559343}" presName="node" presStyleLbl="node1" presStyleIdx="5" presStyleCnt="6">
        <dgm:presLayoutVars>
          <dgm:bulletEnabled val="1"/>
        </dgm:presLayoutVars>
      </dgm:prSet>
      <dgm:spPr/>
    </dgm:pt>
  </dgm:ptLst>
  <dgm:cxnLst>
    <dgm:cxn modelId="{4AC8F606-A6C8-4B19-BEA2-A993CB6F67C5}" srcId="{9F7CAF19-7C4B-40C5-9B90-9683DAADEE86}" destId="{309A374C-06CF-4260-A268-667EA7559343}" srcOrd="5" destOrd="0" parTransId="{20207F5D-57E8-4069-8B03-7EE57EF6E59E}" sibTransId="{76EA02E5-7737-4255-A6D7-DEA1831DED35}"/>
    <dgm:cxn modelId="{7B70C00B-73AF-46EB-A604-EFE6F1A66D25}" type="presOf" srcId="{309A374C-06CF-4260-A268-667EA7559343}" destId="{1497D739-DDF3-45A0-9572-28FF3A1F9336}" srcOrd="0" destOrd="0" presId="urn:microsoft.com/office/officeart/2005/8/layout/bProcess3"/>
    <dgm:cxn modelId="{9DF4241A-47D4-472D-9A4D-0BF58EAF35E1}" type="presOf" srcId="{3E240DD7-9EEA-4C2A-B0D6-8625B8045A72}" destId="{64BB9634-5A35-4476-B0BC-BF1EAEADC6B1}" srcOrd="0" destOrd="0" presId="urn:microsoft.com/office/officeart/2005/8/layout/bProcess3"/>
    <dgm:cxn modelId="{59A0E822-7547-40BC-91DA-FB4B46AE538D}" type="presOf" srcId="{E83F892C-F80F-4EE4-A47D-635678361208}" destId="{96695BE7-52BB-4620-BDAB-4448BC06CB87}" srcOrd="1" destOrd="0" presId="urn:microsoft.com/office/officeart/2005/8/layout/bProcess3"/>
    <dgm:cxn modelId="{22B5122E-2A13-46CD-A067-4D6BF4010CC8}" type="presOf" srcId="{278C0F17-83EA-4FA2-89F9-0A43378AA07B}" destId="{AD4BCE26-5FBB-4A9D-AF76-BD9A0835CDD9}" srcOrd="1" destOrd="0" presId="urn:microsoft.com/office/officeart/2005/8/layout/bProcess3"/>
    <dgm:cxn modelId="{A701A535-8287-4D0F-9D9F-E61378D59AE5}" srcId="{9F7CAF19-7C4B-40C5-9B90-9683DAADEE86}" destId="{FE1415B6-5A14-4ED6-B7C0-1927366F3225}" srcOrd="4" destOrd="0" parTransId="{B6875902-C6D9-4D65-945A-05B2FA338AA2}" sibTransId="{3E240DD7-9EEA-4C2A-B0D6-8625B8045A72}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49F75E9D-6EDB-4D68-B4EF-0CD95984F3AC}" srcId="{9F7CAF19-7C4B-40C5-9B90-9683DAADEE86}" destId="{A3C5D271-F865-4324-9258-2E9C253ADB00}" srcOrd="2" destOrd="0" parTransId="{05CF9C60-7B70-47D1-BC63-A15AB24F0752}" sibTransId="{E83F892C-F80F-4EE4-A47D-635678361208}"/>
    <dgm:cxn modelId="{60F46BA5-794C-4D9B-A55F-7C9FD1E2173E}" srcId="{9F7CAF19-7C4B-40C5-9B90-9683DAADEE86}" destId="{39AC08A5-C4C2-419E-8FA5-1E640CCEB812}" srcOrd="3" destOrd="0" parTransId="{BCE32C6E-3338-4455-AD68-1A16CAE48BCC}" sibTransId="{278C0F17-83EA-4FA2-89F9-0A43378AA07B}"/>
    <dgm:cxn modelId="{73A34AAB-F903-4C71-A358-71AD1E722F1A}" type="presOf" srcId="{E83F892C-F80F-4EE4-A47D-635678361208}" destId="{49F4F057-BD2C-4078-883B-9DB658F6BF84}" srcOrd="0" destOrd="0" presId="urn:microsoft.com/office/officeart/2005/8/layout/bProcess3"/>
    <dgm:cxn modelId="{BE8374AE-6883-4CE2-BF84-D8954665DC9A}" type="presOf" srcId="{FE1415B6-5A14-4ED6-B7C0-1927366F3225}" destId="{E581E2E4-3D2A-4C78-BB53-0A2D92272E54}" srcOrd="0" destOrd="0" presId="urn:microsoft.com/office/officeart/2005/8/layout/bProcess3"/>
    <dgm:cxn modelId="{8C30DCBC-08D4-4B3C-9857-D1F254A0796E}" type="presOf" srcId="{3E240DD7-9EEA-4C2A-B0D6-8625B8045A72}" destId="{4EAAA64A-3D41-4CA5-B308-12517D9A308B}" srcOrd="1" destOrd="0" presId="urn:microsoft.com/office/officeart/2005/8/layout/bProcess3"/>
    <dgm:cxn modelId="{C12E83CD-0CC4-4ACD-9202-FA20257A1033}" type="presOf" srcId="{39AC08A5-C4C2-419E-8FA5-1E640CCEB812}" destId="{A33F7948-6FC3-4361-B928-D39AC282A85E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7FD63CE7-D73F-4381-B168-5C5F23F86430}" type="presOf" srcId="{A3C5D271-F865-4324-9258-2E9C253ADB00}" destId="{67F41159-B843-4DE5-AB3A-24675AAE4C31}" srcOrd="0" destOrd="0" presId="urn:microsoft.com/office/officeart/2005/8/layout/bProcess3"/>
    <dgm:cxn modelId="{5276A9E8-A1AC-44FD-B5F1-E65DA9AC5767}" type="presOf" srcId="{278C0F17-83EA-4FA2-89F9-0A43378AA07B}" destId="{F09655E2-41E4-47EA-8B33-6F052D395A25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369E871F-C9D1-4E3E-A5CE-78845EF77AA7}" type="presParOf" srcId="{EF0D0EF5-61EF-4EBB-8134-BF2DB9C6886B}" destId="{67F41159-B843-4DE5-AB3A-24675AAE4C31}" srcOrd="4" destOrd="0" presId="urn:microsoft.com/office/officeart/2005/8/layout/bProcess3"/>
    <dgm:cxn modelId="{F0FD4C27-6825-41C2-851D-26881C16ED04}" type="presParOf" srcId="{EF0D0EF5-61EF-4EBB-8134-BF2DB9C6886B}" destId="{49F4F057-BD2C-4078-883B-9DB658F6BF84}" srcOrd="5" destOrd="0" presId="urn:microsoft.com/office/officeart/2005/8/layout/bProcess3"/>
    <dgm:cxn modelId="{5321A3C9-09DC-43A5-A408-7C75C08825EE}" type="presParOf" srcId="{49F4F057-BD2C-4078-883B-9DB658F6BF84}" destId="{96695BE7-52BB-4620-BDAB-4448BC06CB87}" srcOrd="0" destOrd="0" presId="urn:microsoft.com/office/officeart/2005/8/layout/bProcess3"/>
    <dgm:cxn modelId="{66650311-318A-40A4-B9CD-A5152755D6CA}" type="presParOf" srcId="{EF0D0EF5-61EF-4EBB-8134-BF2DB9C6886B}" destId="{A33F7948-6FC3-4361-B928-D39AC282A85E}" srcOrd="6" destOrd="0" presId="urn:microsoft.com/office/officeart/2005/8/layout/bProcess3"/>
    <dgm:cxn modelId="{A054FC67-F0D5-4143-88DD-977510AD2416}" type="presParOf" srcId="{EF0D0EF5-61EF-4EBB-8134-BF2DB9C6886B}" destId="{F09655E2-41E4-47EA-8B33-6F052D395A25}" srcOrd="7" destOrd="0" presId="urn:microsoft.com/office/officeart/2005/8/layout/bProcess3"/>
    <dgm:cxn modelId="{BABC9BDC-1FAF-4084-A783-D1F0B434E071}" type="presParOf" srcId="{F09655E2-41E4-47EA-8B33-6F052D395A25}" destId="{AD4BCE26-5FBB-4A9D-AF76-BD9A0835CDD9}" srcOrd="0" destOrd="0" presId="urn:microsoft.com/office/officeart/2005/8/layout/bProcess3"/>
    <dgm:cxn modelId="{89CE64E9-1B7F-4432-B0CE-45E4288452F7}" type="presParOf" srcId="{EF0D0EF5-61EF-4EBB-8134-BF2DB9C6886B}" destId="{E581E2E4-3D2A-4C78-BB53-0A2D92272E54}" srcOrd="8" destOrd="0" presId="urn:microsoft.com/office/officeart/2005/8/layout/bProcess3"/>
    <dgm:cxn modelId="{B6A1CD57-7135-4E5F-93D5-935DA2B6484E}" type="presParOf" srcId="{EF0D0EF5-61EF-4EBB-8134-BF2DB9C6886B}" destId="{64BB9634-5A35-4476-B0BC-BF1EAEADC6B1}" srcOrd="9" destOrd="0" presId="urn:microsoft.com/office/officeart/2005/8/layout/bProcess3"/>
    <dgm:cxn modelId="{7B72C118-D762-47B7-AB67-4A8625D521D0}" type="presParOf" srcId="{64BB9634-5A35-4476-B0BC-BF1EAEADC6B1}" destId="{4EAAA64A-3D41-4CA5-B308-12517D9A308B}" srcOrd="0" destOrd="0" presId="urn:microsoft.com/office/officeart/2005/8/layout/bProcess3"/>
    <dgm:cxn modelId="{C1D5D128-14DD-4F17-A46C-C7ED24C877C2}" type="presParOf" srcId="{EF0D0EF5-61EF-4EBB-8134-BF2DB9C6886B}" destId="{1497D739-DDF3-45A0-9572-28FF3A1F933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Character Dates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3C5D271-F865-4324-9258-2E9C253ADB00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Location Dates</a:t>
          </a:r>
          <a:endParaRPr lang="en-US" dirty="0"/>
        </a:p>
      </dgm:t>
    </dgm:pt>
    <dgm:pt modelId="{05CF9C60-7B70-47D1-BC63-A15AB24F0752}" type="parTrans" cxnId="{49F75E9D-6EDB-4D68-B4EF-0CD95984F3AC}">
      <dgm:prSet/>
      <dgm:spPr/>
      <dgm:t>
        <a:bodyPr/>
        <a:lstStyle/>
        <a:p>
          <a:endParaRPr lang="en-IN"/>
        </a:p>
      </dgm:t>
    </dgm:pt>
    <dgm:pt modelId="{E83F892C-F80F-4EE4-A47D-635678361208}" type="sibTrans" cxnId="{49F75E9D-6EDB-4D68-B4EF-0CD95984F3AC}">
      <dgm:prSet/>
      <dgm:spPr/>
      <dgm:t>
        <a:bodyPr/>
        <a:lstStyle/>
        <a:p>
          <a:endParaRPr lang="en-IN"/>
        </a:p>
      </dgm:t>
    </dgm:pt>
    <dgm:pt modelId="{39AC08A5-C4C2-419E-8FA5-1E640CCEB81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BCE32C6E-3338-4455-AD68-1A16CAE48BCC}" type="parTrans" cxnId="{60F46BA5-794C-4D9B-A55F-7C9FD1E2173E}">
      <dgm:prSet/>
      <dgm:spPr/>
      <dgm:t>
        <a:bodyPr/>
        <a:lstStyle/>
        <a:p>
          <a:endParaRPr lang="en-IN"/>
        </a:p>
      </dgm:t>
    </dgm:pt>
    <dgm:pt modelId="{278C0F17-83EA-4FA2-89F9-0A43378AA07B}" type="sibTrans" cxnId="{60F46BA5-794C-4D9B-A55F-7C9FD1E2173E}">
      <dgm:prSet/>
      <dgm:spPr/>
      <dgm:t>
        <a:bodyPr/>
        <a:lstStyle/>
        <a:p>
          <a:endParaRPr lang="en-IN"/>
        </a:p>
      </dgm:t>
    </dgm:pt>
    <dgm:pt modelId="{FE1415B6-5A14-4ED6-B7C0-1927366F322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Define Criticality</a:t>
          </a:r>
        </a:p>
      </dgm:t>
    </dgm:pt>
    <dgm:pt modelId="{B6875902-C6D9-4D65-945A-05B2FA338AA2}" type="parTrans" cxnId="{A701A535-8287-4D0F-9D9F-E61378D59AE5}">
      <dgm:prSet/>
      <dgm:spPr/>
      <dgm:t>
        <a:bodyPr/>
        <a:lstStyle/>
        <a:p>
          <a:endParaRPr lang="en-IN"/>
        </a:p>
      </dgm:t>
    </dgm:pt>
    <dgm:pt modelId="{3E240DD7-9EEA-4C2A-B0D6-8625B8045A72}" type="sibTrans" cxnId="{A701A535-8287-4D0F-9D9F-E61378D59AE5}">
      <dgm:prSet/>
      <dgm:spPr/>
      <dgm:t>
        <a:bodyPr/>
        <a:lstStyle/>
        <a:p>
          <a:endParaRPr lang="en-IN"/>
        </a:p>
      </dgm:t>
    </dgm:pt>
    <dgm:pt modelId="{309A374C-06CF-4260-A268-667EA755934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Schedule</a:t>
          </a:r>
        </a:p>
      </dgm:t>
    </dgm:pt>
    <dgm:pt modelId="{20207F5D-57E8-4069-8B03-7EE57EF6E59E}" type="parTrans" cxnId="{4AC8F606-A6C8-4B19-BEA2-A993CB6F67C5}">
      <dgm:prSet/>
      <dgm:spPr/>
      <dgm:t>
        <a:bodyPr/>
        <a:lstStyle/>
        <a:p>
          <a:endParaRPr lang="en-IN"/>
        </a:p>
      </dgm:t>
    </dgm:pt>
    <dgm:pt modelId="{76EA02E5-7737-4255-A6D7-DEA1831DED35}" type="sibTrans" cxnId="{4AC8F606-A6C8-4B19-BEA2-A993CB6F67C5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67F41159-B843-4DE5-AB3A-24675AAE4C31}" type="pres">
      <dgm:prSet presAssocID="{A3C5D271-F865-4324-9258-2E9C253ADB00}" presName="node" presStyleLbl="node1" presStyleIdx="2" presStyleCnt="6">
        <dgm:presLayoutVars>
          <dgm:bulletEnabled val="1"/>
        </dgm:presLayoutVars>
      </dgm:prSet>
      <dgm:spPr/>
    </dgm:pt>
    <dgm:pt modelId="{49F4F057-BD2C-4078-883B-9DB658F6BF84}" type="pres">
      <dgm:prSet presAssocID="{E83F892C-F80F-4EE4-A47D-635678361208}" presName="sibTrans" presStyleLbl="sibTrans1D1" presStyleIdx="2" presStyleCnt="5"/>
      <dgm:spPr/>
    </dgm:pt>
    <dgm:pt modelId="{96695BE7-52BB-4620-BDAB-4448BC06CB87}" type="pres">
      <dgm:prSet presAssocID="{E83F892C-F80F-4EE4-A47D-635678361208}" presName="connectorText" presStyleLbl="sibTrans1D1" presStyleIdx="2" presStyleCnt="5"/>
      <dgm:spPr/>
    </dgm:pt>
    <dgm:pt modelId="{A33F7948-6FC3-4361-B928-D39AC282A85E}" type="pres">
      <dgm:prSet presAssocID="{39AC08A5-C4C2-419E-8FA5-1E640CCEB812}" presName="node" presStyleLbl="node1" presStyleIdx="3" presStyleCnt="6">
        <dgm:presLayoutVars>
          <dgm:bulletEnabled val="1"/>
        </dgm:presLayoutVars>
      </dgm:prSet>
      <dgm:spPr/>
    </dgm:pt>
    <dgm:pt modelId="{F09655E2-41E4-47EA-8B33-6F052D395A25}" type="pres">
      <dgm:prSet presAssocID="{278C0F17-83EA-4FA2-89F9-0A43378AA07B}" presName="sibTrans" presStyleLbl="sibTrans1D1" presStyleIdx="3" presStyleCnt="5"/>
      <dgm:spPr/>
    </dgm:pt>
    <dgm:pt modelId="{AD4BCE26-5FBB-4A9D-AF76-BD9A0835CDD9}" type="pres">
      <dgm:prSet presAssocID="{278C0F17-83EA-4FA2-89F9-0A43378AA07B}" presName="connectorText" presStyleLbl="sibTrans1D1" presStyleIdx="3" presStyleCnt="5"/>
      <dgm:spPr/>
    </dgm:pt>
    <dgm:pt modelId="{E581E2E4-3D2A-4C78-BB53-0A2D92272E54}" type="pres">
      <dgm:prSet presAssocID="{FE1415B6-5A14-4ED6-B7C0-1927366F3225}" presName="node" presStyleLbl="node1" presStyleIdx="4" presStyleCnt="6">
        <dgm:presLayoutVars>
          <dgm:bulletEnabled val="1"/>
        </dgm:presLayoutVars>
      </dgm:prSet>
      <dgm:spPr/>
    </dgm:pt>
    <dgm:pt modelId="{64BB9634-5A35-4476-B0BC-BF1EAEADC6B1}" type="pres">
      <dgm:prSet presAssocID="{3E240DD7-9EEA-4C2A-B0D6-8625B8045A72}" presName="sibTrans" presStyleLbl="sibTrans1D1" presStyleIdx="4" presStyleCnt="5"/>
      <dgm:spPr/>
    </dgm:pt>
    <dgm:pt modelId="{4EAAA64A-3D41-4CA5-B308-12517D9A308B}" type="pres">
      <dgm:prSet presAssocID="{3E240DD7-9EEA-4C2A-B0D6-8625B8045A72}" presName="connectorText" presStyleLbl="sibTrans1D1" presStyleIdx="4" presStyleCnt="5"/>
      <dgm:spPr/>
    </dgm:pt>
    <dgm:pt modelId="{1497D739-DDF3-45A0-9572-28FF3A1F9336}" type="pres">
      <dgm:prSet presAssocID="{309A374C-06CF-4260-A268-667EA7559343}" presName="node" presStyleLbl="node1" presStyleIdx="5" presStyleCnt="6">
        <dgm:presLayoutVars>
          <dgm:bulletEnabled val="1"/>
        </dgm:presLayoutVars>
      </dgm:prSet>
      <dgm:spPr/>
    </dgm:pt>
  </dgm:ptLst>
  <dgm:cxnLst>
    <dgm:cxn modelId="{4AC8F606-A6C8-4B19-BEA2-A993CB6F67C5}" srcId="{9F7CAF19-7C4B-40C5-9B90-9683DAADEE86}" destId="{309A374C-06CF-4260-A268-667EA7559343}" srcOrd="5" destOrd="0" parTransId="{20207F5D-57E8-4069-8B03-7EE57EF6E59E}" sibTransId="{76EA02E5-7737-4255-A6D7-DEA1831DED35}"/>
    <dgm:cxn modelId="{7B70C00B-73AF-46EB-A604-EFE6F1A66D25}" type="presOf" srcId="{309A374C-06CF-4260-A268-667EA7559343}" destId="{1497D739-DDF3-45A0-9572-28FF3A1F9336}" srcOrd="0" destOrd="0" presId="urn:microsoft.com/office/officeart/2005/8/layout/bProcess3"/>
    <dgm:cxn modelId="{9DF4241A-47D4-472D-9A4D-0BF58EAF35E1}" type="presOf" srcId="{3E240DD7-9EEA-4C2A-B0D6-8625B8045A72}" destId="{64BB9634-5A35-4476-B0BC-BF1EAEADC6B1}" srcOrd="0" destOrd="0" presId="urn:microsoft.com/office/officeart/2005/8/layout/bProcess3"/>
    <dgm:cxn modelId="{59A0E822-7547-40BC-91DA-FB4B46AE538D}" type="presOf" srcId="{E83F892C-F80F-4EE4-A47D-635678361208}" destId="{96695BE7-52BB-4620-BDAB-4448BC06CB87}" srcOrd="1" destOrd="0" presId="urn:microsoft.com/office/officeart/2005/8/layout/bProcess3"/>
    <dgm:cxn modelId="{22B5122E-2A13-46CD-A067-4D6BF4010CC8}" type="presOf" srcId="{278C0F17-83EA-4FA2-89F9-0A43378AA07B}" destId="{AD4BCE26-5FBB-4A9D-AF76-BD9A0835CDD9}" srcOrd="1" destOrd="0" presId="urn:microsoft.com/office/officeart/2005/8/layout/bProcess3"/>
    <dgm:cxn modelId="{A701A535-8287-4D0F-9D9F-E61378D59AE5}" srcId="{9F7CAF19-7C4B-40C5-9B90-9683DAADEE86}" destId="{FE1415B6-5A14-4ED6-B7C0-1927366F3225}" srcOrd="4" destOrd="0" parTransId="{B6875902-C6D9-4D65-945A-05B2FA338AA2}" sibTransId="{3E240DD7-9EEA-4C2A-B0D6-8625B8045A72}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49F75E9D-6EDB-4D68-B4EF-0CD95984F3AC}" srcId="{9F7CAF19-7C4B-40C5-9B90-9683DAADEE86}" destId="{A3C5D271-F865-4324-9258-2E9C253ADB00}" srcOrd="2" destOrd="0" parTransId="{05CF9C60-7B70-47D1-BC63-A15AB24F0752}" sibTransId="{E83F892C-F80F-4EE4-A47D-635678361208}"/>
    <dgm:cxn modelId="{60F46BA5-794C-4D9B-A55F-7C9FD1E2173E}" srcId="{9F7CAF19-7C4B-40C5-9B90-9683DAADEE86}" destId="{39AC08A5-C4C2-419E-8FA5-1E640CCEB812}" srcOrd="3" destOrd="0" parTransId="{BCE32C6E-3338-4455-AD68-1A16CAE48BCC}" sibTransId="{278C0F17-83EA-4FA2-89F9-0A43378AA07B}"/>
    <dgm:cxn modelId="{73A34AAB-F903-4C71-A358-71AD1E722F1A}" type="presOf" srcId="{E83F892C-F80F-4EE4-A47D-635678361208}" destId="{49F4F057-BD2C-4078-883B-9DB658F6BF84}" srcOrd="0" destOrd="0" presId="urn:microsoft.com/office/officeart/2005/8/layout/bProcess3"/>
    <dgm:cxn modelId="{BE8374AE-6883-4CE2-BF84-D8954665DC9A}" type="presOf" srcId="{FE1415B6-5A14-4ED6-B7C0-1927366F3225}" destId="{E581E2E4-3D2A-4C78-BB53-0A2D92272E54}" srcOrd="0" destOrd="0" presId="urn:microsoft.com/office/officeart/2005/8/layout/bProcess3"/>
    <dgm:cxn modelId="{8C30DCBC-08D4-4B3C-9857-D1F254A0796E}" type="presOf" srcId="{3E240DD7-9EEA-4C2A-B0D6-8625B8045A72}" destId="{4EAAA64A-3D41-4CA5-B308-12517D9A308B}" srcOrd="1" destOrd="0" presId="urn:microsoft.com/office/officeart/2005/8/layout/bProcess3"/>
    <dgm:cxn modelId="{C12E83CD-0CC4-4ACD-9202-FA20257A1033}" type="presOf" srcId="{39AC08A5-C4C2-419E-8FA5-1E640CCEB812}" destId="{A33F7948-6FC3-4361-B928-D39AC282A85E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7FD63CE7-D73F-4381-B168-5C5F23F86430}" type="presOf" srcId="{A3C5D271-F865-4324-9258-2E9C253ADB00}" destId="{67F41159-B843-4DE5-AB3A-24675AAE4C31}" srcOrd="0" destOrd="0" presId="urn:microsoft.com/office/officeart/2005/8/layout/bProcess3"/>
    <dgm:cxn modelId="{5276A9E8-A1AC-44FD-B5F1-E65DA9AC5767}" type="presOf" srcId="{278C0F17-83EA-4FA2-89F9-0A43378AA07B}" destId="{F09655E2-41E4-47EA-8B33-6F052D395A25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369E871F-C9D1-4E3E-A5CE-78845EF77AA7}" type="presParOf" srcId="{EF0D0EF5-61EF-4EBB-8134-BF2DB9C6886B}" destId="{67F41159-B843-4DE5-AB3A-24675AAE4C31}" srcOrd="4" destOrd="0" presId="urn:microsoft.com/office/officeart/2005/8/layout/bProcess3"/>
    <dgm:cxn modelId="{F0FD4C27-6825-41C2-851D-26881C16ED04}" type="presParOf" srcId="{EF0D0EF5-61EF-4EBB-8134-BF2DB9C6886B}" destId="{49F4F057-BD2C-4078-883B-9DB658F6BF84}" srcOrd="5" destOrd="0" presId="urn:microsoft.com/office/officeart/2005/8/layout/bProcess3"/>
    <dgm:cxn modelId="{5321A3C9-09DC-43A5-A408-7C75C08825EE}" type="presParOf" srcId="{49F4F057-BD2C-4078-883B-9DB658F6BF84}" destId="{96695BE7-52BB-4620-BDAB-4448BC06CB87}" srcOrd="0" destOrd="0" presId="urn:microsoft.com/office/officeart/2005/8/layout/bProcess3"/>
    <dgm:cxn modelId="{66650311-318A-40A4-B9CD-A5152755D6CA}" type="presParOf" srcId="{EF0D0EF5-61EF-4EBB-8134-BF2DB9C6886B}" destId="{A33F7948-6FC3-4361-B928-D39AC282A85E}" srcOrd="6" destOrd="0" presId="urn:microsoft.com/office/officeart/2005/8/layout/bProcess3"/>
    <dgm:cxn modelId="{A054FC67-F0D5-4143-88DD-977510AD2416}" type="presParOf" srcId="{EF0D0EF5-61EF-4EBB-8134-BF2DB9C6886B}" destId="{F09655E2-41E4-47EA-8B33-6F052D395A25}" srcOrd="7" destOrd="0" presId="urn:microsoft.com/office/officeart/2005/8/layout/bProcess3"/>
    <dgm:cxn modelId="{BABC9BDC-1FAF-4084-A783-D1F0B434E071}" type="presParOf" srcId="{F09655E2-41E4-47EA-8B33-6F052D395A25}" destId="{AD4BCE26-5FBB-4A9D-AF76-BD9A0835CDD9}" srcOrd="0" destOrd="0" presId="urn:microsoft.com/office/officeart/2005/8/layout/bProcess3"/>
    <dgm:cxn modelId="{89CE64E9-1B7F-4432-B0CE-45E4288452F7}" type="presParOf" srcId="{EF0D0EF5-61EF-4EBB-8134-BF2DB9C6886B}" destId="{E581E2E4-3D2A-4C78-BB53-0A2D92272E54}" srcOrd="8" destOrd="0" presId="urn:microsoft.com/office/officeart/2005/8/layout/bProcess3"/>
    <dgm:cxn modelId="{B6A1CD57-7135-4E5F-93D5-935DA2B6484E}" type="presParOf" srcId="{EF0D0EF5-61EF-4EBB-8134-BF2DB9C6886B}" destId="{64BB9634-5A35-4476-B0BC-BF1EAEADC6B1}" srcOrd="9" destOrd="0" presId="urn:microsoft.com/office/officeart/2005/8/layout/bProcess3"/>
    <dgm:cxn modelId="{7B72C118-D762-47B7-AB67-4A8625D521D0}" type="presParOf" srcId="{64BB9634-5A35-4476-B0BC-BF1EAEADC6B1}" destId="{4EAAA64A-3D41-4CA5-B308-12517D9A308B}" srcOrd="0" destOrd="0" presId="urn:microsoft.com/office/officeart/2005/8/layout/bProcess3"/>
    <dgm:cxn modelId="{C1D5D128-14DD-4F17-A46C-C7ED24C877C2}" type="presParOf" srcId="{EF0D0EF5-61EF-4EBB-8134-BF2DB9C6886B}" destId="{1497D739-DDF3-45A0-9572-28FF3A1F933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Admin Login</a:t>
          </a:r>
          <a:endParaRPr lang="en-IN" dirty="0">
            <a:solidFill>
              <a:schemeClr val="bg1"/>
            </a:solidFill>
          </a:endParaRPr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Production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157CFD24-4222-4AC4-BDBF-E82FD2B98D14}">
      <dgm:prSet phldrT="[Text]"/>
      <dgm:spPr>
        <a:solidFill>
          <a:srgbClr val="E8F9FD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Create Department</a:t>
          </a:r>
        </a:p>
      </dgm:t>
    </dgm:pt>
    <dgm:pt modelId="{E0058CEE-5417-4EF3-8213-020593A0555F}" type="parTrans" cxnId="{533829CD-FC50-4FB8-8D80-8ED3E1B88B2F}">
      <dgm:prSet/>
      <dgm:spPr/>
      <dgm:t>
        <a:bodyPr/>
        <a:lstStyle/>
        <a:p>
          <a:endParaRPr lang="en-IN"/>
        </a:p>
      </dgm:t>
    </dgm:pt>
    <dgm:pt modelId="{DEEACE3B-2C92-48DD-97D4-63E00D65155B}" type="sibTrans" cxnId="{533829CD-FC50-4FB8-8D80-8ED3E1B88B2F}">
      <dgm:prSet/>
      <dgm:spPr/>
      <dgm:t>
        <a:bodyPr/>
        <a:lstStyle/>
        <a:p>
          <a:endParaRPr lang="en-IN"/>
        </a:p>
      </dgm:t>
    </dgm:pt>
    <dgm:pt modelId="{28B052EF-9A96-4421-9C9B-A55861F5EFD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Sub Department</a:t>
          </a:r>
        </a:p>
      </dgm:t>
    </dgm:pt>
    <dgm:pt modelId="{C20C4CDA-24D7-4642-BE03-F48261E13E1E}" type="parTrans" cxnId="{43EA0BF1-F32C-4D05-9CB4-DF6B2D75132D}">
      <dgm:prSet/>
      <dgm:spPr/>
      <dgm:t>
        <a:bodyPr/>
        <a:lstStyle/>
        <a:p>
          <a:endParaRPr lang="en-IN"/>
        </a:p>
      </dgm:t>
    </dgm:pt>
    <dgm:pt modelId="{1CC72814-D081-4F02-9D89-8C0CE249EBF6}" type="sibTrans" cxnId="{43EA0BF1-F32C-4D05-9CB4-DF6B2D75132D}">
      <dgm:prSet/>
      <dgm:spPr/>
      <dgm:t>
        <a:bodyPr/>
        <a:lstStyle/>
        <a:p>
          <a:endParaRPr lang="en-IN"/>
        </a:p>
      </dgm:t>
    </dgm:pt>
    <dgm:pt modelId="{21F6A4FE-F891-4457-9EBD-0C66731242D4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Designation</a:t>
          </a:r>
        </a:p>
      </dgm:t>
    </dgm:pt>
    <dgm:pt modelId="{E1818223-68D6-4085-BFDA-4D0EF72C7575}" type="parTrans" cxnId="{C9409055-08B7-42BE-AE5A-6E49DCFDAA68}">
      <dgm:prSet/>
      <dgm:spPr/>
      <dgm:t>
        <a:bodyPr/>
        <a:lstStyle/>
        <a:p>
          <a:endParaRPr lang="en-IN"/>
        </a:p>
      </dgm:t>
    </dgm:pt>
    <dgm:pt modelId="{8588CBF5-47AB-49BE-A248-57E392F4C204}" type="sibTrans" cxnId="{C9409055-08B7-42BE-AE5A-6E49DCFDAA68}">
      <dgm:prSet/>
      <dgm:spPr/>
      <dgm:t>
        <a:bodyPr/>
        <a:lstStyle/>
        <a:p>
          <a:endParaRPr lang="en-IN"/>
        </a:p>
      </dgm:t>
    </dgm:pt>
    <dgm:pt modelId="{AC3C7D36-AED6-4FEC-8371-118C2BF8763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Add Crew</a:t>
          </a:r>
        </a:p>
      </dgm:t>
    </dgm:pt>
    <dgm:pt modelId="{81BA7494-1836-4B8B-9637-37667517E00E}" type="parTrans" cxnId="{3B69D908-B764-4FC2-BF95-052BE65AF9D6}">
      <dgm:prSet/>
      <dgm:spPr/>
      <dgm:t>
        <a:bodyPr/>
        <a:lstStyle/>
        <a:p>
          <a:endParaRPr lang="en-IN"/>
        </a:p>
      </dgm:t>
    </dgm:pt>
    <dgm:pt modelId="{4B775E93-45EE-4855-A282-E906952AF839}" type="sibTrans" cxnId="{3B69D908-B764-4FC2-BF95-052BE65AF9D6}">
      <dgm:prSet/>
      <dgm:spPr/>
      <dgm:t>
        <a:bodyPr/>
        <a:lstStyle/>
        <a:p>
          <a:endParaRPr lang="en-IN"/>
        </a:p>
      </dgm:t>
    </dgm:pt>
    <dgm:pt modelId="{056CE2AB-2B20-4A0F-A079-2217D32564C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Define User Rights</a:t>
          </a:r>
        </a:p>
      </dgm:t>
    </dgm:pt>
    <dgm:pt modelId="{E3A7F6C2-A53F-4CA9-B993-E3302CB65CDA}" type="parTrans" cxnId="{4B7D5F18-FD79-4D06-9438-E138D04CFC1B}">
      <dgm:prSet/>
      <dgm:spPr/>
      <dgm:t>
        <a:bodyPr/>
        <a:lstStyle/>
        <a:p>
          <a:endParaRPr lang="en-IN"/>
        </a:p>
      </dgm:t>
    </dgm:pt>
    <dgm:pt modelId="{6411C884-C07F-41EF-A5B8-FE79F57D418D}" type="sibTrans" cxnId="{4B7D5F18-FD79-4D06-9438-E138D04CFC1B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7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6"/>
      <dgm:spPr/>
    </dgm:pt>
    <dgm:pt modelId="{0EFDAFF8-6D02-4895-ABA1-CCA4D62A33C5}" type="pres">
      <dgm:prSet presAssocID="{D8DED21C-A1CF-4E49-A3D1-C11DD0909E1F}" presName="connectorText" presStyleLbl="sibTrans1D1" presStyleIdx="0" presStyleCnt="6"/>
      <dgm:spPr/>
    </dgm:pt>
    <dgm:pt modelId="{2058E4E2-AAE4-4B20-B159-768E6216A194}" type="pres">
      <dgm:prSet presAssocID="{EB97539B-2012-4F4C-98D1-59C5D40534C7}" presName="node" presStyleLbl="node1" presStyleIdx="1" presStyleCnt="7">
        <dgm:presLayoutVars>
          <dgm:bulletEnabled val="1"/>
        </dgm:presLayoutVars>
      </dgm:prSet>
      <dgm:spPr/>
    </dgm:pt>
    <dgm:pt modelId="{9737D588-C246-4CCD-88FA-05201AB8B531}" type="pres">
      <dgm:prSet presAssocID="{0034389F-B894-41F3-9BFD-65246671AE39}" presName="sibTrans" presStyleLbl="sibTrans1D1" presStyleIdx="1" presStyleCnt="6"/>
      <dgm:spPr/>
    </dgm:pt>
    <dgm:pt modelId="{624DF29A-7424-49E8-B09F-65BC9DC39041}" type="pres">
      <dgm:prSet presAssocID="{0034389F-B894-41F3-9BFD-65246671AE39}" presName="connectorText" presStyleLbl="sibTrans1D1" presStyleIdx="1" presStyleCnt="6"/>
      <dgm:spPr/>
    </dgm:pt>
    <dgm:pt modelId="{DDF4240D-9225-4A20-8346-8EB7965EFF00}" type="pres">
      <dgm:prSet presAssocID="{157CFD24-4222-4AC4-BDBF-E82FD2B98D14}" presName="node" presStyleLbl="node1" presStyleIdx="2" presStyleCnt="7">
        <dgm:presLayoutVars>
          <dgm:bulletEnabled val="1"/>
        </dgm:presLayoutVars>
      </dgm:prSet>
      <dgm:spPr/>
    </dgm:pt>
    <dgm:pt modelId="{3C0C8A40-D7D0-423B-BA7F-DB5E31C4989E}" type="pres">
      <dgm:prSet presAssocID="{DEEACE3B-2C92-48DD-97D4-63E00D65155B}" presName="sibTrans" presStyleLbl="sibTrans1D1" presStyleIdx="2" presStyleCnt="6"/>
      <dgm:spPr/>
    </dgm:pt>
    <dgm:pt modelId="{40974404-EEB8-448B-8458-223BCC4E94CD}" type="pres">
      <dgm:prSet presAssocID="{DEEACE3B-2C92-48DD-97D4-63E00D65155B}" presName="connectorText" presStyleLbl="sibTrans1D1" presStyleIdx="2" presStyleCnt="6"/>
      <dgm:spPr/>
    </dgm:pt>
    <dgm:pt modelId="{CDA1539C-5F02-4B97-9E13-C48F35CA5BE8}" type="pres">
      <dgm:prSet presAssocID="{28B052EF-9A96-4421-9C9B-A55861F5EFD5}" presName="node" presStyleLbl="node1" presStyleIdx="3" presStyleCnt="7">
        <dgm:presLayoutVars>
          <dgm:bulletEnabled val="1"/>
        </dgm:presLayoutVars>
      </dgm:prSet>
      <dgm:spPr/>
    </dgm:pt>
    <dgm:pt modelId="{1FD3BDBC-A77F-4BD1-93E6-4973468465EA}" type="pres">
      <dgm:prSet presAssocID="{1CC72814-D081-4F02-9D89-8C0CE249EBF6}" presName="sibTrans" presStyleLbl="sibTrans1D1" presStyleIdx="3" presStyleCnt="6"/>
      <dgm:spPr/>
    </dgm:pt>
    <dgm:pt modelId="{3079C703-EF5C-4D51-8259-C91E5DA449F9}" type="pres">
      <dgm:prSet presAssocID="{1CC72814-D081-4F02-9D89-8C0CE249EBF6}" presName="connectorText" presStyleLbl="sibTrans1D1" presStyleIdx="3" presStyleCnt="6"/>
      <dgm:spPr/>
    </dgm:pt>
    <dgm:pt modelId="{5CBC8DB9-F301-4233-BA85-42CC1902A846}" type="pres">
      <dgm:prSet presAssocID="{21F6A4FE-F891-4457-9EBD-0C66731242D4}" presName="node" presStyleLbl="node1" presStyleIdx="4" presStyleCnt="7">
        <dgm:presLayoutVars>
          <dgm:bulletEnabled val="1"/>
        </dgm:presLayoutVars>
      </dgm:prSet>
      <dgm:spPr/>
    </dgm:pt>
    <dgm:pt modelId="{E16C1CF8-3791-40F5-B3F9-2981B445C860}" type="pres">
      <dgm:prSet presAssocID="{8588CBF5-47AB-49BE-A248-57E392F4C204}" presName="sibTrans" presStyleLbl="sibTrans1D1" presStyleIdx="4" presStyleCnt="6"/>
      <dgm:spPr/>
    </dgm:pt>
    <dgm:pt modelId="{4A12ABAE-FF68-416C-BE6C-4CB2EACF4C12}" type="pres">
      <dgm:prSet presAssocID="{8588CBF5-47AB-49BE-A248-57E392F4C204}" presName="connectorText" presStyleLbl="sibTrans1D1" presStyleIdx="4" presStyleCnt="6"/>
      <dgm:spPr/>
    </dgm:pt>
    <dgm:pt modelId="{C29BC09D-881E-4F84-83EB-73015DE644DD}" type="pres">
      <dgm:prSet presAssocID="{AC3C7D36-AED6-4FEC-8371-118C2BF8763E}" presName="node" presStyleLbl="node1" presStyleIdx="5" presStyleCnt="7">
        <dgm:presLayoutVars>
          <dgm:bulletEnabled val="1"/>
        </dgm:presLayoutVars>
      </dgm:prSet>
      <dgm:spPr/>
    </dgm:pt>
    <dgm:pt modelId="{FC9847C6-8666-45FE-8FBE-88E7C5656909}" type="pres">
      <dgm:prSet presAssocID="{4B775E93-45EE-4855-A282-E906952AF839}" presName="sibTrans" presStyleLbl="sibTrans1D1" presStyleIdx="5" presStyleCnt="6"/>
      <dgm:spPr/>
    </dgm:pt>
    <dgm:pt modelId="{DDE2ED17-EAA6-41D8-B7AE-B16EF56032FD}" type="pres">
      <dgm:prSet presAssocID="{4B775E93-45EE-4855-A282-E906952AF839}" presName="connectorText" presStyleLbl="sibTrans1D1" presStyleIdx="5" presStyleCnt="6"/>
      <dgm:spPr/>
    </dgm:pt>
    <dgm:pt modelId="{F527A869-3967-417B-B3B4-B5860C9FEADB}" type="pres">
      <dgm:prSet presAssocID="{056CE2AB-2B20-4A0F-A079-2217D32564C2}" presName="node" presStyleLbl="node1" presStyleIdx="6" presStyleCnt="7">
        <dgm:presLayoutVars>
          <dgm:bulletEnabled val="1"/>
        </dgm:presLayoutVars>
      </dgm:prSet>
      <dgm:spPr/>
    </dgm:pt>
  </dgm:ptLst>
  <dgm:cxnLst>
    <dgm:cxn modelId="{3B69D908-B764-4FC2-BF95-052BE65AF9D6}" srcId="{9F7CAF19-7C4B-40C5-9B90-9683DAADEE86}" destId="{AC3C7D36-AED6-4FEC-8371-118C2BF8763E}" srcOrd="5" destOrd="0" parTransId="{81BA7494-1836-4B8B-9637-37667517E00E}" sibTransId="{4B775E93-45EE-4855-A282-E906952AF839}"/>
    <dgm:cxn modelId="{9621C70A-2E1B-48E0-9A5B-29FD298E2C48}" type="presOf" srcId="{21F6A4FE-F891-4457-9EBD-0C66731242D4}" destId="{5CBC8DB9-F301-4233-BA85-42CC1902A846}" srcOrd="0" destOrd="0" presId="urn:microsoft.com/office/officeart/2005/8/layout/bProcess3"/>
    <dgm:cxn modelId="{4B7D5F18-FD79-4D06-9438-E138D04CFC1B}" srcId="{9F7CAF19-7C4B-40C5-9B90-9683DAADEE86}" destId="{056CE2AB-2B20-4A0F-A079-2217D32564C2}" srcOrd="6" destOrd="0" parTransId="{E3A7F6C2-A53F-4CA9-B993-E3302CB65CDA}" sibTransId="{6411C884-C07F-41EF-A5B8-FE79F57D418D}"/>
    <dgm:cxn modelId="{6B65E734-C7AF-436D-8837-F3BB937FB7B3}" type="presOf" srcId="{0034389F-B894-41F3-9BFD-65246671AE39}" destId="{9737D588-C246-4CCD-88FA-05201AB8B531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D567243-742D-44EB-A340-9F4BB5FDD7DF}" type="presOf" srcId="{1CC72814-D081-4F02-9D89-8C0CE249EBF6}" destId="{3079C703-EF5C-4D51-8259-C91E5DA449F9}" srcOrd="1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C9409055-08B7-42BE-AE5A-6E49DCFDAA68}" srcId="{9F7CAF19-7C4B-40C5-9B90-9683DAADEE86}" destId="{21F6A4FE-F891-4457-9EBD-0C66731242D4}" srcOrd="4" destOrd="0" parTransId="{E1818223-68D6-4085-BFDA-4D0EF72C7575}" sibTransId="{8588CBF5-47AB-49BE-A248-57E392F4C204}"/>
    <dgm:cxn modelId="{99DA227A-1E90-47C9-ACDC-BB60256FA3D8}" type="presOf" srcId="{DEEACE3B-2C92-48DD-97D4-63E00D65155B}" destId="{3C0C8A40-D7D0-423B-BA7F-DB5E31C4989E}" srcOrd="0" destOrd="0" presId="urn:microsoft.com/office/officeart/2005/8/layout/bProcess3"/>
    <dgm:cxn modelId="{D8A8AF8E-A6F3-460F-BC4A-DB310EFFA44F}" type="presOf" srcId="{DEEACE3B-2C92-48DD-97D4-63E00D65155B}" destId="{40974404-EEB8-448B-8458-223BCC4E94CD}" srcOrd="1" destOrd="0" presId="urn:microsoft.com/office/officeart/2005/8/layout/bProcess3"/>
    <dgm:cxn modelId="{18B39F91-BE37-4123-941D-07F2AE26794A}" type="presOf" srcId="{28B052EF-9A96-4421-9C9B-A55861F5EFD5}" destId="{CDA1539C-5F02-4B97-9E13-C48F35CA5BE8}" srcOrd="0" destOrd="0" presId="urn:microsoft.com/office/officeart/2005/8/layout/bProcess3"/>
    <dgm:cxn modelId="{02F0E692-695B-4E45-992E-B8629FCFBF0F}" type="presOf" srcId="{0034389F-B894-41F3-9BFD-65246671AE39}" destId="{624DF29A-7424-49E8-B09F-65BC9DC39041}" srcOrd="1" destOrd="0" presId="urn:microsoft.com/office/officeart/2005/8/layout/bProcess3"/>
    <dgm:cxn modelId="{DE76A394-FEE3-4C72-AE91-019CBAAB3FBD}" type="presOf" srcId="{4B775E93-45EE-4855-A282-E906952AF839}" destId="{DDE2ED17-EAA6-41D8-B7AE-B16EF56032FD}" srcOrd="1" destOrd="0" presId="urn:microsoft.com/office/officeart/2005/8/layout/bProcess3"/>
    <dgm:cxn modelId="{C5164995-CEB5-4FFF-AEE5-F63AE7224437}" type="presOf" srcId="{4B775E93-45EE-4855-A282-E906952AF839}" destId="{FC9847C6-8666-45FE-8FBE-88E7C5656909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99698097-29AA-4348-85F5-1E519CEB017E}" type="presOf" srcId="{1CC72814-D081-4F02-9D89-8C0CE249EBF6}" destId="{1FD3BDBC-A77F-4BD1-93E6-4973468465EA}" srcOrd="0" destOrd="0" presId="urn:microsoft.com/office/officeart/2005/8/layout/bProcess3"/>
    <dgm:cxn modelId="{12747999-FC82-43C0-953E-97976E8CE580}" type="presOf" srcId="{157CFD24-4222-4AC4-BDBF-E82FD2B98D14}" destId="{DDF4240D-9225-4A20-8346-8EB7965EFF00}" srcOrd="0" destOrd="0" presId="urn:microsoft.com/office/officeart/2005/8/layout/bProcess3"/>
    <dgm:cxn modelId="{465A78A2-5776-4745-B7A9-96E359775EB6}" type="presOf" srcId="{8588CBF5-47AB-49BE-A248-57E392F4C204}" destId="{E16C1CF8-3791-40F5-B3F9-2981B445C860}" srcOrd="0" destOrd="0" presId="urn:microsoft.com/office/officeart/2005/8/layout/bProcess3"/>
    <dgm:cxn modelId="{FD81E2B1-ECA3-42D5-A97B-5E75AA2F3D62}" type="presOf" srcId="{8588CBF5-47AB-49BE-A248-57E392F4C204}" destId="{4A12ABAE-FF68-416C-BE6C-4CB2EACF4C12}" srcOrd="1" destOrd="0" presId="urn:microsoft.com/office/officeart/2005/8/layout/bProcess3"/>
    <dgm:cxn modelId="{657467C6-5DF8-4A52-BD27-1A1969BBCE70}" type="presOf" srcId="{056CE2AB-2B20-4A0F-A079-2217D32564C2}" destId="{F527A869-3967-417B-B3B4-B5860C9FEADB}" srcOrd="0" destOrd="0" presId="urn:microsoft.com/office/officeart/2005/8/layout/bProcess3"/>
    <dgm:cxn modelId="{533829CD-FC50-4FB8-8D80-8ED3E1B88B2F}" srcId="{9F7CAF19-7C4B-40C5-9B90-9683DAADEE86}" destId="{157CFD24-4222-4AC4-BDBF-E82FD2B98D14}" srcOrd="2" destOrd="0" parTransId="{E0058CEE-5417-4EF3-8213-020593A0555F}" sibTransId="{DEEACE3B-2C92-48DD-97D4-63E00D65155B}"/>
    <dgm:cxn modelId="{D42838D9-E770-4031-B1AE-EC5B71CDD7E6}" type="presOf" srcId="{AC3C7D36-AED6-4FEC-8371-118C2BF8763E}" destId="{C29BC09D-881E-4F84-83EB-73015DE644DD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43EA0BF1-F32C-4D05-9CB4-DF6B2D75132D}" srcId="{9F7CAF19-7C4B-40C5-9B90-9683DAADEE86}" destId="{28B052EF-9A96-4421-9C9B-A55861F5EFD5}" srcOrd="3" destOrd="0" parTransId="{C20C4CDA-24D7-4642-BE03-F48261E13E1E}" sibTransId="{1CC72814-D081-4F02-9D89-8C0CE249EBF6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1B3D5CBD-F148-480D-AFE4-514F5CA003C4}" type="presParOf" srcId="{EF0D0EF5-61EF-4EBB-8134-BF2DB9C6886B}" destId="{9737D588-C246-4CCD-88FA-05201AB8B531}" srcOrd="3" destOrd="0" presId="urn:microsoft.com/office/officeart/2005/8/layout/bProcess3"/>
    <dgm:cxn modelId="{6AAA5EE3-87C5-4274-B6FF-97D62633A530}" type="presParOf" srcId="{9737D588-C246-4CCD-88FA-05201AB8B531}" destId="{624DF29A-7424-49E8-B09F-65BC9DC39041}" srcOrd="0" destOrd="0" presId="urn:microsoft.com/office/officeart/2005/8/layout/bProcess3"/>
    <dgm:cxn modelId="{CA9E4080-6A92-4370-B48C-E9BA3D805F2A}" type="presParOf" srcId="{EF0D0EF5-61EF-4EBB-8134-BF2DB9C6886B}" destId="{DDF4240D-9225-4A20-8346-8EB7965EFF00}" srcOrd="4" destOrd="0" presId="urn:microsoft.com/office/officeart/2005/8/layout/bProcess3"/>
    <dgm:cxn modelId="{2BAAA22E-3587-4566-96CE-1CE418D89329}" type="presParOf" srcId="{EF0D0EF5-61EF-4EBB-8134-BF2DB9C6886B}" destId="{3C0C8A40-D7D0-423B-BA7F-DB5E31C4989E}" srcOrd="5" destOrd="0" presId="urn:microsoft.com/office/officeart/2005/8/layout/bProcess3"/>
    <dgm:cxn modelId="{84EB6C8F-0781-43B2-9857-40EED407614D}" type="presParOf" srcId="{3C0C8A40-D7D0-423B-BA7F-DB5E31C4989E}" destId="{40974404-EEB8-448B-8458-223BCC4E94CD}" srcOrd="0" destOrd="0" presId="urn:microsoft.com/office/officeart/2005/8/layout/bProcess3"/>
    <dgm:cxn modelId="{2DCF2C8A-123C-4E96-B5B1-282A9F8D5910}" type="presParOf" srcId="{EF0D0EF5-61EF-4EBB-8134-BF2DB9C6886B}" destId="{CDA1539C-5F02-4B97-9E13-C48F35CA5BE8}" srcOrd="6" destOrd="0" presId="urn:microsoft.com/office/officeart/2005/8/layout/bProcess3"/>
    <dgm:cxn modelId="{4A506D7C-8D34-4B96-BA76-A753063BDB29}" type="presParOf" srcId="{EF0D0EF5-61EF-4EBB-8134-BF2DB9C6886B}" destId="{1FD3BDBC-A77F-4BD1-93E6-4973468465EA}" srcOrd="7" destOrd="0" presId="urn:microsoft.com/office/officeart/2005/8/layout/bProcess3"/>
    <dgm:cxn modelId="{4C28BBCA-6EE9-445A-91DA-DC926F6296F7}" type="presParOf" srcId="{1FD3BDBC-A77F-4BD1-93E6-4973468465EA}" destId="{3079C703-EF5C-4D51-8259-C91E5DA449F9}" srcOrd="0" destOrd="0" presId="urn:microsoft.com/office/officeart/2005/8/layout/bProcess3"/>
    <dgm:cxn modelId="{E05C6802-AF4C-4870-9C8A-E90DF5BE53B4}" type="presParOf" srcId="{EF0D0EF5-61EF-4EBB-8134-BF2DB9C6886B}" destId="{5CBC8DB9-F301-4233-BA85-42CC1902A846}" srcOrd="8" destOrd="0" presId="urn:microsoft.com/office/officeart/2005/8/layout/bProcess3"/>
    <dgm:cxn modelId="{BA68D777-2FAB-4A98-8A56-A1288E841A8D}" type="presParOf" srcId="{EF0D0EF5-61EF-4EBB-8134-BF2DB9C6886B}" destId="{E16C1CF8-3791-40F5-B3F9-2981B445C860}" srcOrd="9" destOrd="0" presId="urn:microsoft.com/office/officeart/2005/8/layout/bProcess3"/>
    <dgm:cxn modelId="{353CAD09-C817-484B-A4AE-A017BAC17474}" type="presParOf" srcId="{E16C1CF8-3791-40F5-B3F9-2981B445C860}" destId="{4A12ABAE-FF68-416C-BE6C-4CB2EACF4C12}" srcOrd="0" destOrd="0" presId="urn:microsoft.com/office/officeart/2005/8/layout/bProcess3"/>
    <dgm:cxn modelId="{AF68EC53-4BDF-4BB0-AEB7-D34CF61272F2}" type="presParOf" srcId="{EF0D0EF5-61EF-4EBB-8134-BF2DB9C6886B}" destId="{C29BC09D-881E-4F84-83EB-73015DE644DD}" srcOrd="10" destOrd="0" presId="urn:microsoft.com/office/officeart/2005/8/layout/bProcess3"/>
    <dgm:cxn modelId="{C9207F31-284D-42B4-A76E-E18989D59D6D}" type="presParOf" srcId="{EF0D0EF5-61EF-4EBB-8134-BF2DB9C6886B}" destId="{FC9847C6-8666-45FE-8FBE-88E7C5656909}" srcOrd="11" destOrd="0" presId="urn:microsoft.com/office/officeart/2005/8/layout/bProcess3"/>
    <dgm:cxn modelId="{3C3E8B80-C757-407B-B056-62459A3A0058}" type="presParOf" srcId="{FC9847C6-8666-45FE-8FBE-88E7C5656909}" destId="{DDE2ED17-EAA6-41D8-B7AE-B16EF56032FD}" srcOrd="0" destOrd="0" presId="urn:microsoft.com/office/officeart/2005/8/layout/bProcess3"/>
    <dgm:cxn modelId="{B450C91B-2AD7-4A25-951C-9187A77B79C6}" type="presParOf" srcId="{EF0D0EF5-61EF-4EBB-8134-BF2DB9C6886B}" destId="{F527A869-3967-417B-B3B4-B5860C9FEADB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Character Dates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3C5D271-F865-4324-9258-2E9C253ADB00}">
      <dgm:prSet phldrT="[Text]"/>
      <dgm:spPr>
        <a:solidFill>
          <a:srgbClr val="A5A5A5"/>
        </a:solidFill>
      </dgm:spPr>
      <dgm:t>
        <a:bodyPr/>
        <a:lstStyle/>
        <a:p>
          <a:r>
            <a:rPr lang="en-US"/>
            <a:t>Location Dates</a:t>
          </a:r>
          <a:endParaRPr lang="en-US" dirty="0"/>
        </a:p>
      </dgm:t>
    </dgm:pt>
    <dgm:pt modelId="{05CF9C60-7B70-47D1-BC63-A15AB24F0752}" type="parTrans" cxnId="{49F75E9D-6EDB-4D68-B4EF-0CD95984F3AC}">
      <dgm:prSet/>
      <dgm:spPr/>
      <dgm:t>
        <a:bodyPr/>
        <a:lstStyle/>
        <a:p>
          <a:endParaRPr lang="en-IN"/>
        </a:p>
      </dgm:t>
    </dgm:pt>
    <dgm:pt modelId="{E83F892C-F80F-4EE4-A47D-635678361208}" type="sibTrans" cxnId="{49F75E9D-6EDB-4D68-B4EF-0CD95984F3AC}">
      <dgm:prSet/>
      <dgm:spPr/>
      <dgm:t>
        <a:bodyPr/>
        <a:lstStyle/>
        <a:p>
          <a:endParaRPr lang="en-IN"/>
        </a:p>
      </dgm:t>
    </dgm:pt>
    <dgm:pt modelId="{39AC08A5-C4C2-419E-8FA5-1E640CCEB81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BCE32C6E-3338-4455-AD68-1A16CAE48BCC}" type="parTrans" cxnId="{60F46BA5-794C-4D9B-A55F-7C9FD1E2173E}">
      <dgm:prSet/>
      <dgm:spPr/>
      <dgm:t>
        <a:bodyPr/>
        <a:lstStyle/>
        <a:p>
          <a:endParaRPr lang="en-IN"/>
        </a:p>
      </dgm:t>
    </dgm:pt>
    <dgm:pt modelId="{278C0F17-83EA-4FA2-89F9-0A43378AA07B}" type="sibTrans" cxnId="{60F46BA5-794C-4D9B-A55F-7C9FD1E2173E}">
      <dgm:prSet/>
      <dgm:spPr/>
      <dgm:t>
        <a:bodyPr/>
        <a:lstStyle/>
        <a:p>
          <a:endParaRPr lang="en-IN"/>
        </a:p>
      </dgm:t>
    </dgm:pt>
    <dgm:pt modelId="{FE1415B6-5A14-4ED6-B7C0-1927366F322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Define Criticality</a:t>
          </a:r>
        </a:p>
      </dgm:t>
    </dgm:pt>
    <dgm:pt modelId="{B6875902-C6D9-4D65-945A-05B2FA338AA2}" type="parTrans" cxnId="{A701A535-8287-4D0F-9D9F-E61378D59AE5}">
      <dgm:prSet/>
      <dgm:spPr/>
      <dgm:t>
        <a:bodyPr/>
        <a:lstStyle/>
        <a:p>
          <a:endParaRPr lang="en-IN"/>
        </a:p>
      </dgm:t>
    </dgm:pt>
    <dgm:pt modelId="{3E240DD7-9EEA-4C2A-B0D6-8625B8045A72}" type="sibTrans" cxnId="{A701A535-8287-4D0F-9D9F-E61378D59AE5}">
      <dgm:prSet/>
      <dgm:spPr/>
      <dgm:t>
        <a:bodyPr/>
        <a:lstStyle/>
        <a:p>
          <a:endParaRPr lang="en-IN"/>
        </a:p>
      </dgm:t>
    </dgm:pt>
    <dgm:pt modelId="{309A374C-06CF-4260-A268-667EA755934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Schedule</a:t>
          </a:r>
        </a:p>
      </dgm:t>
    </dgm:pt>
    <dgm:pt modelId="{20207F5D-57E8-4069-8B03-7EE57EF6E59E}" type="parTrans" cxnId="{4AC8F606-A6C8-4B19-BEA2-A993CB6F67C5}">
      <dgm:prSet/>
      <dgm:spPr/>
      <dgm:t>
        <a:bodyPr/>
        <a:lstStyle/>
        <a:p>
          <a:endParaRPr lang="en-IN"/>
        </a:p>
      </dgm:t>
    </dgm:pt>
    <dgm:pt modelId="{76EA02E5-7737-4255-A6D7-DEA1831DED35}" type="sibTrans" cxnId="{4AC8F606-A6C8-4B19-BEA2-A993CB6F67C5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67F41159-B843-4DE5-AB3A-24675AAE4C31}" type="pres">
      <dgm:prSet presAssocID="{A3C5D271-F865-4324-9258-2E9C253ADB00}" presName="node" presStyleLbl="node1" presStyleIdx="2" presStyleCnt="6">
        <dgm:presLayoutVars>
          <dgm:bulletEnabled val="1"/>
        </dgm:presLayoutVars>
      </dgm:prSet>
      <dgm:spPr/>
    </dgm:pt>
    <dgm:pt modelId="{49F4F057-BD2C-4078-883B-9DB658F6BF84}" type="pres">
      <dgm:prSet presAssocID="{E83F892C-F80F-4EE4-A47D-635678361208}" presName="sibTrans" presStyleLbl="sibTrans1D1" presStyleIdx="2" presStyleCnt="5"/>
      <dgm:spPr/>
    </dgm:pt>
    <dgm:pt modelId="{96695BE7-52BB-4620-BDAB-4448BC06CB87}" type="pres">
      <dgm:prSet presAssocID="{E83F892C-F80F-4EE4-A47D-635678361208}" presName="connectorText" presStyleLbl="sibTrans1D1" presStyleIdx="2" presStyleCnt="5"/>
      <dgm:spPr/>
    </dgm:pt>
    <dgm:pt modelId="{A33F7948-6FC3-4361-B928-D39AC282A85E}" type="pres">
      <dgm:prSet presAssocID="{39AC08A5-C4C2-419E-8FA5-1E640CCEB812}" presName="node" presStyleLbl="node1" presStyleIdx="3" presStyleCnt="6">
        <dgm:presLayoutVars>
          <dgm:bulletEnabled val="1"/>
        </dgm:presLayoutVars>
      </dgm:prSet>
      <dgm:spPr/>
    </dgm:pt>
    <dgm:pt modelId="{F09655E2-41E4-47EA-8B33-6F052D395A25}" type="pres">
      <dgm:prSet presAssocID="{278C0F17-83EA-4FA2-89F9-0A43378AA07B}" presName="sibTrans" presStyleLbl="sibTrans1D1" presStyleIdx="3" presStyleCnt="5"/>
      <dgm:spPr/>
    </dgm:pt>
    <dgm:pt modelId="{AD4BCE26-5FBB-4A9D-AF76-BD9A0835CDD9}" type="pres">
      <dgm:prSet presAssocID="{278C0F17-83EA-4FA2-89F9-0A43378AA07B}" presName="connectorText" presStyleLbl="sibTrans1D1" presStyleIdx="3" presStyleCnt="5"/>
      <dgm:spPr/>
    </dgm:pt>
    <dgm:pt modelId="{E581E2E4-3D2A-4C78-BB53-0A2D92272E54}" type="pres">
      <dgm:prSet presAssocID="{FE1415B6-5A14-4ED6-B7C0-1927366F3225}" presName="node" presStyleLbl="node1" presStyleIdx="4" presStyleCnt="6">
        <dgm:presLayoutVars>
          <dgm:bulletEnabled val="1"/>
        </dgm:presLayoutVars>
      </dgm:prSet>
      <dgm:spPr/>
    </dgm:pt>
    <dgm:pt modelId="{64BB9634-5A35-4476-B0BC-BF1EAEADC6B1}" type="pres">
      <dgm:prSet presAssocID="{3E240DD7-9EEA-4C2A-B0D6-8625B8045A72}" presName="sibTrans" presStyleLbl="sibTrans1D1" presStyleIdx="4" presStyleCnt="5"/>
      <dgm:spPr/>
    </dgm:pt>
    <dgm:pt modelId="{4EAAA64A-3D41-4CA5-B308-12517D9A308B}" type="pres">
      <dgm:prSet presAssocID="{3E240DD7-9EEA-4C2A-B0D6-8625B8045A72}" presName="connectorText" presStyleLbl="sibTrans1D1" presStyleIdx="4" presStyleCnt="5"/>
      <dgm:spPr/>
    </dgm:pt>
    <dgm:pt modelId="{1497D739-DDF3-45A0-9572-28FF3A1F9336}" type="pres">
      <dgm:prSet presAssocID="{309A374C-06CF-4260-A268-667EA7559343}" presName="node" presStyleLbl="node1" presStyleIdx="5" presStyleCnt="6">
        <dgm:presLayoutVars>
          <dgm:bulletEnabled val="1"/>
        </dgm:presLayoutVars>
      </dgm:prSet>
      <dgm:spPr/>
    </dgm:pt>
  </dgm:ptLst>
  <dgm:cxnLst>
    <dgm:cxn modelId="{4AC8F606-A6C8-4B19-BEA2-A993CB6F67C5}" srcId="{9F7CAF19-7C4B-40C5-9B90-9683DAADEE86}" destId="{309A374C-06CF-4260-A268-667EA7559343}" srcOrd="5" destOrd="0" parTransId="{20207F5D-57E8-4069-8B03-7EE57EF6E59E}" sibTransId="{76EA02E5-7737-4255-A6D7-DEA1831DED35}"/>
    <dgm:cxn modelId="{7B70C00B-73AF-46EB-A604-EFE6F1A66D25}" type="presOf" srcId="{309A374C-06CF-4260-A268-667EA7559343}" destId="{1497D739-DDF3-45A0-9572-28FF3A1F9336}" srcOrd="0" destOrd="0" presId="urn:microsoft.com/office/officeart/2005/8/layout/bProcess3"/>
    <dgm:cxn modelId="{9DF4241A-47D4-472D-9A4D-0BF58EAF35E1}" type="presOf" srcId="{3E240DD7-9EEA-4C2A-B0D6-8625B8045A72}" destId="{64BB9634-5A35-4476-B0BC-BF1EAEADC6B1}" srcOrd="0" destOrd="0" presId="urn:microsoft.com/office/officeart/2005/8/layout/bProcess3"/>
    <dgm:cxn modelId="{59A0E822-7547-40BC-91DA-FB4B46AE538D}" type="presOf" srcId="{E83F892C-F80F-4EE4-A47D-635678361208}" destId="{96695BE7-52BB-4620-BDAB-4448BC06CB87}" srcOrd="1" destOrd="0" presId="urn:microsoft.com/office/officeart/2005/8/layout/bProcess3"/>
    <dgm:cxn modelId="{22B5122E-2A13-46CD-A067-4D6BF4010CC8}" type="presOf" srcId="{278C0F17-83EA-4FA2-89F9-0A43378AA07B}" destId="{AD4BCE26-5FBB-4A9D-AF76-BD9A0835CDD9}" srcOrd="1" destOrd="0" presId="urn:microsoft.com/office/officeart/2005/8/layout/bProcess3"/>
    <dgm:cxn modelId="{A701A535-8287-4D0F-9D9F-E61378D59AE5}" srcId="{9F7CAF19-7C4B-40C5-9B90-9683DAADEE86}" destId="{FE1415B6-5A14-4ED6-B7C0-1927366F3225}" srcOrd="4" destOrd="0" parTransId="{B6875902-C6D9-4D65-945A-05B2FA338AA2}" sibTransId="{3E240DD7-9EEA-4C2A-B0D6-8625B8045A72}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49F75E9D-6EDB-4D68-B4EF-0CD95984F3AC}" srcId="{9F7CAF19-7C4B-40C5-9B90-9683DAADEE86}" destId="{A3C5D271-F865-4324-9258-2E9C253ADB00}" srcOrd="2" destOrd="0" parTransId="{05CF9C60-7B70-47D1-BC63-A15AB24F0752}" sibTransId="{E83F892C-F80F-4EE4-A47D-635678361208}"/>
    <dgm:cxn modelId="{60F46BA5-794C-4D9B-A55F-7C9FD1E2173E}" srcId="{9F7CAF19-7C4B-40C5-9B90-9683DAADEE86}" destId="{39AC08A5-C4C2-419E-8FA5-1E640CCEB812}" srcOrd="3" destOrd="0" parTransId="{BCE32C6E-3338-4455-AD68-1A16CAE48BCC}" sibTransId="{278C0F17-83EA-4FA2-89F9-0A43378AA07B}"/>
    <dgm:cxn modelId="{73A34AAB-F903-4C71-A358-71AD1E722F1A}" type="presOf" srcId="{E83F892C-F80F-4EE4-A47D-635678361208}" destId="{49F4F057-BD2C-4078-883B-9DB658F6BF84}" srcOrd="0" destOrd="0" presId="urn:microsoft.com/office/officeart/2005/8/layout/bProcess3"/>
    <dgm:cxn modelId="{BE8374AE-6883-4CE2-BF84-D8954665DC9A}" type="presOf" srcId="{FE1415B6-5A14-4ED6-B7C0-1927366F3225}" destId="{E581E2E4-3D2A-4C78-BB53-0A2D92272E54}" srcOrd="0" destOrd="0" presId="urn:microsoft.com/office/officeart/2005/8/layout/bProcess3"/>
    <dgm:cxn modelId="{8C30DCBC-08D4-4B3C-9857-D1F254A0796E}" type="presOf" srcId="{3E240DD7-9EEA-4C2A-B0D6-8625B8045A72}" destId="{4EAAA64A-3D41-4CA5-B308-12517D9A308B}" srcOrd="1" destOrd="0" presId="urn:microsoft.com/office/officeart/2005/8/layout/bProcess3"/>
    <dgm:cxn modelId="{C12E83CD-0CC4-4ACD-9202-FA20257A1033}" type="presOf" srcId="{39AC08A5-C4C2-419E-8FA5-1E640CCEB812}" destId="{A33F7948-6FC3-4361-B928-D39AC282A85E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7FD63CE7-D73F-4381-B168-5C5F23F86430}" type="presOf" srcId="{A3C5D271-F865-4324-9258-2E9C253ADB00}" destId="{67F41159-B843-4DE5-AB3A-24675AAE4C31}" srcOrd="0" destOrd="0" presId="urn:microsoft.com/office/officeart/2005/8/layout/bProcess3"/>
    <dgm:cxn modelId="{5276A9E8-A1AC-44FD-B5F1-E65DA9AC5767}" type="presOf" srcId="{278C0F17-83EA-4FA2-89F9-0A43378AA07B}" destId="{F09655E2-41E4-47EA-8B33-6F052D395A25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369E871F-C9D1-4E3E-A5CE-78845EF77AA7}" type="presParOf" srcId="{EF0D0EF5-61EF-4EBB-8134-BF2DB9C6886B}" destId="{67F41159-B843-4DE5-AB3A-24675AAE4C31}" srcOrd="4" destOrd="0" presId="urn:microsoft.com/office/officeart/2005/8/layout/bProcess3"/>
    <dgm:cxn modelId="{F0FD4C27-6825-41C2-851D-26881C16ED04}" type="presParOf" srcId="{EF0D0EF5-61EF-4EBB-8134-BF2DB9C6886B}" destId="{49F4F057-BD2C-4078-883B-9DB658F6BF84}" srcOrd="5" destOrd="0" presId="urn:microsoft.com/office/officeart/2005/8/layout/bProcess3"/>
    <dgm:cxn modelId="{5321A3C9-09DC-43A5-A408-7C75C08825EE}" type="presParOf" srcId="{49F4F057-BD2C-4078-883B-9DB658F6BF84}" destId="{96695BE7-52BB-4620-BDAB-4448BC06CB87}" srcOrd="0" destOrd="0" presId="urn:microsoft.com/office/officeart/2005/8/layout/bProcess3"/>
    <dgm:cxn modelId="{66650311-318A-40A4-B9CD-A5152755D6CA}" type="presParOf" srcId="{EF0D0EF5-61EF-4EBB-8134-BF2DB9C6886B}" destId="{A33F7948-6FC3-4361-B928-D39AC282A85E}" srcOrd="6" destOrd="0" presId="urn:microsoft.com/office/officeart/2005/8/layout/bProcess3"/>
    <dgm:cxn modelId="{A054FC67-F0D5-4143-88DD-977510AD2416}" type="presParOf" srcId="{EF0D0EF5-61EF-4EBB-8134-BF2DB9C6886B}" destId="{F09655E2-41E4-47EA-8B33-6F052D395A25}" srcOrd="7" destOrd="0" presId="urn:microsoft.com/office/officeart/2005/8/layout/bProcess3"/>
    <dgm:cxn modelId="{BABC9BDC-1FAF-4084-A783-D1F0B434E071}" type="presParOf" srcId="{F09655E2-41E4-47EA-8B33-6F052D395A25}" destId="{AD4BCE26-5FBB-4A9D-AF76-BD9A0835CDD9}" srcOrd="0" destOrd="0" presId="urn:microsoft.com/office/officeart/2005/8/layout/bProcess3"/>
    <dgm:cxn modelId="{89CE64E9-1B7F-4432-B0CE-45E4288452F7}" type="presParOf" srcId="{EF0D0EF5-61EF-4EBB-8134-BF2DB9C6886B}" destId="{E581E2E4-3D2A-4C78-BB53-0A2D92272E54}" srcOrd="8" destOrd="0" presId="urn:microsoft.com/office/officeart/2005/8/layout/bProcess3"/>
    <dgm:cxn modelId="{B6A1CD57-7135-4E5F-93D5-935DA2B6484E}" type="presParOf" srcId="{EF0D0EF5-61EF-4EBB-8134-BF2DB9C6886B}" destId="{64BB9634-5A35-4476-B0BC-BF1EAEADC6B1}" srcOrd="9" destOrd="0" presId="urn:microsoft.com/office/officeart/2005/8/layout/bProcess3"/>
    <dgm:cxn modelId="{7B72C118-D762-47B7-AB67-4A8625D521D0}" type="presParOf" srcId="{64BB9634-5A35-4476-B0BC-BF1EAEADC6B1}" destId="{4EAAA64A-3D41-4CA5-B308-12517D9A308B}" srcOrd="0" destOrd="0" presId="urn:microsoft.com/office/officeart/2005/8/layout/bProcess3"/>
    <dgm:cxn modelId="{C1D5D128-14DD-4F17-A46C-C7ED24C877C2}" type="presParOf" srcId="{EF0D0EF5-61EF-4EBB-8134-BF2DB9C6886B}" destId="{1497D739-DDF3-45A0-9572-28FF3A1F933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Character Dates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3C5D271-F865-4324-9258-2E9C253ADB00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Location Dates</a:t>
          </a:r>
          <a:endParaRPr lang="en-US" dirty="0"/>
        </a:p>
      </dgm:t>
    </dgm:pt>
    <dgm:pt modelId="{05CF9C60-7B70-47D1-BC63-A15AB24F0752}" type="parTrans" cxnId="{49F75E9D-6EDB-4D68-B4EF-0CD95984F3AC}">
      <dgm:prSet/>
      <dgm:spPr/>
      <dgm:t>
        <a:bodyPr/>
        <a:lstStyle/>
        <a:p>
          <a:endParaRPr lang="en-IN"/>
        </a:p>
      </dgm:t>
    </dgm:pt>
    <dgm:pt modelId="{E83F892C-F80F-4EE4-A47D-635678361208}" type="sibTrans" cxnId="{49F75E9D-6EDB-4D68-B4EF-0CD95984F3AC}">
      <dgm:prSet/>
      <dgm:spPr/>
      <dgm:t>
        <a:bodyPr/>
        <a:lstStyle/>
        <a:p>
          <a:endParaRPr lang="en-IN"/>
        </a:p>
      </dgm:t>
    </dgm:pt>
    <dgm:pt modelId="{39AC08A5-C4C2-419E-8FA5-1E640CCEB812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BCE32C6E-3338-4455-AD68-1A16CAE48BCC}" type="parTrans" cxnId="{60F46BA5-794C-4D9B-A55F-7C9FD1E2173E}">
      <dgm:prSet/>
      <dgm:spPr/>
      <dgm:t>
        <a:bodyPr/>
        <a:lstStyle/>
        <a:p>
          <a:endParaRPr lang="en-IN"/>
        </a:p>
      </dgm:t>
    </dgm:pt>
    <dgm:pt modelId="{278C0F17-83EA-4FA2-89F9-0A43378AA07B}" type="sibTrans" cxnId="{60F46BA5-794C-4D9B-A55F-7C9FD1E2173E}">
      <dgm:prSet/>
      <dgm:spPr/>
      <dgm:t>
        <a:bodyPr/>
        <a:lstStyle/>
        <a:p>
          <a:endParaRPr lang="en-IN"/>
        </a:p>
      </dgm:t>
    </dgm:pt>
    <dgm:pt modelId="{FE1415B6-5A14-4ED6-B7C0-1927366F322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Define Criticality</a:t>
          </a:r>
        </a:p>
      </dgm:t>
    </dgm:pt>
    <dgm:pt modelId="{B6875902-C6D9-4D65-945A-05B2FA338AA2}" type="parTrans" cxnId="{A701A535-8287-4D0F-9D9F-E61378D59AE5}">
      <dgm:prSet/>
      <dgm:spPr/>
      <dgm:t>
        <a:bodyPr/>
        <a:lstStyle/>
        <a:p>
          <a:endParaRPr lang="en-IN"/>
        </a:p>
      </dgm:t>
    </dgm:pt>
    <dgm:pt modelId="{3E240DD7-9EEA-4C2A-B0D6-8625B8045A72}" type="sibTrans" cxnId="{A701A535-8287-4D0F-9D9F-E61378D59AE5}">
      <dgm:prSet/>
      <dgm:spPr/>
      <dgm:t>
        <a:bodyPr/>
        <a:lstStyle/>
        <a:p>
          <a:endParaRPr lang="en-IN"/>
        </a:p>
      </dgm:t>
    </dgm:pt>
    <dgm:pt modelId="{309A374C-06CF-4260-A268-667EA755934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Schedule</a:t>
          </a:r>
        </a:p>
      </dgm:t>
    </dgm:pt>
    <dgm:pt modelId="{20207F5D-57E8-4069-8B03-7EE57EF6E59E}" type="parTrans" cxnId="{4AC8F606-A6C8-4B19-BEA2-A993CB6F67C5}">
      <dgm:prSet/>
      <dgm:spPr/>
      <dgm:t>
        <a:bodyPr/>
        <a:lstStyle/>
        <a:p>
          <a:endParaRPr lang="en-IN"/>
        </a:p>
      </dgm:t>
    </dgm:pt>
    <dgm:pt modelId="{76EA02E5-7737-4255-A6D7-DEA1831DED35}" type="sibTrans" cxnId="{4AC8F606-A6C8-4B19-BEA2-A993CB6F67C5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67F41159-B843-4DE5-AB3A-24675AAE4C31}" type="pres">
      <dgm:prSet presAssocID="{A3C5D271-F865-4324-9258-2E9C253ADB00}" presName="node" presStyleLbl="node1" presStyleIdx="2" presStyleCnt="6">
        <dgm:presLayoutVars>
          <dgm:bulletEnabled val="1"/>
        </dgm:presLayoutVars>
      </dgm:prSet>
      <dgm:spPr/>
    </dgm:pt>
    <dgm:pt modelId="{49F4F057-BD2C-4078-883B-9DB658F6BF84}" type="pres">
      <dgm:prSet presAssocID="{E83F892C-F80F-4EE4-A47D-635678361208}" presName="sibTrans" presStyleLbl="sibTrans1D1" presStyleIdx="2" presStyleCnt="5"/>
      <dgm:spPr/>
    </dgm:pt>
    <dgm:pt modelId="{96695BE7-52BB-4620-BDAB-4448BC06CB87}" type="pres">
      <dgm:prSet presAssocID="{E83F892C-F80F-4EE4-A47D-635678361208}" presName="connectorText" presStyleLbl="sibTrans1D1" presStyleIdx="2" presStyleCnt="5"/>
      <dgm:spPr/>
    </dgm:pt>
    <dgm:pt modelId="{A33F7948-6FC3-4361-B928-D39AC282A85E}" type="pres">
      <dgm:prSet presAssocID="{39AC08A5-C4C2-419E-8FA5-1E640CCEB812}" presName="node" presStyleLbl="node1" presStyleIdx="3" presStyleCnt="6">
        <dgm:presLayoutVars>
          <dgm:bulletEnabled val="1"/>
        </dgm:presLayoutVars>
      </dgm:prSet>
      <dgm:spPr/>
    </dgm:pt>
    <dgm:pt modelId="{F09655E2-41E4-47EA-8B33-6F052D395A25}" type="pres">
      <dgm:prSet presAssocID="{278C0F17-83EA-4FA2-89F9-0A43378AA07B}" presName="sibTrans" presStyleLbl="sibTrans1D1" presStyleIdx="3" presStyleCnt="5"/>
      <dgm:spPr/>
    </dgm:pt>
    <dgm:pt modelId="{AD4BCE26-5FBB-4A9D-AF76-BD9A0835CDD9}" type="pres">
      <dgm:prSet presAssocID="{278C0F17-83EA-4FA2-89F9-0A43378AA07B}" presName="connectorText" presStyleLbl="sibTrans1D1" presStyleIdx="3" presStyleCnt="5"/>
      <dgm:spPr/>
    </dgm:pt>
    <dgm:pt modelId="{E581E2E4-3D2A-4C78-BB53-0A2D92272E54}" type="pres">
      <dgm:prSet presAssocID="{FE1415B6-5A14-4ED6-B7C0-1927366F3225}" presName="node" presStyleLbl="node1" presStyleIdx="4" presStyleCnt="6">
        <dgm:presLayoutVars>
          <dgm:bulletEnabled val="1"/>
        </dgm:presLayoutVars>
      </dgm:prSet>
      <dgm:spPr/>
    </dgm:pt>
    <dgm:pt modelId="{64BB9634-5A35-4476-B0BC-BF1EAEADC6B1}" type="pres">
      <dgm:prSet presAssocID="{3E240DD7-9EEA-4C2A-B0D6-8625B8045A72}" presName="sibTrans" presStyleLbl="sibTrans1D1" presStyleIdx="4" presStyleCnt="5"/>
      <dgm:spPr/>
    </dgm:pt>
    <dgm:pt modelId="{4EAAA64A-3D41-4CA5-B308-12517D9A308B}" type="pres">
      <dgm:prSet presAssocID="{3E240DD7-9EEA-4C2A-B0D6-8625B8045A72}" presName="connectorText" presStyleLbl="sibTrans1D1" presStyleIdx="4" presStyleCnt="5"/>
      <dgm:spPr/>
    </dgm:pt>
    <dgm:pt modelId="{1497D739-DDF3-45A0-9572-28FF3A1F9336}" type="pres">
      <dgm:prSet presAssocID="{309A374C-06CF-4260-A268-667EA7559343}" presName="node" presStyleLbl="node1" presStyleIdx="5" presStyleCnt="6">
        <dgm:presLayoutVars>
          <dgm:bulletEnabled val="1"/>
        </dgm:presLayoutVars>
      </dgm:prSet>
      <dgm:spPr/>
    </dgm:pt>
  </dgm:ptLst>
  <dgm:cxnLst>
    <dgm:cxn modelId="{4AC8F606-A6C8-4B19-BEA2-A993CB6F67C5}" srcId="{9F7CAF19-7C4B-40C5-9B90-9683DAADEE86}" destId="{309A374C-06CF-4260-A268-667EA7559343}" srcOrd="5" destOrd="0" parTransId="{20207F5D-57E8-4069-8B03-7EE57EF6E59E}" sibTransId="{76EA02E5-7737-4255-A6D7-DEA1831DED35}"/>
    <dgm:cxn modelId="{7B70C00B-73AF-46EB-A604-EFE6F1A66D25}" type="presOf" srcId="{309A374C-06CF-4260-A268-667EA7559343}" destId="{1497D739-DDF3-45A0-9572-28FF3A1F9336}" srcOrd="0" destOrd="0" presId="urn:microsoft.com/office/officeart/2005/8/layout/bProcess3"/>
    <dgm:cxn modelId="{9DF4241A-47D4-472D-9A4D-0BF58EAF35E1}" type="presOf" srcId="{3E240DD7-9EEA-4C2A-B0D6-8625B8045A72}" destId="{64BB9634-5A35-4476-B0BC-BF1EAEADC6B1}" srcOrd="0" destOrd="0" presId="urn:microsoft.com/office/officeart/2005/8/layout/bProcess3"/>
    <dgm:cxn modelId="{59A0E822-7547-40BC-91DA-FB4B46AE538D}" type="presOf" srcId="{E83F892C-F80F-4EE4-A47D-635678361208}" destId="{96695BE7-52BB-4620-BDAB-4448BC06CB87}" srcOrd="1" destOrd="0" presId="urn:microsoft.com/office/officeart/2005/8/layout/bProcess3"/>
    <dgm:cxn modelId="{22B5122E-2A13-46CD-A067-4D6BF4010CC8}" type="presOf" srcId="{278C0F17-83EA-4FA2-89F9-0A43378AA07B}" destId="{AD4BCE26-5FBB-4A9D-AF76-BD9A0835CDD9}" srcOrd="1" destOrd="0" presId="urn:microsoft.com/office/officeart/2005/8/layout/bProcess3"/>
    <dgm:cxn modelId="{A701A535-8287-4D0F-9D9F-E61378D59AE5}" srcId="{9F7CAF19-7C4B-40C5-9B90-9683DAADEE86}" destId="{FE1415B6-5A14-4ED6-B7C0-1927366F3225}" srcOrd="4" destOrd="0" parTransId="{B6875902-C6D9-4D65-945A-05B2FA338AA2}" sibTransId="{3E240DD7-9EEA-4C2A-B0D6-8625B8045A72}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49F75E9D-6EDB-4D68-B4EF-0CD95984F3AC}" srcId="{9F7CAF19-7C4B-40C5-9B90-9683DAADEE86}" destId="{A3C5D271-F865-4324-9258-2E9C253ADB00}" srcOrd="2" destOrd="0" parTransId="{05CF9C60-7B70-47D1-BC63-A15AB24F0752}" sibTransId="{E83F892C-F80F-4EE4-A47D-635678361208}"/>
    <dgm:cxn modelId="{60F46BA5-794C-4D9B-A55F-7C9FD1E2173E}" srcId="{9F7CAF19-7C4B-40C5-9B90-9683DAADEE86}" destId="{39AC08A5-C4C2-419E-8FA5-1E640CCEB812}" srcOrd="3" destOrd="0" parTransId="{BCE32C6E-3338-4455-AD68-1A16CAE48BCC}" sibTransId="{278C0F17-83EA-4FA2-89F9-0A43378AA07B}"/>
    <dgm:cxn modelId="{73A34AAB-F903-4C71-A358-71AD1E722F1A}" type="presOf" srcId="{E83F892C-F80F-4EE4-A47D-635678361208}" destId="{49F4F057-BD2C-4078-883B-9DB658F6BF84}" srcOrd="0" destOrd="0" presId="urn:microsoft.com/office/officeart/2005/8/layout/bProcess3"/>
    <dgm:cxn modelId="{BE8374AE-6883-4CE2-BF84-D8954665DC9A}" type="presOf" srcId="{FE1415B6-5A14-4ED6-B7C0-1927366F3225}" destId="{E581E2E4-3D2A-4C78-BB53-0A2D92272E54}" srcOrd="0" destOrd="0" presId="urn:microsoft.com/office/officeart/2005/8/layout/bProcess3"/>
    <dgm:cxn modelId="{8C30DCBC-08D4-4B3C-9857-D1F254A0796E}" type="presOf" srcId="{3E240DD7-9EEA-4C2A-B0D6-8625B8045A72}" destId="{4EAAA64A-3D41-4CA5-B308-12517D9A308B}" srcOrd="1" destOrd="0" presId="urn:microsoft.com/office/officeart/2005/8/layout/bProcess3"/>
    <dgm:cxn modelId="{C12E83CD-0CC4-4ACD-9202-FA20257A1033}" type="presOf" srcId="{39AC08A5-C4C2-419E-8FA5-1E640CCEB812}" destId="{A33F7948-6FC3-4361-B928-D39AC282A85E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7FD63CE7-D73F-4381-B168-5C5F23F86430}" type="presOf" srcId="{A3C5D271-F865-4324-9258-2E9C253ADB00}" destId="{67F41159-B843-4DE5-AB3A-24675AAE4C31}" srcOrd="0" destOrd="0" presId="urn:microsoft.com/office/officeart/2005/8/layout/bProcess3"/>
    <dgm:cxn modelId="{5276A9E8-A1AC-44FD-B5F1-E65DA9AC5767}" type="presOf" srcId="{278C0F17-83EA-4FA2-89F9-0A43378AA07B}" destId="{F09655E2-41E4-47EA-8B33-6F052D395A25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369E871F-C9D1-4E3E-A5CE-78845EF77AA7}" type="presParOf" srcId="{EF0D0EF5-61EF-4EBB-8134-BF2DB9C6886B}" destId="{67F41159-B843-4DE5-AB3A-24675AAE4C31}" srcOrd="4" destOrd="0" presId="urn:microsoft.com/office/officeart/2005/8/layout/bProcess3"/>
    <dgm:cxn modelId="{F0FD4C27-6825-41C2-851D-26881C16ED04}" type="presParOf" srcId="{EF0D0EF5-61EF-4EBB-8134-BF2DB9C6886B}" destId="{49F4F057-BD2C-4078-883B-9DB658F6BF84}" srcOrd="5" destOrd="0" presId="urn:microsoft.com/office/officeart/2005/8/layout/bProcess3"/>
    <dgm:cxn modelId="{5321A3C9-09DC-43A5-A408-7C75C08825EE}" type="presParOf" srcId="{49F4F057-BD2C-4078-883B-9DB658F6BF84}" destId="{96695BE7-52BB-4620-BDAB-4448BC06CB87}" srcOrd="0" destOrd="0" presId="urn:microsoft.com/office/officeart/2005/8/layout/bProcess3"/>
    <dgm:cxn modelId="{66650311-318A-40A4-B9CD-A5152755D6CA}" type="presParOf" srcId="{EF0D0EF5-61EF-4EBB-8134-BF2DB9C6886B}" destId="{A33F7948-6FC3-4361-B928-D39AC282A85E}" srcOrd="6" destOrd="0" presId="urn:microsoft.com/office/officeart/2005/8/layout/bProcess3"/>
    <dgm:cxn modelId="{A054FC67-F0D5-4143-88DD-977510AD2416}" type="presParOf" srcId="{EF0D0EF5-61EF-4EBB-8134-BF2DB9C6886B}" destId="{F09655E2-41E4-47EA-8B33-6F052D395A25}" srcOrd="7" destOrd="0" presId="urn:microsoft.com/office/officeart/2005/8/layout/bProcess3"/>
    <dgm:cxn modelId="{BABC9BDC-1FAF-4084-A783-D1F0B434E071}" type="presParOf" srcId="{F09655E2-41E4-47EA-8B33-6F052D395A25}" destId="{AD4BCE26-5FBB-4A9D-AF76-BD9A0835CDD9}" srcOrd="0" destOrd="0" presId="urn:microsoft.com/office/officeart/2005/8/layout/bProcess3"/>
    <dgm:cxn modelId="{89CE64E9-1B7F-4432-B0CE-45E4288452F7}" type="presParOf" srcId="{EF0D0EF5-61EF-4EBB-8134-BF2DB9C6886B}" destId="{E581E2E4-3D2A-4C78-BB53-0A2D92272E54}" srcOrd="8" destOrd="0" presId="urn:microsoft.com/office/officeart/2005/8/layout/bProcess3"/>
    <dgm:cxn modelId="{B6A1CD57-7135-4E5F-93D5-935DA2B6484E}" type="presParOf" srcId="{EF0D0EF5-61EF-4EBB-8134-BF2DB9C6886B}" destId="{64BB9634-5A35-4476-B0BC-BF1EAEADC6B1}" srcOrd="9" destOrd="0" presId="urn:microsoft.com/office/officeart/2005/8/layout/bProcess3"/>
    <dgm:cxn modelId="{7B72C118-D762-47B7-AB67-4A8625D521D0}" type="presParOf" srcId="{64BB9634-5A35-4476-B0BC-BF1EAEADC6B1}" destId="{4EAAA64A-3D41-4CA5-B308-12517D9A308B}" srcOrd="0" destOrd="0" presId="urn:microsoft.com/office/officeart/2005/8/layout/bProcess3"/>
    <dgm:cxn modelId="{C1D5D128-14DD-4F17-A46C-C7ED24C877C2}" type="presParOf" srcId="{EF0D0EF5-61EF-4EBB-8134-BF2DB9C6886B}" destId="{1497D739-DDF3-45A0-9572-28FF3A1F933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Character Dates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3C5D271-F865-4324-9258-2E9C253ADB00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Location Dates</a:t>
          </a:r>
          <a:endParaRPr lang="en-US" dirty="0"/>
        </a:p>
      </dgm:t>
    </dgm:pt>
    <dgm:pt modelId="{05CF9C60-7B70-47D1-BC63-A15AB24F0752}" type="parTrans" cxnId="{49F75E9D-6EDB-4D68-B4EF-0CD95984F3AC}">
      <dgm:prSet/>
      <dgm:spPr/>
      <dgm:t>
        <a:bodyPr/>
        <a:lstStyle/>
        <a:p>
          <a:endParaRPr lang="en-IN"/>
        </a:p>
      </dgm:t>
    </dgm:pt>
    <dgm:pt modelId="{E83F892C-F80F-4EE4-A47D-635678361208}" type="sibTrans" cxnId="{49F75E9D-6EDB-4D68-B4EF-0CD95984F3AC}">
      <dgm:prSet/>
      <dgm:spPr/>
      <dgm:t>
        <a:bodyPr/>
        <a:lstStyle/>
        <a:p>
          <a:endParaRPr lang="en-IN"/>
        </a:p>
      </dgm:t>
    </dgm:pt>
    <dgm:pt modelId="{39AC08A5-C4C2-419E-8FA5-1E640CCEB81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BCE32C6E-3338-4455-AD68-1A16CAE48BCC}" type="parTrans" cxnId="{60F46BA5-794C-4D9B-A55F-7C9FD1E2173E}">
      <dgm:prSet/>
      <dgm:spPr/>
      <dgm:t>
        <a:bodyPr/>
        <a:lstStyle/>
        <a:p>
          <a:endParaRPr lang="en-IN"/>
        </a:p>
      </dgm:t>
    </dgm:pt>
    <dgm:pt modelId="{278C0F17-83EA-4FA2-89F9-0A43378AA07B}" type="sibTrans" cxnId="{60F46BA5-794C-4D9B-A55F-7C9FD1E2173E}">
      <dgm:prSet/>
      <dgm:spPr/>
      <dgm:t>
        <a:bodyPr/>
        <a:lstStyle/>
        <a:p>
          <a:endParaRPr lang="en-IN"/>
        </a:p>
      </dgm:t>
    </dgm:pt>
    <dgm:pt modelId="{FE1415B6-5A14-4ED6-B7C0-1927366F3225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Define Criticality</a:t>
          </a:r>
        </a:p>
      </dgm:t>
    </dgm:pt>
    <dgm:pt modelId="{B6875902-C6D9-4D65-945A-05B2FA338AA2}" type="parTrans" cxnId="{A701A535-8287-4D0F-9D9F-E61378D59AE5}">
      <dgm:prSet/>
      <dgm:spPr/>
      <dgm:t>
        <a:bodyPr/>
        <a:lstStyle/>
        <a:p>
          <a:endParaRPr lang="en-IN"/>
        </a:p>
      </dgm:t>
    </dgm:pt>
    <dgm:pt modelId="{3E240DD7-9EEA-4C2A-B0D6-8625B8045A72}" type="sibTrans" cxnId="{A701A535-8287-4D0F-9D9F-E61378D59AE5}">
      <dgm:prSet/>
      <dgm:spPr/>
      <dgm:t>
        <a:bodyPr/>
        <a:lstStyle/>
        <a:p>
          <a:endParaRPr lang="en-IN"/>
        </a:p>
      </dgm:t>
    </dgm:pt>
    <dgm:pt modelId="{309A374C-06CF-4260-A268-667EA755934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Schedule</a:t>
          </a:r>
        </a:p>
      </dgm:t>
    </dgm:pt>
    <dgm:pt modelId="{20207F5D-57E8-4069-8B03-7EE57EF6E59E}" type="parTrans" cxnId="{4AC8F606-A6C8-4B19-BEA2-A993CB6F67C5}">
      <dgm:prSet/>
      <dgm:spPr/>
      <dgm:t>
        <a:bodyPr/>
        <a:lstStyle/>
        <a:p>
          <a:endParaRPr lang="en-IN"/>
        </a:p>
      </dgm:t>
    </dgm:pt>
    <dgm:pt modelId="{76EA02E5-7737-4255-A6D7-DEA1831DED35}" type="sibTrans" cxnId="{4AC8F606-A6C8-4B19-BEA2-A993CB6F67C5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67F41159-B843-4DE5-AB3A-24675AAE4C31}" type="pres">
      <dgm:prSet presAssocID="{A3C5D271-F865-4324-9258-2E9C253ADB00}" presName="node" presStyleLbl="node1" presStyleIdx="2" presStyleCnt="6">
        <dgm:presLayoutVars>
          <dgm:bulletEnabled val="1"/>
        </dgm:presLayoutVars>
      </dgm:prSet>
      <dgm:spPr/>
    </dgm:pt>
    <dgm:pt modelId="{49F4F057-BD2C-4078-883B-9DB658F6BF84}" type="pres">
      <dgm:prSet presAssocID="{E83F892C-F80F-4EE4-A47D-635678361208}" presName="sibTrans" presStyleLbl="sibTrans1D1" presStyleIdx="2" presStyleCnt="5"/>
      <dgm:spPr/>
    </dgm:pt>
    <dgm:pt modelId="{96695BE7-52BB-4620-BDAB-4448BC06CB87}" type="pres">
      <dgm:prSet presAssocID="{E83F892C-F80F-4EE4-A47D-635678361208}" presName="connectorText" presStyleLbl="sibTrans1D1" presStyleIdx="2" presStyleCnt="5"/>
      <dgm:spPr/>
    </dgm:pt>
    <dgm:pt modelId="{A33F7948-6FC3-4361-B928-D39AC282A85E}" type="pres">
      <dgm:prSet presAssocID="{39AC08A5-C4C2-419E-8FA5-1E640CCEB812}" presName="node" presStyleLbl="node1" presStyleIdx="3" presStyleCnt="6">
        <dgm:presLayoutVars>
          <dgm:bulletEnabled val="1"/>
        </dgm:presLayoutVars>
      </dgm:prSet>
      <dgm:spPr/>
    </dgm:pt>
    <dgm:pt modelId="{F09655E2-41E4-47EA-8B33-6F052D395A25}" type="pres">
      <dgm:prSet presAssocID="{278C0F17-83EA-4FA2-89F9-0A43378AA07B}" presName="sibTrans" presStyleLbl="sibTrans1D1" presStyleIdx="3" presStyleCnt="5"/>
      <dgm:spPr/>
    </dgm:pt>
    <dgm:pt modelId="{AD4BCE26-5FBB-4A9D-AF76-BD9A0835CDD9}" type="pres">
      <dgm:prSet presAssocID="{278C0F17-83EA-4FA2-89F9-0A43378AA07B}" presName="connectorText" presStyleLbl="sibTrans1D1" presStyleIdx="3" presStyleCnt="5"/>
      <dgm:spPr/>
    </dgm:pt>
    <dgm:pt modelId="{E581E2E4-3D2A-4C78-BB53-0A2D92272E54}" type="pres">
      <dgm:prSet presAssocID="{FE1415B6-5A14-4ED6-B7C0-1927366F3225}" presName="node" presStyleLbl="node1" presStyleIdx="4" presStyleCnt="6">
        <dgm:presLayoutVars>
          <dgm:bulletEnabled val="1"/>
        </dgm:presLayoutVars>
      </dgm:prSet>
      <dgm:spPr/>
    </dgm:pt>
    <dgm:pt modelId="{64BB9634-5A35-4476-B0BC-BF1EAEADC6B1}" type="pres">
      <dgm:prSet presAssocID="{3E240DD7-9EEA-4C2A-B0D6-8625B8045A72}" presName="sibTrans" presStyleLbl="sibTrans1D1" presStyleIdx="4" presStyleCnt="5"/>
      <dgm:spPr/>
    </dgm:pt>
    <dgm:pt modelId="{4EAAA64A-3D41-4CA5-B308-12517D9A308B}" type="pres">
      <dgm:prSet presAssocID="{3E240DD7-9EEA-4C2A-B0D6-8625B8045A72}" presName="connectorText" presStyleLbl="sibTrans1D1" presStyleIdx="4" presStyleCnt="5"/>
      <dgm:spPr/>
    </dgm:pt>
    <dgm:pt modelId="{1497D739-DDF3-45A0-9572-28FF3A1F9336}" type="pres">
      <dgm:prSet presAssocID="{309A374C-06CF-4260-A268-667EA7559343}" presName="node" presStyleLbl="node1" presStyleIdx="5" presStyleCnt="6">
        <dgm:presLayoutVars>
          <dgm:bulletEnabled val="1"/>
        </dgm:presLayoutVars>
      </dgm:prSet>
      <dgm:spPr/>
    </dgm:pt>
  </dgm:ptLst>
  <dgm:cxnLst>
    <dgm:cxn modelId="{4AC8F606-A6C8-4B19-BEA2-A993CB6F67C5}" srcId="{9F7CAF19-7C4B-40C5-9B90-9683DAADEE86}" destId="{309A374C-06CF-4260-A268-667EA7559343}" srcOrd="5" destOrd="0" parTransId="{20207F5D-57E8-4069-8B03-7EE57EF6E59E}" sibTransId="{76EA02E5-7737-4255-A6D7-DEA1831DED35}"/>
    <dgm:cxn modelId="{7B70C00B-73AF-46EB-A604-EFE6F1A66D25}" type="presOf" srcId="{309A374C-06CF-4260-A268-667EA7559343}" destId="{1497D739-DDF3-45A0-9572-28FF3A1F9336}" srcOrd="0" destOrd="0" presId="urn:microsoft.com/office/officeart/2005/8/layout/bProcess3"/>
    <dgm:cxn modelId="{9DF4241A-47D4-472D-9A4D-0BF58EAF35E1}" type="presOf" srcId="{3E240DD7-9EEA-4C2A-B0D6-8625B8045A72}" destId="{64BB9634-5A35-4476-B0BC-BF1EAEADC6B1}" srcOrd="0" destOrd="0" presId="urn:microsoft.com/office/officeart/2005/8/layout/bProcess3"/>
    <dgm:cxn modelId="{59A0E822-7547-40BC-91DA-FB4B46AE538D}" type="presOf" srcId="{E83F892C-F80F-4EE4-A47D-635678361208}" destId="{96695BE7-52BB-4620-BDAB-4448BC06CB87}" srcOrd="1" destOrd="0" presId="urn:microsoft.com/office/officeart/2005/8/layout/bProcess3"/>
    <dgm:cxn modelId="{22B5122E-2A13-46CD-A067-4D6BF4010CC8}" type="presOf" srcId="{278C0F17-83EA-4FA2-89F9-0A43378AA07B}" destId="{AD4BCE26-5FBB-4A9D-AF76-BD9A0835CDD9}" srcOrd="1" destOrd="0" presId="urn:microsoft.com/office/officeart/2005/8/layout/bProcess3"/>
    <dgm:cxn modelId="{A701A535-8287-4D0F-9D9F-E61378D59AE5}" srcId="{9F7CAF19-7C4B-40C5-9B90-9683DAADEE86}" destId="{FE1415B6-5A14-4ED6-B7C0-1927366F3225}" srcOrd="4" destOrd="0" parTransId="{B6875902-C6D9-4D65-945A-05B2FA338AA2}" sibTransId="{3E240DD7-9EEA-4C2A-B0D6-8625B8045A72}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49F75E9D-6EDB-4D68-B4EF-0CD95984F3AC}" srcId="{9F7CAF19-7C4B-40C5-9B90-9683DAADEE86}" destId="{A3C5D271-F865-4324-9258-2E9C253ADB00}" srcOrd="2" destOrd="0" parTransId="{05CF9C60-7B70-47D1-BC63-A15AB24F0752}" sibTransId="{E83F892C-F80F-4EE4-A47D-635678361208}"/>
    <dgm:cxn modelId="{60F46BA5-794C-4D9B-A55F-7C9FD1E2173E}" srcId="{9F7CAF19-7C4B-40C5-9B90-9683DAADEE86}" destId="{39AC08A5-C4C2-419E-8FA5-1E640CCEB812}" srcOrd="3" destOrd="0" parTransId="{BCE32C6E-3338-4455-AD68-1A16CAE48BCC}" sibTransId="{278C0F17-83EA-4FA2-89F9-0A43378AA07B}"/>
    <dgm:cxn modelId="{73A34AAB-F903-4C71-A358-71AD1E722F1A}" type="presOf" srcId="{E83F892C-F80F-4EE4-A47D-635678361208}" destId="{49F4F057-BD2C-4078-883B-9DB658F6BF84}" srcOrd="0" destOrd="0" presId="urn:microsoft.com/office/officeart/2005/8/layout/bProcess3"/>
    <dgm:cxn modelId="{BE8374AE-6883-4CE2-BF84-D8954665DC9A}" type="presOf" srcId="{FE1415B6-5A14-4ED6-B7C0-1927366F3225}" destId="{E581E2E4-3D2A-4C78-BB53-0A2D92272E54}" srcOrd="0" destOrd="0" presId="urn:microsoft.com/office/officeart/2005/8/layout/bProcess3"/>
    <dgm:cxn modelId="{8C30DCBC-08D4-4B3C-9857-D1F254A0796E}" type="presOf" srcId="{3E240DD7-9EEA-4C2A-B0D6-8625B8045A72}" destId="{4EAAA64A-3D41-4CA5-B308-12517D9A308B}" srcOrd="1" destOrd="0" presId="urn:microsoft.com/office/officeart/2005/8/layout/bProcess3"/>
    <dgm:cxn modelId="{C12E83CD-0CC4-4ACD-9202-FA20257A1033}" type="presOf" srcId="{39AC08A5-C4C2-419E-8FA5-1E640CCEB812}" destId="{A33F7948-6FC3-4361-B928-D39AC282A85E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7FD63CE7-D73F-4381-B168-5C5F23F86430}" type="presOf" srcId="{A3C5D271-F865-4324-9258-2E9C253ADB00}" destId="{67F41159-B843-4DE5-AB3A-24675AAE4C31}" srcOrd="0" destOrd="0" presId="urn:microsoft.com/office/officeart/2005/8/layout/bProcess3"/>
    <dgm:cxn modelId="{5276A9E8-A1AC-44FD-B5F1-E65DA9AC5767}" type="presOf" srcId="{278C0F17-83EA-4FA2-89F9-0A43378AA07B}" destId="{F09655E2-41E4-47EA-8B33-6F052D395A25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369E871F-C9D1-4E3E-A5CE-78845EF77AA7}" type="presParOf" srcId="{EF0D0EF5-61EF-4EBB-8134-BF2DB9C6886B}" destId="{67F41159-B843-4DE5-AB3A-24675AAE4C31}" srcOrd="4" destOrd="0" presId="urn:microsoft.com/office/officeart/2005/8/layout/bProcess3"/>
    <dgm:cxn modelId="{F0FD4C27-6825-41C2-851D-26881C16ED04}" type="presParOf" srcId="{EF0D0EF5-61EF-4EBB-8134-BF2DB9C6886B}" destId="{49F4F057-BD2C-4078-883B-9DB658F6BF84}" srcOrd="5" destOrd="0" presId="urn:microsoft.com/office/officeart/2005/8/layout/bProcess3"/>
    <dgm:cxn modelId="{5321A3C9-09DC-43A5-A408-7C75C08825EE}" type="presParOf" srcId="{49F4F057-BD2C-4078-883B-9DB658F6BF84}" destId="{96695BE7-52BB-4620-BDAB-4448BC06CB87}" srcOrd="0" destOrd="0" presId="urn:microsoft.com/office/officeart/2005/8/layout/bProcess3"/>
    <dgm:cxn modelId="{66650311-318A-40A4-B9CD-A5152755D6CA}" type="presParOf" srcId="{EF0D0EF5-61EF-4EBB-8134-BF2DB9C6886B}" destId="{A33F7948-6FC3-4361-B928-D39AC282A85E}" srcOrd="6" destOrd="0" presId="urn:microsoft.com/office/officeart/2005/8/layout/bProcess3"/>
    <dgm:cxn modelId="{A054FC67-F0D5-4143-88DD-977510AD2416}" type="presParOf" srcId="{EF0D0EF5-61EF-4EBB-8134-BF2DB9C6886B}" destId="{F09655E2-41E4-47EA-8B33-6F052D395A25}" srcOrd="7" destOrd="0" presId="urn:microsoft.com/office/officeart/2005/8/layout/bProcess3"/>
    <dgm:cxn modelId="{BABC9BDC-1FAF-4084-A783-D1F0B434E071}" type="presParOf" srcId="{F09655E2-41E4-47EA-8B33-6F052D395A25}" destId="{AD4BCE26-5FBB-4A9D-AF76-BD9A0835CDD9}" srcOrd="0" destOrd="0" presId="urn:microsoft.com/office/officeart/2005/8/layout/bProcess3"/>
    <dgm:cxn modelId="{89CE64E9-1B7F-4432-B0CE-45E4288452F7}" type="presParOf" srcId="{EF0D0EF5-61EF-4EBB-8134-BF2DB9C6886B}" destId="{E581E2E4-3D2A-4C78-BB53-0A2D92272E54}" srcOrd="8" destOrd="0" presId="urn:microsoft.com/office/officeart/2005/8/layout/bProcess3"/>
    <dgm:cxn modelId="{B6A1CD57-7135-4E5F-93D5-935DA2B6484E}" type="presParOf" srcId="{EF0D0EF5-61EF-4EBB-8134-BF2DB9C6886B}" destId="{64BB9634-5A35-4476-B0BC-BF1EAEADC6B1}" srcOrd="9" destOrd="0" presId="urn:microsoft.com/office/officeart/2005/8/layout/bProcess3"/>
    <dgm:cxn modelId="{7B72C118-D762-47B7-AB67-4A8625D521D0}" type="presParOf" srcId="{64BB9634-5A35-4476-B0BC-BF1EAEADC6B1}" destId="{4EAAA64A-3D41-4CA5-B308-12517D9A308B}" srcOrd="0" destOrd="0" presId="urn:microsoft.com/office/officeart/2005/8/layout/bProcess3"/>
    <dgm:cxn modelId="{C1D5D128-14DD-4F17-A46C-C7ED24C877C2}" type="presParOf" srcId="{EF0D0EF5-61EF-4EBB-8134-BF2DB9C6886B}" destId="{1497D739-DDF3-45A0-9572-28FF3A1F933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Character Dates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3C5D271-F865-4324-9258-2E9C253ADB00}">
      <dgm:prSet phldrT="[Text]"/>
      <dgm:spPr>
        <a:solidFill>
          <a:srgbClr val="2155CD"/>
        </a:solidFill>
      </dgm:spPr>
      <dgm:t>
        <a:bodyPr/>
        <a:lstStyle/>
        <a:p>
          <a:r>
            <a:rPr lang="en-US"/>
            <a:t>Location Dates</a:t>
          </a:r>
          <a:endParaRPr lang="en-US" dirty="0"/>
        </a:p>
      </dgm:t>
    </dgm:pt>
    <dgm:pt modelId="{05CF9C60-7B70-47D1-BC63-A15AB24F0752}" type="parTrans" cxnId="{49F75E9D-6EDB-4D68-B4EF-0CD95984F3AC}">
      <dgm:prSet/>
      <dgm:spPr/>
      <dgm:t>
        <a:bodyPr/>
        <a:lstStyle/>
        <a:p>
          <a:endParaRPr lang="en-IN"/>
        </a:p>
      </dgm:t>
    </dgm:pt>
    <dgm:pt modelId="{E83F892C-F80F-4EE4-A47D-635678361208}" type="sibTrans" cxnId="{49F75E9D-6EDB-4D68-B4EF-0CD95984F3AC}">
      <dgm:prSet/>
      <dgm:spPr/>
      <dgm:t>
        <a:bodyPr/>
        <a:lstStyle/>
        <a:p>
          <a:endParaRPr lang="en-IN"/>
        </a:p>
      </dgm:t>
    </dgm:pt>
    <dgm:pt modelId="{39AC08A5-C4C2-419E-8FA5-1E640CCEB81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</a:p>
      </dgm:t>
    </dgm:pt>
    <dgm:pt modelId="{BCE32C6E-3338-4455-AD68-1A16CAE48BCC}" type="parTrans" cxnId="{60F46BA5-794C-4D9B-A55F-7C9FD1E2173E}">
      <dgm:prSet/>
      <dgm:spPr/>
      <dgm:t>
        <a:bodyPr/>
        <a:lstStyle/>
        <a:p>
          <a:endParaRPr lang="en-IN"/>
        </a:p>
      </dgm:t>
    </dgm:pt>
    <dgm:pt modelId="{278C0F17-83EA-4FA2-89F9-0A43378AA07B}" type="sibTrans" cxnId="{60F46BA5-794C-4D9B-A55F-7C9FD1E2173E}">
      <dgm:prSet/>
      <dgm:spPr/>
      <dgm:t>
        <a:bodyPr/>
        <a:lstStyle/>
        <a:p>
          <a:endParaRPr lang="en-IN"/>
        </a:p>
      </dgm:t>
    </dgm:pt>
    <dgm:pt modelId="{FE1415B6-5A14-4ED6-B7C0-1927366F322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Define Criticality</a:t>
          </a:r>
        </a:p>
      </dgm:t>
    </dgm:pt>
    <dgm:pt modelId="{B6875902-C6D9-4D65-945A-05B2FA338AA2}" type="parTrans" cxnId="{A701A535-8287-4D0F-9D9F-E61378D59AE5}">
      <dgm:prSet/>
      <dgm:spPr/>
      <dgm:t>
        <a:bodyPr/>
        <a:lstStyle/>
        <a:p>
          <a:endParaRPr lang="en-IN"/>
        </a:p>
      </dgm:t>
    </dgm:pt>
    <dgm:pt modelId="{3E240DD7-9EEA-4C2A-B0D6-8625B8045A72}" type="sibTrans" cxnId="{A701A535-8287-4D0F-9D9F-E61378D59AE5}">
      <dgm:prSet/>
      <dgm:spPr/>
      <dgm:t>
        <a:bodyPr/>
        <a:lstStyle/>
        <a:p>
          <a:endParaRPr lang="en-IN"/>
        </a:p>
      </dgm:t>
    </dgm:pt>
    <dgm:pt modelId="{309A374C-06CF-4260-A268-667EA7559343}">
      <dgm:prSet phldrT="[Text]"/>
      <dgm:spPr>
        <a:solidFill>
          <a:srgbClr val="A5A5A5"/>
        </a:solidFill>
      </dgm:spPr>
      <dgm:t>
        <a:bodyPr/>
        <a:lstStyle/>
        <a:p>
          <a:r>
            <a:rPr lang="en-US" dirty="0"/>
            <a:t>Schedule</a:t>
          </a:r>
        </a:p>
      </dgm:t>
    </dgm:pt>
    <dgm:pt modelId="{20207F5D-57E8-4069-8B03-7EE57EF6E59E}" type="parTrans" cxnId="{4AC8F606-A6C8-4B19-BEA2-A993CB6F67C5}">
      <dgm:prSet/>
      <dgm:spPr/>
      <dgm:t>
        <a:bodyPr/>
        <a:lstStyle/>
        <a:p>
          <a:endParaRPr lang="en-IN"/>
        </a:p>
      </dgm:t>
    </dgm:pt>
    <dgm:pt modelId="{76EA02E5-7737-4255-A6D7-DEA1831DED35}" type="sibTrans" cxnId="{4AC8F606-A6C8-4B19-BEA2-A993CB6F67C5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67F41159-B843-4DE5-AB3A-24675AAE4C31}" type="pres">
      <dgm:prSet presAssocID="{A3C5D271-F865-4324-9258-2E9C253ADB00}" presName="node" presStyleLbl="node1" presStyleIdx="2" presStyleCnt="6">
        <dgm:presLayoutVars>
          <dgm:bulletEnabled val="1"/>
        </dgm:presLayoutVars>
      </dgm:prSet>
      <dgm:spPr/>
    </dgm:pt>
    <dgm:pt modelId="{49F4F057-BD2C-4078-883B-9DB658F6BF84}" type="pres">
      <dgm:prSet presAssocID="{E83F892C-F80F-4EE4-A47D-635678361208}" presName="sibTrans" presStyleLbl="sibTrans1D1" presStyleIdx="2" presStyleCnt="5"/>
      <dgm:spPr/>
    </dgm:pt>
    <dgm:pt modelId="{96695BE7-52BB-4620-BDAB-4448BC06CB87}" type="pres">
      <dgm:prSet presAssocID="{E83F892C-F80F-4EE4-A47D-635678361208}" presName="connectorText" presStyleLbl="sibTrans1D1" presStyleIdx="2" presStyleCnt="5"/>
      <dgm:spPr/>
    </dgm:pt>
    <dgm:pt modelId="{A33F7948-6FC3-4361-B928-D39AC282A85E}" type="pres">
      <dgm:prSet presAssocID="{39AC08A5-C4C2-419E-8FA5-1E640CCEB812}" presName="node" presStyleLbl="node1" presStyleIdx="3" presStyleCnt="6">
        <dgm:presLayoutVars>
          <dgm:bulletEnabled val="1"/>
        </dgm:presLayoutVars>
      </dgm:prSet>
      <dgm:spPr/>
    </dgm:pt>
    <dgm:pt modelId="{F09655E2-41E4-47EA-8B33-6F052D395A25}" type="pres">
      <dgm:prSet presAssocID="{278C0F17-83EA-4FA2-89F9-0A43378AA07B}" presName="sibTrans" presStyleLbl="sibTrans1D1" presStyleIdx="3" presStyleCnt="5"/>
      <dgm:spPr/>
    </dgm:pt>
    <dgm:pt modelId="{AD4BCE26-5FBB-4A9D-AF76-BD9A0835CDD9}" type="pres">
      <dgm:prSet presAssocID="{278C0F17-83EA-4FA2-89F9-0A43378AA07B}" presName="connectorText" presStyleLbl="sibTrans1D1" presStyleIdx="3" presStyleCnt="5"/>
      <dgm:spPr/>
    </dgm:pt>
    <dgm:pt modelId="{E581E2E4-3D2A-4C78-BB53-0A2D92272E54}" type="pres">
      <dgm:prSet presAssocID="{FE1415B6-5A14-4ED6-B7C0-1927366F3225}" presName="node" presStyleLbl="node1" presStyleIdx="4" presStyleCnt="6">
        <dgm:presLayoutVars>
          <dgm:bulletEnabled val="1"/>
        </dgm:presLayoutVars>
      </dgm:prSet>
      <dgm:spPr/>
    </dgm:pt>
    <dgm:pt modelId="{64BB9634-5A35-4476-B0BC-BF1EAEADC6B1}" type="pres">
      <dgm:prSet presAssocID="{3E240DD7-9EEA-4C2A-B0D6-8625B8045A72}" presName="sibTrans" presStyleLbl="sibTrans1D1" presStyleIdx="4" presStyleCnt="5"/>
      <dgm:spPr/>
    </dgm:pt>
    <dgm:pt modelId="{4EAAA64A-3D41-4CA5-B308-12517D9A308B}" type="pres">
      <dgm:prSet presAssocID="{3E240DD7-9EEA-4C2A-B0D6-8625B8045A72}" presName="connectorText" presStyleLbl="sibTrans1D1" presStyleIdx="4" presStyleCnt="5"/>
      <dgm:spPr/>
    </dgm:pt>
    <dgm:pt modelId="{1497D739-DDF3-45A0-9572-28FF3A1F9336}" type="pres">
      <dgm:prSet presAssocID="{309A374C-06CF-4260-A268-667EA7559343}" presName="node" presStyleLbl="node1" presStyleIdx="5" presStyleCnt="6">
        <dgm:presLayoutVars>
          <dgm:bulletEnabled val="1"/>
        </dgm:presLayoutVars>
      </dgm:prSet>
      <dgm:spPr/>
    </dgm:pt>
  </dgm:ptLst>
  <dgm:cxnLst>
    <dgm:cxn modelId="{4AC8F606-A6C8-4B19-BEA2-A993CB6F67C5}" srcId="{9F7CAF19-7C4B-40C5-9B90-9683DAADEE86}" destId="{309A374C-06CF-4260-A268-667EA7559343}" srcOrd="5" destOrd="0" parTransId="{20207F5D-57E8-4069-8B03-7EE57EF6E59E}" sibTransId="{76EA02E5-7737-4255-A6D7-DEA1831DED35}"/>
    <dgm:cxn modelId="{7B70C00B-73AF-46EB-A604-EFE6F1A66D25}" type="presOf" srcId="{309A374C-06CF-4260-A268-667EA7559343}" destId="{1497D739-DDF3-45A0-9572-28FF3A1F9336}" srcOrd="0" destOrd="0" presId="urn:microsoft.com/office/officeart/2005/8/layout/bProcess3"/>
    <dgm:cxn modelId="{9DF4241A-47D4-472D-9A4D-0BF58EAF35E1}" type="presOf" srcId="{3E240DD7-9EEA-4C2A-B0D6-8625B8045A72}" destId="{64BB9634-5A35-4476-B0BC-BF1EAEADC6B1}" srcOrd="0" destOrd="0" presId="urn:microsoft.com/office/officeart/2005/8/layout/bProcess3"/>
    <dgm:cxn modelId="{59A0E822-7547-40BC-91DA-FB4B46AE538D}" type="presOf" srcId="{E83F892C-F80F-4EE4-A47D-635678361208}" destId="{96695BE7-52BB-4620-BDAB-4448BC06CB87}" srcOrd="1" destOrd="0" presId="urn:microsoft.com/office/officeart/2005/8/layout/bProcess3"/>
    <dgm:cxn modelId="{22B5122E-2A13-46CD-A067-4D6BF4010CC8}" type="presOf" srcId="{278C0F17-83EA-4FA2-89F9-0A43378AA07B}" destId="{AD4BCE26-5FBB-4A9D-AF76-BD9A0835CDD9}" srcOrd="1" destOrd="0" presId="urn:microsoft.com/office/officeart/2005/8/layout/bProcess3"/>
    <dgm:cxn modelId="{A701A535-8287-4D0F-9D9F-E61378D59AE5}" srcId="{9F7CAF19-7C4B-40C5-9B90-9683DAADEE86}" destId="{FE1415B6-5A14-4ED6-B7C0-1927366F3225}" srcOrd="4" destOrd="0" parTransId="{B6875902-C6D9-4D65-945A-05B2FA338AA2}" sibTransId="{3E240DD7-9EEA-4C2A-B0D6-8625B8045A72}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49F75E9D-6EDB-4D68-B4EF-0CD95984F3AC}" srcId="{9F7CAF19-7C4B-40C5-9B90-9683DAADEE86}" destId="{A3C5D271-F865-4324-9258-2E9C253ADB00}" srcOrd="2" destOrd="0" parTransId="{05CF9C60-7B70-47D1-BC63-A15AB24F0752}" sibTransId="{E83F892C-F80F-4EE4-A47D-635678361208}"/>
    <dgm:cxn modelId="{60F46BA5-794C-4D9B-A55F-7C9FD1E2173E}" srcId="{9F7CAF19-7C4B-40C5-9B90-9683DAADEE86}" destId="{39AC08A5-C4C2-419E-8FA5-1E640CCEB812}" srcOrd="3" destOrd="0" parTransId="{BCE32C6E-3338-4455-AD68-1A16CAE48BCC}" sibTransId="{278C0F17-83EA-4FA2-89F9-0A43378AA07B}"/>
    <dgm:cxn modelId="{73A34AAB-F903-4C71-A358-71AD1E722F1A}" type="presOf" srcId="{E83F892C-F80F-4EE4-A47D-635678361208}" destId="{49F4F057-BD2C-4078-883B-9DB658F6BF84}" srcOrd="0" destOrd="0" presId="urn:microsoft.com/office/officeart/2005/8/layout/bProcess3"/>
    <dgm:cxn modelId="{BE8374AE-6883-4CE2-BF84-D8954665DC9A}" type="presOf" srcId="{FE1415B6-5A14-4ED6-B7C0-1927366F3225}" destId="{E581E2E4-3D2A-4C78-BB53-0A2D92272E54}" srcOrd="0" destOrd="0" presId="urn:microsoft.com/office/officeart/2005/8/layout/bProcess3"/>
    <dgm:cxn modelId="{8C30DCBC-08D4-4B3C-9857-D1F254A0796E}" type="presOf" srcId="{3E240DD7-9EEA-4C2A-B0D6-8625B8045A72}" destId="{4EAAA64A-3D41-4CA5-B308-12517D9A308B}" srcOrd="1" destOrd="0" presId="urn:microsoft.com/office/officeart/2005/8/layout/bProcess3"/>
    <dgm:cxn modelId="{C12E83CD-0CC4-4ACD-9202-FA20257A1033}" type="presOf" srcId="{39AC08A5-C4C2-419E-8FA5-1E640CCEB812}" destId="{A33F7948-6FC3-4361-B928-D39AC282A85E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7FD63CE7-D73F-4381-B168-5C5F23F86430}" type="presOf" srcId="{A3C5D271-F865-4324-9258-2E9C253ADB00}" destId="{67F41159-B843-4DE5-AB3A-24675AAE4C31}" srcOrd="0" destOrd="0" presId="urn:microsoft.com/office/officeart/2005/8/layout/bProcess3"/>
    <dgm:cxn modelId="{5276A9E8-A1AC-44FD-B5F1-E65DA9AC5767}" type="presOf" srcId="{278C0F17-83EA-4FA2-89F9-0A43378AA07B}" destId="{F09655E2-41E4-47EA-8B33-6F052D395A25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369E871F-C9D1-4E3E-A5CE-78845EF77AA7}" type="presParOf" srcId="{EF0D0EF5-61EF-4EBB-8134-BF2DB9C6886B}" destId="{67F41159-B843-4DE5-AB3A-24675AAE4C31}" srcOrd="4" destOrd="0" presId="urn:microsoft.com/office/officeart/2005/8/layout/bProcess3"/>
    <dgm:cxn modelId="{F0FD4C27-6825-41C2-851D-26881C16ED04}" type="presParOf" srcId="{EF0D0EF5-61EF-4EBB-8134-BF2DB9C6886B}" destId="{49F4F057-BD2C-4078-883B-9DB658F6BF84}" srcOrd="5" destOrd="0" presId="urn:microsoft.com/office/officeart/2005/8/layout/bProcess3"/>
    <dgm:cxn modelId="{5321A3C9-09DC-43A5-A408-7C75C08825EE}" type="presParOf" srcId="{49F4F057-BD2C-4078-883B-9DB658F6BF84}" destId="{96695BE7-52BB-4620-BDAB-4448BC06CB87}" srcOrd="0" destOrd="0" presId="urn:microsoft.com/office/officeart/2005/8/layout/bProcess3"/>
    <dgm:cxn modelId="{66650311-318A-40A4-B9CD-A5152755D6CA}" type="presParOf" srcId="{EF0D0EF5-61EF-4EBB-8134-BF2DB9C6886B}" destId="{A33F7948-6FC3-4361-B928-D39AC282A85E}" srcOrd="6" destOrd="0" presId="urn:microsoft.com/office/officeart/2005/8/layout/bProcess3"/>
    <dgm:cxn modelId="{A054FC67-F0D5-4143-88DD-977510AD2416}" type="presParOf" srcId="{EF0D0EF5-61EF-4EBB-8134-BF2DB9C6886B}" destId="{F09655E2-41E4-47EA-8B33-6F052D395A25}" srcOrd="7" destOrd="0" presId="urn:microsoft.com/office/officeart/2005/8/layout/bProcess3"/>
    <dgm:cxn modelId="{BABC9BDC-1FAF-4084-A783-D1F0B434E071}" type="presParOf" srcId="{F09655E2-41E4-47EA-8B33-6F052D395A25}" destId="{AD4BCE26-5FBB-4A9D-AF76-BD9A0835CDD9}" srcOrd="0" destOrd="0" presId="urn:microsoft.com/office/officeart/2005/8/layout/bProcess3"/>
    <dgm:cxn modelId="{89CE64E9-1B7F-4432-B0CE-45E4288452F7}" type="presParOf" srcId="{EF0D0EF5-61EF-4EBB-8134-BF2DB9C6886B}" destId="{E581E2E4-3D2A-4C78-BB53-0A2D92272E54}" srcOrd="8" destOrd="0" presId="urn:microsoft.com/office/officeart/2005/8/layout/bProcess3"/>
    <dgm:cxn modelId="{B6A1CD57-7135-4E5F-93D5-935DA2B6484E}" type="presParOf" srcId="{EF0D0EF5-61EF-4EBB-8134-BF2DB9C6886B}" destId="{64BB9634-5A35-4476-B0BC-BF1EAEADC6B1}" srcOrd="9" destOrd="0" presId="urn:microsoft.com/office/officeart/2005/8/layout/bProcess3"/>
    <dgm:cxn modelId="{7B72C118-D762-47B7-AB67-4A8625D521D0}" type="presParOf" srcId="{64BB9634-5A35-4476-B0BC-BF1EAEADC6B1}" destId="{4EAAA64A-3D41-4CA5-B308-12517D9A308B}" srcOrd="0" destOrd="0" presId="urn:microsoft.com/office/officeart/2005/8/layout/bProcess3"/>
    <dgm:cxn modelId="{C1D5D128-14DD-4F17-A46C-C7ED24C877C2}" type="presParOf" srcId="{EF0D0EF5-61EF-4EBB-8134-BF2DB9C6886B}" destId="{1497D739-DDF3-45A0-9572-28FF3A1F933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Admin Login</a:t>
          </a:r>
          <a:endParaRPr lang="en-IN" dirty="0">
            <a:solidFill>
              <a:schemeClr val="bg1"/>
            </a:solidFill>
          </a:endParaRPr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Production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157CFD24-4222-4AC4-BDBF-E82FD2B98D14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Department</a:t>
          </a:r>
        </a:p>
      </dgm:t>
    </dgm:pt>
    <dgm:pt modelId="{E0058CEE-5417-4EF3-8213-020593A0555F}" type="parTrans" cxnId="{533829CD-FC50-4FB8-8D80-8ED3E1B88B2F}">
      <dgm:prSet/>
      <dgm:spPr/>
      <dgm:t>
        <a:bodyPr/>
        <a:lstStyle/>
        <a:p>
          <a:endParaRPr lang="en-IN"/>
        </a:p>
      </dgm:t>
    </dgm:pt>
    <dgm:pt modelId="{DEEACE3B-2C92-48DD-97D4-63E00D65155B}" type="sibTrans" cxnId="{533829CD-FC50-4FB8-8D80-8ED3E1B88B2F}">
      <dgm:prSet/>
      <dgm:spPr/>
      <dgm:t>
        <a:bodyPr/>
        <a:lstStyle/>
        <a:p>
          <a:endParaRPr lang="en-IN"/>
        </a:p>
      </dgm:t>
    </dgm:pt>
    <dgm:pt modelId="{28B052EF-9A96-4421-9C9B-A55861F5EFD5}">
      <dgm:prSet phldrT="[Text]"/>
      <dgm:spPr>
        <a:solidFill>
          <a:srgbClr val="E8F9FD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Create Sub Department</a:t>
          </a:r>
        </a:p>
      </dgm:t>
    </dgm:pt>
    <dgm:pt modelId="{C20C4CDA-24D7-4642-BE03-F48261E13E1E}" type="parTrans" cxnId="{43EA0BF1-F32C-4D05-9CB4-DF6B2D75132D}">
      <dgm:prSet/>
      <dgm:spPr/>
      <dgm:t>
        <a:bodyPr/>
        <a:lstStyle/>
        <a:p>
          <a:endParaRPr lang="en-IN"/>
        </a:p>
      </dgm:t>
    </dgm:pt>
    <dgm:pt modelId="{1CC72814-D081-4F02-9D89-8C0CE249EBF6}" type="sibTrans" cxnId="{43EA0BF1-F32C-4D05-9CB4-DF6B2D75132D}">
      <dgm:prSet/>
      <dgm:spPr/>
      <dgm:t>
        <a:bodyPr/>
        <a:lstStyle/>
        <a:p>
          <a:endParaRPr lang="en-IN"/>
        </a:p>
      </dgm:t>
    </dgm:pt>
    <dgm:pt modelId="{21F6A4FE-F891-4457-9EBD-0C66731242D4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Create Designation</a:t>
          </a:r>
        </a:p>
      </dgm:t>
    </dgm:pt>
    <dgm:pt modelId="{E1818223-68D6-4085-BFDA-4D0EF72C7575}" type="parTrans" cxnId="{C9409055-08B7-42BE-AE5A-6E49DCFDAA68}">
      <dgm:prSet/>
      <dgm:spPr/>
      <dgm:t>
        <a:bodyPr/>
        <a:lstStyle/>
        <a:p>
          <a:endParaRPr lang="en-IN"/>
        </a:p>
      </dgm:t>
    </dgm:pt>
    <dgm:pt modelId="{8588CBF5-47AB-49BE-A248-57E392F4C204}" type="sibTrans" cxnId="{C9409055-08B7-42BE-AE5A-6E49DCFDAA68}">
      <dgm:prSet/>
      <dgm:spPr/>
      <dgm:t>
        <a:bodyPr/>
        <a:lstStyle/>
        <a:p>
          <a:endParaRPr lang="en-IN"/>
        </a:p>
      </dgm:t>
    </dgm:pt>
    <dgm:pt modelId="{AC3C7D36-AED6-4FEC-8371-118C2BF8763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Add Crew</a:t>
          </a:r>
        </a:p>
      </dgm:t>
    </dgm:pt>
    <dgm:pt modelId="{81BA7494-1836-4B8B-9637-37667517E00E}" type="parTrans" cxnId="{3B69D908-B764-4FC2-BF95-052BE65AF9D6}">
      <dgm:prSet/>
      <dgm:spPr/>
      <dgm:t>
        <a:bodyPr/>
        <a:lstStyle/>
        <a:p>
          <a:endParaRPr lang="en-IN"/>
        </a:p>
      </dgm:t>
    </dgm:pt>
    <dgm:pt modelId="{4B775E93-45EE-4855-A282-E906952AF839}" type="sibTrans" cxnId="{3B69D908-B764-4FC2-BF95-052BE65AF9D6}">
      <dgm:prSet/>
      <dgm:spPr/>
      <dgm:t>
        <a:bodyPr/>
        <a:lstStyle/>
        <a:p>
          <a:endParaRPr lang="en-IN"/>
        </a:p>
      </dgm:t>
    </dgm:pt>
    <dgm:pt modelId="{056CE2AB-2B20-4A0F-A079-2217D32564C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Define User Rights</a:t>
          </a:r>
        </a:p>
      </dgm:t>
    </dgm:pt>
    <dgm:pt modelId="{E3A7F6C2-A53F-4CA9-B993-E3302CB65CDA}" type="parTrans" cxnId="{4B7D5F18-FD79-4D06-9438-E138D04CFC1B}">
      <dgm:prSet/>
      <dgm:spPr/>
      <dgm:t>
        <a:bodyPr/>
        <a:lstStyle/>
        <a:p>
          <a:endParaRPr lang="en-IN"/>
        </a:p>
      </dgm:t>
    </dgm:pt>
    <dgm:pt modelId="{6411C884-C07F-41EF-A5B8-FE79F57D418D}" type="sibTrans" cxnId="{4B7D5F18-FD79-4D06-9438-E138D04CFC1B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7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6"/>
      <dgm:spPr/>
    </dgm:pt>
    <dgm:pt modelId="{0EFDAFF8-6D02-4895-ABA1-CCA4D62A33C5}" type="pres">
      <dgm:prSet presAssocID="{D8DED21C-A1CF-4E49-A3D1-C11DD0909E1F}" presName="connectorText" presStyleLbl="sibTrans1D1" presStyleIdx="0" presStyleCnt="6"/>
      <dgm:spPr/>
    </dgm:pt>
    <dgm:pt modelId="{2058E4E2-AAE4-4B20-B159-768E6216A194}" type="pres">
      <dgm:prSet presAssocID="{EB97539B-2012-4F4C-98D1-59C5D40534C7}" presName="node" presStyleLbl="node1" presStyleIdx="1" presStyleCnt="7">
        <dgm:presLayoutVars>
          <dgm:bulletEnabled val="1"/>
        </dgm:presLayoutVars>
      </dgm:prSet>
      <dgm:spPr/>
    </dgm:pt>
    <dgm:pt modelId="{9737D588-C246-4CCD-88FA-05201AB8B531}" type="pres">
      <dgm:prSet presAssocID="{0034389F-B894-41F3-9BFD-65246671AE39}" presName="sibTrans" presStyleLbl="sibTrans1D1" presStyleIdx="1" presStyleCnt="6"/>
      <dgm:spPr/>
    </dgm:pt>
    <dgm:pt modelId="{624DF29A-7424-49E8-B09F-65BC9DC39041}" type="pres">
      <dgm:prSet presAssocID="{0034389F-B894-41F3-9BFD-65246671AE39}" presName="connectorText" presStyleLbl="sibTrans1D1" presStyleIdx="1" presStyleCnt="6"/>
      <dgm:spPr/>
    </dgm:pt>
    <dgm:pt modelId="{DDF4240D-9225-4A20-8346-8EB7965EFF00}" type="pres">
      <dgm:prSet presAssocID="{157CFD24-4222-4AC4-BDBF-E82FD2B98D14}" presName="node" presStyleLbl="node1" presStyleIdx="2" presStyleCnt="7">
        <dgm:presLayoutVars>
          <dgm:bulletEnabled val="1"/>
        </dgm:presLayoutVars>
      </dgm:prSet>
      <dgm:spPr/>
    </dgm:pt>
    <dgm:pt modelId="{3C0C8A40-D7D0-423B-BA7F-DB5E31C4989E}" type="pres">
      <dgm:prSet presAssocID="{DEEACE3B-2C92-48DD-97D4-63E00D65155B}" presName="sibTrans" presStyleLbl="sibTrans1D1" presStyleIdx="2" presStyleCnt="6"/>
      <dgm:spPr/>
    </dgm:pt>
    <dgm:pt modelId="{40974404-EEB8-448B-8458-223BCC4E94CD}" type="pres">
      <dgm:prSet presAssocID="{DEEACE3B-2C92-48DD-97D4-63E00D65155B}" presName="connectorText" presStyleLbl="sibTrans1D1" presStyleIdx="2" presStyleCnt="6"/>
      <dgm:spPr/>
    </dgm:pt>
    <dgm:pt modelId="{CDA1539C-5F02-4B97-9E13-C48F35CA5BE8}" type="pres">
      <dgm:prSet presAssocID="{28B052EF-9A96-4421-9C9B-A55861F5EFD5}" presName="node" presStyleLbl="node1" presStyleIdx="3" presStyleCnt="7">
        <dgm:presLayoutVars>
          <dgm:bulletEnabled val="1"/>
        </dgm:presLayoutVars>
      </dgm:prSet>
      <dgm:spPr/>
    </dgm:pt>
    <dgm:pt modelId="{1FD3BDBC-A77F-4BD1-93E6-4973468465EA}" type="pres">
      <dgm:prSet presAssocID="{1CC72814-D081-4F02-9D89-8C0CE249EBF6}" presName="sibTrans" presStyleLbl="sibTrans1D1" presStyleIdx="3" presStyleCnt="6"/>
      <dgm:spPr/>
    </dgm:pt>
    <dgm:pt modelId="{3079C703-EF5C-4D51-8259-C91E5DA449F9}" type="pres">
      <dgm:prSet presAssocID="{1CC72814-D081-4F02-9D89-8C0CE249EBF6}" presName="connectorText" presStyleLbl="sibTrans1D1" presStyleIdx="3" presStyleCnt="6"/>
      <dgm:spPr/>
    </dgm:pt>
    <dgm:pt modelId="{5CBC8DB9-F301-4233-BA85-42CC1902A846}" type="pres">
      <dgm:prSet presAssocID="{21F6A4FE-F891-4457-9EBD-0C66731242D4}" presName="node" presStyleLbl="node1" presStyleIdx="4" presStyleCnt="7">
        <dgm:presLayoutVars>
          <dgm:bulletEnabled val="1"/>
        </dgm:presLayoutVars>
      </dgm:prSet>
      <dgm:spPr/>
    </dgm:pt>
    <dgm:pt modelId="{E16C1CF8-3791-40F5-B3F9-2981B445C860}" type="pres">
      <dgm:prSet presAssocID="{8588CBF5-47AB-49BE-A248-57E392F4C204}" presName="sibTrans" presStyleLbl="sibTrans1D1" presStyleIdx="4" presStyleCnt="6"/>
      <dgm:spPr/>
    </dgm:pt>
    <dgm:pt modelId="{4A12ABAE-FF68-416C-BE6C-4CB2EACF4C12}" type="pres">
      <dgm:prSet presAssocID="{8588CBF5-47AB-49BE-A248-57E392F4C204}" presName="connectorText" presStyleLbl="sibTrans1D1" presStyleIdx="4" presStyleCnt="6"/>
      <dgm:spPr/>
    </dgm:pt>
    <dgm:pt modelId="{C29BC09D-881E-4F84-83EB-73015DE644DD}" type="pres">
      <dgm:prSet presAssocID="{AC3C7D36-AED6-4FEC-8371-118C2BF8763E}" presName="node" presStyleLbl="node1" presStyleIdx="5" presStyleCnt="7">
        <dgm:presLayoutVars>
          <dgm:bulletEnabled val="1"/>
        </dgm:presLayoutVars>
      </dgm:prSet>
      <dgm:spPr/>
    </dgm:pt>
    <dgm:pt modelId="{FC9847C6-8666-45FE-8FBE-88E7C5656909}" type="pres">
      <dgm:prSet presAssocID="{4B775E93-45EE-4855-A282-E906952AF839}" presName="sibTrans" presStyleLbl="sibTrans1D1" presStyleIdx="5" presStyleCnt="6"/>
      <dgm:spPr/>
    </dgm:pt>
    <dgm:pt modelId="{DDE2ED17-EAA6-41D8-B7AE-B16EF56032FD}" type="pres">
      <dgm:prSet presAssocID="{4B775E93-45EE-4855-A282-E906952AF839}" presName="connectorText" presStyleLbl="sibTrans1D1" presStyleIdx="5" presStyleCnt="6"/>
      <dgm:spPr/>
    </dgm:pt>
    <dgm:pt modelId="{F527A869-3967-417B-B3B4-B5860C9FEADB}" type="pres">
      <dgm:prSet presAssocID="{056CE2AB-2B20-4A0F-A079-2217D32564C2}" presName="node" presStyleLbl="node1" presStyleIdx="6" presStyleCnt="7">
        <dgm:presLayoutVars>
          <dgm:bulletEnabled val="1"/>
        </dgm:presLayoutVars>
      </dgm:prSet>
      <dgm:spPr/>
    </dgm:pt>
  </dgm:ptLst>
  <dgm:cxnLst>
    <dgm:cxn modelId="{3B69D908-B764-4FC2-BF95-052BE65AF9D6}" srcId="{9F7CAF19-7C4B-40C5-9B90-9683DAADEE86}" destId="{AC3C7D36-AED6-4FEC-8371-118C2BF8763E}" srcOrd="5" destOrd="0" parTransId="{81BA7494-1836-4B8B-9637-37667517E00E}" sibTransId="{4B775E93-45EE-4855-A282-E906952AF839}"/>
    <dgm:cxn modelId="{9621C70A-2E1B-48E0-9A5B-29FD298E2C48}" type="presOf" srcId="{21F6A4FE-F891-4457-9EBD-0C66731242D4}" destId="{5CBC8DB9-F301-4233-BA85-42CC1902A846}" srcOrd="0" destOrd="0" presId="urn:microsoft.com/office/officeart/2005/8/layout/bProcess3"/>
    <dgm:cxn modelId="{4B7D5F18-FD79-4D06-9438-E138D04CFC1B}" srcId="{9F7CAF19-7C4B-40C5-9B90-9683DAADEE86}" destId="{056CE2AB-2B20-4A0F-A079-2217D32564C2}" srcOrd="6" destOrd="0" parTransId="{E3A7F6C2-A53F-4CA9-B993-E3302CB65CDA}" sibTransId="{6411C884-C07F-41EF-A5B8-FE79F57D418D}"/>
    <dgm:cxn modelId="{6B65E734-C7AF-436D-8837-F3BB937FB7B3}" type="presOf" srcId="{0034389F-B894-41F3-9BFD-65246671AE39}" destId="{9737D588-C246-4CCD-88FA-05201AB8B531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D567243-742D-44EB-A340-9F4BB5FDD7DF}" type="presOf" srcId="{1CC72814-D081-4F02-9D89-8C0CE249EBF6}" destId="{3079C703-EF5C-4D51-8259-C91E5DA449F9}" srcOrd="1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C9409055-08B7-42BE-AE5A-6E49DCFDAA68}" srcId="{9F7CAF19-7C4B-40C5-9B90-9683DAADEE86}" destId="{21F6A4FE-F891-4457-9EBD-0C66731242D4}" srcOrd="4" destOrd="0" parTransId="{E1818223-68D6-4085-BFDA-4D0EF72C7575}" sibTransId="{8588CBF5-47AB-49BE-A248-57E392F4C204}"/>
    <dgm:cxn modelId="{99DA227A-1E90-47C9-ACDC-BB60256FA3D8}" type="presOf" srcId="{DEEACE3B-2C92-48DD-97D4-63E00D65155B}" destId="{3C0C8A40-D7D0-423B-BA7F-DB5E31C4989E}" srcOrd="0" destOrd="0" presId="urn:microsoft.com/office/officeart/2005/8/layout/bProcess3"/>
    <dgm:cxn modelId="{D8A8AF8E-A6F3-460F-BC4A-DB310EFFA44F}" type="presOf" srcId="{DEEACE3B-2C92-48DD-97D4-63E00D65155B}" destId="{40974404-EEB8-448B-8458-223BCC4E94CD}" srcOrd="1" destOrd="0" presId="urn:microsoft.com/office/officeart/2005/8/layout/bProcess3"/>
    <dgm:cxn modelId="{18B39F91-BE37-4123-941D-07F2AE26794A}" type="presOf" srcId="{28B052EF-9A96-4421-9C9B-A55861F5EFD5}" destId="{CDA1539C-5F02-4B97-9E13-C48F35CA5BE8}" srcOrd="0" destOrd="0" presId="urn:microsoft.com/office/officeart/2005/8/layout/bProcess3"/>
    <dgm:cxn modelId="{02F0E692-695B-4E45-992E-B8629FCFBF0F}" type="presOf" srcId="{0034389F-B894-41F3-9BFD-65246671AE39}" destId="{624DF29A-7424-49E8-B09F-65BC9DC39041}" srcOrd="1" destOrd="0" presId="urn:microsoft.com/office/officeart/2005/8/layout/bProcess3"/>
    <dgm:cxn modelId="{DE76A394-FEE3-4C72-AE91-019CBAAB3FBD}" type="presOf" srcId="{4B775E93-45EE-4855-A282-E906952AF839}" destId="{DDE2ED17-EAA6-41D8-B7AE-B16EF56032FD}" srcOrd="1" destOrd="0" presId="urn:microsoft.com/office/officeart/2005/8/layout/bProcess3"/>
    <dgm:cxn modelId="{C5164995-CEB5-4FFF-AEE5-F63AE7224437}" type="presOf" srcId="{4B775E93-45EE-4855-A282-E906952AF839}" destId="{FC9847C6-8666-45FE-8FBE-88E7C5656909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99698097-29AA-4348-85F5-1E519CEB017E}" type="presOf" srcId="{1CC72814-D081-4F02-9D89-8C0CE249EBF6}" destId="{1FD3BDBC-A77F-4BD1-93E6-4973468465EA}" srcOrd="0" destOrd="0" presId="urn:microsoft.com/office/officeart/2005/8/layout/bProcess3"/>
    <dgm:cxn modelId="{12747999-FC82-43C0-953E-97976E8CE580}" type="presOf" srcId="{157CFD24-4222-4AC4-BDBF-E82FD2B98D14}" destId="{DDF4240D-9225-4A20-8346-8EB7965EFF00}" srcOrd="0" destOrd="0" presId="urn:microsoft.com/office/officeart/2005/8/layout/bProcess3"/>
    <dgm:cxn modelId="{465A78A2-5776-4745-B7A9-96E359775EB6}" type="presOf" srcId="{8588CBF5-47AB-49BE-A248-57E392F4C204}" destId="{E16C1CF8-3791-40F5-B3F9-2981B445C860}" srcOrd="0" destOrd="0" presId="urn:microsoft.com/office/officeart/2005/8/layout/bProcess3"/>
    <dgm:cxn modelId="{FD81E2B1-ECA3-42D5-A97B-5E75AA2F3D62}" type="presOf" srcId="{8588CBF5-47AB-49BE-A248-57E392F4C204}" destId="{4A12ABAE-FF68-416C-BE6C-4CB2EACF4C12}" srcOrd="1" destOrd="0" presId="urn:microsoft.com/office/officeart/2005/8/layout/bProcess3"/>
    <dgm:cxn modelId="{657467C6-5DF8-4A52-BD27-1A1969BBCE70}" type="presOf" srcId="{056CE2AB-2B20-4A0F-A079-2217D32564C2}" destId="{F527A869-3967-417B-B3B4-B5860C9FEADB}" srcOrd="0" destOrd="0" presId="urn:microsoft.com/office/officeart/2005/8/layout/bProcess3"/>
    <dgm:cxn modelId="{533829CD-FC50-4FB8-8D80-8ED3E1B88B2F}" srcId="{9F7CAF19-7C4B-40C5-9B90-9683DAADEE86}" destId="{157CFD24-4222-4AC4-BDBF-E82FD2B98D14}" srcOrd="2" destOrd="0" parTransId="{E0058CEE-5417-4EF3-8213-020593A0555F}" sibTransId="{DEEACE3B-2C92-48DD-97D4-63E00D65155B}"/>
    <dgm:cxn modelId="{D42838D9-E770-4031-B1AE-EC5B71CDD7E6}" type="presOf" srcId="{AC3C7D36-AED6-4FEC-8371-118C2BF8763E}" destId="{C29BC09D-881E-4F84-83EB-73015DE644DD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43EA0BF1-F32C-4D05-9CB4-DF6B2D75132D}" srcId="{9F7CAF19-7C4B-40C5-9B90-9683DAADEE86}" destId="{28B052EF-9A96-4421-9C9B-A55861F5EFD5}" srcOrd="3" destOrd="0" parTransId="{C20C4CDA-24D7-4642-BE03-F48261E13E1E}" sibTransId="{1CC72814-D081-4F02-9D89-8C0CE249EBF6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1B3D5CBD-F148-480D-AFE4-514F5CA003C4}" type="presParOf" srcId="{EF0D0EF5-61EF-4EBB-8134-BF2DB9C6886B}" destId="{9737D588-C246-4CCD-88FA-05201AB8B531}" srcOrd="3" destOrd="0" presId="urn:microsoft.com/office/officeart/2005/8/layout/bProcess3"/>
    <dgm:cxn modelId="{6AAA5EE3-87C5-4274-B6FF-97D62633A530}" type="presParOf" srcId="{9737D588-C246-4CCD-88FA-05201AB8B531}" destId="{624DF29A-7424-49E8-B09F-65BC9DC39041}" srcOrd="0" destOrd="0" presId="urn:microsoft.com/office/officeart/2005/8/layout/bProcess3"/>
    <dgm:cxn modelId="{CA9E4080-6A92-4370-B48C-E9BA3D805F2A}" type="presParOf" srcId="{EF0D0EF5-61EF-4EBB-8134-BF2DB9C6886B}" destId="{DDF4240D-9225-4A20-8346-8EB7965EFF00}" srcOrd="4" destOrd="0" presId="urn:microsoft.com/office/officeart/2005/8/layout/bProcess3"/>
    <dgm:cxn modelId="{2BAAA22E-3587-4566-96CE-1CE418D89329}" type="presParOf" srcId="{EF0D0EF5-61EF-4EBB-8134-BF2DB9C6886B}" destId="{3C0C8A40-D7D0-423B-BA7F-DB5E31C4989E}" srcOrd="5" destOrd="0" presId="urn:microsoft.com/office/officeart/2005/8/layout/bProcess3"/>
    <dgm:cxn modelId="{84EB6C8F-0781-43B2-9857-40EED407614D}" type="presParOf" srcId="{3C0C8A40-D7D0-423B-BA7F-DB5E31C4989E}" destId="{40974404-EEB8-448B-8458-223BCC4E94CD}" srcOrd="0" destOrd="0" presId="urn:microsoft.com/office/officeart/2005/8/layout/bProcess3"/>
    <dgm:cxn modelId="{2DCF2C8A-123C-4E96-B5B1-282A9F8D5910}" type="presParOf" srcId="{EF0D0EF5-61EF-4EBB-8134-BF2DB9C6886B}" destId="{CDA1539C-5F02-4B97-9E13-C48F35CA5BE8}" srcOrd="6" destOrd="0" presId="urn:microsoft.com/office/officeart/2005/8/layout/bProcess3"/>
    <dgm:cxn modelId="{4A506D7C-8D34-4B96-BA76-A753063BDB29}" type="presParOf" srcId="{EF0D0EF5-61EF-4EBB-8134-BF2DB9C6886B}" destId="{1FD3BDBC-A77F-4BD1-93E6-4973468465EA}" srcOrd="7" destOrd="0" presId="urn:microsoft.com/office/officeart/2005/8/layout/bProcess3"/>
    <dgm:cxn modelId="{4C28BBCA-6EE9-445A-91DA-DC926F6296F7}" type="presParOf" srcId="{1FD3BDBC-A77F-4BD1-93E6-4973468465EA}" destId="{3079C703-EF5C-4D51-8259-C91E5DA449F9}" srcOrd="0" destOrd="0" presId="urn:microsoft.com/office/officeart/2005/8/layout/bProcess3"/>
    <dgm:cxn modelId="{E05C6802-AF4C-4870-9C8A-E90DF5BE53B4}" type="presParOf" srcId="{EF0D0EF5-61EF-4EBB-8134-BF2DB9C6886B}" destId="{5CBC8DB9-F301-4233-BA85-42CC1902A846}" srcOrd="8" destOrd="0" presId="urn:microsoft.com/office/officeart/2005/8/layout/bProcess3"/>
    <dgm:cxn modelId="{BA68D777-2FAB-4A98-8A56-A1288E841A8D}" type="presParOf" srcId="{EF0D0EF5-61EF-4EBB-8134-BF2DB9C6886B}" destId="{E16C1CF8-3791-40F5-B3F9-2981B445C860}" srcOrd="9" destOrd="0" presId="urn:microsoft.com/office/officeart/2005/8/layout/bProcess3"/>
    <dgm:cxn modelId="{353CAD09-C817-484B-A4AE-A017BAC17474}" type="presParOf" srcId="{E16C1CF8-3791-40F5-B3F9-2981B445C860}" destId="{4A12ABAE-FF68-416C-BE6C-4CB2EACF4C12}" srcOrd="0" destOrd="0" presId="urn:microsoft.com/office/officeart/2005/8/layout/bProcess3"/>
    <dgm:cxn modelId="{AF68EC53-4BDF-4BB0-AEB7-D34CF61272F2}" type="presParOf" srcId="{EF0D0EF5-61EF-4EBB-8134-BF2DB9C6886B}" destId="{C29BC09D-881E-4F84-83EB-73015DE644DD}" srcOrd="10" destOrd="0" presId="urn:microsoft.com/office/officeart/2005/8/layout/bProcess3"/>
    <dgm:cxn modelId="{C9207F31-284D-42B4-A76E-E18989D59D6D}" type="presParOf" srcId="{EF0D0EF5-61EF-4EBB-8134-BF2DB9C6886B}" destId="{FC9847C6-8666-45FE-8FBE-88E7C5656909}" srcOrd="11" destOrd="0" presId="urn:microsoft.com/office/officeart/2005/8/layout/bProcess3"/>
    <dgm:cxn modelId="{3C3E8B80-C757-407B-B056-62459A3A0058}" type="presParOf" srcId="{FC9847C6-8666-45FE-8FBE-88E7C5656909}" destId="{DDE2ED17-EAA6-41D8-B7AE-B16EF56032FD}" srcOrd="0" destOrd="0" presId="urn:microsoft.com/office/officeart/2005/8/layout/bProcess3"/>
    <dgm:cxn modelId="{B450C91B-2AD7-4A25-951C-9187A77B79C6}" type="presParOf" srcId="{EF0D0EF5-61EF-4EBB-8134-BF2DB9C6886B}" destId="{F527A869-3967-417B-B3B4-B5860C9FEADB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Admin Login</a:t>
          </a:r>
          <a:endParaRPr lang="en-IN" dirty="0">
            <a:solidFill>
              <a:schemeClr val="bg1"/>
            </a:solidFill>
          </a:endParaRPr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Production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157CFD24-4222-4AC4-BDBF-E82FD2B98D14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Department</a:t>
          </a:r>
        </a:p>
      </dgm:t>
    </dgm:pt>
    <dgm:pt modelId="{E0058CEE-5417-4EF3-8213-020593A0555F}" type="parTrans" cxnId="{533829CD-FC50-4FB8-8D80-8ED3E1B88B2F}">
      <dgm:prSet/>
      <dgm:spPr/>
      <dgm:t>
        <a:bodyPr/>
        <a:lstStyle/>
        <a:p>
          <a:endParaRPr lang="en-IN"/>
        </a:p>
      </dgm:t>
    </dgm:pt>
    <dgm:pt modelId="{DEEACE3B-2C92-48DD-97D4-63E00D65155B}" type="sibTrans" cxnId="{533829CD-FC50-4FB8-8D80-8ED3E1B88B2F}">
      <dgm:prSet/>
      <dgm:spPr/>
      <dgm:t>
        <a:bodyPr/>
        <a:lstStyle/>
        <a:p>
          <a:endParaRPr lang="en-IN"/>
        </a:p>
      </dgm:t>
    </dgm:pt>
    <dgm:pt modelId="{28B052EF-9A96-4421-9C9B-A55861F5EFD5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Sub Department</a:t>
          </a:r>
        </a:p>
      </dgm:t>
    </dgm:pt>
    <dgm:pt modelId="{C20C4CDA-24D7-4642-BE03-F48261E13E1E}" type="parTrans" cxnId="{43EA0BF1-F32C-4D05-9CB4-DF6B2D75132D}">
      <dgm:prSet/>
      <dgm:spPr/>
      <dgm:t>
        <a:bodyPr/>
        <a:lstStyle/>
        <a:p>
          <a:endParaRPr lang="en-IN"/>
        </a:p>
      </dgm:t>
    </dgm:pt>
    <dgm:pt modelId="{1CC72814-D081-4F02-9D89-8C0CE249EBF6}" type="sibTrans" cxnId="{43EA0BF1-F32C-4D05-9CB4-DF6B2D75132D}">
      <dgm:prSet/>
      <dgm:spPr/>
      <dgm:t>
        <a:bodyPr/>
        <a:lstStyle/>
        <a:p>
          <a:endParaRPr lang="en-IN"/>
        </a:p>
      </dgm:t>
    </dgm:pt>
    <dgm:pt modelId="{21F6A4FE-F891-4457-9EBD-0C66731242D4}">
      <dgm:prSet phldrT="[Text]"/>
      <dgm:spPr>
        <a:solidFill>
          <a:srgbClr val="E8F9FD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Create Designation</a:t>
          </a:r>
        </a:p>
      </dgm:t>
    </dgm:pt>
    <dgm:pt modelId="{E1818223-68D6-4085-BFDA-4D0EF72C7575}" type="parTrans" cxnId="{C9409055-08B7-42BE-AE5A-6E49DCFDAA68}">
      <dgm:prSet/>
      <dgm:spPr/>
      <dgm:t>
        <a:bodyPr/>
        <a:lstStyle/>
        <a:p>
          <a:endParaRPr lang="en-IN"/>
        </a:p>
      </dgm:t>
    </dgm:pt>
    <dgm:pt modelId="{8588CBF5-47AB-49BE-A248-57E392F4C204}" type="sibTrans" cxnId="{C9409055-08B7-42BE-AE5A-6E49DCFDAA68}">
      <dgm:prSet/>
      <dgm:spPr/>
      <dgm:t>
        <a:bodyPr/>
        <a:lstStyle/>
        <a:p>
          <a:endParaRPr lang="en-IN"/>
        </a:p>
      </dgm:t>
    </dgm:pt>
    <dgm:pt modelId="{AC3C7D36-AED6-4FEC-8371-118C2BF8763E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Add Crew</a:t>
          </a:r>
        </a:p>
      </dgm:t>
    </dgm:pt>
    <dgm:pt modelId="{81BA7494-1836-4B8B-9637-37667517E00E}" type="parTrans" cxnId="{3B69D908-B764-4FC2-BF95-052BE65AF9D6}">
      <dgm:prSet/>
      <dgm:spPr/>
      <dgm:t>
        <a:bodyPr/>
        <a:lstStyle/>
        <a:p>
          <a:endParaRPr lang="en-IN"/>
        </a:p>
      </dgm:t>
    </dgm:pt>
    <dgm:pt modelId="{4B775E93-45EE-4855-A282-E906952AF839}" type="sibTrans" cxnId="{3B69D908-B764-4FC2-BF95-052BE65AF9D6}">
      <dgm:prSet/>
      <dgm:spPr/>
      <dgm:t>
        <a:bodyPr/>
        <a:lstStyle/>
        <a:p>
          <a:endParaRPr lang="en-IN"/>
        </a:p>
      </dgm:t>
    </dgm:pt>
    <dgm:pt modelId="{056CE2AB-2B20-4A0F-A079-2217D32564C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Define User Rights</a:t>
          </a:r>
        </a:p>
      </dgm:t>
    </dgm:pt>
    <dgm:pt modelId="{E3A7F6C2-A53F-4CA9-B993-E3302CB65CDA}" type="parTrans" cxnId="{4B7D5F18-FD79-4D06-9438-E138D04CFC1B}">
      <dgm:prSet/>
      <dgm:spPr/>
      <dgm:t>
        <a:bodyPr/>
        <a:lstStyle/>
        <a:p>
          <a:endParaRPr lang="en-IN"/>
        </a:p>
      </dgm:t>
    </dgm:pt>
    <dgm:pt modelId="{6411C884-C07F-41EF-A5B8-FE79F57D418D}" type="sibTrans" cxnId="{4B7D5F18-FD79-4D06-9438-E138D04CFC1B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7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6"/>
      <dgm:spPr/>
    </dgm:pt>
    <dgm:pt modelId="{0EFDAFF8-6D02-4895-ABA1-CCA4D62A33C5}" type="pres">
      <dgm:prSet presAssocID="{D8DED21C-A1CF-4E49-A3D1-C11DD0909E1F}" presName="connectorText" presStyleLbl="sibTrans1D1" presStyleIdx="0" presStyleCnt="6"/>
      <dgm:spPr/>
    </dgm:pt>
    <dgm:pt modelId="{2058E4E2-AAE4-4B20-B159-768E6216A194}" type="pres">
      <dgm:prSet presAssocID="{EB97539B-2012-4F4C-98D1-59C5D40534C7}" presName="node" presStyleLbl="node1" presStyleIdx="1" presStyleCnt="7">
        <dgm:presLayoutVars>
          <dgm:bulletEnabled val="1"/>
        </dgm:presLayoutVars>
      </dgm:prSet>
      <dgm:spPr/>
    </dgm:pt>
    <dgm:pt modelId="{9737D588-C246-4CCD-88FA-05201AB8B531}" type="pres">
      <dgm:prSet presAssocID="{0034389F-B894-41F3-9BFD-65246671AE39}" presName="sibTrans" presStyleLbl="sibTrans1D1" presStyleIdx="1" presStyleCnt="6"/>
      <dgm:spPr/>
    </dgm:pt>
    <dgm:pt modelId="{624DF29A-7424-49E8-B09F-65BC9DC39041}" type="pres">
      <dgm:prSet presAssocID="{0034389F-B894-41F3-9BFD-65246671AE39}" presName="connectorText" presStyleLbl="sibTrans1D1" presStyleIdx="1" presStyleCnt="6"/>
      <dgm:spPr/>
    </dgm:pt>
    <dgm:pt modelId="{DDF4240D-9225-4A20-8346-8EB7965EFF00}" type="pres">
      <dgm:prSet presAssocID="{157CFD24-4222-4AC4-BDBF-E82FD2B98D14}" presName="node" presStyleLbl="node1" presStyleIdx="2" presStyleCnt="7">
        <dgm:presLayoutVars>
          <dgm:bulletEnabled val="1"/>
        </dgm:presLayoutVars>
      </dgm:prSet>
      <dgm:spPr/>
    </dgm:pt>
    <dgm:pt modelId="{3C0C8A40-D7D0-423B-BA7F-DB5E31C4989E}" type="pres">
      <dgm:prSet presAssocID="{DEEACE3B-2C92-48DD-97D4-63E00D65155B}" presName="sibTrans" presStyleLbl="sibTrans1D1" presStyleIdx="2" presStyleCnt="6"/>
      <dgm:spPr/>
    </dgm:pt>
    <dgm:pt modelId="{40974404-EEB8-448B-8458-223BCC4E94CD}" type="pres">
      <dgm:prSet presAssocID="{DEEACE3B-2C92-48DD-97D4-63E00D65155B}" presName="connectorText" presStyleLbl="sibTrans1D1" presStyleIdx="2" presStyleCnt="6"/>
      <dgm:spPr/>
    </dgm:pt>
    <dgm:pt modelId="{CDA1539C-5F02-4B97-9E13-C48F35CA5BE8}" type="pres">
      <dgm:prSet presAssocID="{28B052EF-9A96-4421-9C9B-A55861F5EFD5}" presName="node" presStyleLbl="node1" presStyleIdx="3" presStyleCnt="7">
        <dgm:presLayoutVars>
          <dgm:bulletEnabled val="1"/>
        </dgm:presLayoutVars>
      </dgm:prSet>
      <dgm:spPr/>
    </dgm:pt>
    <dgm:pt modelId="{1FD3BDBC-A77F-4BD1-93E6-4973468465EA}" type="pres">
      <dgm:prSet presAssocID="{1CC72814-D081-4F02-9D89-8C0CE249EBF6}" presName="sibTrans" presStyleLbl="sibTrans1D1" presStyleIdx="3" presStyleCnt="6"/>
      <dgm:spPr/>
    </dgm:pt>
    <dgm:pt modelId="{3079C703-EF5C-4D51-8259-C91E5DA449F9}" type="pres">
      <dgm:prSet presAssocID="{1CC72814-D081-4F02-9D89-8C0CE249EBF6}" presName="connectorText" presStyleLbl="sibTrans1D1" presStyleIdx="3" presStyleCnt="6"/>
      <dgm:spPr/>
    </dgm:pt>
    <dgm:pt modelId="{5CBC8DB9-F301-4233-BA85-42CC1902A846}" type="pres">
      <dgm:prSet presAssocID="{21F6A4FE-F891-4457-9EBD-0C66731242D4}" presName="node" presStyleLbl="node1" presStyleIdx="4" presStyleCnt="7">
        <dgm:presLayoutVars>
          <dgm:bulletEnabled val="1"/>
        </dgm:presLayoutVars>
      </dgm:prSet>
      <dgm:spPr/>
    </dgm:pt>
    <dgm:pt modelId="{E16C1CF8-3791-40F5-B3F9-2981B445C860}" type="pres">
      <dgm:prSet presAssocID="{8588CBF5-47AB-49BE-A248-57E392F4C204}" presName="sibTrans" presStyleLbl="sibTrans1D1" presStyleIdx="4" presStyleCnt="6"/>
      <dgm:spPr/>
    </dgm:pt>
    <dgm:pt modelId="{4A12ABAE-FF68-416C-BE6C-4CB2EACF4C12}" type="pres">
      <dgm:prSet presAssocID="{8588CBF5-47AB-49BE-A248-57E392F4C204}" presName="connectorText" presStyleLbl="sibTrans1D1" presStyleIdx="4" presStyleCnt="6"/>
      <dgm:spPr/>
    </dgm:pt>
    <dgm:pt modelId="{C29BC09D-881E-4F84-83EB-73015DE644DD}" type="pres">
      <dgm:prSet presAssocID="{AC3C7D36-AED6-4FEC-8371-118C2BF8763E}" presName="node" presStyleLbl="node1" presStyleIdx="5" presStyleCnt="7">
        <dgm:presLayoutVars>
          <dgm:bulletEnabled val="1"/>
        </dgm:presLayoutVars>
      </dgm:prSet>
      <dgm:spPr/>
    </dgm:pt>
    <dgm:pt modelId="{FC9847C6-8666-45FE-8FBE-88E7C5656909}" type="pres">
      <dgm:prSet presAssocID="{4B775E93-45EE-4855-A282-E906952AF839}" presName="sibTrans" presStyleLbl="sibTrans1D1" presStyleIdx="5" presStyleCnt="6"/>
      <dgm:spPr/>
    </dgm:pt>
    <dgm:pt modelId="{DDE2ED17-EAA6-41D8-B7AE-B16EF56032FD}" type="pres">
      <dgm:prSet presAssocID="{4B775E93-45EE-4855-A282-E906952AF839}" presName="connectorText" presStyleLbl="sibTrans1D1" presStyleIdx="5" presStyleCnt="6"/>
      <dgm:spPr/>
    </dgm:pt>
    <dgm:pt modelId="{F527A869-3967-417B-B3B4-B5860C9FEADB}" type="pres">
      <dgm:prSet presAssocID="{056CE2AB-2B20-4A0F-A079-2217D32564C2}" presName="node" presStyleLbl="node1" presStyleIdx="6" presStyleCnt="7">
        <dgm:presLayoutVars>
          <dgm:bulletEnabled val="1"/>
        </dgm:presLayoutVars>
      </dgm:prSet>
      <dgm:spPr/>
    </dgm:pt>
  </dgm:ptLst>
  <dgm:cxnLst>
    <dgm:cxn modelId="{3B69D908-B764-4FC2-BF95-052BE65AF9D6}" srcId="{9F7CAF19-7C4B-40C5-9B90-9683DAADEE86}" destId="{AC3C7D36-AED6-4FEC-8371-118C2BF8763E}" srcOrd="5" destOrd="0" parTransId="{81BA7494-1836-4B8B-9637-37667517E00E}" sibTransId="{4B775E93-45EE-4855-A282-E906952AF839}"/>
    <dgm:cxn modelId="{9621C70A-2E1B-48E0-9A5B-29FD298E2C48}" type="presOf" srcId="{21F6A4FE-F891-4457-9EBD-0C66731242D4}" destId="{5CBC8DB9-F301-4233-BA85-42CC1902A846}" srcOrd="0" destOrd="0" presId="urn:microsoft.com/office/officeart/2005/8/layout/bProcess3"/>
    <dgm:cxn modelId="{4B7D5F18-FD79-4D06-9438-E138D04CFC1B}" srcId="{9F7CAF19-7C4B-40C5-9B90-9683DAADEE86}" destId="{056CE2AB-2B20-4A0F-A079-2217D32564C2}" srcOrd="6" destOrd="0" parTransId="{E3A7F6C2-A53F-4CA9-B993-E3302CB65CDA}" sibTransId="{6411C884-C07F-41EF-A5B8-FE79F57D418D}"/>
    <dgm:cxn modelId="{6B65E734-C7AF-436D-8837-F3BB937FB7B3}" type="presOf" srcId="{0034389F-B894-41F3-9BFD-65246671AE39}" destId="{9737D588-C246-4CCD-88FA-05201AB8B531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D567243-742D-44EB-A340-9F4BB5FDD7DF}" type="presOf" srcId="{1CC72814-D081-4F02-9D89-8C0CE249EBF6}" destId="{3079C703-EF5C-4D51-8259-C91E5DA449F9}" srcOrd="1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C9409055-08B7-42BE-AE5A-6E49DCFDAA68}" srcId="{9F7CAF19-7C4B-40C5-9B90-9683DAADEE86}" destId="{21F6A4FE-F891-4457-9EBD-0C66731242D4}" srcOrd="4" destOrd="0" parTransId="{E1818223-68D6-4085-BFDA-4D0EF72C7575}" sibTransId="{8588CBF5-47AB-49BE-A248-57E392F4C204}"/>
    <dgm:cxn modelId="{99DA227A-1E90-47C9-ACDC-BB60256FA3D8}" type="presOf" srcId="{DEEACE3B-2C92-48DD-97D4-63E00D65155B}" destId="{3C0C8A40-D7D0-423B-BA7F-DB5E31C4989E}" srcOrd="0" destOrd="0" presId="urn:microsoft.com/office/officeart/2005/8/layout/bProcess3"/>
    <dgm:cxn modelId="{D8A8AF8E-A6F3-460F-BC4A-DB310EFFA44F}" type="presOf" srcId="{DEEACE3B-2C92-48DD-97D4-63E00D65155B}" destId="{40974404-EEB8-448B-8458-223BCC4E94CD}" srcOrd="1" destOrd="0" presId="urn:microsoft.com/office/officeart/2005/8/layout/bProcess3"/>
    <dgm:cxn modelId="{18B39F91-BE37-4123-941D-07F2AE26794A}" type="presOf" srcId="{28B052EF-9A96-4421-9C9B-A55861F5EFD5}" destId="{CDA1539C-5F02-4B97-9E13-C48F35CA5BE8}" srcOrd="0" destOrd="0" presId="urn:microsoft.com/office/officeart/2005/8/layout/bProcess3"/>
    <dgm:cxn modelId="{02F0E692-695B-4E45-992E-B8629FCFBF0F}" type="presOf" srcId="{0034389F-B894-41F3-9BFD-65246671AE39}" destId="{624DF29A-7424-49E8-B09F-65BC9DC39041}" srcOrd="1" destOrd="0" presId="urn:microsoft.com/office/officeart/2005/8/layout/bProcess3"/>
    <dgm:cxn modelId="{DE76A394-FEE3-4C72-AE91-019CBAAB3FBD}" type="presOf" srcId="{4B775E93-45EE-4855-A282-E906952AF839}" destId="{DDE2ED17-EAA6-41D8-B7AE-B16EF56032FD}" srcOrd="1" destOrd="0" presId="urn:microsoft.com/office/officeart/2005/8/layout/bProcess3"/>
    <dgm:cxn modelId="{C5164995-CEB5-4FFF-AEE5-F63AE7224437}" type="presOf" srcId="{4B775E93-45EE-4855-A282-E906952AF839}" destId="{FC9847C6-8666-45FE-8FBE-88E7C5656909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99698097-29AA-4348-85F5-1E519CEB017E}" type="presOf" srcId="{1CC72814-D081-4F02-9D89-8C0CE249EBF6}" destId="{1FD3BDBC-A77F-4BD1-93E6-4973468465EA}" srcOrd="0" destOrd="0" presId="urn:microsoft.com/office/officeart/2005/8/layout/bProcess3"/>
    <dgm:cxn modelId="{12747999-FC82-43C0-953E-97976E8CE580}" type="presOf" srcId="{157CFD24-4222-4AC4-BDBF-E82FD2B98D14}" destId="{DDF4240D-9225-4A20-8346-8EB7965EFF00}" srcOrd="0" destOrd="0" presId="urn:microsoft.com/office/officeart/2005/8/layout/bProcess3"/>
    <dgm:cxn modelId="{465A78A2-5776-4745-B7A9-96E359775EB6}" type="presOf" srcId="{8588CBF5-47AB-49BE-A248-57E392F4C204}" destId="{E16C1CF8-3791-40F5-B3F9-2981B445C860}" srcOrd="0" destOrd="0" presId="urn:microsoft.com/office/officeart/2005/8/layout/bProcess3"/>
    <dgm:cxn modelId="{FD81E2B1-ECA3-42D5-A97B-5E75AA2F3D62}" type="presOf" srcId="{8588CBF5-47AB-49BE-A248-57E392F4C204}" destId="{4A12ABAE-FF68-416C-BE6C-4CB2EACF4C12}" srcOrd="1" destOrd="0" presId="urn:microsoft.com/office/officeart/2005/8/layout/bProcess3"/>
    <dgm:cxn modelId="{657467C6-5DF8-4A52-BD27-1A1969BBCE70}" type="presOf" srcId="{056CE2AB-2B20-4A0F-A079-2217D32564C2}" destId="{F527A869-3967-417B-B3B4-B5860C9FEADB}" srcOrd="0" destOrd="0" presId="urn:microsoft.com/office/officeart/2005/8/layout/bProcess3"/>
    <dgm:cxn modelId="{533829CD-FC50-4FB8-8D80-8ED3E1B88B2F}" srcId="{9F7CAF19-7C4B-40C5-9B90-9683DAADEE86}" destId="{157CFD24-4222-4AC4-BDBF-E82FD2B98D14}" srcOrd="2" destOrd="0" parTransId="{E0058CEE-5417-4EF3-8213-020593A0555F}" sibTransId="{DEEACE3B-2C92-48DD-97D4-63E00D65155B}"/>
    <dgm:cxn modelId="{D42838D9-E770-4031-B1AE-EC5B71CDD7E6}" type="presOf" srcId="{AC3C7D36-AED6-4FEC-8371-118C2BF8763E}" destId="{C29BC09D-881E-4F84-83EB-73015DE644DD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43EA0BF1-F32C-4D05-9CB4-DF6B2D75132D}" srcId="{9F7CAF19-7C4B-40C5-9B90-9683DAADEE86}" destId="{28B052EF-9A96-4421-9C9B-A55861F5EFD5}" srcOrd="3" destOrd="0" parTransId="{C20C4CDA-24D7-4642-BE03-F48261E13E1E}" sibTransId="{1CC72814-D081-4F02-9D89-8C0CE249EBF6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1B3D5CBD-F148-480D-AFE4-514F5CA003C4}" type="presParOf" srcId="{EF0D0EF5-61EF-4EBB-8134-BF2DB9C6886B}" destId="{9737D588-C246-4CCD-88FA-05201AB8B531}" srcOrd="3" destOrd="0" presId="urn:microsoft.com/office/officeart/2005/8/layout/bProcess3"/>
    <dgm:cxn modelId="{6AAA5EE3-87C5-4274-B6FF-97D62633A530}" type="presParOf" srcId="{9737D588-C246-4CCD-88FA-05201AB8B531}" destId="{624DF29A-7424-49E8-B09F-65BC9DC39041}" srcOrd="0" destOrd="0" presId="urn:microsoft.com/office/officeart/2005/8/layout/bProcess3"/>
    <dgm:cxn modelId="{CA9E4080-6A92-4370-B48C-E9BA3D805F2A}" type="presParOf" srcId="{EF0D0EF5-61EF-4EBB-8134-BF2DB9C6886B}" destId="{DDF4240D-9225-4A20-8346-8EB7965EFF00}" srcOrd="4" destOrd="0" presId="urn:microsoft.com/office/officeart/2005/8/layout/bProcess3"/>
    <dgm:cxn modelId="{2BAAA22E-3587-4566-96CE-1CE418D89329}" type="presParOf" srcId="{EF0D0EF5-61EF-4EBB-8134-BF2DB9C6886B}" destId="{3C0C8A40-D7D0-423B-BA7F-DB5E31C4989E}" srcOrd="5" destOrd="0" presId="urn:microsoft.com/office/officeart/2005/8/layout/bProcess3"/>
    <dgm:cxn modelId="{84EB6C8F-0781-43B2-9857-40EED407614D}" type="presParOf" srcId="{3C0C8A40-D7D0-423B-BA7F-DB5E31C4989E}" destId="{40974404-EEB8-448B-8458-223BCC4E94CD}" srcOrd="0" destOrd="0" presId="urn:microsoft.com/office/officeart/2005/8/layout/bProcess3"/>
    <dgm:cxn modelId="{2DCF2C8A-123C-4E96-B5B1-282A9F8D5910}" type="presParOf" srcId="{EF0D0EF5-61EF-4EBB-8134-BF2DB9C6886B}" destId="{CDA1539C-5F02-4B97-9E13-C48F35CA5BE8}" srcOrd="6" destOrd="0" presId="urn:microsoft.com/office/officeart/2005/8/layout/bProcess3"/>
    <dgm:cxn modelId="{4A506D7C-8D34-4B96-BA76-A753063BDB29}" type="presParOf" srcId="{EF0D0EF5-61EF-4EBB-8134-BF2DB9C6886B}" destId="{1FD3BDBC-A77F-4BD1-93E6-4973468465EA}" srcOrd="7" destOrd="0" presId="urn:microsoft.com/office/officeart/2005/8/layout/bProcess3"/>
    <dgm:cxn modelId="{4C28BBCA-6EE9-445A-91DA-DC926F6296F7}" type="presParOf" srcId="{1FD3BDBC-A77F-4BD1-93E6-4973468465EA}" destId="{3079C703-EF5C-4D51-8259-C91E5DA449F9}" srcOrd="0" destOrd="0" presId="urn:microsoft.com/office/officeart/2005/8/layout/bProcess3"/>
    <dgm:cxn modelId="{E05C6802-AF4C-4870-9C8A-E90DF5BE53B4}" type="presParOf" srcId="{EF0D0EF5-61EF-4EBB-8134-BF2DB9C6886B}" destId="{5CBC8DB9-F301-4233-BA85-42CC1902A846}" srcOrd="8" destOrd="0" presId="urn:microsoft.com/office/officeart/2005/8/layout/bProcess3"/>
    <dgm:cxn modelId="{BA68D777-2FAB-4A98-8A56-A1288E841A8D}" type="presParOf" srcId="{EF0D0EF5-61EF-4EBB-8134-BF2DB9C6886B}" destId="{E16C1CF8-3791-40F5-B3F9-2981B445C860}" srcOrd="9" destOrd="0" presId="urn:microsoft.com/office/officeart/2005/8/layout/bProcess3"/>
    <dgm:cxn modelId="{353CAD09-C817-484B-A4AE-A017BAC17474}" type="presParOf" srcId="{E16C1CF8-3791-40F5-B3F9-2981B445C860}" destId="{4A12ABAE-FF68-416C-BE6C-4CB2EACF4C12}" srcOrd="0" destOrd="0" presId="urn:microsoft.com/office/officeart/2005/8/layout/bProcess3"/>
    <dgm:cxn modelId="{AF68EC53-4BDF-4BB0-AEB7-D34CF61272F2}" type="presParOf" srcId="{EF0D0EF5-61EF-4EBB-8134-BF2DB9C6886B}" destId="{C29BC09D-881E-4F84-83EB-73015DE644DD}" srcOrd="10" destOrd="0" presId="urn:microsoft.com/office/officeart/2005/8/layout/bProcess3"/>
    <dgm:cxn modelId="{C9207F31-284D-42B4-A76E-E18989D59D6D}" type="presParOf" srcId="{EF0D0EF5-61EF-4EBB-8134-BF2DB9C6886B}" destId="{FC9847C6-8666-45FE-8FBE-88E7C5656909}" srcOrd="11" destOrd="0" presId="urn:microsoft.com/office/officeart/2005/8/layout/bProcess3"/>
    <dgm:cxn modelId="{3C3E8B80-C757-407B-B056-62459A3A0058}" type="presParOf" srcId="{FC9847C6-8666-45FE-8FBE-88E7C5656909}" destId="{DDE2ED17-EAA6-41D8-B7AE-B16EF56032FD}" srcOrd="0" destOrd="0" presId="urn:microsoft.com/office/officeart/2005/8/layout/bProcess3"/>
    <dgm:cxn modelId="{B450C91B-2AD7-4A25-951C-9187A77B79C6}" type="presParOf" srcId="{EF0D0EF5-61EF-4EBB-8134-BF2DB9C6886B}" destId="{F527A869-3967-417B-B3B4-B5860C9FEADB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Admin Login</a:t>
          </a:r>
          <a:endParaRPr lang="en-IN" dirty="0">
            <a:solidFill>
              <a:schemeClr val="bg1"/>
            </a:solidFill>
          </a:endParaRPr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Production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157CFD24-4222-4AC4-BDBF-E82FD2B98D14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Department</a:t>
          </a:r>
        </a:p>
      </dgm:t>
    </dgm:pt>
    <dgm:pt modelId="{E0058CEE-5417-4EF3-8213-020593A0555F}" type="parTrans" cxnId="{533829CD-FC50-4FB8-8D80-8ED3E1B88B2F}">
      <dgm:prSet/>
      <dgm:spPr/>
      <dgm:t>
        <a:bodyPr/>
        <a:lstStyle/>
        <a:p>
          <a:endParaRPr lang="en-IN"/>
        </a:p>
      </dgm:t>
    </dgm:pt>
    <dgm:pt modelId="{DEEACE3B-2C92-48DD-97D4-63E00D65155B}" type="sibTrans" cxnId="{533829CD-FC50-4FB8-8D80-8ED3E1B88B2F}">
      <dgm:prSet/>
      <dgm:spPr/>
      <dgm:t>
        <a:bodyPr/>
        <a:lstStyle/>
        <a:p>
          <a:endParaRPr lang="en-IN"/>
        </a:p>
      </dgm:t>
    </dgm:pt>
    <dgm:pt modelId="{28B052EF-9A96-4421-9C9B-A55861F5EFD5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Sub Department</a:t>
          </a:r>
        </a:p>
      </dgm:t>
    </dgm:pt>
    <dgm:pt modelId="{C20C4CDA-24D7-4642-BE03-F48261E13E1E}" type="parTrans" cxnId="{43EA0BF1-F32C-4D05-9CB4-DF6B2D75132D}">
      <dgm:prSet/>
      <dgm:spPr/>
      <dgm:t>
        <a:bodyPr/>
        <a:lstStyle/>
        <a:p>
          <a:endParaRPr lang="en-IN"/>
        </a:p>
      </dgm:t>
    </dgm:pt>
    <dgm:pt modelId="{1CC72814-D081-4F02-9D89-8C0CE249EBF6}" type="sibTrans" cxnId="{43EA0BF1-F32C-4D05-9CB4-DF6B2D75132D}">
      <dgm:prSet/>
      <dgm:spPr/>
      <dgm:t>
        <a:bodyPr/>
        <a:lstStyle/>
        <a:p>
          <a:endParaRPr lang="en-IN"/>
        </a:p>
      </dgm:t>
    </dgm:pt>
    <dgm:pt modelId="{21F6A4FE-F891-4457-9EBD-0C66731242D4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Designation</a:t>
          </a:r>
        </a:p>
      </dgm:t>
    </dgm:pt>
    <dgm:pt modelId="{E1818223-68D6-4085-BFDA-4D0EF72C7575}" type="parTrans" cxnId="{C9409055-08B7-42BE-AE5A-6E49DCFDAA68}">
      <dgm:prSet/>
      <dgm:spPr/>
      <dgm:t>
        <a:bodyPr/>
        <a:lstStyle/>
        <a:p>
          <a:endParaRPr lang="en-IN"/>
        </a:p>
      </dgm:t>
    </dgm:pt>
    <dgm:pt modelId="{8588CBF5-47AB-49BE-A248-57E392F4C204}" type="sibTrans" cxnId="{C9409055-08B7-42BE-AE5A-6E49DCFDAA68}">
      <dgm:prSet/>
      <dgm:spPr/>
      <dgm:t>
        <a:bodyPr/>
        <a:lstStyle/>
        <a:p>
          <a:endParaRPr lang="en-IN"/>
        </a:p>
      </dgm:t>
    </dgm:pt>
    <dgm:pt modelId="{AC3C7D36-AED6-4FEC-8371-118C2BF8763E}">
      <dgm:prSet phldrT="[Text]"/>
      <dgm:spPr>
        <a:solidFill>
          <a:srgbClr val="E8F9FD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Add Crew</a:t>
          </a:r>
        </a:p>
      </dgm:t>
    </dgm:pt>
    <dgm:pt modelId="{81BA7494-1836-4B8B-9637-37667517E00E}" type="parTrans" cxnId="{3B69D908-B764-4FC2-BF95-052BE65AF9D6}">
      <dgm:prSet/>
      <dgm:spPr/>
      <dgm:t>
        <a:bodyPr/>
        <a:lstStyle/>
        <a:p>
          <a:endParaRPr lang="en-IN"/>
        </a:p>
      </dgm:t>
    </dgm:pt>
    <dgm:pt modelId="{4B775E93-45EE-4855-A282-E906952AF839}" type="sibTrans" cxnId="{3B69D908-B764-4FC2-BF95-052BE65AF9D6}">
      <dgm:prSet/>
      <dgm:spPr/>
      <dgm:t>
        <a:bodyPr/>
        <a:lstStyle/>
        <a:p>
          <a:endParaRPr lang="en-IN"/>
        </a:p>
      </dgm:t>
    </dgm:pt>
    <dgm:pt modelId="{056CE2AB-2B20-4A0F-A079-2217D32564C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Define User Rights</a:t>
          </a:r>
        </a:p>
      </dgm:t>
    </dgm:pt>
    <dgm:pt modelId="{E3A7F6C2-A53F-4CA9-B993-E3302CB65CDA}" type="parTrans" cxnId="{4B7D5F18-FD79-4D06-9438-E138D04CFC1B}">
      <dgm:prSet/>
      <dgm:spPr/>
      <dgm:t>
        <a:bodyPr/>
        <a:lstStyle/>
        <a:p>
          <a:endParaRPr lang="en-IN"/>
        </a:p>
      </dgm:t>
    </dgm:pt>
    <dgm:pt modelId="{6411C884-C07F-41EF-A5B8-FE79F57D418D}" type="sibTrans" cxnId="{4B7D5F18-FD79-4D06-9438-E138D04CFC1B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7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6"/>
      <dgm:spPr/>
    </dgm:pt>
    <dgm:pt modelId="{0EFDAFF8-6D02-4895-ABA1-CCA4D62A33C5}" type="pres">
      <dgm:prSet presAssocID="{D8DED21C-A1CF-4E49-A3D1-C11DD0909E1F}" presName="connectorText" presStyleLbl="sibTrans1D1" presStyleIdx="0" presStyleCnt="6"/>
      <dgm:spPr/>
    </dgm:pt>
    <dgm:pt modelId="{2058E4E2-AAE4-4B20-B159-768E6216A194}" type="pres">
      <dgm:prSet presAssocID="{EB97539B-2012-4F4C-98D1-59C5D40534C7}" presName="node" presStyleLbl="node1" presStyleIdx="1" presStyleCnt="7">
        <dgm:presLayoutVars>
          <dgm:bulletEnabled val="1"/>
        </dgm:presLayoutVars>
      </dgm:prSet>
      <dgm:spPr/>
    </dgm:pt>
    <dgm:pt modelId="{9737D588-C246-4CCD-88FA-05201AB8B531}" type="pres">
      <dgm:prSet presAssocID="{0034389F-B894-41F3-9BFD-65246671AE39}" presName="sibTrans" presStyleLbl="sibTrans1D1" presStyleIdx="1" presStyleCnt="6"/>
      <dgm:spPr/>
    </dgm:pt>
    <dgm:pt modelId="{624DF29A-7424-49E8-B09F-65BC9DC39041}" type="pres">
      <dgm:prSet presAssocID="{0034389F-B894-41F3-9BFD-65246671AE39}" presName="connectorText" presStyleLbl="sibTrans1D1" presStyleIdx="1" presStyleCnt="6"/>
      <dgm:spPr/>
    </dgm:pt>
    <dgm:pt modelId="{DDF4240D-9225-4A20-8346-8EB7965EFF00}" type="pres">
      <dgm:prSet presAssocID="{157CFD24-4222-4AC4-BDBF-E82FD2B98D14}" presName="node" presStyleLbl="node1" presStyleIdx="2" presStyleCnt="7">
        <dgm:presLayoutVars>
          <dgm:bulletEnabled val="1"/>
        </dgm:presLayoutVars>
      </dgm:prSet>
      <dgm:spPr/>
    </dgm:pt>
    <dgm:pt modelId="{3C0C8A40-D7D0-423B-BA7F-DB5E31C4989E}" type="pres">
      <dgm:prSet presAssocID="{DEEACE3B-2C92-48DD-97D4-63E00D65155B}" presName="sibTrans" presStyleLbl="sibTrans1D1" presStyleIdx="2" presStyleCnt="6"/>
      <dgm:spPr/>
    </dgm:pt>
    <dgm:pt modelId="{40974404-EEB8-448B-8458-223BCC4E94CD}" type="pres">
      <dgm:prSet presAssocID="{DEEACE3B-2C92-48DD-97D4-63E00D65155B}" presName="connectorText" presStyleLbl="sibTrans1D1" presStyleIdx="2" presStyleCnt="6"/>
      <dgm:spPr/>
    </dgm:pt>
    <dgm:pt modelId="{CDA1539C-5F02-4B97-9E13-C48F35CA5BE8}" type="pres">
      <dgm:prSet presAssocID="{28B052EF-9A96-4421-9C9B-A55861F5EFD5}" presName="node" presStyleLbl="node1" presStyleIdx="3" presStyleCnt="7">
        <dgm:presLayoutVars>
          <dgm:bulletEnabled val="1"/>
        </dgm:presLayoutVars>
      </dgm:prSet>
      <dgm:spPr/>
    </dgm:pt>
    <dgm:pt modelId="{1FD3BDBC-A77F-4BD1-93E6-4973468465EA}" type="pres">
      <dgm:prSet presAssocID="{1CC72814-D081-4F02-9D89-8C0CE249EBF6}" presName="sibTrans" presStyleLbl="sibTrans1D1" presStyleIdx="3" presStyleCnt="6"/>
      <dgm:spPr/>
    </dgm:pt>
    <dgm:pt modelId="{3079C703-EF5C-4D51-8259-C91E5DA449F9}" type="pres">
      <dgm:prSet presAssocID="{1CC72814-D081-4F02-9D89-8C0CE249EBF6}" presName="connectorText" presStyleLbl="sibTrans1D1" presStyleIdx="3" presStyleCnt="6"/>
      <dgm:spPr/>
    </dgm:pt>
    <dgm:pt modelId="{5CBC8DB9-F301-4233-BA85-42CC1902A846}" type="pres">
      <dgm:prSet presAssocID="{21F6A4FE-F891-4457-9EBD-0C66731242D4}" presName="node" presStyleLbl="node1" presStyleIdx="4" presStyleCnt="7">
        <dgm:presLayoutVars>
          <dgm:bulletEnabled val="1"/>
        </dgm:presLayoutVars>
      </dgm:prSet>
      <dgm:spPr/>
    </dgm:pt>
    <dgm:pt modelId="{E16C1CF8-3791-40F5-B3F9-2981B445C860}" type="pres">
      <dgm:prSet presAssocID="{8588CBF5-47AB-49BE-A248-57E392F4C204}" presName="sibTrans" presStyleLbl="sibTrans1D1" presStyleIdx="4" presStyleCnt="6"/>
      <dgm:spPr/>
    </dgm:pt>
    <dgm:pt modelId="{4A12ABAE-FF68-416C-BE6C-4CB2EACF4C12}" type="pres">
      <dgm:prSet presAssocID="{8588CBF5-47AB-49BE-A248-57E392F4C204}" presName="connectorText" presStyleLbl="sibTrans1D1" presStyleIdx="4" presStyleCnt="6"/>
      <dgm:spPr/>
    </dgm:pt>
    <dgm:pt modelId="{C29BC09D-881E-4F84-83EB-73015DE644DD}" type="pres">
      <dgm:prSet presAssocID="{AC3C7D36-AED6-4FEC-8371-118C2BF8763E}" presName="node" presStyleLbl="node1" presStyleIdx="5" presStyleCnt="7">
        <dgm:presLayoutVars>
          <dgm:bulletEnabled val="1"/>
        </dgm:presLayoutVars>
      </dgm:prSet>
      <dgm:spPr/>
    </dgm:pt>
    <dgm:pt modelId="{FC9847C6-8666-45FE-8FBE-88E7C5656909}" type="pres">
      <dgm:prSet presAssocID="{4B775E93-45EE-4855-A282-E906952AF839}" presName="sibTrans" presStyleLbl="sibTrans1D1" presStyleIdx="5" presStyleCnt="6"/>
      <dgm:spPr/>
    </dgm:pt>
    <dgm:pt modelId="{DDE2ED17-EAA6-41D8-B7AE-B16EF56032FD}" type="pres">
      <dgm:prSet presAssocID="{4B775E93-45EE-4855-A282-E906952AF839}" presName="connectorText" presStyleLbl="sibTrans1D1" presStyleIdx="5" presStyleCnt="6"/>
      <dgm:spPr/>
    </dgm:pt>
    <dgm:pt modelId="{F527A869-3967-417B-B3B4-B5860C9FEADB}" type="pres">
      <dgm:prSet presAssocID="{056CE2AB-2B20-4A0F-A079-2217D32564C2}" presName="node" presStyleLbl="node1" presStyleIdx="6" presStyleCnt="7">
        <dgm:presLayoutVars>
          <dgm:bulletEnabled val="1"/>
        </dgm:presLayoutVars>
      </dgm:prSet>
      <dgm:spPr/>
    </dgm:pt>
  </dgm:ptLst>
  <dgm:cxnLst>
    <dgm:cxn modelId="{3B69D908-B764-4FC2-BF95-052BE65AF9D6}" srcId="{9F7CAF19-7C4B-40C5-9B90-9683DAADEE86}" destId="{AC3C7D36-AED6-4FEC-8371-118C2BF8763E}" srcOrd="5" destOrd="0" parTransId="{81BA7494-1836-4B8B-9637-37667517E00E}" sibTransId="{4B775E93-45EE-4855-A282-E906952AF839}"/>
    <dgm:cxn modelId="{9621C70A-2E1B-48E0-9A5B-29FD298E2C48}" type="presOf" srcId="{21F6A4FE-F891-4457-9EBD-0C66731242D4}" destId="{5CBC8DB9-F301-4233-BA85-42CC1902A846}" srcOrd="0" destOrd="0" presId="urn:microsoft.com/office/officeart/2005/8/layout/bProcess3"/>
    <dgm:cxn modelId="{4B7D5F18-FD79-4D06-9438-E138D04CFC1B}" srcId="{9F7CAF19-7C4B-40C5-9B90-9683DAADEE86}" destId="{056CE2AB-2B20-4A0F-A079-2217D32564C2}" srcOrd="6" destOrd="0" parTransId="{E3A7F6C2-A53F-4CA9-B993-E3302CB65CDA}" sibTransId="{6411C884-C07F-41EF-A5B8-FE79F57D418D}"/>
    <dgm:cxn modelId="{6B65E734-C7AF-436D-8837-F3BB937FB7B3}" type="presOf" srcId="{0034389F-B894-41F3-9BFD-65246671AE39}" destId="{9737D588-C246-4CCD-88FA-05201AB8B531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D567243-742D-44EB-A340-9F4BB5FDD7DF}" type="presOf" srcId="{1CC72814-D081-4F02-9D89-8C0CE249EBF6}" destId="{3079C703-EF5C-4D51-8259-C91E5DA449F9}" srcOrd="1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C9409055-08B7-42BE-AE5A-6E49DCFDAA68}" srcId="{9F7CAF19-7C4B-40C5-9B90-9683DAADEE86}" destId="{21F6A4FE-F891-4457-9EBD-0C66731242D4}" srcOrd="4" destOrd="0" parTransId="{E1818223-68D6-4085-BFDA-4D0EF72C7575}" sibTransId="{8588CBF5-47AB-49BE-A248-57E392F4C204}"/>
    <dgm:cxn modelId="{99DA227A-1E90-47C9-ACDC-BB60256FA3D8}" type="presOf" srcId="{DEEACE3B-2C92-48DD-97D4-63E00D65155B}" destId="{3C0C8A40-D7D0-423B-BA7F-DB5E31C4989E}" srcOrd="0" destOrd="0" presId="urn:microsoft.com/office/officeart/2005/8/layout/bProcess3"/>
    <dgm:cxn modelId="{D8A8AF8E-A6F3-460F-BC4A-DB310EFFA44F}" type="presOf" srcId="{DEEACE3B-2C92-48DD-97D4-63E00D65155B}" destId="{40974404-EEB8-448B-8458-223BCC4E94CD}" srcOrd="1" destOrd="0" presId="urn:microsoft.com/office/officeart/2005/8/layout/bProcess3"/>
    <dgm:cxn modelId="{18B39F91-BE37-4123-941D-07F2AE26794A}" type="presOf" srcId="{28B052EF-9A96-4421-9C9B-A55861F5EFD5}" destId="{CDA1539C-5F02-4B97-9E13-C48F35CA5BE8}" srcOrd="0" destOrd="0" presId="urn:microsoft.com/office/officeart/2005/8/layout/bProcess3"/>
    <dgm:cxn modelId="{02F0E692-695B-4E45-992E-B8629FCFBF0F}" type="presOf" srcId="{0034389F-B894-41F3-9BFD-65246671AE39}" destId="{624DF29A-7424-49E8-B09F-65BC9DC39041}" srcOrd="1" destOrd="0" presId="urn:microsoft.com/office/officeart/2005/8/layout/bProcess3"/>
    <dgm:cxn modelId="{DE76A394-FEE3-4C72-AE91-019CBAAB3FBD}" type="presOf" srcId="{4B775E93-45EE-4855-A282-E906952AF839}" destId="{DDE2ED17-EAA6-41D8-B7AE-B16EF56032FD}" srcOrd="1" destOrd="0" presId="urn:microsoft.com/office/officeart/2005/8/layout/bProcess3"/>
    <dgm:cxn modelId="{C5164995-CEB5-4FFF-AEE5-F63AE7224437}" type="presOf" srcId="{4B775E93-45EE-4855-A282-E906952AF839}" destId="{FC9847C6-8666-45FE-8FBE-88E7C5656909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99698097-29AA-4348-85F5-1E519CEB017E}" type="presOf" srcId="{1CC72814-D081-4F02-9D89-8C0CE249EBF6}" destId="{1FD3BDBC-A77F-4BD1-93E6-4973468465EA}" srcOrd="0" destOrd="0" presId="urn:microsoft.com/office/officeart/2005/8/layout/bProcess3"/>
    <dgm:cxn modelId="{12747999-FC82-43C0-953E-97976E8CE580}" type="presOf" srcId="{157CFD24-4222-4AC4-BDBF-E82FD2B98D14}" destId="{DDF4240D-9225-4A20-8346-8EB7965EFF00}" srcOrd="0" destOrd="0" presId="urn:microsoft.com/office/officeart/2005/8/layout/bProcess3"/>
    <dgm:cxn modelId="{465A78A2-5776-4745-B7A9-96E359775EB6}" type="presOf" srcId="{8588CBF5-47AB-49BE-A248-57E392F4C204}" destId="{E16C1CF8-3791-40F5-B3F9-2981B445C860}" srcOrd="0" destOrd="0" presId="urn:microsoft.com/office/officeart/2005/8/layout/bProcess3"/>
    <dgm:cxn modelId="{FD81E2B1-ECA3-42D5-A97B-5E75AA2F3D62}" type="presOf" srcId="{8588CBF5-47AB-49BE-A248-57E392F4C204}" destId="{4A12ABAE-FF68-416C-BE6C-4CB2EACF4C12}" srcOrd="1" destOrd="0" presId="urn:microsoft.com/office/officeart/2005/8/layout/bProcess3"/>
    <dgm:cxn modelId="{657467C6-5DF8-4A52-BD27-1A1969BBCE70}" type="presOf" srcId="{056CE2AB-2B20-4A0F-A079-2217D32564C2}" destId="{F527A869-3967-417B-B3B4-B5860C9FEADB}" srcOrd="0" destOrd="0" presId="urn:microsoft.com/office/officeart/2005/8/layout/bProcess3"/>
    <dgm:cxn modelId="{533829CD-FC50-4FB8-8D80-8ED3E1B88B2F}" srcId="{9F7CAF19-7C4B-40C5-9B90-9683DAADEE86}" destId="{157CFD24-4222-4AC4-BDBF-E82FD2B98D14}" srcOrd="2" destOrd="0" parTransId="{E0058CEE-5417-4EF3-8213-020593A0555F}" sibTransId="{DEEACE3B-2C92-48DD-97D4-63E00D65155B}"/>
    <dgm:cxn modelId="{D42838D9-E770-4031-B1AE-EC5B71CDD7E6}" type="presOf" srcId="{AC3C7D36-AED6-4FEC-8371-118C2BF8763E}" destId="{C29BC09D-881E-4F84-83EB-73015DE644DD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43EA0BF1-F32C-4D05-9CB4-DF6B2D75132D}" srcId="{9F7CAF19-7C4B-40C5-9B90-9683DAADEE86}" destId="{28B052EF-9A96-4421-9C9B-A55861F5EFD5}" srcOrd="3" destOrd="0" parTransId="{C20C4CDA-24D7-4642-BE03-F48261E13E1E}" sibTransId="{1CC72814-D081-4F02-9D89-8C0CE249EBF6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1B3D5CBD-F148-480D-AFE4-514F5CA003C4}" type="presParOf" srcId="{EF0D0EF5-61EF-4EBB-8134-BF2DB9C6886B}" destId="{9737D588-C246-4CCD-88FA-05201AB8B531}" srcOrd="3" destOrd="0" presId="urn:microsoft.com/office/officeart/2005/8/layout/bProcess3"/>
    <dgm:cxn modelId="{6AAA5EE3-87C5-4274-B6FF-97D62633A530}" type="presParOf" srcId="{9737D588-C246-4CCD-88FA-05201AB8B531}" destId="{624DF29A-7424-49E8-B09F-65BC9DC39041}" srcOrd="0" destOrd="0" presId="urn:microsoft.com/office/officeart/2005/8/layout/bProcess3"/>
    <dgm:cxn modelId="{CA9E4080-6A92-4370-B48C-E9BA3D805F2A}" type="presParOf" srcId="{EF0D0EF5-61EF-4EBB-8134-BF2DB9C6886B}" destId="{DDF4240D-9225-4A20-8346-8EB7965EFF00}" srcOrd="4" destOrd="0" presId="urn:microsoft.com/office/officeart/2005/8/layout/bProcess3"/>
    <dgm:cxn modelId="{2BAAA22E-3587-4566-96CE-1CE418D89329}" type="presParOf" srcId="{EF0D0EF5-61EF-4EBB-8134-BF2DB9C6886B}" destId="{3C0C8A40-D7D0-423B-BA7F-DB5E31C4989E}" srcOrd="5" destOrd="0" presId="urn:microsoft.com/office/officeart/2005/8/layout/bProcess3"/>
    <dgm:cxn modelId="{84EB6C8F-0781-43B2-9857-40EED407614D}" type="presParOf" srcId="{3C0C8A40-D7D0-423B-BA7F-DB5E31C4989E}" destId="{40974404-EEB8-448B-8458-223BCC4E94CD}" srcOrd="0" destOrd="0" presId="urn:microsoft.com/office/officeart/2005/8/layout/bProcess3"/>
    <dgm:cxn modelId="{2DCF2C8A-123C-4E96-B5B1-282A9F8D5910}" type="presParOf" srcId="{EF0D0EF5-61EF-4EBB-8134-BF2DB9C6886B}" destId="{CDA1539C-5F02-4B97-9E13-C48F35CA5BE8}" srcOrd="6" destOrd="0" presId="urn:microsoft.com/office/officeart/2005/8/layout/bProcess3"/>
    <dgm:cxn modelId="{4A506D7C-8D34-4B96-BA76-A753063BDB29}" type="presParOf" srcId="{EF0D0EF5-61EF-4EBB-8134-BF2DB9C6886B}" destId="{1FD3BDBC-A77F-4BD1-93E6-4973468465EA}" srcOrd="7" destOrd="0" presId="urn:microsoft.com/office/officeart/2005/8/layout/bProcess3"/>
    <dgm:cxn modelId="{4C28BBCA-6EE9-445A-91DA-DC926F6296F7}" type="presParOf" srcId="{1FD3BDBC-A77F-4BD1-93E6-4973468465EA}" destId="{3079C703-EF5C-4D51-8259-C91E5DA449F9}" srcOrd="0" destOrd="0" presId="urn:microsoft.com/office/officeart/2005/8/layout/bProcess3"/>
    <dgm:cxn modelId="{E05C6802-AF4C-4870-9C8A-E90DF5BE53B4}" type="presParOf" srcId="{EF0D0EF5-61EF-4EBB-8134-BF2DB9C6886B}" destId="{5CBC8DB9-F301-4233-BA85-42CC1902A846}" srcOrd="8" destOrd="0" presId="urn:microsoft.com/office/officeart/2005/8/layout/bProcess3"/>
    <dgm:cxn modelId="{BA68D777-2FAB-4A98-8A56-A1288E841A8D}" type="presParOf" srcId="{EF0D0EF5-61EF-4EBB-8134-BF2DB9C6886B}" destId="{E16C1CF8-3791-40F5-B3F9-2981B445C860}" srcOrd="9" destOrd="0" presId="urn:microsoft.com/office/officeart/2005/8/layout/bProcess3"/>
    <dgm:cxn modelId="{353CAD09-C817-484B-A4AE-A017BAC17474}" type="presParOf" srcId="{E16C1CF8-3791-40F5-B3F9-2981B445C860}" destId="{4A12ABAE-FF68-416C-BE6C-4CB2EACF4C12}" srcOrd="0" destOrd="0" presId="urn:microsoft.com/office/officeart/2005/8/layout/bProcess3"/>
    <dgm:cxn modelId="{AF68EC53-4BDF-4BB0-AEB7-D34CF61272F2}" type="presParOf" srcId="{EF0D0EF5-61EF-4EBB-8134-BF2DB9C6886B}" destId="{C29BC09D-881E-4F84-83EB-73015DE644DD}" srcOrd="10" destOrd="0" presId="urn:microsoft.com/office/officeart/2005/8/layout/bProcess3"/>
    <dgm:cxn modelId="{C9207F31-284D-42B4-A76E-E18989D59D6D}" type="presParOf" srcId="{EF0D0EF5-61EF-4EBB-8134-BF2DB9C6886B}" destId="{FC9847C6-8666-45FE-8FBE-88E7C5656909}" srcOrd="11" destOrd="0" presId="urn:microsoft.com/office/officeart/2005/8/layout/bProcess3"/>
    <dgm:cxn modelId="{3C3E8B80-C757-407B-B056-62459A3A0058}" type="presParOf" srcId="{FC9847C6-8666-45FE-8FBE-88E7C5656909}" destId="{DDE2ED17-EAA6-41D8-B7AE-B16EF56032FD}" srcOrd="0" destOrd="0" presId="urn:microsoft.com/office/officeart/2005/8/layout/bProcess3"/>
    <dgm:cxn modelId="{B450C91B-2AD7-4A25-951C-9187A77B79C6}" type="presParOf" srcId="{EF0D0EF5-61EF-4EBB-8134-BF2DB9C6886B}" destId="{F527A869-3967-417B-B3B4-B5860C9FEADB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Admin Login</a:t>
          </a:r>
          <a:endParaRPr lang="en-IN" dirty="0">
            <a:solidFill>
              <a:schemeClr val="bg1"/>
            </a:solidFill>
          </a:endParaRPr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Production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157CFD24-4222-4AC4-BDBF-E82FD2B98D14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Department</a:t>
          </a:r>
        </a:p>
      </dgm:t>
    </dgm:pt>
    <dgm:pt modelId="{E0058CEE-5417-4EF3-8213-020593A0555F}" type="parTrans" cxnId="{533829CD-FC50-4FB8-8D80-8ED3E1B88B2F}">
      <dgm:prSet/>
      <dgm:spPr/>
      <dgm:t>
        <a:bodyPr/>
        <a:lstStyle/>
        <a:p>
          <a:endParaRPr lang="en-IN"/>
        </a:p>
      </dgm:t>
    </dgm:pt>
    <dgm:pt modelId="{DEEACE3B-2C92-48DD-97D4-63E00D65155B}" type="sibTrans" cxnId="{533829CD-FC50-4FB8-8D80-8ED3E1B88B2F}">
      <dgm:prSet/>
      <dgm:spPr/>
      <dgm:t>
        <a:bodyPr/>
        <a:lstStyle/>
        <a:p>
          <a:endParaRPr lang="en-IN"/>
        </a:p>
      </dgm:t>
    </dgm:pt>
    <dgm:pt modelId="{28B052EF-9A96-4421-9C9B-A55861F5EFD5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Sub Department</a:t>
          </a:r>
        </a:p>
      </dgm:t>
    </dgm:pt>
    <dgm:pt modelId="{C20C4CDA-24D7-4642-BE03-F48261E13E1E}" type="parTrans" cxnId="{43EA0BF1-F32C-4D05-9CB4-DF6B2D75132D}">
      <dgm:prSet/>
      <dgm:spPr/>
      <dgm:t>
        <a:bodyPr/>
        <a:lstStyle/>
        <a:p>
          <a:endParaRPr lang="en-IN"/>
        </a:p>
      </dgm:t>
    </dgm:pt>
    <dgm:pt modelId="{1CC72814-D081-4F02-9D89-8C0CE249EBF6}" type="sibTrans" cxnId="{43EA0BF1-F32C-4D05-9CB4-DF6B2D75132D}">
      <dgm:prSet/>
      <dgm:spPr/>
      <dgm:t>
        <a:bodyPr/>
        <a:lstStyle/>
        <a:p>
          <a:endParaRPr lang="en-IN"/>
        </a:p>
      </dgm:t>
    </dgm:pt>
    <dgm:pt modelId="{21F6A4FE-F891-4457-9EBD-0C66731242D4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Create Designation</a:t>
          </a:r>
        </a:p>
      </dgm:t>
    </dgm:pt>
    <dgm:pt modelId="{E1818223-68D6-4085-BFDA-4D0EF72C7575}" type="parTrans" cxnId="{C9409055-08B7-42BE-AE5A-6E49DCFDAA68}">
      <dgm:prSet/>
      <dgm:spPr/>
      <dgm:t>
        <a:bodyPr/>
        <a:lstStyle/>
        <a:p>
          <a:endParaRPr lang="en-IN"/>
        </a:p>
      </dgm:t>
    </dgm:pt>
    <dgm:pt modelId="{8588CBF5-47AB-49BE-A248-57E392F4C204}" type="sibTrans" cxnId="{C9409055-08B7-42BE-AE5A-6E49DCFDAA68}">
      <dgm:prSet/>
      <dgm:spPr/>
      <dgm:t>
        <a:bodyPr/>
        <a:lstStyle/>
        <a:p>
          <a:endParaRPr lang="en-IN"/>
        </a:p>
      </dgm:t>
    </dgm:pt>
    <dgm:pt modelId="{AC3C7D36-AED6-4FEC-8371-118C2BF8763E}">
      <dgm:prSet phldrT="[Text]"/>
      <dgm:spPr>
        <a:solidFill>
          <a:srgbClr val="2155CD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Add Employee</a:t>
          </a:r>
        </a:p>
      </dgm:t>
    </dgm:pt>
    <dgm:pt modelId="{81BA7494-1836-4B8B-9637-37667517E00E}" type="parTrans" cxnId="{3B69D908-B764-4FC2-BF95-052BE65AF9D6}">
      <dgm:prSet/>
      <dgm:spPr/>
      <dgm:t>
        <a:bodyPr/>
        <a:lstStyle/>
        <a:p>
          <a:endParaRPr lang="en-IN"/>
        </a:p>
      </dgm:t>
    </dgm:pt>
    <dgm:pt modelId="{4B775E93-45EE-4855-A282-E906952AF839}" type="sibTrans" cxnId="{3B69D908-B764-4FC2-BF95-052BE65AF9D6}">
      <dgm:prSet/>
      <dgm:spPr/>
      <dgm:t>
        <a:bodyPr/>
        <a:lstStyle/>
        <a:p>
          <a:endParaRPr lang="en-IN"/>
        </a:p>
      </dgm:t>
    </dgm:pt>
    <dgm:pt modelId="{056CE2AB-2B20-4A0F-A079-2217D32564C2}">
      <dgm:prSet phldrT="[Text]"/>
      <dgm:spPr>
        <a:solidFill>
          <a:srgbClr val="E8F9FD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Define User Rights</a:t>
          </a:r>
        </a:p>
      </dgm:t>
    </dgm:pt>
    <dgm:pt modelId="{E3A7F6C2-A53F-4CA9-B993-E3302CB65CDA}" type="parTrans" cxnId="{4B7D5F18-FD79-4D06-9438-E138D04CFC1B}">
      <dgm:prSet/>
      <dgm:spPr/>
      <dgm:t>
        <a:bodyPr/>
        <a:lstStyle/>
        <a:p>
          <a:endParaRPr lang="en-IN"/>
        </a:p>
      </dgm:t>
    </dgm:pt>
    <dgm:pt modelId="{6411C884-C07F-41EF-A5B8-FE79F57D418D}" type="sibTrans" cxnId="{4B7D5F18-FD79-4D06-9438-E138D04CFC1B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7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6"/>
      <dgm:spPr/>
    </dgm:pt>
    <dgm:pt modelId="{0EFDAFF8-6D02-4895-ABA1-CCA4D62A33C5}" type="pres">
      <dgm:prSet presAssocID="{D8DED21C-A1CF-4E49-A3D1-C11DD0909E1F}" presName="connectorText" presStyleLbl="sibTrans1D1" presStyleIdx="0" presStyleCnt="6"/>
      <dgm:spPr/>
    </dgm:pt>
    <dgm:pt modelId="{2058E4E2-AAE4-4B20-B159-768E6216A194}" type="pres">
      <dgm:prSet presAssocID="{EB97539B-2012-4F4C-98D1-59C5D40534C7}" presName="node" presStyleLbl="node1" presStyleIdx="1" presStyleCnt="7">
        <dgm:presLayoutVars>
          <dgm:bulletEnabled val="1"/>
        </dgm:presLayoutVars>
      </dgm:prSet>
      <dgm:spPr/>
    </dgm:pt>
    <dgm:pt modelId="{9737D588-C246-4CCD-88FA-05201AB8B531}" type="pres">
      <dgm:prSet presAssocID="{0034389F-B894-41F3-9BFD-65246671AE39}" presName="sibTrans" presStyleLbl="sibTrans1D1" presStyleIdx="1" presStyleCnt="6"/>
      <dgm:spPr/>
    </dgm:pt>
    <dgm:pt modelId="{624DF29A-7424-49E8-B09F-65BC9DC39041}" type="pres">
      <dgm:prSet presAssocID="{0034389F-B894-41F3-9BFD-65246671AE39}" presName="connectorText" presStyleLbl="sibTrans1D1" presStyleIdx="1" presStyleCnt="6"/>
      <dgm:spPr/>
    </dgm:pt>
    <dgm:pt modelId="{DDF4240D-9225-4A20-8346-8EB7965EFF00}" type="pres">
      <dgm:prSet presAssocID="{157CFD24-4222-4AC4-BDBF-E82FD2B98D14}" presName="node" presStyleLbl="node1" presStyleIdx="2" presStyleCnt="7">
        <dgm:presLayoutVars>
          <dgm:bulletEnabled val="1"/>
        </dgm:presLayoutVars>
      </dgm:prSet>
      <dgm:spPr/>
    </dgm:pt>
    <dgm:pt modelId="{3C0C8A40-D7D0-423B-BA7F-DB5E31C4989E}" type="pres">
      <dgm:prSet presAssocID="{DEEACE3B-2C92-48DD-97D4-63E00D65155B}" presName="sibTrans" presStyleLbl="sibTrans1D1" presStyleIdx="2" presStyleCnt="6"/>
      <dgm:spPr/>
    </dgm:pt>
    <dgm:pt modelId="{40974404-EEB8-448B-8458-223BCC4E94CD}" type="pres">
      <dgm:prSet presAssocID="{DEEACE3B-2C92-48DD-97D4-63E00D65155B}" presName="connectorText" presStyleLbl="sibTrans1D1" presStyleIdx="2" presStyleCnt="6"/>
      <dgm:spPr/>
    </dgm:pt>
    <dgm:pt modelId="{CDA1539C-5F02-4B97-9E13-C48F35CA5BE8}" type="pres">
      <dgm:prSet presAssocID="{28B052EF-9A96-4421-9C9B-A55861F5EFD5}" presName="node" presStyleLbl="node1" presStyleIdx="3" presStyleCnt="7">
        <dgm:presLayoutVars>
          <dgm:bulletEnabled val="1"/>
        </dgm:presLayoutVars>
      </dgm:prSet>
      <dgm:spPr/>
    </dgm:pt>
    <dgm:pt modelId="{1FD3BDBC-A77F-4BD1-93E6-4973468465EA}" type="pres">
      <dgm:prSet presAssocID="{1CC72814-D081-4F02-9D89-8C0CE249EBF6}" presName="sibTrans" presStyleLbl="sibTrans1D1" presStyleIdx="3" presStyleCnt="6"/>
      <dgm:spPr/>
    </dgm:pt>
    <dgm:pt modelId="{3079C703-EF5C-4D51-8259-C91E5DA449F9}" type="pres">
      <dgm:prSet presAssocID="{1CC72814-D081-4F02-9D89-8C0CE249EBF6}" presName="connectorText" presStyleLbl="sibTrans1D1" presStyleIdx="3" presStyleCnt="6"/>
      <dgm:spPr/>
    </dgm:pt>
    <dgm:pt modelId="{5CBC8DB9-F301-4233-BA85-42CC1902A846}" type="pres">
      <dgm:prSet presAssocID="{21F6A4FE-F891-4457-9EBD-0C66731242D4}" presName="node" presStyleLbl="node1" presStyleIdx="4" presStyleCnt="7">
        <dgm:presLayoutVars>
          <dgm:bulletEnabled val="1"/>
        </dgm:presLayoutVars>
      </dgm:prSet>
      <dgm:spPr/>
    </dgm:pt>
    <dgm:pt modelId="{E16C1CF8-3791-40F5-B3F9-2981B445C860}" type="pres">
      <dgm:prSet presAssocID="{8588CBF5-47AB-49BE-A248-57E392F4C204}" presName="sibTrans" presStyleLbl="sibTrans1D1" presStyleIdx="4" presStyleCnt="6"/>
      <dgm:spPr/>
    </dgm:pt>
    <dgm:pt modelId="{4A12ABAE-FF68-416C-BE6C-4CB2EACF4C12}" type="pres">
      <dgm:prSet presAssocID="{8588CBF5-47AB-49BE-A248-57E392F4C204}" presName="connectorText" presStyleLbl="sibTrans1D1" presStyleIdx="4" presStyleCnt="6"/>
      <dgm:spPr/>
    </dgm:pt>
    <dgm:pt modelId="{C29BC09D-881E-4F84-83EB-73015DE644DD}" type="pres">
      <dgm:prSet presAssocID="{AC3C7D36-AED6-4FEC-8371-118C2BF8763E}" presName="node" presStyleLbl="node1" presStyleIdx="5" presStyleCnt="7">
        <dgm:presLayoutVars>
          <dgm:bulletEnabled val="1"/>
        </dgm:presLayoutVars>
      </dgm:prSet>
      <dgm:spPr/>
    </dgm:pt>
    <dgm:pt modelId="{FC9847C6-8666-45FE-8FBE-88E7C5656909}" type="pres">
      <dgm:prSet presAssocID="{4B775E93-45EE-4855-A282-E906952AF839}" presName="sibTrans" presStyleLbl="sibTrans1D1" presStyleIdx="5" presStyleCnt="6"/>
      <dgm:spPr/>
    </dgm:pt>
    <dgm:pt modelId="{DDE2ED17-EAA6-41D8-B7AE-B16EF56032FD}" type="pres">
      <dgm:prSet presAssocID="{4B775E93-45EE-4855-A282-E906952AF839}" presName="connectorText" presStyleLbl="sibTrans1D1" presStyleIdx="5" presStyleCnt="6"/>
      <dgm:spPr/>
    </dgm:pt>
    <dgm:pt modelId="{F527A869-3967-417B-B3B4-B5860C9FEADB}" type="pres">
      <dgm:prSet presAssocID="{056CE2AB-2B20-4A0F-A079-2217D32564C2}" presName="node" presStyleLbl="node1" presStyleIdx="6" presStyleCnt="7">
        <dgm:presLayoutVars>
          <dgm:bulletEnabled val="1"/>
        </dgm:presLayoutVars>
      </dgm:prSet>
      <dgm:spPr/>
    </dgm:pt>
  </dgm:ptLst>
  <dgm:cxnLst>
    <dgm:cxn modelId="{3B69D908-B764-4FC2-BF95-052BE65AF9D6}" srcId="{9F7CAF19-7C4B-40C5-9B90-9683DAADEE86}" destId="{AC3C7D36-AED6-4FEC-8371-118C2BF8763E}" srcOrd="5" destOrd="0" parTransId="{81BA7494-1836-4B8B-9637-37667517E00E}" sibTransId="{4B775E93-45EE-4855-A282-E906952AF839}"/>
    <dgm:cxn modelId="{9621C70A-2E1B-48E0-9A5B-29FD298E2C48}" type="presOf" srcId="{21F6A4FE-F891-4457-9EBD-0C66731242D4}" destId="{5CBC8DB9-F301-4233-BA85-42CC1902A846}" srcOrd="0" destOrd="0" presId="urn:microsoft.com/office/officeart/2005/8/layout/bProcess3"/>
    <dgm:cxn modelId="{4B7D5F18-FD79-4D06-9438-E138D04CFC1B}" srcId="{9F7CAF19-7C4B-40C5-9B90-9683DAADEE86}" destId="{056CE2AB-2B20-4A0F-A079-2217D32564C2}" srcOrd="6" destOrd="0" parTransId="{E3A7F6C2-A53F-4CA9-B993-E3302CB65CDA}" sibTransId="{6411C884-C07F-41EF-A5B8-FE79F57D418D}"/>
    <dgm:cxn modelId="{6B65E734-C7AF-436D-8837-F3BB937FB7B3}" type="presOf" srcId="{0034389F-B894-41F3-9BFD-65246671AE39}" destId="{9737D588-C246-4CCD-88FA-05201AB8B531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D567243-742D-44EB-A340-9F4BB5FDD7DF}" type="presOf" srcId="{1CC72814-D081-4F02-9D89-8C0CE249EBF6}" destId="{3079C703-EF5C-4D51-8259-C91E5DA449F9}" srcOrd="1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C9409055-08B7-42BE-AE5A-6E49DCFDAA68}" srcId="{9F7CAF19-7C4B-40C5-9B90-9683DAADEE86}" destId="{21F6A4FE-F891-4457-9EBD-0C66731242D4}" srcOrd="4" destOrd="0" parTransId="{E1818223-68D6-4085-BFDA-4D0EF72C7575}" sibTransId="{8588CBF5-47AB-49BE-A248-57E392F4C204}"/>
    <dgm:cxn modelId="{99DA227A-1E90-47C9-ACDC-BB60256FA3D8}" type="presOf" srcId="{DEEACE3B-2C92-48DD-97D4-63E00D65155B}" destId="{3C0C8A40-D7D0-423B-BA7F-DB5E31C4989E}" srcOrd="0" destOrd="0" presId="urn:microsoft.com/office/officeart/2005/8/layout/bProcess3"/>
    <dgm:cxn modelId="{D8A8AF8E-A6F3-460F-BC4A-DB310EFFA44F}" type="presOf" srcId="{DEEACE3B-2C92-48DD-97D4-63E00D65155B}" destId="{40974404-EEB8-448B-8458-223BCC4E94CD}" srcOrd="1" destOrd="0" presId="urn:microsoft.com/office/officeart/2005/8/layout/bProcess3"/>
    <dgm:cxn modelId="{18B39F91-BE37-4123-941D-07F2AE26794A}" type="presOf" srcId="{28B052EF-9A96-4421-9C9B-A55861F5EFD5}" destId="{CDA1539C-5F02-4B97-9E13-C48F35CA5BE8}" srcOrd="0" destOrd="0" presId="urn:microsoft.com/office/officeart/2005/8/layout/bProcess3"/>
    <dgm:cxn modelId="{02F0E692-695B-4E45-992E-B8629FCFBF0F}" type="presOf" srcId="{0034389F-B894-41F3-9BFD-65246671AE39}" destId="{624DF29A-7424-49E8-B09F-65BC9DC39041}" srcOrd="1" destOrd="0" presId="urn:microsoft.com/office/officeart/2005/8/layout/bProcess3"/>
    <dgm:cxn modelId="{DE76A394-FEE3-4C72-AE91-019CBAAB3FBD}" type="presOf" srcId="{4B775E93-45EE-4855-A282-E906952AF839}" destId="{DDE2ED17-EAA6-41D8-B7AE-B16EF56032FD}" srcOrd="1" destOrd="0" presId="urn:microsoft.com/office/officeart/2005/8/layout/bProcess3"/>
    <dgm:cxn modelId="{C5164995-CEB5-4FFF-AEE5-F63AE7224437}" type="presOf" srcId="{4B775E93-45EE-4855-A282-E906952AF839}" destId="{FC9847C6-8666-45FE-8FBE-88E7C5656909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99698097-29AA-4348-85F5-1E519CEB017E}" type="presOf" srcId="{1CC72814-D081-4F02-9D89-8C0CE249EBF6}" destId="{1FD3BDBC-A77F-4BD1-93E6-4973468465EA}" srcOrd="0" destOrd="0" presId="urn:microsoft.com/office/officeart/2005/8/layout/bProcess3"/>
    <dgm:cxn modelId="{12747999-FC82-43C0-953E-97976E8CE580}" type="presOf" srcId="{157CFD24-4222-4AC4-BDBF-E82FD2B98D14}" destId="{DDF4240D-9225-4A20-8346-8EB7965EFF00}" srcOrd="0" destOrd="0" presId="urn:microsoft.com/office/officeart/2005/8/layout/bProcess3"/>
    <dgm:cxn modelId="{465A78A2-5776-4745-B7A9-96E359775EB6}" type="presOf" srcId="{8588CBF5-47AB-49BE-A248-57E392F4C204}" destId="{E16C1CF8-3791-40F5-B3F9-2981B445C860}" srcOrd="0" destOrd="0" presId="urn:microsoft.com/office/officeart/2005/8/layout/bProcess3"/>
    <dgm:cxn modelId="{FD81E2B1-ECA3-42D5-A97B-5E75AA2F3D62}" type="presOf" srcId="{8588CBF5-47AB-49BE-A248-57E392F4C204}" destId="{4A12ABAE-FF68-416C-BE6C-4CB2EACF4C12}" srcOrd="1" destOrd="0" presId="urn:microsoft.com/office/officeart/2005/8/layout/bProcess3"/>
    <dgm:cxn modelId="{657467C6-5DF8-4A52-BD27-1A1969BBCE70}" type="presOf" srcId="{056CE2AB-2B20-4A0F-A079-2217D32564C2}" destId="{F527A869-3967-417B-B3B4-B5860C9FEADB}" srcOrd="0" destOrd="0" presId="urn:microsoft.com/office/officeart/2005/8/layout/bProcess3"/>
    <dgm:cxn modelId="{533829CD-FC50-4FB8-8D80-8ED3E1B88B2F}" srcId="{9F7CAF19-7C4B-40C5-9B90-9683DAADEE86}" destId="{157CFD24-4222-4AC4-BDBF-E82FD2B98D14}" srcOrd="2" destOrd="0" parTransId="{E0058CEE-5417-4EF3-8213-020593A0555F}" sibTransId="{DEEACE3B-2C92-48DD-97D4-63E00D65155B}"/>
    <dgm:cxn modelId="{D42838D9-E770-4031-B1AE-EC5B71CDD7E6}" type="presOf" srcId="{AC3C7D36-AED6-4FEC-8371-118C2BF8763E}" destId="{C29BC09D-881E-4F84-83EB-73015DE644DD}" srcOrd="0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43EA0BF1-F32C-4D05-9CB4-DF6B2D75132D}" srcId="{9F7CAF19-7C4B-40C5-9B90-9683DAADEE86}" destId="{28B052EF-9A96-4421-9C9B-A55861F5EFD5}" srcOrd="3" destOrd="0" parTransId="{C20C4CDA-24D7-4642-BE03-F48261E13E1E}" sibTransId="{1CC72814-D081-4F02-9D89-8C0CE249EBF6}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1B3D5CBD-F148-480D-AFE4-514F5CA003C4}" type="presParOf" srcId="{EF0D0EF5-61EF-4EBB-8134-BF2DB9C6886B}" destId="{9737D588-C246-4CCD-88FA-05201AB8B531}" srcOrd="3" destOrd="0" presId="urn:microsoft.com/office/officeart/2005/8/layout/bProcess3"/>
    <dgm:cxn modelId="{6AAA5EE3-87C5-4274-B6FF-97D62633A530}" type="presParOf" srcId="{9737D588-C246-4CCD-88FA-05201AB8B531}" destId="{624DF29A-7424-49E8-B09F-65BC9DC39041}" srcOrd="0" destOrd="0" presId="urn:microsoft.com/office/officeart/2005/8/layout/bProcess3"/>
    <dgm:cxn modelId="{CA9E4080-6A92-4370-B48C-E9BA3D805F2A}" type="presParOf" srcId="{EF0D0EF5-61EF-4EBB-8134-BF2DB9C6886B}" destId="{DDF4240D-9225-4A20-8346-8EB7965EFF00}" srcOrd="4" destOrd="0" presId="urn:microsoft.com/office/officeart/2005/8/layout/bProcess3"/>
    <dgm:cxn modelId="{2BAAA22E-3587-4566-96CE-1CE418D89329}" type="presParOf" srcId="{EF0D0EF5-61EF-4EBB-8134-BF2DB9C6886B}" destId="{3C0C8A40-D7D0-423B-BA7F-DB5E31C4989E}" srcOrd="5" destOrd="0" presId="urn:microsoft.com/office/officeart/2005/8/layout/bProcess3"/>
    <dgm:cxn modelId="{84EB6C8F-0781-43B2-9857-40EED407614D}" type="presParOf" srcId="{3C0C8A40-D7D0-423B-BA7F-DB5E31C4989E}" destId="{40974404-EEB8-448B-8458-223BCC4E94CD}" srcOrd="0" destOrd="0" presId="urn:microsoft.com/office/officeart/2005/8/layout/bProcess3"/>
    <dgm:cxn modelId="{2DCF2C8A-123C-4E96-B5B1-282A9F8D5910}" type="presParOf" srcId="{EF0D0EF5-61EF-4EBB-8134-BF2DB9C6886B}" destId="{CDA1539C-5F02-4B97-9E13-C48F35CA5BE8}" srcOrd="6" destOrd="0" presId="urn:microsoft.com/office/officeart/2005/8/layout/bProcess3"/>
    <dgm:cxn modelId="{4A506D7C-8D34-4B96-BA76-A753063BDB29}" type="presParOf" srcId="{EF0D0EF5-61EF-4EBB-8134-BF2DB9C6886B}" destId="{1FD3BDBC-A77F-4BD1-93E6-4973468465EA}" srcOrd="7" destOrd="0" presId="urn:microsoft.com/office/officeart/2005/8/layout/bProcess3"/>
    <dgm:cxn modelId="{4C28BBCA-6EE9-445A-91DA-DC926F6296F7}" type="presParOf" srcId="{1FD3BDBC-A77F-4BD1-93E6-4973468465EA}" destId="{3079C703-EF5C-4D51-8259-C91E5DA449F9}" srcOrd="0" destOrd="0" presId="urn:microsoft.com/office/officeart/2005/8/layout/bProcess3"/>
    <dgm:cxn modelId="{E05C6802-AF4C-4870-9C8A-E90DF5BE53B4}" type="presParOf" srcId="{EF0D0EF5-61EF-4EBB-8134-BF2DB9C6886B}" destId="{5CBC8DB9-F301-4233-BA85-42CC1902A846}" srcOrd="8" destOrd="0" presId="urn:microsoft.com/office/officeart/2005/8/layout/bProcess3"/>
    <dgm:cxn modelId="{BA68D777-2FAB-4A98-8A56-A1288E841A8D}" type="presParOf" srcId="{EF0D0EF5-61EF-4EBB-8134-BF2DB9C6886B}" destId="{E16C1CF8-3791-40F5-B3F9-2981B445C860}" srcOrd="9" destOrd="0" presId="urn:microsoft.com/office/officeart/2005/8/layout/bProcess3"/>
    <dgm:cxn modelId="{353CAD09-C817-484B-A4AE-A017BAC17474}" type="presParOf" srcId="{E16C1CF8-3791-40F5-B3F9-2981B445C860}" destId="{4A12ABAE-FF68-416C-BE6C-4CB2EACF4C12}" srcOrd="0" destOrd="0" presId="urn:microsoft.com/office/officeart/2005/8/layout/bProcess3"/>
    <dgm:cxn modelId="{AF68EC53-4BDF-4BB0-AEB7-D34CF61272F2}" type="presParOf" srcId="{EF0D0EF5-61EF-4EBB-8134-BF2DB9C6886B}" destId="{C29BC09D-881E-4F84-83EB-73015DE644DD}" srcOrd="10" destOrd="0" presId="urn:microsoft.com/office/officeart/2005/8/layout/bProcess3"/>
    <dgm:cxn modelId="{C9207F31-284D-42B4-A76E-E18989D59D6D}" type="presParOf" srcId="{EF0D0EF5-61EF-4EBB-8134-BF2DB9C6886B}" destId="{FC9847C6-8666-45FE-8FBE-88E7C5656909}" srcOrd="11" destOrd="0" presId="urn:microsoft.com/office/officeart/2005/8/layout/bProcess3"/>
    <dgm:cxn modelId="{3C3E8B80-C757-407B-B056-62459A3A0058}" type="presParOf" srcId="{FC9847C6-8666-45FE-8FBE-88E7C5656909}" destId="{DDE2ED17-EAA6-41D8-B7AE-B16EF56032FD}" srcOrd="0" destOrd="0" presId="urn:microsoft.com/office/officeart/2005/8/layout/bProcess3"/>
    <dgm:cxn modelId="{B450C91B-2AD7-4A25-951C-9187A77B79C6}" type="presParOf" srcId="{EF0D0EF5-61EF-4EBB-8134-BF2DB9C6886B}" destId="{F527A869-3967-417B-B3B4-B5860C9FEADB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7CAF19-7C4B-40C5-9B90-9683DAADEE8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CE0FF-DB6F-43B1-81A7-ACF20ED0D10D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Director Login</a:t>
          </a:r>
          <a:endParaRPr lang="en-IN" dirty="0"/>
        </a:p>
      </dgm:t>
    </dgm:pt>
    <dgm:pt modelId="{B77E12DE-5996-43F7-A52D-5DDCB96EEB38}" type="parTrans" cxnId="{BC227A95-4251-4BDB-ABFC-014534060729}">
      <dgm:prSet/>
      <dgm:spPr/>
      <dgm:t>
        <a:bodyPr/>
        <a:lstStyle/>
        <a:p>
          <a:endParaRPr lang="en-IN"/>
        </a:p>
      </dgm:t>
    </dgm:pt>
    <dgm:pt modelId="{D8DED21C-A1CF-4E49-A3D1-C11DD0909E1F}" type="sibTrans" cxnId="{BC227A95-4251-4BDB-ABFC-014534060729}">
      <dgm:prSet/>
      <dgm:spPr/>
      <dgm:t>
        <a:bodyPr/>
        <a:lstStyle/>
        <a:p>
          <a:endParaRPr lang="en-IN"/>
        </a:p>
      </dgm:t>
    </dgm:pt>
    <dgm:pt modelId="{EB97539B-2012-4F4C-98D1-59C5D40534C7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Verify Crew</a:t>
          </a:r>
        </a:p>
      </dgm:t>
    </dgm:pt>
    <dgm:pt modelId="{36954256-A146-4D73-8F71-6A20AA8EE956}" type="parTrans" cxnId="{43E3D9DF-913E-46D2-945E-A17B86F4ECB0}">
      <dgm:prSet/>
      <dgm:spPr/>
      <dgm:t>
        <a:bodyPr/>
        <a:lstStyle/>
        <a:p>
          <a:endParaRPr lang="en-IN"/>
        </a:p>
      </dgm:t>
    </dgm:pt>
    <dgm:pt modelId="{0034389F-B894-41F3-9BFD-65246671AE39}" type="sibTrans" cxnId="{43E3D9DF-913E-46D2-945E-A17B86F4ECB0}">
      <dgm:prSet/>
      <dgm:spPr/>
      <dgm:t>
        <a:bodyPr/>
        <a:lstStyle/>
        <a:p>
          <a:endParaRPr lang="en-IN"/>
        </a:p>
      </dgm:t>
    </dgm:pt>
    <dgm:pt modelId="{AB007206-FEDE-4AC0-9004-F002843A54B3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Upload Script</a:t>
          </a:r>
        </a:p>
      </dgm:t>
    </dgm:pt>
    <dgm:pt modelId="{63178A4E-3EF0-40E4-9316-11B8FD3DB966}" type="parTrans" cxnId="{D52DD969-1266-4A76-AC8C-6F40B498356B}">
      <dgm:prSet/>
      <dgm:spPr/>
      <dgm:t>
        <a:bodyPr/>
        <a:lstStyle/>
        <a:p>
          <a:endParaRPr lang="en-IN"/>
        </a:p>
      </dgm:t>
    </dgm:pt>
    <dgm:pt modelId="{5D26EFBC-8C6B-4C63-A41A-AFB20AF22E0B}" type="sibTrans" cxnId="{D52DD969-1266-4A76-AC8C-6F40B498356B}">
      <dgm:prSet/>
      <dgm:spPr/>
      <dgm:t>
        <a:bodyPr/>
        <a:lstStyle/>
        <a:p>
          <a:endParaRPr lang="en-IN"/>
        </a:p>
      </dgm:t>
    </dgm:pt>
    <dgm:pt modelId="{DD8F2107-CAA0-43B9-B2A3-3861FE6124D2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Scene Setup</a:t>
          </a:r>
        </a:p>
      </dgm:t>
    </dgm:pt>
    <dgm:pt modelId="{934F4A37-98C4-470C-BC17-54B77F8FA46A}" type="parTrans" cxnId="{033FD269-9878-4491-B16B-0CC18DCC9916}">
      <dgm:prSet/>
      <dgm:spPr/>
      <dgm:t>
        <a:bodyPr/>
        <a:lstStyle/>
        <a:p>
          <a:endParaRPr lang="en-IN"/>
        </a:p>
      </dgm:t>
    </dgm:pt>
    <dgm:pt modelId="{8E20CD90-8DA9-4FD7-992D-AB37AED59CB8}" type="sibTrans" cxnId="{033FD269-9878-4491-B16B-0CC18DCC9916}">
      <dgm:prSet/>
      <dgm:spPr/>
      <dgm:t>
        <a:bodyPr/>
        <a:lstStyle/>
        <a:p>
          <a:endParaRPr lang="en-IN"/>
        </a:p>
      </dgm:t>
    </dgm:pt>
    <dgm:pt modelId="{2BDCAEAC-FE77-4606-89C1-83B1CE7DB14F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Character Setup</a:t>
          </a:r>
        </a:p>
      </dgm:t>
    </dgm:pt>
    <dgm:pt modelId="{08CA3CD4-3A90-4EAC-B5B0-70240B775A2F}" type="parTrans" cxnId="{7622D5CA-E263-4BE6-BE39-5AC23E41A5CF}">
      <dgm:prSet/>
      <dgm:spPr/>
      <dgm:t>
        <a:bodyPr/>
        <a:lstStyle/>
        <a:p>
          <a:endParaRPr lang="en-IN"/>
        </a:p>
      </dgm:t>
    </dgm:pt>
    <dgm:pt modelId="{E5A4EE7B-99C5-4D5D-9E9C-CFE7213AE955}" type="sibTrans" cxnId="{7622D5CA-E263-4BE6-BE39-5AC23E41A5CF}">
      <dgm:prSet/>
      <dgm:spPr/>
      <dgm:t>
        <a:bodyPr/>
        <a:lstStyle/>
        <a:p>
          <a:endParaRPr lang="en-IN"/>
        </a:p>
      </dgm:t>
    </dgm:pt>
    <dgm:pt modelId="{882CD567-DBBC-45B2-B96D-8CBAEE4761C5}">
      <dgm:prSet phldrT="[Text]"/>
      <dgm:spPr>
        <a:solidFill>
          <a:srgbClr val="2155CD"/>
        </a:solidFill>
      </dgm:spPr>
      <dgm:t>
        <a:bodyPr/>
        <a:lstStyle/>
        <a:p>
          <a:r>
            <a:rPr lang="en-US" dirty="0"/>
            <a:t>Assign Location Setup</a:t>
          </a:r>
        </a:p>
      </dgm:t>
    </dgm:pt>
    <dgm:pt modelId="{8E1117DA-2CD8-47F2-9D14-2571C77287B1}" type="parTrans" cxnId="{9F8CF41A-64E2-4F20-A601-D64C8627583D}">
      <dgm:prSet/>
      <dgm:spPr/>
      <dgm:t>
        <a:bodyPr/>
        <a:lstStyle/>
        <a:p>
          <a:endParaRPr lang="en-IN"/>
        </a:p>
      </dgm:t>
    </dgm:pt>
    <dgm:pt modelId="{B0C60885-BDB8-4A88-99F7-A4D1E8AFD9C0}" type="sibTrans" cxnId="{9F8CF41A-64E2-4F20-A601-D64C8627583D}">
      <dgm:prSet/>
      <dgm:spPr/>
      <dgm:t>
        <a:bodyPr/>
        <a:lstStyle/>
        <a:p>
          <a:endParaRPr lang="en-IN"/>
        </a:p>
      </dgm:t>
    </dgm:pt>
    <dgm:pt modelId="{EF0D0EF5-61EF-4EBB-8134-BF2DB9C6886B}" type="pres">
      <dgm:prSet presAssocID="{9F7CAF19-7C4B-40C5-9B90-9683DAADEE86}" presName="Name0" presStyleCnt="0">
        <dgm:presLayoutVars>
          <dgm:dir/>
          <dgm:resizeHandles val="exact"/>
        </dgm:presLayoutVars>
      </dgm:prSet>
      <dgm:spPr/>
    </dgm:pt>
    <dgm:pt modelId="{02D881D2-9148-4EAA-B2A3-79E1A0C30EDE}" type="pres">
      <dgm:prSet presAssocID="{409CE0FF-DB6F-43B1-81A7-ACF20ED0D10D}" presName="node" presStyleLbl="node1" presStyleIdx="0" presStyleCnt="6">
        <dgm:presLayoutVars>
          <dgm:bulletEnabled val="1"/>
        </dgm:presLayoutVars>
      </dgm:prSet>
      <dgm:spPr/>
    </dgm:pt>
    <dgm:pt modelId="{D2E29A83-53AC-47B1-8043-109FE3A5585A}" type="pres">
      <dgm:prSet presAssocID="{D8DED21C-A1CF-4E49-A3D1-C11DD0909E1F}" presName="sibTrans" presStyleLbl="sibTrans1D1" presStyleIdx="0" presStyleCnt="5"/>
      <dgm:spPr/>
    </dgm:pt>
    <dgm:pt modelId="{0EFDAFF8-6D02-4895-ABA1-CCA4D62A33C5}" type="pres">
      <dgm:prSet presAssocID="{D8DED21C-A1CF-4E49-A3D1-C11DD0909E1F}" presName="connectorText" presStyleLbl="sibTrans1D1" presStyleIdx="0" presStyleCnt="5"/>
      <dgm:spPr/>
    </dgm:pt>
    <dgm:pt modelId="{2058E4E2-AAE4-4B20-B159-768E6216A194}" type="pres">
      <dgm:prSet presAssocID="{EB97539B-2012-4F4C-98D1-59C5D40534C7}" presName="node" presStyleLbl="node1" presStyleIdx="1" presStyleCnt="6">
        <dgm:presLayoutVars>
          <dgm:bulletEnabled val="1"/>
        </dgm:presLayoutVars>
      </dgm:prSet>
      <dgm:spPr/>
    </dgm:pt>
    <dgm:pt modelId="{6755F7AE-09ED-4DFA-8787-C6D20B45642C}" type="pres">
      <dgm:prSet presAssocID="{0034389F-B894-41F3-9BFD-65246671AE39}" presName="sibTrans" presStyleLbl="sibTrans1D1" presStyleIdx="1" presStyleCnt="5"/>
      <dgm:spPr/>
    </dgm:pt>
    <dgm:pt modelId="{AE1C647B-13CB-430E-A2E3-6437735608DA}" type="pres">
      <dgm:prSet presAssocID="{0034389F-B894-41F3-9BFD-65246671AE39}" presName="connectorText" presStyleLbl="sibTrans1D1" presStyleIdx="1" presStyleCnt="5"/>
      <dgm:spPr/>
    </dgm:pt>
    <dgm:pt modelId="{9493C475-FE53-4C7B-9D10-7AB4405D70C9}" type="pres">
      <dgm:prSet presAssocID="{AB007206-FEDE-4AC0-9004-F002843A54B3}" presName="node" presStyleLbl="node1" presStyleIdx="2" presStyleCnt="6">
        <dgm:presLayoutVars>
          <dgm:bulletEnabled val="1"/>
        </dgm:presLayoutVars>
      </dgm:prSet>
      <dgm:spPr/>
    </dgm:pt>
    <dgm:pt modelId="{1D5286F2-31B0-49FB-9650-F54BEDFB6248}" type="pres">
      <dgm:prSet presAssocID="{5D26EFBC-8C6B-4C63-A41A-AFB20AF22E0B}" presName="sibTrans" presStyleLbl="sibTrans1D1" presStyleIdx="2" presStyleCnt="5"/>
      <dgm:spPr/>
    </dgm:pt>
    <dgm:pt modelId="{ADACC6C2-D9BC-4B51-AA35-0C97C48E08DD}" type="pres">
      <dgm:prSet presAssocID="{5D26EFBC-8C6B-4C63-A41A-AFB20AF22E0B}" presName="connectorText" presStyleLbl="sibTrans1D1" presStyleIdx="2" presStyleCnt="5"/>
      <dgm:spPr/>
    </dgm:pt>
    <dgm:pt modelId="{B1844026-9167-422E-8C1C-B454412730C2}" type="pres">
      <dgm:prSet presAssocID="{DD8F2107-CAA0-43B9-B2A3-3861FE6124D2}" presName="node" presStyleLbl="node1" presStyleIdx="3" presStyleCnt="6">
        <dgm:presLayoutVars>
          <dgm:bulletEnabled val="1"/>
        </dgm:presLayoutVars>
      </dgm:prSet>
      <dgm:spPr/>
    </dgm:pt>
    <dgm:pt modelId="{9A6F8462-5CC8-4197-8238-BBC585F2DBF5}" type="pres">
      <dgm:prSet presAssocID="{8E20CD90-8DA9-4FD7-992D-AB37AED59CB8}" presName="sibTrans" presStyleLbl="sibTrans1D1" presStyleIdx="3" presStyleCnt="5"/>
      <dgm:spPr/>
    </dgm:pt>
    <dgm:pt modelId="{B80AFB87-F73D-4F5B-BA7B-F65F0E90FB6F}" type="pres">
      <dgm:prSet presAssocID="{8E20CD90-8DA9-4FD7-992D-AB37AED59CB8}" presName="connectorText" presStyleLbl="sibTrans1D1" presStyleIdx="3" presStyleCnt="5"/>
      <dgm:spPr/>
    </dgm:pt>
    <dgm:pt modelId="{16783616-8CD0-4703-A4B6-4E442BF3C4E9}" type="pres">
      <dgm:prSet presAssocID="{2BDCAEAC-FE77-4606-89C1-83B1CE7DB14F}" presName="node" presStyleLbl="node1" presStyleIdx="4" presStyleCnt="6">
        <dgm:presLayoutVars>
          <dgm:bulletEnabled val="1"/>
        </dgm:presLayoutVars>
      </dgm:prSet>
      <dgm:spPr/>
    </dgm:pt>
    <dgm:pt modelId="{813ACAE3-CC76-4BE2-94D8-52958A877798}" type="pres">
      <dgm:prSet presAssocID="{E5A4EE7B-99C5-4D5D-9E9C-CFE7213AE955}" presName="sibTrans" presStyleLbl="sibTrans1D1" presStyleIdx="4" presStyleCnt="5"/>
      <dgm:spPr/>
    </dgm:pt>
    <dgm:pt modelId="{A22AEED0-1DC9-4DB5-B326-4EA793DFE9F6}" type="pres">
      <dgm:prSet presAssocID="{E5A4EE7B-99C5-4D5D-9E9C-CFE7213AE955}" presName="connectorText" presStyleLbl="sibTrans1D1" presStyleIdx="4" presStyleCnt="5"/>
      <dgm:spPr/>
    </dgm:pt>
    <dgm:pt modelId="{AB4E80FA-6EA9-4921-8970-70926A13D163}" type="pres">
      <dgm:prSet presAssocID="{882CD567-DBBC-45B2-B96D-8CBAEE4761C5}" presName="node" presStyleLbl="node1" presStyleIdx="5" presStyleCnt="6">
        <dgm:presLayoutVars>
          <dgm:bulletEnabled val="1"/>
        </dgm:presLayoutVars>
      </dgm:prSet>
      <dgm:spPr/>
    </dgm:pt>
  </dgm:ptLst>
  <dgm:cxnLst>
    <dgm:cxn modelId="{9F8CF41A-64E2-4F20-A601-D64C8627583D}" srcId="{9F7CAF19-7C4B-40C5-9B90-9683DAADEE86}" destId="{882CD567-DBBC-45B2-B96D-8CBAEE4761C5}" srcOrd="5" destOrd="0" parTransId="{8E1117DA-2CD8-47F2-9D14-2571C77287B1}" sibTransId="{B0C60885-BDB8-4A88-99F7-A4D1E8AFD9C0}"/>
    <dgm:cxn modelId="{D5064B33-87B4-4751-BC03-52AF91ECA736}" type="presOf" srcId="{E5A4EE7B-99C5-4D5D-9E9C-CFE7213AE955}" destId="{813ACAE3-CC76-4BE2-94D8-52958A877798}" srcOrd="0" destOrd="0" presId="urn:microsoft.com/office/officeart/2005/8/layout/bProcess3"/>
    <dgm:cxn modelId="{D4DC1036-0779-46B8-B512-21C804AE9217}" type="presOf" srcId="{8E20CD90-8DA9-4FD7-992D-AB37AED59CB8}" destId="{B80AFB87-F73D-4F5B-BA7B-F65F0E90FB6F}" srcOrd="1" destOrd="0" presId="urn:microsoft.com/office/officeart/2005/8/layout/bProcess3"/>
    <dgm:cxn modelId="{659CAA38-9B8C-441F-988A-5D52514D3208}" type="presOf" srcId="{882CD567-DBBC-45B2-B96D-8CBAEE4761C5}" destId="{AB4E80FA-6EA9-4921-8970-70926A13D163}" srcOrd="0" destOrd="0" presId="urn:microsoft.com/office/officeart/2005/8/layout/bProcess3"/>
    <dgm:cxn modelId="{D276C33D-85DA-416C-A0FE-6EEF825ABBA7}" type="presOf" srcId="{9F7CAF19-7C4B-40C5-9B90-9683DAADEE86}" destId="{EF0D0EF5-61EF-4EBB-8134-BF2DB9C6886B}" srcOrd="0" destOrd="0" presId="urn:microsoft.com/office/officeart/2005/8/layout/bProcess3"/>
    <dgm:cxn modelId="{B7078F63-579E-4FA4-A8A8-7AF46812A067}" type="presOf" srcId="{5D26EFBC-8C6B-4C63-A41A-AFB20AF22E0B}" destId="{ADACC6C2-D9BC-4B51-AA35-0C97C48E08DD}" srcOrd="1" destOrd="0" presId="urn:microsoft.com/office/officeart/2005/8/layout/bProcess3"/>
    <dgm:cxn modelId="{8250A943-69E9-42F8-AA08-A27DD871403B}" type="presOf" srcId="{5D26EFBC-8C6B-4C63-A41A-AFB20AF22E0B}" destId="{1D5286F2-31B0-49FB-9650-F54BEDFB6248}" srcOrd="0" destOrd="0" presId="urn:microsoft.com/office/officeart/2005/8/layout/bProcess3"/>
    <dgm:cxn modelId="{977E3A65-018C-420F-9E6C-ABBF9E946F7F}" type="presOf" srcId="{EB97539B-2012-4F4C-98D1-59C5D40534C7}" destId="{2058E4E2-AAE4-4B20-B159-768E6216A194}" srcOrd="0" destOrd="0" presId="urn:microsoft.com/office/officeart/2005/8/layout/bProcess3"/>
    <dgm:cxn modelId="{2C5E0068-7D8A-446B-9A69-1A716323EC5C}" type="presOf" srcId="{0034389F-B894-41F3-9BFD-65246671AE39}" destId="{AE1C647B-13CB-430E-A2E3-6437735608DA}" srcOrd="1" destOrd="0" presId="urn:microsoft.com/office/officeart/2005/8/layout/bProcess3"/>
    <dgm:cxn modelId="{21261C69-1BEF-4778-B5E4-757F1AA23779}" type="presOf" srcId="{0034389F-B894-41F3-9BFD-65246671AE39}" destId="{6755F7AE-09ED-4DFA-8787-C6D20B45642C}" srcOrd="0" destOrd="0" presId="urn:microsoft.com/office/officeart/2005/8/layout/bProcess3"/>
    <dgm:cxn modelId="{033FD269-9878-4491-B16B-0CC18DCC9916}" srcId="{9F7CAF19-7C4B-40C5-9B90-9683DAADEE86}" destId="{DD8F2107-CAA0-43B9-B2A3-3861FE6124D2}" srcOrd="3" destOrd="0" parTransId="{934F4A37-98C4-470C-BC17-54B77F8FA46A}" sibTransId="{8E20CD90-8DA9-4FD7-992D-AB37AED59CB8}"/>
    <dgm:cxn modelId="{D52DD969-1266-4A76-AC8C-6F40B498356B}" srcId="{9F7CAF19-7C4B-40C5-9B90-9683DAADEE86}" destId="{AB007206-FEDE-4AC0-9004-F002843A54B3}" srcOrd="2" destOrd="0" parTransId="{63178A4E-3EF0-40E4-9316-11B8FD3DB966}" sibTransId="{5D26EFBC-8C6B-4C63-A41A-AFB20AF22E0B}"/>
    <dgm:cxn modelId="{F3B2D04C-912B-426B-8B6B-82F8AC5BE2E3}" type="presOf" srcId="{8E20CD90-8DA9-4FD7-992D-AB37AED59CB8}" destId="{9A6F8462-5CC8-4197-8238-BBC585F2DBF5}" srcOrd="0" destOrd="0" presId="urn:microsoft.com/office/officeart/2005/8/layout/bProcess3"/>
    <dgm:cxn modelId="{C28AAD71-9266-4893-98FE-39E6FFDADB30}" type="presOf" srcId="{D8DED21C-A1CF-4E49-A3D1-C11DD0909E1F}" destId="{D2E29A83-53AC-47B1-8043-109FE3A5585A}" srcOrd="0" destOrd="0" presId="urn:microsoft.com/office/officeart/2005/8/layout/bProcess3"/>
    <dgm:cxn modelId="{BC227A95-4251-4BDB-ABFC-014534060729}" srcId="{9F7CAF19-7C4B-40C5-9B90-9683DAADEE86}" destId="{409CE0FF-DB6F-43B1-81A7-ACF20ED0D10D}" srcOrd="0" destOrd="0" parTransId="{B77E12DE-5996-43F7-A52D-5DDCB96EEB38}" sibTransId="{D8DED21C-A1CF-4E49-A3D1-C11DD0909E1F}"/>
    <dgm:cxn modelId="{BEAE3F9E-2F2A-45A9-9962-28D2AA9E5956}" type="presOf" srcId="{2BDCAEAC-FE77-4606-89C1-83B1CE7DB14F}" destId="{16783616-8CD0-4703-A4B6-4E442BF3C4E9}" srcOrd="0" destOrd="0" presId="urn:microsoft.com/office/officeart/2005/8/layout/bProcess3"/>
    <dgm:cxn modelId="{763923C0-30DD-49FC-AA31-BE87B68CDE19}" type="presOf" srcId="{AB007206-FEDE-4AC0-9004-F002843A54B3}" destId="{9493C475-FE53-4C7B-9D10-7AB4405D70C9}" srcOrd="0" destOrd="0" presId="urn:microsoft.com/office/officeart/2005/8/layout/bProcess3"/>
    <dgm:cxn modelId="{7622D5CA-E263-4BE6-BE39-5AC23E41A5CF}" srcId="{9F7CAF19-7C4B-40C5-9B90-9683DAADEE86}" destId="{2BDCAEAC-FE77-4606-89C1-83B1CE7DB14F}" srcOrd="4" destOrd="0" parTransId="{08CA3CD4-3A90-4EAC-B5B0-70240B775A2F}" sibTransId="{E5A4EE7B-99C5-4D5D-9E9C-CFE7213AE955}"/>
    <dgm:cxn modelId="{B62C1ED3-5929-4E45-AA90-F37775CC40B5}" type="presOf" srcId="{E5A4EE7B-99C5-4D5D-9E9C-CFE7213AE955}" destId="{A22AEED0-1DC9-4DB5-B326-4EA793DFE9F6}" srcOrd="1" destOrd="0" presId="urn:microsoft.com/office/officeart/2005/8/layout/bProcess3"/>
    <dgm:cxn modelId="{43E3D9DF-913E-46D2-945E-A17B86F4ECB0}" srcId="{9F7CAF19-7C4B-40C5-9B90-9683DAADEE86}" destId="{EB97539B-2012-4F4C-98D1-59C5D40534C7}" srcOrd="1" destOrd="0" parTransId="{36954256-A146-4D73-8F71-6A20AA8EE956}" sibTransId="{0034389F-B894-41F3-9BFD-65246671AE39}"/>
    <dgm:cxn modelId="{EE1B05EA-3C95-43E2-B920-7E2D64DB146D}" type="presOf" srcId="{DD8F2107-CAA0-43B9-B2A3-3861FE6124D2}" destId="{B1844026-9167-422E-8C1C-B454412730C2}" srcOrd="0" destOrd="0" presId="urn:microsoft.com/office/officeart/2005/8/layout/bProcess3"/>
    <dgm:cxn modelId="{BFAD97F0-C6E0-4DA3-B0BD-17789B4DDFF4}" type="presOf" srcId="{409CE0FF-DB6F-43B1-81A7-ACF20ED0D10D}" destId="{02D881D2-9148-4EAA-B2A3-79E1A0C30EDE}" srcOrd="0" destOrd="0" presId="urn:microsoft.com/office/officeart/2005/8/layout/bProcess3"/>
    <dgm:cxn modelId="{62885AF8-DA37-4DE2-858F-2C50E88D4988}" type="presOf" srcId="{D8DED21C-A1CF-4E49-A3D1-C11DD0909E1F}" destId="{0EFDAFF8-6D02-4895-ABA1-CCA4D62A33C5}" srcOrd="1" destOrd="0" presId="urn:microsoft.com/office/officeart/2005/8/layout/bProcess3"/>
    <dgm:cxn modelId="{1655E27A-E5C7-4379-B84B-DB0C1241709D}" type="presParOf" srcId="{EF0D0EF5-61EF-4EBB-8134-BF2DB9C6886B}" destId="{02D881D2-9148-4EAA-B2A3-79E1A0C30EDE}" srcOrd="0" destOrd="0" presId="urn:microsoft.com/office/officeart/2005/8/layout/bProcess3"/>
    <dgm:cxn modelId="{B1808039-05B4-4F3E-97AB-B5C84D0207B0}" type="presParOf" srcId="{EF0D0EF5-61EF-4EBB-8134-BF2DB9C6886B}" destId="{D2E29A83-53AC-47B1-8043-109FE3A5585A}" srcOrd="1" destOrd="0" presId="urn:microsoft.com/office/officeart/2005/8/layout/bProcess3"/>
    <dgm:cxn modelId="{165BBA22-F660-4097-91A4-82449D87EA40}" type="presParOf" srcId="{D2E29A83-53AC-47B1-8043-109FE3A5585A}" destId="{0EFDAFF8-6D02-4895-ABA1-CCA4D62A33C5}" srcOrd="0" destOrd="0" presId="urn:microsoft.com/office/officeart/2005/8/layout/bProcess3"/>
    <dgm:cxn modelId="{5E70B35C-1E43-435C-A369-4230E8B263D6}" type="presParOf" srcId="{EF0D0EF5-61EF-4EBB-8134-BF2DB9C6886B}" destId="{2058E4E2-AAE4-4B20-B159-768E6216A194}" srcOrd="2" destOrd="0" presId="urn:microsoft.com/office/officeart/2005/8/layout/bProcess3"/>
    <dgm:cxn modelId="{B8821E2D-0369-43C8-978C-BE5E5CD2432F}" type="presParOf" srcId="{EF0D0EF5-61EF-4EBB-8134-BF2DB9C6886B}" destId="{6755F7AE-09ED-4DFA-8787-C6D20B45642C}" srcOrd="3" destOrd="0" presId="urn:microsoft.com/office/officeart/2005/8/layout/bProcess3"/>
    <dgm:cxn modelId="{D5ADB875-31F5-453B-AE46-7E359E1C12EC}" type="presParOf" srcId="{6755F7AE-09ED-4DFA-8787-C6D20B45642C}" destId="{AE1C647B-13CB-430E-A2E3-6437735608DA}" srcOrd="0" destOrd="0" presId="urn:microsoft.com/office/officeart/2005/8/layout/bProcess3"/>
    <dgm:cxn modelId="{C0610C06-7A2B-4EDA-B3A6-817607FCF332}" type="presParOf" srcId="{EF0D0EF5-61EF-4EBB-8134-BF2DB9C6886B}" destId="{9493C475-FE53-4C7B-9D10-7AB4405D70C9}" srcOrd="4" destOrd="0" presId="urn:microsoft.com/office/officeart/2005/8/layout/bProcess3"/>
    <dgm:cxn modelId="{73B51FAA-9BE9-4E31-96EA-7705EE3A5768}" type="presParOf" srcId="{EF0D0EF5-61EF-4EBB-8134-BF2DB9C6886B}" destId="{1D5286F2-31B0-49FB-9650-F54BEDFB6248}" srcOrd="5" destOrd="0" presId="urn:microsoft.com/office/officeart/2005/8/layout/bProcess3"/>
    <dgm:cxn modelId="{80057EC8-BE77-47F7-A861-806FFCD83CC7}" type="presParOf" srcId="{1D5286F2-31B0-49FB-9650-F54BEDFB6248}" destId="{ADACC6C2-D9BC-4B51-AA35-0C97C48E08DD}" srcOrd="0" destOrd="0" presId="urn:microsoft.com/office/officeart/2005/8/layout/bProcess3"/>
    <dgm:cxn modelId="{A2B9BAA5-0F4C-4F96-ABA5-37F1D39EF14A}" type="presParOf" srcId="{EF0D0EF5-61EF-4EBB-8134-BF2DB9C6886B}" destId="{B1844026-9167-422E-8C1C-B454412730C2}" srcOrd="6" destOrd="0" presId="urn:microsoft.com/office/officeart/2005/8/layout/bProcess3"/>
    <dgm:cxn modelId="{25E0C436-9763-443C-A392-5921F0C1C4C5}" type="presParOf" srcId="{EF0D0EF5-61EF-4EBB-8134-BF2DB9C6886B}" destId="{9A6F8462-5CC8-4197-8238-BBC585F2DBF5}" srcOrd="7" destOrd="0" presId="urn:microsoft.com/office/officeart/2005/8/layout/bProcess3"/>
    <dgm:cxn modelId="{E3D2113D-49AA-4DEE-87A9-DB3D6E7219D7}" type="presParOf" srcId="{9A6F8462-5CC8-4197-8238-BBC585F2DBF5}" destId="{B80AFB87-F73D-4F5B-BA7B-F65F0E90FB6F}" srcOrd="0" destOrd="0" presId="urn:microsoft.com/office/officeart/2005/8/layout/bProcess3"/>
    <dgm:cxn modelId="{5D816857-C396-4B42-944B-53E1A5C27135}" type="presParOf" srcId="{EF0D0EF5-61EF-4EBB-8134-BF2DB9C6886B}" destId="{16783616-8CD0-4703-A4B6-4E442BF3C4E9}" srcOrd="8" destOrd="0" presId="urn:microsoft.com/office/officeart/2005/8/layout/bProcess3"/>
    <dgm:cxn modelId="{C4282D06-0E95-4A85-927E-294B975006BC}" type="presParOf" srcId="{EF0D0EF5-61EF-4EBB-8134-BF2DB9C6886B}" destId="{813ACAE3-CC76-4BE2-94D8-52958A877798}" srcOrd="9" destOrd="0" presId="urn:microsoft.com/office/officeart/2005/8/layout/bProcess3"/>
    <dgm:cxn modelId="{557E1E84-63FE-4B3F-A59B-560B2246CD81}" type="presParOf" srcId="{813ACAE3-CC76-4BE2-94D8-52958A877798}" destId="{A22AEED0-1DC9-4DB5-B326-4EA793DFE9F6}" srcOrd="0" destOrd="0" presId="urn:microsoft.com/office/officeart/2005/8/layout/bProcess3"/>
    <dgm:cxn modelId="{E85CD849-FCD6-49CF-8809-D55A0BCB0933}" type="presParOf" srcId="{EF0D0EF5-61EF-4EBB-8134-BF2DB9C6886B}" destId="{AB4E80FA-6EA9-4921-8970-70926A13D16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Admin Login</a:t>
          </a:r>
          <a:endParaRPr lang="en-IN" sz="2900" kern="1200" dirty="0"/>
        </a:p>
      </dsp:txBody>
      <dsp:txXfrm>
        <a:off x="1132190" y="1448"/>
        <a:ext cx="2271152" cy="1362691"/>
      </dsp:txXfrm>
    </dsp:sp>
    <dsp:sp modelId="{9737D588-C246-4CCD-88FA-05201AB8B531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Production</a:t>
          </a:r>
        </a:p>
      </dsp:txBody>
      <dsp:txXfrm>
        <a:off x="3925707" y="1448"/>
        <a:ext cx="2271152" cy="1362691"/>
      </dsp:txXfrm>
    </dsp:sp>
    <dsp:sp modelId="{3C0C8A40-D7D0-423B-BA7F-DB5E31C4989E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DDF4240D-9225-4A20-8346-8EB7965EFF00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Department</a:t>
          </a:r>
        </a:p>
      </dsp:txBody>
      <dsp:txXfrm>
        <a:off x="6719225" y="1448"/>
        <a:ext cx="2271152" cy="1362691"/>
      </dsp:txXfrm>
    </dsp:sp>
    <dsp:sp modelId="{1FD3BDBC-A77F-4BD1-93E6-4973468465EA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CDA1539C-5F02-4B97-9E13-C48F35CA5BE8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Sub Department</a:t>
          </a:r>
        </a:p>
      </dsp:txBody>
      <dsp:txXfrm>
        <a:off x="1132190" y="1886505"/>
        <a:ext cx="2271152" cy="1362691"/>
      </dsp:txXfrm>
    </dsp:sp>
    <dsp:sp modelId="{E16C1CF8-3791-40F5-B3F9-2981B445C860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5CBC8DB9-F301-4233-BA85-42CC1902A846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Designation</a:t>
          </a:r>
        </a:p>
      </dsp:txBody>
      <dsp:txXfrm>
        <a:off x="3925707" y="1886505"/>
        <a:ext cx="2271152" cy="1362691"/>
      </dsp:txXfrm>
    </dsp:sp>
    <dsp:sp modelId="{FC9847C6-8666-45FE-8FBE-88E7C5656909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C29BC09D-881E-4F84-83EB-73015DE644DD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Add Crew</a:t>
          </a:r>
        </a:p>
      </dsp:txBody>
      <dsp:txXfrm>
        <a:off x="6719225" y="1886505"/>
        <a:ext cx="2271152" cy="1362691"/>
      </dsp:txXfrm>
    </dsp:sp>
    <dsp:sp modelId="{F527A869-3967-417B-B3B4-B5860C9FEAD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Define User Rights</a:t>
          </a:r>
        </a:p>
      </dsp:txBody>
      <dsp:txXfrm>
        <a:off x="1132190" y="3771561"/>
        <a:ext cx="2271152" cy="13626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Director Login</a:t>
          </a:r>
          <a:endParaRPr lang="en-IN" sz="3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Verify Crew</a:t>
          </a:r>
        </a:p>
      </dsp:txBody>
      <dsp:txXfrm>
        <a:off x="3600727" y="479255"/>
        <a:ext cx="2921112" cy="1752667"/>
      </dsp:txXfrm>
    </dsp:sp>
    <dsp:sp modelId="{1D5286F2-31B0-49FB-9650-F54BEDFB6248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9493C475-FE53-4C7B-9D10-7AB4405D70C9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Upload Script</a:t>
          </a:r>
        </a:p>
      </dsp:txBody>
      <dsp:txXfrm>
        <a:off x="7193695" y="479255"/>
        <a:ext cx="2921112" cy="1752667"/>
      </dsp:txXfrm>
    </dsp:sp>
    <dsp:sp modelId="{9A6F8462-5CC8-4197-8238-BBC585F2DBF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B1844026-9167-422E-8C1C-B454412730C2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Scene Setup</a:t>
          </a:r>
        </a:p>
      </dsp:txBody>
      <dsp:txXfrm>
        <a:off x="7759" y="2903778"/>
        <a:ext cx="2921112" cy="1752667"/>
      </dsp:txXfrm>
    </dsp:sp>
    <dsp:sp modelId="{813ACAE3-CC76-4BE2-94D8-52958A877798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16783616-8CD0-4703-A4B6-4E442BF3C4E9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Character Setup</a:t>
          </a:r>
        </a:p>
      </dsp:txBody>
      <dsp:txXfrm>
        <a:off x="3600727" y="2903778"/>
        <a:ext cx="2921112" cy="1752667"/>
      </dsp:txXfrm>
    </dsp:sp>
    <dsp:sp modelId="{AB4E80FA-6EA9-4921-8970-70926A13D163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Location Setup</a:t>
          </a:r>
        </a:p>
      </dsp:txBody>
      <dsp:txXfrm>
        <a:off x="7193695" y="2903778"/>
        <a:ext cx="2921112" cy="17526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Director Login</a:t>
          </a:r>
          <a:endParaRPr lang="en-IN" sz="3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Verify Crew</a:t>
          </a:r>
        </a:p>
      </dsp:txBody>
      <dsp:txXfrm>
        <a:off x="3600727" y="479255"/>
        <a:ext cx="2921112" cy="1752667"/>
      </dsp:txXfrm>
    </dsp:sp>
    <dsp:sp modelId="{1D5286F2-31B0-49FB-9650-F54BEDFB6248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9493C475-FE53-4C7B-9D10-7AB4405D70C9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Upload Script</a:t>
          </a:r>
        </a:p>
      </dsp:txBody>
      <dsp:txXfrm>
        <a:off x="7193695" y="479255"/>
        <a:ext cx="2921112" cy="1752667"/>
      </dsp:txXfrm>
    </dsp:sp>
    <dsp:sp modelId="{9A6F8462-5CC8-4197-8238-BBC585F2DBF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B1844026-9167-422E-8C1C-B454412730C2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Scene Setup</a:t>
          </a:r>
        </a:p>
      </dsp:txBody>
      <dsp:txXfrm>
        <a:off x="7759" y="2903778"/>
        <a:ext cx="2921112" cy="1752667"/>
      </dsp:txXfrm>
    </dsp:sp>
    <dsp:sp modelId="{813ACAE3-CC76-4BE2-94D8-52958A877798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16783616-8CD0-4703-A4B6-4E442BF3C4E9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Character Setup</a:t>
          </a:r>
        </a:p>
      </dsp:txBody>
      <dsp:txXfrm>
        <a:off x="3600727" y="2903778"/>
        <a:ext cx="2921112" cy="1752667"/>
      </dsp:txXfrm>
    </dsp:sp>
    <dsp:sp modelId="{AB4E80FA-6EA9-4921-8970-70926A13D163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Location Setup</a:t>
          </a:r>
        </a:p>
      </dsp:txBody>
      <dsp:txXfrm>
        <a:off x="7193695" y="2903778"/>
        <a:ext cx="2921112" cy="17526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Director Login</a:t>
          </a:r>
          <a:endParaRPr lang="en-IN" sz="3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Verify Crew</a:t>
          </a:r>
        </a:p>
      </dsp:txBody>
      <dsp:txXfrm>
        <a:off x="3600727" y="479255"/>
        <a:ext cx="2921112" cy="1752667"/>
      </dsp:txXfrm>
    </dsp:sp>
    <dsp:sp modelId="{1D5286F2-31B0-49FB-9650-F54BEDFB6248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9493C475-FE53-4C7B-9D10-7AB4405D70C9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Upload Script</a:t>
          </a:r>
        </a:p>
      </dsp:txBody>
      <dsp:txXfrm>
        <a:off x="7193695" y="479255"/>
        <a:ext cx="2921112" cy="1752667"/>
      </dsp:txXfrm>
    </dsp:sp>
    <dsp:sp modelId="{9A6F8462-5CC8-4197-8238-BBC585F2DBF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B1844026-9167-422E-8C1C-B454412730C2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Scene Setup</a:t>
          </a:r>
        </a:p>
      </dsp:txBody>
      <dsp:txXfrm>
        <a:off x="7759" y="2903778"/>
        <a:ext cx="2921112" cy="1752667"/>
      </dsp:txXfrm>
    </dsp:sp>
    <dsp:sp modelId="{813ACAE3-CC76-4BE2-94D8-52958A877798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16783616-8CD0-4703-A4B6-4E442BF3C4E9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Character Setup</a:t>
          </a:r>
        </a:p>
      </dsp:txBody>
      <dsp:txXfrm>
        <a:off x="3600727" y="2903778"/>
        <a:ext cx="2921112" cy="1752667"/>
      </dsp:txXfrm>
    </dsp:sp>
    <dsp:sp modelId="{AB4E80FA-6EA9-4921-8970-70926A13D163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Location Setup</a:t>
          </a:r>
        </a:p>
      </dsp:txBody>
      <dsp:txXfrm>
        <a:off x="7193695" y="2903778"/>
        <a:ext cx="2921112" cy="17526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Director Login</a:t>
          </a:r>
          <a:endParaRPr lang="en-IN" sz="3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Verify Crew</a:t>
          </a:r>
        </a:p>
      </dsp:txBody>
      <dsp:txXfrm>
        <a:off x="3600727" y="479255"/>
        <a:ext cx="2921112" cy="1752667"/>
      </dsp:txXfrm>
    </dsp:sp>
    <dsp:sp modelId="{1D5286F2-31B0-49FB-9650-F54BEDFB6248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9493C475-FE53-4C7B-9D10-7AB4405D70C9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Upload Script</a:t>
          </a:r>
        </a:p>
      </dsp:txBody>
      <dsp:txXfrm>
        <a:off x="7193695" y="479255"/>
        <a:ext cx="2921112" cy="1752667"/>
      </dsp:txXfrm>
    </dsp:sp>
    <dsp:sp modelId="{9A6F8462-5CC8-4197-8238-BBC585F2DBF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B1844026-9167-422E-8C1C-B454412730C2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Scene Setup</a:t>
          </a:r>
        </a:p>
      </dsp:txBody>
      <dsp:txXfrm>
        <a:off x="7759" y="2903778"/>
        <a:ext cx="2921112" cy="1752667"/>
      </dsp:txXfrm>
    </dsp:sp>
    <dsp:sp modelId="{813ACAE3-CC76-4BE2-94D8-52958A877798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16783616-8CD0-4703-A4B6-4E442BF3C4E9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Character Setup</a:t>
          </a:r>
        </a:p>
      </dsp:txBody>
      <dsp:txXfrm>
        <a:off x="3600727" y="2903778"/>
        <a:ext cx="2921112" cy="1752667"/>
      </dsp:txXfrm>
    </dsp:sp>
    <dsp:sp modelId="{AB4E80FA-6EA9-4921-8970-70926A13D163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Location Setup</a:t>
          </a:r>
        </a:p>
      </dsp:txBody>
      <dsp:txXfrm>
        <a:off x="7193695" y="2903778"/>
        <a:ext cx="2921112" cy="17526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Director Login</a:t>
          </a:r>
          <a:endParaRPr lang="en-IN" sz="3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Verify Crew</a:t>
          </a:r>
        </a:p>
      </dsp:txBody>
      <dsp:txXfrm>
        <a:off x="3600727" y="479255"/>
        <a:ext cx="2921112" cy="1752667"/>
      </dsp:txXfrm>
    </dsp:sp>
    <dsp:sp modelId="{1D5286F2-31B0-49FB-9650-F54BEDFB6248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9493C475-FE53-4C7B-9D10-7AB4405D70C9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Upload Script</a:t>
          </a:r>
        </a:p>
      </dsp:txBody>
      <dsp:txXfrm>
        <a:off x="7193695" y="479255"/>
        <a:ext cx="2921112" cy="1752667"/>
      </dsp:txXfrm>
    </dsp:sp>
    <dsp:sp modelId="{9A6F8462-5CC8-4197-8238-BBC585F2DBF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B1844026-9167-422E-8C1C-B454412730C2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Scene Setup</a:t>
          </a:r>
        </a:p>
      </dsp:txBody>
      <dsp:txXfrm>
        <a:off x="7759" y="2903778"/>
        <a:ext cx="2921112" cy="1752667"/>
      </dsp:txXfrm>
    </dsp:sp>
    <dsp:sp modelId="{813ACAE3-CC76-4BE2-94D8-52958A877798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16783616-8CD0-4703-A4B6-4E442BF3C4E9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Character Setup</a:t>
          </a:r>
        </a:p>
      </dsp:txBody>
      <dsp:txXfrm>
        <a:off x="3600727" y="2903778"/>
        <a:ext cx="2921112" cy="1752667"/>
      </dsp:txXfrm>
    </dsp:sp>
    <dsp:sp modelId="{AB4E80FA-6EA9-4921-8970-70926A13D163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Location Setup</a:t>
          </a:r>
        </a:p>
      </dsp:txBody>
      <dsp:txXfrm>
        <a:off x="7193695" y="2903778"/>
        <a:ext cx="2921112" cy="17526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Director Login</a:t>
          </a:r>
          <a:endParaRPr lang="en-IN" sz="3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Verify Crew</a:t>
          </a:r>
        </a:p>
      </dsp:txBody>
      <dsp:txXfrm>
        <a:off x="3600727" y="479255"/>
        <a:ext cx="2921112" cy="1752667"/>
      </dsp:txXfrm>
    </dsp:sp>
    <dsp:sp modelId="{1D5286F2-31B0-49FB-9650-F54BEDFB6248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9493C475-FE53-4C7B-9D10-7AB4405D70C9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Upload Script</a:t>
          </a:r>
        </a:p>
      </dsp:txBody>
      <dsp:txXfrm>
        <a:off x="7193695" y="479255"/>
        <a:ext cx="2921112" cy="1752667"/>
      </dsp:txXfrm>
    </dsp:sp>
    <dsp:sp modelId="{9A6F8462-5CC8-4197-8238-BBC585F2DBF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B1844026-9167-422E-8C1C-B454412730C2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Scene Setup</a:t>
          </a:r>
        </a:p>
      </dsp:txBody>
      <dsp:txXfrm>
        <a:off x="7759" y="2903778"/>
        <a:ext cx="2921112" cy="1752667"/>
      </dsp:txXfrm>
    </dsp:sp>
    <dsp:sp modelId="{813ACAE3-CC76-4BE2-94D8-52958A877798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16783616-8CD0-4703-A4B6-4E442BF3C4E9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Character Setup</a:t>
          </a:r>
        </a:p>
      </dsp:txBody>
      <dsp:txXfrm>
        <a:off x="3600727" y="2903778"/>
        <a:ext cx="2921112" cy="1752667"/>
      </dsp:txXfrm>
    </dsp:sp>
    <dsp:sp modelId="{AB4E80FA-6EA9-4921-8970-70926A13D163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Location Setup</a:t>
          </a:r>
        </a:p>
      </dsp:txBody>
      <dsp:txXfrm>
        <a:off x="7193695" y="2903778"/>
        <a:ext cx="2921112" cy="17526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157685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774668"/>
        <a:ext cx="24810" cy="4962"/>
      </dsp:txXfrm>
    </dsp:sp>
    <dsp:sp modelId="{02D881D2-9148-4EAA-B2A3-79E1A0C30EDE}">
      <dsp:nvSpPr>
        <dsp:cNvPr id="0" name=""/>
        <dsp:cNvSpPr/>
      </dsp:nvSpPr>
      <dsp:spPr>
        <a:xfrm>
          <a:off x="2014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 Login</a:t>
          </a:r>
          <a:endParaRPr lang="en-IN" sz="2300" kern="1200" dirty="0"/>
        </a:p>
      </dsp:txBody>
      <dsp:txXfrm>
        <a:off x="2014" y="129908"/>
        <a:ext cx="2157471" cy="1294482"/>
      </dsp:txXfrm>
    </dsp:sp>
    <dsp:sp modelId="{6755F7AE-09ED-4DFA-8787-C6D20B45642C}">
      <dsp:nvSpPr>
        <dsp:cNvPr id="0" name=""/>
        <dsp:cNvSpPr/>
      </dsp:nvSpPr>
      <dsp:spPr>
        <a:xfrm>
          <a:off x="481137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774668"/>
        <a:ext cx="24810" cy="4962"/>
      </dsp:txXfrm>
    </dsp:sp>
    <dsp:sp modelId="{2058E4E2-AAE4-4B20-B159-768E6216A194}">
      <dsp:nvSpPr>
        <dsp:cNvPr id="0" name=""/>
        <dsp:cNvSpPr/>
      </dsp:nvSpPr>
      <dsp:spPr>
        <a:xfrm>
          <a:off x="265570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 Crew</a:t>
          </a:r>
          <a:endParaRPr lang="en-US" sz="2300" kern="1200" dirty="0"/>
        </a:p>
      </dsp:txBody>
      <dsp:txXfrm>
        <a:off x="2655703" y="129908"/>
        <a:ext cx="2157471" cy="1294482"/>
      </dsp:txXfrm>
    </dsp:sp>
    <dsp:sp modelId="{1D5286F2-31B0-49FB-9650-F54BEDFB6248}">
      <dsp:nvSpPr>
        <dsp:cNvPr id="0" name=""/>
        <dsp:cNvSpPr/>
      </dsp:nvSpPr>
      <dsp:spPr>
        <a:xfrm>
          <a:off x="746506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774668"/>
        <a:ext cx="24810" cy="4962"/>
      </dsp:txXfrm>
    </dsp:sp>
    <dsp:sp modelId="{9493C475-FE53-4C7B-9D10-7AB4405D70C9}">
      <dsp:nvSpPr>
        <dsp:cNvPr id="0" name=""/>
        <dsp:cNvSpPr/>
      </dsp:nvSpPr>
      <dsp:spPr>
        <a:xfrm>
          <a:off x="530939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Upload Script</a:t>
          </a:r>
        </a:p>
      </dsp:txBody>
      <dsp:txXfrm>
        <a:off x="5309393" y="129908"/>
        <a:ext cx="2157471" cy="1294482"/>
      </dsp:txXfrm>
    </dsp:sp>
    <dsp:sp modelId="{9A6F8462-5CC8-4197-8238-BBC585F2DBF5}">
      <dsp:nvSpPr>
        <dsp:cNvPr id="0" name=""/>
        <dsp:cNvSpPr/>
      </dsp:nvSpPr>
      <dsp:spPr>
        <a:xfrm>
          <a:off x="1080749" y="1422591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1652919"/>
        <a:ext cx="398825" cy="4962"/>
      </dsp:txXfrm>
    </dsp:sp>
    <dsp:sp modelId="{B1844026-9167-422E-8C1C-B454412730C2}">
      <dsp:nvSpPr>
        <dsp:cNvPr id="0" name=""/>
        <dsp:cNvSpPr/>
      </dsp:nvSpPr>
      <dsp:spPr>
        <a:xfrm>
          <a:off x="7963082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Scene Setup</a:t>
          </a:r>
        </a:p>
      </dsp:txBody>
      <dsp:txXfrm>
        <a:off x="7963082" y="129908"/>
        <a:ext cx="2157471" cy="1294482"/>
      </dsp:txXfrm>
    </dsp:sp>
    <dsp:sp modelId="{813ACAE3-CC76-4BE2-94D8-52958A877798}">
      <dsp:nvSpPr>
        <dsp:cNvPr id="0" name=""/>
        <dsp:cNvSpPr/>
      </dsp:nvSpPr>
      <dsp:spPr>
        <a:xfrm>
          <a:off x="2157685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2565369"/>
        <a:ext cx="24810" cy="4962"/>
      </dsp:txXfrm>
    </dsp:sp>
    <dsp:sp modelId="{16783616-8CD0-4703-A4B6-4E442BF3C4E9}">
      <dsp:nvSpPr>
        <dsp:cNvPr id="0" name=""/>
        <dsp:cNvSpPr/>
      </dsp:nvSpPr>
      <dsp:spPr>
        <a:xfrm>
          <a:off x="2014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Character Setup</a:t>
          </a:r>
        </a:p>
      </dsp:txBody>
      <dsp:txXfrm>
        <a:off x="2014" y="1920609"/>
        <a:ext cx="2157471" cy="1294482"/>
      </dsp:txXfrm>
    </dsp:sp>
    <dsp:sp modelId="{738D32D0-A04C-4120-81B7-6C67925CA43C}">
      <dsp:nvSpPr>
        <dsp:cNvPr id="0" name=""/>
        <dsp:cNvSpPr/>
      </dsp:nvSpPr>
      <dsp:spPr>
        <a:xfrm>
          <a:off x="481137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2565369"/>
        <a:ext cx="24810" cy="4962"/>
      </dsp:txXfrm>
    </dsp:sp>
    <dsp:sp modelId="{AB4E80FA-6EA9-4921-8970-70926A13D163}">
      <dsp:nvSpPr>
        <dsp:cNvPr id="0" name=""/>
        <dsp:cNvSpPr/>
      </dsp:nvSpPr>
      <dsp:spPr>
        <a:xfrm>
          <a:off x="265570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 Location Setup</a:t>
          </a:r>
        </a:p>
      </dsp:txBody>
      <dsp:txXfrm>
        <a:off x="2655703" y="1920609"/>
        <a:ext cx="2157471" cy="1294482"/>
      </dsp:txXfrm>
    </dsp:sp>
    <dsp:sp modelId="{45751FB0-0B27-4A4D-B14C-6E97D8D44381}">
      <dsp:nvSpPr>
        <dsp:cNvPr id="0" name=""/>
        <dsp:cNvSpPr/>
      </dsp:nvSpPr>
      <dsp:spPr>
        <a:xfrm>
          <a:off x="746506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2565369"/>
        <a:ext cx="24810" cy="4962"/>
      </dsp:txXfrm>
    </dsp:sp>
    <dsp:sp modelId="{48962F95-CD6D-4F7D-8EA0-D505879685F7}">
      <dsp:nvSpPr>
        <dsp:cNvPr id="0" name=""/>
        <dsp:cNvSpPr/>
      </dsp:nvSpPr>
      <dsp:spPr>
        <a:xfrm>
          <a:off x="530939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Director Login</a:t>
          </a:r>
        </a:p>
      </dsp:txBody>
      <dsp:txXfrm>
        <a:off x="5309393" y="1920609"/>
        <a:ext cx="2157471" cy="1294482"/>
      </dsp:txXfrm>
    </dsp:sp>
    <dsp:sp modelId="{76D117FB-A9CA-4F13-9FE9-7E1285560E9F}">
      <dsp:nvSpPr>
        <dsp:cNvPr id="0" name=""/>
        <dsp:cNvSpPr/>
      </dsp:nvSpPr>
      <dsp:spPr>
        <a:xfrm>
          <a:off x="1080749" y="3213292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3443620"/>
        <a:ext cx="398825" cy="4962"/>
      </dsp:txXfrm>
    </dsp:sp>
    <dsp:sp modelId="{146C62D7-8B48-482A-842F-0441C966D3D9}">
      <dsp:nvSpPr>
        <dsp:cNvPr id="0" name=""/>
        <dsp:cNvSpPr/>
      </dsp:nvSpPr>
      <dsp:spPr>
        <a:xfrm>
          <a:off x="7963082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Scene Setup Approve</a:t>
          </a:r>
        </a:p>
      </dsp:txBody>
      <dsp:txXfrm>
        <a:off x="7963082" y="1920609"/>
        <a:ext cx="2157471" cy="1294482"/>
      </dsp:txXfrm>
    </dsp:sp>
    <dsp:sp modelId="{AD22617A-5E80-4D23-B3EA-8787ECC0F35E}">
      <dsp:nvSpPr>
        <dsp:cNvPr id="0" name=""/>
        <dsp:cNvSpPr/>
      </dsp:nvSpPr>
      <dsp:spPr>
        <a:xfrm>
          <a:off x="2157685" y="4312832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4356070"/>
        <a:ext cx="24810" cy="4962"/>
      </dsp:txXfrm>
    </dsp:sp>
    <dsp:sp modelId="{CFD2D437-EEB8-432B-814F-593FBA77D0BA}">
      <dsp:nvSpPr>
        <dsp:cNvPr id="0" name=""/>
        <dsp:cNvSpPr/>
      </dsp:nvSpPr>
      <dsp:spPr>
        <a:xfrm>
          <a:off x="2014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Character Setup Approve</a:t>
          </a:r>
        </a:p>
      </dsp:txBody>
      <dsp:txXfrm>
        <a:off x="2014" y="3711310"/>
        <a:ext cx="2157471" cy="1294482"/>
      </dsp:txXfrm>
    </dsp:sp>
    <dsp:sp modelId="{FB255A0A-CA96-4932-84A1-FE2775FBB409}">
      <dsp:nvSpPr>
        <dsp:cNvPr id="0" name=""/>
        <dsp:cNvSpPr/>
      </dsp:nvSpPr>
      <dsp:spPr>
        <a:xfrm>
          <a:off x="2655703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Location Setup</a:t>
          </a:r>
        </a:p>
      </dsp:txBody>
      <dsp:txXfrm>
        <a:off x="2655703" y="3711310"/>
        <a:ext cx="2157471" cy="129448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157685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774668"/>
        <a:ext cx="24810" cy="4962"/>
      </dsp:txXfrm>
    </dsp:sp>
    <dsp:sp modelId="{02D881D2-9148-4EAA-B2A3-79E1A0C30EDE}">
      <dsp:nvSpPr>
        <dsp:cNvPr id="0" name=""/>
        <dsp:cNvSpPr/>
      </dsp:nvSpPr>
      <dsp:spPr>
        <a:xfrm>
          <a:off x="2014" y="129908"/>
          <a:ext cx="2157471" cy="1294482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 Login</a:t>
          </a:r>
          <a:endParaRPr lang="en-IN" sz="2300" kern="1200" dirty="0"/>
        </a:p>
      </dsp:txBody>
      <dsp:txXfrm>
        <a:off x="2014" y="129908"/>
        <a:ext cx="2157471" cy="1294482"/>
      </dsp:txXfrm>
    </dsp:sp>
    <dsp:sp modelId="{6755F7AE-09ED-4DFA-8787-C6D20B45642C}">
      <dsp:nvSpPr>
        <dsp:cNvPr id="0" name=""/>
        <dsp:cNvSpPr/>
      </dsp:nvSpPr>
      <dsp:spPr>
        <a:xfrm>
          <a:off x="481137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774668"/>
        <a:ext cx="24810" cy="4962"/>
      </dsp:txXfrm>
    </dsp:sp>
    <dsp:sp modelId="{2058E4E2-AAE4-4B20-B159-768E6216A194}">
      <dsp:nvSpPr>
        <dsp:cNvPr id="0" name=""/>
        <dsp:cNvSpPr/>
      </dsp:nvSpPr>
      <dsp:spPr>
        <a:xfrm>
          <a:off x="265570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 Crew</a:t>
          </a:r>
          <a:endParaRPr lang="en-US" sz="2300" kern="1200" dirty="0"/>
        </a:p>
      </dsp:txBody>
      <dsp:txXfrm>
        <a:off x="2655703" y="129908"/>
        <a:ext cx="2157471" cy="1294482"/>
      </dsp:txXfrm>
    </dsp:sp>
    <dsp:sp modelId="{1D5286F2-31B0-49FB-9650-F54BEDFB6248}">
      <dsp:nvSpPr>
        <dsp:cNvPr id="0" name=""/>
        <dsp:cNvSpPr/>
      </dsp:nvSpPr>
      <dsp:spPr>
        <a:xfrm>
          <a:off x="746506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774668"/>
        <a:ext cx="24810" cy="4962"/>
      </dsp:txXfrm>
    </dsp:sp>
    <dsp:sp modelId="{9493C475-FE53-4C7B-9D10-7AB4405D70C9}">
      <dsp:nvSpPr>
        <dsp:cNvPr id="0" name=""/>
        <dsp:cNvSpPr/>
      </dsp:nvSpPr>
      <dsp:spPr>
        <a:xfrm>
          <a:off x="530939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Upload Script</a:t>
          </a:r>
        </a:p>
      </dsp:txBody>
      <dsp:txXfrm>
        <a:off x="5309393" y="129908"/>
        <a:ext cx="2157471" cy="1294482"/>
      </dsp:txXfrm>
    </dsp:sp>
    <dsp:sp modelId="{9A6F8462-5CC8-4197-8238-BBC585F2DBF5}">
      <dsp:nvSpPr>
        <dsp:cNvPr id="0" name=""/>
        <dsp:cNvSpPr/>
      </dsp:nvSpPr>
      <dsp:spPr>
        <a:xfrm>
          <a:off x="1080749" y="1422591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1652919"/>
        <a:ext cx="398825" cy="4962"/>
      </dsp:txXfrm>
    </dsp:sp>
    <dsp:sp modelId="{B1844026-9167-422E-8C1C-B454412730C2}">
      <dsp:nvSpPr>
        <dsp:cNvPr id="0" name=""/>
        <dsp:cNvSpPr/>
      </dsp:nvSpPr>
      <dsp:spPr>
        <a:xfrm>
          <a:off x="7963082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Scene Setup</a:t>
          </a:r>
        </a:p>
      </dsp:txBody>
      <dsp:txXfrm>
        <a:off x="7963082" y="129908"/>
        <a:ext cx="2157471" cy="1294482"/>
      </dsp:txXfrm>
    </dsp:sp>
    <dsp:sp modelId="{813ACAE3-CC76-4BE2-94D8-52958A877798}">
      <dsp:nvSpPr>
        <dsp:cNvPr id="0" name=""/>
        <dsp:cNvSpPr/>
      </dsp:nvSpPr>
      <dsp:spPr>
        <a:xfrm>
          <a:off x="2157685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2565369"/>
        <a:ext cx="24810" cy="4962"/>
      </dsp:txXfrm>
    </dsp:sp>
    <dsp:sp modelId="{16783616-8CD0-4703-A4B6-4E442BF3C4E9}">
      <dsp:nvSpPr>
        <dsp:cNvPr id="0" name=""/>
        <dsp:cNvSpPr/>
      </dsp:nvSpPr>
      <dsp:spPr>
        <a:xfrm>
          <a:off x="2014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Character Setup</a:t>
          </a:r>
        </a:p>
      </dsp:txBody>
      <dsp:txXfrm>
        <a:off x="2014" y="1920609"/>
        <a:ext cx="2157471" cy="1294482"/>
      </dsp:txXfrm>
    </dsp:sp>
    <dsp:sp modelId="{738D32D0-A04C-4120-81B7-6C67925CA43C}">
      <dsp:nvSpPr>
        <dsp:cNvPr id="0" name=""/>
        <dsp:cNvSpPr/>
      </dsp:nvSpPr>
      <dsp:spPr>
        <a:xfrm>
          <a:off x="481137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2565369"/>
        <a:ext cx="24810" cy="4962"/>
      </dsp:txXfrm>
    </dsp:sp>
    <dsp:sp modelId="{AB4E80FA-6EA9-4921-8970-70926A13D163}">
      <dsp:nvSpPr>
        <dsp:cNvPr id="0" name=""/>
        <dsp:cNvSpPr/>
      </dsp:nvSpPr>
      <dsp:spPr>
        <a:xfrm>
          <a:off x="265570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 Location Setup</a:t>
          </a:r>
        </a:p>
      </dsp:txBody>
      <dsp:txXfrm>
        <a:off x="2655703" y="1920609"/>
        <a:ext cx="2157471" cy="1294482"/>
      </dsp:txXfrm>
    </dsp:sp>
    <dsp:sp modelId="{45751FB0-0B27-4A4D-B14C-6E97D8D44381}">
      <dsp:nvSpPr>
        <dsp:cNvPr id="0" name=""/>
        <dsp:cNvSpPr/>
      </dsp:nvSpPr>
      <dsp:spPr>
        <a:xfrm>
          <a:off x="746506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2565369"/>
        <a:ext cx="24810" cy="4962"/>
      </dsp:txXfrm>
    </dsp:sp>
    <dsp:sp modelId="{48962F95-CD6D-4F7D-8EA0-D505879685F7}">
      <dsp:nvSpPr>
        <dsp:cNvPr id="0" name=""/>
        <dsp:cNvSpPr/>
      </dsp:nvSpPr>
      <dsp:spPr>
        <a:xfrm>
          <a:off x="530939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Director Login</a:t>
          </a:r>
        </a:p>
      </dsp:txBody>
      <dsp:txXfrm>
        <a:off x="5309393" y="1920609"/>
        <a:ext cx="2157471" cy="1294482"/>
      </dsp:txXfrm>
    </dsp:sp>
    <dsp:sp modelId="{76D117FB-A9CA-4F13-9FE9-7E1285560E9F}">
      <dsp:nvSpPr>
        <dsp:cNvPr id="0" name=""/>
        <dsp:cNvSpPr/>
      </dsp:nvSpPr>
      <dsp:spPr>
        <a:xfrm>
          <a:off x="1080749" y="3213292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3443620"/>
        <a:ext cx="398825" cy="4962"/>
      </dsp:txXfrm>
    </dsp:sp>
    <dsp:sp modelId="{146C62D7-8B48-482A-842F-0441C966D3D9}">
      <dsp:nvSpPr>
        <dsp:cNvPr id="0" name=""/>
        <dsp:cNvSpPr/>
      </dsp:nvSpPr>
      <dsp:spPr>
        <a:xfrm>
          <a:off x="7963082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Scene Setup Approve</a:t>
          </a:r>
        </a:p>
      </dsp:txBody>
      <dsp:txXfrm>
        <a:off x="7963082" y="1920609"/>
        <a:ext cx="2157471" cy="1294482"/>
      </dsp:txXfrm>
    </dsp:sp>
    <dsp:sp modelId="{AD22617A-5E80-4D23-B3EA-8787ECC0F35E}">
      <dsp:nvSpPr>
        <dsp:cNvPr id="0" name=""/>
        <dsp:cNvSpPr/>
      </dsp:nvSpPr>
      <dsp:spPr>
        <a:xfrm>
          <a:off x="2157685" y="4312832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4356070"/>
        <a:ext cx="24810" cy="4962"/>
      </dsp:txXfrm>
    </dsp:sp>
    <dsp:sp modelId="{CFD2D437-EEB8-432B-814F-593FBA77D0BA}">
      <dsp:nvSpPr>
        <dsp:cNvPr id="0" name=""/>
        <dsp:cNvSpPr/>
      </dsp:nvSpPr>
      <dsp:spPr>
        <a:xfrm>
          <a:off x="2014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Character Setup Approve</a:t>
          </a:r>
        </a:p>
      </dsp:txBody>
      <dsp:txXfrm>
        <a:off x="2014" y="3711310"/>
        <a:ext cx="2157471" cy="1294482"/>
      </dsp:txXfrm>
    </dsp:sp>
    <dsp:sp modelId="{FB255A0A-CA96-4932-84A1-FE2775FBB409}">
      <dsp:nvSpPr>
        <dsp:cNvPr id="0" name=""/>
        <dsp:cNvSpPr/>
      </dsp:nvSpPr>
      <dsp:spPr>
        <a:xfrm>
          <a:off x="2655703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Location Setup</a:t>
          </a:r>
        </a:p>
      </dsp:txBody>
      <dsp:txXfrm>
        <a:off x="2655703" y="3711310"/>
        <a:ext cx="2157471" cy="129448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157685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774668"/>
        <a:ext cx="24810" cy="4962"/>
      </dsp:txXfrm>
    </dsp:sp>
    <dsp:sp modelId="{02D881D2-9148-4EAA-B2A3-79E1A0C30EDE}">
      <dsp:nvSpPr>
        <dsp:cNvPr id="0" name=""/>
        <dsp:cNvSpPr/>
      </dsp:nvSpPr>
      <dsp:spPr>
        <a:xfrm>
          <a:off x="2014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 Login</a:t>
          </a:r>
          <a:endParaRPr lang="en-IN" sz="2300" kern="1200" dirty="0"/>
        </a:p>
      </dsp:txBody>
      <dsp:txXfrm>
        <a:off x="2014" y="129908"/>
        <a:ext cx="2157471" cy="1294482"/>
      </dsp:txXfrm>
    </dsp:sp>
    <dsp:sp modelId="{6755F7AE-09ED-4DFA-8787-C6D20B45642C}">
      <dsp:nvSpPr>
        <dsp:cNvPr id="0" name=""/>
        <dsp:cNvSpPr/>
      </dsp:nvSpPr>
      <dsp:spPr>
        <a:xfrm>
          <a:off x="481137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774668"/>
        <a:ext cx="24810" cy="4962"/>
      </dsp:txXfrm>
    </dsp:sp>
    <dsp:sp modelId="{2058E4E2-AAE4-4B20-B159-768E6216A194}">
      <dsp:nvSpPr>
        <dsp:cNvPr id="0" name=""/>
        <dsp:cNvSpPr/>
      </dsp:nvSpPr>
      <dsp:spPr>
        <a:xfrm>
          <a:off x="2655703" y="129908"/>
          <a:ext cx="2157471" cy="1294482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 Crew</a:t>
          </a:r>
          <a:endParaRPr lang="en-US" sz="2300" kern="1200" dirty="0"/>
        </a:p>
      </dsp:txBody>
      <dsp:txXfrm>
        <a:off x="2655703" y="129908"/>
        <a:ext cx="2157471" cy="1294482"/>
      </dsp:txXfrm>
    </dsp:sp>
    <dsp:sp modelId="{1D5286F2-31B0-49FB-9650-F54BEDFB6248}">
      <dsp:nvSpPr>
        <dsp:cNvPr id="0" name=""/>
        <dsp:cNvSpPr/>
      </dsp:nvSpPr>
      <dsp:spPr>
        <a:xfrm>
          <a:off x="746506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774668"/>
        <a:ext cx="24810" cy="4962"/>
      </dsp:txXfrm>
    </dsp:sp>
    <dsp:sp modelId="{9493C475-FE53-4C7B-9D10-7AB4405D70C9}">
      <dsp:nvSpPr>
        <dsp:cNvPr id="0" name=""/>
        <dsp:cNvSpPr/>
      </dsp:nvSpPr>
      <dsp:spPr>
        <a:xfrm>
          <a:off x="530939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Upload Script</a:t>
          </a:r>
        </a:p>
      </dsp:txBody>
      <dsp:txXfrm>
        <a:off x="5309393" y="129908"/>
        <a:ext cx="2157471" cy="1294482"/>
      </dsp:txXfrm>
    </dsp:sp>
    <dsp:sp modelId="{9A6F8462-5CC8-4197-8238-BBC585F2DBF5}">
      <dsp:nvSpPr>
        <dsp:cNvPr id="0" name=""/>
        <dsp:cNvSpPr/>
      </dsp:nvSpPr>
      <dsp:spPr>
        <a:xfrm>
          <a:off x="1080749" y="1422591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1652919"/>
        <a:ext cx="398825" cy="4962"/>
      </dsp:txXfrm>
    </dsp:sp>
    <dsp:sp modelId="{B1844026-9167-422E-8C1C-B454412730C2}">
      <dsp:nvSpPr>
        <dsp:cNvPr id="0" name=""/>
        <dsp:cNvSpPr/>
      </dsp:nvSpPr>
      <dsp:spPr>
        <a:xfrm>
          <a:off x="7963082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Scene Setup</a:t>
          </a:r>
        </a:p>
      </dsp:txBody>
      <dsp:txXfrm>
        <a:off x="7963082" y="129908"/>
        <a:ext cx="2157471" cy="1294482"/>
      </dsp:txXfrm>
    </dsp:sp>
    <dsp:sp modelId="{813ACAE3-CC76-4BE2-94D8-52958A877798}">
      <dsp:nvSpPr>
        <dsp:cNvPr id="0" name=""/>
        <dsp:cNvSpPr/>
      </dsp:nvSpPr>
      <dsp:spPr>
        <a:xfrm>
          <a:off x="2157685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2565369"/>
        <a:ext cx="24810" cy="4962"/>
      </dsp:txXfrm>
    </dsp:sp>
    <dsp:sp modelId="{16783616-8CD0-4703-A4B6-4E442BF3C4E9}">
      <dsp:nvSpPr>
        <dsp:cNvPr id="0" name=""/>
        <dsp:cNvSpPr/>
      </dsp:nvSpPr>
      <dsp:spPr>
        <a:xfrm>
          <a:off x="2014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Character Setup</a:t>
          </a:r>
        </a:p>
      </dsp:txBody>
      <dsp:txXfrm>
        <a:off x="2014" y="1920609"/>
        <a:ext cx="2157471" cy="1294482"/>
      </dsp:txXfrm>
    </dsp:sp>
    <dsp:sp modelId="{738D32D0-A04C-4120-81B7-6C67925CA43C}">
      <dsp:nvSpPr>
        <dsp:cNvPr id="0" name=""/>
        <dsp:cNvSpPr/>
      </dsp:nvSpPr>
      <dsp:spPr>
        <a:xfrm>
          <a:off x="481137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2565369"/>
        <a:ext cx="24810" cy="4962"/>
      </dsp:txXfrm>
    </dsp:sp>
    <dsp:sp modelId="{AB4E80FA-6EA9-4921-8970-70926A13D163}">
      <dsp:nvSpPr>
        <dsp:cNvPr id="0" name=""/>
        <dsp:cNvSpPr/>
      </dsp:nvSpPr>
      <dsp:spPr>
        <a:xfrm>
          <a:off x="265570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 Location Setup</a:t>
          </a:r>
        </a:p>
      </dsp:txBody>
      <dsp:txXfrm>
        <a:off x="2655703" y="1920609"/>
        <a:ext cx="2157471" cy="1294482"/>
      </dsp:txXfrm>
    </dsp:sp>
    <dsp:sp modelId="{45751FB0-0B27-4A4D-B14C-6E97D8D44381}">
      <dsp:nvSpPr>
        <dsp:cNvPr id="0" name=""/>
        <dsp:cNvSpPr/>
      </dsp:nvSpPr>
      <dsp:spPr>
        <a:xfrm>
          <a:off x="746506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2565369"/>
        <a:ext cx="24810" cy="4962"/>
      </dsp:txXfrm>
    </dsp:sp>
    <dsp:sp modelId="{48962F95-CD6D-4F7D-8EA0-D505879685F7}">
      <dsp:nvSpPr>
        <dsp:cNvPr id="0" name=""/>
        <dsp:cNvSpPr/>
      </dsp:nvSpPr>
      <dsp:spPr>
        <a:xfrm>
          <a:off x="530939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Director Login</a:t>
          </a:r>
        </a:p>
      </dsp:txBody>
      <dsp:txXfrm>
        <a:off x="5309393" y="1920609"/>
        <a:ext cx="2157471" cy="1294482"/>
      </dsp:txXfrm>
    </dsp:sp>
    <dsp:sp modelId="{76D117FB-A9CA-4F13-9FE9-7E1285560E9F}">
      <dsp:nvSpPr>
        <dsp:cNvPr id="0" name=""/>
        <dsp:cNvSpPr/>
      </dsp:nvSpPr>
      <dsp:spPr>
        <a:xfrm>
          <a:off x="1080749" y="3213292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3443620"/>
        <a:ext cx="398825" cy="4962"/>
      </dsp:txXfrm>
    </dsp:sp>
    <dsp:sp modelId="{146C62D7-8B48-482A-842F-0441C966D3D9}">
      <dsp:nvSpPr>
        <dsp:cNvPr id="0" name=""/>
        <dsp:cNvSpPr/>
      </dsp:nvSpPr>
      <dsp:spPr>
        <a:xfrm>
          <a:off x="7963082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Scene Setup Approve</a:t>
          </a:r>
        </a:p>
      </dsp:txBody>
      <dsp:txXfrm>
        <a:off x="7963082" y="1920609"/>
        <a:ext cx="2157471" cy="1294482"/>
      </dsp:txXfrm>
    </dsp:sp>
    <dsp:sp modelId="{AD22617A-5E80-4D23-B3EA-8787ECC0F35E}">
      <dsp:nvSpPr>
        <dsp:cNvPr id="0" name=""/>
        <dsp:cNvSpPr/>
      </dsp:nvSpPr>
      <dsp:spPr>
        <a:xfrm>
          <a:off x="2157685" y="4312832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4356070"/>
        <a:ext cx="24810" cy="4962"/>
      </dsp:txXfrm>
    </dsp:sp>
    <dsp:sp modelId="{CFD2D437-EEB8-432B-814F-593FBA77D0BA}">
      <dsp:nvSpPr>
        <dsp:cNvPr id="0" name=""/>
        <dsp:cNvSpPr/>
      </dsp:nvSpPr>
      <dsp:spPr>
        <a:xfrm>
          <a:off x="2014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Character Setup Approve</a:t>
          </a:r>
        </a:p>
      </dsp:txBody>
      <dsp:txXfrm>
        <a:off x="2014" y="3711310"/>
        <a:ext cx="2157471" cy="1294482"/>
      </dsp:txXfrm>
    </dsp:sp>
    <dsp:sp modelId="{FB255A0A-CA96-4932-84A1-FE2775FBB409}">
      <dsp:nvSpPr>
        <dsp:cNvPr id="0" name=""/>
        <dsp:cNvSpPr/>
      </dsp:nvSpPr>
      <dsp:spPr>
        <a:xfrm>
          <a:off x="2655703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Location Setup</a:t>
          </a:r>
        </a:p>
      </dsp:txBody>
      <dsp:txXfrm>
        <a:off x="2655703" y="3711310"/>
        <a:ext cx="2157471" cy="129448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157685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774668"/>
        <a:ext cx="24810" cy="4962"/>
      </dsp:txXfrm>
    </dsp:sp>
    <dsp:sp modelId="{02D881D2-9148-4EAA-B2A3-79E1A0C30EDE}">
      <dsp:nvSpPr>
        <dsp:cNvPr id="0" name=""/>
        <dsp:cNvSpPr/>
      </dsp:nvSpPr>
      <dsp:spPr>
        <a:xfrm>
          <a:off x="2014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 Login</a:t>
          </a:r>
          <a:endParaRPr lang="en-IN" sz="2300" kern="1200" dirty="0"/>
        </a:p>
      </dsp:txBody>
      <dsp:txXfrm>
        <a:off x="2014" y="129908"/>
        <a:ext cx="2157471" cy="1294482"/>
      </dsp:txXfrm>
    </dsp:sp>
    <dsp:sp modelId="{6755F7AE-09ED-4DFA-8787-C6D20B45642C}">
      <dsp:nvSpPr>
        <dsp:cNvPr id="0" name=""/>
        <dsp:cNvSpPr/>
      </dsp:nvSpPr>
      <dsp:spPr>
        <a:xfrm>
          <a:off x="481137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774668"/>
        <a:ext cx="24810" cy="4962"/>
      </dsp:txXfrm>
    </dsp:sp>
    <dsp:sp modelId="{2058E4E2-AAE4-4B20-B159-768E6216A194}">
      <dsp:nvSpPr>
        <dsp:cNvPr id="0" name=""/>
        <dsp:cNvSpPr/>
      </dsp:nvSpPr>
      <dsp:spPr>
        <a:xfrm>
          <a:off x="265570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 Crew</a:t>
          </a:r>
          <a:endParaRPr lang="en-US" sz="2300" kern="1200" dirty="0"/>
        </a:p>
      </dsp:txBody>
      <dsp:txXfrm>
        <a:off x="2655703" y="129908"/>
        <a:ext cx="2157471" cy="1294482"/>
      </dsp:txXfrm>
    </dsp:sp>
    <dsp:sp modelId="{1D5286F2-31B0-49FB-9650-F54BEDFB6248}">
      <dsp:nvSpPr>
        <dsp:cNvPr id="0" name=""/>
        <dsp:cNvSpPr/>
      </dsp:nvSpPr>
      <dsp:spPr>
        <a:xfrm>
          <a:off x="746506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774668"/>
        <a:ext cx="24810" cy="4962"/>
      </dsp:txXfrm>
    </dsp:sp>
    <dsp:sp modelId="{9493C475-FE53-4C7B-9D10-7AB4405D70C9}">
      <dsp:nvSpPr>
        <dsp:cNvPr id="0" name=""/>
        <dsp:cNvSpPr/>
      </dsp:nvSpPr>
      <dsp:spPr>
        <a:xfrm>
          <a:off x="5309393" y="129908"/>
          <a:ext cx="2157471" cy="1294482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Upload Script</a:t>
          </a:r>
        </a:p>
      </dsp:txBody>
      <dsp:txXfrm>
        <a:off x="5309393" y="129908"/>
        <a:ext cx="2157471" cy="1294482"/>
      </dsp:txXfrm>
    </dsp:sp>
    <dsp:sp modelId="{9A6F8462-5CC8-4197-8238-BBC585F2DBF5}">
      <dsp:nvSpPr>
        <dsp:cNvPr id="0" name=""/>
        <dsp:cNvSpPr/>
      </dsp:nvSpPr>
      <dsp:spPr>
        <a:xfrm>
          <a:off x="1080749" y="1422591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1652919"/>
        <a:ext cx="398825" cy="4962"/>
      </dsp:txXfrm>
    </dsp:sp>
    <dsp:sp modelId="{B1844026-9167-422E-8C1C-B454412730C2}">
      <dsp:nvSpPr>
        <dsp:cNvPr id="0" name=""/>
        <dsp:cNvSpPr/>
      </dsp:nvSpPr>
      <dsp:spPr>
        <a:xfrm>
          <a:off x="7963082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Scene Setup</a:t>
          </a:r>
        </a:p>
      </dsp:txBody>
      <dsp:txXfrm>
        <a:off x="7963082" y="129908"/>
        <a:ext cx="2157471" cy="1294482"/>
      </dsp:txXfrm>
    </dsp:sp>
    <dsp:sp modelId="{813ACAE3-CC76-4BE2-94D8-52958A877798}">
      <dsp:nvSpPr>
        <dsp:cNvPr id="0" name=""/>
        <dsp:cNvSpPr/>
      </dsp:nvSpPr>
      <dsp:spPr>
        <a:xfrm>
          <a:off x="2157685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2565369"/>
        <a:ext cx="24810" cy="4962"/>
      </dsp:txXfrm>
    </dsp:sp>
    <dsp:sp modelId="{16783616-8CD0-4703-A4B6-4E442BF3C4E9}">
      <dsp:nvSpPr>
        <dsp:cNvPr id="0" name=""/>
        <dsp:cNvSpPr/>
      </dsp:nvSpPr>
      <dsp:spPr>
        <a:xfrm>
          <a:off x="2014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Character Setup</a:t>
          </a:r>
        </a:p>
      </dsp:txBody>
      <dsp:txXfrm>
        <a:off x="2014" y="1920609"/>
        <a:ext cx="2157471" cy="1294482"/>
      </dsp:txXfrm>
    </dsp:sp>
    <dsp:sp modelId="{738D32D0-A04C-4120-81B7-6C67925CA43C}">
      <dsp:nvSpPr>
        <dsp:cNvPr id="0" name=""/>
        <dsp:cNvSpPr/>
      </dsp:nvSpPr>
      <dsp:spPr>
        <a:xfrm>
          <a:off x="481137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2565369"/>
        <a:ext cx="24810" cy="4962"/>
      </dsp:txXfrm>
    </dsp:sp>
    <dsp:sp modelId="{AB4E80FA-6EA9-4921-8970-70926A13D163}">
      <dsp:nvSpPr>
        <dsp:cNvPr id="0" name=""/>
        <dsp:cNvSpPr/>
      </dsp:nvSpPr>
      <dsp:spPr>
        <a:xfrm>
          <a:off x="265570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 Location Setup</a:t>
          </a:r>
        </a:p>
      </dsp:txBody>
      <dsp:txXfrm>
        <a:off x="2655703" y="1920609"/>
        <a:ext cx="2157471" cy="1294482"/>
      </dsp:txXfrm>
    </dsp:sp>
    <dsp:sp modelId="{45751FB0-0B27-4A4D-B14C-6E97D8D44381}">
      <dsp:nvSpPr>
        <dsp:cNvPr id="0" name=""/>
        <dsp:cNvSpPr/>
      </dsp:nvSpPr>
      <dsp:spPr>
        <a:xfrm>
          <a:off x="746506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2565369"/>
        <a:ext cx="24810" cy="4962"/>
      </dsp:txXfrm>
    </dsp:sp>
    <dsp:sp modelId="{48962F95-CD6D-4F7D-8EA0-D505879685F7}">
      <dsp:nvSpPr>
        <dsp:cNvPr id="0" name=""/>
        <dsp:cNvSpPr/>
      </dsp:nvSpPr>
      <dsp:spPr>
        <a:xfrm>
          <a:off x="530939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Director Login</a:t>
          </a:r>
        </a:p>
      </dsp:txBody>
      <dsp:txXfrm>
        <a:off x="5309393" y="1920609"/>
        <a:ext cx="2157471" cy="1294482"/>
      </dsp:txXfrm>
    </dsp:sp>
    <dsp:sp modelId="{76D117FB-A9CA-4F13-9FE9-7E1285560E9F}">
      <dsp:nvSpPr>
        <dsp:cNvPr id="0" name=""/>
        <dsp:cNvSpPr/>
      </dsp:nvSpPr>
      <dsp:spPr>
        <a:xfrm>
          <a:off x="1080749" y="3213292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3443620"/>
        <a:ext cx="398825" cy="4962"/>
      </dsp:txXfrm>
    </dsp:sp>
    <dsp:sp modelId="{146C62D7-8B48-482A-842F-0441C966D3D9}">
      <dsp:nvSpPr>
        <dsp:cNvPr id="0" name=""/>
        <dsp:cNvSpPr/>
      </dsp:nvSpPr>
      <dsp:spPr>
        <a:xfrm>
          <a:off x="7963082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Scene Setup Approve</a:t>
          </a:r>
        </a:p>
      </dsp:txBody>
      <dsp:txXfrm>
        <a:off x="7963082" y="1920609"/>
        <a:ext cx="2157471" cy="1294482"/>
      </dsp:txXfrm>
    </dsp:sp>
    <dsp:sp modelId="{AD22617A-5E80-4D23-B3EA-8787ECC0F35E}">
      <dsp:nvSpPr>
        <dsp:cNvPr id="0" name=""/>
        <dsp:cNvSpPr/>
      </dsp:nvSpPr>
      <dsp:spPr>
        <a:xfrm>
          <a:off x="2157685" y="4312832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4356070"/>
        <a:ext cx="24810" cy="4962"/>
      </dsp:txXfrm>
    </dsp:sp>
    <dsp:sp modelId="{CFD2D437-EEB8-432B-814F-593FBA77D0BA}">
      <dsp:nvSpPr>
        <dsp:cNvPr id="0" name=""/>
        <dsp:cNvSpPr/>
      </dsp:nvSpPr>
      <dsp:spPr>
        <a:xfrm>
          <a:off x="2014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Character Setup Approve</a:t>
          </a:r>
        </a:p>
      </dsp:txBody>
      <dsp:txXfrm>
        <a:off x="2014" y="3711310"/>
        <a:ext cx="2157471" cy="1294482"/>
      </dsp:txXfrm>
    </dsp:sp>
    <dsp:sp modelId="{FB255A0A-CA96-4932-84A1-FE2775FBB409}">
      <dsp:nvSpPr>
        <dsp:cNvPr id="0" name=""/>
        <dsp:cNvSpPr/>
      </dsp:nvSpPr>
      <dsp:spPr>
        <a:xfrm>
          <a:off x="2655703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Location Setup</a:t>
          </a:r>
        </a:p>
      </dsp:txBody>
      <dsp:txXfrm>
        <a:off x="2655703" y="3711310"/>
        <a:ext cx="2157471" cy="1294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E8F9FD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accent5">
                  <a:lumMod val="50000"/>
                </a:schemeClr>
              </a:solidFill>
            </a:rPr>
            <a:t>Admin Login</a:t>
          </a:r>
          <a:endParaRPr lang="en-IN" sz="29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1132190" y="1448"/>
        <a:ext cx="2271152" cy="1362691"/>
      </dsp:txXfrm>
    </dsp:sp>
    <dsp:sp modelId="{9737D588-C246-4CCD-88FA-05201AB8B531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Production</a:t>
          </a:r>
        </a:p>
      </dsp:txBody>
      <dsp:txXfrm>
        <a:off x="3925707" y="1448"/>
        <a:ext cx="2271152" cy="1362691"/>
      </dsp:txXfrm>
    </dsp:sp>
    <dsp:sp modelId="{3C0C8A40-D7D0-423B-BA7F-DB5E31C4989E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DDF4240D-9225-4A20-8346-8EB7965EFF00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Department</a:t>
          </a:r>
        </a:p>
      </dsp:txBody>
      <dsp:txXfrm>
        <a:off x="6719225" y="1448"/>
        <a:ext cx="2271152" cy="1362691"/>
      </dsp:txXfrm>
    </dsp:sp>
    <dsp:sp modelId="{1FD3BDBC-A77F-4BD1-93E6-4973468465EA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CDA1539C-5F02-4B97-9E13-C48F35CA5BE8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Sub Department</a:t>
          </a:r>
        </a:p>
      </dsp:txBody>
      <dsp:txXfrm>
        <a:off x="1132190" y="1886505"/>
        <a:ext cx="2271152" cy="1362691"/>
      </dsp:txXfrm>
    </dsp:sp>
    <dsp:sp modelId="{E16C1CF8-3791-40F5-B3F9-2981B445C860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5CBC8DB9-F301-4233-BA85-42CC1902A846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Designation</a:t>
          </a:r>
        </a:p>
      </dsp:txBody>
      <dsp:txXfrm>
        <a:off x="3925707" y="1886505"/>
        <a:ext cx="2271152" cy="1362691"/>
      </dsp:txXfrm>
    </dsp:sp>
    <dsp:sp modelId="{FC9847C6-8666-45FE-8FBE-88E7C5656909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C29BC09D-881E-4F84-83EB-73015DE644DD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Add Crew</a:t>
          </a:r>
        </a:p>
      </dsp:txBody>
      <dsp:txXfrm>
        <a:off x="6719225" y="1886505"/>
        <a:ext cx="2271152" cy="1362691"/>
      </dsp:txXfrm>
    </dsp:sp>
    <dsp:sp modelId="{F527A869-3967-417B-B3B4-B5860C9FEAD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Define User Rights</a:t>
          </a:r>
        </a:p>
      </dsp:txBody>
      <dsp:txXfrm>
        <a:off x="1132190" y="3771561"/>
        <a:ext cx="2271152" cy="136269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157685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774668"/>
        <a:ext cx="24810" cy="4962"/>
      </dsp:txXfrm>
    </dsp:sp>
    <dsp:sp modelId="{02D881D2-9148-4EAA-B2A3-79E1A0C30EDE}">
      <dsp:nvSpPr>
        <dsp:cNvPr id="0" name=""/>
        <dsp:cNvSpPr/>
      </dsp:nvSpPr>
      <dsp:spPr>
        <a:xfrm>
          <a:off x="2014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 Login</a:t>
          </a:r>
          <a:endParaRPr lang="en-IN" sz="2300" kern="1200" dirty="0"/>
        </a:p>
      </dsp:txBody>
      <dsp:txXfrm>
        <a:off x="2014" y="129908"/>
        <a:ext cx="2157471" cy="1294482"/>
      </dsp:txXfrm>
    </dsp:sp>
    <dsp:sp modelId="{6755F7AE-09ED-4DFA-8787-C6D20B45642C}">
      <dsp:nvSpPr>
        <dsp:cNvPr id="0" name=""/>
        <dsp:cNvSpPr/>
      </dsp:nvSpPr>
      <dsp:spPr>
        <a:xfrm>
          <a:off x="481137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774668"/>
        <a:ext cx="24810" cy="4962"/>
      </dsp:txXfrm>
    </dsp:sp>
    <dsp:sp modelId="{2058E4E2-AAE4-4B20-B159-768E6216A194}">
      <dsp:nvSpPr>
        <dsp:cNvPr id="0" name=""/>
        <dsp:cNvSpPr/>
      </dsp:nvSpPr>
      <dsp:spPr>
        <a:xfrm>
          <a:off x="265570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 Crew</a:t>
          </a:r>
          <a:endParaRPr lang="en-US" sz="2300" kern="1200" dirty="0"/>
        </a:p>
      </dsp:txBody>
      <dsp:txXfrm>
        <a:off x="2655703" y="129908"/>
        <a:ext cx="2157471" cy="1294482"/>
      </dsp:txXfrm>
    </dsp:sp>
    <dsp:sp modelId="{1D5286F2-31B0-49FB-9650-F54BEDFB6248}">
      <dsp:nvSpPr>
        <dsp:cNvPr id="0" name=""/>
        <dsp:cNvSpPr/>
      </dsp:nvSpPr>
      <dsp:spPr>
        <a:xfrm>
          <a:off x="746506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774668"/>
        <a:ext cx="24810" cy="4962"/>
      </dsp:txXfrm>
    </dsp:sp>
    <dsp:sp modelId="{9493C475-FE53-4C7B-9D10-7AB4405D70C9}">
      <dsp:nvSpPr>
        <dsp:cNvPr id="0" name=""/>
        <dsp:cNvSpPr/>
      </dsp:nvSpPr>
      <dsp:spPr>
        <a:xfrm>
          <a:off x="530939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Upload Script</a:t>
          </a:r>
        </a:p>
      </dsp:txBody>
      <dsp:txXfrm>
        <a:off x="5309393" y="129908"/>
        <a:ext cx="2157471" cy="1294482"/>
      </dsp:txXfrm>
    </dsp:sp>
    <dsp:sp modelId="{9A6F8462-5CC8-4197-8238-BBC585F2DBF5}">
      <dsp:nvSpPr>
        <dsp:cNvPr id="0" name=""/>
        <dsp:cNvSpPr/>
      </dsp:nvSpPr>
      <dsp:spPr>
        <a:xfrm>
          <a:off x="1080749" y="1422591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1652919"/>
        <a:ext cx="398825" cy="4962"/>
      </dsp:txXfrm>
    </dsp:sp>
    <dsp:sp modelId="{B1844026-9167-422E-8C1C-B454412730C2}">
      <dsp:nvSpPr>
        <dsp:cNvPr id="0" name=""/>
        <dsp:cNvSpPr/>
      </dsp:nvSpPr>
      <dsp:spPr>
        <a:xfrm>
          <a:off x="7963082" y="129908"/>
          <a:ext cx="2157471" cy="1294482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Scene Setup</a:t>
          </a:r>
        </a:p>
      </dsp:txBody>
      <dsp:txXfrm>
        <a:off x="7963082" y="129908"/>
        <a:ext cx="2157471" cy="1294482"/>
      </dsp:txXfrm>
    </dsp:sp>
    <dsp:sp modelId="{813ACAE3-CC76-4BE2-94D8-52958A877798}">
      <dsp:nvSpPr>
        <dsp:cNvPr id="0" name=""/>
        <dsp:cNvSpPr/>
      </dsp:nvSpPr>
      <dsp:spPr>
        <a:xfrm>
          <a:off x="2157685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2565369"/>
        <a:ext cx="24810" cy="4962"/>
      </dsp:txXfrm>
    </dsp:sp>
    <dsp:sp modelId="{16783616-8CD0-4703-A4B6-4E442BF3C4E9}">
      <dsp:nvSpPr>
        <dsp:cNvPr id="0" name=""/>
        <dsp:cNvSpPr/>
      </dsp:nvSpPr>
      <dsp:spPr>
        <a:xfrm>
          <a:off x="2014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Character Setup</a:t>
          </a:r>
        </a:p>
      </dsp:txBody>
      <dsp:txXfrm>
        <a:off x="2014" y="1920609"/>
        <a:ext cx="2157471" cy="1294482"/>
      </dsp:txXfrm>
    </dsp:sp>
    <dsp:sp modelId="{738D32D0-A04C-4120-81B7-6C67925CA43C}">
      <dsp:nvSpPr>
        <dsp:cNvPr id="0" name=""/>
        <dsp:cNvSpPr/>
      </dsp:nvSpPr>
      <dsp:spPr>
        <a:xfrm>
          <a:off x="481137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2565369"/>
        <a:ext cx="24810" cy="4962"/>
      </dsp:txXfrm>
    </dsp:sp>
    <dsp:sp modelId="{AB4E80FA-6EA9-4921-8970-70926A13D163}">
      <dsp:nvSpPr>
        <dsp:cNvPr id="0" name=""/>
        <dsp:cNvSpPr/>
      </dsp:nvSpPr>
      <dsp:spPr>
        <a:xfrm>
          <a:off x="265570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 Location Setup</a:t>
          </a:r>
        </a:p>
      </dsp:txBody>
      <dsp:txXfrm>
        <a:off x="2655703" y="1920609"/>
        <a:ext cx="2157471" cy="1294482"/>
      </dsp:txXfrm>
    </dsp:sp>
    <dsp:sp modelId="{45751FB0-0B27-4A4D-B14C-6E97D8D44381}">
      <dsp:nvSpPr>
        <dsp:cNvPr id="0" name=""/>
        <dsp:cNvSpPr/>
      </dsp:nvSpPr>
      <dsp:spPr>
        <a:xfrm>
          <a:off x="746506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2565369"/>
        <a:ext cx="24810" cy="4962"/>
      </dsp:txXfrm>
    </dsp:sp>
    <dsp:sp modelId="{48962F95-CD6D-4F7D-8EA0-D505879685F7}">
      <dsp:nvSpPr>
        <dsp:cNvPr id="0" name=""/>
        <dsp:cNvSpPr/>
      </dsp:nvSpPr>
      <dsp:spPr>
        <a:xfrm>
          <a:off x="530939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Director Login</a:t>
          </a:r>
        </a:p>
      </dsp:txBody>
      <dsp:txXfrm>
        <a:off x="5309393" y="1920609"/>
        <a:ext cx="2157471" cy="1294482"/>
      </dsp:txXfrm>
    </dsp:sp>
    <dsp:sp modelId="{76D117FB-A9CA-4F13-9FE9-7E1285560E9F}">
      <dsp:nvSpPr>
        <dsp:cNvPr id="0" name=""/>
        <dsp:cNvSpPr/>
      </dsp:nvSpPr>
      <dsp:spPr>
        <a:xfrm>
          <a:off x="1080749" y="3213292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3443620"/>
        <a:ext cx="398825" cy="4962"/>
      </dsp:txXfrm>
    </dsp:sp>
    <dsp:sp modelId="{146C62D7-8B48-482A-842F-0441C966D3D9}">
      <dsp:nvSpPr>
        <dsp:cNvPr id="0" name=""/>
        <dsp:cNvSpPr/>
      </dsp:nvSpPr>
      <dsp:spPr>
        <a:xfrm>
          <a:off x="7963082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Scene Setup Approve</a:t>
          </a:r>
        </a:p>
      </dsp:txBody>
      <dsp:txXfrm>
        <a:off x="7963082" y="1920609"/>
        <a:ext cx="2157471" cy="1294482"/>
      </dsp:txXfrm>
    </dsp:sp>
    <dsp:sp modelId="{AD22617A-5E80-4D23-B3EA-8787ECC0F35E}">
      <dsp:nvSpPr>
        <dsp:cNvPr id="0" name=""/>
        <dsp:cNvSpPr/>
      </dsp:nvSpPr>
      <dsp:spPr>
        <a:xfrm>
          <a:off x="2157685" y="4312832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4356070"/>
        <a:ext cx="24810" cy="4962"/>
      </dsp:txXfrm>
    </dsp:sp>
    <dsp:sp modelId="{CFD2D437-EEB8-432B-814F-593FBA77D0BA}">
      <dsp:nvSpPr>
        <dsp:cNvPr id="0" name=""/>
        <dsp:cNvSpPr/>
      </dsp:nvSpPr>
      <dsp:spPr>
        <a:xfrm>
          <a:off x="2014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Character Setup Approve</a:t>
          </a:r>
        </a:p>
      </dsp:txBody>
      <dsp:txXfrm>
        <a:off x="2014" y="3711310"/>
        <a:ext cx="2157471" cy="1294482"/>
      </dsp:txXfrm>
    </dsp:sp>
    <dsp:sp modelId="{FB255A0A-CA96-4932-84A1-FE2775FBB409}">
      <dsp:nvSpPr>
        <dsp:cNvPr id="0" name=""/>
        <dsp:cNvSpPr/>
      </dsp:nvSpPr>
      <dsp:spPr>
        <a:xfrm>
          <a:off x="2655703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Location Setup</a:t>
          </a:r>
        </a:p>
      </dsp:txBody>
      <dsp:txXfrm>
        <a:off x="2655703" y="3711310"/>
        <a:ext cx="2157471" cy="12944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157685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774668"/>
        <a:ext cx="24810" cy="4962"/>
      </dsp:txXfrm>
    </dsp:sp>
    <dsp:sp modelId="{02D881D2-9148-4EAA-B2A3-79E1A0C30EDE}">
      <dsp:nvSpPr>
        <dsp:cNvPr id="0" name=""/>
        <dsp:cNvSpPr/>
      </dsp:nvSpPr>
      <dsp:spPr>
        <a:xfrm>
          <a:off x="2014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 Login</a:t>
          </a:r>
          <a:endParaRPr lang="en-IN" sz="2300" kern="1200" dirty="0"/>
        </a:p>
      </dsp:txBody>
      <dsp:txXfrm>
        <a:off x="2014" y="129908"/>
        <a:ext cx="2157471" cy="1294482"/>
      </dsp:txXfrm>
    </dsp:sp>
    <dsp:sp modelId="{6755F7AE-09ED-4DFA-8787-C6D20B45642C}">
      <dsp:nvSpPr>
        <dsp:cNvPr id="0" name=""/>
        <dsp:cNvSpPr/>
      </dsp:nvSpPr>
      <dsp:spPr>
        <a:xfrm>
          <a:off x="481137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774668"/>
        <a:ext cx="24810" cy="4962"/>
      </dsp:txXfrm>
    </dsp:sp>
    <dsp:sp modelId="{2058E4E2-AAE4-4B20-B159-768E6216A194}">
      <dsp:nvSpPr>
        <dsp:cNvPr id="0" name=""/>
        <dsp:cNvSpPr/>
      </dsp:nvSpPr>
      <dsp:spPr>
        <a:xfrm>
          <a:off x="265570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 Crew</a:t>
          </a:r>
          <a:endParaRPr lang="en-US" sz="2300" kern="1200" dirty="0"/>
        </a:p>
      </dsp:txBody>
      <dsp:txXfrm>
        <a:off x="2655703" y="129908"/>
        <a:ext cx="2157471" cy="1294482"/>
      </dsp:txXfrm>
    </dsp:sp>
    <dsp:sp modelId="{1D5286F2-31B0-49FB-9650-F54BEDFB6248}">
      <dsp:nvSpPr>
        <dsp:cNvPr id="0" name=""/>
        <dsp:cNvSpPr/>
      </dsp:nvSpPr>
      <dsp:spPr>
        <a:xfrm>
          <a:off x="746506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774668"/>
        <a:ext cx="24810" cy="4962"/>
      </dsp:txXfrm>
    </dsp:sp>
    <dsp:sp modelId="{9493C475-FE53-4C7B-9D10-7AB4405D70C9}">
      <dsp:nvSpPr>
        <dsp:cNvPr id="0" name=""/>
        <dsp:cNvSpPr/>
      </dsp:nvSpPr>
      <dsp:spPr>
        <a:xfrm>
          <a:off x="530939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Upload Script</a:t>
          </a:r>
        </a:p>
      </dsp:txBody>
      <dsp:txXfrm>
        <a:off x="5309393" y="129908"/>
        <a:ext cx="2157471" cy="1294482"/>
      </dsp:txXfrm>
    </dsp:sp>
    <dsp:sp modelId="{9A6F8462-5CC8-4197-8238-BBC585F2DBF5}">
      <dsp:nvSpPr>
        <dsp:cNvPr id="0" name=""/>
        <dsp:cNvSpPr/>
      </dsp:nvSpPr>
      <dsp:spPr>
        <a:xfrm>
          <a:off x="1080749" y="1422591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1652919"/>
        <a:ext cx="398825" cy="4962"/>
      </dsp:txXfrm>
    </dsp:sp>
    <dsp:sp modelId="{B1844026-9167-422E-8C1C-B454412730C2}">
      <dsp:nvSpPr>
        <dsp:cNvPr id="0" name=""/>
        <dsp:cNvSpPr/>
      </dsp:nvSpPr>
      <dsp:spPr>
        <a:xfrm>
          <a:off x="7963082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Scene Setup</a:t>
          </a:r>
        </a:p>
      </dsp:txBody>
      <dsp:txXfrm>
        <a:off x="7963082" y="129908"/>
        <a:ext cx="2157471" cy="1294482"/>
      </dsp:txXfrm>
    </dsp:sp>
    <dsp:sp modelId="{813ACAE3-CC76-4BE2-94D8-52958A877798}">
      <dsp:nvSpPr>
        <dsp:cNvPr id="0" name=""/>
        <dsp:cNvSpPr/>
      </dsp:nvSpPr>
      <dsp:spPr>
        <a:xfrm>
          <a:off x="2157685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2565369"/>
        <a:ext cx="24810" cy="4962"/>
      </dsp:txXfrm>
    </dsp:sp>
    <dsp:sp modelId="{16783616-8CD0-4703-A4B6-4E442BF3C4E9}">
      <dsp:nvSpPr>
        <dsp:cNvPr id="0" name=""/>
        <dsp:cNvSpPr/>
      </dsp:nvSpPr>
      <dsp:spPr>
        <a:xfrm>
          <a:off x="2014" y="1920609"/>
          <a:ext cx="2157471" cy="1294482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Character Setup</a:t>
          </a:r>
        </a:p>
      </dsp:txBody>
      <dsp:txXfrm>
        <a:off x="2014" y="1920609"/>
        <a:ext cx="2157471" cy="1294482"/>
      </dsp:txXfrm>
    </dsp:sp>
    <dsp:sp modelId="{738D32D0-A04C-4120-81B7-6C67925CA43C}">
      <dsp:nvSpPr>
        <dsp:cNvPr id="0" name=""/>
        <dsp:cNvSpPr/>
      </dsp:nvSpPr>
      <dsp:spPr>
        <a:xfrm>
          <a:off x="481137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2565369"/>
        <a:ext cx="24810" cy="4962"/>
      </dsp:txXfrm>
    </dsp:sp>
    <dsp:sp modelId="{AB4E80FA-6EA9-4921-8970-70926A13D163}">
      <dsp:nvSpPr>
        <dsp:cNvPr id="0" name=""/>
        <dsp:cNvSpPr/>
      </dsp:nvSpPr>
      <dsp:spPr>
        <a:xfrm>
          <a:off x="265570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 Location Setup</a:t>
          </a:r>
        </a:p>
      </dsp:txBody>
      <dsp:txXfrm>
        <a:off x="2655703" y="1920609"/>
        <a:ext cx="2157471" cy="1294482"/>
      </dsp:txXfrm>
    </dsp:sp>
    <dsp:sp modelId="{45751FB0-0B27-4A4D-B14C-6E97D8D44381}">
      <dsp:nvSpPr>
        <dsp:cNvPr id="0" name=""/>
        <dsp:cNvSpPr/>
      </dsp:nvSpPr>
      <dsp:spPr>
        <a:xfrm>
          <a:off x="746506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2565369"/>
        <a:ext cx="24810" cy="4962"/>
      </dsp:txXfrm>
    </dsp:sp>
    <dsp:sp modelId="{48962F95-CD6D-4F7D-8EA0-D505879685F7}">
      <dsp:nvSpPr>
        <dsp:cNvPr id="0" name=""/>
        <dsp:cNvSpPr/>
      </dsp:nvSpPr>
      <dsp:spPr>
        <a:xfrm>
          <a:off x="530939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Director Login</a:t>
          </a:r>
        </a:p>
      </dsp:txBody>
      <dsp:txXfrm>
        <a:off x="5309393" y="1920609"/>
        <a:ext cx="2157471" cy="1294482"/>
      </dsp:txXfrm>
    </dsp:sp>
    <dsp:sp modelId="{76D117FB-A9CA-4F13-9FE9-7E1285560E9F}">
      <dsp:nvSpPr>
        <dsp:cNvPr id="0" name=""/>
        <dsp:cNvSpPr/>
      </dsp:nvSpPr>
      <dsp:spPr>
        <a:xfrm>
          <a:off x="1080749" y="3213292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3443620"/>
        <a:ext cx="398825" cy="4962"/>
      </dsp:txXfrm>
    </dsp:sp>
    <dsp:sp modelId="{146C62D7-8B48-482A-842F-0441C966D3D9}">
      <dsp:nvSpPr>
        <dsp:cNvPr id="0" name=""/>
        <dsp:cNvSpPr/>
      </dsp:nvSpPr>
      <dsp:spPr>
        <a:xfrm>
          <a:off x="7963082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Scene Setup Approve</a:t>
          </a:r>
        </a:p>
      </dsp:txBody>
      <dsp:txXfrm>
        <a:off x="7963082" y="1920609"/>
        <a:ext cx="2157471" cy="1294482"/>
      </dsp:txXfrm>
    </dsp:sp>
    <dsp:sp modelId="{AD22617A-5E80-4D23-B3EA-8787ECC0F35E}">
      <dsp:nvSpPr>
        <dsp:cNvPr id="0" name=""/>
        <dsp:cNvSpPr/>
      </dsp:nvSpPr>
      <dsp:spPr>
        <a:xfrm>
          <a:off x="2157685" y="4312832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4356070"/>
        <a:ext cx="24810" cy="4962"/>
      </dsp:txXfrm>
    </dsp:sp>
    <dsp:sp modelId="{CFD2D437-EEB8-432B-814F-593FBA77D0BA}">
      <dsp:nvSpPr>
        <dsp:cNvPr id="0" name=""/>
        <dsp:cNvSpPr/>
      </dsp:nvSpPr>
      <dsp:spPr>
        <a:xfrm>
          <a:off x="2014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Character Setup Approve</a:t>
          </a:r>
        </a:p>
      </dsp:txBody>
      <dsp:txXfrm>
        <a:off x="2014" y="3711310"/>
        <a:ext cx="2157471" cy="1294482"/>
      </dsp:txXfrm>
    </dsp:sp>
    <dsp:sp modelId="{FB255A0A-CA96-4932-84A1-FE2775FBB409}">
      <dsp:nvSpPr>
        <dsp:cNvPr id="0" name=""/>
        <dsp:cNvSpPr/>
      </dsp:nvSpPr>
      <dsp:spPr>
        <a:xfrm>
          <a:off x="2655703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Location Setup</a:t>
          </a:r>
        </a:p>
      </dsp:txBody>
      <dsp:txXfrm>
        <a:off x="2655703" y="3711310"/>
        <a:ext cx="2157471" cy="129448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157685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774668"/>
        <a:ext cx="24810" cy="4962"/>
      </dsp:txXfrm>
    </dsp:sp>
    <dsp:sp modelId="{02D881D2-9148-4EAA-B2A3-79E1A0C30EDE}">
      <dsp:nvSpPr>
        <dsp:cNvPr id="0" name=""/>
        <dsp:cNvSpPr/>
      </dsp:nvSpPr>
      <dsp:spPr>
        <a:xfrm>
          <a:off x="2014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 Login</a:t>
          </a:r>
          <a:endParaRPr lang="en-IN" sz="2300" kern="1200" dirty="0"/>
        </a:p>
      </dsp:txBody>
      <dsp:txXfrm>
        <a:off x="2014" y="129908"/>
        <a:ext cx="2157471" cy="1294482"/>
      </dsp:txXfrm>
    </dsp:sp>
    <dsp:sp modelId="{6755F7AE-09ED-4DFA-8787-C6D20B45642C}">
      <dsp:nvSpPr>
        <dsp:cNvPr id="0" name=""/>
        <dsp:cNvSpPr/>
      </dsp:nvSpPr>
      <dsp:spPr>
        <a:xfrm>
          <a:off x="481137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774668"/>
        <a:ext cx="24810" cy="4962"/>
      </dsp:txXfrm>
    </dsp:sp>
    <dsp:sp modelId="{2058E4E2-AAE4-4B20-B159-768E6216A194}">
      <dsp:nvSpPr>
        <dsp:cNvPr id="0" name=""/>
        <dsp:cNvSpPr/>
      </dsp:nvSpPr>
      <dsp:spPr>
        <a:xfrm>
          <a:off x="265570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 Crew</a:t>
          </a:r>
          <a:endParaRPr lang="en-US" sz="2300" kern="1200" dirty="0"/>
        </a:p>
      </dsp:txBody>
      <dsp:txXfrm>
        <a:off x="2655703" y="129908"/>
        <a:ext cx="2157471" cy="1294482"/>
      </dsp:txXfrm>
    </dsp:sp>
    <dsp:sp modelId="{1D5286F2-31B0-49FB-9650-F54BEDFB6248}">
      <dsp:nvSpPr>
        <dsp:cNvPr id="0" name=""/>
        <dsp:cNvSpPr/>
      </dsp:nvSpPr>
      <dsp:spPr>
        <a:xfrm>
          <a:off x="746506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774668"/>
        <a:ext cx="24810" cy="4962"/>
      </dsp:txXfrm>
    </dsp:sp>
    <dsp:sp modelId="{9493C475-FE53-4C7B-9D10-7AB4405D70C9}">
      <dsp:nvSpPr>
        <dsp:cNvPr id="0" name=""/>
        <dsp:cNvSpPr/>
      </dsp:nvSpPr>
      <dsp:spPr>
        <a:xfrm>
          <a:off x="530939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Upload Script</a:t>
          </a:r>
        </a:p>
      </dsp:txBody>
      <dsp:txXfrm>
        <a:off x="5309393" y="129908"/>
        <a:ext cx="2157471" cy="1294482"/>
      </dsp:txXfrm>
    </dsp:sp>
    <dsp:sp modelId="{9A6F8462-5CC8-4197-8238-BBC585F2DBF5}">
      <dsp:nvSpPr>
        <dsp:cNvPr id="0" name=""/>
        <dsp:cNvSpPr/>
      </dsp:nvSpPr>
      <dsp:spPr>
        <a:xfrm>
          <a:off x="1080749" y="1422591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1652919"/>
        <a:ext cx="398825" cy="4962"/>
      </dsp:txXfrm>
    </dsp:sp>
    <dsp:sp modelId="{B1844026-9167-422E-8C1C-B454412730C2}">
      <dsp:nvSpPr>
        <dsp:cNvPr id="0" name=""/>
        <dsp:cNvSpPr/>
      </dsp:nvSpPr>
      <dsp:spPr>
        <a:xfrm>
          <a:off x="7963082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Scene Setup</a:t>
          </a:r>
        </a:p>
      </dsp:txBody>
      <dsp:txXfrm>
        <a:off x="7963082" y="129908"/>
        <a:ext cx="2157471" cy="1294482"/>
      </dsp:txXfrm>
    </dsp:sp>
    <dsp:sp modelId="{813ACAE3-CC76-4BE2-94D8-52958A877798}">
      <dsp:nvSpPr>
        <dsp:cNvPr id="0" name=""/>
        <dsp:cNvSpPr/>
      </dsp:nvSpPr>
      <dsp:spPr>
        <a:xfrm>
          <a:off x="2157685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2565369"/>
        <a:ext cx="24810" cy="4962"/>
      </dsp:txXfrm>
    </dsp:sp>
    <dsp:sp modelId="{16783616-8CD0-4703-A4B6-4E442BF3C4E9}">
      <dsp:nvSpPr>
        <dsp:cNvPr id="0" name=""/>
        <dsp:cNvSpPr/>
      </dsp:nvSpPr>
      <dsp:spPr>
        <a:xfrm>
          <a:off x="2014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Character Setup</a:t>
          </a:r>
        </a:p>
      </dsp:txBody>
      <dsp:txXfrm>
        <a:off x="2014" y="1920609"/>
        <a:ext cx="2157471" cy="1294482"/>
      </dsp:txXfrm>
    </dsp:sp>
    <dsp:sp modelId="{738D32D0-A04C-4120-81B7-6C67925CA43C}">
      <dsp:nvSpPr>
        <dsp:cNvPr id="0" name=""/>
        <dsp:cNvSpPr/>
      </dsp:nvSpPr>
      <dsp:spPr>
        <a:xfrm>
          <a:off x="481137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2565369"/>
        <a:ext cx="24810" cy="4962"/>
      </dsp:txXfrm>
    </dsp:sp>
    <dsp:sp modelId="{AB4E80FA-6EA9-4921-8970-70926A13D163}">
      <dsp:nvSpPr>
        <dsp:cNvPr id="0" name=""/>
        <dsp:cNvSpPr/>
      </dsp:nvSpPr>
      <dsp:spPr>
        <a:xfrm>
          <a:off x="2655703" y="1920609"/>
          <a:ext cx="2157471" cy="1294482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 Location Setup</a:t>
          </a:r>
        </a:p>
      </dsp:txBody>
      <dsp:txXfrm>
        <a:off x="2655703" y="1920609"/>
        <a:ext cx="2157471" cy="1294482"/>
      </dsp:txXfrm>
    </dsp:sp>
    <dsp:sp modelId="{45751FB0-0B27-4A4D-B14C-6E97D8D44381}">
      <dsp:nvSpPr>
        <dsp:cNvPr id="0" name=""/>
        <dsp:cNvSpPr/>
      </dsp:nvSpPr>
      <dsp:spPr>
        <a:xfrm>
          <a:off x="746506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2565369"/>
        <a:ext cx="24810" cy="4962"/>
      </dsp:txXfrm>
    </dsp:sp>
    <dsp:sp modelId="{48962F95-CD6D-4F7D-8EA0-D505879685F7}">
      <dsp:nvSpPr>
        <dsp:cNvPr id="0" name=""/>
        <dsp:cNvSpPr/>
      </dsp:nvSpPr>
      <dsp:spPr>
        <a:xfrm>
          <a:off x="530939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Director Login</a:t>
          </a:r>
        </a:p>
      </dsp:txBody>
      <dsp:txXfrm>
        <a:off x="5309393" y="1920609"/>
        <a:ext cx="2157471" cy="1294482"/>
      </dsp:txXfrm>
    </dsp:sp>
    <dsp:sp modelId="{76D117FB-A9CA-4F13-9FE9-7E1285560E9F}">
      <dsp:nvSpPr>
        <dsp:cNvPr id="0" name=""/>
        <dsp:cNvSpPr/>
      </dsp:nvSpPr>
      <dsp:spPr>
        <a:xfrm>
          <a:off x="1080749" y="3213292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3443620"/>
        <a:ext cx="398825" cy="4962"/>
      </dsp:txXfrm>
    </dsp:sp>
    <dsp:sp modelId="{146C62D7-8B48-482A-842F-0441C966D3D9}">
      <dsp:nvSpPr>
        <dsp:cNvPr id="0" name=""/>
        <dsp:cNvSpPr/>
      </dsp:nvSpPr>
      <dsp:spPr>
        <a:xfrm>
          <a:off x="7963082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Scene Setup Approve</a:t>
          </a:r>
        </a:p>
      </dsp:txBody>
      <dsp:txXfrm>
        <a:off x="7963082" y="1920609"/>
        <a:ext cx="2157471" cy="1294482"/>
      </dsp:txXfrm>
    </dsp:sp>
    <dsp:sp modelId="{AD22617A-5E80-4D23-B3EA-8787ECC0F35E}">
      <dsp:nvSpPr>
        <dsp:cNvPr id="0" name=""/>
        <dsp:cNvSpPr/>
      </dsp:nvSpPr>
      <dsp:spPr>
        <a:xfrm>
          <a:off x="2157685" y="4312832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4356070"/>
        <a:ext cx="24810" cy="4962"/>
      </dsp:txXfrm>
    </dsp:sp>
    <dsp:sp modelId="{CFD2D437-EEB8-432B-814F-593FBA77D0BA}">
      <dsp:nvSpPr>
        <dsp:cNvPr id="0" name=""/>
        <dsp:cNvSpPr/>
      </dsp:nvSpPr>
      <dsp:spPr>
        <a:xfrm>
          <a:off x="2014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Character Setup Approve</a:t>
          </a:r>
        </a:p>
      </dsp:txBody>
      <dsp:txXfrm>
        <a:off x="2014" y="3711310"/>
        <a:ext cx="2157471" cy="1294482"/>
      </dsp:txXfrm>
    </dsp:sp>
    <dsp:sp modelId="{FB255A0A-CA96-4932-84A1-FE2775FBB409}">
      <dsp:nvSpPr>
        <dsp:cNvPr id="0" name=""/>
        <dsp:cNvSpPr/>
      </dsp:nvSpPr>
      <dsp:spPr>
        <a:xfrm>
          <a:off x="2655703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Location Setup</a:t>
          </a:r>
        </a:p>
      </dsp:txBody>
      <dsp:txXfrm>
        <a:off x="2655703" y="3711310"/>
        <a:ext cx="2157471" cy="129448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157685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774668"/>
        <a:ext cx="24810" cy="4962"/>
      </dsp:txXfrm>
    </dsp:sp>
    <dsp:sp modelId="{02D881D2-9148-4EAA-B2A3-79E1A0C30EDE}">
      <dsp:nvSpPr>
        <dsp:cNvPr id="0" name=""/>
        <dsp:cNvSpPr/>
      </dsp:nvSpPr>
      <dsp:spPr>
        <a:xfrm>
          <a:off x="2014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 Login</a:t>
          </a:r>
          <a:endParaRPr lang="en-IN" sz="2300" kern="1200" dirty="0"/>
        </a:p>
      </dsp:txBody>
      <dsp:txXfrm>
        <a:off x="2014" y="129908"/>
        <a:ext cx="2157471" cy="1294482"/>
      </dsp:txXfrm>
    </dsp:sp>
    <dsp:sp modelId="{6755F7AE-09ED-4DFA-8787-C6D20B45642C}">
      <dsp:nvSpPr>
        <dsp:cNvPr id="0" name=""/>
        <dsp:cNvSpPr/>
      </dsp:nvSpPr>
      <dsp:spPr>
        <a:xfrm>
          <a:off x="481137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774668"/>
        <a:ext cx="24810" cy="4962"/>
      </dsp:txXfrm>
    </dsp:sp>
    <dsp:sp modelId="{2058E4E2-AAE4-4B20-B159-768E6216A194}">
      <dsp:nvSpPr>
        <dsp:cNvPr id="0" name=""/>
        <dsp:cNvSpPr/>
      </dsp:nvSpPr>
      <dsp:spPr>
        <a:xfrm>
          <a:off x="265570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 Crew</a:t>
          </a:r>
          <a:endParaRPr lang="en-US" sz="2300" kern="1200" dirty="0"/>
        </a:p>
      </dsp:txBody>
      <dsp:txXfrm>
        <a:off x="2655703" y="129908"/>
        <a:ext cx="2157471" cy="1294482"/>
      </dsp:txXfrm>
    </dsp:sp>
    <dsp:sp modelId="{1D5286F2-31B0-49FB-9650-F54BEDFB6248}">
      <dsp:nvSpPr>
        <dsp:cNvPr id="0" name=""/>
        <dsp:cNvSpPr/>
      </dsp:nvSpPr>
      <dsp:spPr>
        <a:xfrm>
          <a:off x="746506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774668"/>
        <a:ext cx="24810" cy="4962"/>
      </dsp:txXfrm>
    </dsp:sp>
    <dsp:sp modelId="{9493C475-FE53-4C7B-9D10-7AB4405D70C9}">
      <dsp:nvSpPr>
        <dsp:cNvPr id="0" name=""/>
        <dsp:cNvSpPr/>
      </dsp:nvSpPr>
      <dsp:spPr>
        <a:xfrm>
          <a:off x="530939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Upload Script</a:t>
          </a:r>
        </a:p>
      </dsp:txBody>
      <dsp:txXfrm>
        <a:off x="5309393" y="129908"/>
        <a:ext cx="2157471" cy="1294482"/>
      </dsp:txXfrm>
    </dsp:sp>
    <dsp:sp modelId="{9A6F8462-5CC8-4197-8238-BBC585F2DBF5}">
      <dsp:nvSpPr>
        <dsp:cNvPr id="0" name=""/>
        <dsp:cNvSpPr/>
      </dsp:nvSpPr>
      <dsp:spPr>
        <a:xfrm>
          <a:off x="1080749" y="1422591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1652919"/>
        <a:ext cx="398825" cy="4962"/>
      </dsp:txXfrm>
    </dsp:sp>
    <dsp:sp modelId="{B1844026-9167-422E-8C1C-B454412730C2}">
      <dsp:nvSpPr>
        <dsp:cNvPr id="0" name=""/>
        <dsp:cNvSpPr/>
      </dsp:nvSpPr>
      <dsp:spPr>
        <a:xfrm>
          <a:off x="7963082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Scene Setup</a:t>
          </a:r>
        </a:p>
      </dsp:txBody>
      <dsp:txXfrm>
        <a:off x="7963082" y="129908"/>
        <a:ext cx="2157471" cy="1294482"/>
      </dsp:txXfrm>
    </dsp:sp>
    <dsp:sp modelId="{813ACAE3-CC76-4BE2-94D8-52958A877798}">
      <dsp:nvSpPr>
        <dsp:cNvPr id="0" name=""/>
        <dsp:cNvSpPr/>
      </dsp:nvSpPr>
      <dsp:spPr>
        <a:xfrm>
          <a:off x="2157685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2565369"/>
        <a:ext cx="24810" cy="4962"/>
      </dsp:txXfrm>
    </dsp:sp>
    <dsp:sp modelId="{16783616-8CD0-4703-A4B6-4E442BF3C4E9}">
      <dsp:nvSpPr>
        <dsp:cNvPr id="0" name=""/>
        <dsp:cNvSpPr/>
      </dsp:nvSpPr>
      <dsp:spPr>
        <a:xfrm>
          <a:off x="2014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Character Setup</a:t>
          </a:r>
        </a:p>
      </dsp:txBody>
      <dsp:txXfrm>
        <a:off x="2014" y="1920609"/>
        <a:ext cx="2157471" cy="1294482"/>
      </dsp:txXfrm>
    </dsp:sp>
    <dsp:sp modelId="{738D32D0-A04C-4120-81B7-6C67925CA43C}">
      <dsp:nvSpPr>
        <dsp:cNvPr id="0" name=""/>
        <dsp:cNvSpPr/>
      </dsp:nvSpPr>
      <dsp:spPr>
        <a:xfrm>
          <a:off x="481137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2565369"/>
        <a:ext cx="24810" cy="4962"/>
      </dsp:txXfrm>
    </dsp:sp>
    <dsp:sp modelId="{AB4E80FA-6EA9-4921-8970-70926A13D163}">
      <dsp:nvSpPr>
        <dsp:cNvPr id="0" name=""/>
        <dsp:cNvSpPr/>
      </dsp:nvSpPr>
      <dsp:spPr>
        <a:xfrm>
          <a:off x="265570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 Location Setup</a:t>
          </a:r>
        </a:p>
      </dsp:txBody>
      <dsp:txXfrm>
        <a:off x="2655703" y="1920609"/>
        <a:ext cx="2157471" cy="1294482"/>
      </dsp:txXfrm>
    </dsp:sp>
    <dsp:sp modelId="{45751FB0-0B27-4A4D-B14C-6E97D8D44381}">
      <dsp:nvSpPr>
        <dsp:cNvPr id="0" name=""/>
        <dsp:cNvSpPr/>
      </dsp:nvSpPr>
      <dsp:spPr>
        <a:xfrm>
          <a:off x="746506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2565369"/>
        <a:ext cx="24810" cy="4962"/>
      </dsp:txXfrm>
    </dsp:sp>
    <dsp:sp modelId="{48962F95-CD6D-4F7D-8EA0-D505879685F7}">
      <dsp:nvSpPr>
        <dsp:cNvPr id="0" name=""/>
        <dsp:cNvSpPr/>
      </dsp:nvSpPr>
      <dsp:spPr>
        <a:xfrm>
          <a:off x="5309393" y="1920609"/>
          <a:ext cx="2157471" cy="1294482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Director Login</a:t>
          </a:r>
        </a:p>
      </dsp:txBody>
      <dsp:txXfrm>
        <a:off x="5309393" y="1920609"/>
        <a:ext cx="2157471" cy="1294482"/>
      </dsp:txXfrm>
    </dsp:sp>
    <dsp:sp modelId="{76D117FB-A9CA-4F13-9FE9-7E1285560E9F}">
      <dsp:nvSpPr>
        <dsp:cNvPr id="0" name=""/>
        <dsp:cNvSpPr/>
      </dsp:nvSpPr>
      <dsp:spPr>
        <a:xfrm>
          <a:off x="1080749" y="3213292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3443620"/>
        <a:ext cx="398825" cy="4962"/>
      </dsp:txXfrm>
    </dsp:sp>
    <dsp:sp modelId="{146C62D7-8B48-482A-842F-0441C966D3D9}">
      <dsp:nvSpPr>
        <dsp:cNvPr id="0" name=""/>
        <dsp:cNvSpPr/>
      </dsp:nvSpPr>
      <dsp:spPr>
        <a:xfrm>
          <a:off x="7963082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Scene Setup Approve</a:t>
          </a:r>
        </a:p>
      </dsp:txBody>
      <dsp:txXfrm>
        <a:off x="7963082" y="1920609"/>
        <a:ext cx="2157471" cy="1294482"/>
      </dsp:txXfrm>
    </dsp:sp>
    <dsp:sp modelId="{AD22617A-5E80-4D23-B3EA-8787ECC0F35E}">
      <dsp:nvSpPr>
        <dsp:cNvPr id="0" name=""/>
        <dsp:cNvSpPr/>
      </dsp:nvSpPr>
      <dsp:spPr>
        <a:xfrm>
          <a:off x="2157685" y="4312832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4356070"/>
        <a:ext cx="24810" cy="4962"/>
      </dsp:txXfrm>
    </dsp:sp>
    <dsp:sp modelId="{CFD2D437-EEB8-432B-814F-593FBA77D0BA}">
      <dsp:nvSpPr>
        <dsp:cNvPr id="0" name=""/>
        <dsp:cNvSpPr/>
      </dsp:nvSpPr>
      <dsp:spPr>
        <a:xfrm>
          <a:off x="2014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Character Setup Approve</a:t>
          </a:r>
        </a:p>
      </dsp:txBody>
      <dsp:txXfrm>
        <a:off x="2014" y="3711310"/>
        <a:ext cx="2157471" cy="1294482"/>
      </dsp:txXfrm>
    </dsp:sp>
    <dsp:sp modelId="{FB255A0A-CA96-4932-84A1-FE2775FBB409}">
      <dsp:nvSpPr>
        <dsp:cNvPr id="0" name=""/>
        <dsp:cNvSpPr/>
      </dsp:nvSpPr>
      <dsp:spPr>
        <a:xfrm>
          <a:off x="2655703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Location Setup</a:t>
          </a:r>
        </a:p>
      </dsp:txBody>
      <dsp:txXfrm>
        <a:off x="2655703" y="3711310"/>
        <a:ext cx="2157471" cy="12944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157685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774668"/>
        <a:ext cx="24810" cy="4962"/>
      </dsp:txXfrm>
    </dsp:sp>
    <dsp:sp modelId="{02D881D2-9148-4EAA-B2A3-79E1A0C30EDE}">
      <dsp:nvSpPr>
        <dsp:cNvPr id="0" name=""/>
        <dsp:cNvSpPr/>
      </dsp:nvSpPr>
      <dsp:spPr>
        <a:xfrm>
          <a:off x="2014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 Login</a:t>
          </a:r>
          <a:endParaRPr lang="en-IN" sz="2300" kern="1200" dirty="0"/>
        </a:p>
      </dsp:txBody>
      <dsp:txXfrm>
        <a:off x="2014" y="129908"/>
        <a:ext cx="2157471" cy="1294482"/>
      </dsp:txXfrm>
    </dsp:sp>
    <dsp:sp modelId="{6755F7AE-09ED-4DFA-8787-C6D20B45642C}">
      <dsp:nvSpPr>
        <dsp:cNvPr id="0" name=""/>
        <dsp:cNvSpPr/>
      </dsp:nvSpPr>
      <dsp:spPr>
        <a:xfrm>
          <a:off x="481137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774668"/>
        <a:ext cx="24810" cy="4962"/>
      </dsp:txXfrm>
    </dsp:sp>
    <dsp:sp modelId="{2058E4E2-AAE4-4B20-B159-768E6216A194}">
      <dsp:nvSpPr>
        <dsp:cNvPr id="0" name=""/>
        <dsp:cNvSpPr/>
      </dsp:nvSpPr>
      <dsp:spPr>
        <a:xfrm>
          <a:off x="265570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 Crew</a:t>
          </a:r>
          <a:endParaRPr lang="en-US" sz="2300" kern="1200" dirty="0"/>
        </a:p>
      </dsp:txBody>
      <dsp:txXfrm>
        <a:off x="2655703" y="129908"/>
        <a:ext cx="2157471" cy="1294482"/>
      </dsp:txXfrm>
    </dsp:sp>
    <dsp:sp modelId="{1D5286F2-31B0-49FB-9650-F54BEDFB6248}">
      <dsp:nvSpPr>
        <dsp:cNvPr id="0" name=""/>
        <dsp:cNvSpPr/>
      </dsp:nvSpPr>
      <dsp:spPr>
        <a:xfrm>
          <a:off x="746506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774668"/>
        <a:ext cx="24810" cy="4962"/>
      </dsp:txXfrm>
    </dsp:sp>
    <dsp:sp modelId="{9493C475-FE53-4C7B-9D10-7AB4405D70C9}">
      <dsp:nvSpPr>
        <dsp:cNvPr id="0" name=""/>
        <dsp:cNvSpPr/>
      </dsp:nvSpPr>
      <dsp:spPr>
        <a:xfrm>
          <a:off x="530939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Upload Script</a:t>
          </a:r>
        </a:p>
      </dsp:txBody>
      <dsp:txXfrm>
        <a:off x="5309393" y="129908"/>
        <a:ext cx="2157471" cy="1294482"/>
      </dsp:txXfrm>
    </dsp:sp>
    <dsp:sp modelId="{9A6F8462-5CC8-4197-8238-BBC585F2DBF5}">
      <dsp:nvSpPr>
        <dsp:cNvPr id="0" name=""/>
        <dsp:cNvSpPr/>
      </dsp:nvSpPr>
      <dsp:spPr>
        <a:xfrm>
          <a:off x="1080749" y="1422591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1652919"/>
        <a:ext cx="398825" cy="4962"/>
      </dsp:txXfrm>
    </dsp:sp>
    <dsp:sp modelId="{B1844026-9167-422E-8C1C-B454412730C2}">
      <dsp:nvSpPr>
        <dsp:cNvPr id="0" name=""/>
        <dsp:cNvSpPr/>
      </dsp:nvSpPr>
      <dsp:spPr>
        <a:xfrm>
          <a:off x="7963082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Scene Setup</a:t>
          </a:r>
        </a:p>
      </dsp:txBody>
      <dsp:txXfrm>
        <a:off x="7963082" y="129908"/>
        <a:ext cx="2157471" cy="1294482"/>
      </dsp:txXfrm>
    </dsp:sp>
    <dsp:sp modelId="{813ACAE3-CC76-4BE2-94D8-52958A877798}">
      <dsp:nvSpPr>
        <dsp:cNvPr id="0" name=""/>
        <dsp:cNvSpPr/>
      </dsp:nvSpPr>
      <dsp:spPr>
        <a:xfrm>
          <a:off x="2157685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2565369"/>
        <a:ext cx="24810" cy="4962"/>
      </dsp:txXfrm>
    </dsp:sp>
    <dsp:sp modelId="{16783616-8CD0-4703-A4B6-4E442BF3C4E9}">
      <dsp:nvSpPr>
        <dsp:cNvPr id="0" name=""/>
        <dsp:cNvSpPr/>
      </dsp:nvSpPr>
      <dsp:spPr>
        <a:xfrm>
          <a:off x="2014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Character Setup</a:t>
          </a:r>
        </a:p>
      </dsp:txBody>
      <dsp:txXfrm>
        <a:off x="2014" y="1920609"/>
        <a:ext cx="2157471" cy="1294482"/>
      </dsp:txXfrm>
    </dsp:sp>
    <dsp:sp modelId="{738D32D0-A04C-4120-81B7-6C67925CA43C}">
      <dsp:nvSpPr>
        <dsp:cNvPr id="0" name=""/>
        <dsp:cNvSpPr/>
      </dsp:nvSpPr>
      <dsp:spPr>
        <a:xfrm>
          <a:off x="481137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2565369"/>
        <a:ext cx="24810" cy="4962"/>
      </dsp:txXfrm>
    </dsp:sp>
    <dsp:sp modelId="{AB4E80FA-6EA9-4921-8970-70926A13D163}">
      <dsp:nvSpPr>
        <dsp:cNvPr id="0" name=""/>
        <dsp:cNvSpPr/>
      </dsp:nvSpPr>
      <dsp:spPr>
        <a:xfrm>
          <a:off x="265570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 Location Setup</a:t>
          </a:r>
        </a:p>
      </dsp:txBody>
      <dsp:txXfrm>
        <a:off x="2655703" y="1920609"/>
        <a:ext cx="2157471" cy="1294482"/>
      </dsp:txXfrm>
    </dsp:sp>
    <dsp:sp modelId="{45751FB0-0B27-4A4D-B14C-6E97D8D44381}">
      <dsp:nvSpPr>
        <dsp:cNvPr id="0" name=""/>
        <dsp:cNvSpPr/>
      </dsp:nvSpPr>
      <dsp:spPr>
        <a:xfrm>
          <a:off x="746506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2565369"/>
        <a:ext cx="24810" cy="4962"/>
      </dsp:txXfrm>
    </dsp:sp>
    <dsp:sp modelId="{48962F95-CD6D-4F7D-8EA0-D505879685F7}">
      <dsp:nvSpPr>
        <dsp:cNvPr id="0" name=""/>
        <dsp:cNvSpPr/>
      </dsp:nvSpPr>
      <dsp:spPr>
        <a:xfrm>
          <a:off x="530939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Director Login</a:t>
          </a:r>
        </a:p>
      </dsp:txBody>
      <dsp:txXfrm>
        <a:off x="5309393" y="1920609"/>
        <a:ext cx="2157471" cy="1294482"/>
      </dsp:txXfrm>
    </dsp:sp>
    <dsp:sp modelId="{76D117FB-A9CA-4F13-9FE9-7E1285560E9F}">
      <dsp:nvSpPr>
        <dsp:cNvPr id="0" name=""/>
        <dsp:cNvSpPr/>
      </dsp:nvSpPr>
      <dsp:spPr>
        <a:xfrm>
          <a:off x="1080749" y="3213292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3443620"/>
        <a:ext cx="398825" cy="4962"/>
      </dsp:txXfrm>
    </dsp:sp>
    <dsp:sp modelId="{146C62D7-8B48-482A-842F-0441C966D3D9}">
      <dsp:nvSpPr>
        <dsp:cNvPr id="0" name=""/>
        <dsp:cNvSpPr/>
      </dsp:nvSpPr>
      <dsp:spPr>
        <a:xfrm>
          <a:off x="7963082" y="1920609"/>
          <a:ext cx="2157471" cy="1294482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Scene Setup Approve</a:t>
          </a:r>
        </a:p>
      </dsp:txBody>
      <dsp:txXfrm>
        <a:off x="7963082" y="1920609"/>
        <a:ext cx="2157471" cy="1294482"/>
      </dsp:txXfrm>
    </dsp:sp>
    <dsp:sp modelId="{AD22617A-5E80-4D23-B3EA-8787ECC0F35E}">
      <dsp:nvSpPr>
        <dsp:cNvPr id="0" name=""/>
        <dsp:cNvSpPr/>
      </dsp:nvSpPr>
      <dsp:spPr>
        <a:xfrm>
          <a:off x="2157685" y="4312832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4356070"/>
        <a:ext cx="24810" cy="4962"/>
      </dsp:txXfrm>
    </dsp:sp>
    <dsp:sp modelId="{CFD2D437-EEB8-432B-814F-593FBA77D0BA}">
      <dsp:nvSpPr>
        <dsp:cNvPr id="0" name=""/>
        <dsp:cNvSpPr/>
      </dsp:nvSpPr>
      <dsp:spPr>
        <a:xfrm>
          <a:off x="2014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Character Setup Approve</a:t>
          </a:r>
        </a:p>
      </dsp:txBody>
      <dsp:txXfrm>
        <a:off x="2014" y="3711310"/>
        <a:ext cx="2157471" cy="1294482"/>
      </dsp:txXfrm>
    </dsp:sp>
    <dsp:sp modelId="{FB255A0A-CA96-4932-84A1-FE2775FBB409}">
      <dsp:nvSpPr>
        <dsp:cNvPr id="0" name=""/>
        <dsp:cNvSpPr/>
      </dsp:nvSpPr>
      <dsp:spPr>
        <a:xfrm>
          <a:off x="2655703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Location Setup</a:t>
          </a:r>
        </a:p>
      </dsp:txBody>
      <dsp:txXfrm>
        <a:off x="2655703" y="3711310"/>
        <a:ext cx="2157471" cy="12944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157685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774668"/>
        <a:ext cx="24810" cy="4962"/>
      </dsp:txXfrm>
    </dsp:sp>
    <dsp:sp modelId="{02D881D2-9148-4EAA-B2A3-79E1A0C30EDE}">
      <dsp:nvSpPr>
        <dsp:cNvPr id="0" name=""/>
        <dsp:cNvSpPr/>
      </dsp:nvSpPr>
      <dsp:spPr>
        <a:xfrm>
          <a:off x="2014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 Login</a:t>
          </a:r>
          <a:endParaRPr lang="en-IN" sz="2300" kern="1200" dirty="0"/>
        </a:p>
      </dsp:txBody>
      <dsp:txXfrm>
        <a:off x="2014" y="129908"/>
        <a:ext cx="2157471" cy="1294482"/>
      </dsp:txXfrm>
    </dsp:sp>
    <dsp:sp modelId="{6755F7AE-09ED-4DFA-8787-C6D20B45642C}">
      <dsp:nvSpPr>
        <dsp:cNvPr id="0" name=""/>
        <dsp:cNvSpPr/>
      </dsp:nvSpPr>
      <dsp:spPr>
        <a:xfrm>
          <a:off x="481137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774668"/>
        <a:ext cx="24810" cy="4962"/>
      </dsp:txXfrm>
    </dsp:sp>
    <dsp:sp modelId="{2058E4E2-AAE4-4B20-B159-768E6216A194}">
      <dsp:nvSpPr>
        <dsp:cNvPr id="0" name=""/>
        <dsp:cNvSpPr/>
      </dsp:nvSpPr>
      <dsp:spPr>
        <a:xfrm>
          <a:off x="265570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 Crew</a:t>
          </a:r>
          <a:endParaRPr lang="en-US" sz="2300" kern="1200" dirty="0"/>
        </a:p>
      </dsp:txBody>
      <dsp:txXfrm>
        <a:off x="2655703" y="129908"/>
        <a:ext cx="2157471" cy="1294482"/>
      </dsp:txXfrm>
    </dsp:sp>
    <dsp:sp modelId="{1D5286F2-31B0-49FB-9650-F54BEDFB6248}">
      <dsp:nvSpPr>
        <dsp:cNvPr id="0" name=""/>
        <dsp:cNvSpPr/>
      </dsp:nvSpPr>
      <dsp:spPr>
        <a:xfrm>
          <a:off x="746506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774668"/>
        <a:ext cx="24810" cy="4962"/>
      </dsp:txXfrm>
    </dsp:sp>
    <dsp:sp modelId="{9493C475-FE53-4C7B-9D10-7AB4405D70C9}">
      <dsp:nvSpPr>
        <dsp:cNvPr id="0" name=""/>
        <dsp:cNvSpPr/>
      </dsp:nvSpPr>
      <dsp:spPr>
        <a:xfrm>
          <a:off x="530939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Upload Script</a:t>
          </a:r>
        </a:p>
      </dsp:txBody>
      <dsp:txXfrm>
        <a:off x="5309393" y="129908"/>
        <a:ext cx="2157471" cy="1294482"/>
      </dsp:txXfrm>
    </dsp:sp>
    <dsp:sp modelId="{9A6F8462-5CC8-4197-8238-BBC585F2DBF5}">
      <dsp:nvSpPr>
        <dsp:cNvPr id="0" name=""/>
        <dsp:cNvSpPr/>
      </dsp:nvSpPr>
      <dsp:spPr>
        <a:xfrm>
          <a:off x="1080749" y="1422591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1652919"/>
        <a:ext cx="398825" cy="4962"/>
      </dsp:txXfrm>
    </dsp:sp>
    <dsp:sp modelId="{B1844026-9167-422E-8C1C-B454412730C2}">
      <dsp:nvSpPr>
        <dsp:cNvPr id="0" name=""/>
        <dsp:cNvSpPr/>
      </dsp:nvSpPr>
      <dsp:spPr>
        <a:xfrm>
          <a:off x="7963082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Scene Setup</a:t>
          </a:r>
        </a:p>
      </dsp:txBody>
      <dsp:txXfrm>
        <a:off x="7963082" y="129908"/>
        <a:ext cx="2157471" cy="1294482"/>
      </dsp:txXfrm>
    </dsp:sp>
    <dsp:sp modelId="{813ACAE3-CC76-4BE2-94D8-52958A877798}">
      <dsp:nvSpPr>
        <dsp:cNvPr id="0" name=""/>
        <dsp:cNvSpPr/>
      </dsp:nvSpPr>
      <dsp:spPr>
        <a:xfrm>
          <a:off x="2157685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2565369"/>
        <a:ext cx="24810" cy="4962"/>
      </dsp:txXfrm>
    </dsp:sp>
    <dsp:sp modelId="{16783616-8CD0-4703-A4B6-4E442BF3C4E9}">
      <dsp:nvSpPr>
        <dsp:cNvPr id="0" name=""/>
        <dsp:cNvSpPr/>
      </dsp:nvSpPr>
      <dsp:spPr>
        <a:xfrm>
          <a:off x="2014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Character Setup</a:t>
          </a:r>
        </a:p>
      </dsp:txBody>
      <dsp:txXfrm>
        <a:off x="2014" y="1920609"/>
        <a:ext cx="2157471" cy="1294482"/>
      </dsp:txXfrm>
    </dsp:sp>
    <dsp:sp modelId="{738D32D0-A04C-4120-81B7-6C67925CA43C}">
      <dsp:nvSpPr>
        <dsp:cNvPr id="0" name=""/>
        <dsp:cNvSpPr/>
      </dsp:nvSpPr>
      <dsp:spPr>
        <a:xfrm>
          <a:off x="481137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2565369"/>
        <a:ext cx="24810" cy="4962"/>
      </dsp:txXfrm>
    </dsp:sp>
    <dsp:sp modelId="{AB4E80FA-6EA9-4921-8970-70926A13D163}">
      <dsp:nvSpPr>
        <dsp:cNvPr id="0" name=""/>
        <dsp:cNvSpPr/>
      </dsp:nvSpPr>
      <dsp:spPr>
        <a:xfrm>
          <a:off x="265570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 Location Setup</a:t>
          </a:r>
        </a:p>
      </dsp:txBody>
      <dsp:txXfrm>
        <a:off x="2655703" y="1920609"/>
        <a:ext cx="2157471" cy="1294482"/>
      </dsp:txXfrm>
    </dsp:sp>
    <dsp:sp modelId="{45751FB0-0B27-4A4D-B14C-6E97D8D44381}">
      <dsp:nvSpPr>
        <dsp:cNvPr id="0" name=""/>
        <dsp:cNvSpPr/>
      </dsp:nvSpPr>
      <dsp:spPr>
        <a:xfrm>
          <a:off x="746506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2565369"/>
        <a:ext cx="24810" cy="4962"/>
      </dsp:txXfrm>
    </dsp:sp>
    <dsp:sp modelId="{48962F95-CD6D-4F7D-8EA0-D505879685F7}">
      <dsp:nvSpPr>
        <dsp:cNvPr id="0" name=""/>
        <dsp:cNvSpPr/>
      </dsp:nvSpPr>
      <dsp:spPr>
        <a:xfrm>
          <a:off x="530939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Director Login</a:t>
          </a:r>
        </a:p>
      </dsp:txBody>
      <dsp:txXfrm>
        <a:off x="5309393" y="1920609"/>
        <a:ext cx="2157471" cy="1294482"/>
      </dsp:txXfrm>
    </dsp:sp>
    <dsp:sp modelId="{76D117FB-A9CA-4F13-9FE9-7E1285560E9F}">
      <dsp:nvSpPr>
        <dsp:cNvPr id="0" name=""/>
        <dsp:cNvSpPr/>
      </dsp:nvSpPr>
      <dsp:spPr>
        <a:xfrm>
          <a:off x="1080749" y="3213292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3443620"/>
        <a:ext cx="398825" cy="4962"/>
      </dsp:txXfrm>
    </dsp:sp>
    <dsp:sp modelId="{146C62D7-8B48-482A-842F-0441C966D3D9}">
      <dsp:nvSpPr>
        <dsp:cNvPr id="0" name=""/>
        <dsp:cNvSpPr/>
      </dsp:nvSpPr>
      <dsp:spPr>
        <a:xfrm>
          <a:off x="7963082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Scene Setup Approve</a:t>
          </a:r>
        </a:p>
      </dsp:txBody>
      <dsp:txXfrm>
        <a:off x="7963082" y="1920609"/>
        <a:ext cx="2157471" cy="1294482"/>
      </dsp:txXfrm>
    </dsp:sp>
    <dsp:sp modelId="{AD22617A-5E80-4D23-B3EA-8787ECC0F35E}">
      <dsp:nvSpPr>
        <dsp:cNvPr id="0" name=""/>
        <dsp:cNvSpPr/>
      </dsp:nvSpPr>
      <dsp:spPr>
        <a:xfrm>
          <a:off x="2157685" y="4312832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4356070"/>
        <a:ext cx="24810" cy="4962"/>
      </dsp:txXfrm>
    </dsp:sp>
    <dsp:sp modelId="{CFD2D437-EEB8-432B-814F-593FBA77D0BA}">
      <dsp:nvSpPr>
        <dsp:cNvPr id="0" name=""/>
        <dsp:cNvSpPr/>
      </dsp:nvSpPr>
      <dsp:spPr>
        <a:xfrm>
          <a:off x="2014" y="3711310"/>
          <a:ext cx="2157471" cy="1294482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Character Setup Approve</a:t>
          </a:r>
        </a:p>
      </dsp:txBody>
      <dsp:txXfrm>
        <a:off x="2014" y="3711310"/>
        <a:ext cx="2157471" cy="1294482"/>
      </dsp:txXfrm>
    </dsp:sp>
    <dsp:sp modelId="{FB255A0A-CA96-4932-84A1-FE2775FBB409}">
      <dsp:nvSpPr>
        <dsp:cNvPr id="0" name=""/>
        <dsp:cNvSpPr/>
      </dsp:nvSpPr>
      <dsp:spPr>
        <a:xfrm>
          <a:off x="2655703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Location Setup</a:t>
          </a:r>
        </a:p>
      </dsp:txBody>
      <dsp:txXfrm>
        <a:off x="2655703" y="3711310"/>
        <a:ext cx="2157471" cy="129448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157685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774668"/>
        <a:ext cx="24810" cy="4962"/>
      </dsp:txXfrm>
    </dsp:sp>
    <dsp:sp modelId="{02D881D2-9148-4EAA-B2A3-79E1A0C30EDE}">
      <dsp:nvSpPr>
        <dsp:cNvPr id="0" name=""/>
        <dsp:cNvSpPr/>
      </dsp:nvSpPr>
      <dsp:spPr>
        <a:xfrm>
          <a:off x="2014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 Login</a:t>
          </a:r>
          <a:endParaRPr lang="en-IN" sz="2300" kern="1200" dirty="0"/>
        </a:p>
      </dsp:txBody>
      <dsp:txXfrm>
        <a:off x="2014" y="129908"/>
        <a:ext cx="2157471" cy="1294482"/>
      </dsp:txXfrm>
    </dsp:sp>
    <dsp:sp modelId="{6755F7AE-09ED-4DFA-8787-C6D20B45642C}">
      <dsp:nvSpPr>
        <dsp:cNvPr id="0" name=""/>
        <dsp:cNvSpPr/>
      </dsp:nvSpPr>
      <dsp:spPr>
        <a:xfrm>
          <a:off x="481137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774668"/>
        <a:ext cx="24810" cy="4962"/>
      </dsp:txXfrm>
    </dsp:sp>
    <dsp:sp modelId="{2058E4E2-AAE4-4B20-B159-768E6216A194}">
      <dsp:nvSpPr>
        <dsp:cNvPr id="0" name=""/>
        <dsp:cNvSpPr/>
      </dsp:nvSpPr>
      <dsp:spPr>
        <a:xfrm>
          <a:off x="265570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 Crew</a:t>
          </a:r>
          <a:endParaRPr lang="en-US" sz="2300" kern="1200" dirty="0"/>
        </a:p>
      </dsp:txBody>
      <dsp:txXfrm>
        <a:off x="2655703" y="129908"/>
        <a:ext cx="2157471" cy="1294482"/>
      </dsp:txXfrm>
    </dsp:sp>
    <dsp:sp modelId="{1D5286F2-31B0-49FB-9650-F54BEDFB6248}">
      <dsp:nvSpPr>
        <dsp:cNvPr id="0" name=""/>
        <dsp:cNvSpPr/>
      </dsp:nvSpPr>
      <dsp:spPr>
        <a:xfrm>
          <a:off x="7465064" y="731429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774668"/>
        <a:ext cx="24810" cy="4962"/>
      </dsp:txXfrm>
    </dsp:sp>
    <dsp:sp modelId="{9493C475-FE53-4C7B-9D10-7AB4405D70C9}">
      <dsp:nvSpPr>
        <dsp:cNvPr id="0" name=""/>
        <dsp:cNvSpPr/>
      </dsp:nvSpPr>
      <dsp:spPr>
        <a:xfrm>
          <a:off x="5309393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Upload Script</a:t>
          </a:r>
        </a:p>
      </dsp:txBody>
      <dsp:txXfrm>
        <a:off x="5309393" y="129908"/>
        <a:ext cx="2157471" cy="1294482"/>
      </dsp:txXfrm>
    </dsp:sp>
    <dsp:sp modelId="{9A6F8462-5CC8-4197-8238-BBC585F2DBF5}">
      <dsp:nvSpPr>
        <dsp:cNvPr id="0" name=""/>
        <dsp:cNvSpPr/>
      </dsp:nvSpPr>
      <dsp:spPr>
        <a:xfrm>
          <a:off x="1080749" y="1422591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1652919"/>
        <a:ext cx="398825" cy="4962"/>
      </dsp:txXfrm>
    </dsp:sp>
    <dsp:sp modelId="{B1844026-9167-422E-8C1C-B454412730C2}">
      <dsp:nvSpPr>
        <dsp:cNvPr id="0" name=""/>
        <dsp:cNvSpPr/>
      </dsp:nvSpPr>
      <dsp:spPr>
        <a:xfrm>
          <a:off x="7963082" y="129908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Scene Setup</a:t>
          </a:r>
        </a:p>
      </dsp:txBody>
      <dsp:txXfrm>
        <a:off x="7963082" y="129908"/>
        <a:ext cx="2157471" cy="1294482"/>
      </dsp:txXfrm>
    </dsp:sp>
    <dsp:sp modelId="{813ACAE3-CC76-4BE2-94D8-52958A877798}">
      <dsp:nvSpPr>
        <dsp:cNvPr id="0" name=""/>
        <dsp:cNvSpPr/>
      </dsp:nvSpPr>
      <dsp:spPr>
        <a:xfrm>
          <a:off x="2157685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2565369"/>
        <a:ext cx="24810" cy="4962"/>
      </dsp:txXfrm>
    </dsp:sp>
    <dsp:sp modelId="{16783616-8CD0-4703-A4B6-4E442BF3C4E9}">
      <dsp:nvSpPr>
        <dsp:cNvPr id="0" name=""/>
        <dsp:cNvSpPr/>
      </dsp:nvSpPr>
      <dsp:spPr>
        <a:xfrm>
          <a:off x="2014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Character Setup</a:t>
          </a:r>
        </a:p>
      </dsp:txBody>
      <dsp:txXfrm>
        <a:off x="2014" y="1920609"/>
        <a:ext cx="2157471" cy="1294482"/>
      </dsp:txXfrm>
    </dsp:sp>
    <dsp:sp modelId="{738D32D0-A04C-4120-81B7-6C67925CA43C}">
      <dsp:nvSpPr>
        <dsp:cNvPr id="0" name=""/>
        <dsp:cNvSpPr/>
      </dsp:nvSpPr>
      <dsp:spPr>
        <a:xfrm>
          <a:off x="481137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31778" y="2565369"/>
        <a:ext cx="24810" cy="4962"/>
      </dsp:txXfrm>
    </dsp:sp>
    <dsp:sp modelId="{AB4E80FA-6EA9-4921-8970-70926A13D163}">
      <dsp:nvSpPr>
        <dsp:cNvPr id="0" name=""/>
        <dsp:cNvSpPr/>
      </dsp:nvSpPr>
      <dsp:spPr>
        <a:xfrm>
          <a:off x="265570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 Location Setup</a:t>
          </a:r>
        </a:p>
      </dsp:txBody>
      <dsp:txXfrm>
        <a:off x="2655703" y="1920609"/>
        <a:ext cx="2157471" cy="1294482"/>
      </dsp:txXfrm>
    </dsp:sp>
    <dsp:sp modelId="{45751FB0-0B27-4A4D-B14C-6E97D8D44381}">
      <dsp:nvSpPr>
        <dsp:cNvPr id="0" name=""/>
        <dsp:cNvSpPr/>
      </dsp:nvSpPr>
      <dsp:spPr>
        <a:xfrm>
          <a:off x="7465064" y="2522131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5468" y="2565369"/>
        <a:ext cx="24810" cy="4962"/>
      </dsp:txXfrm>
    </dsp:sp>
    <dsp:sp modelId="{48962F95-CD6D-4F7D-8EA0-D505879685F7}">
      <dsp:nvSpPr>
        <dsp:cNvPr id="0" name=""/>
        <dsp:cNvSpPr/>
      </dsp:nvSpPr>
      <dsp:spPr>
        <a:xfrm>
          <a:off x="5309393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Director Login</a:t>
          </a:r>
        </a:p>
      </dsp:txBody>
      <dsp:txXfrm>
        <a:off x="5309393" y="1920609"/>
        <a:ext cx="2157471" cy="1294482"/>
      </dsp:txXfrm>
    </dsp:sp>
    <dsp:sp modelId="{76D117FB-A9CA-4F13-9FE9-7E1285560E9F}">
      <dsp:nvSpPr>
        <dsp:cNvPr id="0" name=""/>
        <dsp:cNvSpPr/>
      </dsp:nvSpPr>
      <dsp:spPr>
        <a:xfrm>
          <a:off x="1080749" y="3213292"/>
          <a:ext cx="7961068" cy="465618"/>
        </a:xfrm>
        <a:custGeom>
          <a:avLst/>
          <a:gdLst/>
          <a:ahLst/>
          <a:cxnLst/>
          <a:rect l="0" t="0" r="0" b="0"/>
          <a:pathLst>
            <a:path>
              <a:moveTo>
                <a:pt x="7961068" y="0"/>
              </a:moveTo>
              <a:lnTo>
                <a:pt x="7961068" y="249909"/>
              </a:lnTo>
              <a:lnTo>
                <a:pt x="0" y="249909"/>
              </a:lnTo>
              <a:lnTo>
                <a:pt x="0" y="4656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1871" y="3443620"/>
        <a:ext cx="398825" cy="4962"/>
      </dsp:txXfrm>
    </dsp:sp>
    <dsp:sp modelId="{146C62D7-8B48-482A-842F-0441C966D3D9}">
      <dsp:nvSpPr>
        <dsp:cNvPr id="0" name=""/>
        <dsp:cNvSpPr/>
      </dsp:nvSpPr>
      <dsp:spPr>
        <a:xfrm>
          <a:off x="7963082" y="1920609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Scene Setup Approve</a:t>
          </a:r>
        </a:p>
      </dsp:txBody>
      <dsp:txXfrm>
        <a:off x="7963082" y="1920609"/>
        <a:ext cx="2157471" cy="1294482"/>
      </dsp:txXfrm>
    </dsp:sp>
    <dsp:sp modelId="{AD22617A-5E80-4D23-B3EA-8787ECC0F35E}">
      <dsp:nvSpPr>
        <dsp:cNvPr id="0" name=""/>
        <dsp:cNvSpPr/>
      </dsp:nvSpPr>
      <dsp:spPr>
        <a:xfrm>
          <a:off x="2157685" y="4312832"/>
          <a:ext cx="465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6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8089" y="4356070"/>
        <a:ext cx="24810" cy="4962"/>
      </dsp:txXfrm>
    </dsp:sp>
    <dsp:sp modelId="{CFD2D437-EEB8-432B-814F-593FBA77D0BA}">
      <dsp:nvSpPr>
        <dsp:cNvPr id="0" name=""/>
        <dsp:cNvSpPr/>
      </dsp:nvSpPr>
      <dsp:spPr>
        <a:xfrm>
          <a:off x="2014" y="3711310"/>
          <a:ext cx="2157471" cy="1294482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Character Setup Approve</a:t>
          </a:r>
        </a:p>
      </dsp:txBody>
      <dsp:txXfrm>
        <a:off x="2014" y="3711310"/>
        <a:ext cx="2157471" cy="1294482"/>
      </dsp:txXfrm>
    </dsp:sp>
    <dsp:sp modelId="{FB255A0A-CA96-4932-84A1-FE2775FBB409}">
      <dsp:nvSpPr>
        <dsp:cNvPr id="0" name=""/>
        <dsp:cNvSpPr/>
      </dsp:nvSpPr>
      <dsp:spPr>
        <a:xfrm>
          <a:off x="2655703" y="3711310"/>
          <a:ext cx="2157471" cy="1294482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Dir Location Setup</a:t>
          </a:r>
        </a:p>
      </dsp:txBody>
      <dsp:txXfrm>
        <a:off x="2655703" y="3711310"/>
        <a:ext cx="2157471" cy="129448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  <a:endParaRPr lang="en-IN" sz="3200" kern="1200" dirty="0"/>
        </a:p>
      </dsp:txBody>
      <dsp:txXfrm>
        <a:off x="1132190" y="1448"/>
        <a:ext cx="2271152" cy="1362691"/>
      </dsp:txXfrm>
    </dsp:sp>
    <dsp:sp modelId="{6755F7AE-09ED-4DFA-8787-C6D20B45642C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Character</a:t>
          </a:r>
        </a:p>
      </dsp:txBody>
      <dsp:txXfrm>
        <a:off x="3925707" y="1448"/>
        <a:ext cx="2271152" cy="1362691"/>
      </dsp:txXfrm>
    </dsp:sp>
    <dsp:sp modelId="{1D5286F2-31B0-49FB-9650-F54BEDFB6248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9493C475-FE53-4C7B-9D10-7AB4405D70C9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Location</a:t>
          </a:r>
        </a:p>
      </dsp:txBody>
      <dsp:txXfrm>
        <a:off x="6719225" y="1448"/>
        <a:ext cx="2271152" cy="1362691"/>
      </dsp:txXfrm>
    </dsp:sp>
    <dsp:sp modelId="{9A6F8462-5CC8-4197-8238-BBC585F2DBF5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B1844026-9167-422E-8C1C-B454412730C2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 Login</a:t>
          </a:r>
        </a:p>
      </dsp:txBody>
      <dsp:txXfrm>
        <a:off x="1132190" y="1886505"/>
        <a:ext cx="2271152" cy="1362691"/>
      </dsp:txXfrm>
    </dsp:sp>
    <dsp:sp modelId="{813ACAE3-CC76-4BE2-94D8-52958A877798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16783616-8CD0-4703-A4B6-4E442BF3C4E9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Actor</a:t>
          </a:r>
        </a:p>
      </dsp:txBody>
      <dsp:txXfrm>
        <a:off x="3925707" y="1886505"/>
        <a:ext cx="2271152" cy="1362691"/>
      </dsp:txXfrm>
    </dsp:sp>
    <dsp:sp modelId="{A097DE2C-AA9D-4C22-8519-DC02EFA8C1F8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AB4E80FA-6EA9-4921-8970-70926A13D163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Location</a:t>
          </a:r>
        </a:p>
      </dsp:txBody>
      <dsp:txXfrm>
        <a:off x="6719225" y="1886505"/>
        <a:ext cx="2271152" cy="1362691"/>
      </dsp:txXfrm>
    </dsp:sp>
    <dsp:sp modelId="{6717BF9A-D044-4D00-8CE6-55601FA47807}">
      <dsp:nvSpPr>
        <dsp:cNvPr id="0" name=""/>
        <dsp:cNvSpPr/>
      </dsp:nvSpPr>
      <dsp:spPr>
        <a:xfrm>
          <a:off x="3401542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4450295"/>
        <a:ext cx="26118" cy="5223"/>
      </dsp:txXfrm>
    </dsp:sp>
    <dsp:sp modelId="{EF238E57-E9DC-4279-A8FA-9BCCBC0EC44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</a:p>
      </dsp:txBody>
      <dsp:txXfrm>
        <a:off x="1132190" y="3771561"/>
        <a:ext cx="2271152" cy="1362691"/>
      </dsp:txXfrm>
    </dsp:sp>
    <dsp:sp modelId="{2246361D-1409-4C5C-A50B-AA31C5DD49A9}">
      <dsp:nvSpPr>
        <dsp:cNvPr id="0" name=""/>
        <dsp:cNvSpPr/>
      </dsp:nvSpPr>
      <dsp:spPr>
        <a:xfrm>
          <a:off x="6195060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4450295"/>
        <a:ext cx="26118" cy="5223"/>
      </dsp:txXfrm>
    </dsp:sp>
    <dsp:sp modelId="{3D2057C3-7A6A-4F7C-A73F-41B325740A39}">
      <dsp:nvSpPr>
        <dsp:cNvPr id="0" name=""/>
        <dsp:cNvSpPr/>
      </dsp:nvSpPr>
      <dsp:spPr>
        <a:xfrm>
          <a:off x="3925707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Actor</a:t>
          </a:r>
        </a:p>
      </dsp:txBody>
      <dsp:txXfrm>
        <a:off x="3925707" y="3771561"/>
        <a:ext cx="2271152" cy="1362691"/>
      </dsp:txXfrm>
    </dsp:sp>
    <dsp:sp modelId="{76C3BC5B-A064-4356-99FE-CCA75DA21BAA}">
      <dsp:nvSpPr>
        <dsp:cNvPr id="0" name=""/>
        <dsp:cNvSpPr/>
      </dsp:nvSpPr>
      <dsp:spPr>
        <a:xfrm>
          <a:off x="6719225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Location</a:t>
          </a:r>
        </a:p>
      </dsp:txBody>
      <dsp:txXfrm>
        <a:off x="6719225" y="3771561"/>
        <a:ext cx="2271152" cy="136269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  <a:endParaRPr lang="en-IN" sz="3200" kern="1200" dirty="0"/>
        </a:p>
      </dsp:txBody>
      <dsp:txXfrm>
        <a:off x="1132190" y="1448"/>
        <a:ext cx="2271152" cy="1362691"/>
      </dsp:txXfrm>
    </dsp:sp>
    <dsp:sp modelId="{6755F7AE-09ED-4DFA-8787-C6D20B45642C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Character</a:t>
          </a:r>
        </a:p>
      </dsp:txBody>
      <dsp:txXfrm>
        <a:off x="3925707" y="1448"/>
        <a:ext cx="2271152" cy="1362691"/>
      </dsp:txXfrm>
    </dsp:sp>
    <dsp:sp modelId="{1D5286F2-31B0-49FB-9650-F54BEDFB6248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9493C475-FE53-4C7B-9D10-7AB4405D70C9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Location</a:t>
          </a:r>
        </a:p>
      </dsp:txBody>
      <dsp:txXfrm>
        <a:off x="6719225" y="1448"/>
        <a:ext cx="2271152" cy="1362691"/>
      </dsp:txXfrm>
    </dsp:sp>
    <dsp:sp modelId="{9A6F8462-5CC8-4197-8238-BBC585F2DBF5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B1844026-9167-422E-8C1C-B454412730C2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 Login</a:t>
          </a:r>
        </a:p>
      </dsp:txBody>
      <dsp:txXfrm>
        <a:off x="1132190" y="1886505"/>
        <a:ext cx="2271152" cy="1362691"/>
      </dsp:txXfrm>
    </dsp:sp>
    <dsp:sp modelId="{813ACAE3-CC76-4BE2-94D8-52958A877798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16783616-8CD0-4703-A4B6-4E442BF3C4E9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Actor</a:t>
          </a:r>
        </a:p>
      </dsp:txBody>
      <dsp:txXfrm>
        <a:off x="3925707" y="1886505"/>
        <a:ext cx="2271152" cy="1362691"/>
      </dsp:txXfrm>
    </dsp:sp>
    <dsp:sp modelId="{A097DE2C-AA9D-4C22-8519-DC02EFA8C1F8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AB4E80FA-6EA9-4921-8970-70926A13D163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Location</a:t>
          </a:r>
        </a:p>
      </dsp:txBody>
      <dsp:txXfrm>
        <a:off x="6719225" y="1886505"/>
        <a:ext cx="2271152" cy="1362691"/>
      </dsp:txXfrm>
    </dsp:sp>
    <dsp:sp modelId="{6717BF9A-D044-4D00-8CE6-55601FA47807}">
      <dsp:nvSpPr>
        <dsp:cNvPr id="0" name=""/>
        <dsp:cNvSpPr/>
      </dsp:nvSpPr>
      <dsp:spPr>
        <a:xfrm>
          <a:off x="3401542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4450295"/>
        <a:ext cx="26118" cy="5223"/>
      </dsp:txXfrm>
    </dsp:sp>
    <dsp:sp modelId="{EF238E57-E9DC-4279-A8FA-9BCCBC0EC44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</a:p>
      </dsp:txBody>
      <dsp:txXfrm>
        <a:off x="1132190" y="3771561"/>
        <a:ext cx="2271152" cy="1362691"/>
      </dsp:txXfrm>
    </dsp:sp>
    <dsp:sp modelId="{2246361D-1409-4C5C-A50B-AA31C5DD49A9}">
      <dsp:nvSpPr>
        <dsp:cNvPr id="0" name=""/>
        <dsp:cNvSpPr/>
      </dsp:nvSpPr>
      <dsp:spPr>
        <a:xfrm>
          <a:off x="6195060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4450295"/>
        <a:ext cx="26118" cy="5223"/>
      </dsp:txXfrm>
    </dsp:sp>
    <dsp:sp modelId="{3D2057C3-7A6A-4F7C-A73F-41B325740A39}">
      <dsp:nvSpPr>
        <dsp:cNvPr id="0" name=""/>
        <dsp:cNvSpPr/>
      </dsp:nvSpPr>
      <dsp:spPr>
        <a:xfrm>
          <a:off x="3925707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Actor</a:t>
          </a:r>
        </a:p>
      </dsp:txBody>
      <dsp:txXfrm>
        <a:off x="3925707" y="3771561"/>
        <a:ext cx="2271152" cy="1362691"/>
      </dsp:txXfrm>
    </dsp:sp>
    <dsp:sp modelId="{76C3BC5B-A064-4356-99FE-CCA75DA21BAA}">
      <dsp:nvSpPr>
        <dsp:cNvPr id="0" name=""/>
        <dsp:cNvSpPr/>
      </dsp:nvSpPr>
      <dsp:spPr>
        <a:xfrm>
          <a:off x="6719225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Location</a:t>
          </a:r>
        </a:p>
      </dsp:txBody>
      <dsp:txXfrm>
        <a:off x="6719225" y="3771561"/>
        <a:ext cx="2271152" cy="136269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  <a:endParaRPr lang="en-IN" sz="3200" kern="1200" dirty="0"/>
        </a:p>
      </dsp:txBody>
      <dsp:txXfrm>
        <a:off x="1132190" y="1448"/>
        <a:ext cx="2271152" cy="1362691"/>
      </dsp:txXfrm>
    </dsp:sp>
    <dsp:sp modelId="{6755F7AE-09ED-4DFA-8787-C6D20B45642C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Character</a:t>
          </a:r>
        </a:p>
      </dsp:txBody>
      <dsp:txXfrm>
        <a:off x="3925707" y="1448"/>
        <a:ext cx="2271152" cy="1362691"/>
      </dsp:txXfrm>
    </dsp:sp>
    <dsp:sp modelId="{1D5286F2-31B0-49FB-9650-F54BEDFB6248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9493C475-FE53-4C7B-9D10-7AB4405D70C9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Location</a:t>
          </a:r>
        </a:p>
      </dsp:txBody>
      <dsp:txXfrm>
        <a:off x="6719225" y="1448"/>
        <a:ext cx="2271152" cy="1362691"/>
      </dsp:txXfrm>
    </dsp:sp>
    <dsp:sp modelId="{9A6F8462-5CC8-4197-8238-BBC585F2DBF5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B1844026-9167-422E-8C1C-B454412730C2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 Login</a:t>
          </a:r>
        </a:p>
      </dsp:txBody>
      <dsp:txXfrm>
        <a:off x="1132190" y="1886505"/>
        <a:ext cx="2271152" cy="1362691"/>
      </dsp:txXfrm>
    </dsp:sp>
    <dsp:sp modelId="{813ACAE3-CC76-4BE2-94D8-52958A877798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16783616-8CD0-4703-A4B6-4E442BF3C4E9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Actor</a:t>
          </a:r>
        </a:p>
      </dsp:txBody>
      <dsp:txXfrm>
        <a:off x="3925707" y="1886505"/>
        <a:ext cx="2271152" cy="1362691"/>
      </dsp:txXfrm>
    </dsp:sp>
    <dsp:sp modelId="{A097DE2C-AA9D-4C22-8519-DC02EFA8C1F8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AB4E80FA-6EA9-4921-8970-70926A13D163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Location</a:t>
          </a:r>
        </a:p>
      </dsp:txBody>
      <dsp:txXfrm>
        <a:off x="6719225" y="1886505"/>
        <a:ext cx="2271152" cy="1362691"/>
      </dsp:txXfrm>
    </dsp:sp>
    <dsp:sp modelId="{6717BF9A-D044-4D00-8CE6-55601FA47807}">
      <dsp:nvSpPr>
        <dsp:cNvPr id="0" name=""/>
        <dsp:cNvSpPr/>
      </dsp:nvSpPr>
      <dsp:spPr>
        <a:xfrm>
          <a:off x="3401542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4450295"/>
        <a:ext cx="26118" cy="5223"/>
      </dsp:txXfrm>
    </dsp:sp>
    <dsp:sp modelId="{EF238E57-E9DC-4279-A8FA-9BCCBC0EC44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</a:p>
      </dsp:txBody>
      <dsp:txXfrm>
        <a:off x="1132190" y="3771561"/>
        <a:ext cx="2271152" cy="1362691"/>
      </dsp:txXfrm>
    </dsp:sp>
    <dsp:sp modelId="{2246361D-1409-4C5C-A50B-AA31C5DD49A9}">
      <dsp:nvSpPr>
        <dsp:cNvPr id="0" name=""/>
        <dsp:cNvSpPr/>
      </dsp:nvSpPr>
      <dsp:spPr>
        <a:xfrm>
          <a:off x="6195060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4450295"/>
        <a:ext cx="26118" cy="5223"/>
      </dsp:txXfrm>
    </dsp:sp>
    <dsp:sp modelId="{3D2057C3-7A6A-4F7C-A73F-41B325740A39}">
      <dsp:nvSpPr>
        <dsp:cNvPr id="0" name=""/>
        <dsp:cNvSpPr/>
      </dsp:nvSpPr>
      <dsp:spPr>
        <a:xfrm>
          <a:off x="3925707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Actor</a:t>
          </a:r>
        </a:p>
      </dsp:txBody>
      <dsp:txXfrm>
        <a:off x="3925707" y="3771561"/>
        <a:ext cx="2271152" cy="1362691"/>
      </dsp:txXfrm>
    </dsp:sp>
    <dsp:sp modelId="{76C3BC5B-A064-4356-99FE-CCA75DA21BAA}">
      <dsp:nvSpPr>
        <dsp:cNvPr id="0" name=""/>
        <dsp:cNvSpPr/>
      </dsp:nvSpPr>
      <dsp:spPr>
        <a:xfrm>
          <a:off x="6719225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Location</a:t>
          </a:r>
        </a:p>
      </dsp:txBody>
      <dsp:txXfrm>
        <a:off x="6719225" y="3771561"/>
        <a:ext cx="2271152" cy="13626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Admin Login</a:t>
          </a:r>
          <a:endParaRPr lang="en-IN" sz="2900" kern="1200" dirty="0">
            <a:solidFill>
              <a:schemeClr val="bg1"/>
            </a:solidFill>
          </a:endParaRPr>
        </a:p>
      </dsp:txBody>
      <dsp:txXfrm>
        <a:off x="1132190" y="1448"/>
        <a:ext cx="2271152" cy="1362691"/>
      </dsp:txXfrm>
    </dsp:sp>
    <dsp:sp modelId="{9737D588-C246-4CCD-88FA-05201AB8B531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E8F9FD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accent5">
                  <a:lumMod val="50000"/>
                </a:schemeClr>
              </a:solidFill>
            </a:rPr>
            <a:t>Create Production</a:t>
          </a:r>
        </a:p>
      </dsp:txBody>
      <dsp:txXfrm>
        <a:off x="3925707" y="1448"/>
        <a:ext cx="2271152" cy="1362691"/>
      </dsp:txXfrm>
    </dsp:sp>
    <dsp:sp modelId="{3C0C8A40-D7D0-423B-BA7F-DB5E31C4989E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DDF4240D-9225-4A20-8346-8EB7965EFF00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Department</a:t>
          </a:r>
        </a:p>
      </dsp:txBody>
      <dsp:txXfrm>
        <a:off x="6719225" y="1448"/>
        <a:ext cx="2271152" cy="1362691"/>
      </dsp:txXfrm>
    </dsp:sp>
    <dsp:sp modelId="{1FD3BDBC-A77F-4BD1-93E6-4973468465EA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CDA1539C-5F02-4B97-9E13-C48F35CA5BE8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Sub Department</a:t>
          </a:r>
        </a:p>
      </dsp:txBody>
      <dsp:txXfrm>
        <a:off x="1132190" y="1886505"/>
        <a:ext cx="2271152" cy="1362691"/>
      </dsp:txXfrm>
    </dsp:sp>
    <dsp:sp modelId="{E16C1CF8-3791-40F5-B3F9-2981B445C860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5CBC8DB9-F301-4233-BA85-42CC1902A846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Designation</a:t>
          </a:r>
        </a:p>
      </dsp:txBody>
      <dsp:txXfrm>
        <a:off x="3925707" y="1886505"/>
        <a:ext cx="2271152" cy="1362691"/>
      </dsp:txXfrm>
    </dsp:sp>
    <dsp:sp modelId="{FC9847C6-8666-45FE-8FBE-88E7C5656909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C29BC09D-881E-4F84-83EB-73015DE644DD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Add Crew</a:t>
          </a:r>
        </a:p>
      </dsp:txBody>
      <dsp:txXfrm>
        <a:off x="6719225" y="1886505"/>
        <a:ext cx="2271152" cy="1362691"/>
      </dsp:txXfrm>
    </dsp:sp>
    <dsp:sp modelId="{F527A869-3967-417B-B3B4-B5860C9FEAD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Define User Rights</a:t>
          </a:r>
        </a:p>
      </dsp:txBody>
      <dsp:txXfrm>
        <a:off x="1132190" y="3771561"/>
        <a:ext cx="2271152" cy="136269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  <a:endParaRPr lang="en-IN" sz="3200" kern="1200" dirty="0"/>
        </a:p>
      </dsp:txBody>
      <dsp:txXfrm>
        <a:off x="1132190" y="1448"/>
        <a:ext cx="2271152" cy="1362691"/>
      </dsp:txXfrm>
    </dsp:sp>
    <dsp:sp modelId="{6755F7AE-09ED-4DFA-8787-C6D20B45642C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Character</a:t>
          </a:r>
        </a:p>
      </dsp:txBody>
      <dsp:txXfrm>
        <a:off x="3925707" y="1448"/>
        <a:ext cx="2271152" cy="1362691"/>
      </dsp:txXfrm>
    </dsp:sp>
    <dsp:sp modelId="{1D5286F2-31B0-49FB-9650-F54BEDFB6248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9493C475-FE53-4C7B-9D10-7AB4405D70C9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Location</a:t>
          </a:r>
        </a:p>
      </dsp:txBody>
      <dsp:txXfrm>
        <a:off x="6719225" y="1448"/>
        <a:ext cx="2271152" cy="1362691"/>
      </dsp:txXfrm>
    </dsp:sp>
    <dsp:sp modelId="{9A6F8462-5CC8-4197-8238-BBC585F2DBF5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B1844026-9167-422E-8C1C-B454412730C2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 Login</a:t>
          </a:r>
        </a:p>
      </dsp:txBody>
      <dsp:txXfrm>
        <a:off x="1132190" y="1886505"/>
        <a:ext cx="2271152" cy="1362691"/>
      </dsp:txXfrm>
    </dsp:sp>
    <dsp:sp modelId="{813ACAE3-CC76-4BE2-94D8-52958A877798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16783616-8CD0-4703-A4B6-4E442BF3C4E9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Actor</a:t>
          </a:r>
        </a:p>
      </dsp:txBody>
      <dsp:txXfrm>
        <a:off x="3925707" y="1886505"/>
        <a:ext cx="2271152" cy="1362691"/>
      </dsp:txXfrm>
    </dsp:sp>
    <dsp:sp modelId="{A097DE2C-AA9D-4C22-8519-DC02EFA8C1F8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AB4E80FA-6EA9-4921-8970-70926A13D163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Location</a:t>
          </a:r>
        </a:p>
      </dsp:txBody>
      <dsp:txXfrm>
        <a:off x="6719225" y="1886505"/>
        <a:ext cx="2271152" cy="1362691"/>
      </dsp:txXfrm>
    </dsp:sp>
    <dsp:sp modelId="{6717BF9A-D044-4D00-8CE6-55601FA47807}">
      <dsp:nvSpPr>
        <dsp:cNvPr id="0" name=""/>
        <dsp:cNvSpPr/>
      </dsp:nvSpPr>
      <dsp:spPr>
        <a:xfrm>
          <a:off x="3401542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4450295"/>
        <a:ext cx="26118" cy="5223"/>
      </dsp:txXfrm>
    </dsp:sp>
    <dsp:sp modelId="{EF238E57-E9DC-4279-A8FA-9BCCBC0EC44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</a:p>
      </dsp:txBody>
      <dsp:txXfrm>
        <a:off x="1132190" y="3771561"/>
        <a:ext cx="2271152" cy="1362691"/>
      </dsp:txXfrm>
    </dsp:sp>
    <dsp:sp modelId="{2246361D-1409-4C5C-A50B-AA31C5DD49A9}">
      <dsp:nvSpPr>
        <dsp:cNvPr id="0" name=""/>
        <dsp:cNvSpPr/>
      </dsp:nvSpPr>
      <dsp:spPr>
        <a:xfrm>
          <a:off x="6195060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4450295"/>
        <a:ext cx="26118" cy="5223"/>
      </dsp:txXfrm>
    </dsp:sp>
    <dsp:sp modelId="{3D2057C3-7A6A-4F7C-A73F-41B325740A39}">
      <dsp:nvSpPr>
        <dsp:cNvPr id="0" name=""/>
        <dsp:cNvSpPr/>
      </dsp:nvSpPr>
      <dsp:spPr>
        <a:xfrm>
          <a:off x="3925707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Actor</a:t>
          </a:r>
        </a:p>
      </dsp:txBody>
      <dsp:txXfrm>
        <a:off x="3925707" y="3771561"/>
        <a:ext cx="2271152" cy="1362691"/>
      </dsp:txXfrm>
    </dsp:sp>
    <dsp:sp modelId="{76C3BC5B-A064-4356-99FE-CCA75DA21BAA}">
      <dsp:nvSpPr>
        <dsp:cNvPr id="0" name=""/>
        <dsp:cNvSpPr/>
      </dsp:nvSpPr>
      <dsp:spPr>
        <a:xfrm>
          <a:off x="6719225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Location</a:t>
          </a:r>
        </a:p>
      </dsp:txBody>
      <dsp:txXfrm>
        <a:off x="6719225" y="3771561"/>
        <a:ext cx="2271152" cy="136269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  <a:endParaRPr lang="en-IN" sz="3200" kern="1200" dirty="0"/>
        </a:p>
      </dsp:txBody>
      <dsp:txXfrm>
        <a:off x="1132190" y="1448"/>
        <a:ext cx="2271152" cy="1362691"/>
      </dsp:txXfrm>
    </dsp:sp>
    <dsp:sp modelId="{6755F7AE-09ED-4DFA-8787-C6D20B45642C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Character</a:t>
          </a:r>
        </a:p>
      </dsp:txBody>
      <dsp:txXfrm>
        <a:off x="3925707" y="1448"/>
        <a:ext cx="2271152" cy="1362691"/>
      </dsp:txXfrm>
    </dsp:sp>
    <dsp:sp modelId="{1D5286F2-31B0-49FB-9650-F54BEDFB6248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9493C475-FE53-4C7B-9D10-7AB4405D70C9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Location</a:t>
          </a:r>
        </a:p>
      </dsp:txBody>
      <dsp:txXfrm>
        <a:off x="6719225" y="1448"/>
        <a:ext cx="2271152" cy="1362691"/>
      </dsp:txXfrm>
    </dsp:sp>
    <dsp:sp modelId="{9A6F8462-5CC8-4197-8238-BBC585F2DBF5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B1844026-9167-422E-8C1C-B454412730C2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 Login</a:t>
          </a:r>
        </a:p>
      </dsp:txBody>
      <dsp:txXfrm>
        <a:off x="1132190" y="1886505"/>
        <a:ext cx="2271152" cy="1362691"/>
      </dsp:txXfrm>
    </dsp:sp>
    <dsp:sp modelId="{813ACAE3-CC76-4BE2-94D8-52958A877798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16783616-8CD0-4703-A4B6-4E442BF3C4E9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Actor</a:t>
          </a:r>
        </a:p>
      </dsp:txBody>
      <dsp:txXfrm>
        <a:off x="3925707" y="1886505"/>
        <a:ext cx="2271152" cy="1362691"/>
      </dsp:txXfrm>
    </dsp:sp>
    <dsp:sp modelId="{A097DE2C-AA9D-4C22-8519-DC02EFA8C1F8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AB4E80FA-6EA9-4921-8970-70926A13D163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Location</a:t>
          </a:r>
        </a:p>
      </dsp:txBody>
      <dsp:txXfrm>
        <a:off x="6719225" y="1886505"/>
        <a:ext cx="2271152" cy="1362691"/>
      </dsp:txXfrm>
    </dsp:sp>
    <dsp:sp modelId="{6717BF9A-D044-4D00-8CE6-55601FA47807}">
      <dsp:nvSpPr>
        <dsp:cNvPr id="0" name=""/>
        <dsp:cNvSpPr/>
      </dsp:nvSpPr>
      <dsp:spPr>
        <a:xfrm>
          <a:off x="3401542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4450295"/>
        <a:ext cx="26118" cy="5223"/>
      </dsp:txXfrm>
    </dsp:sp>
    <dsp:sp modelId="{EF238E57-E9DC-4279-A8FA-9BCCBC0EC44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</a:p>
      </dsp:txBody>
      <dsp:txXfrm>
        <a:off x="1132190" y="3771561"/>
        <a:ext cx="2271152" cy="1362691"/>
      </dsp:txXfrm>
    </dsp:sp>
    <dsp:sp modelId="{2246361D-1409-4C5C-A50B-AA31C5DD49A9}">
      <dsp:nvSpPr>
        <dsp:cNvPr id="0" name=""/>
        <dsp:cNvSpPr/>
      </dsp:nvSpPr>
      <dsp:spPr>
        <a:xfrm>
          <a:off x="6195060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4450295"/>
        <a:ext cx="26118" cy="5223"/>
      </dsp:txXfrm>
    </dsp:sp>
    <dsp:sp modelId="{3D2057C3-7A6A-4F7C-A73F-41B325740A39}">
      <dsp:nvSpPr>
        <dsp:cNvPr id="0" name=""/>
        <dsp:cNvSpPr/>
      </dsp:nvSpPr>
      <dsp:spPr>
        <a:xfrm>
          <a:off x="3925707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Actor</a:t>
          </a:r>
        </a:p>
      </dsp:txBody>
      <dsp:txXfrm>
        <a:off x="3925707" y="3771561"/>
        <a:ext cx="2271152" cy="1362691"/>
      </dsp:txXfrm>
    </dsp:sp>
    <dsp:sp modelId="{76C3BC5B-A064-4356-99FE-CCA75DA21BAA}">
      <dsp:nvSpPr>
        <dsp:cNvPr id="0" name=""/>
        <dsp:cNvSpPr/>
      </dsp:nvSpPr>
      <dsp:spPr>
        <a:xfrm>
          <a:off x="6719225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Location</a:t>
          </a:r>
        </a:p>
      </dsp:txBody>
      <dsp:txXfrm>
        <a:off x="6719225" y="3771561"/>
        <a:ext cx="2271152" cy="136269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  <a:endParaRPr lang="en-IN" sz="3200" kern="1200" dirty="0"/>
        </a:p>
      </dsp:txBody>
      <dsp:txXfrm>
        <a:off x="1132190" y="1448"/>
        <a:ext cx="2271152" cy="1362691"/>
      </dsp:txXfrm>
    </dsp:sp>
    <dsp:sp modelId="{6755F7AE-09ED-4DFA-8787-C6D20B45642C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Character</a:t>
          </a:r>
        </a:p>
      </dsp:txBody>
      <dsp:txXfrm>
        <a:off x="3925707" y="1448"/>
        <a:ext cx="2271152" cy="1362691"/>
      </dsp:txXfrm>
    </dsp:sp>
    <dsp:sp modelId="{1D5286F2-31B0-49FB-9650-F54BEDFB6248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9493C475-FE53-4C7B-9D10-7AB4405D70C9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Location</a:t>
          </a:r>
        </a:p>
      </dsp:txBody>
      <dsp:txXfrm>
        <a:off x="6719225" y="1448"/>
        <a:ext cx="2271152" cy="1362691"/>
      </dsp:txXfrm>
    </dsp:sp>
    <dsp:sp modelId="{9A6F8462-5CC8-4197-8238-BBC585F2DBF5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B1844026-9167-422E-8C1C-B454412730C2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 Login</a:t>
          </a:r>
        </a:p>
      </dsp:txBody>
      <dsp:txXfrm>
        <a:off x="1132190" y="1886505"/>
        <a:ext cx="2271152" cy="1362691"/>
      </dsp:txXfrm>
    </dsp:sp>
    <dsp:sp modelId="{813ACAE3-CC76-4BE2-94D8-52958A877798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16783616-8CD0-4703-A4B6-4E442BF3C4E9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Actor</a:t>
          </a:r>
        </a:p>
      </dsp:txBody>
      <dsp:txXfrm>
        <a:off x="3925707" y="1886505"/>
        <a:ext cx="2271152" cy="1362691"/>
      </dsp:txXfrm>
    </dsp:sp>
    <dsp:sp modelId="{A097DE2C-AA9D-4C22-8519-DC02EFA8C1F8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AB4E80FA-6EA9-4921-8970-70926A13D163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Location</a:t>
          </a:r>
        </a:p>
      </dsp:txBody>
      <dsp:txXfrm>
        <a:off x="6719225" y="1886505"/>
        <a:ext cx="2271152" cy="1362691"/>
      </dsp:txXfrm>
    </dsp:sp>
    <dsp:sp modelId="{6717BF9A-D044-4D00-8CE6-55601FA47807}">
      <dsp:nvSpPr>
        <dsp:cNvPr id="0" name=""/>
        <dsp:cNvSpPr/>
      </dsp:nvSpPr>
      <dsp:spPr>
        <a:xfrm>
          <a:off x="3401542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4450295"/>
        <a:ext cx="26118" cy="5223"/>
      </dsp:txXfrm>
    </dsp:sp>
    <dsp:sp modelId="{EF238E57-E9DC-4279-A8FA-9BCCBC0EC44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</a:p>
      </dsp:txBody>
      <dsp:txXfrm>
        <a:off x="1132190" y="3771561"/>
        <a:ext cx="2271152" cy="1362691"/>
      </dsp:txXfrm>
    </dsp:sp>
    <dsp:sp modelId="{2246361D-1409-4C5C-A50B-AA31C5DD49A9}">
      <dsp:nvSpPr>
        <dsp:cNvPr id="0" name=""/>
        <dsp:cNvSpPr/>
      </dsp:nvSpPr>
      <dsp:spPr>
        <a:xfrm>
          <a:off x="6195060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4450295"/>
        <a:ext cx="26118" cy="5223"/>
      </dsp:txXfrm>
    </dsp:sp>
    <dsp:sp modelId="{3D2057C3-7A6A-4F7C-A73F-41B325740A39}">
      <dsp:nvSpPr>
        <dsp:cNvPr id="0" name=""/>
        <dsp:cNvSpPr/>
      </dsp:nvSpPr>
      <dsp:spPr>
        <a:xfrm>
          <a:off x="3925707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Actor</a:t>
          </a:r>
        </a:p>
      </dsp:txBody>
      <dsp:txXfrm>
        <a:off x="3925707" y="3771561"/>
        <a:ext cx="2271152" cy="1362691"/>
      </dsp:txXfrm>
    </dsp:sp>
    <dsp:sp modelId="{76C3BC5B-A064-4356-99FE-CCA75DA21BAA}">
      <dsp:nvSpPr>
        <dsp:cNvPr id="0" name=""/>
        <dsp:cNvSpPr/>
      </dsp:nvSpPr>
      <dsp:spPr>
        <a:xfrm>
          <a:off x="6719225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Location</a:t>
          </a:r>
        </a:p>
      </dsp:txBody>
      <dsp:txXfrm>
        <a:off x="6719225" y="3771561"/>
        <a:ext cx="2271152" cy="136269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  <a:endParaRPr lang="en-IN" sz="3200" kern="1200" dirty="0"/>
        </a:p>
      </dsp:txBody>
      <dsp:txXfrm>
        <a:off x="1132190" y="1448"/>
        <a:ext cx="2271152" cy="1362691"/>
      </dsp:txXfrm>
    </dsp:sp>
    <dsp:sp modelId="{6755F7AE-09ED-4DFA-8787-C6D20B45642C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Character</a:t>
          </a:r>
        </a:p>
      </dsp:txBody>
      <dsp:txXfrm>
        <a:off x="3925707" y="1448"/>
        <a:ext cx="2271152" cy="1362691"/>
      </dsp:txXfrm>
    </dsp:sp>
    <dsp:sp modelId="{1D5286F2-31B0-49FB-9650-F54BEDFB6248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9493C475-FE53-4C7B-9D10-7AB4405D70C9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Location</a:t>
          </a:r>
        </a:p>
      </dsp:txBody>
      <dsp:txXfrm>
        <a:off x="6719225" y="1448"/>
        <a:ext cx="2271152" cy="1362691"/>
      </dsp:txXfrm>
    </dsp:sp>
    <dsp:sp modelId="{9A6F8462-5CC8-4197-8238-BBC585F2DBF5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B1844026-9167-422E-8C1C-B454412730C2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 Login</a:t>
          </a:r>
        </a:p>
      </dsp:txBody>
      <dsp:txXfrm>
        <a:off x="1132190" y="1886505"/>
        <a:ext cx="2271152" cy="1362691"/>
      </dsp:txXfrm>
    </dsp:sp>
    <dsp:sp modelId="{813ACAE3-CC76-4BE2-94D8-52958A877798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16783616-8CD0-4703-A4B6-4E442BF3C4E9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Actor</a:t>
          </a:r>
        </a:p>
      </dsp:txBody>
      <dsp:txXfrm>
        <a:off x="3925707" y="1886505"/>
        <a:ext cx="2271152" cy="1362691"/>
      </dsp:txXfrm>
    </dsp:sp>
    <dsp:sp modelId="{A097DE2C-AA9D-4C22-8519-DC02EFA8C1F8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AB4E80FA-6EA9-4921-8970-70926A13D163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Location</a:t>
          </a:r>
        </a:p>
      </dsp:txBody>
      <dsp:txXfrm>
        <a:off x="6719225" y="1886505"/>
        <a:ext cx="2271152" cy="1362691"/>
      </dsp:txXfrm>
    </dsp:sp>
    <dsp:sp modelId="{6717BF9A-D044-4D00-8CE6-55601FA47807}">
      <dsp:nvSpPr>
        <dsp:cNvPr id="0" name=""/>
        <dsp:cNvSpPr/>
      </dsp:nvSpPr>
      <dsp:spPr>
        <a:xfrm>
          <a:off x="3401542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4450295"/>
        <a:ext cx="26118" cy="5223"/>
      </dsp:txXfrm>
    </dsp:sp>
    <dsp:sp modelId="{EF238E57-E9DC-4279-A8FA-9BCCBC0EC44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</a:p>
      </dsp:txBody>
      <dsp:txXfrm>
        <a:off x="1132190" y="3771561"/>
        <a:ext cx="2271152" cy="1362691"/>
      </dsp:txXfrm>
    </dsp:sp>
    <dsp:sp modelId="{2246361D-1409-4C5C-A50B-AA31C5DD49A9}">
      <dsp:nvSpPr>
        <dsp:cNvPr id="0" name=""/>
        <dsp:cNvSpPr/>
      </dsp:nvSpPr>
      <dsp:spPr>
        <a:xfrm>
          <a:off x="6195060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4450295"/>
        <a:ext cx="26118" cy="5223"/>
      </dsp:txXfrm>
    </dsp:sp>
    <dsp:sp modelId="{3D2057C3-7A6A-4F7C-A73F-41B325740A39}">
      <dsp:nvSpPr>
        <dsp:cNvPr id="0" name=""/>
        <dsp:cNvSpPr/>
      </dsp:nvSpPr>
      <dsp:spPr>
        <a:xfrm>
          <a:off x="3925707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Actor</a:t>
          </a:r>
        </a:p>
      </dsp:txBody>
      <dsp:txXfrm>
        <a:off x="3925707" y="3771561"/>
        <a:ext cx="2271152" cy="1362691"/>
      </dsp:txXfrm>
    </dsp:sp>
    <dsp:sp modelId="{76C3BC5B-A064-4356-99FE-CCA75DA21BAA}">
      <dsp:nvSpPr>
        <dsp:cNvPr id="0" name=""/>
        <dsp:cNvSpPr/>
      </dsp:nvSpPr>
      <dsp:spPr>
        <a:xfrm>
          <a:off x="6719225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Location</a:t>
          </a:r>
        </a:p>
      </dsp:txBody>
      <dsp:txXfrm>
        <a:off x="6719225" y="3771561"/>
        <a:ext cx="2271152" cy="1362691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  <a:endParaRPr lang="en-IN" sz="3200" kern="1200" dirty="0"/>
        </a:p>
      </dsp:txBody>
      <dsp:txXfrm>
        <a:off x="1132190" y="1448"/>
        <a:ext cx="2271152" cy="1362691"/>
      </dsp:txXfrm>
    </dsp:sp>
    <dsp:sp modelId="{6755F7AE-09ED-4DFA-8787-C6D20B45642C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Character</a:t>
          </a:r>
        </a:p>
      </dsp:txBody>
      <dsp:txXfrm>
        <a:off x="3925707" y="1448"/>
        <a:ext cx="2271152" cy="1362691"/>
      </dsp:txXfrm>
    </dsp:sp>
    <dsp:sp modelId="{1D5286F2-31B0-49FB-9650-F54BEDFB6248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9493C475-FE53-4C7B-9D10-7AB4405D70C9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Location</a:t>
          </a:r>
        </a:p>
      </dsp:txBody>
      <dsp:txXfrm>
        <a:off x="6719225" y="1448"/>
        <a:ext cx="2271152" cy="1362691"/>
      </dsp:txXfrm>
    </dsp:sp>
    <dsp:sp modelId="{9A6F8462-5CC8-4197-8238-BBC585F2DBF5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B1844026-9167-422E-8C1C-B454412730C2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 Login</a:t>
          </a:r>
        </a:p>
      </dsp:txBody>
      <dsp:txXfrm>
        <a:off x="1132190" y="1886505"/>
        <a:ext cx="2271152" cy="1362691"/>
      </dsp:txXfrm>
    </dsp:sp>
    <dsp:sp modelId="{813ACAE3-CC76-4BE2-94D8-52958A877798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16783616-8CD0-4703-A4B6-4E442BF3C4E9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Actor</a:t>
          </a:r>
        </a:p>
      </dsp:txBody>
      <dsp:txXfrm>
        <a:off x="3925707" y="1886505"/>
        <a:ext cx="2271152" cy="1362691"/>
      </dsp:txXfrm>
    </dsp:sp>
    <dsp:sp modelId="{A097DE2C-AA9D-4C22-8519-DC02EFA8C1F8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AB4E80FA-6EA9-4921-8970-70926A13D163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Location</a:t>
          </a:r>
        </a:p>
      </dsp:txBody>
      <dsp:txXfrm>
        <a:off x="6719225" y="1886505"/>
        <a:ext cx="2271152" cy="1362691"/>
      </dsp:txXfrm>
    </dsp:sp>
    <dsp:sp modelId="{6717BF9A-D044-4D00-8CE6-55601FA47807}">
      <dsp:nvSpPr>
        <dsp:cNvPr id="0" name=""/>
        <dsp:cNvSpPr/>
      </dsp:nvSpPr>
      <dsp:spPr>
        <a:xfrm>
          <a:off x="3401542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4450295"/>
        <a:ext cx="26118" cy="5223"/>
      </dsp:txXfrm>
    </dsp:sp>
    <dsp:sp modelId="{EF238E57-E9DC-4279-A8FA-9BCCBC0EC44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</a:p>
      </dsp:txBody>
      <dsp:txXfrm>
        <a:off x="1132190" y="3771561"/>
        <a:ext cx="2271152" cy="1362691"/>
      </dsp:txXfrm>
    </dsp:sp>
    <dsp:sp modelId="{2246361D-1409-4C5C-A50B-AA31C5DD49A9}">
      <dsp:nvSpPr>
        <dsp:cNvPr id="0" name=""/>
        <dsp:cNvSpPr/>
      </dsp:nvSpPr>
      <dsp:spPr>
        <a:xfrm>
          <a:off x="6195060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4450295"/>
        <a:ext cx="26118" cy="5223"/>
      </dsp:txXfrm>
    </dsp:sp>
    <dsp:sp modelId="{3D2057C3-7A6A-4F7C-A73F-41B325740A39}">
      <dsp:nvSpPr>
        <dsp:cNvPr id="0" name=""/>
        <dsp:cNvSpPr/>
      </dsp:nvSpPr>
      <dsp:spPr>
        <a:xfrm>
          <a:off x="3925707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Actor</a:t>
          </a:r>
        </a:p>
      </dsp:txBody>
      <dsp:txXfrm>
        <a:off x="3925707" y="3771561"/>
        <a:ext cx="2271152" cy="1362691"/>
      </dsp:txXfrm>
    </dsp:sp>
    <dsp:sp modelId="{76C3BC5B-A064-4356-99FE-CCA75DA21BAA}">
      <dsp:nvSpPr>
        <dsp:cNvPr id="0" name=""/>
        <dsp:cNvSpPr/>
      </dsp:nvSpPr>
      <dsp:spPr>
        <a:xfrm>
          <a:off x="6719225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Location</a:t>
          </a:r>
        </a:p>
      </dsp:txBody>
      <dsp:txXfrm>
        <a:off x="6719225" y="3771561"/>
        <a:ext cx="2271152" cy="136269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  <a:endParaRPr lang="en-IN" sz="3200" kern="1200" dirty="0"/>
        </a:p>
      </dsp:txBody>
      <dsp:txXfrm>
        <a:off x="1132190" y="1448"/>
        <a:ext cx="2271152" cy="1362691"/>
      </dsp:txXfrm>
    </dsp:sp>
    <dsp:sp modelId="{6755F7AE-09ED-4DFA-8787-C6D20B45642C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Character</a:t>
          </a:r>
        </a:p>
      </dsp:txBody>
      <dsp:txXfrm>
        <a:off x="3925707" y="1448"/>
        <a:ext cx="2271152" cy="1362691"/>
      </dsp:txXfrm>
    </dsp:sp>
    <dsp:sp modelId="{1D5286F2-31B0-49FB-9650-F54BEDFB6248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9493C475-FE53-4C7B-9D10-7AB4405D70C9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Location</a:t>
          </a:r>
        </a:p>
      </dsp:txBody>
      <dsp:txXfrm>
        <a:off x="6719225" y="1448"/>
        <a:ext cx="2271152" cy="1362691"/>
      </dsp:txXfrm>
    </dsp:sp>
    <dsp:sp modelId="{9A6F8462-5CC8-4197-8238-BBC585F2DBF5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B1844026-9167-422E-8C1C-B454412730C2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 Login</a:t>
          </a:r>
        </a:p>
      </dsp:txBody>
      <dsp:txXfrm>
        <a:off x="1132190" y="1886505"/>
        <a:ext cx="2271152" cy="1362691"/>
      </dsp:txXfrm>
    </dsp:sp>
    <dsp:sp modelId="{813ACAE3-CC76-4BE2-94D8-52958A877798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16783616-8CD0-4703-A4B6-4E442BF3C4E9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Actor</a:t>
          </a:r>
        </a:p>
      </dsp:txBody>
      <dsp:txXfrm>
        <a:off x="3925707" y="1886505"/>
        <a:ext cx="2271152" cy="1362691"/>
      </dsp:txXfrm>
    </dsp:sp>
    <dsp:sp modelId="{A097DE2C-AA9D-4C22-8519-DC02EFA8C1F8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AB4E80FA-6EA9-4921-8970-70926A13D163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Location</a:t>
          </a:r>
        </a:p>
      </dsp:txBody>
      <dsp:txXfrm>
        <a:off x="6719225" y="1886505"/>
        <a:ext cx="2271152" cy="1362691"/>
      </dsp:txXfrm>
    </dsp:sp>
    <dsp:sp modelId="{6717BF9A-D044-4D00-8CE6-55601FA47807}">
      <dsp:nvSpPr>
        <dsp:cNvPr id="0" name=""/>
        <dsp:cNvSpPr/>
      </dsp:nvSpPr>
      <dsp:spPr>
        <a:xfrm>
          <a:off x="3401542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4450295"/>
        <a:ext cx="26118" cy="5223"/>
      </dsp:txXfrm>
    </dsp:sp>
    <dsp:sp modelId="{EF238E57-E9DC-4279-A8FA-9BCCBC0EC44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</a:p>
      </dsp:txBody>
      <dsp:txXfrm>
        <a:off x="1132190" y="3771561"/>
        <a:ext cx="2271152" cy="1362691"/>
      </dsp:txXfrm>
    </dsp:sp>
    <dsp:sp modelId="{2246361D-1409-4C5C-A50B-AA31C5DD49A9}">
      <dsp:nvSpPr>
        <dsp:cNvPr id="0" name=""/>
        <dsp:cNvSpPr/>
      </dsp:nvSpPr>
      <dsp:spPr>
        <a:xfrm>
          <a:off x="6195060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4450295"/>
        <a:ext cx="26118" cy="5223"/>
      </dsp:txXfrm>
    </dsp:sp>
    <dsp:sp modelId="{3D2057C3-7A6A-4F7C-A73F-41B325740A39}">
      <dsp:nvSpPr>
        <dsp:cNvPr id="0" name=""/>
        <dsp:cNvSpPr/>
      </dsp:nvSpPr>
      <dsp:spPr>
        <a:xfrm>
          <a:off x="3925707" y="3771561"/>
          <a:ext cx="2271152" cy="1362691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Actor</a:t>
          </a:r>
        </a:p>
      </dsp:txBody>
      <dsp:txXfrm>
        <a:off x="3925707" y="3771561"/>
        <a:ext cx="2271152" cy="1362691"/>
      </dsp:txXfrm>
    </dsp:sp>
    <dsp:sp modelId="{76C3BC5B-A064-4356-99FE-CCA75DA21BAA}">
      <dsp:nvSpPr>
        <dsp:cNvPr id="0" name=""/>
        <dsp:cNvSpPr/>
      </dsp:nvSpPr>
      <dsp:spPr>
        <a:xfrm>
          <a:off x="6719225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Location</a:t>
          </a:r>
        </a:p>
      </dsp:txBody>
      <dsp:txXfrm>
        <a:off x="6719225" y="3771561"/>
        <a:ext cx="2271152" cy="1362691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  <a:endParaRPr lang="en-IN" sz="3200" kern="1200" dirty="0"/>
        </a:p>
      </dsp:txBody>
      <dsp:txXfrm>
        <a:off x="1132190" y="1448"/>
        <a:ext cx="2271152" cy="1362691"/>
      </dsp:txXfrm>
    </dsp:sp>
    <dsp:sp modelId="{6755F7AE-09ED-4DFA-8787-C6D20B45642C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Character</a:t>
          </a:r>
        </a:p>
      </dsp:txBody>
      <dsp:txXfrm>
        <a:off x="3925707" y="1448"/>
        <a:ext cx="2271152" cy="1362691"/>
      </dsp:txXfrm>
    </dsp:sp>
    <dsp:sp modelId="{1D5286F2-31B0-49FB-9650-F54BEDFB6248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9493C475-FE53-4C7B-9D10-7AB4405D70C9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Location</a:t>
          </a:r>
        </a:p>
      </dsp:txBody>
      <dsp:txXfrm>
        <a:off x="6719225" y="1448"/>
        <a:ext cx="2271152" cy="1362691"/>
      </dsp:txXfrm>
    </dsp:sp>
    <dsp:sp modelId="{9A6F8462-5CC8-4197-8238-BBC585F2DBF5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B1844026-9167-422E-8C1C-B454412730C2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 Login</a:t>
          </a:r>
        </a:p>
      </dsp:txBody>
      <dsp:txXfrm>
        <a:off x="1132190" y="1886505"/>
        <a:ext cx="2271152" cy="1362691"/>
      </dsp:txXfrm>
    </dsp:sp>
    <dsp:sp modelId="{813ACAE3-CC76-4BE2-94D8-52958A877798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16783616-8CD0-4703-A4B6-4E442BF3C4E9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Actor</a:t>
          </a:r>
        </a:p>
      </dsp:txBody>
      <dsp:txXfrm>
        <a:off x="3925707" y="1886505"/>
        <a:ext cx="2271152" cy="1362691"/>
      </dsp:txXfrm>
    </dsp:sp>
    <dsp:sp modelId="{A097DE2C-AA9D-4C22-8519-DC02EFA8C1F8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AB4E80FA-6EA9-4921-8970-70926A13D163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Search Location</a:t>
          </a:r>
        </a:p>
      </dsp:txBody>
      <dsp:txXfrm>
        <a:off x="6719225" y="1886505"/>
        <a:ext cx="2271152" cy="1362691"/>
      </dsp:txXfrm>
    </dsp:sp>
    <dsp:sp modelId="{6717BF9A-D044-4D00-8CE6-55601FA47807}">
      <dsp:nvSpPr>
        <dsp:cNvPr id="0" name=""/>
        <dsp:cNvSpPr/>
      </dsp:nvSpPr>
      <dsp:spPr>
        <a:xfrm>
          <a:off x="3401542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4450295"/>
        <a:ext cx="26118" cy="5223"/>
      </dsp:txXfrm>
    </dsp:sp>
    <dsp:sp modelId="{EF238E57-E9DC-4279-A8FA-9BCCBC0EC44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Director Login</a:t>
          </a:r>
        </a:p>
      </dsp:txBody>
      <dsp:txXfrm>
        <a:off x="1132190" y="3771561"/>
        <a:ext cx="2271152" cy="1362691"/>
      </dsp:txXfrm>
    </dsp:sp>
    <dsp:sp modelId="{2246361D-1409-4C5C-A50B-AA31C5DD49A9}">
      <dsp:nvSpPr>
        <dsp:cNvPr id="0" name=""/>
        <dsp:cNvSpPr/>
      </dsp:nvSpPr>
      <dsp:spPr>
        <a:xfrm>
          <a:off x="6195060" y="4407187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4450295"/>
        <a:ext cx="26118" cy="5223"/>
      </dsp:txXfrm>
    </dsp:sp>
    <dsp:sp modelId="{3D2057C3-7A6A-4F7C-A73F-41B325740A39}">
      <dsp:nvSpPr>
        <dsp:cNvPr id="0" name=""/>
        <dsp:cNvSpPr/>
      </dsp:nvSpPr>
      <dsp:spPr>
        <a:xfrm>
          <a:off x="3925707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Actor</a:t>
          </a:r>
        </a:p>
      </dsp:txBody>
      <dsp:txXfrm>
        <a:off x="3925707" y="3771561"/>
        <a:ext cx="2271152" cy="1362691"/>
      </dsp:txXfrm>
    </dsp:sp>
    <dsp:sp modelId="{76C3BC5B-A064-4356-99FE-CCA75DA21BAA}">
      <dsp:nvSpPr>
        <dsp:cNvPr id="0" name=""/>
        <dsp:cNvSpPr/>
      </dsp:nvSpPr>
      <dsp:spPr>
        <a:xfrm>
          <a:off x="6719225" y="3771561"/>
          <a:ext cx="2271152" cy="1362691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Approve Location</a:t>
          </a:r>
        </a:p>
      </dsp:txBody>
      <dsp:txXfrm>
        <a:off x="6719225" y="3771561"/>
        <a:ext cx="2271152" cy="1362691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AD Login</a:t>
          </a:r>
          <a:endParaRPr lang="en-IN" sz="4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Character Dates</a:t>
          </a:r>
        </a:p>
      </dsp:txBody>
      <dsp:txXfrm>
        <a:off x="3600727" y="479255"/>
        <a:ext cx="2921112" cy="1752667"/>
      </dsp:txXfrm>
    </dsp:sp>
    <dsp:sp modelId="{49F4F057-BD2C-4078-883B-9DB658F6BF84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67F41159-B843-4DE5-AB3A-24675AAE4C31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Location Dates</a:t>
          </a:r>
          <a:endParaRPr lang="en-US" sz="4100" kern="1200" dirty="0"/>
        </a:p>
      </dsp:txBody>
      <dsp:txXfrm>
        <a:off x="7193695" y="479255"/>
        <a:ext cx="2921112" cy="1752667"/>
      </dsp:txXfrm>
    </dsp:sp>
    <dsp:sp modelId="{F09655E2-41E4-47EA-8B33-6F052D395A2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A33F7948-6FC3-4361-B928-D39AC282A85E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Director Login</a:t>
          </a:r>
        </a:p>
      </dsp:txBody>
      <dsp:txXfrm>
        <a:off x="7759" y="2903778"/>
        <a:ext cx="2921112" cy="1752667"/>
      </dsp:txXfrm>
    </dsp:sp>
    <dsp:sp modelId="{64BB9634-5A35-4476-B0BC-BF1EAEADC6B1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E581E2E4-3D2A-4C78-BB53-0A2D92272E54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Define Criticality</a:t>
          </a:r>
        </a:p>
      </dsp:txBody>
      <dsp:txXfrm>
        <a:off x="3600727" y="2903778"/>
        <a:ext cx="2921112" cy="1752667"/>
      </dsp:txXfrm>
    </dsp:sp>
    <dsp:sp modelId="{1497D739-DDF3-45A0-9572-28FF3A1F9336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Schedule</a:t>
          </a:r>
        </a:p>
      </dsp:txBody>
      <dsp:txXfrm>
        <a:off x="7193695" y="2903778"/>
        <a:ext cx="2921112" cy="175266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AD Login</a:t>
          </a:r>
          <a:endParaRPr lang="en-IN" sz="4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Character Dates</a:t>
          </a:r>
        </a:p>
      </dsp:txBody>
      <dsp:txXfrm>
        <a:off x="3600727" y="479255"/>
        <a:ext cx="2921112" cy="1752667"/>
      </dsp:txXfrm>
    </dsp:sp>
    <dsp:sp modelId="{49F4F057-BD2C-4078-883B-9DB658F6BF84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67F41159-B843-4DE5-AB3A-24675AAE4C31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Location Dates</a:t>
          </a:r>
          <a:endParaRPr lang="en-US" sz="4100" kern="1200" dirty="0"/>
        </a:p>
      </dsp:txBody>
      <dsp:txXfrm>
        <a:off x="7193695" y="479255"/>
        <a:ext cx="2921112" cy="1752667"/>
      </dsp:txXfrm>
    </dsp:sp>
    <dsp:sp modelId="{F09655E2-41E4-47EA-8B33-6F052D395A2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A33F7948-6FC3-4361-B928-D39AC282A85E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Director Login</a:t>
          </a:r>
        </a:p>
      </dsp:txBody>
      <dsp:txXfrm>
        <a:off x="7759" y="2903778"/>
        <a:ext cx="2921112" cy="1752667"/>
      </dsp:txXfrm>
    </dsp:sp>
    <dsp:sp modelId="{64BB9634-5A35-4476-B0BC-BF1EAEADC6B1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E581E2E4-3D2A-4C78-BB53-0A2D92272E54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Define Criticality</a:t>
          </a:r>
        </a:p>
      </dsp:txBody>
      <dsp:txXfrm>
        <a:off x="3600727" y="2903778"/>
        <a:ext cx="2921112" cy="1752667"/>
      </dsp:txXfrm>
    </dsp:sp>
    <dsp:sp modelId="{1497D739-DDF3-45A0-9572-28FF3A1F9336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Schedule</a:t>
          </a:r>
        </a:p>
      </dsp:txBody>
      <dsp:txXfrm>
        <a:off x="7193695" y="2903778"/>
        <a:ext cx="2921112" cy="175266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AD Login</a:t>
          </a:r>
          <a:endParaRPr lang="en-IN" sz="4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Character Dates</a:t>
          </a:r>
        </a:p>
      </dsp:txBody>
      <dsp:txXfrm>
        <a:off x="3600727" y="479255"/>
        <a:ext cx="2921112" cy="1752667"/>
      </dsp:txXfrm>
    </dsp:sp>
    <dsp:sp modelId="{49F4F057-BD2C-4078-883B-9DB658F6BF84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67F41159-B843-4DE5-AB3A-24675AAE4C31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Location Dates</a:t>
          </a:r>
          <a:endParaRPr lang="en-US" sz="4100" kern="1200" dirty="0"/>
        </a:p>
      </dsp:txBody>
      <dsp:txXfrm>
        <a:off x="7193695" y="479255"/>
        <a:ext cx="2921112" cy="1752667"/>
      </dsp:txXfrm>
    </dsp:sp>
    <dsp:sp modelId="{F09655E2-41E4-47EA-8B33-6F052D395A2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A33F7948-6FC3-4361-B928-D39AC282A85E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Director Login</a:t>
          </a:r>
        </a:p>
      </dsp:txBody>
      <dsp:txXfrm>
        <a:off x="7759" y="2903778"/>
        <a:ext cx="2921112" cy="1752667"/>
      </dsp:txXfrm>
    </dsp:sp>
    <dsp:sp modelId="{64BB9634-5A35-4476-B0BC-BF1EAEADC6B1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E581E2E4-3D2A-4C78-BB53-0A2D92272E54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Define Criticality</a:t>
          </a:r>
        </a:p>
      </dsp:txBody>
      <dsp:txXfrm>
        <a:off x="3600727" y="2903778"/>
        <a:ext cx="2921112" cy="1752667"/>
      </dsp:txXfrm>
    </dsp:sp>
    <dsp:sp modelId="{1497D739-DDF3-45A0-9572-28FF3A1F9336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Schedule</a:t>
          </a:r>
        </a:p>
      </dsp:txBody>
      <dsp:txXfrm>
        <a:off x="7193695" y="2903778"/>
        <a:ext cx="2921112" cy="1752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Admin Login</a:t>
          </a:r>
          <a:endParaRPr lang="en-IN" sz="2900" kern="1200" dirty="0">
            <a:solidFill>
              <a:schemeClr val="bg1"/>
            </a:solidFill>
          </a:endParaRPr>
        </a:p>
      </dsp:txBody>
      <dsp:txXfrm>
        <a:off x="1132190" y="1448"/>
        <a:ext cx="2271152" cy="1362691"/>
      </dsp:txXfrm>
    </dsp:sp>
    <dsp:sp modelId="{9737D588-C246-4CCD-88FA-05201AB8B531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Production</a:t>
          </a:r>
        </a:p>
      </dsp:txBody>
      <dsp:txXfrm>
        <a:off x="3925707" y="1448"/>
        <a:ext cx="2271152" cy="1362691"/>
      </dsp:txXfrm>
    </dsp:sp>
    <dsp:sp modelId="{3C0C8A40-D7D0-423B-BA7F-DB5E31C4989E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DDF4240D-9225-4A20-8346-8EB7965EFF00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E8F9FD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accent5">
                  <a:lumMod val="50000"/>
                </a:schemeClr>
              </a:solidFill>
            </a:rPr>
            <a:t>Create Department</a:t>
          </a:r>
        </a:p>
      </dsp:txBody>
      <dsp:txXfrm>
        <a:off x="6719225" y="1448"/>
        <a:ext cx="2271152" cy="1362691"/>
      </dsp:txXfrm>
    </dsp:sp>
    <dsp:sp modelId="{1FD3BDBC-A77F-4BD1-93E6-4973468465EA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CDA1539C-5F02-4B97-9E13-C48F35CA5BE8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Sub Department</a:t>
          </a:r>
        </a:p>
      </dsp:txBody>
      <dsp:txXfrm>
        <a:off x="1132190" y="1886505"/>
        <a:ext cx="2271152" cy="1362691"/>
      </dsp:txXfrm>
    </dsp:sp>
    <dsp:sp modelId="{E16C1CF8-3791-40F5-B3F9-2981B445C860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5CBC8DB9-F301-4233-BA85-42CC1902A846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Designation</a:t>
          </a:r>
        </a:p>
      </dsp:txBody>
      <dsp:txXfrm>
        <a:off x="3925707" y="1886505"/>
        <a:ext cx="2271152" cy="1362691"/>
      </dsp:txXfrm>
    </dsp:sp>
    <dsp:sp modelId="{FC9847C6-8666-45FE-8FBE-88E7C5656909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C29BC09D-881E-4F84-83EB-73015DE644DD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Add Crew</a:t>
          </a:r>
        </a:p>
      </dsp:txBody>
      <dsp:txXfrm>
        <a:off x="6719225" y="1886505"/>
        <a:ext cx="2271152" cy="1362691"/>
      </dsp:txXfrm>
    </dsp:sp>
    <dsp:sp modelId="{F527A869-3967-417B-B3B4-B5860C9FEAD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Define User Rights</a:t>
          </a:r>
        </a:p>
      </dsp:txBody>
      <dsp:txXfrm>
        <a:off x="1132190" y="3771561"/>
        <a:ext cx="2271152" cy="1362691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AD Login</a:t>
          </a:r>
          <a:endParaRPr lang="en-IN" sz="4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Character Dates</a:t>
          </a:r>
        </a:p>
      </dsp:txBody>
      <dsp:txXfrm>
        <a:off x="3600727" y="479255"/>
        <a:ext cx="2921112" cy="1752667"/>
      </dsp:txXfrm>
    </dsp:sp>
    <dsp:sp modelId="{49F4F057-BD2C-4078-883B-9DB658F6BF84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67F41159-B843-4DE5-AB3A-24675AAE4C31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Location Dates</a:t>
          </a:r>
          <a:endParaRPr lang="en-US" sz="4100" kern="1200" dirty="0"/>
        </a:p>
      </dsp:txBody>
      <dsp:txXfrm>
        <a:off x="7193695" y="479255"/>
        <a:ext cx="2921112" cy="1752667"/>
      </dsp:txXfrm>
    </dsp:sp>
    <dsp:sp modelId="{F09655E2-41E4-47EA-8B33-6F052D395A2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A33F7948-6FC3-4361-B928-D39AC282A85E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Director Login</a:t>
          </a:r>
        </a:p>
      </dsp:txBody>
      <dsp:txXfrm>
        <a:off x="7759" y="2903778"/>
        <a:ext cx="2921112" cy="1752667"/>
      </dsp:txXfrm>
    </dsp:sp>
    <dsp:sp modelId="{64BB9634-5A35-4476-B0BC-BF1EAEADC6B1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E581E2E4-3D2A-4C78-BB53-0A2D92272E54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Define Criticality</a:t>
          </a:r>
        </a:p>
      </dsp:txBody>
      <dsp:txXfrm>
        <a:off x="3600727" y="2903778"/>
        <a:ext cx="2921112" cy="1752667"/>
      </dsp:txXfrm>
    </dsp:sp>
    <dsp:sp modelId="{1497D739-DDF3-45A0-9572-28FF3A1F9336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Schedule</a:t>
          </a:r>
        </a:p>
      </dsp:txBody>
      <dsp:txXfrm>
        <a:off x="7193695" y="2903778"/>
        <a:ext cx="2921112" cy="1752667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AD Login</a:t>
          </a:r>
          <a:endParaRPr lang="en-IN" sz="4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Character Dates</a:t>
          </a:r>
        </a:p>
      </dsp:txBody>
      <dsp:txXfrm>
        <a:off x="3600727" y="479255"/>
        <a:ext cx="2921112" cy="1752667"/>
      </dsp:txXfrm>
    </dsp:sp>
    <dsp:sp modelId="{49F4F057-BD2C-4078-883B-9DB658F6BF84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67F41159-B843-4DE5-AB3A-24675AAE4C31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Location Dates</a:t>
          </a:r>
          <a:endParaRPr lang="en-US" sz="4100" kern="1200" dirty="0"/>
        </a:p>
      </dsp:txBody>
      <dsp:txXfrm>
        <a:off x="7193695" y="479255"/>
        <a:ext cx="2921112" cy="1752667"/>
      </dsp:txXfrm>
    </dsp:sp>
    <dsp:sp modelId="{F09655E2-41E4-47EA-8B33-6F052D395A2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A33F7948-6FC3-4361-B928-D39AC282A85E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Director Login</a:t>
          </a:r>
        </a:p>
      </dsp:txBody>
      <dsp:txXfrm>
        <a:off x="7759" y="2903778"/>
        <a:ext cx="2921112" cy="1752667"/>
      </dsp:txXfrm>
    </dsp:sp>
    <dsp:sp modelId="{64BB9634-5A35-4476-B0BC-BF1EAEADC6B1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E581E2E4-3D2A-4C78-BB53-0A2D92272E54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Define Criticality</a:t>
          </a:r>
        </a:p>
      </dsp:txBody>
      <dsp:txXfrm>
        <a:off x="3600727" y="2903778"/>
        <a:ext cx="2921112" cy="1752667"/>
      </dsp:txXfrm>
    </dsp:sp>
    <dsp:sp modelId="{1497D739-DDF3-45A0-9572-28FF3A1F9336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Schedule</a:t>
          </a:r>
        </a:p>
      </dsp:txBody>
      <dsp:txXfrm>
        <a:off x="7193695" y="2903778"/>
        <a:ext cx="2921112" cy="1752667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AD Login</a:t>
          </a:r>
          <a:endParaRPr lang="en-IN" sz="4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Character Dates</a:t>
          </a:r>
        </a:p>
      </dsp:txBody>
      <dsp:txXfrm>
        <a:off x="3600727" y="479255"/>
        <a:ext cx="2921112" cy="1752667"/>
      </dsp:txXfrm>
    </dsp:sp>
    <dsp:sp modelId="{49F4F057-BD2C-4078-883B-9DB658F6BF84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67F41159-B843-4DE5-AB3A-24675AAE4C31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Location Dates</a:t>
          </a:r>
          <a:endParaRPr lang="en-US" sz="4100" kern="1200" dirty="0"/>
        </a:p>
      </dsp:txBody>
      <dsp:txXfrm>
        <a:off x="7193695" y="479255"/>
        <a:ext cx="2921112" cy="1752667"/>
      </dsp:txXfrm>
    </dsp:sp>
    <dsp:sp modelId="{F09655E2-41E4-47EA-8B33-6F052D395A2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A33F7948-6FC3-4361-B928-D39AC282A85E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Director Login</a:t>
          </a:r>
        </a:p>
      </dsp:txBody>
      <dsp:txXfrm>
        <a:off x="7759" y="2903778"/>
        <a:ext cx="2921112" cy="1752667"/>
      </dsp:txXfrm>
    </dsp:sp>
    <dsp:sp modelId="{64BB9634-5A35-4476-B0BC-BF1EAEADC6B1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E581E2E4-3D2A-4C78-BB53-0A2D92272E54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Define Criticality</a:t>
          </a:r>
        </a:p>
      </dsp:txBody>
      <dsp:txXfrm>
        <a:off x="3600727" y="2903778"/>
        <a:ext cx="2921112" cy="1752667"/>
      </dsp:txXfrm>
    </dsp:sp>
    <dsp:sp modelId="{1497D739-DDF3-45A0-9572-28FF3A1F9336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Schedule</a:t>
          </a:r>
        </a:p>
      </dsp:txBody>
      <dsp:txXfrm>
        <a:off x="7193695" y="2903778"/>
        <a:ext cx="2921112" cy="1752667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AD Login</a:t>
          </a:r>
          <a:endParaRPr lang="en-IN" sz="4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Character Dates</a:t>
          </a:r>
        </a:p>
      </dsp:txBody>
      <dsp:txXfrm>
        <a:off x="3600727" y="479255"/>
        <a:ext cx="2921112" cy="1752667"/>
      </dsp:txXfrm>
    </dsp:sp>
    <dsp:sp modelId="{49F4F057-BD2C-4078-883B-9DB658F6BF84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67F41159-B843-4DE5-AB3A-24675AAE4C31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Location Dates</a:t>
          </a:r>
          <a:endParaRPr lang="en-US" sz="4100" kern="1200" dirty="0"/>
        </a:p>
      </dsp:txBody>
      <dsp:txXfrm>
        <a:off x="7193695" y="479255"/>
        <a:ext cx="2921112" cy="1752667"/>
      </dsp:txXfrm>
    </dsp:sp>
    <dsp:sp modelId="{F09655E2-41E4-47EA-8B33-6F052D395A2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A33F7948-6FC3-4361-B928-D39AC282A85E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Director Login</a:t>
          </a:r>
        </a:p>
      </dsp:txBody>
      <dsp:txXfrm>
        <a:off x="7759" y="2903778"/>
        <a:ext cx="2921112" cy="1752667"/>
      </dsp:txXfrm>
    </dsp:sp>
    <dsp:sp modelId="{64BB9634-5A35-4476-B0BC-BF1EAEADC6B1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E581E2E4-3D2A-4C78-BB53-0A2D92272E54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Define Criticality</a:t>
          </a:r>
        </a:p>
      </dsp:txBody>
      <dsp:txXfrm>
        <a:off x="3600727" y="2903778"/>
        <a:ext cx="2921112" cy="1752667"/>
      </dsp:txXfrm>
    </dsp:sp>
    <dsp:sp modelId="{1497D739-DDF3-45A0-9572-28FF3A1F9336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A5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Schedule</a:t>
          </a:r>
        </a:p>
      </dsp:txBody>
      <dsp:txXfrm>
        <a:off x="7193695" y="2903778"/>
        <a:ext cx="2921112" cy="17526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Admin Login</a:t>
          </a:r>
          <a:endParaRPr lang="en-IN" sz="2900" kern="1200" dirty="0">
            <a:solidFill>
              <a:schemeClr val="bg1"/>
            </a:solidFill>
          </a:endParaRPr>
        </a:p>
      </dsp:txBody>
      <dsp:txXfrm>
        <a:off x="1132190" y="1448"/>
        <a:ext cx="2271152" cy="1362691"/>
      </dsp:txXfrm>
    </dsp:sp>
    <dsp:sp modelId="{9737D588-C246-4CCD-88FA-05201AB8B531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Production</a:t>
          </a:r>
        </a:p>
      </dsp:txBody>
      <dsp:txXfrm>
        <a:off x="3925707" y="1448"/>
        <a:ext cx="2271152" cy="1362691"/>
      </dsp:txXfrm>
    </dsp:sp>
    <dsp:sp modelId="{3C0C8A40-D7D0-423B-BA7F-DB5E31C4989E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DDF4240D-9225-4A20-8346-8EB7965EFF00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Department</a:t>
          </a:r>
        </a:p>
      </dsp:txBody>
      <dsp:txXfrm>
        <a:off x="6719225" y="1448"/>
        <a:ext cx="2271152" cy="1362691"/>
      </dsp:txXfrm>
    </dsp:sp>
    <dsp:sp modelId="{1FD3BDBC-A77F-4BD1-93E6-4973468465EA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CDA1539C-5F02-4B97-9E13-C48F35CA5BE8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E8F9FD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accent5">
                  <a:lumMod val="50000"/>
                </a:schemeClr>
              </a:solidFill>
            </a:rPr>
            <a:t>Create Sub Department</a:t>
          </a:r>
        </a:p>
      </dsp:txBody>
      <dsp:txXfrm>
        <a:off x="1132190" y="1886505"/>
        <a:ext cx="2271152" cy="1362691"/>
      </dsp:txXfrm>
    </dsp:sp>
    <dsp:sp modelId="{E16C1CF8-3791-40F5-B3F9-2981B445C860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5CBC8DB9-F301-4233-BA85-42CC1902A846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Designation</a:t>
          </a:r>
        </a:p>
      </dsp:txBody>
      <dsp:txXfrm>
        <a:off x="3925707" y="1886505"/>
        <a:ext cx="2271152" cy="1362691"/>
      </dsp:txXfrm>
    </dsp:sp>
    <dsp:sp modelId="{FC9847C6-8666-45FE-8FBE-88E7C5656909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C29BC09D-881E-4F84-83EB-73015DE644DD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Add Crew</a:t>
          </a:r>
        </a:p>
      </dsp:txBody>
      <dsp:txXfrm>
        <a:off x="6719225" y="1886505"/>
        <a:ext cx="2271152" cy="1362691"/>
      </dsp:txXfrm>
    </dsp:sp>
    <dsp:sp modelId="{F527A869-3967-417B-B3B4-B5860C9FEAD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Define User Rights</a:t>
          </a:r>
        </a:p>
      </dsp:txBody>
      <dsp:txXfrm>
        <a:off x="1132190" y="3771561"/>
        <a:ext cx="2271152" cy="13626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Admin Login</a:t>
          </a:r>
          <a:endParaRPr lang="en-IN" sz="2900" kern="1200" dirty="0">
            <a:solidFill>
              <a:schemeClr val="bg1"/>
            </a:solidFill>
          </a:endParaRPr>
        </a:p>
      </dsp:txBody>
      <dsp:txXfrm>
        <a:off x="1132190" y="1448"/>
        <a:ext cx="2271152" cy="1362691"/>
      </dsp:txXfrm>
    </dsp:sp>
    <dsp:sp modelId="{9737D588-C246-4CCD-88FA-05201AB8B531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Production</a:t>
          </a:r>
        </a:p>
      </dsp:txBody>
      <dsp:txXfrm>
        <a:off x="3925707" y="1448"/>
        <a:ext cx="2271152" cy="1362691"/>
      </dsp:txXfrm>
    </dsp:sp>
    <dsp:sp modelId="{3C0C8A40-D7D0-423B-BA7F-DB5E31C4989E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DDF4240D-9225-4A20-8346-8EB7965EFF00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Department</a:t>
          </a:r>
        </a:p>
      </dsp:txBody>
      <dsp:txXfrm>
        <a:off x="6719225" y="1448"/>
        <a:ext cx="2271152" cy="1362691"/>
      </dsp:txXfrm>
    </dsp:sp>
    <dsp:sp modelId="{1FD3BDBC-A77F-4BD1-93E6-4973468465EA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CDA1539C-5F02-4B97-9E13-C48F35CA5BE8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Sub Department</a:t>
          </a:r>
        </a:p>
      </dsp:txBody>
      <dsp:txXfrm>
        <a:off x="1132190" y="1886505"/>
        <a:ext cx="2271152" cy="1362691"/>
      </dsp:txXfrm>
    </dsp:sp>
    <dsp:sp modelId="{E16C1CF8-3791-40F5-B3F9-2981B445C860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5CBC8DB9-F301-4233-BA85-42CC1902A846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E8F9FD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accent5">
                  <a:lumMod val="50000"/>
                </a:schemeClr>
              </a:solidFill>
            </a:rPr>
            <a:t>Create Designation</a:t>
          </a:r>
        </a:p>
      </dsp:txBody>
      <dsp:txXfrm>
        <a:off x="3925707" y="1886505"/>
        <a:ext cx="2271152" cy="1362691"/>
      </dsp:txXfrm>
    </dsp:sp>
    <dsp:sp modelId="{FC9847C6-8666-45FE-8FBE-88E7C5656909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C29BC09D-881E-4F84-83EB-73015DE644DD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Add Crew</a:t>
          </a:r>
        </a:p>
      </dsp:txBody>
      <dsp:txXfrm>
        <a:off x="6719225" y="1886505"/>
        <a:ext cx="2271152" cy="1362691"/>
      </dsp:txXfrm>
    </dsp:sp>
    <dsp:sp modelId="{F527A869-3967-417B-B3B4-B5860C9FEAD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Define User Rights</a:t>
          </a:r>
        </a:p>
      </dsp:txBody>
      <dsp:txXfrm>
        <a:off x="1132190" y="3771561"/>
        <a:ext cx="2271152" cy="13626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Admin Login</a:t>
          </a:r>
          <a:endParaRPr lang="en-IN" sz="2900" kern="1200" dirty="0">
            <a:solidFill>
              <a:schemeClr val="bg1"/>
            </a:solidFill>
          </a:endParaRPr>
        </a:p>
      </dsp:txBody>
      <dsp:txXfrm>
        <a:off x="1132190" y="1448"/>
        <a:ext cx="2271152" cy="1362691"/>
      </dsp:txXfrm>
    </dsp:sp>
    <dsp:sp modelId="{9737D588-C246-4CCD-88FA-05201AB8B531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Production</a:t>
          </a:r>
        </a:p>
      </dsp:txBody>
      <dsp:txXfrm>
        <a:off x="3925707" y="1448"/>
        <a:ext cx="2271152" cy="1362691"/>
      </dsp:txXfrm>
    </dsp:sp>
    <dsp:sp modelId="{3C0C8A40-D7D0-423B-BA7F-DB5E31C4989E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DDF4240D-9225-4A20-8346-8EB7965EFF00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Department</a:t>
          </a:r>
        </a:p>
      </dsp:txBody>
      <dsp:txXfrm>
        <a:off x="6719225" y="1448"/>
        <a:ext cx="2271152" cy="1362691"/>
      </dsp:txXfrm>
    </dsp:sp>
    <dsp:sp modelId="{1FD3BDBC-A77F-4BD1-93E6-4973468465EA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CDA1539C-5F02-4B97-9E13-C48F35CA5BE8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Sub Department</a:t>
          </a:r>
        </a:p>
      </dsp:txBody>
      <dsp:txXfrm>
        <a:off x="1132190" y="1886505"/>
        <a:ext cx="2271152" cy="1362691"/>
      </dsp:txXfrm>
    </dsp:sp>
    <dsp:sp modelId="{E16C1CF8-3791-40F5-B3F9-2981B445C860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5CBC8DB9-F301-4233-BA85-42CC1902A846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Designation</a:t>
          </a:r>
        </a:p>
      </dsp:txBody>
      <dsp:txXfrm>
        <a:off x="3925707" y="1886505"/>
        <a:ext cx="2271152" cy="1362691"/>
      </dsp:txXfrm>
    </dsp:sp>
    <dsp:sp modelId="{FC9847C6-8666-45FE-8FBE-88E7C5656909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C29BC09D-881E-4F84-83EB-73015DE644DD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E8F9FD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accent5">
                  <a:lumMod val="50000"/>
                </a:schemeClr>
              </a:solidFill>
            </a:rPr>
            <a:t>Add Crew</a:t>
          </a:r>
        </a:p>
      </dsp:txBody>
      <dsp:txXfrm>
        <a:off x="6719225" y="1886505"/>
        <a:ext cx="2271152" cy="1362691"/>
      </dsp:txXfrm>
    </dsp:sp>
    <dsp:sp modelId="{F527A869-3967-417B-B3B4-B5860C9FEAD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Define User Rights</a:t>
          </a:r>
        </a:p>
      </dsp:txBody>
      <dsp:txXfrm>
        <a:off x="1132190" y="3771561"/>
        <a:ext cx="2271152" cy="13626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3401542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680182"/>
        <a:ext cx="26118" cy="5223"/>
      </dsp:txXfrm>
    </dsp:sp>
    <dsp:sp modelId="{02D881D2-9148-4EAA-B2A3-79E1A0C30EDE}">
      <dsp:nvSpPr>
        <dsp:cNvPr id="0" name=""/>
        <dsp:cNvSpPr/>
      </dsp:nvSpPr>
      <dsp:spPr>
        <a:xfrm>
          <a:off x="1132190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Admin Login</a:t>
          </a:r>
          <a:endParaRPr lang="en-IN" sz="2900" kern="1200" dirty="0">
            <a:solidFill>
              <a:schemeClr val="bg1"/>
            </a:solidFill>
          </a:endParaRPr>
        </a:p>
      </dsp:txBody>
      <dsp:txXfrm>
        <a:off x="1132190" y="1448"/>
        <a:ext cx="2271152" cy="1362691"/>
      </dsp:txXfrm>
    </dsp:sp>
    <dsp:sp modelId="{9737D588-C246-4CCD-88FA-05201AB8B531}">
      <dsp:nvSpPr>
        <dsp:cNvPr id="0" name=""/>
        <dsp:cNvSpPr/>
      </dsp:nvSpPr>
      <dsp:spPr>
        <a:xfrm>
          <a:off x="6195060" y="637074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680182"/>
        <a:ext cx="26118" cy="5223"/>
      </dsp:txXfrm>
    </dsp:sp>
    <dsp:sp modelId="{2058E4E2-AAE4-4B20-B159-768E6216A194}">
      <dsp:nvSpPr>
        <dsp:cNvPr id="0" name=""/>
        <dsp:cNvSpPr/>
      </dsp:nvSpPr>
      <dsp:spPr>
        <a:xfrm>
          <a:off x="3925707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Production</a:t>
          </a:r>
        </a:p>
      </dsp:txBody>
      <dsp:txXfrm>
        <a:off x="3925707" y="1448"/>
        <a:ext cx="2271152" cy="1362691"/>
      </dsp:txXfrm>
    </dsp:sp>
    <dsp:sp modelId="{3C0C8A40-D7D0-423B-BA7F-DB5E31C4989E}">
      <dsp:nvSpPr>
        <dsp:cNvPr id="0" name=""/>
        <dsp:cNvSpPr/>
      </dsp:nvSpPr>
      <dsp:spPr>
        <a:xfrm>
          <a:off x="2267766" y="1362340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1605610"/>
        <a:ext cx="280570" cy="5223"/>
      </dsp:txXfrm>
    </dsp:sp>
    <dsp:sp modelId="{DDF4240D-9225-4A20-8346-8EB7965EFF00}">
      <dsp:nvSpPr>
        <dsp:cNvPr id="0" name=""/>
        <dsp:cNvSpPr/>
      </dsp:nvSpPr>
      <dsp:spPr>
        <a:xfrm>
          <a:off x="6719225" y="1448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Department</a:t>
          </a:r>
        </a:p>
      </dsp:txBody>
      <dsp:txXfrm>
        <a:off x="6719225" y="1448"/>
        <a:ext cx="2271152" cy="1362691"/>
      </dsp:txXfrm>
    </dsp:sp>
    <dsp:sp modelId="{1FD3BDBC-A77F-4BD1-93E6-4973468465EA}">
      <dsp:nvSpPr>
        <dsp:cNvPr id="0" name=""/>
        <dsp:cNvSpPr/>
      </dsp:nvSpPr>
      <dsp:spPr>
        <a:xfrm>
          <a:off x="3401542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34366" y="2565239"/>
        <a:ext cx="26118" cy="5223"/>
      </dsp:txXfrm>
    </dsp:sp>
    <dsp:sp modelId="{CDA1539C-5F02-4B97-9E13-C48F35CA5BE8}">
      <dsp:nvSpPr>
        <dsp:cNvPr id="0" name=""/>
        <dsp:cNvSpPr/>
      </dsp:nvSpPr>
      <dsp:spPr>
        <a:xfrm>
          <a:off x="1132190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Sub Department</a:t>
          </a:r>
        </a:p>
      </dsp:txBody>
      <dsp:txXfrm>
        <a:off x="1132190" y="1886505"/>
        <a:ext cx="2271152" cy="1362691"/>
      </dsp:txXfrm>
    </dsp:sp>
    <dsp:sp modelId="{E16C1CF8-3791-40F5-B3F9-2981B445C860}">
      <dsp:nvSpPr>
        <dsp:cNvPr id="0" name=""/>
        <dsp:cNvSpPr/>
      </dsp:nvSpPr>
      <dsp:spPr>
        <a:xfrm>
          <a:off x="6195060" y="2522131"/>
          <a:ext cx="491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427883" y="2565239"/>
        <a:ext cx="26118" cy="5223"/>
      </dsp:txXfrm>
    </dsp:sp>
    <dsp:sp modelId="{5CBC8DB9-F301-4233-BA85-42CC1902A846}">
      <dsp:nvSpPr>
        <dsp:cNvPr id="0" name=""/>
        <dsp:cNvSpPr/>
      </dsp:nvSpPr>
      <dsp:spPr>
        <a:xfrm>
          <a:off x="3925707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Create Designation</a:t>
          </a:r>
        </a:p>
      </dsp:txBody>
      <dsp:txXfrm>
        <a:off x="3925707" y="1886505"/>
        <a:ext cx="2271152" cy="1362691"/>
      </dsp:txXfrm>
    </dsp:sp>
    <dsp:sp modelId="{FC9847C6-8666-45FE-8FBE-88E7C5656909}">
      <dsp:nvSpPr>
        <dsp:cNvPr id="0" name=""/>
        <dsp:cNvSpPr/>
      </dsp:nvSpPr>
      <dsp:spPr>
        <a:xfrm>
          <a:off x="2267766" y="3247396"/>
          <a:ext cx="5587034" cy="491765"/>
        </a:xfrm>
        <a:custGeom>
          <a:avLst/>
          <a:gdLst/>
          <a:ahLst/>
          <a:cxnLst/>
          <a:rect l="0" t="0" r="0" b="0"/>
          <a:pathLst>
            <a:path>
              <a:moveTo>
                <a:pt x="5587034" y="0"/>
              </a:moveTo>
              <a:lnTo>
                <a:pt x="5587034" y="262982"/>
              </a:lnTo>
              <a:lnTo>
                <a:pt x="0" y="262982"/>
              </a:lnTo>
              <a:lnTo>
                <a:pt x="0" y="491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20998" y="3490667"/>
        <a:ext cx="280570" cy="5223"/>
      </dsp:txXfrm>
    </dsp:sp>
    <dsp:sp modelId="{C29BC09D-881E-4F84-83EB-73015DE644DD}">
      <dsp:nvSpPr>
        <dsp:cNvPr id="0" name=""/>
        <dsp:cNvSpPr/>
      </dsp:nvSpPr>
      <dsp:spPr>
        <a:xfrm>
          <a:off x="6719225" y="1886505"/>
          <a:ext cx="2271152" cy="1362691"/>
        </a:xfrm>
        <a:prstGeom prst="rect">
          <a:avLst/>
        </a:prstGeom>
        <a:solidFill>
          <a:srgbClr val="2155C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Add Employee</a:t>
          </a:r>
        </a:p>
      </dsp:txBody>
      <dsp:txXfrm>
        <a:off x="6719225" y="1886505"/>
        <a:ext cx="2271152" cy="1362691"/>
      </dsp:txXfrm>
    </dsp:sp>
    <dsp:sp modelId="{F527A869-3967-417B-B3B4-B5860C9FEADB}">
      <dsp:nvSpPr>
        <dsp:cNvPr id="0" name=""/>
        <dsp:cNvSpPr/>
      </dsp:nvSpPr>
      <dsp:spPr>
        <a:xfrm>
          <a:off x="1132190" y="3771561"/>
          <a:ext cx="2271152" cy="1362691"/>
        </a:xfrm>
        <a:prstGeom prst="rect">
          <a:avLst/>
        </a:prstGeom>
        <a:solidFill>
          <a:srgbClr val="E8F9FD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accent5">
                  <a:lumMod val="50000"/>
                </a:schemeClr>
              </a:solidFill>
            </a:rPr>
            <a:t>Define User Rights</a:t>
          </a:r>
        </a:p>
      </dsp:txBody>
      <dsp:txXfrm>
        <a:off x="1132190" y="3771561"/>
        <a:ext cx="2271152" cy="13626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29A83-53AC-47B1-8043-109FE3A5585A}">
      <dsp:nvSpPr>
        <dsp:cNvPr id="0" name=""/>
        <dsp:cNvSpPr/>
      </dsp:nvSpPr>
      <dsp:spPr>
        <a:xfrm>
          <a:off x="2927072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1352230"/>
        <a:ext cx="33592" cy="6718"/>
      </dsp:txXfrm>
    </dsp:sp>
    <dsp:sp modelId="{02D881D2-9148-4EAA-B2A3-79E1A0C30EDE}">
      <dsp:nvSpPr>
        <dsp:cNvPr id="0" name=""/>
        <dsp:cNvSpPr/>
      </dsp:nvSpPr>
      <dsp:spPr>
        <a:xfrm>
          <a:off x="7759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Director Login</a:t>
          </a:r>
          <a:endParaRPr lang="en-IN" sz="3100" kern="1200" dirty="0"/>
        </a:p>
      </dsp:txBody>
      <dsp:txXfrm>
        <a:off x="7759" y="479255"/>
        <a:ext cx="2921112" cy="1752667"/>
      </dsp:txXfrm>
    </dsp:sp>
    <dsp:sp modelId="{6755F7AE-09ED-4DFA-8787-C6D20B45642C}">
      <dsp:nvSpPr>
        <dsp:cNvPr id="0" name=""/>
        <dsp:cNvSpPr/>
      </dsp:nvSpPr>
      <dsp:spPr>
        <a:xfrm>
          <a:off x="6520040" y="1309869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1352230"/>
        <a:ext cx="33592" cy="6718"/>
      </dsp:txXfrm>
    </dsp:sp>
    <dsp:sp modelId="{2058E4E2-AAE4-4B20-B159-768E6216A194}">
      <dsp:nvSpPr>
        <dsp:cNvPr id="0" name=""/>
        <dsp:cNvSpPr/>
      </dsp:nvSpPr>
      <dsp:spPr>
        <a:xfrm>
          <a:off x="3600727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Verify Crew</a:t>
          </a:r>
        </a:p>
      </dsp:txBody>
      <dsp:txXfrm>
        <a:off x="3600727" y="479255"/>
        <a:ext cx="2921112" cy="1752667"/>
      </dsp:txXfrm>
    </dsp:sp>
    <dsp:sp modelId="{1D5286F2-31B0-49FB-9650-F54BEDFB6248}">
      <dsp:nvSpPr>
        <dsp:cNvPr id="0" name=""/>
        <dsp:cNvSpPr/>
      </dsp:nvSpPr>
      <dsp:spPr>
        <a:xfrm>
          <a:off x="1468316" y="2230123"/>
          <a:ext cx="7185935" cy="641255"/>
        </a:xfrm>
        <a:custGeom>
          <a:avLst/>
          <a:gdLst/>
          <a:ahLst/>
          <a:cxnLst/>
          <a:rect l="0" t="0" r="0" b="0"/>
          <a:pathLst>
            <a:path>
              <a:moveTo>
                <a:pt x="7185935" y="0"/>
              </a:moveTo>
              <a:lnTo>
                <a:pt x="7185935" y="337727"/>
              </a:lnTo>
              <a:lnTo>
                <a:pt x="0" y="337727"/>
              </a:lnTo>
              <a:lnTo>
                <a:pt x="0" y="6412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80852" y="2547391"/>
        <a:ext cx="360863" cy="6718"/>
      </dsp:txXfrm>
    </dsp:sp>
    <dsp:sp modelId="{9493C475-FE53-4C7B-9D10-7AB4405D70C9}">
      <dsp:nvSpPr>
        <dsp:cNvPr id="0" name=""/>
        <dsp:cNvSpPr/>
      </dsp:nvSpPr>
      <dsp:spPr>
        <a:xfrm>
          <a:off x="7193695" y="479255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Upload Script</a:t>
          </a:r>
        </a:p>
      </dsp:txBody>
      <dsp:txXfrm>
        <a:off x="7193695" y="479255"/>
        <a:ext cx="2921112" cy="1752667"/>
      </dsp:txXfrm>
    </dsp:sp>
    <dsp:sp modelId="{9A6F8462-5CC8-4197-8238-BBC585F2DBF5}">
      <dsp:nvSpPr>
        <dsp:cNvPr id="0" name=""/>
        <dsp:cNvSpPr/>
      </dsp:nvSpPr>
      <dsp:spPr>
        <a:xfrm>
          <a:off x="2927072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30903" y="3776753"/>
        <a:ext cx="33592" cy="6718"/>
      </dsp:txXfrm>
    </dsp:sp>
    <dsp:sp modelId="{B1844026-9167-422E-8C1C-B454412730C2}">
      <dsp:nvSpPr>
        <dsp:cNvPr id="0" name=""/>
        <dsp:cNvSpPr/>
      </dsp:nvSpPr>
      <dsp:spPr>
        <a:xfrm>
          <a:off x="7759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Scene Setup</a:t>
          </a:r>
        </a:p>
      </dsp:txBody>
      <dsp:txXfrm>
        <a:off x="7759" y="2903778"/>
        <a:ext cx="2921112" cy="1752667"/>
      </dsp:txXfrm>
    </dsp:sp>
    <dsp:sp modelId="{813ACAE3-CC76-4BE2-94D8-52958A877798}">
      <dsp:nvSpPr>
        <dsp:cNvPr id="0" name=""/>
        <dsp:cNvSpPr/>
      </dsp:nvSpPr>
      <dsp:spPr>
        <a:xfrm>
          <a:off x="6520040" y="3734392"/>
          <a:ext cx="641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2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23871" y="3776753"/>
        <a:ext cx="33592" cy="6718"/>
      </dsp:txXfrm>
    </dsp:sp>
    <dsp:sp modelId="{16783616-8CD0-4703-A4B6-4E442BF3C4E9}">
      <dsp:nvSpPr>
        <dsp:cNvPr id="0" name=""/>
        <dsp:cNvSpPr/>
      </dsp:nvSpPr>
      <dsp:spPr>
        <a:xfrm>
          <a:off x="3600727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Character Setup</a:t>
          </a:r>
        </a:p>
      </dsp:txBody>
      <dsp:txXfrm>
        <a:off x="3600727" y="2903778"/>
        <a:ext cx="2921112" cy="1752667"/>
      </dsp:txXfrm>
    </dsp:sp>
    <dsp:sp modelId="{AB4E80FA-6EA9-4921-8970-70926A13D163}">
      <dsp:nvSpPr>
        <dsp:cNvPr id="0" name=""/>
        <dsp:cNvSpPr/>
      </dsp:nvSpPr>
      <dsp:spPr>
        <a:xfrm>
          <a:off x="7193695" y="2903778"/>
          <a:ext cx="2921112" cy="1752667"/>
        </a:xfrm>
        <a:prstGeom prst="rect">
          <a:avLst/>
        </a:prstGeom>
        <a:solidFill>
          <a:srgbClr val="2155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Assign Location Setup</a:t>
          </a:r>
        </a:p>
      </dsp:txBody>
      <dsp:txXfrm>
        <a:off x="7193695" y="2903778"/>
        <a:ext cx="2921112" cy="1752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8984FD-CD56-C5BD-97CE-8780795870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33E32-A733-F427-2136-30DFB00EFA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61AD-778B-4702-AF8F-9D2F64CBC749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30024-D6F3-D935-1D0F-2696DEB2BF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FECA0-118A-3865-33FA-80063157C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0D88-3CF5-4082-A582-2C74A46CD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3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3EF3C-F0A9-435A-91CF-9BB14B357BA5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D489F-5CD7-4EAA-B942-240F46D7B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2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7069-58BD-33FB-0119-6031B6FD6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63CE-A152-70F5-557E-2F49B7ECB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35A37-D003-DCA8-4426-941CD6BF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A7E9-D5E6-4FB5-A80A-CC8985FDAB4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B11B-C6C8-AD12-543F-52F5FEEA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541E9-0BF4-FBFF-3C3D-B5316092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6BC-6858-4274-8491-385FA8FB1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76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6EC3-A772-12F2-BA25-21F23591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A97C1-713E-E0E2-6341-FEF39787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AB70F-6A2F-7929-1933-3CA4D598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A7E9-D5E6-4FB5-A80A-CC8985FDAB4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04D9B-DAB7-A334-E023-1FB2D1D3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F4CE-F321-758C-30F7-8AE4F54A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6BC-6858-4274-8491-385FA8FB1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41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4ED04-AE75-021E-FFBE-D6CCB416F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BF66B-84B0-C097-A22A-395384A04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95FF-E9F7-4D9F-20D6-CCD60967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A7E9-D5E6-4FB5-A80A-CC8985FDAB4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EE87-72E9-0473-2E9E-EBE20151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5298-3C87-6271-6E52-CA8F0C30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6BC-6858-4274-8491-385FA8FB1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20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5D40-632A-3DDA-AF3F-45275D6E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136A-11B1-F77B-2950-A0AD9B87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DD7B-8F98-ACCC-EAAC-F53711C4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A7E9-D5E6-4FB5-A80A-CC8985FDAB4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F60D-66E5-B007-758C-1C1E5959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DE2-E2AC-F8C6-D7E7-2DD4B55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6BC-6858-4274-8491-385FA8FB1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789E-76CD-875A-BA3E-05372D8B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331E7-8224-68ED-CA84-6D242C8EA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EC4B-D686-C058-38FC-7A3CE405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A7E9-D5E6-4FB5-A80A-CC8985FDAB4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0858-E971-5A89-E262-508CC8F0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D2D8-8752-9E0C-19CD-0E8CB30C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6BC-6858-4274-8491-385FA8FB1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7E61-7316-289D-F79F-4C55C3FF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BD8A-7AAC-6930-D3CA-22EC8F6B1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E63A3-7A3D-EB35-26AE-7AECDB9FF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6713-F2EC-3B4C-D075-A95A26A0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A7E9-D5E6-4FB5-A80A-CC8985FDAB4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249E8-026F-719F-2607-2F309409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5BEA2-15AB-BFF3-D74B-780400A9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6BC-6858-4274-8491-385FA8FB1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35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AC39-259E-1564-197B-9B6F00BA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1FB34-8D67-A22E-BE55-3E4BB84B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E5D0D-C983-D5FC-1D60-AAC8EC36E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6F67A-32B1-B693-A88E-4067627E1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F451D-9948-9C00-0C6D-DDF731F3C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B5D7-6FB1-4EC6-4E75-D382DB12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A7E9-D5E6-4FB5-A80A-CC8985FDAB4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852E4-60AF-1B1C-AD96-A542774B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1CF52-F61C-AA73-7137-F69CE242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6BC-6858-4274-8491-385FA8FB1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89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E417-BB8D-8750-FA8E-6EC35AB7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665A1-6C8F-9B9F-DF68-D0307C5D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A7E9-D5E6-4FB5-A80A-CC8985FDAB4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2A23-0972-0777-077F-89D7E440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A58D2-A7B2-C9FF-4898-B52AF90C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6BC-6858-4274-8491-385FA8FB1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31E3B-E6B4-2BF5-6656-9E25BB2C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A7E9-D5E6-4FB5-A80A-CC8985FDAB4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632D7-4306-E126-67BD-EB60A213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261C-EEB0-6423-7F48-12016118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6BC-6858-4274-8491-385FA8FB1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5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D34E-6570-60C7-7A11-54223D39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940B-EF4F-ADB7-706D-A281A3CF1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2629F-C14E-050A-AF2E-1ABE23372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A3A15-5ADE-0A20-4CA9-58106E6C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A7E9-D5E6-4FB5-A80A-CC8985FDAB4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43530-69E0-2A5E-27B8-449A8836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8721D-1F90-B3E3-ED11-4ED9339F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6BC-6858-4274-8491-385FA8FB1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14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50DA-BE49-F2E8-B07D-67DC5D39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D9507-585A-AAFD-C990-35C751147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FD3E-E6E5-D43F-5D54-9E43A2015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99A4-B612-379C-F368-C1484208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A7E9-D5E6-4FB5-A80A-CC8985FDAB4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B5347-1325-97E5-8732-DB4F85BA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8A69C-B66F-64CE-1DEA-3A1A473E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6BC-6858-4274-8491-385FA8FB1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44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60CD5-3EB1-9090-7082-906AC054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36B35-DDED-BD1A-5720-314D306BD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DDB5-AFAD-3E4E-1266-AC61D700F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A7E9-D5E6-4FB5-A80A-CC8985FDAB4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584B-C46D-3C26-087A-77CFF50F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949E0-E102-2ACC-18E9-9EFC17267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C6BC-6858-4274-8491-385FA8FB1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19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FilmyPro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Screens &amp; Workflow</a:t>
            </a:r>
          </a:p>
          <a:p>
            <a:r>
              <a:rPr lang="en-US" dirty="0"/>
              <a:t>Mod 1: Admin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27"/>
          <a:stretch/>
        </p:blipFill>
        <p:spPr>
          <a:xfrm>
            <a:off x="3168084" y="431713"/>
            <a:ext cx="1582542" cy="5994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DD8E04-8AB5-4E55-28FD-9493B681B502}"/>
              </a:ext>
            </a:extLst>
          </p:cNvPr>
          <p:cNvSpPr txBox="1"/>
          <p:nvPr/>
        </p:nvSpPr>
        <p:spPr>
          <a:xfrm>
            <a:off x="4940969" y="1171074"/>
            <a:ext cx="1620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Add Production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6128BF-CB09-6CD7-62EE-170DFDABC84A}"/>
              </a:ext>
            </a:extLst>
          </p:cNvPr>
          <p:cNvSpPr/>
          <p:nvPr/>
        </p:nvSpPr>
        <p:spPr>
          <a:xfrm>
            <a:off x="5092680" y="2390274"/>
            <a:ext cx="1186200" cy="1450206"/>
          </a:xfrm>
          <a:prstGeom prst="roundRect">
            <a:avLst>
              <a:gd name="adj" fmla="val 10060"/>
            </a:avLst>
          </a:prstGeom>
          <a:solidFill>
            <a:srgbClr val="215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Add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F5FE2-B701-6211-E96D-B1B2464D36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5" t="16945" r="33722" b="77075"/>
          <a:stretch/>
        </p:blipFill>
        <p:spPr>
          <a:xfrm>
            <a:off x="6620935" y="2708188"/>
            <a:ext cx="2764588" cy="627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7141F-574A-DAC2-0342-0ADFAAF0CB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5" t="16945" r="33722" b="77075"/>
          <a:stretch/>
        </p:blipFill>
        <p:spPr>
          <a:xfrm>
            <a:off x="6620935" y="3471514"/>
            <a:ext cx="2764588" cy="627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BEB586-3B61-8060-9551-F1A367F27DB3}"/>
              </a:ext>
            </a:extLst>
          </p:cNvPr>
          <p:cNvSpPr txBox="1"/>
          <p:nvPr/>
        </p:nvSpPr>
        <p:spPr>
          <a:xfrm>
            <a:off x="6753726" y="2390274"/>
            <a:ext cx="2342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Production Name</a:t>
            </a:r>
            <a:endParaRPr lang="en-IN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6B7C4-13AF-0A06-7B1A-B0DC93DE5496}"/>
              </a:ext>
            </a:extLst>
          </p:cNvPr>
          <p:cNvSpPr txBox="1"/>
          <p:nvPr/>
        </p:nvSpPr>
        <p:spPr>
          <a:xfrm>
            <a:off x="6777790" y="3200401"/>
            <a:ext cx="2342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Type of Production</a:t>
            </a:r>
            <a:endParaRPr lang="en-IN" sz="1800" dirty="0"/>
          </a:p>
        </p:txBody>
      </p:sp>
      <p:pic>
        <p:nvPicPr>
          <p:cNvPr id="1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6D24FB8-C356-7BC0-0907-D83C369EC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384674" y="3785137"/>
            <a:ext cx="711200" cy="841144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7C77D3-7C6D-7074-E957-AF65A00FA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1" t="30531" r="62191" b="41103"/>
          <a:stretch/>
        </p:blipFill>
        <p:spPr>
          <a:xfrm>
            <a:off x="4940969" y="2261937"/>
            <a:ext cx="1414381" cy="170046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ACDF7F-BAAE-3541-9657-8BEC0D96B555}"/>
              </a:ext>
            </a:extLst>
          </p:cNvPr>
          <p:cNvSpPr/>
          <p:nvPr/>
        </p:nvSpPr>
        <p:spPr>
          <a:xfrm>
            <a:off x="9375898" y="4246902"/>
            <a:ext cx="1186200" cy="357182"/>
          </a:xfrm>
          <a:prstGeom prst="roundRect">
            <a:avLst>
              <a:gd name="adj" fmla="val 10060"/>
            </a:avLst>
          </a:prstGeom>
          <a:solidFill>
            <a:srgbClr val="215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Submit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927162-68E0-0354-BAD9-11C078A01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18" name="Picture 2" descr="Top Gun Maverick - Tom Cruise - Hollywood Action Movie Poster - Life Size  Posters by Kaiden Thompson | Buy Posters, Frames, Canvas &amp; Digital Art  Prints | Small, Compact, Medium and Large Variants">
            <a:extLst>
              <a:ext uri="{FF2B5EF4-FFF2-40B4-BE49-F238E27FC236}">
                <a16:creationId xmlns:a16="http://schemas.microsoft.com/office/drawing/2014/main" id="{95F036A6-9ED6-47D8-46FB-E742F9A6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95" y="2314075"/>
            <a:ext cx="1186200" cy="175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8553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Provide Details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9A9332-8C35-9C5D-F5BB-1454FF3F41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8" t="11253" b="13899"/>
          <a:stretch/>
        </p:blipFill>
        <p:spPr>
          <a:xfrm>
            <a:off x="4784149" y="716910"/>
            <a:ext cx="6697676" cy="4452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56B5C0-5558-CDE3-A42C-B57CA1711057}"/>
              </a:ext>
            </a:extLst>
          </p:cNvPr>
          <p:cNvSpPr/>
          <p:nvPr/>
        </p:nvSpPr>
        <p:spPr>
          <a:xfrm>
            <a:off x="5066675" y="1826688"/>
            <a:ext cx="1693889" cy="266343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242EF939-147E-5FA8-BA98-07BC63C4A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822758" y="1520879"/>
            <a:ext cx="711200" cy="841144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F3F03A-5194-4892-B922-DA98A954510B}"/>
              </a:ext>
            </a:extLst>
          </p:cNvPr>
          <p:cNvSpPr/>
          <p:nvPr/>
        </p:nvSpPr>
        <p:spPr>
          <a:xfrm>
            <a:off x="9883475" y="5598412"/>
            <a:ext cx="1087150" cy="26756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Submit</a:t>
            </a:r>
          </a:p>
        </p:txBody>
      </p:sp>
      <p:pic>
        <p:nvPicPr>
          <p:cNvPr id="19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FA9EB55-B367-8E84-69D4-B3D847251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615025" y="5598412"/>
            <a:ext cx="711200" cy="841144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FE73482-B7B2-0090-01B9-B6B39FD616E9}"/>
              </a:ext>
            </a:extLst>
          </p:cNvPr>
          <p:cNvSpPr/>
          <p:nvPr/>
        </p:nvSpPr>
        <p:spPr>
          <a:xfrm>
            <a:off x="3267986" y="3592058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7629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FilmyPro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Screens &amp; Workflow</a:t>
            </a:r>
          </a:p>
          <a:p>
            <a:r>
              <a:rPr lang="en-US" dirty="0"/>
              <a:t>Mod 2.3: Director Setup Approve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274829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0261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F0483-9B71-1436-4C74-68417BB0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77" y="302329"/>
            <a:ext cx="8793763" cy="6253342"/>
          </a:xfrm>
          <a:prstGeom prst="rect">
            <a:avLst/>
          </a:prstGeom>
        </p:spPr>
      </p:pic>
      <p:pic>
        <p:nvPicPr>
          <p:cNvPr id="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49E9B5ED-177B-0DD4-F63B-180C7E7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293769" y="3429000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26753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3" y="431713"/>
            <a:ext cx="8429869" cy="599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A517DF-A738-785F-87C2-9B2DEE768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7B2FE-E8DD-58A9-33DC-E7393FC89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4856813" y="2129589"/>
            <a:ext cx="6043798" cy="2300975"/>
          </a:xfrm>
          <a:prstGeom prst="rect">
            <a:avLst/>
          </a:prstGeom>
        </p:spPr>
      </p:pic>
      <p:pic>
        <p:nvPicPr>
          <p:cNvPr id="11" name="Picture 2" descr="Top Gun Maverick - Tom Cruise - Hollywood Action Movie Poster - Life Size  Posters by Kaiden Thompson | Buy Posters, Frames, Canvas &amp; Digital Art  Prints | Small, Compact, Medium and Large Variants">
            <a:extLst>
              <a:ext uri="{FF2B5EF4-FFF2-40B4-BE49-F238E27FC236}">
                <a16:creationId xmlns:a16="http://schemas.microsoft.com/office/drawing/2014/main" id="{034040C1-8AF2-C941-1FB6-DE73725C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69" y="2403110"/>
            <a:ext cx="11862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F0AF9-FD21-4D22-2D15-89B6AEA69B7A}"/>
              </a:ext>
            </a:extLst>
          </p:cNvPr>
          <p:cNvSpPr txBox="1"/>
          <p:nvPr/>
        </p:nvSpPr>
        <p:spPr>
          <a:xfrm>
            <a:off x="5203330" y="4047169"/>
            <a:ext cx="925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/>
              <a:t>Top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6C3365-1A89-57DA-B43C-5B95E232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8745444" y="3092864"/>
            <a:ext cx="2343726" cy="2300975"/>
          </a:xfrm>
          <a:prstGeom prst="rect">
            <a:avLst/>
          </a:prstGeom>
        </p:spPr>
      </p:pic>
      <p:pic>
        <p:nvPicPr>
          <p:cNvPr id="2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4A30324-1FC1-85E5-3791-9A7F7B09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5704470" y="346159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9645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644936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5727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2780045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DE7E405-7C48-878F-4D65-47EF6C3A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577666" y="2992111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480532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336697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5107717" y="473466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5107717" y="1034650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7415503" y="569392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4F29F-E0EF-6146-D946-7C3DB526C90D}"/>
              </a:ext>
            </a:extLst>
          </p:cNvPr>
          <p:cNvSpPr/>
          <p:nvPr/>
        </p:nvSpPr>
        <p:spPr>
          <a:xfrm>
            <a:off x="5095227" y="2491581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1E8C9A-12D9-A182-DD2D-108310B48235}"/>
              </a:ext>
            </a:extLst>
          </p:cNvPr>
          <p:cNvSpPr/>
          <p:nvPr/>
        </p:nvSpPr>
        <p:spPr>
          <a:xfrm>
            <a:off x="5095227" y="3052765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A8B7A-E984-5AC6-D161-FDA4AD4C1E29}"/>
              </a:ext>
            </a:extLst>
          </p:cNvPr>
          <p:cNvSpPr txBox="1"/>
          <p:nvPr/>
        </p:nvSpPr>
        <p:spPr>
          <a:xfrm>
            <a:off x="7403013" y="2587507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Character Setup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4DF514-91CB-51BA-B33E-43DE3C3489D1}"/>
              </a:ext>
            </a:extLst>
          </p:cNvPr>
          <p:cNvSpPr/>
          <p:nvPr/>
        </p:nvSpPr>
        <p:spPr>
          <a:xfrm>
            <a:off x="5112717" y="4500077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00A0F-D371-2395-7300-E113742B808A}"/>
              </a:ext>
            </a:extLst>
          </p:cNvPr>
          <p:cNvSpPr/>
          <p:nvPr/>
        </p:nvSpPr>
        <p:spPr>
          <a:xfrm>
            <a:off x="5112717" y="5061261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9A687-F6D5-3F85-68D8-D47C46CF978B}"/>
              </a:ext>
            </a:extLst>
          </p:cNvPr>
          <p:cNvSpPr txBox="1"/>
          <p:nvPr/>
        </p:nvSpPr>
        <p:spPr>
          <a:xfrm>
            <a:off x="7420503" y="4596003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A66C8-B5E4-0DBA-B9A0-D8E32B098600}"/>
              </a:ext>
            </a:extLst>
          </p:cNvPr>
          <p:cNvSpPr/>
          <p:nvPr/>
        </p:nvSpPr>
        <p:spPr>
          <a:xfrm>
            <a:off x="5408971" y="1196491"/>
            <a:ext cx="1598146" cy="41203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EFC9D-69E2-CA86-7618-8CCA1294C631}"/>
              </a:ext>
            </a:extLst>
          </p:cNvPr>
          <p:cNvSpPr/>
          <p:nvPr/>
        </p:nvSpPr>
        <p:spPr>
          <a:xfrm>
            <a:off x="7007118" y="1196490"/>
            <a:ext cx="1259174" cy="415304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E927A-1794-2861-57A0-1FAF315ABF46}"/>
              </a:ext>
            </a:extLst>
          </p:cNvPr>
          <p:cNvSpPr/>
          <p:nvPr/>
        </p:nvSpPr>
        <p:spPr>
          <a:xfrm>
            <a:off x="8266291" y="1196490"/>
            <a:ext cx="2080661" cy="41203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781461-B50F-1033-FF48-D03AB940DA0C}"/>
              </a:ext>
            </a:extLst>
          </p:cNvPr>
          <p:cNvSpPr/>
          <p:nvPr/>
        </p:nvSpPr>
        <p:spPr>
          <a:xfrm>
            <a:off x="10346952" y="1196491"/>
            <a:ext cx="784961" cy="412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3843EC-41A7-6523-6E54-CFDC174DD1BD}"/>
              </a:ext>
            </a:extLst>
          </p:cNvPr>
          <p:cNvSpPr/>
          <p:nvPr/>
        </p:nvSpPr>
        <p:spPr>
          <a:xfrm>
            <a:off x="9073472" y="3211347"/>
            <a:ext cx="2058442" cy="374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2F83D4-DB8D-C98B-8F27-093A1E9ACA68}"/>
              </a:ext>
            </a:extLst>
          </p:cNvPr>
          <p:cNvSpPr/>
          <p:nvPr/>
        </p:nvSpPr>
        <p:spPr>
          <a:xfrm>
            <a:off x="5408970" y="3207898"/>
            <a:ext cx="1356714" cy="3857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928115-7BD7-4AB3-D8F5-03EC2A151F89}"/>
              </a:ext>
            </a:extLst>
          </p:cNvPr>
          <p:cNvSpPr/>
          <p:nvPr/>
        </p:nvSpPr>
        <p:spPr>
          <a:xfrm>
            <a:off x="6765684" y="3207897"/>
            <a:ext cx="883512" cy="38578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0E8385-65C4-68E5-0B64-ABD0C65D1F26}"/>
              </a:ext>
            </a:extLst>
          </p:cNvPr>
          <p:cNvSpPr/>
          <p:nvPr/>
        </p:nvSpPr>
        <p:spPr>
          <a:xfrm>
            <a:off x="7649197" y="3207898"/>
            <a:ext cx="1424274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FBD642-03A5-551B-37B1-CE5304845569}"/>
              </a:ext>
            </a:extLst>
          </p:cNvPr>
          <p:cNvSpPr/>
          <p:nvPr/>
        </p:nvSpPr>
        <p:spPr>
          <a:xfrm>
            <a:off x="10237978" y="5185654"/>
            <a:ext cx="893935" cy="396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C46D3-D689-9054-80FB-A9BD048B2EAA}"/>
              </a:ext>
            </a:extLst>
          </p:cNvPr>
          <p:cNvSpPr/>
          <p:nvPr/>
        </p:nvSpPr>
        <p:spPr>
          <a:xfrm>
            <a:off x="5408970" y="5194237"/>
            <a:ext cx="984014" cy="39628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30B4C-F561-D19B-D74E-0A2099BFE932}"/>
              </a:ext>
            </a:extLst>
          </p:cNvPr>
          <p:cNvSpPr/>
          <p:nvPr/>
        </p:nvSpPr>
        <p:spPr>
          <a:xfrm>
            <a:off x="6374569" y="5194236"/>
            <a:ext cx="1294852" cy="3877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1D59F8-375C-F6EA-D6B2-ADFF1834B054}"/>
              </a:ext>
            </a:extLst>
          </p:cNvPr>
          <p:cNvSpPr/>
          <p:nvPr/>
        </p:nvSpPr>
        <p:spPr>
          <a:xfrm>
            <a:off x="7669421" y="5194237"/>
            <a:ext cx="2568557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EFFB10-1026-5B78-B0F1-B08A85E4AC49}"/>
              </a:ext>
            </a:extLst>
          </p:cNvPr>
          <p:cNvSpPr txBox="1"/>
          <p:nvPr/>
        </p:nvSpPr>
        <p:spPr>
          <a:xfrm>
            <a:off x="5408970" y="1189029"/>
            <a:ext cx="15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19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(28%)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D660B0-2976-D07C-BA7F-3AD2DB8AF7A3}"/>
              </a:ext>
            </a:extLst>
          </p:cNvPr>
          <p:cNvSpPr txBox="1"/>
          <p:nvPr/>
        </p:nvSpPr>
        <p:spPr>
          <a:xfrm>
            <a:off x="6925887" y="1177640"/>
            <a:ext cx="135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957068-F4D9-EA59-E79D-12ACCF7F21AB}"/>
              </a:ext>
            </a:extLst>
          </p:cNvPr>
          <p:cNvSpPr txBox="1"/>
          <p:nvPr/>
        </p:nvSpPr>
        <p:spPr>
          <a:xfrm>
            <a:off x="8252997" y="1164804"/>
            <a:ext cx="2061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26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DDA708-C892-FC4E-15A4-A61C8F7A6D6C}"/>
              </a:ext>
            </a:extLst>
          </p:cNvPr>
          <p:cNvSpPr txBox="1"/>
          <p:nvPr/>
        </p:nvSpPr>
        <p:spPr>
          <a:xfrm>
            <a:off x="10278922" y="1153415"/>
            <a:ext cx="88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(12%)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59F124-CEDB-216D-3673-7D2B2F601D6A}"/>
              </a:ext>
            </a:extLst>
          </p:cNvPr>
          <p:cNvSpPr txBox="1"/>
          <p:nvPr/>
        </p:nvSpPr>
        <p:spPr>
          <a:xfrm>
            <a:off x="5426317" y="3183881"/>
            <a:ext cx="13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(25%)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FBB79-D817-9847-DD21-C21B002FEAE0}"/>
              </a:ext>
            </a:extLst>
          </p:cNvPr>
          <p:cNvSpPr txBox="1"/>
          <p:nvPr/>
        </p:nvSpPr>
        <p:spPr>
          <a:xfrm>
            <a:off x="6738356" y="3172492"/>
            <a:ext cx="914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3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(13%)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649B85-F783-F1CA-B16F-567194A94DB7}"/>
              </a:ext>
            </a:extLst>
          </p:cNvPr>
          <p:cNvSpPr txBox="1"/>
          <p:nvPr/>
        </p:nvSpPr>
        <p:spPr>
          <a:xfrm>
            <a:off x="7669422" y="3159656"/>
            <a:ext cx="1404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7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(26%)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0121E9-A25A-1CF9-9E81-8464496A239A}"/>
              </a:ext>
            </a:extLst>
          </p:cNvPr>
          <p:cNvSpPr txBox="1"/>
          <p:nvPr/>
        </p:nvSpPr>
        <p:spPr>
          <a:xfrm>
            <a:off x="9073471" y="3148267"/>
            <a:ext cx="200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FA9FD3-7570-BC07-8CB4-9D035098E8ED}"/>
              </a:ext>
            </a:extLst>
          </p:cNvPr>
          <p:cNvSpPr txBox="1"/>
          <p:nvPr/>
        </p:nvSpPr>
        <p:spPr>
          <a:xfrm>
            <a:off x="5399869" y="5192377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5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(14%)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F99B56-1CD9-9D89-48F9-DE71D35937B8}"/>
              </a:ext>
            </a:extLst>
          </p:cNvPr>
          <p:cNvSpPr txBox="1"/>
          <p:nvPr/>
        </p:nvSpPr>
        <p:spPr>
          <a:xfrm>
            <a:off x="6374570" y="5180988"/>
            <a:ext cx="1294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8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38B0BB-D78A-2397-C769-CA64B68E9034}"/>
              </a:ext>
            </a:extLst>
          </p:cNvPr>
          <p:cNvSpPr txBox="1"/>
          <p:nvPr/>
        </p:nvSpPr>
        <p:spPr>
          <a:xfrm>
            <a:off x="7669420" y="5168152"/>
            <a:ext cx="2536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(46%)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C4C1BF-B41B-6FEC-9CA2-133A2ABCCC96}"/>
              </a:ext>
            </a:extLst>
          </p:cNvPr>
          <p:cNvSpPr txBox="1"/>
          <p:nvPr/>
        </p:nvSpPr>
        <p:spPr>
          <a:xfrm>
            <a:off x="10189055" y="5156763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(17%)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61BC6C6-43AF-8588-819E-B72DC5B0FB0A}"/>
              </a:ext>
            </a:extLst>
          </p:cNvPr>
          <p:cNvSpPr/>
          <p:nvPr/>
        </p:nvSpPr>
        <p:spPr>
          <a:xfrm>
            <a:off x="10314333" y="1865649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E86046-CDB0-31EA-7CCF-0E7B468AF568}"/>
              </a:ext>
            </a:extLst>
          </p:cNvPr>
          <p:cNvSpPr/>
          <p:nvPr/>
        </p:nvSpPr>
        <p:spPr>
          <a:xfrm>
            <a:off x="10343258" y="3873271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541D53F-FEF0-497E-5571-316303A5F0EB}"/>
              </a:ext>
            </a:extLst>
          </p:cNvPr>
          <p:cNvSpPr/>
          <p:nvPr/>
        </p:nvSpPr>
        <p:spPr>
          <a:xfrm>
            <a:off x="10343258" y="5848162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C30B50E-1C91-72F3-F30B-6B84571D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650430" y="341194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56955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5107717" y="473466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5107717" y="1034650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7415503" y="569392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4F29F-E0EF-6146-D946-7C3DB526C90D}"/>
              </a:ext>
            </a:extLst>
          </p:cNvPr>
          <p:cNvSpPr/>
          <p:nvPr/>
        </p:nvSpPr>
        <p:spPr>
          <a:xfrm>
            <a:off x="5095227" y="2491581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1E8C9A-12D9-A182-DD2D-108310B48235}"/>
              </a:ext>
            </a:extLst>
          </p:cNvPr>
          <p:cNvSpPr/>
          <p:nvPr/>
        </p:nvSpPr>
        <p:spPr>
          <a:xfrm>
            <a:off x="5095227" y="3052765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A8B7A-E984-5AC6-D161-FDA4AD4C1E29}"/>
              </a:ext>
            </a:extLst>
          </p:cNvPr>
          <p:cNvSpPr txBox="1"/>
          <p:nvPr/>
        </p:nvSpPr>
        <p:spPr>
          <a:xfrm>
            <a:off x="7403013" y="2587507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Character Setup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4DF514-91CB-51BA-B33E-43DE3C3489D1}"/>
              </a:ext>
            </a:extLst>
          </p:cNvPr>
          <p:cNvSpPr/>
          <p:nvPr/>
        </p:nvSpPr>
        <p:spPr>
          <a:xfrm>
            <a:off x="5112717" y="4500077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00A0F-D371-2395-7300-E113742B808A}"/>
              </a:ext>
            </a:extLst>
          </p:cNvPr>
          <p:cNvSpPr/>
          <p:nvPr/>
        </p:nvSpPr>
        <p:spPr>
          <a:xfrm>
            <a:off x="5112717" y="5061261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9A687-F6D5-3F85-68D8-D47C46CF978B}"/>
              </a:ext>
            </a:extLst>
          </p:cNvPr>
          <p:cNvSpPr txBox="1"/>
          <p:nvPr/>
        </p:nvSpPr>
        <p:spPr>
          <a:xfrm>
            <a:off x="7420503" y="4596003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A66C8-B5E4-0DBA-B9A0-D8E32B098600}"/>
              </a:ext>
            </a:extLst>
          </p:cNvPr>
          <p:cNvSpPr/>
          <p:nvPr/>
        </p:nvSpPr>
        <p:spPr>
          <a:xfrm>
            <a:off x="5408971" y="1196491"/>
            <a:ext cx="1598146" cy="41203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EFC9D-69E2-CA86-7618-8CCA1294C631}"/>
              </a:ext>
            </a:extLst>
          </p:cNvPr>
          <p:cNvSpPr/>
          <p:nvPr/>
        </p:nvSpPr>
        <p:spPr>
          <a:xfrm>
            <a:off x="7007118" y="1196490"/>
            <a:ext cx="1259174" cy="415304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E927A-1794-2861-57A0-1FAF315ABF46}"/>
              </a:ext>
            </a:extLst>
          </p:cNvPr>
          <p:cNvSpPr/>
          <p:nvPr/>
        </p:nvSpPr>
        <p:spPr>
          <a:xfrm>
            <a:off x="8266291" y="1196490"/>
            <a:ext cx="2080661" cy="41203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781461-B50F-1033-FF48-D03AB940DA0C}"/>
              </a:ext>
            </a:extLst>
          </p:cNvPr>
          <p:cNvSpPr/>
          <p:nvPr/>
        </p:nvSpPr>
        <p:spPr>
          <a:xfrm>
            <a:off x="10346952" y="1196491"/>
            <a:ext cx="784961" cy="412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3843EC-41A7-6523-6E54-CFDC174DD1BD}"/>
              </a:ext>
            </a:extLst>
          </p:cNvPr>
          <p:cNvSpPr/>
          <p:nvPr/>
        </p:nvSpPr>
        <p:spPr>
          <a:xfrm>
            <a:off x="9073472" y="3211347"/>
            <a:ext cx="2058442" cy="374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2F83D4-DB8D-C98B-8F27-093A1E9ACA68}"/>
              </a:ext>
            </a:extLst>
          </p:cNvPr>
          <p:cNvSpPr/>
          <p:nvPr/>
        </p:nvSpPr>
        <p:spPr>
          <a:xfrm>
            <a:off x="5408970" y="3207898"/>
            <a:ext cx="1356714" cy="3857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928115-7BD7-4AB3-D8F5-03EC2A151F89}"/>
              </a:ext>
            </a:extLst>
          </p:cNvPr>
          <p:cNvSpPr/>
          <p:nvPr/>
        </p:nvSpPr>
        <p:spPr>
          <a:xfrm>
            <a:off x="6765684" y="3207897"/>
            <a:ext cx="883512" cy="38578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0E8385-65C4-68E5-0B64-ABD0C65D1F26}"/>
              </a:ext>
            </a:extLst>
          </p:cNvPr>
          <p:cNvSpPr/>
          <p:nvPr/>
        </p:nvSpPr>
        <p:spPr>
          <a:xfrm>
            <a:off x="7649197" y="3207898"/>
            <a:ext cx="1424274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FBD642-03A5-551B-37B1-CE5304845569}"/>
              </a:ext>
            </a:extLst>
          </p:cNvPr>
          <p:cNvSpPr/>
          <p:nvPr/>
        </p:nvSpPr>
        <p:spPr>
          <a:xfrm>
            <a:off x="10237978" y="5185654"/>
            <a:ext cx="893935" cy="396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C46D3-D689-9054-80FB-A9BD048B2EAA}"/>
              </a:ext>
            </a:extLst>
          </p:cNvPr>
          <p:cNvSpPr/>
          <p:nvPr/>
        </p:nvSpPr>
        <p:spPr>
          <a:xfrm>
            <a:off x="5408970" y="5194237"/>
            <a:ext cx="984014" cy="39628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30B4C-F561-D19B-D74E-0A2099BFE932}"/>
              </a:ext>
            </a:extLst>
          </p:cNvPr>
          <p:cNvSpPr/>
          <p:nvPr/>
        </p:nvSpPr>
        <p:spPr>
          <a:xfrm>
            <a:off x="6374569" y="5194236"/>
            <a:ext cx="1294852" cy="3877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1D59F8-375C-F6EA-D6B2-ADFF1834B054}"/>
              </a:ext>
            </a:extLst>
          </p:cNvPr>
          <p:cNvSpPr/>
          <p:nvPr/>
        </p:nvSpPr>
        <p:spPr>
          <a:xfrm>
            <a:off x="7669421" y="5194237"/>
            <a:ext cx="2568557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EFFB10-1026-5B78-B0F1-B08A85E4AC49}"/>
              </a:ext>
            </a:extLst>
          </p:cNvPr>
          <p:cNvSpPr txBox="1"/>
          <p:nvPr/>
        </p:nvSpPr>
        <p:spPr>
          <a:xfrm>
            <a:off x="5408970" y="1189029"/>
            <a:ext cx="15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19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(28%)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D660B0-2976-D07C-BA7F-3AD2DB8AF7A3}"/>
              </a:ext>
            </a:extLst>
          </p:cNvPr>
          <p:cNvSpPr txBox="1"/>
          <p:nvPr/>
        </p:nvSpPr>
        <p:spPr>
          <a:xfrm>
            <a:off x="6925887" y="1177640"/>
            <a:ext cx="135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957068-F4D9-EA59-E79D-12ACCF7F21AB}"/>
              </a:ext>
            </a:extLst>
          </p:cNvPr>
          <p:cNvSpPr txBox="1"/>
          <p:nvPr/>
        </p:nvSpPr>
        <p:spPr>
          <a:xfrm>
            <a:off x="8252997" y="1164804"/>
            <a:ext cx="2061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26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DDA708-C892-FC4E-15A4-A61C8F7A6D6C}"/>
              </a:ext>
            </a:extLst>
          </p:cNvPr>
          <p:cNvSpPr txBox="1"/>
          <p:nvPr/>
        </p:nvSpPr>
        <p:spPr>
          <a:xfrm>
            <a:off x="10278922" y="1153415"/>
            <a:ext cx="88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(12%)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59F124-CEDB-216D-3673-7D2B2F601D6A}"/>
              </a:ext>
            </a:extLst>
          </p:cNvPr>
          <p:cNvSpPr txBox="1"/>
          <p:nvPr/>
        </p:nvSpPr>
        <p:spPr>
          <a:xfrm>
            <a:off x="5426317" y="3183881"/>
            <a:ext cx="13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(25%)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FBB79-D817-9847-DD21-C21B002FEAE0}"/>
              </a:ext>
            </a:extLst>
          </p:cNvPr>
          <p:cNvSpPr txBox="1"/>
          <p:nvPr/>
        </p:nvSpPr>
        <p:spPr>
          <a:xfrm>
            <a:off x="6738356" y="3172492"/>
            <a:ext cx="914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3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(13%)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649B85-F783-F1CA-B16F-567194A94DB7}"/>
              </a:ext>
            </a:extLst>
          </p:cNvPr>
          <p:cNvSpPr txBox="1"/>
          <p:nvPr/>
        </p:nvSpPr>
        <p:spPr>
          <a:xfrm>
            <a:off x="7669422" y="3159656"/>
            <a:ext cx="1404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7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(26%)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0121E9-A25A-1CF9-9E81-8464496A239A}"/>
              </a:ext>
            </a:extLst>
          </p:cNvPr>
          <p:cNvSpPr txBox="1"/>
          <p:nvPr/>
        </p:nvSpPr>
        <p:spPr>
          <a:xfrm>
            <a:off x="9073471" y="3148267"/>
            <a:ext cx="200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FA9FD3-7570-BC07-8CB4-9D035098E8ED}"/>
              </a:ext>
            </a:extLst>
          </p:cNvPr>
          <p:cNvSpPr txBox="1"/>
          <p:nvPr/>
        </p:nvSpPr>
        <p:spPr>
          <a:xfrm>
            <a:off x="5399869" y="5192377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5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(14%)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F99B56-1CD9-9D89-48F9-DE71D35937B8}"/>
              </a:ext>
            </a:extLst>
          </p:cNvPr>
          <p:cNvSpPr txBox="1"/>
          <p:nvPr/>
        </p:nvSpPr>
        <p:spPr>
          <a:xfrm>
            <a:off x="6374570" y="5180988"/>
            <a:ext cx="1294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8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38B0BB-D78A-2397-C769-CA64B68E9034}"/>
              </a:ext>
            </a:extLst>
          </p:cNvPr>
          <p:cNvSpPr txBox="1"/>
          <p:nvPr/>
        </p:nvSpPr>
        <p:spPr>
          <a:xfrm>
            <a:off x="7669420" y="5168152"/>
            <a:ext cx="2536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(46%)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C4C1BF-B41B-6FEC-9CA2-133A2ABCCC96}"/>
              </a:ext>
            </a:extLst>
          </p:cNvPr>
          <p:cNvSpPr txBox="1"/>
          <p:nvPr/>
        </p:nvSpPr>
        <p:spPr>
          <a:xfrm>
            <a:off x="10189055" y="5156763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(17%)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61BC6C6-43AF-8588-819E-B72DC5B0FB0A}"/>
              </a:ext>
            </a:extLst>
          </p:cNvPr>
          <p:cNvSpPr/>
          <p:nvPr/>
        </p:nvSpPr>
        <p:spPr>
          <a:xfrm>
            <a:off x="10314333" y="1865649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E86046-CDB0-31EA-7CCF-0E7B468AF568}"/>
              </a:ext>
            </a:extLst>
          </p:cNvPr>
          <p:cNvSpPr/>
          <p:nvPr/>
        </p:nvSpPr>
        <p:spPr>
          <a:xfrm>
            <a:off x="10343258" y="3873271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541D53F-FEF0-497E-5571-316303A5F0EB}"/>
              </a:ext>
            </a:extLst>
          </p:cNvPr>
          <p:cNvSpPr/>
          <p:nvPr/>
        </p:nvSpPr>
        <p:spPr>
          <a:xfrm>
            <a:off x="10343258" y="5848162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C30B50E-1C91-72F3-F30B-6B84571D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525709" y="1932932"/>
            <a:ext cx="711200" cy="841144"/>
          </a:xfrm>
          <a:prstGeom prst="rect">
            <a:avLst/>
          </a:prstGeom>
          <a:noFill/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7F41555-A9B4-B66A-DB6E-CAD9B21A9A53}"/>
              </a:ext>
            </a:extLst>
          </p:cNvPr>
          <p:cNvSpPr/>
          <p:nvPr/>
        </p:nvSpPr>
        <p:spPr>
          <a:xfrm>
            <a:off x="3267986" y="336697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840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E531ED2-7DC4-BA76-4FA9-F0BB9A7D922C}"/>
              </a:ext>
            </a:extLst>
          </p:cNvPr>
          <p:cNvSpPr/>
          <p:nvPr/>
        </p:nvSpPr>
        <p:spPr>
          <a:xfrm>
            <a:off x="4624252" y="418443"/>
            <a:ext cx="7214821" cy="1102435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88A25F54-26C6-E49E-EF3B-3D0C59D3EBE5}"/>
              </a:ext>
            </a:extLst>
          </p:cNvPr>
          <p:cNvGraphicFramePr>
            <a:graphicFrameLocks noGrp="1"/>
          </p:cNvGraphicFramePr>
          <p:nvPr/>
        </p:nvGraphicFramePr>
        <p:xfrm>
          <a:off x="4713443" y="2060501"/>
          <a:ext cx="6954682" cy="2621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8815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817817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700913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35942868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189129240"/>
                    </a:ext>
                  </a:extLst>
                </a:gridCol>
                <a:gridCol w="867728">
                  <a:extLst>
                    <a:ext uri="{9D8B030D-6E8A-4147-A177-3AD203B41FA5}">
                      <a16:colId xmlns:a16="http://schemas.microsoft.com/office/drawing/2014/main" val="1840848396"/>
                    </a:ext>
                  </a:extLst>
                </a:gridCol>
                <a:gridCol w="380081">
                  <a:extLst>
                    <a:ext uri="{9D8B030D-6E8A-4147-A177-3AD203B41FA5}">
                      <a16:colId xmlns:a16="http://schemas.microsoft.com/office/drawing/2014/main" val="434926155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200" dirty="0" err="1"/>
                        <a:t>Sc.No</a:t>
                      </a:r>
                      <a:r>
                        <a:rPr lang="en-IN" sz="1200" dirty="0"/>
                        <a:t>.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Scene</a:t>
                      </a:r>
                    </a:p>
                    <a:p>
                      <a:r>
                        <a:rPr lang="en-IN" sz="1200" dirty="0"/>
                        <a:t>Location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Location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Screen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Date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Hero’s House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Ramoji</a:t>
                      </a:r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Villain Den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Hero Office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Temple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Open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Park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Village Road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786148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School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Sarathi</a:t>
                      </a:r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192801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5D4DEF8-9D3F-35CD-2597-1BA9B843E919}"/>
              </a:ext>
            </a:extLst>
          </p:cNvPr>
          <p:cNvSpPr/>
          <p:nvPr/>
        </p:nvSpPr>
        <p:spPr>
          <a:xfrm>
            <a:off x="4735773" y="735829"/>
            <a:ext cx="1007301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Scene No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D459B8-37CD-3665-75F2-931E7FD54190}"/>
              </a:ext>
            </a:extLst>
          </p:cNvPr>
          <p:cNvSpPr/>
          <p:nvPr/>
        </p:nvSpPr>
        <p:spPr>
          <a:xfrm>
            <a:off x="5887452" y="746740"/>
            <a:ext cx="1349114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Scene Location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5A2E96-9E45-2FAC-B476-79409D16D388}"/>
              </a:ext>
            </a:extLst>
          </p:cNvPr>
          <p:cNvSpPr/>
          <p:nvPr/>
        </p:nvSpPr>
        <p:spPr>
          <a:xfrm>
            <a:off x="7352428" y="735829"/>
            <a:ext cx="1349114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Location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06C50D-0F7B-4C1B-9D8F-1EA46E9B20DE}"/>
              </a:ext>
            </a:extLst>
          </p:cNvPr>
          <p:cNvSpPr/>
          <p:nvPr/>
        </p:nvSpPr>
        <p:spPr>
          <a:xfrm>
            <a:off x="8788473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Time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EB596A-C112-6647-30B8-9BC7DBBEF247}"/>
              </a:ext>
            </a:extLst>
          </p:cNvPr>
          <p:cNvSpPr/>
          <p:nvPr/>
        </p:nvSpPr>
        <p:spPr>
          <a:xfrm>
            <a:off x="9984910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Screen Time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82A8C-6DB6-3A86-1EB1-EDD0A605768E}"/>
              </a:ext>
            </a:extLst>
          </p:cNvPr>
          <p:cNvSpPr/>
          <p:nvPr/>
        </p:nvSpPr>
        <p:spPr>
          <a:xfrm>
            <a:off x="4739141" y="1128353"/>
            <a:ext cx="1003933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51DAF5-DB4C-DED3-8963-1D897D07ADA0}"/>
              </a:ext>
            </a:extLst>
          </p:cNvPr>
          <p:cNvSpPr/>
          <p:nvPr/>
        </p:nvSpPr>
        <p:spPr>
          <a:xfrm>
            <a:off x="5887452" y="1128353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To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F9DA5B-B9A8-EABB-1669-F32E7581BBF9}"/>
              </a:ext>
            </a:extLst>
          </p:cNvPr>
          <p:cNvSpPr/>
          <p:nvPr/>
        </p:nvSpPr>
        <p:spPr>
          <a:xfrm>
            <a:off x="7380944" y="1119115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Date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134CB3-68ED-5518-08B4-8FEF4BC3A553}"/>
              </a:ext>
            </a:extLst>
          </p:cNvPr>
          <p:cNvSpPr/>
          <p:nvPr/>
        </p:nvSpPr>
        <p:spPr>
          <a:xfrm>
            <a:off x="10771295" y="1155364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Apply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66D65-295C-C235-9AA1-585BF9D9E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59871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94B26791-BC3B-33C2-3156-60A2D963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8939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32D87839-8312-5DFA-6512-554F3E85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1987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455C4EF1-2320-56F3-F17A-24406B1DE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5416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D7668364-A5C6-01EB-787D-A9F24B97F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8369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B3E4E091-7D79-F9D6-E232-46A3284E0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41417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225CE46-FC50-5E4B-274E-809A55D2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59355" y="443704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1503381-8370-159C-121F-D57B08E7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359354" y="2922561"/>
            <a:ext cx="711200" cy="841144"/>
          </a:xfrm>
          <a:prstGeom prst="rect">
            <a:avLst/>
          </a:prstGeom>
          <a:noFill/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8DA33-9E2E-0DBC-28A1-16D4A209ED0D}"/>
              </a:ext>
            </a:extLst>
          </p:cNvPr>
          <p:cNvSpPr txBox="1"/>
          <p:nvPr/>
        </p:nvSpPr>
        <p:spPr>
          <a:xfrm>
            <a:off x="4560008" y="392930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F1D095-2BD3-45B5-D762-5D7C4CD35A7A}"/>
              </a:ext>
            </a:extLst>
          </p:cNvPr>
          <p:cNvSpPr/>
          <p:nvPr/>
        </p:nvSpPr>
        <p:spPr>
          <a:xfrm>
            <a:off x="3267986" y="3817141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1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27"/>
          <a:stretch/>
        </p:blipFill>
        <p:spPr>
          <a:xfrm>
            <a:off x="3168084" y="431713"/>
            <a:ext cx="1582542" cy="5994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DD8E04-8AB5-4E55-28FD-9493B681B502}"/>
              </a:ext>
            </a:extLst>
          </p:cNvPr>
          <p:cNvSpPr txBox="1"/>
          <p:nvPr/>
        </p:nvSpPr>
        <p:spPr>
          <a:xfrm>
            <a:off x="4940969" y="1171074"/>
            <a:ext cx="1620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Add Production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6128BF-CB09-6CD7-62EE-170DFDABC84A}"/>
              </a:ext>
            </a:extLst>
          </p:cNvPr>
          <p:cNvSpPr/>
          <p:nvPr/>
        </p:nvSpPr>
        <p:spPr>
          <a:xfrm>
            <a:off x="5092680" y="2390274"/>
            <a:ext cx="1186200" cy="1450206"/>
          </a:xfrm>
          <a:prstGeom prst="roundRect">
            <a:avLst>
              <a:gd name="adj" fmla="val 10060"/>
            </a:avLst>
          </a:prstGeom>
          <a:solidFill>
            <a:srgbClr val="215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Add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F5FE2-B701-6211-E96D-B1B2464D36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5" t="16945" r="33722" b="77075"/>
          <a:stretch/>
        </p:blipFill>
        <p:spPr>
          <a:xfrm>
            <a:off x="6620935" y="2708188"/>
            <a:ext cx="2764588" cy="627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7141F-574A-DAC2-0342-0ADFAAF0CB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5" t="16945" r="33722" b="77075"/>
          <a:stretch/>
        </p:blipFill>
        <p:spPr>
          <a:xfrm>
            <a:off x="6620935" y="3471514"/>
            <a:ext cx="2764588" cy="627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BEB586-3B61-8060-9551-F1A367F27DB3}"/>
              </a:ext>
            </a:extLst>
          </p:cNvPr>
          <p:cNvSpPr txBox="1"/>
          <p:nvPr/>
        </p:nvSpPr>
        <p:spPr>
          <a:xfrm>
            <a:off x="6753726" y="2390274"/>
            <a:ext cx="2342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Production Name</a:t>
            </a:r>
            <a:endParaRPr lang="en-IN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6B7C4-13AF-0A06-7B1A-B0DC93DE5496}"/>
              </a:ext>
            </a:extLst>
          </p:cNvPr>
          <p:cNvSpPr txBox="1"/>
          <p:nvPr/>
        </p:nvSpPr>
        <p:spPr>
          <a:xfrm>
            <a:off x="6777790" y="3200401"/>
            <a:ext cx="2342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Type of Production</a:t>
            </a:r>
            <a:endParaRPr lang="en-IN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7C77D3-7C6D-7074-E957-AF65A00FA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1" t="30531" r="62191" b="41103"/>
          <a:stretch/>
        </p:blipFill>
        <p:spPr>
          <a:xfrm>
            <a:off x="4940969" y="2261937"/>
            <a:ext cx="1414381" cy="17004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F7D5F6-984B-50A6-0E47-83B16B1D17FF}"/>
              </a:ext>
            </a:extLst>
          </p:cNvPr>
          <p:cNvSpPr/>
          <p:nvPr/>
        </p:nvSpPr>
        <p:spPr>
          <a:xfrm>
            <a:off x="6777790" y="3827648"/>
            <a:ext cx="2382251" cy="2922512"/>
          </a:xfrm>
          <a:prstGeom prst="rect">
            <a:avLst/>
          </a:prstGeom>
          <a:solidFill>
            <a:srgbClr val="E8F9F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SzPct val="200000"/>
              <a:buFont typeface="Courier New" pitchFamily="49" charset="0"/>
              <a:buChar char="o"/>
            </a:pPr>
            <a:r>
              <a:rPr lang="en-US" sz="1400" dirty="0">
                <a:solidFill>
                  <a:srgbClr val="2155CD"/>
                </a:solidFill>
              </a:rPr>
              <a:t>  Feature Film</a:t>
            </a:r>
          </a:p>
          <a:p>
            <a:pPr lvl="1">
              <a:buSzPct val="200000"/>
              <a:buFont typeface="Courier New" pitchFamily="49" charset="0"/>
              <a:buChar char="o"/>
            </a:pPr>
            <a:r>
              <a:rPr lang="en-US" sz="1400" dirty="0">
                <a:solidFill>
                  <a:srgbClr val="2155CD"/>
                </a:solidFill>
              </a:rPr>
              <a:t>  Short Film</a:t>
            </a:r>
          </a:p>
          <a:p>
            <a:pPr lvl="1">
              <a:buSzPct val="200000"/>
              <a:buFont typeface="Courier New" pitchFamily="49" charset="0"/>
              <a:buChar char="o"/>
            </a:pPr>
            <a:r>
              <a:rPr lang="en-US" sz="1400" dirty="0">
                <a:solidFill>
                  <a:srgbClr val="2155CD"/>
                </a:solidFill>
              </a:rPr>
              <a:t>  Commercial</a:t>
            </a:r>
          </a:p>
          <a:p>
            <a:pPr lvl="1">
              <a:buSzPct val="200000"/>
              <a:buFont typeface="Courier New" pitchFamily="49" charset="0"/>
              <a:buChar char="o"/>
            </a:pPr>
            <a:r>
              <a:rPr lang="en-US" sz="1400" dirty="0">
                <a:solidFill>
                  <a:srgbClr val="2155CD"/>
                </a:solidFill>
              </a:rPr>
              <a:t>  TV Series</a:t>
            </a:r>
          </a:p>
          <a:p>
            <a:pPr lvl="1">
              <a:buSzPct val="200000"/>
              <a:buFont typeface="Courier New" pitchFamily="49" charset="0"/>
              <a:buChar char="o"/>
            </a:pPr>
            <a:r>
              <a:rPr lang="en-US" sz="1400" dirty="0">
                <a:solidFill>
                  <a:srgbClr val="2155CD"/>
                </a:solidFill>
              </a:rPr>
              <a:t>  Documentary</a:t>
            </a:r>
          </a:p>
          <a:p>
            <a:pPr lvl="1">
              <a:buSzPct val="200000"/>
              <a:buFont typeface="Courier New" pitchFamily="49" charset="0"/>
              <a:buChar char="o"/>
            </a:pPr>
            <a:r>
              <a:rPr lang="en-US" sz="1400" dirty="0">
                <a:solidFill>
                  <a:srgbClr val="2155CD"/>
                </a:solidFill>
              </a:rPr>
              <a:t>  Corporate Film</a:t>
            </a:r>
          </a:p>
          <a:p>
            <a:pPr lvl="1">
              <a:buSzPct val="200000"/>
              <a:buFont typeface="Courier New" pitchFamily="49" charset="0"/>
              <a:buChar char="o"/>
            </a:pPr>
            <a:r>
              <a:rPr lang="en-US" sz="1400" dirty="0">
                <a:solidFill>
                  <a:srgbClr val="2155CD"/>
                </a:solidFill>
              </a:rPr>
              <a:t>  Web Series</a:t>
            </a:r>
          </a:p>
          <a:p>
            <a:pPr lvl="1">
              <a:buSzPct val="200000"/>
              <a:buFont typeface="Courier New" pitchFamily="49" charset="0"/>
              <a:buChar char="o"/>
            </a:pPr>
            <a:r>
              <a:rPr lang="en-US" sz="1400" dirty="0">
                <a:solidFill>
                  <a:srgbClr val="2155CD"/>
                </a:solidFill>
              </a:rPr>
              <a:t>  Episode</a:t>
            </a:r>
          </a:p>
          <a:p>
            <a:pPr lvl="1">
              <a:buSzPct val="200000"/>
              <a:buFont typeface="Courier New" pitchFamily="49" charset="0"/>
              <a:buChar char="o"/>
            </a:pPr>
            <a:r>
              <a:rPr lang="en-US" sz="1400" dirty="0">
                <a:solidFill>
                  <a:srgbClr val="2155CD"/>
                </a:solidFill>
              </a:rPr>
              <a:t>  News Cast</a:t>
            </a:r>
          </a:p>
          <a:p>
            <a:pPr lvl="1">
              <a:buSzPct val="200000"/>
              <a:buFont typeface="Courier New" pitchFamily="49" charset="0"/>
              <a:buChar char="o"/>
            </a:pPr>
            <a:r>
              <a:rPr lang="en-US" sz="1400" dirty="0">
                <a:solidFill>
                  <a:srgbClr val="2155CD"/>
                </a:solidFill>
              </a:rPr>
              <a:t>  Stage Production</a:t>
            </a:r>
          </a:p>
          <a:p>
            <a:pPr lvl="1">
              <a:buSzPct val="200000"/>
              <a:buFont typeface="Courier New" pitchFamily="49" charset="0"/>
              <a:buChar char="o"/>
            </a:pPr>
            <a:r>
              <a:rPr lang="en-US" sz="1400" dirty="0">
                <a:solidFill>
                  <a:srgbClr val="2155CD"/>
                </a:solidFill>
              </a:rPr>
              <a:t>  Mini Series</a:t>
            </a:r>
          </a:p>
          <a:p>
            <a:pPr lvl="1">
              <a:buSzPct val="200000"/>
              <a:buFont typeface="Courier New" pitchFamily="49" charset="0"/>
              <a:buChar char="o"/>
            </a:pPr>
            <a:r>
              <a:rPr lang="en-US" sz="1400" dirty="0">
                <a:solidFill>
                  <a:srgbClr val="2155CD"/>
                </a:solidFill>
              </a:rPr>
              <a:t>  Clip</a:t>
            </a:r>
          </a:p>
        </p:txBody>
      </p:sp>
      <p:pic>
        <p:nvPicPr>
          <p:cNvPr id="1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848DA1A5-B4EB-788B-0A14-0F618DB0B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7647629" y="4098761"/>
            <a:ext cx="711200" cy="841144"/>
          </a:xfrm>
          <a:prstGeom prst="rect">
            <a:avLst/>
          </a:prstGeom>
          <a:noFill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1DB086-5F63-95EF-C4D0-813C5E90B74D}"/>
              </a:ext>
            </a:extLst>
          </p:cNvPr>
          <p:cNvSpPr/>
          <p:nvPr/>
        </p:nvSpPr>
        <p:spPr>
          <a:xfrm>
            <a:off x="9375898" y="4246902"/>
            <a:ext cx="1186200" cy="357182"/>
          </a:xfrm>
          <a:prstGeom prst="roundRect">
            <a:avLst>
              <a:gd name="adj" fmla="val 10060"/>
            </a:avLst>
          </a:prstGeom>
          <a:solidFill>
            <a:srgbClr val="215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Submit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2594E8-B400-18DE-8367-3A33DE976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20" name="Picture 2" descr="Top Gun Maverick - Tom Cruise - Hollywood Action Movie Poster - Life Size  Posters by Kaiden Thompson | Buy Posters, Frames, Canvas &amp; Digital Art  Prints | Small, Compact, Medium and Large Variants">
            <a:extLst>
              <a:ext uri="{FF2B5EF4-FFF2-40B4-BE49-F238E27FC236}">
                <a16:creationId xmlns:a16="http://schemas.microsoft.com/office/drawing/2014/main" id="{AF16D5C1-80CC-3F30-ADDB-7CC2AA9E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95" y="2314075"/>
            <a:ext cx="1186200" cy="175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827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CF4B3F-C649-EFA0-ABBF-2115BA44D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4" t="3382"/>
          <a:stretch/>
        </p:blipFill>
        <p:spPr>
          <a:xfrm>
            <a:off x="4684851" y="402402"/>
            <a:ext cx="6978055" cy="6021114"/>
          </a:xfrm>
          <a:prstGeom prst="rect">
            <a:avLst/>
          </a:prstGeom>
        </p:spPr>
      </p:pic>
      <p:pic>
        <p:nvPicPr>
          <p:cNvPr id="16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ACDEC64-0719-1706-AFF5-8F1516275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605375" y="5908220"/>
            <a:ext cx="711200" cy="841144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318FA8C-2D3D-7C82-09D5-BED6E6A7A840}"/>
              </a:ext>
            </a:extLst>
          </p:cNvPr>
          <p:cNvSpPr/>
          <p:nvPr/>
        </p:nvSpPr>
        <p:spPr>
          <a:xfrm>
            <a:off x="3267986" y="3774942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647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780529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3590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E531ED2-7DC4-BA76-4FA9-F0BB9A7D922C}"/>
              </a:ext>
            </a:extLst>
          </p:cNvPr>
          <p:cNvSpPr/>
          <p:nvPr/>
        </p:nvSpPr>
        <p:spPr>
          <a:xfrm>
            <a:off x="4624252" y="343492"/>
            <a:ext cx="7214821" cy="1102435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88A25F54-26C6-E49E-EF3B-3D0C59D3EBE5}"/>
              </a:ext>
            </a:extLst>
          </p:cNvPr>
          <p:cNvGraphicFramePr>
            <a:graphicFrameLocks noGrp="1"/>
          </p:cNvGraphicFramePr>
          <p:nvPr/>
        </p:nvGraphicFramePr>
        <p:xfrm>
          <a:off x="4713443" y="2060501"/>
          <a:ext cx="7230716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6333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886333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700913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35942868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189129240"/>
                    </a:ext>
                  </a:extLst>
                </a:gridCol>
                <a:gridCol w="867728">
                  <a:extLst>
                    <a:ext uri="{9D8B030D-6E8A-4147-A177-3AD203B41FA5}">
                      <a16:colId xmlns:a16="http://schemas.microsoft.com/office/drawing/2014/main" val="1840848396"/>
                    </a:ext>
                  </a:extLst>
                </a:gridCol>
                <a:gridCol w="380081">
                  <a:extLst>
                    <a:ext uri="{9D8B030D-6E8A-4147-A177-3AD203B41FA5}">
                      <a16:colId xmlns:a16="http://schemas.microsoft.com/office/drawing/2014/main" val="434926155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  <a:p>
                      <a:r>
                        <a:rPr lang="en-IN" sz="1200" dirty="0"/>
                        <a:t>Name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 of </a:t>
                      </a:r>
                    </a:p>
                    <a:p>
                      <a:r>
                        <a:rPr lang="en-IN" sz="1200" dirty="0"/>
                        <a:t>Scenes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  <a:p>
                      <a:r>
                        <a:rPr lang="en-IN" sz="1200" dirty="0"/>
                        <a:t>Type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Screen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Date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Gopi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Radha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Bhushan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Babu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Side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Open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Devi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Side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Lakshmi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786148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Servant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1928012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Old Man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Minor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6980271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5D4DEF8-9D3F-35CD-2597-1BA9B843E919}"/>
              </a:ext>
            </a:extLst>
          </p:cNvPr>
          <p:cNvSpPr/>
          <p:nvPr/>
        </p:nvSpPr>
        <p:spPr>
          <a:xfrm>
            <a:off x="4735773" y="750819"/>
            <a:ext cx="1360227" cy="333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Character 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D459B8-37CD-3665-75F2-931E7FD54190}"/>
              </a:ext>
            </a:extLst>
          </p:cNvPr>
          <p:cNvSpPr/>
          <p:nvPr/>
        </p:nvSpPr>
        <p:spPr>
          <a:xfrm>
            <a:off x="6182930" y="746740"/>
            <a:ext cx="1198014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Char Type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06C50D-0F7B-4C1B-9D8F-1EA46E9B20DE}"/>
              </a:ext>
            </a:extLst>
          </p:cNvPr>
          <p:cNvSpPr/>
          <p:nvPr/>
        </p:nvSpPr>
        <p:spPr>
          <a:xfrm>
            <a:off x="7500747" y="746739"/>
            <a:ext cx="1198013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No of Scenes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EB596A-C112-6647-30B8-9BC7DBBEF247}"/>
              </a:ext>
            </a:extLst>
          </p:cNvPr>
          <p:cNvSpPr/>
          <p:nvPr/>
        </p:nvSpPr>
        <p:spPr>
          <a:xfrm>
            <a:off x="9984910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Screen Time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82A8C-6DB6-3A86-1EB1-EDD0A605768E}"/>
              </a:ext>
            </a:extLst>
          </p:cNvPr>
          <p:cNvSpPr/>
          <p:nvPr/>
        </p:nvSpPr>
        <p:spPr>
          <a:xfrm>
            <a:off x="4739141" y="1128354"/>
            <a:ext cx="1003933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51DAF5-DB4C-DED3-8963-1D897D07ADA0}"/>
              </a:ext>
            </a:extLst>
          </p:cNvPr>
          <p:cNvSpPr/>
          <p:nvPr/>
        </p:nvSpPr>
        <p:spPr>
          <a:xfrm>
            <a:off x="5887452" y="1128353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To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F9DA5B-B9A8-EABB-1669-F32E7581BBF9}"/>
              </a:ext>
            </a:extLst>
          </p:cNvPr>
          <p:cNvSpPr/>
          <p:nvPr/>
        </p:nvSpPr>
        <p:spPr>
          <a:xfrm>
            <a:off x="7380944" y="1119115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Date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134CB3-68ED-5518-08B4-8FEF4BC3A553}"/>
              </a:ext>
            </a:extLst>
          </p:cNvPr>
          <p:cNvSpPr/>
          <p:nvPr/>
        </p:nvSpPr>
        <p:spPr>
          <a:xfrm>
            <a:off x="10771295" y="1155364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Apply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66D65-295C-C235-9AA1-585BF9D9E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259871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94B26791-BC3B-33C2-3156-60A2D963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28939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32D87839-8312-5DFA-6512-554F3E85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31987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455C4EF1-2320-56F3-F17A-24406B1DE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35416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D7668364-A5C6-01EB-787D-A9F24B97F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38369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B3E4E091-7D79-F9D6-E232-46A3284E0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41417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225CE46-FC50-5E4B-274E-809A55D2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14185" y="443704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1503381-8370-159C-121F-D57B08E7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630545" y="4164911"/>
            <a:ext cx="711200" cy="841144"/>
          </a:xfrm>
          <a:prstGeom prst="rect">
            <a:avLst/>
          </a:prstGeom>
          <a:noFill/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8DA33-9E2E-0DBC-28A1-16D4A209ED0D}"/>
              </a:ext>
            </a:extLst>
          </p:cNvPr>
          <p:cNvSpPr txBox="1"/>
          <p:nvPr/>
        </p:nvSpPr>
        <p:spPr>
          <a:xfrm>
            <a:off x="4672302" y="392930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Character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B7460B-322A-2FC8-5EE6-911AE7BB4516}"/>
              </a:ext>
            </a:extLst>
          </p:cNvPr>
          <p:cNvSpPr/>
          <p:nvPr/>
        </p:nvSpPr>
        <p:spPr>
          <a:xfrm>
            <a:off x="8788473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Time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C6A1874-2E63-A675-B3D6-F8BD0ACE1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16685" y="473934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38D9645-50A3-6288-48B6-93E378D6D3F8}"/>
              </a:ext>
            </a:extLst>
          </p:cNvPr>
          <p:cNvSpPr/>
          <p:nvPr/>
        </p:nvSpPr>
        <p:spPr>
          <a:xfrm>
            <a:off x="3267986" y="3789011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4091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7E15303-1802-6D28-858D-1555EED81F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3" t="11775" b="1025"/>
          <a:stretch/>
        </p:blipFill>
        <p:spPr>
          <a:xfrm>
            <a:off x="4668286" y="1079292"/>
            <a:ext cx="6957657" cy="5360264"/>
          </a:xfrm>
          <a:prstGeom prst="rect">
            <a:avLst/>
          </a:prstGeom>
        </p:spPr>
      </p:pic>
      <p:pic>
        <p:nvPicPr>
          <p:cNvPr id="16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5D505E5-8471-9AF4-1282-6465D4318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602016" y="6018984"/>
            <a:ext cx="711200" cy="841144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120765-CD36-1D43-C210-7F3A4ECACBCE}"/>
              </a:ext>
            </a:extLst>
          </p:cNvPr>
          <p:cNvSpPr/>
          <p:nvPr/>
        </p:nvSpPr>
        <p:spPr>
          <a:xfrm>
            <a:off x="3267986" y="3789008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233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809451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1359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E531ED2-7DC4-BA76-4FA9-F0BB9A7D922C}"/>
              </a:ext>
            </a:extLst>
          </p:cNvPr>
          <p:cNvSpPr/>
          <p:nvPr/>
        </p:nvSpPr>
        <p:spPr>
          <a:xfrm>
            <a:off x="4624252" y="343492"/>
            <a:ext cx="7214821" cy="1102435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88A25F54-26C6-E49E-EF3B-3D0C59D3EBE5}"/>
              </a:ext>
            </a:extLst>
          </p:cNvPr>
          <p:cNvGraphicFramePr>
            <a:graphicFrameLocks noGrp="1"/>
          </p:cNvGraphicFramePr>
          <p:nvPr/>
        </p:nvGraphicFramePr>
        <p:xfrm>
          <a:off x="4713443" y="2060501"/>
          <a:ext cx="6964207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8126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708978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886333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700913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35942868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189129240"/>
                    </a:ext>
                  </a:extLst>
                </a:gridCol>
                <a:gridCol w="867728">
                  <a:extLst>
                    <a:ext uri="{9D8B030D-6E8A-4147-A177-3AD203B41FA5}">
                      <a16:colId xmlns:a16="http://schemas.microsoft.com/office/drawing/2014/main" val="1840848396"/>
                    </a:ext>
                  </a:extLst>
                </a:gridCol>
                <a:gridCol w="380081">
                  <a:extLst>
                    <a:ext uri="{9D8B030D-6E8A-4147-A177-3AD203B41FA5}">
                      <a16:colId xmlns:a16="http://schemas.microsoft.com/office/drawing/2014/main" val="434926155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200" dirty="0"/>
                        <a:t>Location</a:t>
                      </a:r>
                    </a:p>
                    <a:p>
                      <a:r>
                        <a:rPr lang="en-IN" sz="1200" dirty="0"/>
                        <a:t>Name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 of </a:t>
                      </a:r>
                    </a:p>
                    <a:p>
                      <a:r>
                        <a:rPr lang="en-IN" sz="1200" dirty="0"/>
                        <a:t>Scenes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  <a:p>
                      <a:r>
                        <a:rPr lang="en-IN" sz="1200" dirty="0"/>
                        <a:t>Type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Screen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Date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Office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Outdoor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 err="1"/>
                        <a:t>Dhabha</a:t>
                      </a:r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OD – 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Hero House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School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Open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Park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Outdoor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Villain Den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ID – 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786148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Hut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OD – 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1928012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Road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Outdoor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6980271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5D4DEF8-9D3F-35CD-2597-1BA9B843E919}"/>
              </a:ext>
            </a:extLst>
          </p:cNvPr>
          <p:cNvSpPr/>
          <p:nvPr/>
        </p:nvSpPr>
        <p:spPr>
          <a:xfrm>
            <a:off x="4735773" y="750819"/>
            <a:ext cx="1360227" cy="333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Location 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D459B8-37CD-3665-75F2-931E7FD54190}"/>
              </a:ext>
            </a:extLst>
          </p:cNvPr>
          <p:cNvSpPr/>
          <p:nvPr/>
        </p:nvSpPr>
        <p:spPr>
          <a:xfrm>
            <a:off x="6182930" y="746740"/>
            <a:ext cx="1198014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Location Type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06C50D-0F7B-4C1B-9D8F-1EA46E9B20DE}"/>
              </a:ext>
            </a:extLst>
          </p:cNvPr>
          <p:cNvSpPr/>
          <p:nvPr/>
        </p:nvSpPr>
        <p:spPr>
          <a:xfrm>
            <a:off x="7500747" y="746739"/>
            <a:ext cx="1198013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No of Scenes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EB596A-C112-6647-30B8-9BC7DBBEF247}"/>
              </a:ext>
            </a:extLst>
          </p:cNvPr>
          <p:cNvSpPr/>
          <p:nvPr/>
        </p:nvSpPr>
        <p:spPr>
          <a:xfrm>
            <a:off x="9984910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Screen Time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82A8C-6DB6-3A86-1EB1-EDD0A605768E}"/>
              </a:ext>
            </a:extLst>
          </p:cNvPr>
          <p:cNvSpPr/>
          <p:nvPr/>
        </p:nvSpPr>
        <p:spPr>
          <a:xfrm>
            <a:off x="4739141" y="1128354"/>
            <a:ext cx="1003933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51DAF5-DB4C-DED3-8963-1D897D07ADA0}"/>
              </a:ext>
            </a:extLst>
          </p:cNvPr>
          <p:cNvSpPr/>
          <p:nvPr/>
        </p:nvSpPr>
        <p:spPr>
          <a:xfrm>
            <a:off x="5887452" y="1128353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To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F9DA5B-B9A8-EABB-1669-F32E7581BBF9}"/>
              </a:ext>
            </a:extLst>
          </p:cNvPr>
          <p:cNvSpPr/>
          <p:nvPr/>
        </p:nvSpPr>
        <p:spPr>
          <a:xfrm>
            <a:off x="7380944" y="1119115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Date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134CB3-68ED-5518-08B4-8FEF4BC3A553}"/>
              </a:ext>
            </a:extLst>
          </p:cNvPr>
          <p:cNvSpPr/>
          <p:nvPr/>
        </p:nvSpPr>
        <p:spPr>
          <a:xfrm>
            <a:off x="10771295" y="1155364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Apply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66D65-295C-C235-9AA1-585BF9D9E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59871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94B26791-BC3B-33C2-3156-60A2D963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8939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32D87839-8312-5DFA-6512-554F3E85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1987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455C4EF1-2320-56F3-F17A-24406B1DE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5416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D7668364-A5C6-01EB-787D-A9F24B97F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8369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B3E4E091-7D79-F9D6-E232-46A3284E0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41417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225CE46-FC50-5E4B-274E-809A55D2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59355" y="443704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8DA33-9E2E-0DBC-28A1-16D4A209ED0D}"/>
              </a:ext>
            </a:extLst>
          </p:cNvPr>
          <p:cNvSpPr txBox="1"/>
          <p:nvPr/>
        </p:nvSpPr>
        <p:spPr>
          <a:xfrm>
            <a:off x="4672302" y="392930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B7460B-322A-2FC8-5EE6-911AE7BB4516}"/>
              </a:ext>
            </a:extLst>
          </p:cNvPr>
          <p:cNvSpPr/>
          <p:nvPr/>
        </p:nvSpPr>
        <p:spPr>
          <a:xfrm>
            <a:off x="8788473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Time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C6A1874-2E63-A675-B3D6-F8BD0ACE1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1855" y="473934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06FC83B8-C248-AB8B-6097-8EC06E20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359355" y="4817508"/>
            <a:ext cx="711200" cy="841144"/>
          </a:xfrm>
          <a:prstGeom prst="rect">
            <a:avLst/>
          </a:prstGeom>
          <a:noFill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68D9817-0EF0-0CE6-3BA5-809BB7A285B8}"/>
              </a:ext>
            </a:extLst>
          </p:cNvPr>
          <p:cNvSpPr/>
          <p:nvPr/>
        </p:nvSpPr>
        <p:spPr>
          <a:xfrm>
            <a:off x="3267986" y="3803084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523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9A9332-8C35-9C5D-F5BB-1454FF3F41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8" t="11252" b="-258"/>
          <a:stretch/>
        </p:blipFill>
        <p:spPr>
          <a:xfrm>
            <a:off x="4784149" y="716910"/>
            <a:ext cx="6697676" cy="52941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56B5C0-5558-CDE3-A42C-B57CA1711057}"/>
              </a:ext>
            </a:extLst>
          </p:cNvPr>
          <p:cNvSpPr/>
          <p:nvPr/>
        </p:nvSpPr>
        <p:spPr>
          <a:xfrm>
            <a:off x="5066675" y="1826688"/>
            <a:ext cx="1693889" cy="266343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20D8CCA5-80CB-5AB7-4CC2-096BC622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527065" y="5299946"/>
            <a:ext cx="711200" cy="841144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E0CCF98-0CD5-5AD1-B2F3-73DEDFD3369B}"/>
              </a:ext>
            </a:extLst>
          </p:cNvPr>
          <p:cNvSpPr/>
          <p:nvPr/>
        </p:nvSpPr>
        <p:spPr>
          <a:xfrm>
            <a:off x="3267986" y="3774940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018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6B8D8E-77C5-978E-0C1D-EEF196FE2C78}"/>
              </a:ext>
            </a:extLst>
          </p:cNvPr>
          <p:cNvSpPr/>
          <p:nvPr/>
        </p:nvSpPr>
        <p:spPr>
          <a:xfrm>
            <a:off x="3267986" y="37785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E8CB7B6-F307-7D42-C48C-E918D39C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901745" y="3893874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110816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4735774" y="834031"/>
            <a:ext cx="2295594" cy="1499743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Scenes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3665DA-FA18-7F68-3254-EF8265D177F1}"/>
              </a:ext>
            </a:extLst>
          </p:cNvPr>
          <p:cNvSpPr/>
          <p:nvPr/>
        </p:nvSpPr>
        <p:spPr>
          <a:xfrm>
            <a:off x="7177758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5EB18-F8F4-E02A-D995-30B19CA0CD2F}"/>
              </a:ext>
            </a:extLst>
          </p:cNvPr>
          <p:cNvSpPr/>
          <p:nvPr/>
        </p:nvSpPr>
        <p:spPr>
          <a:xfrm>
            <a:off x="7177758" y="834032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4D3551-C5FD-668E-6AD8-61AFEF68C9EE}"/>
              </a:ext>
            </a:extLst>
          </p:cNvPr>
          <p:cNvSpPr txBox="1"/>
          <p:nvPr/>
        </p:nvSpPr>
        <p:spPr>
          <a:xfrm>
            <a:off x="7177757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Characters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124826-ADCC-15D4-BA7E-BE31A8435157}"/>
              </a:ext>
            </a:extLst>
          </p:cNvPr>
          <p:cNvSpPr/>
          <p:nvPr/>
        </p:nvSpPr>
        <p:spPr>
          <a:xfrm>
            <a:off x="9619741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72D3F5-46BB-10F0-685B-B10148D55D45}"/>
              </a:ext>
            </a:extLst>
          </p:cNvPr>
          <p:cNvSpPr/>
          <p:nvPr/>
        </p:nvSpPr>
        <p:spPr>
          <a:xfrm>
            <a:off x="9619741" y="834032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D8F8D-BD93-873E-96BA-58F1D27E9A3E}"/>
              </a:ext>
            </a:extLst>
          </p:cNvPr>
          <p:cNvSpPr txBox="1"/>
          <p:nvPr/>
        </p:nvSpPr>
        <p:spPr>
          <a:xfrm>
            <a:off x="9619740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Locations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19F9F4C-197F-B690-E3BD-F12D94FF9D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4796216" y="921155"/>
            <a:ext cx="2180493" cy="11815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840B9F-94D7-0597-BB70-4C6806287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7235307" y="921155"/>
            <a:ext cx="2180493" cy="11815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724071-5F9D-02FE-FE4F-72D74ED20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9677290" y="928865"/>
            <a:ext cx="2180493" cy="11815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18176F-4A68-FE9C-3D63-70FF6A020D53}"/>
              </a:ext>
            </a:extLst>
          </p:cNvPr>
          <p:cNvSpPr/>
          <p:nvPr/>
        </p:nvSpPr>
        <p:spPr>
          <a:xfrm>
            <a:off x="6632812" y="2169994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17B915-2379-1A81-A832-B3A6FB5EA747}"/>
              </a:ext>
            </a:extLst>
          </p:cNvPr>
          <p:cNvSpPr/>
          <p:nvPr/>
        </p:nvSpPr>
        <p:spPr>
          <a:xfrm>
            <a:off x="9033112" y="2169994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5E3B1E-50EC-CBFB-2F5E-64D6A980300F}"/>
              </a:ext>
            </a:extLst>
          </p:cNvPr>
          <p:cNvSpPr/>
          <p:nvPr/>
        </p:nvSpPr>
        <p:spPr>
          <a:xfrm>
            <a:off x="11528662" y="2169994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796F1E-4A73-325C-19F6-05B540E5677D}"/>
              </a:ext>
            </a:extLst>
          </p:cNvPr>
          <p:cNvSpPr/>
          <p:nvPr/>
        </p:nvSpPr>
        <p:spPr>
          <a:xfrm>
            <a:off x="4735774" y="252307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161F9A-2FC4-5B5D-3BA0-D30B8CAAA4E1}"/>
              </a:ext>
            </a:extLst>
          </p:cNvPr>
          <p:cNvSpPr/>
          <p:nvPr/>
        </p:nvSpPr>
        <p:spPr>
          <a:xfrm>
            <a:off x="4735774" y="2938658"/>
            <a:ext cx="2295594" cy="1499743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E366BE-8EDA-80B7-7639-BACB4506D5EA}"/>
              </a:ext>
            </a:extLst>
          </p:cNvPr>
          <p:cNvSpPr txBox="1"/>
          <p:nvPr/>
        </p:nvSpPr>
        <p:spPr>
          <a:xfrm>
            <a:off x="4735773" y="253532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Approved Scenes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58B6706-D324-1E7E-374F-A77E8FEDD03D}"/>
              </a:ext>
            </a:extLst>
          </p:cNvPr>
          <p:cNvSpPr/>
          <p:nvPr/>
        </p:nvSpPr>
        <p:spPr>
          <a:xfrm>
            <a:off x="7177758" y="252307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EBCA7F-6E56-C713-D7C5-0FAA786459DF}"/>
              </a:ext>
            </a:extLst>
          </p:cNvPr>
          <p:cNvSpPr/>
          <p:nvPr/>
        </p:nvSpPr>
        <p:spPr>
          <a:xfrm>
            <a:off x="7177758" y="2938659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89A94-4E47-65B7-AEE5-5F7ACF995D76}"/>
              </a:ext>
            </a:extLst>
          </p:cNvPr>
          <p:cNvSpPr txBox="1"/>
          <p:nvPr/>
        </p:nvSpPr>
        <p:spPr>
          <a:xfrm>
            <a:off x="7177757" y="253532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Approved Characters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292A51B-AEAF-DFD5-6C56-064A1A778895}"/>
              </a:ext>
            </a:extLst>
          </p:cNvPr>
          <p:cNvSpPr/>
          <p:nvPr/>
        </p:nvSpPr>
        <p:spPr>
          <a:xfrm>
            <a:off x="9619741" y="252307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6C7E02-5317-80C3-F739-DE124E25E342}"/>
              </a:ext>
            </a:extLst>
          </p:cNvPr>
          <p:cNvSpPr/>
          <p:nvPr/>
        </p:nvSpPr>
        <p:spPr>
          <a:xfrm>
            <a:off x="9619741" y="2938659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C8FB1-0778-7E8D-4F12-F6EC4CD3CDC2}"/>
              </a:ext>
            </a:extLst>
          </p:cNvPr>
          <p:cNvSpPr txBox="1"/>
          <p:nvPr/>
        </p:nvSpPr>
        <p:spPr>
          <a:xfrm>
            <a:off x="9619740" y="253532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Approved Locations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6DBB87C-8B8C-2E36-E4BA-B258A1C4B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4796216" y="3025782"/>
            <a:ext cx="2180493" cy="118157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689A998-FB5B-01F9-1807-67392F0E0D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7235307" y="3025782"/>
            <a:ext cx="2180493" cy="118157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99572F0-9016-3F04-0E0F-9974540C0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9677290" y="3033492"/>
            <a:ext cx="2180493" cy="118157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F5ACF11-1CF8-4A54-704C-891CDDF7BE0B}"/>
              </a:ext>
            </a:extLst>
          </p:cNvPr>
          <p:cNvSpPr/>
          <p:nvPr/>
        </p:nvSpPr>
        <p:spPr>
          <a:xfrm>
            <a:off x="6632812" y="427462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EA9EC0-4C50-D436-381C-2AD7641A6584}"/>
              </a:ext>
            </a:extLst>
          </p:cNvPr>
          <p:cNvSpPr/>
          <p:nvPr/>
        </p:nvSpPr>
        <p:spPr>
          <a:xfrm>
            <a:off x="9033112" y="427462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F28168-E909-1B3D-DF16-17905665E5AC}"/>
              </a:ext>
            </a:extLst>
          </p:cNvPr>
          <p:cNvSpPr/>
          <p:nvPr/>
        </p:nvSpPr>
        <p:spPr>
          <a:xfrm>
            <a:off x="11528662" y="427462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pic>
        <p:nvPicPr>
          <p:cNvPr id="6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E8CB7B6-F307-7D42-C48C-E918D39C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516959" y="1509630"/>
            <a:ext cx="711200" cy="841144"/>
          </a:xfrm>
          <a:prstGeom prst="rect">
            <a:avLst/>
          </a:prstGeom>
          <a:noFill/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D7CF5CB-1ED8-2726-5A58-44D6A296BA41}"/>
              </a:ext>
            </a:extLst>
          </p:cNvPr>
          <p:cNvSpPr/>
          <p:nvPr/>
        </p:nvSpPr>
        <p:spPr>
          <a:xfrm>
            <a:off x="3267986" y="37785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19795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9A9332-8C35-9C5D-F5BB-1454FF3F41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8" t="11252" b="-258"/>
          <a:stretch/>
        </p:blipFill>
        <p:spPr>
          <a:xfrm>
            <a:off x="4784149" y="716910"/>
            <a:ext cx="6697676" cy="52941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56B5C0-5558-CDE3-A42C-B57CA1711057}"/>
              </a:ext>
            </a:extLst>
          </p:cNvPr>
          <p:cNvSpPr/>
          <p:nvPr/>
        </p:nvSpPr>
        <p:spPr>
          <a:xfrm>
            <a:off x="5066675" y="1826688"/>
            <a:ext cx="1693889" cy="266343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20D8CCA5-80CB-5AB7-4CC2-096BC622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527065" y="5299946"/>
            <a:ext cx="711200" cy="841144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3362789-1C7A-D5B3-2614-252FCC387E2C}"/>
              </a:ext>
            </a:extLst>
          </p:cNvPr>
          <p:cNvSpPr/>
          <p:nvPr/>
        </p:nvSpPr>
        <p:spPr>
          <a:xfrm>
            <a:off x="3267986" y="37785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76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27"/>
          <a:stretch/>
        </p:blipFill>
        <p:spPr>
          <a:xfrm>
            <a:off x="3168084" y="431713"/>
            <a:ext cx="1582542" cy="5994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DD8E04-8AB5-4E55-28FD-9493B681B502}"/>
              </a:ext>
            </a:extLst>
          </p:cNvPr>
          <p:cNvSpPr txBox="1"/>
          <p:nvPr/>
        </p:nvSpPr>
        <p:spPr>
          <a:xfrm>
            <a:off x="4940969" y="1171074"/>
            <a:ext cx="1620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Add Production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6128BF-CB09-6CD7-62EE-170DFDABC84A}"/>
              </a:ext>
            </a:extLst>
          </p:cNvPr>
          <p:cNvSpPr/>
          <p:nvPr/>
        </p:nvSpPr>
        <p:spPr>
          <a:xfrm>
            <a:off x="5092680" y="2390274"/>
            <a:ext cx="1186200" cy="1450206"/>
          </a:xfrm>
          <a:prstGeom prst="roundRect">
            <a:avLst>
              <a:gd name="adj" fmla="val 10060"/>
            </a:avLst>
          </a:prstGeom>
          <a:solidFill>
            <a:srgbClr val="215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Add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F5FE2-B701-6211-E96D-B1B2464D36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5" t="16945" r="33722" b="77075"/>
          <a:stretch/>
        </p:blipFill>
        <p:spPr>
          <a:xfrm>
            <a:off x="6620935" y="2708188"/>
            <a:ext cx="2764588" cy="627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7141F-574A-DAC2-0342-0ADFAAF0CB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5" t="16945" r="33722" b="77075"/>
          <a:stretch/>
        </p:blipFill>
        <p:spPr>
          <a:xfrm>
            <a:off x="6620935" y="3471514"/>
            <a:ext cx="2764588" cy="627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BEB586-3B61-8060-9551-F1A367F27DB3}"/>
              </a:ext>
            </a:extLst>
          </p:cNvPr>
          <p:cNvSpPr txBox="1"/>
          <p:nvPr/>
        </p:nvSpPr>
        <p:spPr>
          <a:xfrm>
            <a:off x="6753726" y="2390274"/>
            <a:ext cx="2342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Production Name</a:t>
            </a:r>
            <a:endParaRPr lang="en-IN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6B7C4-13AF-0A06-7B1A-B0DC93DE5496}"/>
              </a:ext>
            </a:extLst>
          </p:cNvPr>
          <p:cNvSpPr txBox="1"/>
          <p:nvPr/>
        </p:nvSpPr>
        <p:spPr>
          <a:xfrm>
            <a:off x="6777790" y="3200401"/>
            <a:ext cx="2342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Type of Production</a:t>
            </a:r>
            <a:endParaRPr lang="en-IN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7C77D3-7C6D-7074-E957-AF65A00FA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1" t="30531" r="62191" b="41103"/>
          <a:stretch/>
        </p:blipFill>
        <p:spPr>
          <a:xfrm>
            <a:off x="4940969" y="2261937"/>
            <a:ext cx="1414381" cy="170046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1DB086-5F63-95EF-C4D0-813C5E90B74D}"/>
              </a:ext>
            </a:extLst>
          </p:cNvPr>
          <p:cNvSpPr/>
          <p:nvPr/>
        </p:nvSpPr>
        <p:spPr>
          <a:xfrm>
            <a:off x="9375898" y="4246902"/>
            <a:ext cx="1186200" cy="357182"/>
          </a:xfrm>
          <a:prstGeom prst="roundRect">
            <a:avLst>
              <a:gd name="adj" fmla="val 10060"/>
            </a:avLst>
          </a:prstGeom>
          <a:solidFill>
            <a:srgbClr val="215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Submit</a:t>
            </a:r>
          </a:p>
        </p:txBody>
      </p:sp>
      <p:pic>
        <p:nvPicPr>
          <p:cNvPr id="19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10581205-057E-7BAD-5AF9-A3A412A0D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9968998" y="4425493"/>
            <a:ext cx="711200" cy="841144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E306AA-408F-629C-5D2D-9E556B11E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17" name="Picture 2" descr="Top Gun Maverick - Tom Cruise - Hollywood Action Movie Poster - Life Size  Posters by Kaiden Thompson | Buy Posters, Frames, Canvas &amp; Digital Art  Prints | Small, Compact, Medium and Large Variants">
            <a:extLst>
              <a:ext uri="{FF2B5EF4-FFF2-40B4-BE49-F238E27FC236}">
                <a16:creationId xmlns:a16="http://schemas.microsoft.com/office/drawing/2014/main" id="{0EAD3F46-E9DC-09AE-E5B2-A5EBA9A9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95" y="2314075"/>
            <a:ext cx="1186200" cy="175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7652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4735774" y="834031"/>
            <a:ext cx="2295594" cy="1499743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Scenes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3665DA-FA18-7F68-3254-EF8265D177F1}"/>
              </a:ext>
            </a:extLst>
          </p:cNvPr>
          <p:cNvSpPr/>
          <p:nvPr/>
        </p:nvSpPr>
        <p:spPr>
          <a:xfrm>
            <a:off x="7177758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5EB18-F8F4-E02A-D995-30B19CA0CD2F}"/>
              </a:ext>
            </a:extLst>
          </p:cNvPr>
          <p:cNvSpPr/>
          <p:nvPr/>
        </p:nvSpPr>
        <p:spPr>
          <a:xfrm>
            <a:off x="7177758" y="834032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4D3551-C5FD-668E-6AD8-61AFEF68C9EE}"/>
              </a:ext>
            </a:extLst>
          </p:cNvPr>
          <p:cNvSpPr txBox="1"/>
          <p:nvPr/>
        </p:nvSpPr>
        <p:spPr>
          <a:xfrm>
            <a:off x="7177757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Characters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124826-ADCC-15D4-BA7E-BE31A8435157}"/>
              </a:ext>
            </a:extLst>
          </p:cNvPr>
          <p:cNvSpPr/>
          <p:nvPr/>
        </p:nvSpPr>
        <p:spPr>
          <a:xfrm>
            <a:off x="9619741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72D3F5-46BB-10F0-685B-B10148D55D45}"/>
              </a:ext>
            </a:extLst>
          </p:cNvPr>
          <p:cNvSpPr/>
          <p:nvPr/>
        </p:nvSpPr>
        <p:spPr>
          <a:xfrm>
            <a:off x="9619741" y="834032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D8F8D-BD93-873E-96BA-58F1D27E9A3E}"/>
              </a:ext>
            </a:extLst>
          </p:cNvPr>
          <p:cNvSpPr txBox="1"/>
          <p:nvPr/>
        </p:nvSpPr>
        <p:spPr>
          <a:xfrm>
            <a:off x="9619740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Locations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19F9F4C-197F-B690-E3BD-F12D94FF9D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4796216" y="921155"/>
            <a:ext cx="2180493" cy="11815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840B9F-94D7-0597-BB70-4C6806287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7235307" y="921155"/>
            <a:ext cx="2180493" cy="11815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724071-5F9D-02FE-FE4F-72D74ED20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9677290" y="928865"/>
            <a:ext cx="2180493" cy="11815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18176F-4A68-FE9C-3D63-70FF6A020D53}"/>
              </a:ext>
            </a:extLst>
          </p:cNvPr>
          <p:cNvSpPr/>
          <p:nvPr/>
        </p:nvSpPr>
        <p:spPr>
          <a:xfrm>
            <a:off x="6632812" y="2169994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17B915-2379-1A81-A832-B3A6FB5EA747}"/>
              </a:ext>
            </a:extLst>
          </p:cNvPr>
          <p:cNvSpPr/>
          <p:nvPr/>
        </p:nvSpPr>
        <p:spPr>
          <a:xfrm>
            <a:off x="9033112" y="2169994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5E3B1E-50EC-CBFB-2F5E-64D6A980300F}"/>
              </a:ext>
            </a:extLst>
          </p:cNvPr>
          <p:cNvSpPr/>
          <p:nvPr/>
        </p:nvSpPr>
        <p:spPr>
          <a:xfrm>
            <a:off x="11528662" y="2169994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796F1E-4A73-325C-19F6-05B540E5677D}"/>
              </a:ext>
            </a:extLst>
          </p:cNvPr>
          <p:cNvSpPr/>
          <p:nvPr/>
        </p:nvSpPr>
        <p:spPr>
          <a:xfrm>
            <a:off x="4735774" y="252307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161F9A-2FC4-5B5D-3BA0-D30B8CAAA4E1}"/>
              </a:ext>
            </a:extLst>
          </p:cNvPr>
          <p:cNvSpPr/>
          <p:nvPr/>
        </p:nvSpPr>
        <p:spPr>
          <a:xfrm>
            <a:off x="4735774" y="2938658"/>
            <a:ext cx="2295594" cy="1499743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E366BE-8EDA-80B7-7639-BACB4506D5EA}"/>
              </a:ext>
            </a:extLst>
          </p:cNvPr>
          <p:cNvSpPr txBox="1"/>
          <p:nvPr/>
        </p:nvSpPr>
        <p:spPr>
          <a:xfrm>
            <a:off x="4735773" y="253532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Approved Scenes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58B6706-D324-1E7E-374F-A77E8FEDD03D}"/>
              </a:ext>
            </a:extLst>
          </p:cNvPr>
          <p:cNvSpPr/>
          <p:nvPr/>
        </p:nvSpPr>
        <p:spPr>
          <a:xfrm>
            <a:off x="7177758" y="252307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EBCA7F-6E56-C713-D7C5-0FAA786459DF}"/>
              </a:ext>
            </a:extLst>
          </p:cNvPr>
          <p:cNvSpPr/>
          <p:nvPr/>
        </p:nvSpPr>
        <p:spPr>
          <a:xfrm>
            <a:off x="7177758" y="2938659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89A94-4E47-65B7-AEE5-5F7ACF995D76}"/>
              </a:ext>
            </a:extLst>
          </p:cNvPr>
          <p:cNvSpPr txBox="1"/>
          <p:nvPr/>
        </p:nvSpPr>
        <p:spPr>
          <a:xfrm>
            <a:off x="7177757" y="253532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Approved Characters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292A51B-AEAF-DFD5-6C56-064A1A778895}"/>
              </a:ext>
            </a:extLst>
          </p:cNvPr>
          <p:cNvSpPr/>
          <p:nvPr/>
        </p:nvSpPr>
        <p:spPr>
          <a:xfrm>
            <a:off x="9619741" y="252307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6C7E02-5317-80C3-F739-DE124E25E342}"/>
              </a:ext>
            </a:extLst>
          </p:cNvPr>
          <p:cNvSpPr/>
          <p:nvPr/>
        </p:nvSpPr>
        <p:spPr>
          <a:xfrm>
            <a:off x="9619741" y="2938659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C8FB1-0778-7E8D-4F12-F6EC4CD3CDC2}"/>
              </a:ext>
            </a:extLst>
          </p:cNvPr>
          <p:cNvSpPr txBox="1"/>
          <p:nvPr/>
        </p:nvSpPr>
        <p:spPr>
          <a:xfrm>
            <a:off x="9619740" y="253532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Approved Locations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6DBB87C-8B8C-2E36-E4BA-B258A1C4B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4796216" y="3025782"/>
            <a:ext cx="2180493" cy="118157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689A998-FB5B-01F9-1807-67392F0E0D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7235307" y="3025782"/>
            <a:ext cx="2180493" cy="118157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99572F0-9016-3F04-0E0F-9974540C0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9677290" y="3033492"/>
            <a:ext cx="2180493" cy="118157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F5ACF11-1CF8-4A54-704C-891CDDF7BE0B}"/>
              </a:ext>
            </a:extLst>
          </p:cNvPr>
          <p:cNvSpPr/>
          <p:nvPr/>
        </p:nvSpPr>
        <p:spPr>
          <a:xfrm>
            <a:off x="6632812" y="427462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EA9EC0-4C50-D436-381C-2AD7641A6584}"/>
              </a:ext>
            </a:extLst>
          </p:cNvPr>
          <p:cNvSpPr/>
          <p:nvPr/>
        </p:nvSpPr>
        <p:spPr>
          <a:xfrm>
            <a:off x="9033112" y="427462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F28168-E909-1B3D-DF16-17905665E5AC}"/>
              </a:ext>
            </a:extLst>
          </p:cNvPr>
          <p:cNvSpPr/>
          <p:nvPr/>
        </p:nvSpPr>
        <p:spPr>
          <a:xfrm>
            <a:off x="11528662" y="427462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pic>
        <p:nvPicPr>
          <p:cNvPr id="6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E8CB7B6-F307-7D42-C48C-E918D39C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488557" y="2110435"/>
            <a:ext cx="711200" cy="841144"/>
          </a:xfrm>
          <a:prstGeom prst="rect">
            <a:avLst/>
          </a:prstGeom>
          <a:noFill/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0105110-FB5D-A44D-2724-0E25C7F6A1F7}"/>
              </a:ext>
            </a:extLst>
          </p:cNvPr>
          <p:cNvSpPr/>
          <p:nvPr/>
        </p:nvSpPr>
        <p:spPr>
          <a:xfrm>
            <a:off x="3267986" y="37785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8699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E531ED2-7DC4-BA76-4FA9-F0BB9A7D922C}"/>
              </a:ext>
            </a:extLst>
          </p:cNvPr>
          <p:cNvSpPr/>
          <p:nvPr/>
        </p:nvSpPr>
        <p:spPr>
          <a:xfrm>
            <a:off x="4624252" y="343492"/>
            <a:ext cx="7214821" cy="1102435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88A25F54-26C6-E49E-EF3B-3D0C59D3EBE5}"/>
              </a:ext>
            </a:extLst>
          </p:cNvPr>
          <p:cNvGraphicFramePr>
            <a:graphicFrameLocks noGrp="1"/>
          </p:cNvGraphicFramePr>
          <p:nvPr/>
        </p:nvGraphicFramePr>
        <p:xfrm>
          <a:off x="4713443" y="2060501"/>
          <a:ext cx="6964207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8126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708978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886333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700913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35942868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189129240"/>
                    </a:ext>
                  </a:extLst>
                </a:gridCol>
                <a:gridCol w="867728">
                  <a:extLst>
                    <a:ext uri="{9D8B030D-6E8A-4147-A177-3AD203B41FA5}">
                      <a16:colId xmlns:a16="http://schemas.microsoft.com/office/drawing/2014/main" val="1840848396"/>
                    </a:ext>
                  </a:extLst>
                </a:gridCol>
                <a:gridCol w="380081">
                  <a:extLst>
                    <a:ext uri="{9D8B030D-6E8A-4147-A177-3AD203B41FA5}">
                      <a16:colId xmlns:a16="http://schemas.microsoft.com/office/drawing/2014/main" val="434926155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200" dirty="0"/>
                        <a:t>Location</a:t>
                      </a:r>
                    </a:p>
                    <a:p>
                      <a:r>
                        <a:rPr lang="en-IN" sz="1200" dirty="0"/>
                        <a:t>Name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 of </a:t>
                      </a:r>
                    </a:p>
                    <a:p>
                      <a:r>
                        <a:rPr lang="en-IN" sz="1200" dirty="0"/>
                        <a:t>Scenes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  <a:p>
                      <a:r>
                        <a:rPr lang="en-IN" sz="1200" dirty="0"/>
                        <a:t>Type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Screen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Date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Office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Outdoor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 err="1"/>
                        <a:t>Dhabha</a:t>
                      </a:r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OD – 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Hero House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School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Park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Outdoor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Villain Den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ID – 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786148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Hut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OD – 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1928012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Road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Outdoor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6980271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5D4DEF8-9D3F-35CD-2597-1BA9B843E919}"/>
              </a:ext>
            </a:extLst>
          </p:cNvPr>
          <p:cNvSpPr/>
          <p:nvPr/>
        </p:nvSpPr>
        <p:spPr>
          <a:xfrm>
            <a:off x="4735773" y="750819"/>
            <a:ext cx="1360227" cy="333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Location 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D459B8-37CD-3665-75F2-931E7FD54190}"/>
              </a:ext>
            </a:extLst>
          </p:cNvPr>
          <p:cNvSpPr/>
          <p:nvPr/>
        </p:nvSpPr>
        <p:spPr>
          <a:xfrm>
            <a:off x="6182930" y="746740"/>
            <a:ext cx="1198014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Location Type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06C50D-0F7B-4C1B-9D8F-1EA46E9B20DE}"/>
              </a:ext>
            </a:extLst>
          </p:cNvPr>
          <p:cNvSpPr/>
          <p:nvPr/>
        </p:nvSpPr>
        <p:spPr>
          <a:xfrm>
            <a:off x="7500747" y="746739"/>
            <a:ext cx="1198013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No of Scenes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EB596A-C112-6647-30B8-9BC7DBBEF247}"/>
              </a:ext>
            </a:extLst>
          </p:cNvPr>
          <p:cNvSpPr/>
          <p:nvPr/>
        </p:nvSpPr>
        <p:spPr>
          <a:xfrm>
            <a:off x="9984910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Screen Time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82A8C-6DB6-3A86-1EB1-EDD0A605768E}"/>
              </a:ext>
            </a:extLst>
          </p:cNvPr>
          <p:cNvSpPr/>
          <p:nvPr/>
        </p:nvSpPr>
        <p:spPr>
          <a:xfrm>
            <a:off x="4739141" y="1128354"/>
            <a:ext cx="1003933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51DAF5-DB4C-DED3-8963-1D897D07ADA0}"/>
              </a:ext>
            </a:extLst>
          </p:cNvPr>
          <p:cNvSpPr/>
          <p:nvPr/>
        </p:nvSpPr>
        <p:spPr>
          <a:xfrm>
            <a:off x="5887452" y="1128353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To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F9DA5B-B9A8-EABB-1669-F32E7581BBF9}"/>
              </a:ext>
            </a:extLst>
          </p:cNvPr>
          <p:cNvSpPr/>
          <p:nvPr/>
        </p:nvSpPr>
        <p:spPr>
          <a:xfrm>
            <a:off x="7380944" y="1119115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Date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134CB3-68ED-5518-08B4-8FEF4BC3A553}"/>
              </a:ext>
            </a:extLst>
          </p:cNvPr>
          <p:cNvSpPr/>
          <p:nvPr/>
        </p:nvSpPr>
        <p:spPr>
          <a:xfrm>
            <a:off x="10771295" y="1155364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Apply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66D65-295C-C235-9AA1-585BF9D9E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59871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94B26791-BC3B-33C2-3156-60A2D963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8939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32D87839-8312-5DFA-6512-554F3E85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1987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455C4EF1-2320-56F3-F17A-24406B1DE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5416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D7668364-A5C6-01EB-787D-A9F24B97F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8369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B3E4E091-7D79-F9D6-E232-46A3284E0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41417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225CE46-FC50-5E4B-274E-809A55D2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59355" y="443704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8DA33-9E2E-0DBC-28A1-16D4A209ED0D}"/>
              </a:ext>
            </a:extLst>
          </p:cNvPr>
          <p:cNvSpPr txBox="1"/>
          <p:nvPr/>
        </p:nvSpPr>
        <p:spPr>
          <a:xfrm>
            <a:off x="4672302" y="392930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B7460B-322A-2FC8-5EE6-911AE7BB4516}"/>
              </a:ext>
            </a:extLst>
          </p:cNvPr>
          <p:cNvSpPr/>
          <p:nvPr/>
        </p:nvSpPr>
        <p:spPr>
          <a:xfrm>
            <a:off x="8788473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Time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C6A1874-2E63-A675-B3D6-F8BD0ACE1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1855" y="473934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06FC83B8-C248-AB8B-6097-8EC06E20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359355" y="4817508"/>
            <a:ext cx="711200" cy="841144"/>
          </a:xfrm>
          <a:prstGeom prst="rect">
            <a:avLst/>
          </a:prstGeom>
          <a:noFill/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1155530-0387-8A40-B365-E67068221DC7}"/>
              </a:ext>
            </a:extLst>
          </p:cNvPr>
          <p:cNvSpPr/>
          <p:nvPr/>
        </p:nvSpPr>
        <p:spPr>
          <a:xfrm>
            <a:off x="3267986" y="37785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706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FilmyPro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Screens &amp; Workflow</a:t>
            </a:r>
          </a:p>
          <a:p>
            <a:r>
              <a:rPr lang="en-US" dirty="0"/>
              <a:t>Mod 3.1: Director Search Assign</a:t>
            </a:r>
          </a:p>
        </p:txBody>
      </p:sp>
    </p:spTree>
    <p:extLst>
      <p:ext uri="{BB962C8B-B14F-4D97-AF65-F5344CB8AC3E}">
        <p14:creationId xmlns:p14="http://schemas.microsoft.com/office/powerpoint/2010/main" val="37628620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/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75992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22539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3444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F0483-9B71-1436-4C74-68417BB0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77" y="302329"/>
            <a:ext cx="8793763" cy="6253342"/>
          </a:xfrm>
          <a:prstGeom prst="rect">
            <a:avLst/>
          </a:prstGeom>
        </p:spPr>
      </p:pic>
      <p:pic>
        <p:nvPicPr>
          <p:cNvPr id="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49E9B5ED-177B-0DD4-F63B-180C7E7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293769" y="3429000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847248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3" y="431713"/>
            <a:ext cx="8429869" cy="599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A517DF-A738-785F-87C2-9B2DEE768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7B2FE-E8DD-58A9-33DC-E7393FC89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4856813" y="2129589"/>
            <a:ext cx="6043798" cy="2300975"/>
          </a:xfrm>
          <a:prstGeom prst="rect">
            <a:avLst/>
          </a:prstGeom>
        </p:spPr>
      </p:pic>
      <p:pic>
        <p:nvPicPr>
          <p:cNvPr id="11" name="Picture 2" descr="Top Gun Maverick - Tom Cruise - Hollywood Action Movie Poster - Life Size  Posters by Kaiden Thompson | Buy Posters, Frames, Canvas &amp; Digital Art  Prints | Small, Compact, Medium and Large Variants">
            <a:extLst>
              <a:ext uri="{FF2B5EF4-FFF2-40B4-BE49-F238E27FC236}">
                <a16:creationId xmlns:a16="http://schemas.microsoft.com/office/drawing/2014/main" id="{034040C1-8AF2-C941-1FB6-DE73725C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69" y="2403110"/>
            <a:ext cx="11862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F0AF9-FD21-4D22-2D15-89B6AEA69B7A}"/>
              </a:ext>
            </a:extLst>
          </p:cNvPr>
          <p:cNvSpPr txBox="1"/>
          <p:nvPr/>
        </p:nvSpPr>
        <p:spPr>
          <a:xfrm>
            <a:off x="5203330" y="4047169"/>
            <a:ext cx="925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/>
              <a:t>Top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6C3365-1A89-57DA-B43C-5B95E232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8745444" y="3092864"/>
            <a:ext cx="2343726" cy="2300975"/>
          </a:xfrm>
          <a:prstGeom prst="rect">
            <a:avLst/>
          </a:prstGeom>
        </p:spPr>
      </p:pic>
      <p:pic>
        <p:nvPicPr>
          <p:cNvPr id="2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4A30324-1FC1-85E5-3791-9A7F7B09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5704470" y="346159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238329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549252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74278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3286486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DE7E405-7C48-878F-4D65-47EF6C3A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577666" y="3498552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834317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Assign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Assign Location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Approve </a:t>
            </a:r>
            <a:r>
              <a:rPr lang="en-IN" sz="1200" dirty="0" err="1">
                <a:solidFill>
                  <a:srgbClr val="E8F9FD"/>
                </a:solidFill>
              </a:rPr>
              <a:t>Charactr</a:t>
            </a:r>
            <a:endParaRPr lang="en-IN" sz="12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Approve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10399" y="36008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6EBA8D-7BD7-2D4B-E541-1ABAC92CDA3D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4667D6-5539-E202-F57F-2136A936044A}"/>
              </a:ext>
            </a:extLst>
          </p:cNvPr>
          <p:cNvSpPr/>
          <p:nvPr/>
        </p:nvSpPr>
        <p:spPr>
          <a:xfrm>
            <a:off x="4735774" y="83403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3D94AE-41E1-C876-393E-F8A561E93C9B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Gopi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E26531-A14C-4881-8A0B-B01B4CA616A1}"/>
              </a:ext>
            </a:extLst>
          </p:cNvPr>
          <p:cNvSpPr/>
          <p:nvPr/>
        </p:nvSpPr>
        <p:spPr>
          <a:xfrm>
            <a:off x="5956301" y="253365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pic>
        <p:nvPicPr>
          <p:cNvPr id="20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6C23D77A-9DC1-465F-0B30-CD811FCD9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" t="67446" r="74573" b="11980"/>
          <a:stretch/>
        </p:blipFill>
        <p:spPr bwMode="auto">
          <a:xfrm>
            <a:off x="4806113" y="836074"/>
            <a:ext cx="661181" cy="6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E9F26C-7B05-40C4-738C-400A1D8AA973}"/>
              </a:ext>
            </a:extLst>
          </p:cNvPr>
          <p:cNvSpPr/>
          <p:nvPr/>
        </p:nvSpPr>
        <p:spPr>
          <a:xfrm>
            <a:off x="5467294" y="956602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M/28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B6BD05-E9BB-0BDF-7D66-6B3BC6E86BE9}"/>
              </a:ext>
            </a:extLst>
          </p:cNvPr>
          <p:cNvSpPr/>
          <p:nvPr/>
        </p:nvSpPr>
        <p:spPr>
          <a:xfrm>
            <a:off x="4874110" y="150289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A7D3D6-34A6-B911-6E37-8BDCB71AF095}"/>
              </a:ext>
            </a:extLst>
          </p:cNvPr>
          <p:cNvSpPr/>
          <p:nvPr/>
        </p:nvSpPr>
        <p:spPr>
          <a:xfrm>
            <a:off x="4871763" y="199292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E6A12-0B34-A2ED-F473-0E6D8ABA9CF8}"/>
              </a:ext>
            </a:extLst>
          </p:cNvPr>
          <p:cNvSpPr/>
          <p:nvPr/>
        </p:nvSpPr>
        <p:spPr>
          <a:xfrm>
            <a:off x="6451601" y="253365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6BFBD44-4C61-663B-1460-11699899A145}"/>
              </a:ext>
            </a:extLst>
          </p:cNvPr>
          <p:cNvSpPr/>
          <p:nvPr/>
        </p:nvSpPr>
        <p:spPr>
          <a:xfrm>
            <a:off x="7167352" y="420715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25E7E8-A251-F6E3-AB2B-74B193BCD8F5}"/>
              </a:ext>
            </a:extLst>
          </p:cNvPr>
          <p:cNvSpPr/>
          <p:nvPr/>
        </p:nvSpPr>
        <p:spPr>
          <a:xfrm>
            <a:off x="7167352" y="836304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AA7AD3-CC5B-E48B-19C1-D26A83C21451}"/>
              </a:ext>
            </a:extLst>
          </p:cNvPr>
          <p:cNvSpPr txBox="1"/>
          <p:nvPr/>
        </p:nvSpPr>
        <p:spPr>
          <a:xfrm>
            <a:off x="7167351" y="432973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Radha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F3CA90-AE99-BE94-18D8-E34F23F417E4}"/>
              </a:ext>
            </a:extLst>
          </p:cNvPr>
          <p:cNvSpPr/>
          <p:nvPr/>
        </p:nvSpPr>
        <p:spPr>
          <a:xfrm>
            <a:off x="8387879" y="2535922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A006C5-5CFE-64A7-1EAD-CF4291EA2C64}"/>
              </a:ext>
            </a:extLst>
          </p:cNvPr>
          <p:cNvSpPr/>
          <p:nvPr/>
        </p:nvSpPr>
        <p:spPr>
          <a:xfrm>
            <a:off x="7898872" y="958874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F/25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75A2F26-9C34-F029-F367-91C0ED25D2C5}"/>
              </a:ext>
            </a:extLst>
          </p:cNvPr>
          <p:cNvSpPr/>
          <p:nvPr/>
        </p:nvSpPr>
        <p:spPr>
          <a:xfrm>
            <a:off x="7305688" y="1505170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B1B7A14-C51E-048A-B609-31DBA96D4EC9}"/>
              </a:ext>
            </a:extLst>
          </p:cNvPr>
          <p:cNvSpPr/>
          <p:nvPr/>
        </p:nvSpPr>
        <p:spPr>
          <a:xfrm>
            <a:off x="7303341" y="199519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FE1013-26D6-18E5-60AE-10E66D940EF3}"/>
              </a:ext>
            </a:extLst>
          </p:cNvPr>
          <p:cNvSpPr/>
          <p:nvPr/>
        </p:nvSpPr>
        <p:spPr>
          <a:xfrm>
            <a:off x="8883179" y="2535922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1F2393-6B0F-EDA4-A63A-E4AA102D7FAA}"/>
              </a:ext>
            </a:extLst>
          </p:cNvPr>
          <p:cNvSpPr/>
          <p:nvPr/>
        </p:nvSpPr>
        <p:spPr>
          <a:xfrm>
            <a:off x="9626227" y="422987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8262DD-9BA3-07BE-0225-175C0F459B86}"/>
              </a:ext>
            </a:extLst>
          </p:cNvPr>
          <p:cNvSpPr/>
          <p:nvPr/>
        </p:nvSpPr>
        <p:spPr>
          <a:xfrm>
            <a:off x="9626227" y="838576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9E02F8-403F-B86D-AC5D-9DB3D52D7FF9}"/>
              </a:ext>
            </a:extLst>
          </p:cNvPr>
          <p:cNvSpPr txBox="1"/>
          <p:nvPr/>
        </p:nvSpPr>
        <p:spPr>
          <a:xfrm>
            <a:off x="9626226" y="435245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Bhushan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A8F4FA-40A8-B7B4-3381-CBE4DB47757E}"/>
              </a:ext>
            </a:extLst>
          </p:cNvPr>
          <p:cNvSpPr/>
          <p:nvPr/>
        </p:nvSpPr>
        <p:spPr>
          <a:xfrm>
            <a:off x="10846754" y="253819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F14DA4-9A0C-D07D-A51C-EBCDA1901F07}"/>
              </a:ext>
            </a:extLst>
          </p:cNvPr>
          <p:cNvSpPr/>
          <p:nvPr/>
        </p:nvSpPr>
        <p:spPr>
          <a:xfrm>
            <a:off x="10357747" y="961146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M/35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ED844DD-5085-0870-608A-881910C65CAF}"/>
              </a:ext>
            </a:extLst>
          </p:cNvPr>
          <p:cNvSpPr/>
          <p:nvPr/>
        </p:nvSpPr>
        <p:spPr>
          <a:xfrm>
            <a:off x="9764563" y="1507442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9B784F5-70F1-BA48-B949-473296B6CE46}"/>
              </a:ext>
            </a:extLst>
          </p:cNvPr>
          <p:cNvSpPr/>
          <p:nvPr/>
        </p:nvSpPr>
        <p:spPr>
          <a:xfrm>
            <a:off x="9762216" y="1997465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CB1C10-FF47-7FEE-0B1A-6AA26CEC9FA5}"/>
              </a:ext>
            </a:extLst>
          </p:cNvPr>
          <p:cNvSpPr/>
          <p:nvPr/>
        </p:nvSpPr>
        <p:spPr>
          <a:xfrm>
            <a:off x="11342054" y="253819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F74096-BA7E-5A29-27EF-AC6186FEA10F}"/>
              </a:ext>
            </a:extLst>
          </p:cNvPr>
          <p:cNvSpPr/>
          <p:nvPr/>
        </p:nvSpPr>
        <p:spPr>
          <a:xfrm>
            <a:off x="4751694" y="2904619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9CA88E-D23C-7A35-6993-812BF9D5C6EC}"/>
              </a:ext>
            </a:extLst>
          </p:cNvPr>
          <p:cNvSpPr/>
          <p:nvPr/>
        </p:nvSpPr>
        <p:spPr>
          <a:xfrm>
            <a:off x="4751694" y="3320208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1F7C4A-AFEB-9630-F65D-65DAA68A0332}"/>
              </a:ext>
            </a:extLst>
          </p:cNvPr>
          <p:cNvSpPr txBox="1"/>
          <p:nvPr/>
        </p:nvSpPr>
        <p:spPr>
          <a:xfrm>
            <a:off x="4751693" y="2916877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Babu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199A6F-1971-25E0-9ECA-98248727BDE2}"/>
              </a:ext>
            </a:extLst>
          </p:cNvPr>
          <p:cNvSpPr/>
          <p:nvPr/>
        </p:nvSpPr>
        <p:spPr>
          <a:xfrm>
            <a:off x="59722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3235C2B-2F2B-BFAF-6A2B-976C408A2ADD}"/>
              </a:ext>
            </a:extLst>
          </p:cNvPr>
          <p:cNvSpPr/>
          <p:nvPr/>
        </p:nvSpPr>
        <p:spPr>
          <a:xfrm>
            <a:off x="5483214" y="3442778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Side</a:t>
            </a:r>
          </a:p>
          <a:p>
            <a:pPr algn="ctr"/>
            <a:r>
              <a:rPr lang="en-IN" sz="1400" dirty="0"/>
              <a:t>M/25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D30F481-3734-747A-53C3-9D65FB4420C9}"/>
              </a:ext>
            </a:extLst>
          </p:cNvPr>
          <p:cNvSpPr/>
          <p:nvPr/>
        </p:nvSpPr>
        <p:spPr>
          <a:xfrm>
            <a:off x="4890030" y="3989074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A9226D-AEAE-7EF5-EA36-897CEBF02195}"/>
              </a:ext>
            </a:extLst>
          </p:cNvPr>
          <p:cNvSpPr/>
          <p:nvPr/>
        </p:nvSpPr>
        <p:spPr>
          <a:xfrm>
            <a:off x="4887683" y="4479097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4019-94EF-5875-06B4-57C6D1B559F0}"/>
              </a:ext>
            </a:extLst>
          </p:cNvPr>
          <p:cNvSpPr/>
          <p:nvPr/>
        </p:nvSpPr>
        <p:spPr>
          <a:xfrm>
            <a:off x="64675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02A964-E7B0-06E9-5D44-344F96F502F7}"/>
              </a:ext>
            </a:extLst>
          </p:cNvPr>
          <p:cNvSpPr/>
          <p:nvPr/>
        </p:nvSpPr>
        <p:spPr>
          <a:xfrm>
            <a:off x="7183272" y="2906891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B3CA3E-C39A-C001-AAA8-7F38D0C28E1D}"/>
              </a:ext>
            </a:extLst>
          </p:cNvPr>
          <p:cNvSpPr/>
          <p:nvPr/>
        </p:nvSpPr>
        <p:spPr>
          <a:xfrm>
            <a:off x="7183272" y="3322480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D74C77-A473-3C41-3F08-163DC3F871E3}"/>
              </a:ext>
            </a:extLst>
          </p:cNvPr>
          <p:cNvSpPr txBox="1"/>
          <p:nvPr/>
        </p:nvSpPr>
        <p:spPr>
          <a:xfrm>
            <a:off x="7183271" y="2919149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33B391-EA61-2360-9D50-55FB6FF29CF1}"/>
              </a:ext>
            </a:extLst>
          </p:cNvPr>
          <p:cNvSpPr/>
          <p:nvPr/>
        </p:nvSpPr>
        <p:spPr>
          <a:xfrm>
            <a:off x="8403799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ED26AFA-2F9A-2EE8-E5EC-985C345CE06C}"/>
              </a:ext>
            </a:extLst>
          </p:cNvPr>
          <p:cNvSpPr/>
          <p:nvPr/>
        </p:nvSpPr>
        <p:spPr>
          <a:xfrm>
            <a:off x="7914792" y="3445050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Side</a:t>
            </a:r>
          </a:p>
          <a:p>
            <a:pPr algn="ctr"/>
            <a:r>
              <a:rPr lang="en-IN" sz="1400" dirty="0"/>
              <a:t>F/25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541598-030C-6745-DFF5-DC7259FC28CA}"/>
              </a:ext>
            </a:extLst>
          </p:cNvPr>
          <p:cNvSpPr/>
          <p:nvPr/>
        </p:nvSpPr>
        <p:spPr>
          <a:xfrm>
            <a:off x="7321608" y="3991346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BED8AAA-02EA-7EF7-F3A4-CEAFD73E6FE9}"/>
              </a:ext>
            </a:extLst>
          </p:cNvPr>
          <p:cNvSpPr/>
          <p:nvPr/>
        </p:nvSpPr>
        <p:spPr>
          <a:xfrm>
            <a:off x="7319261" y="4481369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A30574-3F49-20BA-0BD5-B0CC2515EFFC}"/>
              </a:ext>
            </a:extLst>
          </p:cNvPr>
          <p:cNvSpPr/>
          <p:nvPr/>
        </p:nvSpPr>
        <p:spPr>
          <a:xfrm>
            <a:off x="8899099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F436E55-89E0-223D-2794-EFFE95C1D85C}"/>
              </a:ext>
            </a:extLst>
          </p:cNvPr>
          <p:cNvSpPr/>
          <p:nvPr/>
        </p:nvSpPr>
        <p:spPr>
          <a:xfrm>
            <a:off x="9642147" y="290916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DA38B5-73B8-B5A9-CC69-EF11AD9CF00F}"/>
              </a:ext>
            </a:extLst>
          </p:cNvPr>
          <p:cNvSpPr/>
          <p:nvPr/>
        </p:nvSpPr>
        <p:spPr>
          <a:xfrm>
            <a:off x="9642147" y="332475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2C3B24-305A-5C3C-9C6A-9466084EA18A}"/>
              </a:ext>
            </a:extLst>
          </p:cNvPr>
          <p:cNvSpPr txBox="1"/>
          <p:nvPr/>
        </p:nvSpPr>
        <p:spPr>
          <a:xfrm>
            <a:off x="9642146" y="292142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Lakshmi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600674-5C4A-F685-51DC-B1B3F3338F41}"/>
              </a:ext>
            </a:extLst>
          </p:cNvPr>
          <p:cNvSpPr/>
          <p:nvPr/>
        </p:nvSpPr>
        <p:spPr>
          <a:xfrm>
            <a:off x="10862674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C580669-6AC8-77D5-4650-DCC411DD4A09}"/>
              </a:ext>
            </a:extLst>
          </p:cNvPr>
          <p:cNvSpPr/>
          <p:nvPr/>
        </p:nvSpPr>
        <p:spPr>
          <a:xfrm>
            <a:off x="10373667" y="3447322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Character</a:t>
            </a:r>
          </a:p>
          <a:p>
            <a:pPr algn="ctr"/>
            <a:r>
              <a:rPr lang="en-IN" sz="1400" dirty="0"/>
              <a:t>F/40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0B12DDD-EC69-CD84-91A2-A5F6D50EE87D}"/>
              </a:ext>
            </a:extLst>
          </p:cNvPr>
          <p:cNvSpPr/>
          <p:nvPr/>
        </p:nvSpPr>
        <p:spPr>
          <a:xfrm>
            <a:off x="9780483" y="399361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C6A2A35-786F-6665-CDBA-2AD48D96DC94}"/>
              </a:ext>
            </a:extLst>
          </p:cNvPr>
          <p:cNvSpPr/>
          <p:nvPr/>
        </p:nvSpPr>
        <p:spPr>
          <a:xfrm>
            <a:off x="9778136" y="448364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339EED-E34D-16DA-9238-78ACB9D0CF08}"/>
              </a:ext>
            </a:extLst>
          </p:cNvPr>
          <p:cNvSpPr/>
          <p:nvPr/>
        </p:nvSpPr>
        <p:spPr>
          <a:xfrm>
            <a:off x="11357974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pic>
        <p:nvPicPr>
          <p:cNvPr id="76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85C4606E-C7EF-4737-6EA2-AE50A04F5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t="3904" r="76987" b="75441"/>
          <a:stretch/>
        </p:blipFill>
        <p:spPr bwMode="auto">
          <a:xfrm>
            <a:off x="7303337" y="860619"/>
            <a:ext cx="584159" cy="6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BFB81406-2D74-C942-97A3-E5A301E06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3" t="25384" r="27577" b="54624"/>
          <a:stretch/>
        </p:blipFill>
        <p:spPr bwMode="auto">
          <a:xfrm>
            <a:off x="9688231" y="868344"/>
            <a:ext cx="597879" cy="63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F5E7F504-9FD6-0B8D-BE42-1E30ED6EB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26206" r="75971" b="54644"/>
          <a:stretch/>
        </p:blipFill>
        <p:spPr bwMode="auto">
          <a:xfrm>
            <a:off x="4817660" y="3352407"/>
            <a:ext cx="611025" cy="6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4FC2E5EE-C08B-F506-6C1B-C2924FED9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5" t="71326" r="4458" b="10353"/>
          <a:stretch/>
        </p:blipFill>
        <p:spPr bwMode="auto">
          <a:xfrm>
            <a:off x="7288300" y="3396528"/>
            <a:ext cx="558746" cy="5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7902D379-7EFD-7753-39FB-F40352428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t="71201" r="52052" b="11274"/>
          <a:stretch/>
        </p:blipFill>
        <p:spPr bwMode="auto">
          <a:xfrm>
            <a:off x="9780451" y="3404367"/>
            <a:ext cx="559346" cy="56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FD64F05-0EF9-E885-E0AC-8F4F568BB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534812" y="2537032"/>
            <a:ext cx="711200" cy="841144"/>
          </a:xfrm>
          <a:prstGeom prst="rect">
            <a:avLst/>
          </a:prstGeom>
          <a:noFill/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F2613DC-D20B-D9D5-A4B8-DCC10DAAE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4" t="89751" r="15093" b="2229"/>
          <a:stretch/>
        </p:blipFill>
        <p:spPr>
          <a:xfrm>
            <a:off x="5956302" y="5433528"/>
            <a:ext cx="4417366" cy="516928"/>
          </a:xfrm>
          <a:prstGeom prst="rect">
            <a:avLst/>
          </a:prstGeom>
        </p:spPr>
      </p:pic>
      <p:pic>
        <p:nvPicPr>
          <p:cNvPr id="83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FA20479-42E2-9AC1-7DC1-AAB9DDA8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963661" y="5587921"/>
            <a:ext cx="711200" cy="841144"/>
          </a:xfrm>
          <a:prstGeom prst="rect">
            <a:avLst/>
          </a:prstGeom>
          <a:noFill/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0FD9061-8F15-86C2-308A-6B8A1244D475}"/>
              </a:ext>
            </a:extLst>
          </p:cNvPr>
          <p:cNvSpPr/>
          <p:nvPr/>
        </p:nvSpPr>
        <p:spPr>
          <a:xfrm>
            <a:off x="10559390" y="5651805"/>
            <a:ext cx="574727" cy="19844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Assign</a:t>
            </a:r>
          </a:p>
        </p:txBody>
      </p:sp>
      <p:pic>
        <p:nvPicPr>
          <p:cNvPr id="85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C4A187C-8BF1-F968-28C6-BB653E15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860191" y="5672314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57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3" y="431713"/>
            <a:ext cx="8429869" cy="599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A517DF-A738-785F-87C2-9B2DEE768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7B2FE-E8DD-58A9-33DC-E7393FC89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8752937" y="2129589"/>
            <a:ext cx="2147674" cy="2300975"/>
          </a:xfrm>
          <a:prstGeom prst="rect">
            <a:avLst/>
          </a:prstGeom>
        </p:spPr>
      </p:pic>
      <p:pic>
        <p:nvPicPr>
          <p:cNvPr id="11" name="Picture 2" descr="Top Gun Maverick - Tom Cruise - Hollywood Action Movie Poster - Life Size  Posters by Kaiden Thompson | Buy Posters, Frames, Canvas &amp; Digital Art  Prints | Small, Compact, Medium and Large Variants">
            <a:extLst>
              <a:ext uri="{FF2B5EF4-FFF2-40B4-BE49-F238E27FC236}">
                <a16:creationId xmlns:a16="http://schemas.microsoft.com/office/drawing/2014/main" id="{034040C1-8AF2-C941-1FB6-DE73725C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945" y="2343149"/>
            <a:ext cx="11862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F0AF9-FD21-4D22-2D15-89B6AEA69B7A}"/>
              </a:ext>
            </a:extLst>
          </p:cNvPr>
          <p:cNvSpPr txBox="1"/>
          <p:nvPr/>
        </p:nvSpPr>
        <p:spPr>
          <a:xfrm>
            <a:off x="9505506" y="3987208"/>
            <a:ext cx="925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/>
              <a:t>Top Gun</a:t>
            </a:r>
          </a:p>
        </p:txBody>
      </p:sp>
    </p:spTree>
    <p:extLst>
      <p:ext uri="{BB962C8B-B14F-4D97-AF65-F5344CB8AC3E}">
        <p14:creationId xmlns:p14="http://schemas.microsoft.com/office/powerpoint/2010/main" val="134977383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016876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1926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Assign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Assign Location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Approve </a:t>
            </a:r>
            <a:r>
              <a:rPr lang="en-IN" sz="1200" dirty="0" err="1">
                <a:solidFill>
                  <a:srgbClr val="E8F9FD"/>
                </a:solidFill>
              </a:rPr>
              <a:t>Charactr</a:t>
            </a:r>
            <a:endParaRPr lang="en-IN" sz="12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Approve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10399" y="3797795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32B04C55-0455-4794-BCF5-2AB27033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795363" y="391312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77610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Assign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Assign Location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Approve </a:t>
            </a:r>
            <a:r>
              <a:rPr lang="en-IN" sz="1200" dirty="0" err="1">
                <a:solidFill>
                  <a:srgbClr val="E8F9FD"/>
                </a:solidFill>
              </a:rPr>
              <a:t>Charactr</a:t>
            </a:r>
            <a:endParaRPr lang="en-IN" sz="1200" dirty="0">
              <a:solidFill>
                <a:srgbClr val="E8F9FD"/>
              </a:solidFill>
            </a:endParaRPr>
          </a:p>
          <a:p>
            <a:r>
              <a:rPr lang="en-IN" sz="1200">
                <a:solidFill>
                  <a:srgbClr val="E8F9FD"/>
                </a:solidFill>
              </a:rPr>
              <a:t>Approve Location</a:t>
            </a:r>
            <a:endParaRPr lang="en-IN" sz="1200" dirty="0">
              <a:solidFill>
                <a:srgbClr val="E8F9FD"/>
              </a:solidFill>
            </a:endParaRP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10399" y="3797795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9F2613DC-D20B-D9D5-A4B8-DCC10DAAE2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4" t="89751" r="15093" b="2229"/>
          <a:stretch/>
        </p:blipFill>
        <p:spPr>
          <a:xfrm>
            <a:off x="5956302" y="5433528"/>
            <a:ext cx="4417366" cy="516928"/>
          </a:xfrm>
          <a:prstGeom prst="rect">
            <a:avLst/>
          </a:prstGeom>
        </p:spPr>
      </p:pic>
      <p:pic>
        <p:nvPicPr>
          <p:cNvPr id="83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FA20479-42E2-9AC1-7DC1-AAB9DDA8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963661" y="5587921"/>
            <a:ext cx="711200" cy="841144"/>
          </a:xfrm>
          <a:prstGeom prst="rect">
            <a:avLst/>
          </a:prstGeom>
          <a:noFill/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0FD9061-8F15-86C2-308A-6B8A1244D475}"/>
              </a:ext>
            </a:extLst>
          </p:cNvPr>
          <p:cNvSpPr/>
          <p:nvPr/>
        </p:nvSpPr>
        <p:spPr>
          <a:xfrm>
            <a:off x="10559390" y="5651805"/>
            <a:ext cx="574727" cy="19844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Assign</a:t>
            </a:r>
          </a:p>
        </p:txBody>
      </p:sp>
      <p:pic>
        <p:nvPicPr>
          <p:cNvPr id="85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C4A187C-8BF1-F968-28C6-BB653E15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860191" y="5672314"/>
            <a:ext cx="711200" cy="841144"/>
          </a:xfrm>
          <a:prstGeom prst="rect">
            <a:avLst/>
          </a:prstGeom>
          <a:noFill/>
        </p:spPr>
      </p:pic>
      <p:pic>
        <p:nvPicPr>
          <p:cNvPr id="71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32B04C55-0455-4794-BCF5-2AB27033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795363" y="3913126"/>
            <a:ext cx="711200" cy="841144"/>
          </a:xfrm>
          <a:prstGeom prst="rect">
            <a:avLst/>
          </a:prstGeom>
          <a:noFill/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4C0E3A-2938-DB41-14F1-E153B0B389AA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FF0465-FE53-6EA2-EB66-ACB81E4890AD}"/>
              </a:ext>
            </a:extLst>
          </p:cNvPr>
          <p:cNvSpPr/>
          <p:nvPr/>
        </p:nvSpPr>
        <p:spPr>
          <a:xfrm>
            <a:off x="4735774" y="83403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C488DF-4ED0-3F08-18A4-ECDEBD37CFA6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Office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A6AEDB-F952-DA53-A6BA-C337DD3A6D96}"/>
              </a:ext>
            </a:extLst>
          </p:cNvPr>
          <p:cNvSpPr/>
          <p:nvPr/>
        </p:nvSpPr>
        <p:spPr>
          <a:xfrm>
            <a:off x="5956301" y="253365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3E3F49-C739-B04D-3041-F811CE4F3C24}"/>
              </a:ext>
            </a:extLst>
          </p:cNvPr>
          <p:cNvSpPr/>
          <p:nvPr/>
        </p:nvSpPr>
        <p:spPr>
          <a:xfrm>
            <a:off x="4871757" y="956602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98D7D2-DB6B-AE21-8D61-E28EAF27CA31}"/>
              </a:ext>
            </a:extLst>
          </p:cNvPr>
          <p:cNvSpPr/>
          <p:nvPr/>
        </p:nvSpPr>
        <p:spPr>
          <a:xfrm>
            <a:off x="4874110" y="1581568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33C5E2-5750-80E3-E2B5-765821A3C3B5}"/>
              </a:ext>
            </a:extLst>
          </p:cNvPr>
          <p:cNvSpPr/>
          <p:nvPr/>
        </p:nvSpPr>
        <p:spPr>
          <a:xfrm>
            <a:off x="4871763" y="199292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94F9E-A682-9C07-215D-187CE55F5275}"/>
              </a:ext>
            </a:extLst>
          </p:cNvPr>
          <p:cNvSpPr/>
          <p:nvPr/>
        </p:nvSpPr>
        <p:spPr>
          <a:xfrm>
            <a:off x="6451601" y="253365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79FA05-317B-0F31-2520-6C79FBAD4EF4}"/>
              </a:ext>
            </a:extLst>
          </p:cNvPr>
          <p:cNvSpPr/>
          <p:nvPr/>
        </p:nvSpPr>
        <p:spPr>
          <a:xfrm>
            <a:off x="7167352" y="420715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123899-B6FE-944D-5624-2F6EBAC064D1}"/>
              </a:ext>
            </a:extLst>
          </p:cNvPr>
          <p:cNvSpPr/>
          <p:nvPr/>
        </p:nvSpPr>
        <p:spPr>
          <a:xfrm>
            <a:off x="7167352" y="836304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519E1E-ED02-C9AB-56C0-D758FF25E2B7}"/>
              </a:ext>
            </a:extLst>
          </p:cNvPr>
          <p:cNvSpPr txBox="1"/>
          <p:nvPr/>
        </p:nvSpPr>
        <p:spPr>
          <a:xfrm>
            <a:off x="7167351" y="432973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Dhabha</a:t>
            </a:r>
            <a:endParaRPr lang="en-IN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3D54F-33E5-1736-7650-E381D4073E71}"/>
              </a:ext>
            </a:extLst>
          </p:cNvPr>
          <p:cNvSpPr/>
          <p:nvPr/>
        </p:nvSpPr>
        <p:spPr>
          <a:xfrm>
            <a:off x="8387879" y="2535922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AE4AA-1CD3-8B82-B055-886CB526040F}"/>
              </a:ext>
            </a:extLst>
          </p:cNvPr>
          <p:cNvSpPr/>
          <p:nvPr/>
        </p:nvSpPr>
        <p:spPr>
          <a:xfrm>
            <a:off x="8883179" y="2535922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C11414-97A9-D6AD-A957-BBF4B2550274}"/>
              </a:ext>
            </a:extLst>
          </p:cNvPr>
          <p:cNvSpPr/>
          <p:nvPr/>
        </p:nvSpPr>
        <p:spPr>
          <a:xfrm>
            <a:off x="9626227" y="422987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5C02E6-C5FC-2143-2073-A1649A7E8444}"/>
              </a:ext>
            </a:extLst>
          </p:cNvPr>
          <p:cNvSpPr/>
          <p:nvPr/>
        </p:nvSpPr>
        <p:spPr>
          <a:xfrm>
            <a:off x="9626227" y="838576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4E747D-FC2D-9457-DD08-FC95AF70FD5E}"/>
              </a:ext>
            </a:extLst>
          </p:cNvPr>
          <p:cNvSpPr txBox="1"/>
          <p:nvPr/>
        </p:nvSpPr>
        <p:spPr>
          <a:xfrm>
            <a:off x="9626226" y="435245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Hero’s House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DA08EA-E014-72B3-E160-534E78B7DC11}"/>
              </a:ext>
            </a:extLst>
          </p:cNvPr>
          <p:cNvSpPr/>
          <p:nvPr/>
        </p:nvSpPr>
        <p:spPr>
          <a:xfrm>
            <a:off x="10846754" y="253819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43817D-F7D3-8928-6EBA-5F1ADFCE21C7}"/>
              </a:ext>
            </a:extLst>
          </p:cNvPr>
          <p:cNvSpPr/>
          <p:nvPr/>
        </p:nvSpPr>
        <p:spPr>
          <a:xfrm>
            <a:off x="11342054" y="253819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CC066E-867C-25E0-DDA4-D80583EB7429}"/>
              </a:ext>
            </a:extLst>
          </p:cNvPr>
          <p:cNvSpPr/>
          <p:nvPr/>
        </p:nvSpPr>
        <p:spPr>
          <a:xfrm>
            <a:off x="4751694" y="2904619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D75455-7DED-C3AC-D53A-67336EBC1C7B}"/>
              </a:ext>
            </a:extLst>
          </p:cNvPr>
          <p:cNvSpPr/>
          <p:nvPr/>
        </p:nvSpPr>
        <p:spPr>
          <a:xfrm>
            <a:off x="4751694" y="3320208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CB9581-A5E0-3EEF-3517-DC17A064004A}"/>
              </a:ext>
            </a:extLst>
          </p:cNvPr>
          <p:cNvSpPr txBox="1"/>
          <p:nvPr/>
        </p:nvSpPr>
        <p:spPr>
          <a:xfrm>
            <a:off x="4751693" y="2916877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School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724DA7-8C7E-4E95-9A2D-0C064E79FB05}"/>
              </a:ext>
            </a:extLst>
          </p:cNvPr>
          <p:cNvSpPr/>
          <p:nvPr/>
        </p:nvSpPr>
        <p:spPr>
          <a:xfrm>
            <a:off x="59722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E003DD-2DCC-AA1D-BD63-4CC2C4D6E7BB}"/>
              </a:ext>
            </a:extLst>
          </p:cNvPr>
          <p:cNvSpPr/>
          <p:nvPr/>
        </p:nvSpPr>
        <p:spPr>
          <a:xfrm>
            <a:off x="64675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E12178-C7C8-3A7C-DEF2-96727B6242BC}"/>
              </a:ext>
            </a:extLst>
          </p:cNvPr>
          <p:cNvSpPr/>
          <p:nvPr/>
        </p:nvSpPr>
        <p:spPr>
          <a:xfrm>
            <a:off x="7183272" y="2906891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ECB97D-BB72-596F-72E7-7C907466BD2F}"/>
              </a:ext>
            </a:extLst>
          </p:cNvPr>
          <p:cNvSpPr/>
          <p:nvPr/>
        </p:nvSpPr>
        <p:spPr>
          <a:xfrm>
            <a:off x="7183272" y="3322480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43D1E2-F5BF-3F31-092B-3B1910128994}"/>
              </a:ext>
            </a:extLst>
          </p:cNvPr>
          <p:cNvSpPr txBox="1"/>
          <p:nvPr/>
        </p:nvSpPr>
        <p:spPr>
          <a:xfrm>
            <a:off x="7183271" y="2919149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68B6AB-DD6C-84F7-8100-674D7C3B9FFB}"/>
              </a:ext>
            </a:extLst>
          </p:cNvPr>
          <p:cNvSpPr/>
          <p:nvPr/>
        </p:nvSpPr>
        <p:spPr>
          <a:xfrm>
            <a:off x="8403799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5BD634-3098-C53C-06E6-533AA1CB654B}"/>
              </a:ext>
            </a:extLst>
          </p:cNvPr>
          <p:cNvSpPr/>
          <p:nvPr/>
        </p:nvSpPr>
        <p:spPr>
          <a:xfrm>
            <a:off x="8899099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A901CA7-CF51-8C0F-043E-D500CAF65A52}"/>
              </a:ext>
            </a:extLst>
          </p:cNvPr>
          <p:cNvSpPr/>
          <p:nvPr/>
        </p:nvSpPr>
        <p:spPr>
          <a:xfrm>
            <a:off x="9642147" y="290916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FDB041-1544-5261-0385-6E088631ABF1}"/>
              </a:ext>
            </a:extLst>
          </p:cNvPr>
          <p:cNvSpPr/>
          <p:nvPr/>
        </p:nvSpPr>
        <p:spPr>
          <a:xfrm>
            <a:off x="9642147" y="332475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C300C3-3A36-B84E-2853-CD8A80ACC892}"/>
              </a:ext>
            </a:extLst>
          </p:cNvPr>
          <p:cNvSpPr txBox="1"/>
          <p:nvPr/>
        </p:nvSpPr>
        <p:spPr>
          <a:xfrm>
            <a:off x="9642146" y="292142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Villain’s Den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EBE390-7923-DC71-D2AA-4DD8A5855874}"/>
              </a:ext>
            </a:extLst>
          </p:cNvPr>
          <p:cNvSpPr/>
          <p:nvPr/>
        </p:nvSpPr>
        <p:spPr>
          <a:xfrm>
            <a:off x="10862674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00F524-68E2-B030-3602-5203CF9930BC}"/>
              </a:ext>
            </a:extLst>
          </p:cNvPr>
          <p:cNvSpPr/>
          <p:nvPr/>
        </p:nvSpPr>
        <p:spPr>
          <a:xfrm>
            <a:off x="11357974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pic>
        <p:nvPicPr>
          <p:cNvPr id="7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13F29500-33F6-FAD4-D369-70D431C1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534812" y="2537032"/>
            <a:ext cx="711200" cy="841144"/>
          </a:xfrm>
          <a:prstGeom prst="rect">
            <a:avLst/>
          </a:prstGeom>
          <a:noFill/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544792E-B7D1-677E-6274-B52DCECFB814}"/>
              </a:ext>
            </a:extLst>
          </p:cNvPr>
          <p:cNvSpPr/>
          <p:nvPr/>
        </p:nvSpPr>
        <p:spPr>
          <a:xfrm>
            <a:off x="7317188" y="954254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9D7023F-60C3-FCE4-E1C8-21DC05EA25ED}"/>
              </a:ext>
            </a:extLst>
          </p:cNvPr>
          <p:cNvSpPr/>
          <p:nvPr/>
        </p:nvSpPr>
        <p:spPr>
          <a:xfrm>
            <a:off x="7319541" y="1579220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9F72CFD-A738-DC57-AF59-92A3D1852109}"/>
              </a:ext>
            </a:extLst>
          </p:cNvPr>
          <p:cNvSpPr/>
          <p:nvPr/>
        </p:nvSpPr>
        <p:spPr>
          <a:xfrm>
            <a:off x="7317194" y="199057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B902273-2CB0-73E2-C627-F79986E6D829}"/>
              </a:ext>
            </a:extLst>
          </p:cNvPr>
          <p:cNvSpPr/>
          <p:nvPr/>
        </p:nvSpPr>
        <p:spPr>
          <a:xfrm>
            <a:off x="9776686" y="951907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D1FDF00-0546-CCBF-4888-D97D1209F464}"/>
              </a:ext>
            </a:extLst>
          </p:cNvPr>
          <p:cNvSpPr/>
          <p:nvPr/>
        </p:nvSpPr>
        <p:spPr>
          <a:xfrm>
            <a:off x="9779039" y="1576873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65DCF99-A215-2343-8184-62A6E51DE89C}"/>
              </a:ext>
            </a:extLst>
          </p:cNvPr>
          <p:cNvSpPr/>
          <p:nvPr/>
        </p:nvSpPr>
        <p:spPr>
          <a:xfrm>
            <a:off x="9776692" y="1988226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BFBCCEB-026C-9BCF-25A1-2A38988BA7A0}"/>
              </a:ext>
            </a:extLst>
          </p:cNvPr>
          <p:cNvSpPr/>
          <p:nvPr/>
        </p:nvSpPr>
        <p:spPr>
          <a:xfrm>
            <a:off x="4855341" y="3430174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1FF9E5C-71FD-6AE9-1943-38B0393CE46E}"/>
              </a:ext>
            </a:extLst>
          </p:cNvPr>
          <p:cNvSpPr/>
          <p:nvPr/>
        </p:nvSpPr>
        <p:spPr>
          <a:xfrm>
            <a:off x="4857694" y="4055140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3D48E6E-2D58-E06C-3309-F3FD9439C063}"/>
              </a:ext>
            </a:extLst>
          </p:cNvPr>
          <p:cNvSpPr/>
          <p:nvPr/>
        </p:nvSpPr>
        <p:spPr>
          <a:xfrm>
            <a:off x="4855347" y="446649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A5C3FDE-8347-B75D-E7C8-F4C567C44D92}"/>
              </a:ext>
            </a:extLst>
          </p:cNvPr>
          <p:cNvSpPr/>
          <p:nvPr/>
        </p:nvSpPr>
        <p:spPr>
          <a:xfrm>
            <a:off x="7300772" y="3427826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869A1B1-A5F7-BA3D-CF8C-7FA8E1F94706}"/>
              </a:ext>
            </a:extLst>
          </p:cNvPr>
          <p:cNvSpPr/>
          <p:nvPr/>
        </p:nvSpPr>
        <p:spPr>
          <a:xfrm>
            <a:off x="7303125" y="4052792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CDF2393-F7F4-4A3F-E48B-D516FB2D9631}"/>
              </a:ext>
            </a:extLst>
          </p:cNvPr>
          <p:cNvSpPr/>
          <p:nvPr/>
        </p:nvSpPr>
        <p:spPr>
          <a:xfrm>
            <a:off x="7300778" y="4464145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7FF3BA5-401B-A9EA-18BC-B26B1C5DD955}"/>
              </a:ext>
            </a:extLst>
          </p:cNvPr>
          <p:cNvSpPr/>
          <p:nvPr/>
        </p:nvSpPr>
        <p:spPr>
          <a:xfrm>
            <a:off x="9760270" y="3425479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5FCA018-5F73-1F00-7955-7B84D6EB36B9}"/>
              </a:ext>
            </a:extLst>
          </p:cNvPr>
          <p:cNvSpPr/>
          <p:nvPr/>
        </p:nvSpPr>
        <p:spPr>
          <a:xfrm>
            <a:off x="9762623" y="4050445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FDC169A-7770-6E60-3201-3436E1114A13}"/>
              </a:ext>
            </a:extLst>
          </p:cNvPr>
          <p:cNvSpPr/>
          <p:nvPr/>
        </p:nvSpPr>
        <p:spPr>
          <a:xfrm>
            <a:off x="9760276" y="446179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9883201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FilmyPro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Screens &amp; Workflow</a:t>
            </a:r>
          </a:p>
          <a:p>
            <a:r>
              <a:rPr lang="en-US" dirty="0"/>
              <a:t>Mod 3.2: AD Search Input</a:t>
            </a:r>
          </a:p>
        </p:txBody>
      </p:sp>
    </p:spTree>
    <p:extLst>
      <p:ext uri="{BB962C8B-B14F-4D97-AF65-F5344CB8AC3E}">
        <p14:creationId xmlns:p14="http://schemas.microsoft.com/office/powerpoint/2010/main" val="29373794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606264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80673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F0483-9B71-1436-4C74-68417BB0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77" y="302329"/>
            <a:ext cx="8793763" cy="6253342"/>
          </a:xfrm>
          <a:prstGeom prst="rect">
            <a:avLst/>
          </a:prstGeom>
        </p:spPr>
      </p:pic>
      <p:pic>
        <p:nvPicPr>
          <p:cNvPr id="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49E9B5ED-177B-0DD4-F63B-180C7E7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293769" y="3429000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739616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3" y="431713"/>
            <a:ext cx="8429869" cy="599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A517DF-A738-785F-87C2-9B2DEE768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7B2FE-E8DD-58A9-33DC-E7393FC89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4856813" y="2129589"/>
            <a:ext cx="6043798" cy="2300975"/>
          </a:xfrm>
          <a:prstGeom prst="rect">
            <a:avLst/>
          </a:prstGeom>
        </p:spPr>
      </p:pic>
      <p:pic>
        <p:nvPicPr>
          <p:cNvPr id="11" name="Picture 2" descr="Top Gun Maverick - Tom Cruise - Hollywood Action Movie Poster - Life Size  Posters by Kaiden Thompson | Buy Posters, Frames, Canvas &amp; Digital Art  Prints | Small, Compact, Medium and Large Variants">
            <a:extLst>
              <a:ext uri="{FF2B5EF4-FFF2-40B4-BE49-F238E27FC236}">
                <a16:creationId xmlns:a16="http://schemas.microsoft.com/office/drawing/2014/main" id="{034040C1-8AF2-C941-1FB6-DE73725C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69" y="2403110"/>
            <a:ext cx="11862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F0AF9-FD21-4D22-2D15-89B6AEA69B7A}"/>
              </a:ext>
            </a:extLst>
          </p:cNvPr>
          <p:cNvSpPr txBox="1"/>
          <p:nvPr/>
        </p:nvSpPr>
        <p:spPr>
          <a:xfrm>
            <a:off x="5203330" y="4047169"/>
            <a:ext cx="925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/>
              <a:t>Top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6C3365-1A89-57DA-B43C-5B95E232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8745444" y="3092864"/>
            <a:ext cx="2343726" cy="2300975"/>
          </a:xfrm>
          <a:prstGeom prst="rect">
            <a:avLst/>
          </a:prstGeom>
        </p:spPr>
      </p:pic>
      <p:pic>
        <p:nvPicPr>
          <p:cNvPr id="2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4A30324-1FC1-85E5-3791-9A7F7B09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5704470" y="346159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17671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799310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4092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3286486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DE7E405-7C48-878F-4D65-47EF6C3A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577666" y="3498552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03102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6EBA8D-7BD7-2D4B-E541-1ABAC92CDA3D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4667D6-5539-E202-F57F-2136A936044A}"/>
              </a:ext>
            </a:extLst>
          </p:cNvPr>
          <p:cNvSpPr/>
          <p:nvPr/>
        </p:nvSpPr>
        <p:spPr>
          <a:xfrm>
            <a:off x="4735774" y="83403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3D94AE-41E1-C876-393E-F8A561E93C9B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Gopi</a:t>
            </a:r>
          </a:p>
        </p:txBody>
      </p:sp>
      <p:pic>
        <p:nvPicPr>
          <p:cNvPr id="20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6C23D77A-9DC1-465F-0B30-CD811FCD9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" t="67446" r="74573" b="11980"/>
          <a:stretch/>
        </p:blipFill>
        <p:spPr bwMode="auto">
          <a:xfrm>
            <a:off x="4806113" y="836074"/>
            <a:ext cx="661181" cy="6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E9F26C-7B05-40C4-738C-400A1D8AA973}"/>
              </a:ext>
            </a:extLst>
          </p:cNvPr>
          <p:cNvSpPr/>
          <p:nvPr/>
        </p:nvSpPr>
        <p:spPr>
          <a:xfrm>
            <a:off x="5467294" y="956602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M/28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B6BD05-E9BB-0BDF-7D66-6B3BC6E86BE9}"/>
              </a:ext>
            </a:extLst>
          </p:cNvPr>
          <p:cNvSpPr/>
          <p:nvPr/>
        </p:nvSpPr>
        <p:spPr>
          <a:xfrm>
            <a:off x="4874110" y="150289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A7D3D6-34A6-B911-6E37-8BDCB71AF095}"/>
              </a:ext>
            </a:extLst>
          </p:cNvPr>
          <p:cNvSpPr/>
          <p:nvPr/>
        </p:nvSpPr>
        <p:spPr>
          <a:xfrm>
            <a:off x="4871763" y="199292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6BFBD44-4C61-663B-1460-11699899A145}"/>
              </a:ext>
            </a:extLst>
          </p:cNvPr>
          <p:cNvSpPr/>
          <p:nvPr/>
        </p:nvSpPr>
        <p:spPr>
          <a:xfrm>
            <a:off x="7167352" y="420715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25E7E8-A251-F6E3-AB2B-74B193BCD8F5}"/>
              </a:ext>
            </a:extLst>
          </p:cNvPr>
          <p:cNvSpPr/>
          <p:nvPr/>
        </p:nvSpPr>
        <p:spPr>
          <a:xfrm>
            <a:off x="7167352" y="836304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AA7AD3-CC5B-E48B-19C1-D26A83C21451}"/>
              </a:ext>
            </a:extLst>
          </p:cNvPr>
          <p:cNvSpPr txBox="1"/>
          <p:nvPr/>
        </p:nvSpPr>
        <p:spPr>
          <a:xfrm>
            <a:off x="7167351" y="432973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Radha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A006C5-5CFE-64A7-1EAD-CF4291EA2C64}"/>
              </a:ext>
            </a:extLst>
          </p:cNvPr>
          <p:cNvSpPr/>
          <p:nvPr/>
        </p:nvSpPr>
        <p:spPr>
          <a:xfrm>
            <a:off x="7898872" y="958874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F/25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75A2F26-9C34-F029-F367-91C0ED25D2C5}"/>
              </a:ext>
            </a:extLst>
          </p:cNvPr>
          <p:cNvSpPr/>
          <p:nvPr/>
        </p:nvSpPr>
        <p:spPr>
          <a:xfrm>
            <a:off x="7305688" y="1505170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B1B7A14-C51E-048A-B609-31DBA96D4EC9}"/>
              </a:ext>
            </a:extLst>
          </p:cNvPr>
          <p:cNvSpPr/>
          <p:nvPr/>
        </p:nvSpPr>
        <p:spPr>
          <a:xfrm>
            <a:off x="7303341" y="199519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1F2393-6B0F-EDA4-A63A-E4AA102D7FAA}"/>
              </a:ext>
            </a:extLst>
          </p:cNvPr>
          <p:cNvSpPr/>
          <p:nvPr/>
        </p:nvSpPr>
        <p:spPr>
          <a:xfrm>
            <a:off x="9626227" y="422987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8262DD-9BA3-07BE-0225-175C0F459B86}"/>
              </a:ext>
            </a:extLst>
          </p:cNvPr>
          <p:cNvSpPr/>
          <p:nvPr/>
        </p:nvSpPr>
        <p:spPr>
          <a:xfrm>
            <a:off x="9626227" y="838576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9E02F8-403F-B86D-AC5D-9DB3D52D7FF9}"/>
              </a:ext>
            </a:extLst>
          </p:cNvPr>
          <p:cNvSpPr txBox="1"/>
          <p:nvPr/>
        </p:nvSpPr>
        <p:spPr>
          <a:xfrm>
            <a:off x="9626226" y="435245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Bhushan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F14DA4-9A0C-D07D-A51C-EBCDA1901F07}"/>
              </a:ext>
            </a:extLst>
          </p:cNvPr>
          <p:cNvSpPr/>
          <p:nvPr/>
        </p:nvSpPr>
        <p:spPr>
          <a:xfrm>
            <a:off x="10357747" y="961146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M/35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ED844DD-5085-0870-608A-881910C65CAF}"/>
              </a:ext>
            </a:extLst>
          </p:cNvPr>
          <p:cNvSpPr/>
          <p:nvPr/>
        </p:nvSpPr>
        <p:spPr>
          <a:xfrm>
            <a:off x="9764563" y="1507442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9B784F5-70F1-BA48-B949-473296B6CE46}"/>
              </a:ext>
            </a:extLst>
          </p:cNvPr>
          <p:cNvSpPr/>
          <p:nvPr/>
        </p:nvSpPr>
        <p:spPr>
          <a:xfrm>
            <a:off x="9762216" y="1997465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F74096-BA7E-5A29-27EF-AC6186FEA10F}"/>
              </a:ext>
            </a:extLst>
          </p:cNvPr>
          <p:cNvSpPr/>
          <p:nvPr/>
        </p:nvSpPr>
        <p:spPr>
          <a:xfrm>
            <a:off x="4751694" y="2904619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9CA88E-D23C-7A35-6993-812BF9D5C6EC}"/>
              </a:ext>
            </a:extLst>
          </p:cNvPr>
          <p:cNvSpPr/>
          <p:nvPr/>
        </p:nvSpPr>
        <p:spPr>
          <a:xfrm>
            <a:off x="4751694" y="3320208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1F7C4A-AFEB-9630-F65D-65DAA68A0332}"/>
              </a:ext>
            </a:extLst>
          </p:cNvPr>
          <p:cNvSpPr txBox="1"/>
          <p:nvPr/>
        </p:nvSpPr>
        <p:spPr>
          <a:xfrm>
            <a:off x="4751693" y="2916877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Babu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3235C2B-2F2B-BFAF-6A2B-976C408A2ADD}"/>
              </a:ext>
            </a:extLst>
          </p:cNvPr>
          <p:cNvSpPr/>
          <p:nvPr/>
        </p:nvSpPr>
        <p:spPr>
          <a:xfrm>
            <a:off x="5483214" y="3442778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Side</a:t>
            </a:r>
          </a:p>
          <a:p>
            <a:pPr algn="ctr"/>
            <a:r>
              <a:rPr lang="en-IN" sz="1400" dirty="0"/>
              <a:t>M/25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D30F481-3734-747A-53C3-9D65FB4420C9}"/>
              </a:ext>
            </a:extLst>
          </p:cNvPr>
          <p:cNvSpPr/>
          <p:nvPr/>
        </p:nvSpPr>
        <p:spPr>
          <a:xfrm>
            <a:off x="4890030" y="3989074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A9226D-AEAE-7EF5-EA36-897CEBF02195}"/>
              </a:ext>
            </a:extLst>
          </p:cNvPr>
          <p:cNvSpPr/>
          <p:nvPr/>
        </p:nvSpPr>
        <p:spPr>
          <a:xfrm>
            <a:off x="4887683" y="4479097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02A964-E7B0-06E9-5D44-344F96F502F7}"/>
              </a:ext>
            </a:extLst>
          </p:cNvPr>
          <p:cNvSpPr/>
          <p:nvPr/>
        </p:nvSpPr>
        <p:spPr>
          <a:xfrm>
            <a:off x="7183272" y="2906891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B3CA3E-C39A-C001-AAA8-7F38D0C28E1D}"/>
              </a:ext>
            </a:extLst>
          </p:cNvPr>
          <p:cNvSpPr/>
          <p:nvPr/>
        </p:nvSpPr>
        <p:spPr>
          <a:xfrm>
            <a:off x="7183272" y="3322480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D74C77-A473-3C41-3F08-163DC3F871E3}"/>
              </a:ext>
            </a:extLst>
          </p:cNvPr>
          <p:cNvSpPr txBox="1"/>
          <p:nvPr/>
        </p:nvSpPr>
        <p:spPr>
          <a:xfrm>
            <a:off x="7183271" y="2919149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ED26AFA-2F9A-2EE8-E5EC-985C345CE06C}"/>
              </a:ext>
            </a:extLst>
          </p:cNvPr>
          <p:cNvSpPr/>
          <p:nvPr/>
        </p:nvSpPr>
        <p:spPr>
          <a:xfrm>
            <a:off x="7914792" y="3445050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Side</a:t>
            </a:r>
          </a:p>
          <a:p>
            <a:pPr algn="ctr"/>
            <a:r>
              <a:rPr lang="en-IN" sz="1400" dirty="0"/>
              <a:t>F/25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541598-030C-6745-DFF5-DC7259FC28CA}"/>
              </a:ext>
            </a:extLst>
          </p:cNvPr>
          <p:cNvSpPr/>
          <p:nvPr/>
        </p:nvSpPr>
        <p:spPr>
          <a:xfrm>
            <a:off x="7321608" y="3991346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BED8AAA-02EA-7EF7-F3A4-CEAFD73E6FE9}"/>
              </a:ext>
            </a:extLst>
          </p:cNvPr>
          <p:cNvSpPr/>
          <p:nvPr/>
        </p:nvSpPr>
        <p:spPr>
          <a:xfrm>
            <a:off x="7319261" y="4481369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F436E55-89E0-223D-2794-EFFE95C1D85C}"/>
              </a:ext>
            </a:extLst>
          </p:cNvPr>
          <p:cNvSpPr/>
          <p:nvPr/>
        </p:nvSpPr>
        <p:spPr>
          <a:xfrm>
            <a:off x="9642147" y="290916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DA38B5-73B8-B5A9-CC69-EF11AD9CF00F}"/>
              </a:ext>
            </a:extLst>
          </p:cNvPr>
          <p:cNvSpPr/>
          <p:nvPr/>
        </p:nvSpPr>
        <p:spPr>
          <a:xfrm>
            <a:off x="9642147" y="332475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2C3B24-305A-5C3C-9C6A-9466084EA18A}"/>
              </a:ext>
            </a:extLst>
          </p:cNvPr>
          <p:cNvSpPr txBox="1"/>
          <p:nvPr/>
        </p:nvSpPr>
        <p:spPr>
          <a:xfrm>
            <a:off x="9642146" y="292142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Lakshmi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C580669-6AC8-77D5-4650-DCC411DD4A09}"/>
              </a:ext>
            </a:extLst>
          </p:cNvPr>
          <p:cNvSpPr/>
          <p:nvPr/>
        </p:nvSpPr>
        <p:spPr>
          <a:xfrm>
            <a:off x="10373667" y="3447322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Character</a:t>
            </a:r>
          </a:p>
          <a:p>
            <a:pPr algn="ctr"/>
            <a:r>
              <a:rPr lang="en-IN" sz="1400" dirty="0"/>
              <a:t>F/40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0B12DDD-EC69-CD84-91A2-A5F6D50EE87D}"/>
              </a:ext>
            </a:extLst>
          </p:cNvPr>
          <p:cNvSpPr/>
          <p:nvPr/>
        </p:nvSpPr>
        <p:spPr>
          <a:xfrm>
            <a:off x="9780483" y="399361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C6A2A35-786F-6665-CDBA-2AD48D96DC94}"/>
              </a:ext>
            </a:extLst>
          </p:cNvPr>
          <p:cNvSpPr/>
          <p:nvPr/>
        </p:nvSpPr>
        <p:spPr>
          <a:xfrm>
            <a:off x="9778136" y="448364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pic>
        <p:nvPicPr>
          <p:cNvPr id="76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85C4606E-C7EF-4737-6EA2-AE50A04F5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t="3904" r="76987" b="75441"/>
          <a:stretch/>
        </p:blipFill>
        <p:spPr bwMode="auto">
          <a:xfrm>
            <a:off x="7303337" y="860619"/>
            <a:ext cx="584159" cy="6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BFB81406-2D74-C942-97A3-E5A301E06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3" t="25384" r="27577" b="54624"/>
          <a:stretch/>
        </p:blipFill>
        <p:spPr bwMode="auto">
          <a:xfrm>
            <a:off x="9688231" y="868344"/>
            <a:ext cx="597879" cy="63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F5E7F504-9FD6-0B8D-BE42-1E30ED6EB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26206" r="75971" b="54644"/>
          <a:stretch/>
        </p:blipFill>
        <p:spPr bwMode="auto">
          <a:xfrm>
            <a:off x="4817660" y="3352407"/>
            <a:ext cx="611025" cy="6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4FC2E5EE-C08B-F506-6C1B-C2924FED9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5" t="71326" r="4458" b="10353"/>
          <a:stretch/>
        </p:blipFill>
        <p:spPr bwMode="auto">
          <a:xfrm>
            <a:off x="7288300" y="3396528"/>
            <a:ext cx="558746" cy="5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7902D379-7EFD-7753-39FB-F40352428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t="71201" r="52052" b="11274"/>
          <a:stretch/>
        </p:blipFill>
        <p:spPr bwMode="auto">
          <a:xfrm>
            <a:off x="9780451" y="3404367"/>
            <a:ext cx="559346" cy="56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10399" y="36008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5F0941C-8DD6-34DC-E4C0-6C27462BF2F0}"/>
              </a:ext>
            </a:extLst>
          </p:cNvPr>
          <p:cNvSpPr/>
          <p:nvPr/>
        </p:nvSpPr>
        <p:spPr>
          <a:xfrm>
            <a:off x="64675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C95C619-D1F3-CAC7-4470-E9C435AC071F}"/>
              </a:ext>
            </a:extLst>
          </p:cNvPr>
          <p:cNvSpPr/>
          <p:nvPr/>
        </p:nvSpPr>
        <p:spPr>
          <a:xfrm>
            <a:off x="6442497" y="253820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214ADAF-7248-55DC-650F-D448AEA81E68}"/>
              </a:ext>
            </a:extLst>
          </p:cNvPr>
          <p:cNvSpPr/>
          <p:nvPr/>
        </p:nvSpPr>
        <p:spPr>
          <a:xfrm>
            <a:off x="8885453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589006-A455-5E67-E3A9-E1F624E61B88}"/>
              </a:ext>
            </a:extLst>
          </p:cNvPr>
          <p:cNvSpPr/>
          <p:nvPr/>
        </p:nvSpPr>
        <p:spPr>
          <a:xfrm>
            <a:off x="8860429" y="254047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997A6DF-A273-82B7-1599-FF198525261B}"/>
              </a:ext>
            </a:extLst>
          </p:cNvPr>
          <p:cNvSpPr/>
          <p:nvPr/>
        </p:nvSpPr>
        <p:spPr>
          <a:xfrm>
            <a:off x="11357973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C9E2668-2730-8537-907B-BB74269C6F6B}"/>
              </a:ext>
            </a:extLst>
          </p:cNvPr>
          <p:cNvSpPr/>
          <p:nvPr/>
        </p:nvSpPr>
        <p:spPr>
          <a:xfrm>
            <a:off x="11332949" y="254274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pic>
        <p:nvPicPr>
          <p:cNvPr id="10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31211BBB-0FC8-1EBF-88CA-A0C7A17B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567980" y="2531274"/>
            <a:ext cx="711200" cy="841144"/>
          </a:xfrm>
          <a:prstGeom prst="rect">
            <a:avLst/>
          </a:prstGeom>
          <a:noFill/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F56B3935-6B61-0A3C-DFF8-C7665D63CA35}"/>
              </a:ext>
            </a:extLst>
          </p:cNvPr>
          <p:cNvSpPr/>
          <p:nvPr/>
        </p:nvSpPr>
        <p:spPr>
          <a:xfrm>
            <a:off x="5365563" y="5615925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Casting Call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0A12F1F-EE5C-0C41-FD87-91EBCEB0C987}"/>
              </a:ext>
            </a:extLst>
          </p:cNvPr>
          <p:cNvSpPr/>
          <p:nvPr/>
        </p:nvSpPr>
        <p:spPr>
          <a:xfrm>
            <a:off x="7851328" y="5624633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Search Database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E4848E2-06EE-ACB2-981B-832AE1516882}"/>
              </a:ext>
            </a:extLst>
          </p:cNvPr>
          <p:cNvSpPr/>
          <p:nvPr/>
        </p:nvSpPr>
        <p:spPr>
          <a:xfrm>
            <a:off x="10328917" y="56289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Add Actor</a:t>
            </a:r>
          </a:p>
        </p:txBody>
      </p:sp>
      <p:pic>
        <p:nvPicPr>
          <p:cNvPr id="106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B4AC836-F61C-D551-3C04-06CF6D4D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5804201" y="5615925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080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/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20122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10399" y="36008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339C55F1-1757-42F8-BBED-C9C3EEFA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3459" t="2716" r="4524" b="4445"/>
          <a:stretch/>
        </p:blipFill>
        <p:spPr bwMode="auto">
          <a:xfrm>
            <a:off x="5186148" y="1023259"/>
            <a:ext cx="5732061" cy="3210010"/>
          </a:xfrm>
          <a:prstGeom prst="rect">
            <a:avLst/>
          </a:prstGeom>
          <a:noFill/>
          <a:ln w="9525">
            <a:solidFill>
              <a:srgbClr val="2155CD"/>
            </a:solidFill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E2A267-4E1C-E641-72C2-379C3A11CC85}"/>
              </a:ext>
            </a:extLst>
          </p:cNvPr>
          <p:cNvSpPr/>
          <p:nvPr/>
        </p:nvSpPr>
        <p:spPr>
          <a:xfrm>
            <a:off x="9949218" y="1119116"/>
            <a:ext cx="955343" cy="401763"/>
          </a:xfrm>
          <a:prstGeom prst="rect">
            <a:avLst/>
          </a:prstGeom>
          <a:solidFill>
            <a:srgbClr val="F3FFFF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78A24B-EA53-653D-B029-A6ADE75D99B3}"/>
              </a:ext>
            </a:extLst>
          </p:cNvPr>
          <p:cNvSpPr/>
          <p:nvPr/>
        </p:nvSpPr>
        <p:spPr>
          <a:xfrm>
            <a:off x="6515401" y="3831505"/>
            <a:ext cx="3813516" cy="372005"/>
          </a:xfrm>
          <a:prstGeom prst="rect">
            <a:avLst/>
          </a:prstGeom>
          <a:solidFill>
            <a:srgbClr val="F3FFFF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39597A1-E281-0E1F-6ABF-DE51A7F8379A}"/>
              </a:ext>
            </a:extLst>
          </p:cNvPr>
          <p:cNvSpPr/>
          <p:nvPr/>
        </p:nvSpPr>
        <p:spPr>
          <a:xfrm>
            <a:off x="9398184" y="3864624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Generate</a:t>
            </a:r>
          </a:p>
        </p:txBody>
      </p:sp>
      <p:pic>
        <p:nvPicPr>
          <p:cNvPr id="81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424E9FD9-69E1-D485-9375-6411E9C8D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9886296" y="4017507"/>
            <a:ext cx="711200" cy="841144"/>
          </a:xfrm>
          <a:prstGeom prst="rect">
            <a:avLst/>
          </a:prstGeom>
          <a:noFill/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80876B3-2754-75A3-7B49-5D17D52208EC}"/>
              </a:ext>
            </a:extLst>
          </p:cNvPr>
          <p:cNvSpPr/>
          <p:nvPr/>
        </p:nvSpPr>
        <p:spPr>
          <a:xfrm>
            <a:off x="4624252" y="418444"/>
            <a:ext cx="7214821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71251C-90BB-5CF9-F54A-18470E2D6142}"/>
              </a:ext>
            </a:extLst>
          </p:cNvPr>
          <p:cNvSpPr txBox="1"/>
          <p:nvPr/>
        </p:nvSpPr>
        <p:spPr>
          <a:xfrm>
            <a:off x="4560008" y="392930"/>
            <a:ext cx="56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Search Character / Casting Call</a:t>
            </a:r>
          </a:p>
        </p:txBody>
      </p:sp>
    </p:spTree>
    <p:extLst>
      <p:ext uri="{BB962C8B-B14F-4D97-AF65-F5344CB8AC3E}">
        <p14:creationId xmlns:p14="http://schemas.microsoft.com/office/powerpoint/2010/main" val="218465629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10399" y="36008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339C55F1-1757-42F8-BBED-C9C3EEFA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3459" t="2716" r="4524" b="4445"/>
          <a:stretch/>
        </p:blipFill>
        <p:spPr bwMode="auto">
          <a:xfrm>
            <a:off x="5186148" y="1023259"/>
            <a:ext cx="5732061" cy="3210010"/>
          </a:xfrm>
          <a:prstGeom prst="rect">
            <a:avLst/>
          </a:prstGeom>
          <a:noFill/>
          <a:ln w="9525">
            <a:solidFill>
              <a:srgbClr val="2155CD"/>
            </a:solidFill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E2A267-4E1C-E641-72C2-379C3A11CC85}"/>
              </a:ext>
            </a:extLst>
          </p:cNvPr>
          <p:cNvSpPr/>
          <p:nvPr/>
        </p:nvSpPr>
        <p:spPr>
          <a:xfrm>
            <a:off x="9949218" y="1119116"/>
            <a:ext cx="955343" cy="401763"/>
          </a:xfrm>
          <a:prstGeom prst="rect">
            <a:avLst/>
          </a:prstGeom>
          <a:solidFill>
            <a:srgbClr val="F3FFFF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78A24B-EA53-653D-B029-A6ADE75D99B3}"/>
              </a:ext>
            </a:extLst>
          </p:cNvPr>
          <p:cNvSpPr/>
          <p:nvPr/>
        </p:nvSpPr>
        <p:spPr>
          <a:xfrm>
            <a:off x="6515401" y="3831505"/>
            <a:ext cx="3813516" cy="372005"/>
          </a:xfrm>
          <a:prstGeom prst="rect">
            <a:avLst/>
          </a:prstGeom>
          <a:solidFill>
            <a:srgbClr val="F3FFFF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39597A1-E281-0E1F-6ABF-DE51A7F8379A}"/>
              </a:ext>
            </a:extLst>
          </p:cNvPr>
          <p:cNvSpPr/>
          <p:nvPr/>
        </p:nvSpPr>
        <p:spPr>
          <a:xfrm>
            <a:off x="9398184" y="3864624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Generate</a:t>
            </a:r>
          </a:p>
        </p:txBody>
      </p:sp>
      <p:pic>
        <p:nvPicPr>
          <p:cNvPr id="81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424E9FD9-69E1-D485-9375-6411E9C8D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9886296" y="4017507"/>
            <a:ext cx="711200" cy="841144"/>
          </a:xfrm>
          <a:prstGeom prst="rect">
            <a:avLst/>
          </a:prstGeom>
          <a:noFill/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6EB9ECD3-A1AB-E953-2B35-0BFE0F8A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1509" y="1791223"/>
            <a:ext cx="254163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909F04F-3228-1FA7-8AB8-98C7D3784617}"/>
              </a:ext>
            </a:extLst>
          </p:cNvPr>
          <p:cNvSpPr/>
          <p:nvPr/>
        </p:nvSpPr>
        <p:spPr>
          <a:xfrm>
            <a:off x="7456229" y="5529195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Download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F52080-B052-70C0-7537-9073C49E8CB2}"/>
              </a:ext>
            </a:extLst>
          </p:cNvPr>
          <p:cNvSpPr/>
          <p:nvPr/>
        </p:nvSpPr>
        <p:spPr>
          <a:xfrm>
            <a:off x="4624252" y="418444"/>
            <a:ext cx="7214821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9C293-F9F6-35D8-061C-FFF18B29BDAA}"/>
              </a:ext>
            </a:extLst>
          </p:cNvPr>
          <p:cNvSpPr txBox="1"/>
          <p:nvPr/>
        </p:nvSpPr>
        <p:spPr>
          <a:xfrm>
            <a:off x="4560008" y="392930"/>
            <a:ext cx="56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Search Character / Casting Call</a:t>
            </a:r>
          </a:p>
        </p:txBody>
      </p:sp>
    </p:spTree>
    <p:extLst>
      <p:ext uri="{BB962C8B-B14F-4D97-AF65-F5344CB8AC3E}">
        <p14:creationId xmlns:p14="http://schemas.microsoft.com/office/powerpoint/2010/main" val="341673118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6EBA8D-7BD7-2D4B-E541-1ABAC92CDA3D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4667D6-5539-E202-F57F-2136A936044A}"/>
              </a:ext>
            </a:extLst>
          </p:cNvPr>
          <p:cNvSpPr/>
          <p:nvPr/>
        </p:nvSpPr>
        <p:spPr>
          <a:xfrm>
            <a:off x="4735774" y="83403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3D94AE-41E1-C876-393E-F8A561E93C9B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Gopi</a:t>
            </a:r>
          </a:p>
        </p:txBody>
      </p:sp>
      <p:pic>
        <p:nvPicPr>
          <p:cNvPr id="20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6C23D77A-9DC1-465F-0B30-CD811FCD9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" t="67446" r="74573" b="11980"/>
          <a:stretch/>
        </p:blipFill>
        <p:spPr bwMode="auto">
          <a:xfrm>
            <a:off x="4806113" y="836074"/>
            <a:ext cx="661181" cy="6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E9F26C-7B05-40C4-738C-400A1D8AA973}"/>
              </a:ext>
            </a:extLst>
          </p:cNvPr>
          <p:cNvSpPr/>
          <p:nvPr/>
        </p:nvSpPr>
        <p:spPr>
          <a:xfrm>
            <a:off x="5467294" y="956602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M/28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B6BD05-E9BB-0BDF-7D66-6B3BC6E86BE9}"/>
              </a:ext>
            </a:extLst>
          </p:cNvPr>
          <p:cNvSpPr/>
          <p:nvPr/>
        </p:nvSpPr>
        <p:spPr>
          <a:xfrm>
            <a:off x="4874110" y="150289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A7D3D6-34A6-B911-6E37-8BDCB71AF095}"/>
              </a:ext>
            </a:extLst>
          </p:cNvPr>
          <p:cNvSpPr/>
          <p:nvPr/>
        </p:nvSpPr>
        <p:spPr>
          <a:xfrm>
            <a:off x="4871763" y="199292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6BFBD44-4C61-663B-1460-11699899A145}"/>
              </a:ext>
            </a:extLst>
          </p:cNvPr>
          <p:cNvSpPr/>
          <p:nvPr/>
        </p:nvSpPr>
        <p:spPr>
          <a:xfrm>
            <a:off x="7167352" y="420715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25E7E8-A251-F6E3-AB2B-74B193BCD8F5}"/>
              </a:ext>
            </a:extLst>
          </p:cNvPr>
          <p:cNvSpPr/>
          <p:nvPr/>
        </p:nvSpPr>
        <p:spPr>
          <a:xfrm>
            <a:off x="7167352" y="836304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AA7AD3-CC5B-E48B-19C1-D26A83C21451}"/>
              </a:ext>
            </a:extLst>
          </p:cNvPr>
          <p:cNvSpPr txBox="1"/>
          <p:nvPr/>
        </p:nvSpPr>
        <p:spPr>
          <a:xfrm>
            <a:off x="7167351" y="432973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Radha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A006C5-5CFE-64A7-1EAD-CF4291EA2C64}"/>
              </a:ext>
            </a:extLst>
          </p:cNvPr>
          <p:cNvSpPr/>
          <p:nvPr/>
        </p:nvSpPr>
        <p:spPr>
          <a:xfrm>
            <a:off x="7898872" y="958874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F/25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75A2F26-9C34-F029-F367-91C0ED25D2C5}"/>
              </a:ext>
            </a:extLst>
          </p:cNvPr>
          <p:cNvSpPr/>
          <p:nvPr/>
        </p:nvSpPr>
        <p:spPr>
          <a:xfrm>
            <a:off x="7305688" y="1505170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B1B7A14-C51E-048A-B609-31DBA96D4EC9}"/>
              </a:ext>
            </a:extLst>
          </p:cNvPr>
          <p:cNvSpPr/>
          <p:nvPr/>
        </p:nvSpPr>
        <p:spPr>
          <a:xfrm>
            <a:off x="7303341" y="199519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1F2393-6B0F-EDA4-A63A-E4AA102D7FAA}"/>
              </a:ext>
            </a:extLst>
          </p:cNvPr>
          <p:cNvSpPr/>
          <p:nvPr/>
        </p:nvSpPr>
        <p:spPr>
          <a:xfrm>
            <a:off x="9626227" y="422987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8262DD-9BA3-07BE-0225-175C0F459B86}"/>
              </a:ext>
            </a:extLst>
          </p:cNvPr>
          <p:cNvSpPr/>
          <p:nvPr/>
        </p:nvSpPr>
        <p:spPr>
          <a:xfrm>
            <a:off x="9626227" y="838576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9E02F8-403F-B86D-AC5D-9DB3D52D7FF9}"/>
              </a:ext>
            </a:extLst>
          </p:cNvPr>
          <p:cNvSpPr txBox="1"/>
          <p:nvPr/>
        </p:nvSpPr>
        <p:spPr>
          <a:xfrm>
            <a:off x="9626226" y="435245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Bhushan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F14DA4-9A0C-D07D-A51C-EBCDA1901F07}"/>
              </a:ext>
            </a:extLst>
          </p:cNvPr>
          <p:cNvSpPr/>
          <p:nvPr/>
        </p:nvSpPr>
        <p:spPr>
          <a:xfrm>
            <a:off x="10357747" y="961146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M/35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ED844DD-5085-0870-608A-881910C65CAF}"/>
              </a:ext>
            </a:extLst>
          </p:cNvPr>
          <p:cNvSpPr/>
          <p:nvPr/>
        </p:nvSpPr>
        <p:spPr>
          <a:xfrm>
            <a:off x="9764563" y="1507442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9B784F5-70F1-BA48-B949-473296B6CE46}"/>
              </a:ext>
            </a:extLst>
          </p:cNvPr>
          <p:cNvSpPr/>
          <p:nvPr/>
        </p:nvSpPr>
        <p:spPr>
          <a:xfrm>
            <a:off x="9762216" y="1997465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F74096-BA7E-5A29-27EF-AC6186FEA10F}"/>
              </a:ext>
            </a:extLst>
          </p:cNvPr>
          <p:cNvSpPr/>
          <p:nvPr/>
        </p:nvSpPr>
        <p:spPr>
          <a:xfrm>
            <a:off x="4751694" y="2904619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9CA88E-D23C-7A35-6993-812BF9D5C6EC}"/>
              </a:ext>
            </a:extLst>
          </p:cNvPr>
          <p:cNvSpPr/>
          <p:nvPr/>
        </p:nvSpPr>
        <p:spPr>
          <a:xfrm>
            <a:off x="4751694" y="3320208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1F7C4A-AFEB-9630-F65D-65DAA68A0332}"/>
              </a:ext>
            </a:extLst>
          </p:cNvPr>
          <p:cNvSpPr txBox="1"/>
          <p:nvPr/>
        </p:nvSpPr>
        <p:spPr>
          <a:xfrm>
            <a:off x="4751693" y="2916877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Babu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3235C2B-2F2B-BFAF-6A2B-976C408A2ADD}"/>
              </a:ext>
            </a:extLst>
          </p:cNvPr>
          <p:cNvSpPr/>
          <p:nvPr/>
        </p:nvSpPr>
        <p:spPr>
          <a:xfrm>
            <a:off x="5483214" y="3442778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Side</a:t>
            </a:r>
          </a:p>
          <a:p>
            <a:pPr algn="ctr"/>
            <a:r>
              <a:rPr lang="en-IN" sz="1400" dirty="0"/>
              <a:t>M/25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D30F481-3734-747A-53C3-9D65FB4420C9}"/>
              </a:ext>
            </a:extLst>
          </p:cNvPr>
          <p:cNvSpPr/>
          <p:nvPr/>
        </p:nvSpPr>
        <p:spPr>
          <a:xfrm>
            <a:off x="4890030" y="3989074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A9226D-AEAE-7EF5-EA36-897CEBF02195}"/>
              </a:ext>
            </a:extLst>
          </p:cNvPr>
          <p:cNvSpPr/>
          <p:nvPr/>
        </p:nvSpPr>
        <p:spPr>
          <a:xfrm>
            <a:off x="4887683" y="4479097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02A964-E7B0-06E9-5D44-344F96F502F7}"/>
              </a:ext>
            </a:extLst>
          </p:cNvPr>
          <p:cNvSpPr/>
          <p:nvPr/>
        </p:nvSpPr>
        <p:spPr>
          <a:xfrm>
            <a:off x="7183272" y="2906891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B3CA3E-C39A-C001-AAA8-7F38D0C28E1D}"/>
              </a:ext>
            </a:extLst>
          </p:cNvPr>
          <p:cNvSpPr/>
          <p:nvPr/>
        </p:nvSpPr>
        <p:spPr>
          <a:xfrm>
            <a:off x="7183272" y="3322480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D74C77-A473-3C41-3F08-163DC3F871E3}"/>
              </a:ext>
            </a:extLst>
          </p:cNvPr>
          <p:cNvSpPr txBox="1"/>
          <p:nvPr/>
        </p:nvSpPr>
        <p:spPr>
          <a:xfrm>
            <a:off x="7183271" y="2919149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ED26AFA-2F9A-2EE8-E5EC-985C345CE06C}"/>
              </a:ext>
            </a:extLst>
          </p:cNvPr>
          <p:cNvSpPr/>
          <p:nvPr/>
        </p:nvSpPr>
        <p:spPr>
          <a:xfrm>
            <a:off x="7914792" y="3445050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Side</a:t>
            </a:r>
          </a:p>
          <a:p>
            <a:pPr algn="ctr"/>
            <a:r>
              <a:rPr lang="en-IN" sz="1400" dirty="0"/>
              <a:t>F/25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541598-030C-6745-DFF5-DC7259FC28CA}"/>
              </a:ext>
            </a:extLst>
          </p:cNvPr>
          <p:cNvSpPr/>
          <p:nvPr/>
        </p:nvSpPr>
        <p:spPr>
          <a:xfrm>
            <a:off x="7321608" y="3991346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BED8AAA-02EA-7EF7-F3A4-CEAFD73E6FE9}"/>
              </a:ext>
            </a:extLst>
          </p:cNvPr>
          <p:cNvSpPr/>
          <p:nvPr/>
        </p:nvSpPr>
        <p:spPr>
          <a:xfrm>
            <a:off x="7319261" y="4481369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F436E55-89E0-223D-2794-EFFE95C1D85C}"/>
              </a:ext>
            </a:extLst>
          </p:cNvPr>
          <p:cNvSpPr/>
          <p:nvPr/>
        </p:nvSpPr>
        <p:spPr>
          <a:xfrm>
            <a:off x="9642147" y="290916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DA38B5-73B8-B5A9-CC69-EF11AD9CF00F}"/>
              </a:ext>
            </a:extLst>
          </p:cNvPr>
          <p:cNvSpPr/>
          <p:nvPr/>
        </p:nvSpPr>
        <p:spPr>
          <a:xfrm>
            <a:off x="9642147" y="332475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2C3B24-305A-5C3C-9C6A-9466084EA18A}"/>
              </a:ext>
            </a:extLst>
          </p:cNvPr>
          <p:cNvSpPr txBox="1"/>
          <p:nvPr/>
        </p:nvSpPr>
        <p:spPr>
          <a:xfrm>
            <a:off x="9642146" y="292142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Lakshmi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C580669-6AC8-77D5-4650-DCC411DD4A09}"/>
              </a:ext>
            </a:extLst>
          </p:cNvPr>
          <p:cNvSpPr/>
          <p:nvPr/>
        </p:nvSpPr>
        <p:spPr>
          <a:xfrm>
            <a:off x="10373667" y="3447322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Character</a:t>
            </a:r>
          </a:p>
          <a:p>
            <a:pPr algn="ctr"/>
            <a:r>
              <a:rPr lang="en-IN" sz="1400" dirty="0"/>
              <a:t>F/40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0B12DDD-EC69-CD84-91A2-A5F6D50EE87D}"/>
              </a:ext>
            </a:extLst>
          </p:cNvPr>
          <p:cNvSpPr/>
          <p:nvPr/>
        </p:nvSpPr>
        <p:spPr>
          <a:xfrm>
            <a:off x="9780483" y="399361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C6A2A35-786F-6665-CDBA-2AD48D96DC94}"/>
              </a:ext>
            </a:extLst>
          </p:cNvPr>
          <p:cNvSpPr/>
          <p:nvPr/>
        </p:nvSpPr>
        <p:spPr>
          <a:xfrm>
            <a:off x="9778136" y="448364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pic>
        <p:nvPicPr>
          <p:cNvPr id="76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85C4606E-C7EF-4737-6EA2-AE50A04F5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t="3904" r="76987" b="75441"/>
          <a:stretch/>
        </p:blipFill>
        <p:spPr bwMode="auto">
          <a:xfrm>
            <a:off x="7303337" y="860619"/>
            <a:ext cx="584159" cy="6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BFB81406-2D74-C942-97A3-E5A301E06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3" t="25384" r="27577" b="54624"/>
          <a:stretch/>
        </p:blipFill>
        <p:spPr bwMode="auto">
          <a:xfrm>
            <a:off x="9688231" y="868344"/>
            <a:ext cx="597879" cy="63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F5E7F504-9FD6-0B8D-BE42-1E30ED6EB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26206" r="75971" b="54644"/>
          <a:stretch/>
        </p:blipFill>
        <p:spPr bwMode="auto">
          <a:xfrm>
            <a:off x="4817660" y="3352407"/>
            <a:ext cx="611025" cy="6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4FC2E5EE-C08B-F506-6C1B-C2924FED9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5" t="71326" r="4458" b="10353"/>
          <a:stretch/>
        </p:blipFill>
        <p:spPr bwMode="auto">
          <a:xfrm>
            <a:off x="7288300" y="3396528"/>
            <a:ext cx="558746" cy="5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7902D379-7EFD-7753-39FB-F40352428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t="71201" r="52052" b="11274"/>
          <a:stretch/>
        </p:blipFill>
        <p:spPr bwMode="auto">
          <a:xfrm>
            <a:off x="9780451" y="3404367"/>
            <a:ext cx="559346" cy="56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10399" y="36008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5F0941C-8DD6-34DC-E4C0-6C27462BF2F0}"/>
              </a:ext>
            </a:extLst>
          </p:cNvPr>
          <p:cNvSpPr/>
          <p:nvPr/>
        </p:nvSpPr>
        <p:spPr>
          <a:xfrm>
            <a:off x="64675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C95C619-D1F3-CAC7-4470-E9C435AC071F}"/>
              </a:ext>
            </a:extLst>
          </p:cNvPr>
          <p:cNvSpPr/>
          <p:nvPr/>
        </p:nvSpPr>
        <p:spPr>
          <a:xfrm>
            <a:off x="6442497" y="253820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214ADAF-7248-55DC-650F-D448AEA81E68}"/>
              </a:ext>
            </a:extLst>
          </p:cNvPr>
          <p:cNvSpPr/>
          <p:nvPr/>
        </p:nvSpPr>
        <p:spPr>
          <a:xfrm>
            <a:off x="8885453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589006-A455-5E67-E3A9-E1F624E61B88}"/>
              </a:ext>
            </a:extLst>
          </p:cNvPr>
          <p:cNvSpPr/>
          <p:nvPr/>
        </p:nvSpPr>
        <p:spPr>
          <a:xfrm>
            <a:off x="8860429" y="254047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997A6DF-A273-82B7-1599-FF198525261B}"/>
              </a:ext>
            </a:extLst>
          </p:cNvPr>
          <p:cNvSpPr/>
          <p:nvPr/>
        </p:nvSpPr>
        <p:spPr>
          <a:xfrm>
            <a:off x="11357973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C9E2668-2730-8537-907B-BB74269C6F6B}"/>
              </a:ext>
            </a:extLst>
          </p:cNvPr>
          <p:cNvSpPr/>
          <p:nvPr/>
        </p:nvSpPr>
        <p:spPr>
          <a:xfrm>
            <a:off x="11332949" y="254274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pic>
        <p:nvPicPr>
          <p:cNvPr id="10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31211BBB-0FC8-1EBF-88CA-A0C7A17B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567980" y="2531274"/>
            <a:ext cx="711200" cy="841144"/>
          </a:xfrm>
          <a:prstGeom prst="rect">
            <a:avLst/>
          </a:prstGeom>
          <a:noFill/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F56B3935-6B61-0A3C-DFF8-C7665D63CA35}"/>
              </a:ext>
            </a:extLst>
          </p:cNvPr>
          <p:cNvSpPr/>
          <p:nvPr/>
        </p:nvSpPr>
        <p:spPr>
          <a:xfrm>
            <a:off x="5365563" y="5615925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Casting Call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0A12F1F-EE5C-0C41-FD87-91EBCEB0C987}"/>
              </a:ext>
            </a:extLst>
          </p:cNvPr>
          <p:cNvSpPr/>
          <p:nvPr/>
        </p:nvSpPr>
        <p:spPr>
          <a:xfrm>
            <a:off x="7851328" y="5624633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Search Database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E4848E2-06EE-ACB2-981B-832AE1516882}"/>
              </a:ext>
            </a:extLst>
          </p:cNvPr>
          <p:cNvSpPr/>
          <p:nvPr/>
        </p:nvSpPr>
        <p:spPr>
          <a:xfrm>
            <a:off x="10328917" y="56289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Add Actor</a:t>
            </a:r>
          </a:p>
        </p:txBody>
      </p:sp>
      <p:pic>
        <p:nvPicPr>
          <p:cNvPr id="106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B4AC836-F61C-D551-3C04-06CF6D4D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149229" y="5758967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518254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10399" y="36008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687A42BE-F48A-8C24-C9DD-D93451F0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815411" y="1052959"/>
            <a:ext cx="6482534" cy="426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818A4568-2F66-F3E2-26FE-6FAEF953C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7345478" y="4629107"/>
            <a:ext cx="711200" cy="841144"/>
          </a:xfrm>
          <a:prstGeom prst="rect">
            <a:avLst/>
          </a:prstGeom>
          <a:noFill/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0D69D3C-A8E6-3262-5789-60D803AD36B0}"/>
              </a:ext>
            </a:extLst>
          </p:cNvPr>
          <p:cNvSpPr/>
          <p:nvPr/>
        </p:nvSpPr>
        <p:spPr>
          <a:xfrm>
            <a:off x="4624252" y="418444"/>
            <a:ext cx="7214821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842CA9-1EA6-38BD-424E-1F3A4E64B7DC}"/>
              </a:ext>
            </a:extLst>
          </p:cNvPr>
          <p:cNvSpPr txBox="1"/>
          <p:nvPr/>
        </p:nvSpPr>
        <p:spPr>
          <a:xfrm>
            <a:off x="4560008" y="392930"/>
            <a:ext cx="56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Search Character / Database</a:t>
            </a:r>
          </a:p>
        </p:txBody>
      </p:sp>
    </p:spTree>
    <p:extLst>
      <p:ext uri="{BB962C8B-B14F-4D97-AF65-F5344CB8AC3E}">
        <p14:creationId xmlns:p14="http://schemas.microsoft.com/office/powerpoint/2010/main" val="24057684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6EBA8D-7BD7-2D4B-E541-1ABAC92CDA3D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4667D6-5539-E202-F57F-2136A936044A}"/>
              </a:ext>
            </a:extLst>
          </p:cNvPr>
          <p:cNvSpPr/>
          <p:nvPr/>
        </p:nvSpPr>
        <p:spPr>
          <a:xfrm>
            <a:off x="4735774" y="83403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3D94AE-41E1-C876-393E-F8A561E93C9B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Gopi</a:t>
            </a:r>
          </a:p>
        </p:txBody>
      </p:sp>
      <p:pic>
        <p:nvPicPr>
          <p:cNvPr id="20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6C23D77A-9DC1-465F-0B30-CD811FCD9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" t="67446" r="74573" b="11980"/>
          <a:stretch/>
        </p:blipFill>
        <p:spPr bwMode="auto">
          <a:xfrm>
            <a:off x="4806113" y="836074"/>
            <a:ext cx="661181" cy="6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E9F26C-7B05-40C4-738C-400A1D8AA973}"/>
              </a:ext>
            </a:extLst>
          </p:cNvPr>
          <p:cNvSpPr/>
          <p:nvPr/>
        </p:nvSpPr>
        <p:spPr>
          <a:xfrm>
            <a:off x="5467294" y="956602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M/28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B6BD05-E9BB-0BDF-7D66-6B3BC6E86BE9}"/>
              </a:ext>
            </a:extLst>
          </p:cNvPr>
          <p:cNvSpPr/>
          <p:nvPr/>
        </p:nvSpPr>
        <p:spPr>
          <a:xfrm>
            <a:off x="4874110" y="150289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A7D3D6-34A6-B911-6E37-8BDCB71AF095}"/>
              </a:ext>
            </a:extLst>
          </p:cNvPr>
          <p:cNvSpPr/>
          <p:nvPr/>
        </p:nvSpPr>
        <p:spPr>
          <a:xfrm>
            <a:off x="4871763" y="199292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6BFBD44-4C61-663B-1460-11699899A145}"/>
              </a:ext>
            </a:extLst>
          </p:cNvPr>
          <p:cNvSpPr/>
          <p:nvPr/>
        </p:nvSpPr>
        <p:spPr>
          <a:xfrm>
            <a:off x="7167352" y="420715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25E7E8-A251-F6E3-AB2B-74B193BCD8F5}"/>
              </a:ext>
            </a:extLst>
          </p:cNvPr>
          <p:cNvSpPr/>
          <p:nvPr/>
        </p:nvSpPr>
        <p:spPr>
          <a:xfrm>
            <a:off x="7167352" y="836304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AA7AD3-CC5B-E48B-19C1-D26A83C21451}"/>
              </a:ext>
            </a:extLst>
          </p:cNvPr>
          <p:cNvSpPr txBox="1"/>
          <p:nvPr/>
        </p:nvSpPr>
        <p:spPr>
          <a:xfrm>
            <a:off x="7167351" y="432973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Radha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A006C5-5CFE-64A7-1EAD-CF4291EA2C64}"/>
              </a:ext>
            </a:extLst>
          </p:cNvPr>
          <p:cNvSpPr/>
          <p:nvPr/>
        </p:nvSpPr>
        <p:spPr>
          <a:xfrm>
            <a:off x="7898872" y="958874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F/25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75A2F26-9C34-F029-F367-91C0ED25D2C5}"/>
              </a:ext>
            </a:extLst>
          </p:cNvPr>
          <p:cNvSpPr/>
          <p:nvPr/>
        </p:nvSpPr>
        <p:spPr>
          <a:xfrm>
            <a:off x="7305688" y="1505170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B1B7A14-C51E-048A-B609-31DBA96D4EC9}"/>
              </a:ext>
            </a:extLst>
          </p:cNvPr>
          <p:cNvSpPr/>
          <p:nvPr/>
        </p:nvSpPr>
        <p:spPr>
          <a:xfrm>
            <a:off x="7303341" y="199519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1F2393-6B0F-EDA4-A63A-E4AA102D7FAA}"/>
              </a:ext>
            </a:extLst>
          </p:cNvPr>
          <p:cNvSpPr/>
          <p:nvPr/>
        </p:nvSpPr>
        <p:spPr>
          <a:xfrm>
            <a:off x="9626227" y="422987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8262DD-9BA3-07BE-0225-175C0F459B86}"/>
              </a:ext>
            </a:extLst>
          </p:cNvPr>
          <p:cNvSpPr/>
          <p:nvPr/>
        </p:nvSpPr>
        <p:spPr>
          <a:xfrm>
            <a:off x="9626227" y="838576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9E02F8-403F-B86D-AC5D-9DB3D52D7FF9}"/>
              </a:ext>
            </a:extLst>
          </p:cNvPr>
          <p:cNvSpPr txBox="1"/>
          <p:nvPr/>
        </p:nvSpPr>
        <p:spPr>
          <a:xfrm>
            <a:off x="9626226" y="435245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Bhushan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F14DA4-9A0C-D07D-A51C-EBCDA1901F07}"/>
              </a:ext>
            </a:extLst>
          </p:cNvPr>
          <p:cNvSpPr/>
          <p:nvPr/>
        </p:nvSpPr>
        <p:spPr>
          <a:xfrm>
            <a:off x="10357747" y="961146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M/35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ED844DD-5085-0870-608A-881910C65CAF}"/>
              </a:ext>
            </a:extLst>
          </p:cNvPr>
          <p:cNvSpPr/>
          <p:nvPr/>
        </p:nvSpPr>
        <p:spPr>
          <a:xfrm>
            <a:off x="9764563" y="1507442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9B784F5-70F1-BA48-B949-473296B6CE46}"/>
              </a:ext>
            </a:extLst>
          </p:cNvPr>
          <p:cNvSpPr/>
          <p:nvPr/>
        </p:nvSpPr>
        <p:spPr>
          <a:xfrm>
            <a:off x="9762216" y="1997465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F74096-BA7E-5A29-27EF-AC6186FEA10F}"/>
              </a:ext>
            </a:extLst>
          </p:cNvPr>
          <p:cNvSpPr/>
          <p:nvPr/>
        </p:nvSpPr>
        <p:spPr>
          <a:xfrm>
            <a:off x="4751694" y="2904619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9CA88E-D23C-7A35-6993-812BF9D5C6EC}"/>
              </a:ext>
            </a:extLst>
          </p:cNvPr>
          <p:cNvSpPr/>
          <p:nvPr/>
        </p:nvSpPr>
        <p:spPr>
          <a:xfrm>
            <a:off x="4751694" y="3320208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1F7C4A-AFEB-9630-F65D-65DAA68A0332}"/>
              </a:ext>
            </a:extLst>
          </p:cNvPr>
          <p:cNvSpPr txBox="1"/>
          <p:nvPr/>
        </p:nvSpPr>
        <p:spPr>
          <a:xfrm>
            <a:off x="4751693" y="2916877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Babu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3235C2B-2F2B-BFAF-6A2B-976C408A2ADD}"/>
              </a:ext>
            </a:extLst>
          </p:cNvPr>
          <p:cNvSpPr/>
          <p:nvPr/>
        </p:nvSpPr>
        <p:spPr>
          <a:xfrm>
            <a:off x="5483214" y="3442778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Side</a:t>
            </a:r>
          </a:p>
          <a:p>
            <a:pPr algn="ctr"/>
            <a:r>
              <a:rPr lang="en-IN" sz="1400" dirty="0"/>
              <a:t>M/25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D30F481-3734-747A-53C3-9D65FB4420C9}"/>
              </a:ext>
            </a:extLst>
          </p:cNvPr>
          <p:cNvSpPr/>
          <p:nvPr/>
        </p:nvSpPr>
        <p:spPr>
          <a:xfrm>
            <a:off x="4890030" y="3989074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A9226D-AEAE-7EF5-EA36-897CEBF02195}"/>
              </a:ext>
            </a:extLst>
          </p:cNvPr>
          <p:cNvSpPr/>
          <p:nvPr/>
        </p:nvSpPr>
        <p:spPr>
          <a:xfrm>
            <a:off x="4887683" y="4479097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02A964-E7B0-06E9-5D44-344F96F502F7}"/>
              </a:ext>
            </a:extLst>
          </p:cNvPr>
          <p:cNvSpPr/>
          <p:nvPr/>
        </p:nvSpPr>
        <p:spPr>
          <a:xfrm>
            <a:off x="7183272" y="2906891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B3CA3E-C39A-C001-AAA8-7F38D0C28E1D}"/>
              </a:ext>
            </a:extLst>
          </p:cNvPr>
          <p:cNvSpPr/>
          <p:nvPr/>
        </p:nvSpPr>
        <p:spPr>
          <a:xfrm>
            <a:off x="7183272" y="3322480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D74C77-A473-3C41-3F08-163DC3F871E3}"/>
              </a:ext>
            </a:extLst>
          </p:cNvPr>
          <p:cNvSpPr txBox="1"/>
          <p:nvPr/>
        </p:nvSpPr>
        <p:spPr>
          <a:xfrm>
            <a:off x="7183271" y="2919149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ED26AFA-2F9A-2EE8-E5EC-985C345CE06C}"/>
              </a:ext>
            </a:extLst>
          </p:cNvPr>
          <p:cNvSpPr/>
          <p:nvPr/>
        </p:nvSpPr>
        <p:spPr>
          <a:xfrm>
            <a:off x="7914792" y="3445050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Side</a:t>
            </a:r>
          </a:p>
          <a:p>
            <a:pPr algn="ctr"/>
            <a:r>
              <a:rPr lang="en-IN" sz="1400" dirty="0"/>
              <a:t>F/25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541598-030C-6745-DFF5-DC7259FC28CA}"/>
              </a:ext>
            </a:extLst>
          </p:cNvPr>
          <p:cNvSpPr/>
          <p:nvPr/>
        </p:nvSpPr>
        <p:spPr>
          <a:xfrm>
            <a:off x="7321608" y="3991346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BED8AAA-02EA-7EF7-F3A4-CEAFD73E6FE9}"/>
              </a:ext>
            </a:extLst>
          </p:cNvPr>
          <p:cNvSpPr/>
          <p:nvPr/>
        </p:nvSpPr>
        <p:spPr>
          <a:xfrm>
            <a:off x="7319261" y="4481369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F436E55-89E0-223D-2794-EFFE95C1D85C}"/>
              </a:ext>
            </a:extLst>
          </p:cNvPr>
          <p:cNvSpPr/>
          <p:nvPr/>
        </p:nvSpPr>
        <p:spPr>
          <a:xfrm>
            <a:off x="9642147" y="290916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DA38B5-73B8-B5A9-CC69-EF11AD9CF00F}"/>
              </a:ext>
            </a:extLst>
          </p:cNvPr>
          <p:cNvSpPr/>
          <p:nvPr/>
        </p:nvSpPr>
        <p:spPr>
          <a:xfrm>
            <a:off x="9642147" y="332475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2C3B24-305A-5C3C-9C6A-9466084EA18A}"/>
              </a:ext>
            </a:extLst>
          </p:cNvPr>
          <p:cNvSpPr txBox="1"/>
          <p:nvPr/>
        </p:nvSpPr>
        <p:spPr>
          <a:xfrm>
            <a:off x="9642146" y="292142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Lakshmi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C580669-6AC8-77D5-4650-DCC411DD4A09}"/>
              </a:ext>
            </a:extLst>
          </p:cNvPr>
          <p:cNvSpPr/>
          <p:nvPr/>
        </p:nvSpPr>
        <p:spPr>
          <a:xfrm>
            <a:off x="10373667" y="3447322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Character</a:t>
            </a:r>
          </a:p>
          <a:p>
            <a:pPr algn="ctr"/>
            <a:r>
              <a:rPr lang="en-IN" sz="1400" dirty="0"/>
              <a:t>F/40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0B12DDD-EC69-CD84-91A2-A5F6D50EE87D}"/>
              </a:ext>
            </a:extLst>
          </p:cNvPr>
          <p:cNvSpPr/>
          <p:nvPr/>
        </p:nvSpPr>
        <p:spPr>
          <a:xfrm>
            <a:off x="9780483" y="399361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C6A2A35-786F-6665-CDBA-2AD48D96DC94}"/>
              </a:ext>
            </a:extLst>
          </p:cNvPr>
          <p:cNvSpPr/>
          <p:nvPr/>
        </p:nvSpPr>
        <p:spPr>
          <a:xfrm>
            <a:off x="9778136" y="448364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pic>
        <p:nvPicPr>
          <p:cNvPr id="76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85C4606E-C7EF-4737-6EA2-AE50A04F5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t="3904" r="76987" b="75441"/>
          <a:stretch/>
        </p:blipFill>
        <p:spPr bwMode="auto">
          <a:xfrm>
            <a:off x="7303337" y="860619"/>
            <a:ext cx="584159" cy="6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BFB81406-2D74-C942-97A3-E5A301E06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3" t="25384" r="27577" b="54624"/>
          <a:stretch/>
        </p:blipFill>
        <p:spPr bwMode="auto">
          <a:xfrm>
            <a:off x="9688231" y="868344"/>
            <a:ext cx="597879" cy="63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F5E7F504-9FD6-0B8D-BE42-1E30ED6EB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26206" r="75971" b="54644"/>
          <a:stretch/>
        </p:blipFill>
        <p:spPr bwMode="auto">
          <a:xfrm>
            <a:off x="4817660" y="3352407"/>
            <a:ext cx="611025" cy="6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4FC2E5EE-C08B-F506-6C1B-C2924FED9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5" t="71326" r="4458" b="10353"/>
          <a:stretch/>
        </p:blipFill>
        <p:spPr bwMode="auto">
          <a:xfrm>
            <a:off x="7288300" y="3396528"/>
            <a:ext cx="558746" cy="5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7902D379-7EFD-7753-39FB-F40352428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t="71201" r="52052" b="11274"/>
          <a:stretch/>
        </p:blipFill>
        <p:spPr bwMode="auto">
          <a:xfrm>
            <a:off x="9780451" y="3404367"/>
            <a:ext cx="559346" cy="56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10399" y="36008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5F0941C-8DD6-34DC-E4C0-6C27462BF2F0}"/>
              </a:ext>
            </a:extLst>
          </p:cNvPr>
          <p:cNvSpPr/>
          <p:nvPr/>
        </p:nvSpPr>
        <p:spPr>
          <a:xfrm>
            <a:off x="64675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C95C619-D1F3-CAC7-4470-E9C435AC071F}"/>
              </a:ext>
            </a:extLst>
          </p:cNvPr>
          <p:cNvSpPr/>
          <p:nvPr/>
        </p:nvSpPr>
        <p:spPr>
          <a:xfrm>
            <a:off x="6442497" y="253820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214ADAF-7248-55DC-650F-D448AEA81E68}"/>
              </a:ext>
            </a:extLst>
          </p:cNvPr>
          <p:cNvSpPr/>
          <p:nvPr/>
        </p:nvSpPr>
        <p:spPr>
          <a:xfrm>
            <a:off x="8885453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589006-A455-5E67-E3A9-E1F624E61B88}"/>
              </a:ext>
            </a:extLst>
          </p:cNvPr>
          <p:cNvSpPr/>
          <p:nvPr/>
        </p:nvSpPr>
        <p:spPr>
          <a:xfrm>
            <a:off x="8860429" y="254047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997A6DF-A273-82B7-1599-FF198525261B}"/>
              </a:ext>
            </a:extLst>
          </p:cNvPr>
          <p:cNvSpPr/>
          <p:nvPr/>
        </p:nvSpPr>
        <p:spPr>
          <a:xfrm>
            <a:off x="11357973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C9E2668-2730-8537-907B-BB74269C6F6B}"/>
              </a:ext>
            </a:extLst>
          </p:cNvPr>
          <p:cNvSpPr/>
          <p:nvPr/>
        </p:nvSpPr>
        <p:spPr>
          <a:xfrm>
            <a:off x="11332949" y="254274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pic>
        <p:nvPicPr>
          <p:cNvPr id="10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31211BBB-0FC8-1EBF-88CA-A0C7A17B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567980" y="2531274"/>
            <a:ext cx="711200" cy="841144"/>
          </a:xfrm>
          <a:prstGeom prst="rect">
            <a:avLst/>
          </a:prstGeom>
          <a:noFill/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F56B3935-6B61-0A3C-DFF8-C7665D63CA35}"/>
              </a:ext>
            </a:extLst>
          </p:cNvPr>
          <p:cNvSpPr/>
          <p:nvPr/>
        </p:nvSpPr>
        <p:spPr>
          <a:xfrm>
            <a:off x="5365563" y="5615925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Casting Call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0A12F1F-EE5C-0C41-FD87-91EBCEB0C987}"/>
              </a:ext>
            </a:extLst>
          </p:cNvPr>
          <p:cNvSpPr/>
          <p:nvPr/>
        </p:nvSpPr>
        <p:spPr>
          <a:xfrm>
            <a:off x="7851328" y="5624633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Search Database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E4848E2-06EE-ACB2-981B-832AE1516882}"/>
              </a:ext>
            </a:extLst>
          </p:cNvPr>
          <p:cNvSpPr/>
          <p:nvPr/>
        </p:nvSpPr>
        <p:spPr>
          <a:xfrm>
            <a:off x="10328917" y="56289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Add Actor</a:t>
            </a:r>
          </a:p>
        </p:txBody>
      </p:sp>
      <p:pic>
        <p:nvPicPr>
          <p:cNvPr id="106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B4AC836-F61C-D551-3C04-06CF6D4D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743609" y="5672314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70677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10399" y="36008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611E49-E2D9-F7F1-D8DE-DE5F2EFDDC37}"/>
              </a:ext>
            </a:extLst>
          </p:cNvPr>
          <p:cNvSpPr/>
          <p:nvPr/>
        </p:nvSpPr>
        <p:spPr>
          <a:xfrm>
            <a:off x="4624252" y="418444"/>
            <a:ext cx="7214821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EBD623-8078-A2F9-3B90-70B90F02EC4E}"/>
              </a:ext>
            </a:extLst>
          </p:cNvPr>
          <p:cNvSpPr txBox="1"/>
          <p:nvPr/>
        </p:nvSpPr>
        <p:spPr>
          <a:xfrm>
            <a:off x="4560008" y="392930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Add Actor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9F2EF9-BD73-5446-49E6-58D9B27882D1}"/>
              </a:ext>
            </a:extLst>
          </p:cNvPr>
          <p:cNvSpPr/>
          <p:nvPr/>
        </p:nvSpPr>
        <p:spPr>
          <a:xfrm>
            <a:off x="4722123" y="873452"/>
            <a:ext cx="7116950" cy="5566103"/>
          </a:xfrm>
          <a:prstGeom prst="rect">
            <a:avLst/>
          </a:prstGeom>
          <a:solidFill>
            <a:srgbClr val="E5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3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F0B766DA-A797-73F2-D8AD-A5EB06BB0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" t="67446" r="74573" b="11980"/>
          <a:stretch/>
        </p:blipFill>
        <p:spPr bwMode="auto">
          <a:xfrm>
            <a:off x="4942593" y="972553"/>
            <a:ext cx="1052916" cy="10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152172-4168-6543-C678-EC982B1A4496}"/>
              </a:ext>
            </a:extLst>
          </p:cNvPr>
          <p:cNvSpPr/>
          <p:nvPr/>
        </p:nvSpPr>
        <p:spPr>
          <a:xfrm>
            <a:off x="4922211" y="1733263"/>
            <a:ext cx="1052916" cy="28661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Add Photo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3BDAF-1013-DEDA-5120-193743AD9532}"/>
              </a:ext>
            </a:extLst>
          </p:cNvPr>
          <p:cNvSpPr/>
          <p:nvPr/>
        </p:nvSpPr>
        <p:spPr>
          <a:xfrm>
            <a:off x="6096000" y="1610437"/>
            <a:ext cx="5026925" cy="382137"/>
          </a:xfrm>
          <a:prstGeom prst="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Name: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EEC302-45F9-73C2-82AA-93D4C4EEA3B4}"/>
              </a:ext>
            </a:extLst>
          </p:cNvPr>
          <p:cNvSpPr/>
          <p:nvPr/>
        </p:nvSpPr>
        <p:spPr>
          <a:xfrm>
            <a:off x="4923168" y="2097766"/>
            <a:ext cx="6199757" cy="3661201"/>
          </a:xfrm>
          <a:prstGeom prst="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Acting Age:	Height:		Gender</a:t>
            </a:r>
          </a:p>
          <a:p>
            <a:endParaRPr lang="en-IN" b="1" dirty="0"/>
          </a:p>
          <a:p>
            <a:r>
              <a:rPr lang="en-IN" b="1" dirty="0"/>
              <a:t>Hair Colour:	Eye Colour:	Languages</a:t>
            </a:r>
          </a:p>
          <a:p>
            <a:endParaRPr lang="en-IN" b="1" dirty="0"/>
          </a:p>
          <a:p>
            <a:r>
              <a:rPr lang="en-IN" b="1" dirty="0"/>
              <a:t>Email		Phone:		Performing Arts</a:t>
            </a:r>
          </a:p>
          <a:p>
            <a:endParaRPr lang="en-IN" b="1" dirty="0"/>
          </a:p>
          <a:p>
            <a:r>
              <a:rPr lang="en-IN" b="1" dirty="0"/>
              <a:t>Athletics		Dance &amp; Music	</a:t>
            </a:r>
          </a:p>
          <a:p>
            <a:endParaRPr lang="en-IN" b="1" dirty="0"/>
          </a:p>
          <a:p>
            <a:r>
              <a:rPr lang="en-IN" b="1" dirty="0"/>
              <a:t>Address</a:t>
            </a:r>
          </a:p>
          <a:p>
            <a:endParaRPr lang="en-IN" b="1" dirty="0"/>
          </a:p>
          <a:p>
            <a:r>
              <a:rPr lang="en-IN" b="1" dirty="0"/>
              <a:t>Film Experience:</a:t>
            </a:r>
          </a:p>
          <a:p>
            <a:endParaRPr lang="en-IN" b="1" dirty="0"/>
          </a:p>
          <a:p>
            <a:r>
              <a:rPr lang="en-IN" b="1" dirty="0"/>
              <a:t>Roles	Films	Role</a:t>
            </a:r>
          </a:p>
          <a:p>
            <a:endParaRPr lang="en-IN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BDFC46-8D26-B9EB-89F0-9992D38FFF8D}"/>
              </a:ext>
            </a:extLst>
          </p:cNvPr>
          <p:cNvSpPr/>
          <p:nvPr/>
        </p:nvSpPr>
        <p:spPr>
          <a:xfrm>
            <a:off x="10070009" y="5955955"/>
            <a:ext cx="1052916" cy="28661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Submit</a:t>
            </a:r>
          </a:p>
        </p:txBody>
      </p:sp>
      <p:pic>
        <p:nvPicPr>
          <p:cNvPr id="8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8E74B95B-0AC7-6A35-E23B-684944688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625458" y="598325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664023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777725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27622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10399" y="3797795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32B04C55-0455-4794-BCF5-2AB27033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795363" y="391312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954774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10399" y="3797795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4C0E3A-2938-DB41-14F1-E153B0B389AA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FF0465-FE53-6EA2-EB66-ACB81E4890AD}"/>
              </a:ext>
            </a:extLst>
          </p:cNvPr>
          <p:cNvSpPr/>
          <p:nvPr/>
        </p:nvSpPr>
        <p:spPr>
          <a:xfrm>
            <a:off x="4735774" y="83403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C488DF-4ED0-3F08-18A4-ECDEBD37CFA6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Office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A6AEDB-F952-DA53-A6BA-C337DD3A6D96}"/>
              </a:ext>
            </a:extLst>
          </p:cNvPr>
          <p:cNvSpPr/>
          <p:nvPr/>
        </p:nvSpPr>
        <p:spPr>
          <a:xfrm>
            <a:off x="5956301" y="253365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3E3F49-C739-B04D-3041-F811CE4F3C24}"/>
              </a:ext>
            </a:extLst>
          </p:cNvPr>
          <p:cNvSpPr/>
          <p:nvPr/>
        </p:nvSpPr>
        <p:spPr>
          <a:xfrm>
            <a:off x="4871757" y="956602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98D7D2-DB6B-AE21-8D61-E28EAF27CA31}"/>
              </a:ext>
            </a:extLst>
          </p:cNvPr>
          <p:cNvSpPr/>
          <p:nvPr/>
        </p:nvSpPr>
        <p:spPr>
          <a:xfrm>
            <a:off x="4874110" y="1581568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33C5E2-5750-80E3-E2B5-765821A3C3B5}"/>
              </a:ext>
            </a:extLst>
          </p:cNvPr>
          <p:cNvSpPr/>
          <p:nvPr/>
        </p:nvSpPr>
        <p:spPr>
          <a:xfrm>
            <a:off x="4871763" y="199292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94F9E-A682-9C07-215D-187CE55F5275}"/>
              </a:ext>
            </a:extLst>
          </p:cNvPr>
          <p:cNvSpPr/>
          <p:nvPr/>
        </p:nvSpPr>
        <p:spPr>
          <a:xfrm>
            <a:off x="6451601" y="253365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79FA05-317B-0F31-2520-6C79FBAD4EF4}"/>
              </a:ext>
            </a:extLst>
          </p:cNvPr>
          <p:cNvSpPr/>
          <p:nvPr/>
        </p:nvSpPr>
        <p:spPr>
          <a:xfrm>
            <a:off x="7167352" y="420715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123899-B6FE-944D-5624-2F6EBAC064D1}"/>
              </a:ext>
            </a:extLst>
          </p:cNvPr>
          <p:cNvSpPr/>
          <p:nvPr/>
        </p:nvSpPr>
        <p:spPr>
          <a:xfrm>
            <a:off x="7167352" y="836304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519E1E-ED02-C9AB-56C0-D758FF25E2B7}"/>
              </a:ext>
            </a:extLst>
          </p:cNvPr>
          <p:cNvSpPr txBox="1"/>
          <p:nvPr/>
        </p:nvSpPr>
        <p:spPr>
          <a:xfrm>
            <a:off x="7167351" y="432973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Dhabha</a:t>
            </a:r>
            <a:endParaRPr lang="en-IN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3D54F-33E5-1736-7650-E381D4073E71}"/>
              </a:ext>
            </a:extLst>
          </p:cNvPr>
          <p:cNvSpPr/>
          <p:nvPr/>
        </p:nvSpPr>
        <p:spPr>
          <a:xfrm>
            <a:off x="8387879" y="2535922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AE4AA-1CD3-8B82-B055-886CB526040F}"/>
              </a:ext>
            </a:extLst>
          </p:cNvPr>
          <p:cNvSpPr/>
          <p:nvPr/>
        </p:nvSpPr>
        <p:spPr>
          <a:xfrm>
            <a:off x="8883179" y="2535922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C11414-97A9-D6AD-A957-BBF4B2550274}"/>
              </a:ext>
            </a:extLst>
          </p:cNvPr>
          <p:cNvSpPr/>
          <p:nvPr/>
        </p:nvSpPr>
        <p:spPr>
          <a:xfrm>
            <a:off x="9626227" y="422987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5C02E6-C5FC-2143-2073-A1649A7E8444}"/>
              </a:ext>
            </a:extLst>
          </p:cNvPr>
          <p:cNvSpPr/>
          <p:nvPr/>
        </p:nvSpPr>
        <p:spPr>
          <a:xfrm>
            <a:off x="9626227" y="838576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4E747D-FC2D-9457-DD08-FC95AF70FD5E}"/>
              </a:ext>
            </a:extLst>
          </p:cNvPr>
          <p:cNvSpPr txBox="1"/>
          <p:nvPr/>
        </p:nvSpPr>
        <p:spPr>
          <a:xfrm>
            <a:off x="9626226" y="435245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Hero’s House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DA08EA-E014-72B3-E160-534E78B7DC11}"/>
              </a:ext>
            </a:extLst>
          </p:cNvPr>
          <p:cNvSpPr/>
          <p:nvPr/>
        </p:nvSpPr>
        <p:spPr>
          <a:xfrm>
            <a:off x="10846754" y="253819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43817D-F7D3-8928-6EBA-5F1ADFCE21C7}"/>
              </a:ext>
            </a:extLst>
          </p:cNvPr>
          <p:cNvSpPr/>
          <p:nvPr/>
        </p:nvSpPr>
        <p:spPr>
          <a:xfrm>
            <a:off x="11342054" y="253819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CC066E-867C-25E0-DDA4-D80583EB7429}"/>
              </a:ext>
            </a:extLst>
          </p:cNvPr>
          <p:cNvSpPr/>
          <p:nvPr/>
        </p:nvSpPr>
        <p:spPr>
          <a:xfrm>
            <a:off x="4751694" y="2904619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D75455-7DED-C3AC-D53A-67336EBC1C7B}"/>
              </a:ext>
            </a:extLst>
          </p:cNvPr>
          <p:cNvSpPr/>
          <p:nvPr/>
        </p:nvSpPr>
        <p:spPr>
          <a:xfrm>
            <a:off x="4751694" y="3320208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CB9581-A5E0-3EEF-3517-DC17A064004A}"/>
              </a:ext>
            </a:extLst>
          </p:cNvPr>
          <p:cNvSpPr txBox="1"/>
          <p:nvPr/>
        </p:nvSpPr>
        <p:spPr>
          <a:xfrm>
            <a:off x="4751693" y="2916877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School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724DA7-8C7E-4E95-9A2D-0C064E79FB05}"/>
              </a:ext>
            </a:extLst>
          </p:cNvPr>
          <p:cNvSpPr/>
          <p:nvPr/>
        </p:nvSpPr>
        <p:spPr>
          <a:xfrm>
            <a:off x="59722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E003DD-2DCC-AA1D-BD63-4CC2C4D6E7BB}"/>
              </a:ext>
            </a:extLst>
          </p:cNvPr>
          <p:cNvSpPr/>
          <p:nvPr/>
        </p:nvSpPr>
        <p:spPr>
          <a:xfrm>
            <a:off x="64675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E12178-C7C8-3A7C-DEF2-96727B6242BC}"/>
              </a:ext>
            </a:extLst>
          </p:cNvPr>
          <p:cNvSpPr/>
          <p:nvPr/>
        </p:nvSpPr>
        <p:spPr>
          <a:xfrm>
            <a:off x="7183272" y="2906891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ECB97D-BB72-596F-72E7-7C907466BD2F}"/>
              </a:ext>
            </a:extLst>
          </p:cNvPr>
          <p:cNvSpPr/>
          <p:nvPr/>
        </p:nvSpPr>
        <p:spPr>
          <a:xfrm>
            <a:off x="7183272" y="3322480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43D1E2-F5BF-3F31-092B-3B1910128994}"/>
              </a:ext>
            </a:extLst>
          </p:cNvPr>
          <p:cNvSpPr txBox="1"/>
          <p:nvPr/>
        </p:nvSpPr>
        <p:spPr>
          <a:xfrm>
            <a:off x="7183271" y="2919149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68B6AB-DD6C-84F7-8100-674D7C3B9FFB}"/>
              </a:ext>
            </a:extLst>
          </p:cNvPr>
          <p:cNvSpPr/>
          <p:nvPr/>
        </p:nvSpPr>
        <p:spPr>
          <a:xfrm>
            <a:off x="8403799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5BD634-3098-C53C-06E6-533AA1CB654B}"/>
              </a:ext>
            </a:extLst>
          </p:cNvPr>
          <p:cNvSpPr/>
          <p:nvPr/>
        </p:nvSpPr>
        <p:spPr>
          <a:xfrm>
            <a:off x="8899099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A901CA7-CF51-8C0F-043E-D500CAF65A52}"/>
              </a:ext>
            </a:extLst>
          </p:cNvPr>
          <p:cNvSpPr/>
          <p:nvPr/>
        </p:nvSpPr>
        <p:spPr>
          <a:xfrm>
            <a:off x="9642147" y="290916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FDB041-1544-5261-0385-6E088631ABF1}"/>
              </a:ext>
            </a:extLst>
          </p:cNvPr>
          <p:cNvSpPr/>
          <p:nvPr/>
        </p:nvSpPr>
        <p:spPr>
          <a:xfrm>
            <a:off x="9642147" y="332475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C300C3-3A36-B84E-2853-CD8A80ACC892}"/>
              </a:ext>
            </a:extLst>
          </p:cNvPr>
          <p:cNvSpPr txBox="1"/>
          <p:nvPr/>
        </p:nvSpPr>
        <p:spPr>
          <a:xfrm>
            <a:off x="9642146" y="292142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Villain’s Den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EBE390-7923-DC71-D2AA-4DD8A5855874}"/>
              </a:ext>
            </a:extLst>
          </p:cNvPr>
          <p:cNvSpPr/>
          <p:nvPr/>
        </p:nvSpPr>
        <p:spPr>
          <a:xfrm>
            <a:off x="10862674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00F524-68E2-B030-3602-5203CF9930BC}"/>
              </a:ext>
            </a:extLst>
          </p:cNvPr>
          <p:cNvSpPr/>
          <p:nvPr/>
        </p:nvSpPr>
        <p:spPr>
          <a:xfrm>
            <a:off x="11357974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pic>
        <p:nvPicPr>
          <p:cNvPr id="7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13F29500-33F6-FAD4-D369-70D431C1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534812" y="2537032"/>
            <a:ext cx="711200" cy="841144"/>
          </a:xfrm>
          <a:prstGeom prst="rect">
            <a:avLst/>
          </a:prstGeom>
          <a:noFill/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544792E-B7D1-677E-6274-B52DCECFB814}"/>
              </a:ext>
            </a:extLst>
          </p:cNvPr>
          <p:cNvSpPr/>
          <p:nvPr/>
        </p:nvSpPr>
        <p:spPr>
          <a:xfrm>
            <a:off x="7317188" y="954254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9D7023F-60C3-FCE4-E1C8-21DC05EA25ED}"/>
              </a:ext>
            </a:extLst>
          </p:cNvPr>
          <p:cNvSpPr/>
          <p:nvPr/>
        </p:nvSpPr>
        <p:spPr>
          <a:xfrm>
            <a:off x="7319541" y="1579220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9F72CFD-A738-DC57-AF59-92A3D1852109}"/>
              </a:ext>
            </a:extLst>
          </p:cNvPr>
          <p:cNvSpPr/>
          <p:nvPr/>
        </p:nvSpPr>
        <p:spPr>
          <a:xfrm>
            <a:off x="7317194" y="199057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B902273-2CB0-73E2-C627-F79986E6D829}"/>
              </a:ext>
            </a:extLst>
          </p:cNvPr>
          <p:cNvSpPr/>
          <p:nvPr/>
        </p:nvSpPr>
        <p:spPr>
          <a:xfrm>
            <a:off x="9776686" y="951907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D1FDF00-0546-CCBF-4888-D97D1209F464}"/>
              </a:ext>
            </a:extLst>
          </p:cNvPr>
          <p:cNvSpPr/>
          <p:nvPr/>
        </p:nvSpPr>
        <p:spPr>
          <a:xfrm>
            <a:off x="9779039" y="1576873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65DCF99-A215-2343-8184-62A6E51DE89C}"/>
              </a:ext>
            </a:extLst>
          </p:cNvPr>
          <p:cNvSpPr/>
          <p:nvPr/>
        </p:nvSpPr>
        <p:spPr>
          <a:xfrm>
            <a:off x="9776692" y="1988226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BFBCCEB-026C-9BCF-25A1-2A38988BA7A0}"/>
              </a:ext>
            </a:extLst>
          </p:cNvPr>
          <p:cNvSpPr/>
          <p:nvPr/>
        </p:nvSpPr>
        <p:spPr>
          <a:xfrm>
            <a:off x="4855341" y="3430174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1FF9E5C-71FD-6AE9-1943-38B0393CE46E}"/>
              </a:ext>
            </a:extLst>
          </p:cNvPr>
          <p:cNvSpPr/>
          <p:nvPr/>
        </p:nvSpPr>
        <p:spPr>
          <a:xfrm>
            <a:off x="4857694" y="4055140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3D48E6E-2D58-E06C-3309-F3FD9439C063}"/>
              </a:ext>
            </a:extLst>
          </p:cNvPr>
          <p:cNvSpPr/>
          <p:nvPr/>
        </p:nvSpPr>
        <p:spPr>
          <a:xfrm>
            <a:off x="4855347" y="446649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A5C3FDE-8347-B75D-E7C8-F4C567C44D92}"/>
              </a:ext>
            </a:extLst>
          </p:cNvPr>
          <p:cNvSpPr/>
          <p:nvPr/>
        </p:nvSpPr>
        <p:spPr>
          <a:xfrm>
            <a:off x="7300772" y="3427826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869A1B1-A5F7-BA3D-CF8C-7FA8E1F94706}"/>
              </a:ext>
            </a:extLst>
          </p:cNvPr>
          <p:cNvSpPr/>
          <p:nvPr/>
        </p:nvSpPr>
        <p:spPr>
          <a:xfrm>
            <a:off x="7303125" y="4052792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CDF2393-F7F4-4A3F-E48B-D516FB2D9631}"/>
              </a:ext>
            </a:extLst>
          </p:cNvPr>
          <p:cNvSpPr/>
          <p:nvPr/>
        </p:nvSpPr>
        <p:spPr>
          <a:xfrm>
            <a:off x="7300778" y="4464145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7FF3BA5-401B-A9EA-18BC-B26B1C5DD955}"/>
              </a:ext>
            </a:extLst>
          </p:cNvPr>
          <p:cNvSpPr/>
          <p:nvPr/>
        </p:nvSpPr>
        <p:spPr>
          <a:xfrm>
            <a:off x="9760270" y="3425479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5FCA018-5F73-1F00-7955-7B84D6EB36B9}"/>
              </a:ext>
            </a:extLst>
          </p:cNvPr>
          <p:cNvSpPr/>
          <p:nvPr/>
        </p:nvSpPr>
        <p:spPr>
          <a:xfrm>
            <a:off x="9762623" y="4050445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FDC169A-7770-6E60-3201-3436E1114A13}"/>
              </a:ext>
            </a:extLst>
          </p:cNvPr>
          <p:cNvSpPr/>
          <p:nvPr/>
        </p:nvSpPr>
        <p:spPr>
          <a:xfrm>
            <a:off x="9760276" y="446179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4B0716-28DA-75EF-669B-58A148B56CA5}"/>
              </a:ext>
            </a:extLst>
          </p:cNvPr>
          <p:cNvSpPr/>
          <p:nvPr/>
        </p:nvSpPr>
        <p:spPr>
          <a:xfrm>
            <a:off x="7851328" y="5624633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Search Database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AF056E1-83AA-2E18-BFC4-20BCF56BC4A0}"/>
              </a:ext>
            </a:extLst>
          </p:cNvPr>
          <p:cNvSpPr/>
          <p:nvPr/>
        </p:nvSpPr>
        <p:spPr>
          <a:xfrm>
            <a:off x="10328917" y="56289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Add Location</a:t>
            </a:r>
          </a:p>
        </p:txBody>
      </p:sp>
      <p:pic>
        <p:nvPicPr>
          <p:cNvPr id="69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BDB25EB6-79E7-2C44-C159-39450B8F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282171" y="5688329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058037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10399" y="3797795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C1D161-5834-3D9C-FBA5-27025A0743AF}"/>
              </a:ext>
            </a:extLst>
          </p:cNvPr>
          <p:cNvSpPr/>
          <p:nvPr/>
        </p:nvSpPr>
        <p:spPr>
          <a:xfrm>
            <a:off x="4784149" y="1252760"/>
            <a:ext cx="1524000" cy="3581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1A644E-940C-C471-A1F5-507BA0FB4530}"/>
              </a:ext>
            </a:extLst>
          </p:cNvPr>
          <p:cNvSpPr txBox="1"/>
          <p:nvPr/>
        </p:nvSpPr>
        <p:spPr>
          <a:xfrm>
            <a:off x="4936549" y="132896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Filters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2EDF4D-8136-4109-B9B5-D55CC5773249}"/>
              </a:ext>
            </a:extLst>
          </p:cNvPr>
          <p:cNvSpPr txBox="1"/>
          <p:nvPr/>
        </p:nvSpPr>
        <p:spPr>
          <a:xfrm>
            <a:off x="4860349" y="178318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 City           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493B86-4D93-E357-DF19-4F794967C7BC}"/>
              </a:ext>
            </a:extLst>
          </p:cNvPr>
          <p:cNvSpPr txBox="1"/>
          <p:nvPr/>
        </p:nvSpPr>
        <p:spPr>
          <a:xfrm>
            <a:off x="4860349" y="224038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 Budget     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338785-30FC-E499-CB85-F68D606D5506}"/>
              </a:ext>
            </a:extLst>
          </p:cNvPr>
          <p:cNvSpPr txBox="1"/>
          <p:nvPr/>
        </p:nvSpPr>
        <p:spPr>
          <a:xfrm>
            <a:off x="4860349" y="269758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 Latest       +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0E0473-3E6E-F7BF-F7D3-6F6EB73DDA3D}"/>
              </a:ext>
            </a:extLst>
          </p:cNvPr>
          <p:cNvSpPr/>
          <p:nvPr/>
        </p:nvSpPr>
        <p:spPr>
          <a:xfrm>
            <a:off x="6460549" y="1261732"/>
            <a:ext cx="14478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0C01FA-E671-AB38-0AE8-355A2F9406B7}"/>
              </a:ext>
            </a:extLst>
          </p:cNvPr>
          <p:cNvSpPr/>
          <p:nvPr/>
        </p:nvSpPr>
        <p:spPr>
          <a:xfrm>
            <a:off x="8060749" y="1261732"/>
            <a:ext cx="14478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ABF35E-CB6D-57CC-0644-78CF2D7C4FBD}"/>
              </a:ext>
            </a:extLst>
          </p:cNvPr>
          <p:cNvSpPr/>
          <p:nvPr/>
        </p:nvSpPr>
        <p:spPr>
          <a:xfrm>
            <a:off x="9660949" y="1261732"/>
            <a:ext cx="14478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4" descr="12 Stunning Locations For Pre Wedding Shoot In Mumbai">
            <a:extLst>
              <a:ext uri="{FF2B5EF4-FFF2-40B4-BE49-F238E27FC236}">
                <a16:creationId xmlns:a16="http://schemas.microsoft.com/office/drawing/2014/main" id="{71E0D874-388A-5C37-41CF-65F36EFD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0549" y="1261732"/>
            <a:ext cx="1447800" cy="1085850"/>
          </a:xfrm>
          <a:prstGeom prst="rect">
            <a:avLst/>
          </a:prstGeom>
          <a:noFill/>
        </p:spPr>
      </p:pic>
      <p:pic>
        <p:nvPicPr>
          <p:cNvPr id="85" name="Picture 6" descr="The top 20 most-filmed movie and TV locations revealed | Daily Mail Online">
            <a:extLst>
              <a:ext uri="{FF2B5EF4-FFF2-40B4-BE49-F238E27FC236}">
                <a16:creationId xmlns:a16="http://schemas.microsoft.com/office/drawing/2014/main" id="{0E4F42A3-DB44-5CB6-A459-A2A71C50B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0748" y="1261732"/>
            <a:ext cx="1447801" cy="1066800"/>
          </a:xfrm>
          <a:prstGeom prst="rect">
            <a:avLst/>
          </a:prstGeom>
          <a:noFill/>
        </p:spPr>
      </p:pic>
      <p:pic>
        <p:nvPicPr>
          <p:cNvPr id="94" name="Picture 8" descr="Ramoji Film City, Hyderabad: How To Reach, Best Time &amp; Tips">
            <a:extLst>
              <a:ext uri="{FF2B5EF4-FFF2-40B4-BE49-F238E27FC236}">
                <a16:creationId xmlns:a16="http://schemas.microsoft.com/office/drawing/2014/main" id="{0B66511D-D8C1-781F-0ADE-76064814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60950" y="1261732"/>
            <a:ext cx="1447800" cy="1066800"/>
          </a:xfrm>
          <a:prstGeom prst="rect">
            <a:avLst/>
          </a:prstGeom>
          <a:noFill/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3F38F79-76A3-C49A-0678-40E0E0C38D92}"/>
              </a:ext>
            </a:extLst>
          </p:cNvPr>
          <p:cNvSpPr txBox="1"/>
          <p:nvPr/>
        </p:nvSpPr>
        <p:spPr>
          <a:xfrm>
            <a:off x="6536749" y="2328532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Gateway of India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71B041-BAD4-7F68-111A-D2C027671026}"/>
              </a:ext>
            </a:extLst>
          </p:cNvPr>
          <p:cNvSpPr txBox="1"/>
          <p:nvPr/>
        </p:nvSpPr>
        <p:spPr>
          <a:xfrm>
            <a:off x="8136949" y="2328532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National Park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F13192-39F0-4F29-15D5-384C60A35484}"/>
              </a:ext>
            </a:extLst>
          </p:cNvPr>
          <p:cNvSpPr txBox="1"/>
          <p:nvPr/>
        </p:nvSpPr>
        <p:spPr>
          <a:xfrm>
            <a:off x="9737149" y="2328532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Ramoji</a:t>
            </a:r>
            <a:r>
              <a:rPr lang="en-US" sz="1050" dirty="0"/>
              <a:t> Film City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87E06C3-B365-223E-8A35-AF98E75FE3D2}"/>
              </a:ext>
            </a:extLst>
          </p:cNvPr>
          <p:cNvSpPr txBox="1"/>
          <p:nvPr/>
        </p:nvSpPr>
        <p:spPr>
          <a:xfrm>
            <a:off x="6536749" y="2531816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Mumbai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0EC558-B277-C06D-B87F-1177C5C7200D}"/>
              </a:ext>
            </a:extLst>
          </p:cNvPr>
          <p:cNvSpPr txBox="1"/>
          <p:nvPr/>
        </p:nvSpPr>
        <p:spPr>
          <a:xfrm>
            <a:off x="8136949" y="2531816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London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03331D-AB9D-D703-2158-95AABCC15573}"/>
              </a:ext>
            </a:extLst>
          </p:cNvPr>
          <p:cNvSpPr txBox="1"/>
          <p:nvPr/>
        </p:nvSpPr>
        <p:spPr>
          <a:xfrm>
            <a:off x="9737149" y="2531816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Hyderabad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CA62E2C-5B5B-1E0D-80BC-021EB36A8075}"/>
              </a:ext>
            </a:extLst>
          </p:cNvPr>
          <p:cNvSpPr txBox="1"/>
          <p:nvPr/>
        </p:nvSpPr>
        <p:spPr>
          <a:xfrm>
            <a:off x="6536749" y="2760416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Select                  More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FFE91A-26E8-69DB-84D2-B98F228E8FA4}"/>
              </a:ext>
            </a:extLst>
          </p:cNvPr>
          <p:cNvSpPr txBox="1"/>
          <p:nvPr/>
        </p:nvSpPr>
        <p:spPr>
          <a:xfrm>
            <a:off x="8088045" y="2760416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Select                  More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7D93E-F670-D732-742A-8339E370376C}"/>
              </a:ext>
            </a:extLst>
          </p:cNvPr>
          <p:cNvSpPr txBox="1"/>
          <p:nvPr/>
        </p:nvSpPr>
        <p:spPr>
          <a:xfrm>
            <a:off x="9696205" y="2758436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Select                  More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ACC50FEA-8906-0B3D-B05E-3DD370322057}"/>
              </a:ext>
            </a:extLst>
          </p:cNvPr>
          <p:cNvSpPr/>
          <p:nvPr/>
        </p:nvSpPr>
        <p:spPr>
          <a:xfrm>
            <a:off x="4624252" y="418444"/>
            <a:ext cx="7214821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4C56E66-EF67-3FEC-4B43-8F80BCE0FF37}"/>
              </a:ext>
            </a:extLst>
          </p:cNvPr>
          <p:cNvSpPr txBox="1"/>
          <p:nvPr/>
        </p:nvSpPr>
        <p:spPr>
          <a:xfrm>
            <a:off x="4560008" y="392930"/>
            <a:ext cx="56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Search Location / Database</a:t>
            </a:r>
          </a:p>
        </p:txBody>
      </p:sp>
      <p:pic>
        <p:nvPicPr>
          <p:cNvPr id="10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E7DD71FA-AEFF-77C4-EFC6-018B6C2A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754125" y="2894301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650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3" y="431713"/>
            <a:ext cx="8429869" cy="599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FB4DA4-1C5E-BE04-EAE3-B271A8FF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F3B03C-0C33-3FD2-6F97-9E662D481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8752937" y="2129589"/>
            <a:ext cx="2147674" cy="2300975"/>
          </a:xfrm>
          <a:prstGeom prst="rect">
            <a:avLst/>
          </a:prstGeom>
        </p:spPr>
      </p:pic>
      <p:pic>
        <p:nvPicPr>
          <p:cNvPr id="12" name="Picture 2" descr="Top Gun Maverick - Tom Cruise - Hollywood Action Movie Poster - Life Size  Posters by Kaiden Thompson | Buy Posters, Frames, Canvas &amp; Digital Art  Prints | Small, Compact, Medium and Large Variants">
            <a:extLst>
              <a:ext uri="{FF2B5EF4-FFF2-40B4-BE49-F238E27FC236}">
                <a16:creationId xmlns:a16="http://schemas.microsoft.com/office/drawing/2014/main" id="{63A9BAE8-CE7E-56F8-D58F-24549ADF3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945" y="2343149"/>
            <a:ext cx="11862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3F40FB-D548-EDD1-176A-4D359596BA58}"/>
              </a:ext>
            </a:extLst>
          </p:cNvPr>
          <p:cNvSpPr txBox="1"/>
          <p:nvPr/>
        </p:nvSpPr>
        <p:spPr>
          <a:xfrm>
            <a:off x="9505506" y="3987208"/>
            <a:ext cx="925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/>
              <a:t>Top Gun</a:t>
            </a:r>
          </a:p>
        </p:txBody>
      </p:sp>
      <p:pic>
        <p:nvPicPr>
          <p:cNvPr id="1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CD794847-8266-C46E-61CF-5CEC6997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9954375" y="3428999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711369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10399" y="3797795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4C0E3A-2938-DB41-14F1-E153B0B389AA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FF0465-FE53-6EA2-EB66-ACB81E4890AD}"/>
              </a:ext>
            </a:extLst>
          </p:cNvPr>
          <p:cNvSpPr/>
          <p:nvPr/>
        </p:nvSpPr>
        <p:spPr>
          <a:xfrm>
            <a:off x="4735774" y="83403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C488DF-4ED0-3F08-18A4-ECDEBD37CFA6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Office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A6AEDB-F952-DA53-A6BA-C337DD3A6D96}"/>
              </a:ext>
            </a:extLst>
          </p:cNvPr>
          <p:cNvSpPr/>
          <p:nvPr/>
        </p:nvSpPr>
        <p:spPr>
          <a:xfrm>
            <a:off x="5956301" y="253365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3E3F49-C739-B04D-3041-F811CE4F3C24}"/>
              </a:ext>
            </a:extLst>
          </p:cNvPr>
          <p:cNvSpPr/>
          <p:nvPr/>
        </p:nvSpPr>
        <p:spPr>
          <a:xfrm>
            <a:off x="4871757" y="956602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98D7D2-DB6B-AE21-8D61-E28EAF27CA31}"/>
              </a:ext>
            </a:extLst>
          </p:cNvPr>
          <p:cNvSpPr/>
          <p:nvPr/>
        </p:nvSpPr>
        <p:spPr>
          <a:xfrm>
            <a:off x="4874110" y="1581568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33C5E2-5750-80E3-E2B5-765821A3C3B5}"/>
              </a:ext>
            </a:extLst>
          </p:cNvPr>
          <p:cNvSpPr/>
          <p:nvPr/>
        </p:nvSpPr>
        <p:spPr>
          <a:xfrm>
            <a:off x="4871763" y="199292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94F9E-A682-9C07-215D-187CE55F5275}"/>
              </a:ext>
            </a:extLst>
          </p:cNvPr>
          <p:cNvSpPr/>
          <p:nvPr/>
        </p:nvSpPr>
        <p:spPr>
          <a:xfrm>
            <a:off x="6451601" y="253365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79FA05-317B-0F31-2520-6C79FBAD4EF4}"/>
              </a:ext>
            </a:extLst>
          </p:cNvPr>
          <p:cNvSpPr/>
          <p:nvPr/>
        </p:nvSpPr>
        <p:spPr>
          <a:xfrm>
            <a:off x="7167352" y="420715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123899-B6FE-944D-5624-2F6EBAC064D1}"/>
              </a:ext>
            </a:extLst>
          </p:cNvPr>
          <p:cNvSpPr/>
          <p:nvPr/>
        </p:nvSpPr>
        <p:spPr>
          <a:xfrm>
            <a:off x="7167352" y="836304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519E1E-ED02-C9AB-56C0-D758FF25E2B7}"/>
              </a:ext>
            </a:extLst>
          </p:cNvPr>
          <p:cNvSpPr txBox="1"/>
          <p:nvPr/>
        </p:nvSpPr>
        <p:spPr>
          <a:xfrm>
            <a:off x="7167351" y="432973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Dhabha</a:t>
            </a:r>
            <a:endParaRPr lang="en-IN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3D54F-33E5-1736-7650-E381D4073E71}"/>
              </a:ext>
            </a:extLst>
          </p:cNvPr>
          <p:cNvSpPr/>
          <p:nvPr/>
        </p:nvSpPr>
        <p:spPr>
          <a:xfrm>
            <a:off x="8387879" y="2535922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AE4AA-1CD3-8B82-B055-886CB526040F}"/>
              </a:ext>
            </a:extLst>
          </p:cNvPr>
          <p:cNvSpPr/>
          <p:nvPr/>
        </p:nvSpPr>
        <p:spPr>
          <a:xfrm>
            <a:off x="8883179" y="2535922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C11414-97A9-D6AD-A957-BBF4B2550274}"/>
              </a:ext>
            </a:extLst>
          </p:cNvPr>
          <p:cNvSpPr/>
          <p:nvPr/>
        </p:nvSpPr>
        <p:spPr>
          <a:xfrm>
            <a:off x="9626227" y="422987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5C02E6-C5FC-2143-2073-A1649A7E8444}"/>
              </a:ext>
            </a:extLst>
          </p:cNvPr>
          <p:cNvSpPr/>
          <p:nvPr/>
        </p:nvSpPr>
        <p:spPr>
          <a:xfrm>
            <a:off x="9626227" y="838576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4E747D-FC2D-9457-DD08-FC95AF70FD5E}"/>
              </a:ext>
            </a:extLst>
          </p:cNvPr>
          <p:cNvSpPr txBox="1"/>
          <p:nvPr/>
        </p:nvSpPr>
        <p:spPr>
          <a:xfrm>
            <a:off x="9626226" y="435245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Hero’s House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DA08EA-E014-72B3-E160-534E78B7DC11}"/>
              </a:ext>
            </a:extLst>
          </p:cNvPr>
          <p:cNvSpPr/>
          <p:nvPr/>
        </p:nvSpPr>
        <p:spPr>
          <a:xfrm>
            <a:off x="10846754" y="253819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43817D-F7D3-8928-6EBA-5F1ADFCE21C7}"/>
              </a:ext>
            </a:extLst>
          </p:cNvPr>
          <p:cNvSpPr/>
          <p:nvPr/>
        </p:nvSpPr>
        <p:spPr>
          <a:xfrm>
            <a:off x="11342054" y="253819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CC066E-867C-25E0-DDA4-D80583EB7429}"/>
              </a:ext>
            </a:extLst>
          </p:cNvPr>
          <p:cNvSpPr/>
          <p:nvPr/>
        </p:nvSpPr>
        <p:spPr>
          <a:xfrm>
            <a:off x="4751694" y="2904619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D75455-7DED-C3AC-D53A-67336EBC1C7B}"/>
              </a:ext>
            </a:extLst>
          </p:cNvPr>
          <p:cNvSpPr/>
          <p:nvPr/>
        </p:nvSpPr>
        <p:spPr>
          <a:xfrm>
            <a:off x="4751694" y="3320208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CB9581-A5E0-3EEF-3517-DC17A064004A}"/>
              </a:ext>
            </a:extLst>
          </p:cNvPr>
          <p:cNvSpPr txBox="1"/>
          <p:nvPr/>
        </p:nvSpPr>
        <p:spPr>
          <a:xfrm>
            <a:off x="4751693" y="2916877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School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724DA7-8C7E-4E95-9A2D-0C064E79FB05}"/>
              </a:ext>
            </a:extLst>
          </p:cNvPr>
          <p:cNvSpPr/>
          <p:nvPr/>
        </p:nvSpPr>
        <p:spPr>
          <a:xfrm>
            <a:off x="59722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E003DD-2DCC-AA1D-BD63-4CC2C4D6E7BB}"/>
              </a:ext>
            </a:extLst>
          </p:cNvPr>
          <p:cNvSpPr/>
          <p:nvPr/>
        </p:nvSpPr>
        <p:spPr>
          <a:xfrm>
            <a:off x="64675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E12178-C7C8-3A7C-DEF2-96727B6242BC}"/>
              </a:ext>
            </a:extLst>
          </p:cNvPr>
          <p:cNvSpPr/>
          <p:nvPr/>
        </p:nvSpPr>
        <p:spPr>
          <a:xfrm>
            <a:off x="7183272" y="2906891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ECB97D-BB72-596F-72E7-7C907466BD2F}"/>
              </a:ext>
            </a:extLst>
          </p:cNvPr>
          <p:cNvSpPr/>
          <p:nvPr/>
        </p:nvSpPr>
        <p:spPr>
          <a:xfrm>
            <a:off x="7183272" y="3322480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43D1E2-F5BF-3F31-092B-3B1910128994}"/>
              </a:ext>
            </a:extLst>
          </p:cNvPr>
          <p:cNvSpPr txBox="1"/>
          <p:nvPr/>
        </p:nvSpPr>
        <p:spPr>
          <a:xfrm>
            <a:off x="7183271" y="2919149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68B6AB-DD6C-84F7-8100-674D7C3B9FFB}"/>
              </a:ext>
            </a:extLst>
          </p:cNvPr>
          <p:cNvSpPr/>
          <p:nvPr/>
        </p:nvSpPr>
        <p:spPr>
          <a:xfrm>
            <a:off x="8403799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5BD634-3098-C53C-06E6-533AA1CB654B}"/>
              </a:ext>
            </a:extLst>
          </p:cNvPr>
          <p:cNvSpPr/>
          <p:nvPr/>
        </p:nvSpPr>
        <p:spPr>
          <a:xfrm>
            <a:off x="8899099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A901CA7-CF51-8C0F-043E-D500CAF65A52}"/>
              </a:ext>
            </a:extLst>
          </p:cNvPr>
          <p:cNvSpPr/>
          <p:nvPr/>
        </p:nvSpPr>
        <p:spPr>
          <a:xfrm>
            <a:off x="9642147" y="290916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FDB041-1544-5261-0385-6E088631ABF1}"/>
              </a:ext>
            </a:extLst>
          </p:cNvPr>
          <p:cNvSpPr/>
          <p:nvPr/>
        </p:nvSpPr>
        <p:spPr>
          <a:xfrm>
            <a:off x="9642147" y="332475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C300C3-3A36-B84E-2853-CD8A80ACC892}"/>
              </a:ext>
            </a:extLst>
          </p:cNvPr>
          <p:cNvSpPr txBox="1"/>
          <p:nvPr/>
        </p:nvSpPr>
        <p:spPr>
          <a:xfrm>
            <a:off x="9642146" y="292142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Villain’s Den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EBE390-7923-DC71-D2AA-4DD8A5855874}"/>
              </a:ext>
            </a:extLst>
          </p:cNvPr>
          <p:cNvSpPr/>
          <p:nvPr/>
        </p:nvSpPr>
        <p:spPr>
          <a:xfrm>
            <a:off x="10862674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00F524-68E2-B030-3602-5203CF9930BC}"/>
              </a:ext>
            </a:extLst>
          </p:cNvPr>
          <p:cNvSpPr/>
          <p:nvPr/>
        </p:nvSpPr>
        <p:spPr>
          <a:xfrm>
            <a:off x="11357974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pic>
        <p:nvPicPr>
          <p:cNvPr id="7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13F29500-33F6-FAD4-D369-70D431C1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534812" y="2537032"/>
            <a:ext cx="711200" cy="841144"/>
          </a:xfrm>
          <a:prstGeom prst="rect">
            <a:avLst/>
          </a:prstGeom>
          <a:noFill/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544792E-B7D1-677E-6274-B52DCECFB814}"/>
              </a:ext>
            </a:extLst>
          </p:cNvPr>
          <p:cNvSpPr/>
          <p:nvPr/>
        </p:nvSpPr>
        <p:spPr>
          <a:xfrm>
            <a:off x="7317188" y="954254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9D7023F-60C3-FCE4-E1C8-21DC05EA25ED}"/>
              </a:ext>
            </a:extLst>
          </p:cNvPr>
          <p:cNvSpPr/>
          <p:nvPr/>
        </p:nvSpPr>
        <p:spPr>
          <a:xfrm>
            <a:off x="7319541" y="1579220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9F72CFD-A738-DC57-AF59-92A3D1852109}"/>
              </a:ext>
            </a:extLst>
          </p:cNvPr>
          <p:cNvSpPr/>
          <p:nvPr/>
        </p:nvSpPr>
        <p:spPr>
          <a:xfrm>
            <a:off x="7317194" y="199057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B902273-2CB0-73E2-C627-F79986E6D829}"/>
              </a:ext>
            </a:extLst>
          </p:cNvPr>
          <p:cNvSpPr/>
          <p:nvPr/>
        </p:nvSpPr>
        <p:spPr>
          <a:xfrm>
            <a:off x="9776686" y="951907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D1FDF00-0546-CCBF-4888-D97D1209F464}"/>
              </a:ext>
            </a:extLst>
          </p:cNvPr>
          <p:cNvSpPr/>
          <p:nvPr/>
        </p:nvSpPr>
        <p:spPr>
          <a:xfrm>
            <a:off x="9779039" y="1576873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65DCF99-A215-2343-8184-62A6E51DE89C}"/>
              </a:ext>
            </a:extLst>
          </p:cNvPr>
          <p:cNvSpPr/>
          <p:nvPr/>
        </p:nvSpPr>
        <p:spPr>
          <a:xfrm>
            <a:off x="9776692" y="1988226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BFBCCEB-026C-9BCF-25A1-2A38988BA7A0}"/>
              </a:ext>
            </a:extLst>
          </p:cNvPr>
          <p:cNvSpPr/>
          <p:nvPr/>
        </p:nvSpPr>
        <p:spPr>
          <a:xfrm>
            <a:off x="4855341" y="3430174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1FF9E5C-71FD-6AE9-1943-38B0393CE46E}"/>
              </a:ext>
            </a:extLst>
          </p:cNvPr>
          <p:cNvSpPr/>
          <p:nvPr/>
        </p:nvSpPr>
        <p:spPr>
          <a:xfrm>
            <a:off x="4857694" y="4055140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3D48E6E-2D58-E06C-3309-F3FD9439C063}"/>
              </a:ext>
            </a:extLst>
          </p:cNvPr>
          <p:cNvSpPr/>
          <p:nvPr/>
        </p:nvSpPr>
        <p:spPr>
          <a:xfrm>
            <a:off x="4855347" y="446649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A5C3FDE-8347-B75D-E7C8-F4C567C44D92}"/>
              </a:ext>
            </a:extLst>
          </p:cNvPr>
          <p:cNvSpPr/>
          <p:nvPr/>
        </p:nvSpPr>
        <p:spPr>
          <a:xfrm>
            <a:off x="7300772" y="3427826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869A1B1-A5F7-BA3D-CF8C-7FA8E1F94706}"/>
              </a:ext>
            </a:extLst>
          </p:cNvPr>
          <p:cNvSpPr/>
          <p:nvPr/>
        </p:nvSpPr>
        <p:spPr>
          <a:xfrm>
            <a:off x="7303125" y="4052792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CDF2393-F7F4-4A3F-E48B-D516FB2D9631}"/>
              </a:ext>
            </a:extLst>
          </p:cNvPr>
          <p:cNvSpPr/>
          <p:nvPr/>
        </p:nvSpPr>
        <p:spPr>
          <a:xfrm>
            <a:off x="7300778" y="4464145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7FF3BA5-401B-A9EA-18BC-B26B1C5DD955}"/>
              </a:ext>
            </a:extLst>
          </p:cNvPr>
          <p:cNvSpPr/>
          <p:nvPr/>
        </p:nvSpPr>
        <p:spPr>
          <a:xfrm>
            <a:off x="9760270" y="3425479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5FCA018-5F73-1F00-7955-7B84D6EB36B9}"/>
              </a:ext>
            </a:extLst>
          </p:cNvPr>
          <p:cNvSpPr/>
          <p:nvPr/>
        </p:nvSpPr>
        <p:spPr>
          <a:xfrm>
            <a:off x="9762623" y="4050445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FDC169A-7770-6E60-3201-3436E1114A13}"/>
              </a:ext>
            </a:extLst>
          </p:cNvPr>
          <p:cNvSpPr/>
          <p:nvPr/>
        </p:nvSpPr>
        <p:spPr>
          <a:xfrm>
            <a:off x="9760276" y="446179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4B0716-28DA-75EF-669B-58A148B56CA5}"/>
              </a:ext>
            </a:extLst>
          </p:cNvPr>
          <p:cNvSpPr/>
          <p:nvPr/>
        </p:nvSpPr>
        <p:spPr>
          <a:xfrm>
            <a:off x="7851328" y="5624633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Search Database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AF056E1-83AA-2E18-BFC4-20BCF56BC4A0}"/>
              </a:ext>
            </a:extLst>
          </p:cNvPr>
          <p:cNvSpPr/>
          <p:nvPr/>
        </p:nvSpPr>
        <p:spPr>
          <a:xfrm>
            <a:off x="10328917" y="56289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Add Location</a:t>
            </a:r>
          </a:p>
        </p:txBody>
      </p:sp>
      <p:pic>
        <p:nvPicPr>
          <p:cNvPr id="69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BDB25EB6-79E7-2C44-C159-39450B8F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873678" y="5680478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317510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10399" y="3600843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611E49-E2D9-F7F1-D8DE-DE5F2EFDDC37}"/>
              </a:ext>
            </a:extLst>
          </p:cNvPr>
          <p:cNvSpPr/>
          <p:nvPr/>
        </p:nvSpPr>
        <p:spPr>
          <a:xfrm>
            <a:off x="4624252" y="418444"/>
            <a:ext cx="7214821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EBD623-8078-A2F9-3B90-70B90F02EC4E}"/>
              </a:ext>
            </a:extLst>
          </p:cNvPr>
          <p:cNvSpPr txBox="1"/>
          <p:nvPr/>
        </p:nvSpPr>
        <p:spPr>
          <a:xfrm>
            <a:off x="4560008" y="392930"/>
            <a:ext cx="425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 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9F2EF9-BD73-5446-49E6-58D9B27882D1}"/>
              </a:ext>
            </a:extLst>
          </p:cNvPr>
          <p:cNvSpPr/>
          <p:nvPr/>
        </p:nvSpPr>
        <p:spPr>
          <a:xfrm>
            <a:off x="4722123" y="873452"/>
            <a:ext cx="7116950" cy="5566103"/>
          </a:xfrm>
          <a:prstGeom prst="rect">
            <a:avLst/>
          </a:prstGeom>
          <a:solidFill>
            <a:srgbClr val="E5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3BDAF-1013-DEDA-5120-193743AD9532}"/>
              </a:ext>
            </a:extLst>
          </p:cNvPr>
          <p:cNvSpPr/>
          <p:nvPr/>
        </p:nvSpPr>
        <p:spPr>
          <a:xfrm>
            <a:off x="6550036" y="1610437"/>
            <a:ext cx="4572889" cy="382137"/>
          </a:xfrm>
          <a:prstGeom prst="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Name of location: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EEC302-45F9-73C2-82AA-93D4C4EEA3B4}"/>
              </a:ext>
            </a:extLst>
          </p:cNvPr>
          <p:cNvSpPr/>
          <p:nvPr/>
        </p:nvSpPr>
        <p:spPr>
          <a:xfrm>
            <a:off x="4923168" y="2097766"/>
            <a:ext cx="6199757" cy="3661201"/>
          </a:xfrm>
          <a:prstGeom prst="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/>
              <a:t>Location Type:</a:t>
            </a:r>
          </a:p>
          <a:p>
            <a:endParaRPr lang="en-IN" b="1" dirty="0"/>
          </a:p>
          <a:p>
            <a:r>
              <a:rPr lang="en-IN" b="1" dirty="0"/>
              <a:t>Category:			Specification:</a:t>
            </a:r>
          </a:p>
          <a:p>
            <a:endParaRPr lang="en-IN" b="1" dirty="0"/>
          </a:p>
          <a:p>
            <a:r>
              <a:rPr lang="en-IN" b="1" dirty="0"/>
              <a:t>Budget / Day:		Country:</a:t>
            </a:r>
          </a:p>
          <a:p>
            <a:endParaRPr lang="en-IN" b="1" dirty="0"/>
          </a:p>
          <a:p>
            <a:r>
              <a:rPr lang="en-IN" b="1" dirty="0"/>
              <a:t>Address:</a:t>
            </a:r>
          </a:p>
          <a:p>
            <a:endParaRPr lang="en-IN" b="1" dirty="0"/>
          </a:p>
          <a:p>
            <a:r>
              <a:rPr lang="en-IN" b="1" dirty="0"/>
              <a:t>Owner Details:</a:t>
            </a:r>
          </a:p>
          <a:p>
            <a:endParaRPr lang="en-IN" b="1" dirty="0"/>
          </a:p>
          <a:p>
            <a:r>
              <a:rPr lang="en-IN" b="1" dirty="0"/>
              <a:t>Previous Films:</a:t>
            </a:r>
          </a:p>
          <a:p>
            <a:endParaRPr lang="en-IN" b="1" dirty="0"/>
          </a:p>
          <a:p>
            <a:r>
              <a:rPr lang="en-IN" b="1" dirty="0"/>
              <a:t>Permissions: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BDFC46-8D26-B9EB-89F0-9992D38FFF8D}"/>
              </a:ext>
            </a:extLst>
          </p:cNvPr>
          <p:cNvSpPr/>
          <p:nvPr/>
        </p:nvSpPr>
        <p:spPr>
          <a:xfrm>
            <a:off x="10070009" y="5955955"/>
            <a:ext cx="1052916" cy="28661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Submit</a:t>
            </a:r>
          </a:p>
        </p:txBody>
      </p:sp>
      <p:pic>
        <p:nvPicPr>
          <p:cNvPr id="8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8E74B95B-0AC7-6A35-E23B-684944688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625458" y="5983256"/>
            <a:ext cx="711200" cy="841144"/>
          </a:xfrm>
          <a:prstGeom prst="rect">
            <a:avLst/>
          </a:prstGeom>
          <a:noFill/>
        </p:spPr>
      </p:pic>
      <p:pic>
        <p:nvPicPr>
          <p:cNvPr id="21" name="Picture 8" descr="Ramoji Film City, Hyderabad: How To Reach, Best Time &amp; Tips">
            <a:extLst>
              <a:ext uri="{FF2B5EF4-FFF2-40B4-BE49-F238E27FC236}">
                <a16:creationId xmlns:a16="http://schemas.microsoft.com/office/drawing/2014/main" id="{37C42CC3-73C3-CF80-8209-373165ED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1817" y="971262"/>
            <a:ext cx="1395319" cy="1028130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61AEC9B-C8B0-2CDE-429D-E54C404BA000}"/>
              </a:ext>
            </a:extLst>
          </p:cNvPr>
          <p:cNvSpPr/>
          <p:nvPr/>
        </p:nvSpPr>
        <p:spPr>
          <a:xfrm>
            <a:off x="4922211" y="1733263"/>
            <a:ext cx="1414092" cy="253313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Add Photos</a:t>
            </a:r>
          </a:p>
        </p:txBody>
      </p:sp>
    </p:spTree>
    <p:extLst>
      <p:ext uri="{BB962C8B-B14F-4D97-AF65-F5344CB8AC3E}">
        <p14:creationId xmlns:p14="http://schemas.microsoft.com/office/powerpoint/2010/main" val="312573706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FilmyPro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Screens &amp; Workflow</a:t>
            </a:r>
          </a:p>
          <a:p>
            <a:r>
              <a:rPr lang="en-US" dirty="0"/>
              <a:t>Mod 3.3: Director Search Approve</a:t>
            </a:r>
          </a:p>
        </p:txBody>
      </p:sp>
    </p:spTree>
    <p:extLst>
      <p:ext uri="{BB962C8B-B14F-4D97-AF65-F5344CB8AC3E}">
        <p14:creationId xmlns:p14="http://schemas.microsoft.com/office/powerpoint/2010/main" val="92958928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553385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91876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F0483-9B71-1436-4C74-68417BB0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77" y="302329"/>
            <a:ext cx="8793763" cy="6253342"/>
          </a:xfrm>
          <a:prstGeom prst="rect">
            <a:avLst/>
          </a:prstGeom>
        </p:spPr>
      </p:pic>
      <p:pic>
        <p:nvPicPr>
          <p:cNvPr id="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49E9B5ED-177B-0DD4-F63B-180C7E7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293769" y="3429000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98981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3" y="431713"/>
            <a:ext cx="8429869" cy="599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A517DF-A738-785F-87C2-9B2DEE768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7B2FE-E8DD-58A9-33DC-E7393FC89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4856813" y="2129589"/>
            <a:ext cx="6043798" cy="2300975"/>
          </a:xfrm>
          <a:prstGeom prst="rect">
            <a:avLst/>
          </a:prstGeom>
        </p:spPr>
      </p:pic>
      <p:pic>
        <p:nvPicPr>
          <p:cNvPr id="11" name="Picture 2" descr="Top Gun Maverick - Tom Cruise - Hollywood Action Movie Poster - Life Size  Posters by Kaiden Thompson | Buy Posters, Frames, Canvas &amp; Digital Art  Prints | Small, Compact, Medium and Large Variants">
            <a:extLst>
              <a:ext uri="{FF2B5EF4-FFF2-40B4-BE49-F238E27FC236}">
                <a16:creationId xmlns:a16="http://schemas.microsoft.com/office/drawing/2014/main" id="{034040C1-8AF2-C941-1FB6-DE73725C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69" y="2403110"/>
            <a:ext cx="11862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F0AF9-FD21-4D22-2D15-89B6AEA69B7A}"/>
              </a:ext>
            </a:extLst>
          </p:cNvPr>
          <p:cNvSpPr txBox="1"/>
          <p:nvPr/>
        </p:nvSpPr>
        <p:spPr>
          <a:xfrm>
            <a:off x="5203330" y="4047169"/>
            <a:ext cx="925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/>
              <a:t>Top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6C3365-1A89-57DA-B43C-5B95E232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8745444" y="3092864"/>
            <a:ext cx="2343726" cy="2300975"/>
          </a:xfrm>
          <a:prstGeom prst="rect">
            <a:avLst/>
          </a:prstGeom>
        </p:spPr>
      </p:pic>
      <p:pic>
        <p:nvPicPr>
          <p:cNvPr id="2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4A30324-1FC1-85E5-3791-9A7F7B09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5704470" y="346159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834149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354056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63503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3286486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DE7E405-7C48-878F-4D65-47EF6C3A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577666" y="3498552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765276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Approve </a:t>
            </a:r>
            <a:r>
              <a:rPr lang="en-IN" sz="1200" dirty="0" err="1">
                <a:solidFill>
                  <a:srgbClr val="E8F9FD"/>
                </a:solidFill>
              </a:rPr>
              <a:t>Charactr</a:t>
            </a:r>
            <a:endParaRPr lang="en-IN" sz="12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Approve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10399" y="396660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31211BBB-0FC8-1EBF-88CA-A0C7A17B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625446" y="3989074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68681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Approve </a:t>
            </a:r>
            <a:r>
              <a:rPr lang="en-IN" sz="1200" dirty="0" err="1">
                <a:solidFill>
                  <a:srgbClr val="E8F9FD"/>
                </a:solidFill>
              </a:rPr>
              <a:t>Charactr</a:t>
            </a:r>
            <a:endParaRPr lang="en-IN" sz="12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Approve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6EBA8D-7BD7-2D4B-E541-1ABAC92CDA3D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4667D6-5539-E202-F57F-2136A936044A}"/>
              </a:ext>
            </a:extLst>
          </p:cNvPr>
          <p:cNvSpPr/>
          <p:nvPr/>
        </p:nvSpPr>
        <p:spPr>
          <a:xfrm>
            <a:off x="4735774" y="83403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3D94AE-41E1-C876-393E-F8A561E93C9B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Gopi</a:t>
            </a:r>
          </a:p>
        </p:txBody>
      </p:sp>
      <p:pic>
        <p:nvPicPr>
          <p:cNvPr id="20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6C23D77A-9DC1-465F-0B30-CD811FCD9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" t="67446" r="74573" b="11980"/>
          <a:stretch/>
        </p:blipFill>
        <p:spPr bwMode="auto">
          <a:xfrm>
            <a:off x="4806113" y="836074"/>
            <a:ext cx="661181" cy="6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E9F26C-7B05-40C4-738C-400A1D8AA973}"/>
              </a:ext>
            </a:extLst>
          </p:cNvPr>
          <p:cNvSpPr/>
          <p:nvPr/>
        </p:nvSpPr>
        <p:spPr>
          <a:xfrm>
            <a:off x="5467294" y="956602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M/28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B6BD05-E9BB-0BDF-7D66-6B3BC6E86BE9}"/>
              </a:ext>
            </a:extLst>
          </p:cNvPr>
          <p:cNvSpPr/>
          <p:nvPr/>
        </p:nvSpPr>
        <p:spPr>
          <a:xfrm>
            <a:off x="4874110" y="150289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A7D3D6-34A6-B911-6E37-8BDCB71AF095}"/>
              </a:ext>
            </a:extLst>
          </p:cNvPr>
          <p:cNvSpPr/>
          <p:nvPr/>
        </p:nvSpPr>
        <p:spPr>
          <a:xfrm>
            <a:off x="4871763" y="199292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6BFBD44-4C61-663B-1460-11699899A145}"/>
              </a:ext>
            </a:extLst>
          </p:cNvPr>
          <p:cNvSpPr/>
          <p:nvPr/>
        </p:nvSpPr>
        <p:spPr>
          <a:xfrm>
            <a:off x="7167352" y="420715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25E7E8-A251-F6E3-AB2B-74B193BCD8F5}"/>
              </a:ext>
            </a:extLst>
          </p:cNvPr>
          <p:cNvSpPr/>
          <p:nvPr/>
        </p:nvSpPr>
        <p:spPr>
          <a:xfrm>
            <a:off x="7167352" y="836304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AA7AD3-CC5B-E48B-19C1-D26A83C21451}"/>
              </a:ext>
            </a:extLst>
          </p:cNvPr>
          <p:cNvSpPr txBox="1"/>
          <p:nvPr/>
        </p:nvSpPr>
        <p:spPr>
          <a:xfrm>
            <a:off x="7167351" y="432973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Radha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A006C5-5CFE-64A7-1EAD-CF4291EA2C64}"/>
              </a:ext>
            </a:extLst>
          </p:cNvPr>
          <p:cNvSpPr/>
          <p:nvPr/>
        </p:nvSpPr>
        <p:spPr>
          <a:xfrm>
            <a:off x="7898872" y="958874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F/25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75A2F26-9C34-F029-F367-91C0ED25D2C5}"/>
              </a:ext>
            </a:extLst>
          </p:cNvPr>
          <p:cNvSpPr/>
          <p:nvPr/>
        </p:nvSpPr>
        <p:spPr>
          <a:xfrm>
            <a:off x="7305688" y="1505170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B1B7A14-C51E-048A-B609-31DBA96D4EC9}"/>
              </a:ext>
            </a:extLst>
          </p:cNvPr>
          <p:cNvSpPr/>
          <p:nvPr/>
        </p:nvSpPr>
        <p:spPr>
          <a:xfrm>
            <a:off x="7303341" y="199519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1F2393-6B0F-EDA4-A63A-E4AA102D7FAA}"/>
              </a:ext>
            </a:extLst>
          </p:cNvPr>
          <p:cNvSpPr/>
          <p:nvPr/>
        </p:nvSpPr>
        <p:spPr>
          <a:xfrm>
            <a:off x="9626227" y="422987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8262DD-9BA3-07BE-0225-175C0F459B86}"/>
              </a:ext>
            </a:extLst>
          </p:cNvPr>
          <p:cNvSpPr/>
          <p:nvPr/>
        </p:nvSpPr>
        <p:spPr>
          <a:xfrm>
            <a:off x="9626227" y="838576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9E02F8-403F-B86D-AC5D-9DB3D52D7FF9}"/>
              </a:ext>
            </a:extLst>
          </p:cNvPr>
          <p:cNvSpPr txBox="1"/>
          <p:nvPr/>
        </p:nvSpPr>
        <p:spPr>
          <a:xfrm>
            <a:off x="9626226" y="435245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Bhushan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F14DA4-9A0C-D07D-A51C-EBCDA1901F07}"/>
              </a:ext>
            </a:extLst>
          </p:cNvPr>
          <p:cNvSpPr/>
          <p:nvPr/>
        </p:nvSpPr>
        <p:spPr>
          <a:xfrm>
            <a:off x="10357747" y="961146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M/35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ED844DD-5085-0870-608A-881910C65CAF}"/>
              </a:ext>
            </a:extLst>
          </p:cNvPr>
          <p:cNvSpPr/>
          <p:nvPr/>
        </p:nvSpPr>
        <p:spPr>
          <a:xfrm>
            <a:off x="9764563" y="1507442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9B784F5-70F1-BA48-B949-473296B6CE46}"/>
              </a:ext>
            </a:extLst>
          </p:cNvPr>
          <p:cNvSpPr/>
          <p:nvPr/>
        </p:nvSpPr>
        <p:spPr>
          <a:xfrm>
            <a:off x="9762216" y="1997465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F74096-BA7E-5A29-27EF-AC6186FEA10F}"/>
              </a:ext>
            </a:extLst>
          </p:cNvPr>
          <p:cNvSpPr/>
          <p:nvPr/>
        </p:nvSpPr>
        <p:spPr>
          <a:xfrm>
            <a:off x="4751694" y="2904619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9CA88E-D23C-7A35-6993-812BF9D5C6EC}"/>
              </a:ext>
            </a:extLst>
          </p:cNvPr>
          <p:cNvSpPr/>
          <p:nvPr/>
        </p:nvSpPr>
        <p:spPr>
          <a:xfrm>
            <a:off x="4751694" y="3320208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1F7C4A-AFEB-9630-F65D-65DAA68A0332}"/>
              </a:ext>
            </a:extLst>
          </p:cNvPr>
          <p:cNvSpPr txBox="1"/>
          <p:nvPr/>
        </p:nvSpPr>
        <p:spPr>
          <a:xfrm>
            <a:off x="4751693" y="2916877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Babu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3235C2B-2F2B-BFAF-6A2B-976C408A2ADD}"/>
              </a:ext>
            </a:extLst>
          </p:cNvPr>
          <p:cNvSpPr/>
          <p:nvPr/>
        </p:nvSpPr>
        <p:spPr>
          <a:xfrm>
            <a:off x="5483214" y="3442778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Side</a:t>
            </a:r>
          </a:p>
          <a:p>
            <a:pPr algn="ctr"/>
            <a:r>
              <a:rPr lang="en-IN" sz="1400" dirty="0"/>
              <a:t>M/25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D30F481-3734-747A-53C3-9D65FB4420C9}"/>
              </a:ext>
            </a:extLst>
          </p:cNvPr>
          <p:cNvSpPr/>
          <p:nvPr/>
        </p:nvSpPr>
        <p:spPr>
          <a:xfrm>
            <a:off x="4890030" y="3989074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A9226D-AEAE-7EF5-EA36-897CEBF02195}"/>
              </a:ext>
            </a:extLst>
          </p:cNvPr>
          <p:cNvSpPr/>
          <p:nvPr/>
        </p:nvSpPr>
        <p:spPr>
          <a:xfrm>
            <a:off x="4887683" y="4479097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02A964-E7B0-06E9-5D44-344F96F502F7}"/>
              </a:ext>
            </a:extLst>
          </p:cNvPr>
          <p:cNvSpPr/>
          <p:nvPr/>
        </p:nvSpPr>
        <p:spPr>
          <a:xfrm>
            <a:off x="7183272" y="2906891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B3CA3E-C39A-C001-AAA8-7F38D0C28E1D}"/>
              </a:ext>
            </a:extLst>
          </p:cNvPr>
          <p:cNvSpPr/>
          <p:nvPr/>
        </p:nvSpPr>
        <p:spPr>
          <a:xfrm>
            <a:off x="7183272" y="3322480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D74C77-A473-3C41-3F08-163DC3F871E3}"/>
              </a:ext>
            </a:extLst>
          </p:cNvPr>
          <p:cNvSpPr txBox="1"/>
          <p:nvPr/>
        </p:nvSpPr>
        <p:spPr>
          <a:xfrm>
            <a:off x="7183271" y="2919149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ED26AFA-2F9A-2EE8-E5EC-985C345CE06C}"/>
              </a:ext>
            </a:extLst>
          </p:cNvPr>
          <p:cNvSpPr/>
          <p:nvPr/>
        </p:nvSpPr>
        <p:spPr>
          <a:xfrm>
            <a:off x="7914792" y="3445050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Side</a:t>
            </a:r>
          </a:p>
          <a:p>
            <a:pPr algn="ctr"/>
            <a:r>
              <a:rPr lang="en-IN" sz="1400" dirty="0"/>
              <a:t>F/25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541598-030C-6745-DFF5-DC7259FC28CA}"/>
              </a:ext>
            </a:extLst>
          </p:cNvPr>
          <p:cNvSpPr/>
          <p:nvPr/>
        </p:nvSpPr>
        <p:spPr>
          <a:xfrm>
            <a:off x="7321608" y="3991346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BED8AAA-02EA-7EF7-F3A4-CEAFD73E6FE9}"/>
              </a:ext>
            </a:extLst>
          </p:cNvPr>
          <p:cNvSpPr/>
          <p:nvPr/>
        </p:nvSpPr>
        <p:spPr>
          <a:xfrm>
            <a:off x="7319261" y="4481369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F436E55-89E0-223D-2794-EFFE95C1D85C}"/>
              </a:ext>
            </a:extLst>
          </p:cNvPr>
          <p:cNvSpPr/>
          <p:nvPr/>
        </p:nvSpPr>
        <p:spPr>
          <a:xfrm>
            <a:off x="9642147" y="290916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DA38B5-73B8-B5A9-CC69-EF11AD9CF00F}"/>
              </a:ext>
            </a:extLst>
          </p:cNvPr>
          <p:cNvSpPr/>
          <p:nvPr/>
        </p:nvSpPr>
        <p:spPr>
          <a:xfrm>
            <a:off x="9642147" y="332475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2C3B24-305A-5C3C-9C6A-9466084EA18A}"/>
              </a:ext>
            </a:extLst>
          </p:cNvPr>
          <p:cNvSpPr txBox="1"/>
          <p:nvPr/>
        </p:nvSpPr>
        <p:spPr>
          <a:xfrm>
            <a:off x="9642146" y="292142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Lakshmi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C580669-6AC8-77D5-4650-DCC411DD4A09}"/>
              </a:ext>
            </a:extLst>
          </p:cNvPr>
          <p:cNvSpPr/>
          <p:nvPr/>
        </p:nvSpPr>
        <p:spPr>
          <a:xfrm>
            <a:off x="10373667" y="3447322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Character</a:t>
            </a:r>
          </a:p>
          <a:p>
            <a:pPr algn="ctr"/>
            <a:r>
              <a:rPr lang="en-IN" sz="1400" dirty="0"/>
              <a:t>F/40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0B12DDD-EC69-CD84-91A2-A5F6D50EE87D}"/>
              </a:ext>
            </a:extLst>
          </p:cNvPr>
          <p:cNvSpPr/>
          <p:nvPr/>
        </p:nvSpPr>
        <p:spPr>
          <a:xfrm>
            <a:off x="9780483" y="399361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C6A2A35-786F-6665-CDBA-2AD48D96DC94}"/>
              </a:ext>
            </a:extLst>
          </p:cNvPr>
          <p:cNvSpPr/>
          <p:nvPr/>
        </p:nvSpPr>
        <p:spPr>
          <a:xfrm>
            <a:off x="9778136" y="448364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pic>
        <p:nvPicPr>
          <p:cNvPr id="76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85C4606E-C7EF-4737-6EA2-AE50A04F5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t="3904" r="76987" b="75441"/>
          <a:stretch/>
        </p:blipFill>
        <p:spPr bwMode="auto">
          <a:xfrm>
            <a:off x="7303337" y="860619"/>
            <a:ext cx="584159" cy="6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BFB81406-2D74-C942-97A3-E5A301E06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3" t="25384" r="27577" b="54624"/>
          <a:stretch/>
        </p:blipFill>
        <p:spPr bwMode="auto">
          <a:xfrm>
            <a:off x="9688231" y="868344"/>
            <a:ext cx="597879" cy="63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F5E7F504-9FD6-0B8D-BE42-1E30ED6EB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26206" r="75971" b="54644"/>
          <a:stretch/>
        </p:blipFill>
        <p:spPr bwMode="auto">
          <a:xfrm>
            <a:off x="4817660" y="3352407"/>
            <a:ext cx="611025" cy="6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4FC2E5EE-C08B-F506-6C1B-C2924FED9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5" t="71326" r="4458" b="10353"/>
          <a:stretch/>
        </p:blipFill>
        <p:spPr bwMode="auto">
          <a:xfrm>
            <a:off x="7288300" y="3396528"/>
            <a:ext cx="558746" cy="5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7902D379-7EFD-7753-39FB-F40352428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t="71201" r="52052" b="11274"/>
          <a:stretch/>
        </p:blipFill>
        <p:spPr bwMode="auto">
          <a:xfrm>
            <a:off x="9780451" y="3404367"/>
            <a:ext cx="559346" cy="56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10399" y="396660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5F0941C-8DD6-34DC-E4C0-6C27462BF2F0}"/>
              </a:ext>
            </a:extLst>
          </p:cNvPr>
          <p:cNvSpPr/>
          <p:nvPr/>
        </p:nvSpPr>
        <p:spPr>
          <a:xfrm>
            <a:off x="64675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C95C619-D1F3-CAC7-4470-E9C435AC071F}"/>
              </a:ext>
            </a:extLst>
          </p:cNvPr>
          <p:cNvSpPr/>
          <p:nvPr/>
        </p:nvSpPr>
        <p:spPr>
          <a:xfrm>
            <a:off x="6442497" y="253820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214ADAF-7248-55DC-650F-D448AEA81E68}"/>
              </a:ext>
            </a:extLst>
          </p:cNvPr>
          <p:cNvSpPr/>
          <p:nvPr/>
        </p:nvSpPr>
        <p:spPr>
          <a:xfrm>
            <a:off x="8885453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589006-A455-5E67-E3A9-E1F624E61B88}"/>
              </a:ext>
            </a:extLst>
          </p:cNvPr>
          <p:cNvSpPr/>
          <p:nvPr/>
        </p:nvSpPr>
        <p:spPr>
          <a:xfrm>
            <a:off x="8860429" y="254047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997A6DF-A273-82B7-1599-FF198525261B}"/>
              </a:ext>
            </a:extLst>
          </p:cNvPr>
          <p:cNvSpPr/>
          <p:nvPr/>
        </p:nvSpPr>
        <p:spPr>
          <a:xfrm>
            <a:off x="11357973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C9E2668-2730-8537-907B-BB74269C6F6B}"/>
              </a:ext>
            </a:extLst>
          </p:cNvPr>
          <p:cNvSpPr/>
          <p:nvPr/>
        </p:nvSpPr>
        <p:spPr>
          <a:xfrm>
            <a:off x="11332949" y="254274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pic>
        <p:nvPicPr>
          <p:cNvPr id="10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31211BBB-0FC8-1EBF-88CA-A0C7A17B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915026" y="2559954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740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DE7E405-7C48-878F-4D65-47EF6C3A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577666" y="2062725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409308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Approve </a:t>
            </a:r>
            <a:r>
              <a:rPr lang="en-IN" sz="1200" dirty="0" err="1">
                <a:solidFill>
                  <a:srgbClr val="E8F9FD"/>
                </a:solidFill>
              </a:rPr>
              <a:t>Charactr</a:t>
            </a:r>
            <a:endParaRPr lang="en-IN" sz="12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Approve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10399" y="396660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B256E0-5193-30C1-4F18-8716EBE31959}"/>
              </a:ext>
            </a:extLst>
          </p:cNvPr>
          <p:cNvSpPr/>
          <p:nvPr/>
        </p:nvSpPr>
        <p:spPr>
          <a:xfrm>
            <a:off x="4624252" y="418444"/>
            <a:ext cx="7214821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E5472-01E7-19D8-52D2-D619C660F085}"/>
              </a:ext>
            </a:extLst>
          </p:cNvPr>
          <p:cNvSpPr txBox="1"/>
          <p:nvPr/>
        </p:nvSpPr>
        <p:spPr>
          <a:xfrm>
            <a:off x="4560008" y="392930"/>
            <a:ext cx="56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Approve Actor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F27F68-A238-BA31-40EE-F747625965AB}"/>
              </a:ext>
            </a:extLst>
          </p:cNvPr>
          <p:cNvSpPr/>
          <p:nvPr/>
        </p:nvSpPr>
        <p:spPr>
          <a:xfrm>
            <a:off x="4747640" y="1316513"/>
            <a:ext cx="2729552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6D89D5-C502-91CC-C19A-FDC6CB0B3EA3}"/>
              </a:ext>
            </a:extLst>
          </p:cNvPr>
          <p:cNvSpPr/>
          <p:nvPr/>
        </p:nvSpPr>
        <p:spPr>
          <a:xfrm>
            <a:off x="7530929" y="1300826"/>
            <a:ext cx="4343400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1CC10-FFE0-B562-F541-1C8C5E3A8003}"/>
              </a:ext>
            </a:extLst>
          </p:cNvPr>
          <p:cNvSpPr txBox="1"/>
          <p:nvPr/>
        </p:nvSpPr>
        <p:spPr>
          <a:xfrm>
            <a:off x="4711530" y="1307037"/>
            <a:ext cx="22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Radha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E205A-157A-FBC5-DC22-C080C91D5891}"/>
              </a:ext>
            </a:extLst>
          </p:cNvPr>
          <p:cNvSpPr txBox="1"/>
          <p:nvPr/>
        </p:nvSpPr>
        <p:spPr>
          <a:xfrm>
            <a:off x="7543521" y="1304774"/>
            <a:ext cx="281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Keerthi Suresh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5EC28-57C1-38B0-1E2A-7A46169A5472}"/>
              </a:ext>
            </a:extLst>
          </p:cNvPr>
          <p:cNvSpPr/>
          <p:nvPr/>
        </p:nvSpPr>
        <p:spPr>
          <a:xfrm>
            <a:off x="4711530" y="1731882"/>
            <a:ext cx="2729552" cy="3075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B222BD-6354-AF6B-7E43-754A437B6E94}"/>
              </a:ext>
            </a:extLst>
          </p:cNvPr>
          <p:cNvSpPr/>
          <p:nvPr/>
        </p:nvSpPr>
        <p:spPr>
          <a:xfrm>
            <a:off x="4787730" y="1987778"/>
            <a:ext cx="2577152" cy="4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B38B99-0605-6EDB-1E92-DC7B0FE0C254}"/>
              </a:ext>
            </a:extLst>
          </p:cNvPr>
          <p:cNvSpPr txBox="1"/>
          <p:nvPr/>
        </p:nvSpPr>
        <p:spPr>
          <a:xfrm>
            <a:off x="4711530" y="175917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Description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1429F-FF39-D8A0-72D5-0FD474DE9DDE}"/>
              </a:ext>
            </a:extLst>
          </p:cNvPr>
          <p:cNvSpPr txBox="1"/>
          <p:nvPr/>
        </p:nvSpPr>
        <p:spPr>
          <a:xfrm>
            <a:off x="4711530" y="446936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of Scenes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73CFE0-20AE-7AF7-5108-5C9FD4EAD394}"/>
              </a:ext>
            </a:extLst>
          </p:cNvPr>
          <p:cNvSpPr txBox="1"/>
          <p:nvPr/>
        </p:nvSpPr>
        <p:spPr>
          <a:xfrm>
            <a:off x="4711530" y="248816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C3EE7B-12C3-3B42-2A61-EE7FC85657B3}"/>
              </a:ext>
            </a:extLst>
          </p:cNvPr>
          <p:cNvSpPr txBox="1"/>
          <p:nvPr/>
        </p:nvSpPr>
        <p:spPr>
          <a:xfrm>
            <a:off x="4711530" y="283615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Hair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7935C-FF7D-02A8-5D42-F7B9A2B7CCE0}"/>
              </a:ext>
            </a:extLst>
          </p:cNvPr>
          <p:cNvSpPr txBox="1"/>
          <p:nvPr/>
        </p:nvSpPr>
        <p:spPr>
          <a:xfrm>
            <a:off x="4711530" y="314095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Height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1EAB40-5639-3F22-A66D-538845212080}"/>
              </a:ext>
            </a:extLst>
          </p:cNvPr>
          <p:cNvSpPr txBox="1"/>
          <p:nvPr/>
        </p:nvSpPr>
        <p:spPr>
          <a:xfrm>
            <a:off x="4711530" y="347876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36DEF7-4D7E-9428-0606-82BB32F60A20}"/>
              </a:ext>
            </a:extLst>
          </p:cNvPr>
          <p:cNvSpPr txBox="1"/>
          <p:nvPr/>
        </p:nvSpPr>
        <p:spPr>
          <a:xfrm>
            <a:off x="4711530" y="3826758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Distinguishing Features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976A0E-150B-2882-DE4D-4E964F685507}"/>
              </a:ext>
            </a:extLst>
          </p:cNvPr>
          <p:cNvSpPr/>
          <p:nvPr/>
        </p:nvSpPr>
        <p:spPr>
          <a:xfrm>
            <a:off x="4787730" y="4094082"/>
            <a:ext cx="2577152" cy="4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8FAE11-EBEE-323A-FF02-94F96D0D53DC}"/>
              </a:ext>
            </a:extLst>
          </p:cNvPr>
          <p:cNvSpPr/>
          <p:nvPr/>
        </p:nvSpPr>
        <p:spPr>
          <a:xfrm>
            <a:off x="5778330" y="4523986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55F844-2643-7FFA-4158-ED8222AE8C61}"/>
              </a:ext>
            </a:extLst>
          </p:cNvPr>
          <p:cNvSpPr/>
          <p:nvPr/>
        </p:nvSpPr>
        <p:spPr>
          <a:xfrm>
            <a:off x="5778330" y="3511778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D1A27D-1694-BDB8-7784-7C6AF5E47F86}"/>
              </a:ext>
            </a:extLst>
          </p:cNvPr>
          <p:cNvSpPr/>
          <p:nvPr/>
        </p:nvSpPr>
        <p:spPr>
          <a:xfrm>
            <a:off x="5778330" y="3179682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E96AA0-F159-CC11-4C80-6D1404309484}"/>
              </a:ext>
            </a:extLst>
          </p:cNvPr>
          <p:cNvSpPr/>
          <p:nvPr/>
        </p:nvSpPr>
        <p:spPr>
          <a:xfrm>
            <a:off x="5778330" y="2820290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50748B-EFC7-AD46-5578-54F01944ADDA}"/>
              </a:ext>
            </a:extLst>
          </p:cNvPr>
          <p:cNvSpPr/>
          <p:nvPr/>
        </p:nvSpPr>
        <p:spPr>
          <a:xfrm>
            <a:off x="5778330" y="2493882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C56219-0573-DB20-B988-4E90AD8982A2}"/>
              </a:ext>
            </a:extLst>
          </p:cNvPr>
          <p:cNvSpPr/>
          <p:nvPr/>
        </p:nvSpPr>
        <p:spPr>
          <a:xfrm>
            <a:off x="7530930" y="1731882"/>
            <a:ext cx="4343400" cy="3075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8B0673-922B-0A85-15F2-5FB8AF14E5F1}"/>
              </a:ext>
            </a:extLst>
          </p:cNvPr>
          <p:cNvSpPr/>
          <p:nvPr/>
        </p:nvSpPr>
        <p:spPr>
          <a:xfrm>
            <a:off x="7683330" y="1835378"/>
            <a:ext cx="9906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0FF3-A9A3-3266-6788-044EEF63563D}"/>
              </a:ext>
            </a:extLst>
          </p:cNvPr>
          <p:cNvSpPr/>
          <p:nvPr/>
        </p:nvSpPr>
        <p:spPr>
          <a:xfrm>
            <a:off x="8812262" y="1872683"/>
            <a:ext cx="2906125" cy="2858296"/>
          </a:xfrm>
          <a:prstGeom prst="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200" b="1" dirty="0"/>
              <a:t>Acting Age:	Height:		Gender</a:t>
            </a:r>
          </a:p>
          <a:p>
            <a:endParaRPr lang="en-IN" sz="600" b="1" dirty="0"/>
          </a:p>
          <a:p>
            <a:r>
              <a:rPr lang="en-IN" sz="1200" b="1" dirty="0"/>
              <a:t>Hair Colour:	Eye Colour:	Languages</a:t>
            </a:r>
          </a:p>
          <a:p>
            <a:endParaRPr lang="en-IN" sz="600" b="1" dirty="0"/>
          </a:p>
          <a:p>
            <a:r>
              <a:rPr lang="en-IN" sz="1200" b="1" dirty="0"/>
              <a:t>Email		Phone:		Performing Arts</a:t>
            </a:r>
          </a:p>
          <a:p>
            <a:endParaRPr lang="en-IN" sz="600" b="1" dirty="0"/>
          </a:p>
          <a:p>
            <a:r>
              <a:rPr lang="en-IN" sz="1200" b="1" dirty="0"/>
              <a:t>Athletics		Dance &amp; Music	</a:t>
            </a:r>
          </a:p>
          <a:p>
            <a:endParaRPr lang="en-IN" sz="600" b="1" dirty="0"/>
          </a:p>
          <a:p>
            <a:r>
              <a:rPr lang="en-IN" sz="1200" b="1" dirty="0"/>
              <a:t>Address</a:t>
            </a:r>
          </a:p>
          <a:p>
            <a:endParaRPr lang="en-IN" sz="600" b="1" dirty="0"/>
          </a:p>
          <a:p>
            <a:r>
              <a:rPr lang="en-IN" sz="1200" b="1" dirty="0"/>
              <a:t>Film Experience:</a:t>
            </a:r>
          </a:p>
          <a:p>
            <a:endParaRPr lang="en-IN" sz="600" b="1" dirty="0"/>
          </a:p>
          <a:p>
            <a:r>
              <a:rPr lang="en-IN" sz="1200" b="1" dirty="0"/>
              <a:t>Roles	Films	Role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C3DACF-677F-39F3-577E-275D05988F5B}"/>
              </a:ext>
            </a:extLst>
          </p:cNvPr>
          <p:cNvSpPr/>
          <p:nvPr/>
        </p:nvSpPr>
        <p:spPr>
          <a:xfrm>
            <a:off x="5046168" y="5165149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Reject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2D8D45-C3BD-429A-D215-D4E55BFA34A7}"/>
              </a:ext>
            </a:extLst>
          </p:cNvPr>
          <p:cNvSpPr/>
          <p:nvPr/>
        </p:nvSpPr>
        <p:spPr>
          <a:xfrm>
            <a:off x="6388391" y="51608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Re-Assign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CAA268-CAD7-7F5C-30E5-A049E8432495}"/>
              </a:ext>
            </a:extLst>
          </p:cNvPr>
          <p:cNvSpPr/>
          <p:nvPr/>
        </p:nvSpPr>
        <p:spPr>
          <a:xfrm>
            <a:off x="7683062" y="51608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Cancel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3BE07A-0E41-E3B9-E84E-FA911DC57F79}"/>
              </a:ext>
            </a:extLst>
          </p:cNvPr>
          <p:cNvSpPr/>
          <p:nvPr/>
        </p:nvSpPr>
        <p:spPr>
          <a:xfrm>
            <a:off x="8951836" y="51608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Hold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29006A-7B87-2AA8-31E9-91A77EFF2BC0}"/>
              </a:ext>
            </a:extLst>
          </p:cNvPr>
          <p:cNvSpPr/>
          <p:nvPr/>
        </p:nvSpPr>
        <p:spPr>
          <a:xfrm>
            <a:off x="10246507" y="51608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Approve</a:t>
            </a:r>
          </a:p>
        </p:txBody>
      </p:sp>
      <p:pic>
        <p:nvPicPr>
          <p:cNvPr id="4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41C1E5E5-9279-9F00-208C-F293B797E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711873" y="5238318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085186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297488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52351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Approve </a:t>
            </a:r>
            <a:r>
              <a:rPr lang="en-IN" sz="1200" dirty="0" err="1">
                <a:solidFill>
                  <a:srgbClr val="E8F9FD"/>
                </a:solidFill>
              </a:rPr>
              <a:t>Charactr</a:t>
            </a:r>
            <a:endParaRPr lang="en-IN" sz="12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Approve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10399" y="4159110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31211BBB-0FC8-1EBF-88CA-A0C7A17B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627215" y="4215973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229327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10399" y="3797795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4C0E3A-2938-DB41-14F1-E153B0B389AA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FF0465-FE53-6EA2-EB66-ACB81E4890AD}"/>
              </a:ext>
            </a:extLst>
          </p:cNvPr>
          <p:cNvSpPr/>
          <p:nvPr/>
        </p:nvSpPr>
        <p:spPr>
          <a:xfrm>
            <a:off x="4735774" y="83403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C488DF-4ED0-3F08-18A4-ECDEBD37CFA6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Office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A6AEDB-F952-DA53-A6BA-C337DD3A6D96}"/>
              </a:ext>
            </a:extLst>
          </p:cNvPr>
          <p:cNvSpPr/>
          <p:nvPr/>
        </p:nvSpPr>
        <p:spPr>
          <a:xfrm>
            <a:off x="5956301" y="253365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3E3F49-C739-B04D-3041-F811CE4F3C24}"/>
              </a:ext>
            </a:extLst>
          </p:cNvPr>
          <p:cNvSpPr/>
          <p:nvPr/>
        </p:nvSpPr>
        <p:spPr>
          <a:xfrm>
            <a:off x="4871757" y="956602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98D7D2-DB6B-AE21-8D61-E28EAF27CA31}"/>
              </a:ext>
            </a:extLst>
          </p:cNvPr>
          <p:cNvSpPr/>
          <p:nvPr/>
        </p:nvSpPr>
        <p:spPr>
          <a:xfrm>
            <a:off x="4874110" y="1581568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33C5E2-5750-80E3-E2B5-765821A3C3B5}"/>
              </a:ext>
            </a:extLst>
          </p:cNvPr>
          <p:cNvSpPr/>
          <p:nvPr/>
        </p:nvSpPr>
        <p:spPr>
          <a:xfrm>
            <a:off x="4871763" y="199292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94F9E-A682-9C07-215D-187CE55F5275}"/>
              </a:ext>
            </a:extLst>
          </p:cNvPr>
          <p:cNvSpPr/>
          <p:nvPr/>
        </p:nvSpPr>
        <p:spPr>
          <a:xfrm>
            <a:off x="6451601" y="253365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79FA05-317B-0F31-2520-6C79FBAD4EF4}"/>
              </a:ext>
            </a:extLst>
          </p:cNvPr>
          <p:cNvSpPr/>
          <p:nvPr/>
        </p:nvSpPr>
        <p:spPr>
          <a:xfrm>
            <a:off x="7167352" y="420715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123899-B6FE-944D-5624-2F6EBAC064D1}"/>
              </a:ext>
            </a:extLst>
          </p:cNvPr>
          <p:cNvSpPr/>
          <p:nvPr/>
        </p:nvSpPr>
        <p:spPr>
          <a:xfrm>
            <a:off x="7167352" y="836304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519E1E-ED02-C9AB-56C0-D758FF25E2B7}"/>
              </a:ext>
            </a:extLst>
          </p:cNvPr>
          <p:cNvSpPr txBox="1"/>
          <p:nvPr/>
        </p:nvSpPr>
        <p:spPr>
          <a:xfrm>
            <a:off x="7167351" y="432973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Dhabha</a:t>
            </a:r>
            <a:endParaRPr lang="en-IN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3D54F-33E5-1736-7650-E381D4073E71}"/>
              </a:ext>
            </a:extLst>
          </p:cNvPr>
          <p:cNvSpPr/>
          <p:nvPr/>
        </p:nvSpPr>
        <p:spPr>
          <a:xfrm>
            <a:off x="8387879" y="2535922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AE4AA-1CD3-8B82-B055-886CB526040F}"/>
              </a:ext>
            </a:extLst>
          </p:cNvPr>
          <p:cNvSpPr/>
          <p:nvPr/>
        </p:nvSpPr>
        <p:spPr>
          <a:xfrm>
            <a:off x="8883179" y="2535922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C11414-97A9-D6AD-A957-BBF4B2550274}"/>
              </a:ext>
            </a:extLst>
          </p:cNvPr>
          <p:cNvSpPr/>
          <p:nvPr/>
        </p:nvSpPr>
        <p:spPr>
          <a:xfrm>
            <a:off x="9626227" y="422987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5C02E6-C5FC-2143-2073-A1649A7E8444}"/>
              </a:ext>
            </a:extLst>
          </p:cNvPr>
          <p:cNvSpPr/>
          <p:nvPr/>
        </p:nvSpPr>
        <p:spPr>
          <a:xfrm>
            <a:off x="9626227" y="838576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4E747D-FC2D-9457-DD08-FC95AF70FD5E}"/>
              </a:ext>
            </a:extLst>
          </p:cNvPr>
          <p:cNvSpPr txBox="1"/>
          <p:nvPr/>
        </p:nvSpPr>
        <p:spPr>
          <a:xfrm>
            <a:off x="9626226" y="435245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Hero’s House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DA08EA-E014-72B3-E160-534E78B7DC11}"/>
              </a:ext>
            </a:extLst>
          </p:cNvPr>
          <p:cNvSpPr/>
          <p:nvPr/>
        </p:nvSpPr>
        <p:spPr>
          <a:xfrm>
            <a:off x="10846754" y="253819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43817D-F7D3-8928-6EBA-5F1ADFCE21C7}"/>
              </a:ext>
            </a:extLst>
          </p:cNvPr>
          <p:cNvSpPr/>
          <p:nvPr/>
        </p:nvSpPr>
        <p:spPr>
          <a:xfrm>
            <a:off x="11342054" y="253819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CC066E-867C-25E0-DDA4-D80583EB7429}"/>
              </a:ext>
            </a:extLst>
          </p:cNvPr>
          <p:cNvSpPr/>
          <p:nvPr/>
        </p:nvSpPr>
        <p:spPr>
          <a:xfrm>
            <a:off x="4751694" y="2904619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D75455-7DED-C3AC-D53A-67336EBC1C7B}"/>
              </a:ext>
            </a:extLst>
          </p:cNvPr>
          <p:cNvSpPr/>
          <p:nvPr/>
        </p:nvSpPr>
        <p:spPr>
          <a:xfrm>
            <a:off x="4751694" y="3320208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CB9581-A5E0-3EEF-3517-DC17A064004A}"/>
              </a:ext>
            </a:extLst>
          </p:cNvPr>
          <p:cNvSpPr txBox="1"/>
          <p:nvPr/>
        </p:nvSpPr>
        <p:spPr>
          <a:xfrm>
            <a:off x="4751693" y="2916877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School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724DA7-8C7E-4E95-9A2D-0C064E79FB05}"/>
              </a:ext>
            </a:extLst>
          </p:cNvPr>
          <p:cNvSpPr/>
          <p:nvPr/>
        </p:nvSpPr>
        <p:spPr>
          <a:xfrm>
            <a:off x="59722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E003DD-2DCC-AA1D-BD63-4CC2C4D6E7BB}"/>
              </a:ext>
            </a:extLst>
          </p:cNvPr>
          <p:cNvSpPr/>
          <p:nvPr/>
        </p:nvSpPr>
        <p:spPr>
          <a:xfrm>
            <a:off x="64675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E12178-C7C8-3A7C-DEF2-96727B6242BC}"/>
              </a:ext>
            </a:extLst>
          </p:cNvPr>
          <p:cNvSpPr/>
          <p:nvPr/>
        </p:nvSpPr>
        <p:spPr>
          <a:xfrm>
            <a:off x="7183272" y="2906891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ECB97D-BB72-596F-72E7-7C907466BD2F}"/>
              </a:ext>
            </a:extLst>
          </p:cNvPr>
          <p:cNvSpPr/>
          <p:nvPr/>
        </p:nvSpPr>
        <p:spPr>
          <a:xfrm>
            <a:off x="7183272" y="3322480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43D1E2-F5BF-3F31-092B-3B1910128994}"/>
              </a:ext>
            </a:extLst>
          </p:cNvPr>
          <p:cNvSpPr txBox="1"/>
          <p:nvPr/>
        </p:nvSpPr>
        <p:spPr>
          <a:xfrm>
            <a:off x="7183271" y="2919149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68B6AB-DD6C-84F7-8100-674D7C3B9FFB}"/>
              </a:ext>
            </a:extLst>
          </p:cNvPr>
          <p:cNvSpPr/>
          <p:nvPr/>
        </p:nvSpPr>
        <p:spPr>
          <a:xfrm>
            <a:off x="8403799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5BD634-3098-C53C-06E6-533AA1CB654B}"/>
              </a:ext>
            </a:extLst>
          </p:cNvPr>
          <p:cNvSpPr/>
          <p:nvPr/>
        </p:nvSpPr>
        <p:spPr>
          <a:xfrm>
            <a:off x="8899099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A901CA7-CF51-8C0F-043E-D500CAF65A52}"/>
              </a:ext>
            </a:extLst>
          </p:cNvPr>
          <p:cNvSpPr/>
          <p:nvPr/>
        </p:nvSpPr>
        <p:spPr>
          <a:xfrm>
            <a:off x="9642147" y="290916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FDB041-1544-5261-0385-6E088631ABF1}"/>
              </a:ext>
            </a:extLst>
          </p:cNvPr>
          <p:cNvSpPr/>
          <p:nvPr/>
        </p:nvSpPr>
        <p:spPr>
          <a:xfrm>
            <a:off x="9642147" y="332475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C300C3-3A36-B84E-2853-CD8A80ACC892}"/>
              </a:ext>
            </a:extLst>
          </p:cNvPr>
          <p:cNvSpPr txBox="1"/>
          <p:nvPr/>
        </p:nvSpPr>
        <p:spPr>
          <a:xfrm>
            <a:off x="9642146" y="292142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Villain’s Den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EBE390-7923-DC71-D2AA-4DD8A5855874}"/>
              </a:ext>
            </a:extLst>
          </p:cNvPr>
          <p:cNvSpPr/>
          <p:nvPr/>
        </p:nvSpPr>
        <p:spPr>
          <a:xfrm>
            <a:off x="10862674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00F524-68E2-B030-3602-5203CF9930BC}"/>
              </a:ext>
            </a:extLst>
          </p:cNvPr>
          <p:cNvSpPr/>
          <p:nvPr/>
        </p:nvSpPr>
        <p:spPr>
          <a:xfrm>
            <a:off x="11357974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pic>
        <p:nvPicPr>
          <p:cNvPr id="7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13F29500-33F6-FAD4-D369-70D431C1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534812" y="2537032"/>
            <a:ext cx="711200" cy="841144"/>
          </a:xfrm>
          <a:prstGeom prst="rect">
            <a:avLst/>
          </a:prstGeom>
          <a:noFill/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544792E-B7D1-677E-6274-B52DCECFB814}"/>
              </a:ext>
            </a:extLst>
          </p:cNvPr>
          <p:cNvSpPr/>
          <p:nvPr/>
        </p:nvSpPr>
        <p:spPr>
          <a:xfrm>
            <a:off x="7317188" y="954254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9D7023F-60C3-FCE4-E1C8-21DC05EA25ED}"/>
              </a:ext>
            </a:extLst>
          </p:cNvPr>
          <p:cNvSpPr/>
          <p:nvPr/>
        </p:nvSpPr>
        <p:spPr>
          <a:xfrm>
            <a:off x="7319541" y="1579220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9F72CFD-A738-DC57-AF59-92A3D1852109}"/>
              </a:ext>
            </a:extLst>
          </p:cNvPr>
          <p:cNvSpPr/>
          <p:nvPr/>
        </p:nvSpPr>
        <p:spPr>
          <a:xfrm>
            <a:off x="7317194" y="199057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B902273-2CB0-73E2-C627-F79986E6D829}"/>
              </a:ext>
            </a:extLst>
          </p:cNvPr>
          <p:cNvSpPr/>
          <p:nvPr/>
        </p:nvSpPr>
        <p:spPr>
          <a:xfrm>
            <a:off x="9776686" y="951907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D1FDF00-0546-CCBF-4888-D97D1209F464}"/>
              </a:ext>
            </a:extLst>
          </p:cNvPr>
          <p:cNvSpPr/>
          <p:nvPr/>
        </p:nvSpPr>
        <p:spPr>
          <a:xfrm>
            <a:off x="9779039" y="1576873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65DCF99-A215-2343-8184-62A6E51DE89C}"/>
              </a:ext>
            </a:extLst>
          </p:cNvPr>
          <p:cNvSpPr/>
          <p:nvPr/>
        </p:nvSpPr>
        <p:spPr>
          <a:xfrm>
            <a:off x="9776692" y="1988226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BFBCCEB-026C-9BCF-25A1-2A38988BA7A0}"/>
              </a:ext>
            </a:extLst>
          </p:cNvPr>
          <p:cNvSpPr/>
          <p:nvPr/>
        </p:nvSpPr>
        <p:spPr>
          <a:xfrm>
            <a:off x="4855341" y="3430174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1FF9E5C-71FD-6AE9-1943-38B0393CE46E}"/>
              </a:ext>
            </a:extLst>
          </p:cNvPr>
          <p:cNvSpPr/>
          <p:nvPr/>
        </p:nvSpPr>
        <p:spPr>
          <a:xfrm>
            <a:off x="4857694" y="4055140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3D48E6E-2D58-E06C-3309-F3FD9439C063}"/>
              </a:ext>
            </a:extLst>
          </p:cNvPr>
          <p:cNvSpPr/>
          <p:nvPr/>
        </p:nvSpPr>
        <p:spPr>
          <a:xfrm>
            <a:off x="4855347" y="446649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A5C3FDE-8347-B75D-E7C8-F4C567C44D92}"/>
              </a:ext>
            </a:extLst>
          </p:cNvPr>
          <p:cNvSpPr/>
          <p:nvPr/>
        </p:nvSpPr>
        <p:spPr>
          <a:xfrm>
            <a:off x="7300772" y="3427826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869A1B1-A5F7-BA3D-CF8C-7FA8E1F94706}"/>
              </a:ext>
            </a:extLst>
          </p:cNvPr>
          <p:cNvSpPr/>
          <p:nvPr/>
        </p:nvSpPr>
        <p:spPr>
          <a:xfrm>
            <a:off x="7303125" y="4052792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CDF2393-F7F4-4A3F-E48B-D516FB2D9631}"/>
              </a:ext>
            </a:extLst>
          </p:cNvPr>
          <p:cNvSpPr/>
          <p:nvPr/>
        </p:nvSpPr>
        <p:spPr>
          <a:xfrm>
            <a:off x="7300778" y="4464145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7FF3BA5-401B-A9EA-18BC-B26B1C5DD955}"/>
              </a:ext>
            </a:extLst>
          </p:cNvPr>
          <p:cNvSpPr/>
          <p:nvPr/>
        </p:nvSpPr>
        <p:spPr>
          <a:xfrm>
            <a:off x="9760270" y="3425479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5FCA018-5F73-1F00-7955-7B84D6EB36B9}"/>
              </a:ext>
            </a:extLst>
          </p:cNvPr>
          <p:cNvSpPr/>
          <p:nvPr/>
        </p:nvSpPr>
        <p:spPr>
          <a:xfrm>
            <a:off x="9762623" y="4050445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FDC169A-7770-6E60-3201-3436E1114A13}"/>
              </a:ext>
            </a:extLst>
          </p:cNvPr>
          <p:cNvSpPr/>
          <p:nvPr/>
        </p:nvSpPr>
        <p:spPr>
          <a:xfrm>
            <a:off x="9760276" y="446179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4106626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r>
              <a:rPr lang="en-IN" sz="1200" dirty="0">
                <a:solidFill>
                  <a:srgbClr val="E8F9FD"/>
                </a:solidFill>
              </a:rPr>
              <a:t>Search Character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Search Location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Approve </a:t>
            </a:r>
            <a:r>
              <a:rPr lang="en-IN" sz="1200" dirty="0" err="1">
                <a:solidFill>
                  <a:srgbClr val="E8F9FD"/>
                </a:solidFill>
              </a:rPr>
              <a:t>Charactr</a:t>
            </a:r>
            <a:endParaRPr lang="en-IN" sz="12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Approve Location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10399" y="4159110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2A23C5D-A913-317F-75CD-BE0FAFE26834}"/>
              </a:ext>
            </a:extLst>
          </p:cNvPr>
          <p:cNvSpPr/>
          <p:nvPr/>
        </p:nvSpPr>
        <p:spPr>
          <a:xfrm>
            <a:off x="4624252" y="418444"/>
            <a:ext cx="7214821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A5BB8-611A-3245-9D79-F21D1AC57D99}"/>
              </a:ext>
            </a:extLst>
          </p:cNvPr>
          <p:cNvSpPr txBox="1"/>
          <p:nvPr/>
        </p:nvSpPr>
        <p:spPr>
          <a:xfrm>
            <a:off x="4560008" y="392930"/>
            <a:ext cx="56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Approve Location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BACCC0-1CD8-53D2-D7CE-E34E8F77F4C7}"/>
              </a:ext>
            </a:extLst>
          </p:cNvPr>
          <p:cNvSpPr/>
          <p:nvPr/>
        </p:nvSpPr>
        <p:spPr>
          <a:xfrm>
            <a:off x="4747640" y="1316513"/>
            <a:ext cx="2729552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AFAC3C-62A4-A03C-1D41-E52A3A2D5D82}"/>
              </a:ext>
            </a:extLst>
          </p:cNvPr>
          <p:cNvSpPr/>
          <p:nvPr/>
        </p:nvSpPr>
        <p:spPr>
          <a:xfrm>
            <a:off x="7530929" y="1300826"/>
            <a:ext cx="4343400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6EBAE7-1092-297D-7FC8-683361BD31B7}"/>
              </a:ext>
            </a:extLst>
          </p:cNvPr>
          <p:cNvSpPr txBox="1"/>
          <p:nvPr/>
        </p:nvSpPr>
        <p:spPr>
          <a:xfrm>
            <a:off x="4711530" y="1307037"/>
            <a:ext cx="22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Office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7B1CA4-30A6-CCDF-78ED-149CD741319B}"/>
              </a:ext>
            </a:extLst>
          </p:cNvPr>
          <p:cNvSpPr txBox="1"/>
          <p:nvPr/>
        </p:nvSpPr>
        <p:spPr>
          <a:xfrm>
            <a:off x="7543521" y="1304774"/>
            <a:ext cx="281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Ramoji</a:t>
            </a:r>
            <a:r>
              <a:rPr lang="en-IN" b="1" dirty="0"/>
              <a:t> Film City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683273-A516-F0DE-80E2-8F67C27BE659}"/>
              </a:ext>
            </a:extLst>
          </p:cNvPr>
          <p:cNvSpPr/>
          <p:nvPr/>
        </p:nvSpPr>
        <p:spPr>
          <a:xfrm>
            <a:off x="4724121" y="1752467"/>
            <a:ext cx="2729552" cy="3075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8A5ECA-0C54-B25E-BF7E-A700EF80F534}"/>
              </a:ext>
            </a:extLst>
          </p:cNvPr>
          <p:cNvSpPr/>
          <p:nvPr/>
        </p:nvSpPr>
        <p:spPr>
          <a:xfrm>
            <a:off x="4800321" y="2008363"/>
            <a:ext cx="2577152" cy="4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53D663-8CB5-FF66-9402-34750A0C1C15}"/>
              </a:ext>
            </a:extLst>
          </p:cNvPr>
          <p:cNvSpPr txBox="1"/>
          <p:nvPr/>
        </p:nvSpPr>
        <p:spPr>
          <a:xfrm>
            <a:off x="4724121" y="1779763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F0E1A-80AC-B3C6-4E6A-7320F6494A97}"/>
              </a:ext>
            </a:extLst>
          </p:cNvPr>
          <p:cNvSpPr txBox="1"/>
          <p:nvPr/>
        </p:nvSpPr>
        <p:spPr>
          <a:xfrm>
            <a:off x="4724121" y="4489953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of Scenes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4FFF83-5886-8507-FA01-866242D1BEF3}"/>
              </a:ext>
            </a:extLst>
          </p:cNvPr>
          <p:cNvSpPr txBox="1"/>
          <p:nvPr/>
        </p:nvSpPr>
        <p:spPr>
          <a:xfrm>
            <a:off x="4724121" y="250875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Special Requirement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27F268-A9C2-DF38-0F22-77CF53FD7735}"/>
              </a:ext>
            </a:extLst>
          </p:cNvPr>
          <p:cNvSpPr/>
          <p:nvPr/>
        </p:nvSpPr>
        <p:spPr>
          <a:xfrm>
            <a:off x="5790921" y="4544571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F94E22-AF97-5FEA-B12A-8202AAA8CF4A}"/>
              </a:ext>
            </a:extLst>
          </p:cNvPr>
          <p:cNvSpPr/>
          <p:nvPr/>
        </p:nvSpPr>
        <p:spPr>
          <a:xfrm>
            <a:off x="7543521" y="1752467"/>
            <a:ext cx="4343400" cy="3075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Ramoji Film City, Hyderabad: How To Reach, Best Time &amp; Tips">
            <a:extLst>
              <a:ext uri="{FF2B5EF4-FFF2-40B4-BE49-F238E27FC236}">
                <a16:creationId xmlns:a16="http://schemas.microsoft.com/office/drawing/2014/main" id="{F6518A4D-CC20-D019-8E85-D68E3540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721" y="1855963"/>
            <a:ext cx="1034143" cy="762000"/>
          </a:xfrm>
          <a:prstGeom prst="rect">
            <a:avLst/>
          </a:prstGeom>
          <a:noFill/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CFEE639-72FF-5A50-6470-72A1014D6BB8}"/>
              </a:ext>
            </a:extLst>
          </p:cNvPr>
          <p:cNvGraphicFramePr>
            <a:graphicFrameLocks noGrp="1"/>
          </p:cNvGraphicFramePr>
          <p:nvPr/>
        </p:nvGraphicFramePr>
        <p:xfrm>
          <a:off x="4800322" y="2998963"/>
          <a:ext cx="251460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A719970C-A1D8-85E2-DFF7-A9E8D04A2BA5}"/>
              </a:ext>
            </a:extLst>
          </p:cNvPr>
          <p:cNvSpPr/>
          <p:nvPr/>
        </p:nvSpPr>
        <p:spPr>
          <a:xfrm>
            <a:off x="8762721" y="19321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Location Type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9DCA8E-24C1-96B2-37A4-501AC8BEE4F9}"/>
              </a:ext>
            </a:extLst>
          </p:cNvPr>
          <p:cNvSpPr/>
          <p:nvPr/>
        </p:nvSpPr>
        <p:spPr>
          <a:xfrm>
            <a:off x="8762721" y="22369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Category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EA2A77-9173-C93B-2238-94B27CFAE06C}"/>
              </a:ext>
            </a:extLst>
          </p:cNvPr>
          <p:cNvSpPr/>
          <p:nvPr/>
        </p:nvSpPr>
        <p:spPr>
          <a:xfrm>
            <a:off x="10286721" y="19321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5CC253-BD69-8185-A4A1-79859EF9364C}"/>
              </a:ext>
            </a:extLst>
          </p:cNvPr>
          <p:cNvSpPr/>
          <p:nvPr/>
        </p:nvSpPr>
        <p:spPr>
          <a:xfrm>
            <a:off x="8762721" y="28465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Budget / Day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69D986-F686-031E-C161-1C245025FA07}"/>
              </a:ext>
            </a:extLst>
          </p:cNvPr>
          <p:cNvSpPr/>
          <p:nvPr/>
        </p:nvSpPr>
        <p:spPr>
          <a:xfrm>
            <a:off x="8762721" y="31513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Area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35DE51-93A3-44C1-E266-80F41529976D}"/>
              </a:ext>
            </a:extLst>
          </p:cNvPr>
          <p:cNvSpPr/>
          <p:nvPr/>
        </p:nvSpPr>
        <p:spPr>
          <a:xfrm>
            <a:off x="8762721" y="34561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15ED00-E77B-203A-4674-028BB9956972}"/>
              </a:ext>
            </a:extLst>
          </p:cNvPr>
          <p:cNvSpPr/>
          <p:nvPr/>
        </p:nvSpPr>
        <p:spPr>
          <a:xfrm>
            <a:off x="8762721" y="37609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State / Province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6E9D88-AAA3-C96C-958A-A69F21A6B862}"/>
              </a:ext>
            </a:extLst>
          </p:cNvPr>
          <p:cNvSpPr/>
          <p:nvPr/>
        </p:nvSpPr>
        <p:spPr>
          <a:xfrm>
            <a:off x="8762721" y="25417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Specification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1817A1-2CFF-8176-12BA-4D06EC249111}"/>
              </a:ext>
            </a:extLst>
          </p:cNvPr>
          <p:cNvSpPr/>
          <p:nvPr/>
        </p:nvSpPr>
        <p:spPr>
          <a:xfrm>
            <a:off x="8762721" y="40657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Owner Details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8CFBB3-9E60-B98D-BDA5-8BB5107E0A5C}"/>
              </a:ext>
            </a:extLst>
          </p:cNvPr>
          <p:cNvSpPr/>
          <p:nvPr/>
        </p:nvSpPr>
        <p:spPr>
          <a:xfrm>
            <a:off x="8762721" y="44467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Previous Films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25B466-DABC-DBF4-C815-AB853F1809EF}"/>
              </a:ext>
            </a:extLst>
          </p:cNvPr>
          <p:cNvSpPr txBox="1"/>
          <p:nvPr/>
        </p:nvSpPr>
        <p:spPr>
          <a:xfrm>
            <a:off x="8153121" y="254176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AF680D-6222-E609-3879-FF2FCD042CF5}"/>
              </a:ext>
            </a:extLst>
          </p:cNvPr>
          <p:cNvSpPr/>
          <p:nvPr/>
        </p:nvSpPr>
        <p:spPr>
          <a:xfrm>
            <a:off x="5046168" y="5165149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Reject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212EBB-864E-0642-B2F3-A00C90D53F74}"/>
              </a:ext>
            </a:extLst>
          </p:cNvPr>
          <p:cNvSpPr/>
          <p:nvPr/>
        </p:nvSpPr>
        <p:spPr>
          <a:xfrm>
            <a:off x="6388391" y="51608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Re-Assign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4D947D1-4A06-3EFE-96D7-096C3F38000F}"/>
              </a:ext>
            </a:extLst>
          </p:cNvPr>
          <p:cNvSpPr/>
          <p:nvPr/>
        </p:nvSpPr>
        <p:spPr>
          <a:xfrm>
            <a:off x="7683062" y="51608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Cancel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7A0EB2-E0B5-8FEE-735D-F1BCEE9C88C8}"/>
              </a:ext>
            </a:extLst>
          </p:cNvPr>
          <p:cNvSpPr/>
          <p:nvPr/>
        </p:nvSpPr>
        <p:spPr>
          <a:xfrm>
            <a:off x="8951836" y="51608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Hold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D447F9-19DE-56AC-3801-284FE2B34141}"/>
              </a:ext>
            </a:extLst>
          </p:cNvPr>
          <p:cNvSpPr/>
          <p:nvPr/>
        </p:nvSpPr>
        <p:spPr>
          <a:xfrm>
            <a:off x="10246507" y="51608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Approve</a:t>
            </a:r>
          </a:p>
        </p:txBody>
      </p:sp>
      <p:pic>
        <p:nvPicPr>
          <p:cNvPr id="5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AB90F15F-5C20-2CB6-35DA-235E03F8E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711873" y="5238318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690667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FilmyPro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Screens &amp; Workflow</a:t>
            </a:r>
          </a:p>
          <a:p>
            <a:r>
              <a:rPr lang="en-US" dirty="0"/>
              <a:t>Mod 4.1: AD Schedule Input Dates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/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64197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023185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34862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F0483-9B71-1436-4C74-68417BB0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77" y="302329"/>
            <a:ext cx="8793763" cy="6253342"/>
          </a:xfrm>
          <a:prstGeom prst="rect">
            <a:avLst/>
          </a:prstGeom>
        </p:spPr>
      </p:pic>
      <p:pic>
        <p:nvPicPr>
          <p:cNvPr id="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49E9B5ED-177B-0DD4-F63B-180C7E7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293769" y="3429000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067179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3" y="431713"/>
            <a:ext cx="8429869" cy="599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A517DF-A738-785F-87C2-9B2DEE768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7B2FE-E8DD-58A9-33DC-E7393FC89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4856813" y="2129589"/>
            <a:ext cx="6043798" cy="2300975"/>
          </a:xfrm>
          <a:prstGeom prst="rect">
            <a:avLst/>
          </a:prstGeom>
        </p:spPr>
      </p:pic>
      <p:pic>
        <p:nvPicPr>
          <p:cNvPr id="11" name="Picture 2" descr="Top Gun Maverick - Tom Cruise - Hollywood Action Movie Poster - Life Size  Posters by Kaiden Thompson | Buy Posters, Frames, Canvas &amp; Digital Art  Prints | Small, Compact, Medium and Large Variants">
            <a:extLst>
              <a:ext uri="{FF2B5EF4-FFF2-40B4-BE49-F238E27FC236}">
                <a16:creationId xmlns:a16="http://schemas.microsoft.com/office/drawing/2014/main" id="{034040C1-8AF2-C941-1FB6-DE73725C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69" y="2403110"/>
            <a:ext cx="11862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F0AF9-FD21-4D22-2D15-89B6AEA69B7A}"/>
              </a:ext>
            </a:extLst>
          </p:cNvPr>
          <p:cNvSpPr txBox="1"/>
          <p:nvPr/>
        </p:nvSpPr>
        <p:spPr>
          <a:xfrm>
            <a:off x="5203330" y="4047169"/>
            <a:ext cx="925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/>
              <a:t>Top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6C3365-1A89-57DA-B43C-5B95E232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8745444" y="3092864"/>
            <a:ext cx="2343726" cy="2300975"/>
          </a:xfrm>
          <a:prstGeom prst="rect">
            <a:avLst/>
          </a:prstGeom>
        </p:spPr>
      </p:pic>
      <p:pic>
        <p:nvPicPr>
          <p:cNvPr id="2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4A30324-1FC1-85E5-3791-9A7F7B09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5704470" y="346159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659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24C670-BCF8-9A0F-D905-FA8D0D4F0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E5B86D-0922-C5C1-AA6D-634D74F79CF1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482016-4387-14ED-3AC4-4514703B8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DA45A9-46F3-25F4-30C4-6FE61E9340A1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1E088E-7AB7-619C-3168-B05D2149EC67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A3DF1-CE29-90F5-59BA-AB390F05A431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E026DD-8D8B-FD56-AF93-303282E72FA0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A643E4-045B-3780-D7B0-FB00DA4B4371}"/>
              </a:ext>
            </a:extLst>
          </p:cNvPr>
          <p:cNvSpPr/>
          <p:nvPr/>
        </p:nvSpPr>
        <p:spPr>
          <a:xfrm>
            <a:off x="3375416" y="237271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70E0FFB-8009-4331-0207-62820D08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935724" y="2462127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97933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749281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30098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3722586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DE7E405-7C48-878F-4D65-47EF6C3A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577666" y="3934652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526182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Actor Dates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Location Dates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51650" y="4098530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31211BBB-0FC8-1EBF-88CA-A0C7A17B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4012588" y="4183399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791391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Actor Dates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Location Dates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51650" y="4098530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31211BBB-0FC8-1EBF-88CA-A0C7A17B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4012588" y="4183399"/>
            <a:ext cx="711200" cy="841144"/>
          </a:xfrm>
          <a:prstGeom prst="rect">
            <a:avLst/>
          </a:prstGeom>
          <a:noFill/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875C3A-4962-F542-56FA-F942D5DFDC47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E95A7E-15DB-6559-3F7A-C5711E375600}"/>
              </a:ext>
            </a:extLst>
          </p:cNvPr>
          <p:cNvSpPr/>
          <p:nvPr/>
        </p:nvSpPr>
        <p:spPr>
          <a:xfrm>
            <a:off x="4735774" y="83403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039D2-353A-50D1-CD1C-8D2DB9996B5A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Gopi: Nani</a:t>
            </a:r>
          </a:p>
        </p:txBody>
      </p:sp>
      <p:pic>
        <p:nvPicPr>
          <p:cNvPr id="19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FEF4B899-4807-023E-6102-3B8C8D7F6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" t="67446" r="74573" b="11980"/>
          <a:stretch/>
        </p:blipFill>
        <p:spPr bwMode="auto">
          <a:xfrm>
            <a:off x="4806113" y="836074"/>
            <a:ext cx="661181" cy="6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ABAD24F-B384-97CF-007F-9F32B87C3885}"/>
              </a:ext>
            </a:extLst>
          </p:cNvPr>
          <p:cNvSpPr/>
          <p:nvPr/>
        </p:nvSpPr>
        <p:spPr>
          <a:xfrm>
            <a:off x="5467294" y="956602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M/28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3F988E-80D7-3D2F-7492-E600E7121A13}"/>
              </a:ext>
            </a:extLst>
          </p:cNvPr>
          <p:cNvSpPr/>
          <p:nvPr/>
        </p:nvSpPr>
        <p:spPr>
          <a:xfrm>
            <a:off x="4874110" y="150289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FCBC3E-4CBF-8D9E-5F37-2111083A85E6}"/>
              </a:ext>
            </a:extLst>
          </p:cNvPr>
          <p:cNvSpPr/>
          <p:nvPr/>
        </p:nvSpPr>
        <p:spPr>
          <a:xfrm>
            <a:off x="4871763" y="199292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19BD88-A068-361A-F2F0-BF64D3BB8C9E}"/>
              </a:ext>
            </a:extLst>
          </p:cNvPr>
          <p:cNvSpPr/>
          <p:nvPr/>
        </p:nvSpPr>
        <p:spPr>
          <a:xfrm>
            <a:off x="7167352" y="420715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5351B6-5972-52F6-F09D-EE110F43978F}"/>
              </a:ext>
            </a:extLst>
          </p:cNvPr>
          <p:cNvSpPr/>
          <p:nvPr/>
        </p:nvSpPr>
        <p:spPr>
          <a:xfrm>
            <a:off x="7167352" y="836304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9A8BF3-CF1E-297B-CBEE-05AC78D8B534}"/>
              </a:ext>
            </a:extLst>
          </p:cNvPr>
          <p:cNvSpPr txBox="1"/>
          <p:nvPr/>
        </p:nvSpPr>
        <p:spPr>
          <a:xfrm>
            <a:off x="7167351" y="432973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Radha – </a:t>
            </a:r>
            <a:r>
              <a:rPr lang="en-IN" b="1" dirty="0" err="1"/>
              <a:t>Kirthi</a:t>
            </a:r>
            <a:r>
              <a:rPr lang="en-IN" b="1" dirty="0"/>
              <a:t> Suresh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6AF5091-BE35-84EB-AC2B-D71E97D87540}"/>
              </a:ext>
            </a:extLst>
          </p:cNvPr>
          <p:cNvSpPr/>
          <p:nvPr/>
        </p:nvSpPr>
        <p:spPr>
          <a:xfrm>
            <a:off x="7898872" y="958874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F/25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D8B3B7-5C5D-ACBC-126B-615DACF74919}"/>
              </a:ext>
            </a:extLst>
          </p:cNvPr>
          <p:cNvSpPr/>
          <p:nvPr/>
        </p:nvSpPr>
        <p:spPr>
          <a:xfrm>
            <a:off x="7305688" y="1505170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F7F195-B841-1651-78D7-9A367BB1ABC4}"/>
              </a:ext>
            </a:extLst>
          </p:cNvPr>
          <p:cNvSpPr/>
          <p:nvPr/>
        </p:nvSpPr>
        <p:spPr>
          <a:xfrm>
            <a:off x="7303341" y="199519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340EB4-B4A4-C265-8C8D-820061E4A75F}"/>
              </a:ext>
            </a:extLst>
          </p:cNvPr>
          <p:cNvSpPr/>
          <p:nvPr/>
        </p:nvSpPr>
        <p:spPr>
          <a:xfrm>
            <a:off x="9626227" y="422987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629412-E8BA-2DEE-9F05-9ADA644C4663}"/>
              </a:ext>
            </a:extLst>
          </p:cNvPr>
          <p:cNvSpPr/>
          <p:nvPr/>
        </p:nvSpPr>
        <p:spPr>
          <a:xfrm>
            <a:off x="9626227" y="838576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0688FB-7644-76FE-B8A0-3BCA4A8F455B}"/>
              </a:ext>
            </a:extLst>
          </p:cNvPr>
          <p:cNvSpPr txBox="1"/>
          <p:nvPr/>
        </p:nvSpPr>
        <p:spPr>
          <a:xfrm>
            <a:off x="9626226" y="435245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Bhushan - </a:t>
            </a:r>
            <a:r>
              <a:rPr lang="en-IN" b="1" dirty="0" err="1"/>
              <a:t>Satyadev</a:t>
            </a:r>
            <a:endParaRPr lang="en-IN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68B46E3-57AD-5C3C-D241-3D795556AE00}"/>
              </a:ext>
            </a:extLst>
          </p:cNvPr>
          <p:cNvSpPr/>
          <p:nvPr/>
        </p:nvSpPr>
        <p:spPr>
          <a:xfrm>
            <a:off x="10357747" y="961146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Main</a:t>
            </a:r>
          </a:p>
          <a:p>
            <a:pPr algn="ctr"/>
            <a:r>
              <a:rPr lang="en-IN" sz="1400" dirty="0"/>
              <a:t>M/35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319B9B7-5F28-3C0E-2FE9-2AF0857B831E}"/>
              </a:ext>
            </a:extLst>
          </p:cNvPr>
          <p:cNvSpPr/>
          <p:nvPr/>
        </p:nvSpPr>
        <p:spPr>
          <a:xfrm>
            <a:off x="9764563" y="1507442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43CFFBC-D11B-0109-9BE7-283A884BAEAE}"/>
              </a:ext>
            </a:extLst>
          </p:cNvPr>
          <p:cNvSpPr/>
          <p:nvPr/>
        </p:nvSpPr>
        <p:spPr>
          <a:xfrm>
            <a:off x="9762216" y="1997465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1A967A1-2683-88F0-4F02-0FD68BFD044E}"/>
              </a:ext>
            </a:extLst>
          </p:cNvPr>
          <p:cNvSpPr/>
          <p:nvPr/>
        </p:nvSpPr>
        <p:spPr>
          <a:xfrm>
            <a:off x="4751694" y="2904619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318928-588A-9998-5E91-B8F0C65612F4}"/>
              </a:ext>
            </a:extLst>
          </p:cNvPr>
          <p:cNvSpPr/>
          <p:nvPr/>
        </p:nvSpPr>
        <p:spPr>
          <a:xfrm>
            <a:off x="4751694" y="3320208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C4AEB4-4885-E59F-87BE-25051A51B175}"/>
              </a:ext>
            </a:extLst>
          </p:cNvPr>
          <p:cNvSpPr txBox="1"/>
          <p:nvPr/>
        </p:nvSpPr>
        <p:spPr>
          <a:xfrm>
            <a:off x="4751693" y="2916877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Babu - </a:t>
            </a:r>
            <a:r>
              <a:rPr lang="en-IN" b="1" dirty="0" err="1"/>
              <a:t>Subbaraju</a:t>
            </a:r>
            <a:endParaRPr lang="en-IN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C696A2A-72E4-0063-9728-255F3C6C3BEF}"/>
              </a:ext>
            </a:extLst>
          </p:cNvPr>
          <p:cNvSpPr/>
          <p:nvPr/>
        </p:nvSpPr>
        <p:spPr>
          <a:xfrm>
            <a:off x="5483214" y="3442778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Side</a:t>
            </a:r>
          </a:p>
          <a:p>
            <a:pPr algn="ctr"/>
            <a:r>
              <a:rPr lang="en-IN" sz="1400" dirty="0"/>
              <a:t>M/25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C8E0B47-84B5-537B-7EEA-2A730E28F4BA}"/>
              </a:ext>
            </a:extLst>
          </p:cNvPr>
          <p:cNvSpPr/>
          <p:nvPr/>
        </p:nvSpPr>
        <p:spPr>
          <a:xfrm>
            <a:off x="4890030" y="3989074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5B203F0-6384-3FEF-BE02-E2DF3C65536D}"/>
              </a:ext>
            </a:extLst>
          </p:cNvPr>
          <p:cNvSpPr/>
          <p:nvPr/>
        </p:nvSpPr>
        <p:spPr>
          <a:xfrm>
            <a:off x="4887683" y="4479097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92C407-346E-BB02-9521-F5426A73D39A}"/>
              </a:ext>
            </a:extLst>
          </p:cNvPr>
          <p:cNvSpPr/>
          <p:nvPr/>
        </p:nvSpPr>
        <p:spPr>
          <a:xfrm>
            <a:off x="7183272" y="2906891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F11D2-A0F1-603C-F3F7-4612A0E3E4DA}"/>
              </a:ext>
            </a:extLst>
          </p:cNvPr>
          <p:cNvSpPr/>
          <p:nvPr/>
        </p:nvSpPr>
        <p:spPr>
          <a:xfrm>
            <a:off x="7183272" y="3322480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1B8CC0-DA18-E189-B0DE-9CD6D1D4FD82}"/>
              </a:ext>
            </a:extLst>
          </p:cNvPr>
          <p:cNvSpPr txBox="1"/>
          <p:nvPr/>
        </p:nvSpPr>
        <p:spPr>
          <a:xfrm>
            <a:off x="7183271" y="2919149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Devi: Hema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43EC3B0-74B9-AF51-D8A0-0012ABACD5A0}"/>
              </a:ext>
            </a:extLst>
          </p:cNvPr>
          <p:cNvSpPr/>
          <p:nvPr/>
        </p:nvSpPr>
        <p:spPr>
          <a:xfrm>
            <a:off x="7914792" y="3445050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Side</a:t>
            </a:r>
          </a:p>
          <a:p>
            <a:pPr algn="ctr"/>
            <a:r>
              <a:rPr lang="en-IN" sz="1400" dirty="0"/>
              <a:t>F/25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18303D2-5A0C-16B9-2148-A54DDE094098}"/>
              </a:ext>
            </a:extLst>
          </p:cNvPr>
          <p:cNvSpPr/>
          <p:nvPr/>
        </p:nvSpPr>
        <p:spPr>
          <a:xfrm>
            <a:off x="7321608" y="3991346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6ECCA56-86DA-008B-7001-55274A003320}"/>
              </a:ext>
            </a:extLst>
          </p:cNvPr>
          <p:cNvSpPr/>
          <p:nvPr/>
        </p:nvSpPr>
        <p:spPr>
          <a:xfrm>
            <a:off x="7319261" y="4481369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F998F8F-F5A7-772A-E38D-8C9096F11BA2}"/>
              </a:ext>
            </a:extLst>
          </p:cNvPr>
          <p:cNvSpPr/>
          <p:nvPr/>
        </p:nvSpPr>
        <p:spPr>
          <a:xfrm>
            <a:off x="9642147" y="290916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776AE-459B-762B-08B8-2EBDCD018B5A}"/>
              </a:ext>
            </a:extLst>
          </p:cNvPr>
          <p:cNvSpPr/>
          <p:nvPr/>
        </p:nvSpPr>
        <p:spPr>
          <a:xfrm>
            <a:off x="9642147" y="332475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BDA485-12B2-E72F-4D89-A5009EF9F218}"/>
              </a:ext>
            </a:extLst>
          </p:cNvPr>
          <p:cNvSpPr txBox="1"/>
          <p:nvPr/>
        </p:nvSpPr>
        <p:spPr>
          <a:xfrm>
            <a:off x="9642146" y="292142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Lakshmi: Roopa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DAE3DA-8CD0-E6B0-534B-9BE768E9D7E2}"/>
              </a:ext>
            </a:extLst>
          </p:cNvPr>
          <p:cNvSpPr/>
          <p:nvPr/>
        </p:nvSpPr>
        <p:spPr>
          <a:xfrm>
            <a:off x="10373667" y="3447322"/>
            <a:ext cx="1369604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Character</a:t>
            </a:r>
          </a:p>
          <a:p>
            <a:pPr algn="ctr"/>
            <a:r>
              <a:rPr lang="en-IN" sz="1400" dirty="0"/>
              <a:t>F/40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A9F0C65-ED07-D9A0-0FA5-6D649800C29A}"/>
              </a:ext>
            </a:extLst>
          </p:cNvPr>
          <p:cNvSpPr/>
          <p:nvPr/>
        </p:nvSpPr>
        <p:spPr>
          <a:xfrm>
            <a:off x="9780483" y="399361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092613-321A-FF06-D14B-A9BC9475F018}"/>
              </a:ext>
            </a:extLst>
          </p:cNvPr>
          <p:cNvSpPr/>
          <p:nvPr/>
        </p:nvSpPr>
        <p:spPr>
          <a:xfrm>
            <a:off x="9778136" y="448364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Key Features</a:t>
            </a:r>
            <a:endParaRPr lang="en-IN" sz="1200" dirty="0"/>
          </a:p>
        </p:txBody>
      </p:sp>
      <p:pic>
        <p:nvPicPr>
          <p:cNvPr id="53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9E9B2131-9A9B-0A2E-4809-6045A0810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t="3904" r="76987" b="75441"/>
          <a:stretch/>
        </p:blipFill>
        <p:spPr bwMode="auto">
          <a:xfrm>
            <a:off x="7303337" y="860619"/>
            <a:ext cx="584159" cy="6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20B04EDE-009F-F9D5-24A4-020DD30C5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3" t="25384" r="27577" b="54624"/>
          <a:stretch/>
        </p:blipFill>
        <p:spPr bwMode="auto">
          <a:xfrm>
            <a:off x="9688231" y="868344"/>
            <a:ext cx="597879" cy="63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24B3546C-2396-4AC7-E4DA-4009DDC02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26206" r="75971" b="54644"/>
          <a:stretch/>
        </p:blipFill>
        <p:spPr bwMode="auto">
          <a:xfrm>
            <a:off x="4817660" y="3352407"/>
            <a:ext cx="611025" cy="6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B27B10BA-07CB-3993-6522-E338648A4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5" t="71326" r="4458" b="10353"/>
          <a:stretch/>
        </p:blipFill>
        <p:spPr bwMode="auto">
          <a:xfrm>
            <a:off x="7288300" y="3396528"/>
            <a:ext cx="558746" cy="58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Simple avatar icons Royalty Free Vector Image - VectorStock">
            <a:extLst>
              <a:ext uri="{FF2B5EF4-FFF2-40B4-BE49-F238E27FC236}">
                <a16:creationId xmlns:a16="http://schemas.microsoft.com/office/drawing/2014/main" id="{E2957046-42EE-8C54-1D13-2B9352C23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0" t="71201" r="52052" b="11274"/>
          <a:stretch/>
        </p:blipFill>
        <p:spPr bwMode="auto">
          <a:xfrm>
            <a:off x="9780451" y="3404367"/>
            <a:ext cx="559346" cy="56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A3DACE8-FF68-DDA4-A348-76BDD9840ED9}"/>
              </a:ext>
            </a:extLst>
          </p:cNvPr>
          <p:cNvSpPr/>
          <p:nvPr/>
        </p:nvSpPr>
        <p:spPr>
          <a:xfrm>
            <a:off x="64675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8BEB7DF-9085-ED94-C8C0-D3C87125DCCC}"/>
              </a:ext>
            </a:extLst>
          </p:cNvPr>
          <p:cNvSpPr/>
          <p:nvPr/>
        </p:nvSpPr>
        <p:spPr>
          <a:xfrm>
            <a:off x="6442497" y="253820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B90AB9-8385-5172-A73B-271BBD730C68}"/>
              </a:ext>
            </a:extLst>
          </p:cNvPr>
          <p:cNvSpPr/>
          <p:nvPr/>
        </p:nvSpPr>
        <p:spPr>
          <a:xfrm>
            <a:off x="8885453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BD38B7-125C-B792-6585-C3829DB5DC19}"/>
              </a:ext>
            </a:extLst>
          </p:cNvPr>
          <p:cNvSpPr/>
          <p:nvPr/>
        </p:nvSpPr>
        <p:spPr>
          <a:xfrm>
            <a:off x="8860429" y="254047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DADE62-46F6-28D8-7D82-7C7635681B89}"/>
              </a:ext>
            </a:extLst>
          </p:cNvPr>
          <p:cNvSpPr/>
          <p:nvPr/>
        </p:nvSpPr>
        <p:spPr>
          <a:xfrm>
            <a:off x="11357973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B8BC0A-6F06-1FB4-33D6-258FD0DD339B}"/>
              </a:ext>
            </a:extLst>
          </p:cNvPr>
          <p:cNvSpPr/>
          <p:nvPr/>
        </p:nvSpPr>
        <p:spPr>
          <a:xfrm>
            <a:off x="11332949" y="254274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pic>
        <p:nvPicPr>
          <p:cNvPr id="6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911B0B9-FD05-9352-0502-12C72EF0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915026" y="2559954"/>
            <a:ext cx="711200" cy="841144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FD0AB33-6482-3F1C-CB72-167986209373}"/>
              </a:ext>
            </a:extLst>
          </p:cNvPr>
          <p:cNvSpPr/>
          <p:nvPr/>
        </p:nvSpPr>
        <p:spPr>
          <a:xfrm>
            <a:off x="5692233" y="2539530"/>
            <a:ext cx="647806" cy="118609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Status: Approved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EA5CBE-E827-BF90-3D65-C1D4B15B81D5}"/>
              </a:ext>
            </a:extLst>
          </p:cNvPr>
          <p:cNvSpPr/>
          <p:nvPr/>
        </p:nvSpPr>
        <p:spPr>
          <a:xfrm>
            <a:off x="5685606" y="5013712"/>
            <a:ext cx="647806" cy="118609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Status: Approved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85BCA7-B6FA-3682-EC91-1555391CBDC6}"/>
              </a:ext>
            </a:extLst>
          </p:cNvPr>
          <p:cNvSpPr/>
          <p:nvPr/>
        </p:nvSpPr>
        <p:spPr>
          <a:xfrm>
            <a:off x="8150513" y="2540855"/>
            <a:ext cx="647806" cy="118609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Status: Approved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B885FC-30B2-BF2D-CCDB-7F00C3EE66B6}"/>
              </a:ext>
            </a:extLst>
          </p:cNvPr>
          <p:cNvSpPr/>
          <p:nvPr/>
        </p:nvSpPr>
        <p:spPr>
          <a:xfrm>
            <a:off x="8143886" y="5015037"/>
            <a:ext cx="647806" cy="118609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Status: Rejected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66BB16-3A2C-CC94-10E6-A0F402768FA5}"/>
              </a:ext>
            </a:extLst>
          </p:cNvPr>
          <p:cNvSpPr/>
          <p:nvPr/>
        </p:nvSpPr>
        <p:spPr>
          <a:xfrm>
            <a:off x="10616739" y="2534231"/>
            <a:ext cx="647806" cy="118609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Status: Approved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361376-09D1-2148-7FA5-D19F7B072906}"/>
              </a:ext>
            </a:extLst>
          </p:cNvPr>
          <p:cNvSpPr/>
          <p:nvPr/>
        </p:nvSpPr>
        <p:spPr>
          <a:xfrm>
            <a:off x="10610112" y="5008413"/>
            <a:ext cx="647806" cy="118609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Status: Pending</a:t>
            </a:r>
          </a:p>
        </p:txBody>
      </p:sp>
    </p:spTree>
    <p:extLst>
      <p:ext uri="{BB962C8B-B14F-4D97-AF65-F5344CB8AC3E}">
        <p14:creationId xmlns:p14="http://schemas.microsoft.com/office/powerpoint/2010/main" val="118393596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Actor Dates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Location Dates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51650" y="4098530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0010B7-7946-0B47-BACB-DE5AD967EA1D}"/>
              </a:ext>
            </a:extLst>
          </p:cNvPr>
          <p:cNvSpPr/>
          <p:nvPr/>
        </p:nvSpPr>
        <p:spPr>
          <a:xfrm>
            <a:off x="4624252" y="418444"/>
            <a:ext cx="7214821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93E1E-7AD8-E246-EA8E-39B9A67F72AA}"/>
              </a:ext>
            </a:extLst>
          </p:cNvPr>
          <p:cNvSpPr txBox="1"/>
          <p:nvPr/>
        </p:nvSpPr>
        <p:spPr>
          <a:xfrm>
            <a:off x="4560008" y="392930"/>
            <a:ext cx="56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Actor Dates</a:t>
            </a:r>
            <a:endParaRPr lang="en-IN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87AF25-EBA3-3E75-A90D-ACE1A1868C9A}"/>
              </a:ext>
            </a:extLst>
          </p:cNvPr>
          <p:cNvSpPr/>
          <p:nvPr/>
        </p:nvSpPr>
        <p:spPr>
          <a:xfrm>
            <a:off x="4747640" y="1316513"/>
            <a:ext cx="2729552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FC1492-15C0-CDC9-DBCB-5A4A869FF0D9}"/>
              </a:ext>
            </a:extLst>
          </p:cNvPr>
          <p:cNvSpPr/>
          <p:nvPr/>
        </p:nvSpPr>
        <p:spPr>
          <a:xfrm>
            <a:off x="7530929" y="1300826"/>
            <a:ext cx="4343400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910E21-DAF1-6430-FAA8-7AAE99226F47}"/>
              </a:ext>
            </a:extLst>
          </p:cNvPr>
          <p:cNvSpPr txBox="1"/>
          <p:nvPr/>
        </p:nvSpPr>
        <p:spPr>
          <a:xfrm>
            <a:off x="4711530" y="1307037"/>
            <a:ext cx="22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Radha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7E533E-8059-AA7A-40F5-339FF197D1CA}"/>
              </a:ext>
            </a:extLst>
          </p:cNvPr>
          <p:cNvSpPr txBox="1"/>
          <p:nvPr/>
        </p:nvSpPr>
        <p:spPr>
          <a:xfrm>
            <a:off x="7543521" y="1304774"/>
            <a:ext cx="281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Keerthi Suresh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B9B2EC-4A3D-CC47-362B-CB1C7B5995EF}"/>
              </a:ext>
            </a:extLst>
          </p:cNvPr>
          <p:cNvSpPr/>
          <p:nvPr/>
        </p:nvSpPr>
        <p:spPr>
          <a:xfrm>
            <a:off x="4711530" y="1731882"/>
            <a:ext cx="2729552" cy="3075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405E89-3B07-700C-0323-FB2392E8CF24}"/>
              </a:ext>
            </a:extLst>
          </p:cNvPr>
          <p:cNvSpPr/>
          <p:nvPr/>
        </p:nvSpPr>
        <p:spPr>
          <a:xfrm>
            <a:off x="4787730" y="1987778"/>
            <a:ext cx="2577152" cy="4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FFD25-B381-EE88-0996-2757D67F58AA}"/>
              </a:ext>
            </a:extLst>
          </p:cNvPr>
          <p:cNvSpPr txBox="1"/>
          <p:nvPr/>
        </p:nvSpPr>
        <p:spPr>
          <a:xfrm>
            <a:off x="4711530" y="175917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793888-9C37-E768-DF44-EA36D0C0259F}"/>
              </a:ext>
            </a:extLst>
          </p:cNvPr>
          <p:cNvSpPr txBox="1"/>
          <p:nvPr/>
        </p:nvSpPr>
        <p:spPr>
          <a:xfrm>
            <a:off x="4711530" y="446936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of Scenes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4218E4-F9F3-28C0-5B68-F874EEF09F62}"/>
              </a:ext>
            </a:extLst>
          </p:cNvPr>
          <p:cNvSpPr txBox="1"/>
          <p:nvPr/>
        </p:nvSpPr>
        <p:spPr>
          <a:xfrm>
            <a:off x="4711530" y="248816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90AB82-253C-CB20-8482-9FD9A09F3F5B}"/>
              </a:ext>
            </a:extLst>
          </p:cNvPr>
          <p:cNvSpPr txBox="1"/>
          <p:nvPr/>
        </p:nvSpPr>
        <p:spPr>
          <a:xfrm>
            <a:off x="4711530" y="283615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Hair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761A34-D5D9-BB39-33C0-AED084E1F67A}"/>
              </a:ext>
            </a:extLst>
          </p:cNvPr>
          <p:cNvSpPr txBox="1"/>
          <p:nvPr/>
        </p:nvSpPr>
        <p:spPr>
          <a:xfrm>
            <a:off x="4711530" y="314095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3E23EE-CE06-CA36-B172-83388646677D}"/>
              </a:ext>
            </a:extLst>
          </p:cNvPr>
          <p:cNvSpPr txBox="1"/>
          <p:nvPr/>
        </p:nvSpPr>
        <p:spPr>
          <a:xfrm>
            <a:off x="4711530" y="347876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Weight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22F7BA-84BC-EF37-8252-A5CF9A562F9C}"/>
              </a:ext>
            </a:extLst>
          </p:cNvPr>
          <p:cNvSpPr txBox="1"/>
          <p:nvPr/>
        </p:nvSpPr>
        <p:spPr>
          <a:xfrm>
            <a:off x="4711530" y="3826758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Distinguishing Features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65FDDE-8FC6-A0F9-63FB-EFDA483CE5BA}"/>
              </a:ext>
            </a:extLst>
          </p:cNvPr>
          <p:cNvSpPr/>
          <p:nvPr/>
        </p:nvSpPr>
        <p:spPr>
          <a:xfrm>
            <a:off x="4787730" y="4094082"/>
            <a:ext cx="2577152" cy="4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9C4069-B2F7-2D8D-E75A-1D270C79457E}"/>
              </a:ext>
            </a:extLst>
          </p:cNvPr>
          <p:cNvSpPr/>
          <p:nvPr/>
        </p:nvSpPr>
        <p:spPr>
          <a:xfrm>
            <a:off x="5778330" y="4523986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002DE7-73F5-C535-EFF7-A8E2AD6F4DC3}"/>
              </a:ext>
            </a:extLst>
          </p:cNvPr>
          <p:cNvSpPr/>
          <p:nvPr/>
        </p:nvSpPr>
        <p:spPr>
          <a:xfrm>
            <a:off x="5778330" y="3511778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EC58A3-4A4C-40AC-FE00-4EF67E5507B6}"/>
              </a:ext>
            </a:extLst>
          </p:cNvPr>
          <p:cNvSpPr/>
          <p:nvPr/>
        </p:nvSpPr>
        <p:spPr>
          <a:xfrm>
            <a:off x="5778330" y="3179682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16D7C3-1F9A-692A-DF21-17299243726C}"/>
              </a:ext>
            </a:extLst>
          </p:cNvPr>
          <p:cNvSpPr/>
          <p:nvPr/>
        </p:nvSpPr>
        <p:spPr>
          <a:xfrm>
            <a:off x="5778330" y="2820290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3F3A79-4B72-5BF3-55D0-AAC2AC8E9E9E}"/>
              </a:ext>
            </a:extLst>
          </p:cNvPr>
          <p:cNvSpPr/>
          <p:nvPr/>
        </p:nvSpPr>
        <p:spPr>
          <a:xfrm>
            <a:off x="5778330" y="2493882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9E0C31-A331-CF37-9516-ABF3FDC6D23D}"/>
              </a:ext>
            </a:extLst>
          </p:cNvPr>
          <p:cNvSpPr/>
          <p:nvPr/>
        </p:nvSpPr>
        <p:spPr>
          <a:xfrm>
            <a:off x="7530930" y="1731882"/>
            <a:ext cx="4343400" cy="3075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E975CF-04B9-ED33-564E-22B5E01FEC85}"/>
              </a:ext>
            </a:extLst>
          </p:cNvPr>
          <p:cNvSpPr/>
          <p:nvPr/>
        </p:nvSpPr>
        <p:spPr>
          <a:xfrm>
            <a:off x="7683330" y="1835378"/>
            <a:ext cx="9906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CD4C24-0FF7-7E4A-B401-0EDB7788DC5D}"/>
              </a:ext>
            </a:extLst>
          </p:cNvPr>
          <p:cNvSpPr/>
          <p:nvPr/>
        </p:nvSpPr>
        <p:spPr>
          <a:xfrm>
            <a:off x="8812262" y="1872683"/>
            <a:ext cx="2906125" cy="2858296"/>
          </a:xfrm>
          <a:prstGeom prst="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200" b="1" dirty="0"/>
              <a:t>Acting Age:	Height:		Gender</a:t>
            </a:r>
          </a:p>
          <a:p>
            <a:endParaRPr lang="en-IN" sz="600" b="1" dirty="0"/>
          </a:p>
          <a:p>
            <a:r>
              <a:rPr lang="en-IN" sz="1200" b="1" dirty="0"/>
              <a:t>Hair Colour:	Eye Colour:	Languages</a:t>
            </a:r>
          </a:p>
          <a:p>
            <a:endParaRPr lang="en-IN" sz="600" b="1" dirty="0"/>
          </a:p>
          <a:p>
            <a:r>
              <a:rPr lang="en-IN" sz="1200" b="1" dirty="0"/>
              <a:t>Email		Phone:		Performing Arts</a:t>
            </a:r>
          </a:p>
          <a:p>
            <a:endParaRPr lang="en-IN" sz="600" b="1" dirty="0"/>
          </a:p>
          <a:p>
            <a:r>
              <a:rPr lang="en-IN" sz="1200" b="1" dirty="0"/>
              <a:t>Athletics		Dance &amp; Music	</a:t>
            </a:r>
          </a:p>
          <a:p>
            <a:endParaRPr lang="en-IN" sz="600" b="1" dirty="0"/>
          </a:p>
          <a:p>
            <a:r>
              <a:rPr lang="en-IN" sz="1200" b="1" dirty="0"/>
              <a:t>Address</a:t>
            </a:r>
          </a:p>
          <a:p>
            <a:endParaRPr lang="en-IN" sz="600" b="1" dirty="0"/>
          </a:p>
          <a:p>
            <a:r>
              <a:rPr lang="en-IN" sz="1200" b="1" dirty="0"/>
              <a:t>Film Experience:</a:t>
            </a:r>
          </a:p>
          <a:p>
            <a:endParaRPr lang="en-IN" sz="600" b="1" dirty="0"/>
          </a:p>
          <a:p>
            <a:r>
              <a:rPr lang="en-IN" sz="1200" b="1" dirty="0"/>
              <a:t>Roles	Films	Role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605B2A-C375-EE5C-2713-CCA3E162FAA0}"/>
              </a:ext>
            </a:extLst>
          </p:cNvPr>
          <p:cNvSpPr/>
          <p:nvPr/>
        </p:nvSpPr>
        <p:spPr>
          <a:xfrm>
            <a:off x="10246507" y="51608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Add dates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62B3C-20C3-09D0-D2FB-444991C9395A}"/>
              </a:ext>
            </a:extLst>
          </p:cNvPr>
          <p:cNvSpPr/>
          <p:nvPr/>
        </p:nvSpPr>
        <p:spPr>
          <a:xfrm>
            <a:off x="10711874" y="983515"/>
            <a:ext cx="1127200" cy="235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Status: Approved</a:t>
            </a:r>
          </a:p>
        </p:txBody>
      </p:sp>
      <p:pic>
        <p:nvPicPr>
          <p:cNvPr id="4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722DAEE4-9612-D8EF-EA18-1F2766336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564274" y="5160882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149551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Actor Dates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Location Dates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51650" y="412582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C1E3E5-55C4-8B88-8CA0-44075834EBFD}"/>
              </a:ext>
            </a:extLst>
          </p:cNvPr>
          <p:cNvSpPr/>
          <p:nvPr/>
        </p:nvSpPr>
        <p:spPr>
          <a:xfrm>
            <a:off x="4624252" y="418444"/>
            <a:ext cx="7214821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5F526-5AB0-C564-E396-C17F7AE4E6DD}"/>
              </a:ext>
            </a:extLst>
          </p:cNvPr>
          <p:cNvSpPr txBox="1"/>
          <p:nvPr/>
        </p:nvSpPr>
        <p:spPr>
          <a:xfrm>
            <a:off x="4560008" y="392930"/>
            <a:ext cx="56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Actor Dates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EFFF3E-880A-612A-A67A-4499140A23A4}"/>
              </a:ext>
            </a:extLst>
          </p:cNvPr>
          <p:cNvSpPr/>
          <p:nvPr/>
        </p:nvSpPr>
        <p:spPr>
          <a:xfrm>
            <a:off x="4747640" y="1316513"/>
            <a:ext cx="2729552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41A79F-666D-E59A-9C86-DE790B3BA913}"/>
              </a:ext>
            </a:extLst>
          </p:cNvPr>
          <p:cNvSpPr/>
          <p:nvPr/>
        </p:nvSpPr>
        <p:spPr>
          <a:xfrm>
            <a:off x="7530929" y="1300826"/>
            <a:ext cx="4343400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19B89-BDBD-1084-DC15-AC507E64F6CD}"/>
              </a:ext>
            </a:extLst>
          </p:cNvPr>
          <p:cNvSpPr txBox="1"/>
          <p:nvPr/>
        </p:nvSpPr>
        <p:spPr>
          <a:xfrm>
            <a:off x="4711530" y="1307037"/>
            <a:ext cx="22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Radha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9732A-FC73-AF7C-F60A-763BA8DE5F28}"/>
              </a:ext>
            </a:extLst>
          </p:cNvPr>
          <p:cNvSpPr txBox="1"/>
          <p:nvPr/>
        </p:nvSpPr>
        <p:spPr>
          <a:xfrm>
            <a:off x="7543521" y="1304774"/>
            <a:ext cx="281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Keerthi Suresh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7134AD-E29E-7514-EDC7-1C6D9CD79276}"/>
              </a:ext>
            </a:extLst>
          </p:cNvPr>
          <p:cNvSpPr/>
          <p:nvPr/>
        </p:nvSpPr>
        <p:spPr>
          <a:xfrm>
            <a:off x="4711530" y="1731882"/>
            <a:ext cx="2729552" cy="3075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BBECAE-F097-CAC3-BF6D-E2572A328577}"/>
              </a:ext>
            </a:extLst>
          </p:cNvPr>
          <p:cNvSpPr/>
          <p:nvPr/>
        </p:nvSpPr>
        <p:spPr>
          <a:xfrm>
            <a:off x="4787730" y="1987778"/>
            <a:ext cx="2577152" cy="4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57575-FEBB-F6AF-28C4-B5D46957A523}"/>
              </a:ext>
            </a:extLst>
          </p:cNvPr>
          <p:cNvSpPr txBox="1"/>
          <p:nvPr/>
        </p:nvSpPr>
        <p:spPr>
          <a:xfrm>
            <a:off x="4711530" y="175917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683F7-DBAE-5734-75BB-A9242E11DF89}"/>
              </a:ext>
            </a:extLst>
          </p:cNvPr>
          <p:cNvSpPr txBox="1"/>
          <p:nvPr/>
        </p:nvSpPr>
        <p:spPr>
          <a:xfrm>
            <a:off x="4711530" y="446936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of Scenes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EF12A6-E6AC-83C0-DA77-91EC307C2409}"/>
              </a:ext>
            </a:extLst>
          </p:cNvPr>
          <p:cNvSpPr txBox="1"/>
          <p:nvPr/>
        </p:nvSpPr>
        <p:spPr>
          <a:xfrm>
            <a:off x="4711530" y="248816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D43689-9A44-0292-013D-72137940B9FC}"/>
              </a:ext>
            </a:extLst>
          </p:cNvPr>
          <p:cNvSpPr txBox="1"/>
          <p:nvPr/>
        </p:nvSpPr>
        <p:spPr>
          <a:xfrm>
            <a:off x="4711530" y="283615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Hair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1A7A64-3473-3773-5093-11A79E49319C}"/>
              </a:ext>
            </a:extLst>
          </p:cNvPr>
          <p:cNvSpPr txBox="1"/>
          <p:nvPr/>
        </p:nvSpPr>
        <p:spPr>
          <a:xfrm>
            <a:off x="4711530" y="314095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7B6EB-4653-43B2-63F2-94E6F75494E0}"/>
              </a:ext>
            </a:extLst>
          </p:cNvPr>
          <p:cNvSpPr txBox="1"/>
          <p:nvPr/>
        </p:nvSpPr>
        <p:spPr>
          <a:xfrm>
            <a:off x="4711530" y="347876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Weight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1521CA-E6B3-F5C4-5D00-7D22420E862B}"/>
              </a:ext>
            </a:extLst>
          </p:cNvPr>
          <p:cNvSpPr txBox="1"/>
          <p:nvPr/>
        </p:nvSpPr>
        <p:spPr>
          <a:xfrm>
            <a:off x="4711530" y="3826758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Distinguishing Features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3A65FA-665B-A1C8-82F9-E54539181CDF}"/>
              </a:ext>
            </a:extLst>
          </p:cNvPr>
          <p:cNvSpPr/>
          <p:nvPr/>
        </p:nvSpPr>
        <p:spPr>
          <a:xfrm>
            <a:off x="4787730" y="4094082"/>
            <a:ext cx="2577152" cy="4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A47482-4A99-234C-A270-8918CDB7D83B}"/>
              </a:ext>
            </a:extLst>
          </p:cNvPr>
          <p:cNvSpPr/>
          <p:nvPr/>
        </p:nvSpPr>
        <p:spPr>
          <a:xfrm>
            <a:off x="5778330" y="4523986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9D2973-6F74-CE11-4A59-1DE2F7BC5A83}"/>
              </a:ext>
            </a:extLst>
          </p:cNvPr>
          <p:cNvSpPr/>
          <p:nvPr/>
        </p:nvSpPr>
        <p:spPr>
          <a:xfrm>
            <a:off x="5778330" y="3511778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574295-3DD6-958E-FA55-1F85F0642841}"/>
              </a:ext>
            </a:extLst>
          </p:cNvPr>
          <p:cNvSpPr/>
          <p:nvPr/>
        </p:nvSpPr>
        <p:spPr>
          <a:xfrm>
            <a:off x="5778330" y="3179682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5CE584-0F0E-4972-6E16-EA28826DFA51}"/>
              </a:ext>
            </a:extLst>
          </p:cNvPr>
          <p:cNvSpPr/>
          <p:nvPr/>
        </p:nvSpPr>
        <p:spPr>
          <a:xfrm>
            <a:off x="5778330" y="2820290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38FCD1-47B7-194C-3C14-46CF1AD06F01}"/>
              </a:ext>
            </a:extLst>
          </p:cNvPr>
          <p:cNvSpPr/>
          <p:nvPr/>
        </p:nvSpPr>
        <p:spPr>
          <a:xfrm>
            <a:off x="5778330" y="2493882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0A0993-7E34-B749-AAF4-C4828B683DB1}"/>
              </a:ext>
            </a:extLst>
          </p:cNvPr>
          <p:cNvSpPr/>
          <p:nvPr/>
        </p:nvSpPr>
        <p:spPr>
          <a:xfrm>
            <a:off x="7530930" y="1731882"/>
            <a:ext cx="4343400" cy="3075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76BFF6-82FF-E222-C6AB-A9DAF586C628}"/>
              </a:ext>
            </a:extLst>
          </p:cNvPr>
          <p:cNvSpPr/>
          <p:nvPr/>
        </p:nvSpPr>
        <p:spPr>
          <a:xfrm>
            <a:off x="7683330" y="1835378"/>
            <a:ext cx="9906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9C3415-230A-5A11-9A3E-C60D592ACBB2}"/>
              </a:ext>
            </a:extLst>
          </p:cNvPr>
          <p:cNvSpPr/>
          <p:nvPr/>
        </p:nvSpPr>
        <p:spPr>
          <a:xfrm>
            <a:off x="8812262" y="1872683"/>
            <a:ext cx="2906125" cy="2858296"/>
          </a:xfrm>
          <a:prstGeom prst="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200" b="1" dirty="0"/>
              <a:t>Acting Age:	Height:		Gender</a:t>
            </a:r>
          </a:p>
          <a:p>
            <a:endParaRPr lang="en-IN" sz="600" b="1" dirty="0"/>
          </a:p>
          <a:p>
            <a:r>
              <a:rPr lang="en-IN" sz="1200" b="1" dirty="0"/>
              <a:t>Hair Colour:	Eye Colour:	Languages</a:t>
            </a:r>
          </a:p>
          <a:p>
            <a:endParaRPr lang="en-IN" sz="600" b="1" dirty="0"/>
          </a:p>
          <a:p>
            <a:r>
              <a:rPr lang="en-IN" sz="1200" b="1" dirty="0"/>
              <a:t>Email		Phone:		Performing Arts</a:t>
            </a:r>
          </a:p>
          <a:p>
            <a:endParaRPr lang="en-IN" sz="600" b="1" dirty="0"/>
          </a:p>
          <a:p>
            <a:r>
              <a:rPr lang="en-IN" sz="1200" b="1" dirty="0"/>
              <a:t>Athletics		Dance &amp; Music	</a:t>
            </a:r>
          </a:p>
          <a:p>
            <a:endParaRPr lang="en-IN" sz="600" b="1" dirty="0"/>
          </a:p>
          <a:p>
            <a:r>
              <a:rPr lang="en-IN" sz="1200" b="1" dirty="0"/>
              <a:t>Address</a:t>
            </a:r>
          </a:p>
          <a:p>
            <a:endParaRPr lang="en-IN" sz="600" b="1" dirty="0"/>
          </a:p>
          <a:p>
            <a:r>
              <a:rPr lang="en-IN" sz="1200" b="1" dirty="0"/>
              <a:t>Film Experience:</a:t>
            </a:r>
          </a:p>
          <a:p>
            <a:endParaRPr lang="en-IN" sz="600" b="1" dirty="0"/>
          </a:p>
          <a:p>
            <a:r>
              <a:rPr lang="en-IN" sz="1200" b="1" dirty="0"/>
              <a:t>Roles	Films	Role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6D1726-2524-F138-69E6-24D213B9412C}"/>
              </a:ext>
            </a:extLst>
          </p:cNvPr>
          <p:cNvSpPr/>
          <p:nvPr/>
        </p:nvSpPr>
        <p:spPr>
          <a:xfrm>
            <a:off x="10246507" y="51608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Add dates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65CF02-793F-7129-92AC-7B23902776E1}"/>
              </a:ext>
            </a:extLst>
          </p:cNvPr>
          <p:cNvSpPr/>
          <p:nvPr/>
        </p:nvSpPr>
        <p:spPr>
          <a:xfrm>
            <a:off x="10711874" y="983515"/>
            <a:ext cx="1127200" cy="235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Status: Approved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72FF34-8CAA-65C2-970C-9B1892660ACE}"/>
              </a:ext>
            </a:extLst>
          </p:cNvPr>
          <p:cNvSpPr/>
          <p:nvPr/>
        </p:nvSpPr>
        <p:spPr>
          <a:xfrm>
            <a:off x="6096000" y="2434226"/>
            <a:ext cx="3352800" cy="3733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D907CD-CB17-BC61-0306-831DCCAD901F}"/>
              </a:ext>
            </a:extLst>
          </p:cNvPr>
          <p:cNvSpPr txBox="1"/>
          <p:nvPr/>
        </p:nvSpPr>
        <p:spPr>
          <a:xfrm>
            <a:off x="6477000" y="2586626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Kirti</a:t>
            </a:r>
            <a:r>
              <a:rPr lang="en-US" sz="1600" b="1" dirty="0"/>
              <a:t> Suresh Available Dates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8B3602-DB6A-E0BF-07FF-60C295BBBE2B}"/>
              </a:ext>
            </a:extLst>
          </p:cNvPr>
          <p:cNvSpPr txBox="1"/>
          <p:nvPr/>
        </p:nvSpPr>
        <p:spPr>
          <a:xfrm>
            <a:off x="6705600" y="3114312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of Scenes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EF30A-6400-9BBF-A601-4464AC8A179E}"/>
              </a:ext>
            </a:extLst>
          </p:cNvPr>
          <p:cNvSpPr txBox="1"/>
          <p:nvPr/>
        </p:nvSpPr>
        <p:spPr>
          <a:xfrm>
            <a:off x="6705600" y="3462302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Estimated Time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E0F5B7-9112-7914-AE03-EFFD7E398F8A}"/>
              </a:ext>
            </a:extLst>
          </p:cNvPr>
          <p:cNvSpPr txBox="1"/>
          <p:nvPr/>
        </p:nvSpPr>
        <p:spPr>
          <a:xfrm>
            <a:off x="6172200" y="4681502"/>
            <a:ext cx="83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From Date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DA043D-FBEF-1857-45B8-23DB24366E0D}"/>
              </a:ext>
            </a:extLst>
          </p:cNvPr>
          <p:cNvSpPr txBox="1"/>
          <p:nvPr/>
        </p:nvSpPr>
        <p:spPr>
          <a:xfrm>
            <a:off x="6705600" y="4104912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Criticality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50DEE7-95E7-DC01-10C5-E58D93CAD6B8}"/>
              </a:ext>
            </a:extLst>
          </p:cNvPr>
          <p:cNvSpPr/>
          <p:nvPr/>
        </p:nvSpPr>
        <p:spPr>
          <a:xfrm>
            <a:off x="7772400" y="4137922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959122-4F77-9158-AEE5-B3E325005CCC}"/>
              </a:ext>
            </a:extLst>
          </p:cNvPr>
          <p:cNvSpPr/>
          <p:nvPr/>
        </p:nvSpPr>
        <p:spPr>
          <a:xfrm>
            <a:off x="7239000" y="4720226"/>
            <a:ext cx="762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A5B302-A3EE-8D65-0E20-155ADF8B5EFF}"/>
              </a:ext>
            </a:extLst>
          </p:cNvPr>
          <p:cNvSpPr/>
          <p:nvPr/>
        </p:nvSpPr>
        <p:spPr>
          <a:xfrm>
            <a:off x="7772400" y="3446434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327C09-4FDA-D882-041A-C9871F63503A}"/>
              </a:ext>
            </a:extLst>
          </p:cNvPr>
          <p:cNvSpPr/>
          <p:nvPr/>
        </p:nvSpPr>
        <p:spPr>
          <a:xfrm>
            <a:off x="7772400" y="3120026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20948C-3968-2988-70C3-EA5742640DB3}"/>
              </a:ext>
            </a:extLst>
          </p:cNvPr>
          <p:cNvSpPr txBox="1"/>
          <p:nvPr/>
        </p:nvSpPr>
        <p:spPr>
          <a:xfrm>
            <a:off x="6172200" y="4986302"/>
            <a:ext cx="83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 Date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FE2779-1CF5-5BC1-544C-A9877E2BE462}"/>
              </a:ext>
            </a:extLst>
          </p:cNvPr>
          <p:cNvSpPr/>
          <p:nvPr/>
        </p:nvSpPr>
        <p:spPr>
          <a:xfrm>
            <a:off x="7239000" y="5025026"/>
            <a:ext cx="762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47E9B8-4D82-7EF1-A8CD-4A41E5609699}"/>
              </a:ext>
            </a:extLst>
          </p:cNvPr>
          <p:cNvSpPr txBox="1"/>
          <p:nvPr/>
        </p:nvSpPr>
        <p:spPr>
          <a:xfrm>
            <a:off x="6172200" y="5296816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Flexible	 Yes / No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8FB220-CBCE-DB27-5164-C8157CC69BE1}"/>
              </a:ext>
            </a:extLst>
          </p:cNvPr>
          <p:cNvSpPr/>
          <p:nvPr/>
        </p:nvSpPr>
        <p:spPr>
          <a:xfrm>
            <a:off x="7822056" y="5708706"/>
            <a:ext cx="1215056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Send for Schedule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83C0C6-8371-79D5-47F8-63233E534AF7}"/>
              </a:ext>
            </a:extLst>
          </p:cNvPr>
          <p:cNvSpPr/>
          <p:nvPr/>
        </p:nvSpPr>
        <p:spPr>
          <a:xfrm>
            <a:off x="6746152" y="5710978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More dates</a:t>
            </a:r>
          </a:p>
        </p:txBody>
      </p:sp>
      <p:pic>
        <p:nvPicPr>
          <p:cNvPr id="5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C956A041-0633-3044-4308-1094F8AC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587844" y="5697164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384206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710451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98317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Actor Dates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Location Dates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51650" y="4303250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31211BBB-0FC8-1EBF-88CA-A0C7A17B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4012588" y="4388119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06126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Actor Dates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Location Dates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51650" y="4303250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61C681-3DDB-72CC-76A1-6E0C383A19DF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FBF009-B314-FAFA-B9A9-8036D5BA60C3}"/>
              </a:ext>
            </a:extLst>
          </p:cNvPr>
          <p:cNvSpPr/>
          <p:nvPr/>
        </p:nvSpPr>
        <p:spPr>
          <a:xfrm>
            <a:off x="4735774" y="83403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7CE2BB-A87B-7FCE-E182-88DE190A3838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Office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03C321-C168-5D18-3650-D5332E0E00D4}"/>
              </a:ext>
            </a:extLst>
          </p:cNvPr>
          <p:cNvSpPr/>
          <p:nvPr/>
        </p:nvSpPr>
        <p:spPr>
          <a:xfrm>
            <a:off x="5956301" y="253365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2D157C-F576-6E03-D31E-7CE36001F2D3}"/>
              </a:ext>
            </a:extLst>
          </p:cNvPr>
          <p:cNvSpPr/>
          <p:nvPr/>
        </p:nvSpPr>
        <p:spPr>
          <a:xfrm>
            <a:off x="4871757" y="956602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E01C37-44EB-BDD8-3ABC-6B5336D2C36F}"/>
              </a:ext>
            </a:extLst>
          </p:cNvPr>
          <p:cNvSpPr/>
          <p:nvPr/>
        </p:nvSpPr>
        <p:spPr>
          <a:xfrm>
            <a:off x="4874110" y="1581568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7B84A45-2542-02AA-219A-590AEF2CB110}"/>
              </a:ext>
            </a:extLst>
          </p:cNvPr>
          <p:cNvSpPr/>
          <p:nvPr/>
        </p:nvSpPr>
        <p:spPr>
          <a:xfrm>
            <a:off x="4871763" y="1992921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6AEB6D-9700-CCCC-B13D-AAF44C9CEF3E}"/>
              </a:ext>
            </a:extLst>
          </p:cNvPr>
          <p:cNvSpPr/>
          <p:nvPr/>
        </p:nvSpPr>
        <p:spPr>
          <a:xfrm>
            <a:off x="6451601" y="253365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42F004-DDD0-464C-F6CA-91592635495F}"/>
              </a:ext>
            </a:extLst>
          </p:cNvPr>
          <p:cNvSpPr/>
          <p:nvPr/>
        </p:nvSpPr>
        <p:spPr>
          <a:xfrm>
            <a:off x="7167352" y="420715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612FA8-6C65-1B88-D06D-0A2AD73FB2EB}"/>
              </a:ext>
            </a:extLst>
          </p:cNvPr>
          <p:cNvSpPr/>
          <p:nvPr/>
        </p:nvSpPr>
        <p:spPr>
          <a:xfrm>
            <a:off x="7167352" y="836304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47F95E-EA9D-26EB-5208-7B06A5A4EFC2}"/>
              </a:ext>
            </a:extLst>
          </p:cNvPr>
          <p:cNvSpPr txBox="1"/>
          <p:nvPr/>
        </p:nvSpPr>
        <p:spPr>
          <a:xfrm>
            <a:off x="7167351" y="432973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Dhabha</a:t>
            </a:r>
            <a:endParaRPr lang="en-IN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86AFD6-C872-5573-DC7A-184D4B854BFA}"/>
              </a:ext>
            </a:extLst>
          </p:cNvPr>
          <p:cNvSpPr/>
          <p:nvPr/>
        </p:nvSpPr>
        <p:spPr>
          <a:xfrm>
            <a:off x="8387879" y="2535922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5930C-62B6-0163-D398-95414DBF8769}"/>
              </a:ext>
            </a:extLst>
          </p:cNvPr>
          <p:cNvSpPr/>
          <p:nvPr/>
        </p:nvSpPr>
        <p:spPr>
          <a:xfrm>
            <a:off x="8883179" y="2535922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3EAEDED-2002-F50A-073C-0EF19039C7A5}"/>
              </a:ext>
            </a:extLst>
          </p:cNvPr>
          <p:cNvSpPr/>
          <p:nvPr/>
        </p:nvSpPr>
        <p:spPr>
          <a:xfrm>
            <a:off x="9626227" y="422987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A9909-005C-A5DB-4ABC-432746173E2E}"/>
              </a:ext>
            </a:extLst>
          </p:cNvPr>
          <p:cNvSpPr/>
          <p:nvPr/>
        </p:nvSpPr>
        <p:spPr>
          <a:xfrm>
            <a:off x="9626227" y="838576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9C55C4-E907-C187-5A2D-E5839D1DCDB2}"/>
              </a:ext>
            </a:extLst>
          </p:cNvPr>
          <p:cNvSpPr txBox="1"/>
          <p:nvPr/>
        </p:nvSpPr>
        <p:spPr>
          <a:xfrm>
            <a:off x="9626226" y="435245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Hero’s House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C82350-95D6-7B8C-B378-98DFA78139EE}"/>
              </a:ext>
            </a:extLst>
          </p:cNvPr>
          <p:cNvSpPr/>
          <p:nvPr/>
        </p:nvSpPr>
        <p:spPr>
          <a:xfrm>
            <a:off x="10846754" y="253819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34B9B8-9689-FDF6-2557-61183001BC0E}"/>
              </a:ext>
            </a:extLst>
          </p:cNvPr>
          <p:cNvSpPr/>
          <p:nvPr/>
        </p:nvSpPr>
        <p:spPr>
          <a:xfrm>
            <a:off x="11342054" y="2538194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39DBDF9-5901-F93C-AE04-F67C535A5660}"/>
              </a:ext>
            </a:extLst>
          </p:cNvPr>
          <p:cNvSpPr/>
          <p:nvPr/>
        </p:nvSpPr>
        <p:spPr>
          <a:xfrm>
            <a:off x="4751694" y="2904619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C29FF8-1D00-2E7F-A2A4-CCE94754C9D8}"/>
              </a:ext>
            </a:extLst>
          </p:cNvPr>
          <p:cNvSpPr/>
          <p:nvPr/>
        </p:nvSpPr>
        <p:spPr>
          <a:xfrm>
            <a:off x="4751694" y="3320208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BC070C-FCBC-0BDC-15E9-534008EB1FAF}"/>
              </a:ext>
            </a:extLst>
          </p:cNvPr>
          <p:cNvSpPr txBox="1"/>
          <p:nvPr/>
        </p:nvSpPr>
        <p:spPr>
          <a:xfrm>
            <a:off x="4751693" y="2916877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School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C80C1A-6A8C-2ECC-6522-0BB80F600306}"/>
              </a:ext>
            </a:extLst>
          </p:cNvPr>
          <p:cNvSpPr/>
          <p:nvPr/>
        </p:nvSpPr>
        <p:spPr>
          <a:xfrm>
            <a:off x="59722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40D6B-2E02-948E-A693-D1F70743AD90}"/>
              </a:ext>
            </a:extLst>
          </p:cNvPr>
          <p:cNvSpPr/>
          <p:nvPr/>
        </p:nvSpPr>
        <p:spPr>
          <a:xfrm>
            <a:off x="6467521" y="5019826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0D48373-4241-914D-2CF6-2629F1235140}"/>
              </a:ext>
            </a:extLst>
          </p:cNvPr>
          <p:cNvSpPr/>
          <p:nvPr/>
        </p:nvSpPr>
        <p:spPr>
          <a:xfrm>
            <a:off x="7183272" y="2906891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D41549-C88F-5162-69D0-C7B48F7CF666}"/>
              </a:ext>
            </a:extLst>
          </p:cNvPr>
          <p:cNvSpPr/>
          <p:nvPr/>
        </p:nvSpPr>
        <p:spPr>
          <a:xfrm>
            <a:off x="7183272" y="3322480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1E9DE5-474B-9C41-03BF-5489F17B13E1}"/>
              </a:ext>
            </a:extLst>
          </p:cNvPr>
          <p:cNvSpPr txBox="1"/>
          <p:nvPr/>
        </p:nvSpPr>
        <p:spPr>
          <a:xfrm>
            <a:off x="7183271" y="2919149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Park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DF7BC3-F41F-6CB2-640F-02EC00465DDA}"/>
              </a:ext>
            </a:extLst>
          </p:cNvPr>
          <p:cNvSpPr/>
          <p:nvPr/>
        </p:nvSpPr>
        <p:spPr>
          <a:xfrm>
            <a:off x="8403799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E35190-2B99-59EE-2F6D-291EAB7D940A}"/>
              </a:ext>
            </a:extLst>
          </p:cNvPr>
          <p:cNvSpPr/>
          <p:nvPr/>
        </p:nvSpPr>
        <p:spPr>
          <a:xfrm>
            <a:off x="8899099" y="5022098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046DDC6-FAF6-C8A6-054E-D11FFB91D736}"/>
              </a:ext>
            </a:extLst>
          </p:cNvPr>
          <p:cNvSpPr/>
          <p:nvPr/>
        </p:nvSpPr>
        <p:spPr>
          <a:xfrm>
            <a:off x="9642147" y="290916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60186F-FBA5-00A8-A6A6-F1C74B1E6999}"/>
              </a:ext>
            </a:extLst>
          </p:cNvPr>
          <p:cNvSpPr/>
          <p:nvPr/>
        </p:nvSpPr>
        <p:spPr>
          <a:xfrm>
            <a:off x="9642147" y="3324752"/>
            <a:ext cx="2295593" cy="193730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49965D-C33F-B15A-187B-E31C9BA4FED7}"/>
              </a:ext>
            </a:extLst>
          </p:cNvPr>
          <p:cNvSpPr txBox="1"/>
          <p:nvPr/>
        </p:nvSpPr>
        <p:spPr>
          <a:xfrm>
            <a:off x="9642146" y="292142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Villain’s Den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D4B76E-50CE-736D-3958-AEA99EB9F8EE}"/>
              </a:ext>
            </a:extLst>
          </p:cNvPr>
          <p:cNvSpPr/>
          <p:nvPr/>
        </p:nvSpPr>
        <p:spPr>
          <a:xfrm>
            <a:off x="10862674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367DA5-B935-1D71-EF81-9CCD733A915E}"/>
              </a:ext>
            </a:extLst>
          </p:cNvPr>
          <p:cNvSpPr/>
          <p:nvPr/>
        </p:nvSpPr>
        <p:spPr>
          <a:xfrm>
            <a:off x="11357974" y="5024370"/>
            <a:ext cx="373296" cy="111706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Select</a:t>
            </a:r>
          </a:p>
        </p:txBody>
      </p:sp>
      <p:pic>
        <p:nvPicPr>
          <p:cNvPr id="49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0A9913AA-B955-56A8-A5F6-77AF0847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534812" y="2537032"/>
            <a:ext cx="711200" cy="841144"/>
          </a:xfrm>
          <a:prstGeom prst="rect">
            <a:avLst/>
          </a:prstGeom>
          <a:noFill/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95095FB-4481-154D-E043-8575B3EFC654}"/>
              </a:ext>
            </a:extLst>
          </p:cNvPr>
          <p:cNvSpPr/>
          <p:nvPr/>
        </p:nvSpPr>
        <p:spPr>
          <a:xfrm>
            <a:off x="7317188" y="954254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BC0E9C-7BEF-20AF-282D-624D4388A0F4}"/>
              </a:ext>
            </a:extLst>
          </p:cNvPr>
          <p:cNvSpPr/>
          <p:nvPr/>
        </p:nvSpPr>
        <p:spPr>
          <a:xfrm>
            <a:off x="7319541" y="1579220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3DCB2A2-83EE-FE94-5A53-02B4D5B6038E}"/>
              </a:ext>
            </a:extLst>
          </p:cNvPr>
          <p:cNvSpPr/>
          <p:nvPr/>
        </p:nvSpPr>
        <p:spPr>
          <a:xfrm>
            <a:off x="7317194" y="199057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23210F3-352D-9C6E-44D9-E60711AB4545}"/>
              </a:ext>
            </a:extLst>
          </p:cNvPr>
          <p:cNvSpPr/>
          <p:nvPr/>
        </p:nvSpPr>
        <p:spPr>
          <a:xfrm>
            <a:off x="9776686" y="951907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B6B0540-BADC-4EFD-52E1-0DE038BDA11E}"/>
              </a:ext>
            </a:extLst>
          </p:cNvPr>
          <p:cNvSpPr/>
          <p:nvPr/>
        </p:nvSpPr>
        <p:spPr>
          <a:xfrm>
            <a:off x="9779039" y="1576873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64F8257-C2E4-AA94-FE0E-FB76D494530E}"/>
              </a:ext>
            </a:extLst>
          </p:cNvPr>
          <p:cNvSpPr/>
          <p:nvPr/>
        </p:nvSpPr>
        <p:spPr>
          <a:xfrm>
            <a:off x="9776692" y="1988226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FE2D283-4067-72CB-7743-1424F1AE8420}"/>
              </a:ext>
            </a:extLst>
          </p:cNvPr>
          <p:cNvSpPr/>
          <p:nvPr/>
        </p:nvSpPr>
        <p:spPr>
          <a:xfrm>
            <a:off x="4855341" y="3430174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F515144-01D8-FD3F-8EDB-2915910A2BB0}"/>
              </a:ext>
            </a:extLst>
          </p:cNvPr>
          <p:cNvSpPr/>
          <p:nvPr/>
        </p:nvSpPr>
        <p:spPr>
          <a:xfrm>
            <a:off x="4857694" y="4055140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85282B5-1613-5AC5-1D62-B7D3AF94E2D6}"/>
              </a:ext>
            </a:extLst>
          </p:cNvPr>
          <p:cNvSpPr/>
          <p:nvPr/>
        </p:nvSpPr>
        <p:spPr>
          <a:xfrm>
            <a:off x="4855347" y="4466493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8C1CBFF-64BD-4512-04A7-A2004164B436}"/>
              </a:ext>
            </a:extLst>
          </p:cNvPr>
          <p:cNvSpPr/>
          <p:nvPr/>
        </p:nvSpPr>
        <p:spPr>
          <a:xfrm>
            <a:off x="7300772" y="3427826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0AB759D-D9BB-4BDF-CEB9-05C2BC3FA25A}"/>
              </a:ext>
            </a:extLst>
          </p:cNvPr>
          <p:cNvSpPr/>
          <p:nvPr/>
        </p:nvSpPr>
        <p:spPr>
          <a:xfrm>
            <a:off x="7303125" y="4052792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971420-A14B-D7E8-0B90-74756372795F}"/>
              </a:ext>
            </a:extLst>
          </p:cNvPr>
          <p:cNvSpPr/>
          <p:nvPr/>
        </p:nvSpPr>
        <p:spPr>
          <a:xfrm>
            <a:off x="7300778" y="4464145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8CDBAEA-E4B1-3B2B-5C7B-BB44EC281576}"/>
              </a:ext>
            </a:extLst>
          </p:cNvPr>
          <p:cNvSpPr/>
          <p:nvPr/>
        </p:nvSpPr>
        <p:spPr>
          <a:xfrm>
            <a:off x="9760270" y="3425479"/>
            <a:ext cx="1965141" cy="546296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/>
              <a:t>Total Scenes</a:t>
            </a:r>
          </a:p>
          <a:p>
            <a:r>
              <a:rPr lang="en-IN" sz="1200" dirty="0"/>
              <a:t>Shoot Time</a:t>
            </a:r>
          </a:p>
          <a:p>
            <a:r>
              <a:rPr lang="en-IN" sz="1200" dirty="0"/>
              <a:t>Screen Time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455EAAE-2071-FA3E-7662-15A1AABB0367}"/>
              </a:ext>
            </a:extLst>
          </p:cNvPr>
          <p:cNvSpPr/>
          <p:nvPr/>
        </p:nvSpPr>
        <p:spPr>
          <a:xfrm>
            <a:off x="9762623" y="4050445"/>
            <a:ext cx="1962787" cy="375302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Description</a:t>
            </a:r>
            <a:endParaRPr lang="en-IN" sz="12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792CD1E-3881-AF7C-1B8D-354EF36C33E8}"/>
              </a:ext>
            </a:extLst>
          </p:cNvPr>
          <p:cNvSpPr/>
          <p:nvPr/>
        </p:nvSpPr>
        <p:spPr>
          <a:xfrm>
            <a:off x="9760276" y="4461798"/>
            <a:ext cx="1962787" cy="439904"/>
          </a:xfrm>
          <a:prstGeom prst="round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100" dirty="0"/>
              <a:t>Requirements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5880217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Actor Dates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Location Dates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51650" y="4303250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6A9B54-7784-D5A6-E72A-587AEC5AA0C8}"/>
              </a:ext>
            </a:extLst>
          </p:cNvPr>
          <p:cNvSpPr/>
          <p:nvPr/>
        </p:nvSpPr>
        <p:spPr>
          <a:xfrm>
            <a:off x="4624252" y="418444"/>
            <a:ext cx="7214821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A1421-85F7-C6DD-054F-6FD08C96BB7B}"/>
              </a:ext>
            </a:extLst>
          </p:cNvPr>
          <p:cNvSpPr txBox="1"/>
          <p:nvPr/>
        </p:nvSpPr>
        <p:spPr>
          <a:xfrm>
            <a:off x="4560008" y="392930"/>
            <a:ext cx="56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Location Dates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812093-B579-BF30-EDE8-3C6E918717FF}"/>
              </a:ext>
            </a:extLst>
          </p:cNvPr>
          <p:cNvSpPr/>
          <p:nvPr/>
        </p:nvSpPr>
        <p:spPr>
          <a:xfrm>
            <a:off x="4747640" y="1316513"/>
            <a:ext cx="2729552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82283C-889C-07B5-D5E9-BA86307CB603}"/>
              </a:ext>
            </a:extLst>
          </p:cNvPr>
          <p:cNvSpPr/>
          <p:nvPr/>
        </p:nvSpPr>
        <p:spPr>
          <a:xfrm>
            <a:off x="7530929" y="1300826"/>
            <a:ext cx="4343400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0F99A4-4D3E-CE07-C6F6-FBDB84730DE4}"/>
              </a:ext>
            </a:extLst>
          </p:cNvPr>
          <p:cNvSpPr txBox="1"/>
          <p:nvPr/>
        </p:nvSpPr>
        <p:spPr>
          <a:xfrm>
            <a:off x="4711530" y="1307037"/>
            <a:ext cx="22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Office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F7422-5D2A-CFB7-D153-A22DE0063290}"/>
              </a:ext>
            </a:extLst>
          </p:cNvPr>
          <p:cNvSpPr txBox="1"/>
          <p:nvPr/>
        </p:nvSpPr>
        <p:spPr>
          <a:xfrm>
            <a:off x="7543521" y="1304774"/>
            <a:ext cx="281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Ramoji</a:t>
            </a:r>
            <a:r>
              <a:rPr lang="en-IN" b="1" dirty="0"/>
              <a:t> Film City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ADCA9-D527-3718-5737-29A3018E1B07}"/>
              </a:ext>
            </a:extLst>
          </p:cNvPr>
          <p:cNvSpPr/>
          <p:nvPr/>
        </p:nvSpPr>
        <p:spPr>
          <a:xfrm>
            <a:off x="4724121" y="1752467"/>
            <a:ext cx="2729552" cy="3075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83E631-F413-DDBF-74EF-5095F6114C3C}"/>
              </a:ext>
            </a:extLst>
          </p:cNvPr>
          <p:cNvSpPr/>
          <p:nvPr/>
        </p:nvSpPr>
        <p:spPr>
          <a:xfrm>
            <a:off x="4800321" y="2008363"/>
            <a:ext cx="2577152" cy="4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8090F-46F2-6FD8-C181-EBABCAEA97FC}"/>
              </a:ext>
            </a:extLst>
          </p:cNvPr>
          <p:cNvSpPr txBox="1"/>
          <p:nvPr/>
        </p:nvSpPr>
        <p:spPr>
          <a:xfrm>
            <a:off x="4724121" y="1779763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53006B-159F-771A-4CEA-23DB91E4C2B4}"/>
              </a:ext>
            </a:extLst>
          </p:cNvPr>
          <p:cNvSpPr txBox="1"/>
          <p:nvPr/>
        </p:nvSpPr>
        <p:spPr>
          <a:xfrm>
            <a:off x="4724121" y="4489953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of Scenes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AFF0B9-5EC7-7FBE-9C09-A64DAA83315C}"/>
              </a:ext>
            </a:extLst>
          </p:cNvPr>
          <p:cNvSpPr txBox="1"/>
          <p:nvPr/>
        </p:nvSpPr>
        <p:spPr>
          <a:xfrm>
            <a:off x="4724121" y="250875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Special Requirement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1F9387-ED3C-C862-2A14-B8FAEC6B8580}"/>
              </a:ext>
            </a:extLst>
          </p:cNvPr>
          <p:cNvSpPr/>
          <p:nvPr/>
        </p:nvSpPr>
        <p:spPr>
          <a:xfrm>
            <a:off x="5790921" y="4544571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A5F5F1-7893-7331-C0DE-5E776A0001EE}"/>
              </a:ext>
            </a:extLst>
          </p:cNvPr>
          <p:cNvSpPr/>
          <p:nvPr/>
        </p:nvSpPr>
        <p:spPr>
          <a:xfrm>
            <a:off x="7543521" y="1752467"/>
            <a:ext cx="4343400" cy="3075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8" descr="Ramoji Film City, Hyderabad: How To Reach, Best Time &amp; Tips">
            <a:extLst>
              <a:ext uri="{FF2B5EF4-FFF2-40B4-BE49-F238E27FC236}">
                <a16:creationId xmlns:a16="http://schemas.microsoft.com/office/drawing/2014/main" id="{785E8E14-9A9B-3611-6606-B22A4D209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721" y="1855963"/>
            <a:ext cx="1034143" cy="762000"/>
          </a:xfrm>
          <a:prstGeom prst="rect">
            <a:avLst/>
          </a:prstGeom>
          <a:noFill/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1E1E012-5D91-3B86-F370-8208AC151BAC}"/>
              </a:ext>
            </a:extLst>
          </p:cNvPr>
          <p:cNvGraphicFramePr>
            <a:graphicFrameLocks noGrp="1"/>
          </p:cNvGraphicFramePr>
          <p:nvPr/>
        </p:nvGraphicFramePr>
        <p:xfrm>
          <a:off x="4800322" y="2998963"/>
          <a:ext cx="251460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8A899A69-F957-5A0F-8973-CAB83DA1490C}"/>
              </a:ext>
            </a:extLst>
          </p:cNvPr>
          <p:cNvSpPr/>
          <p:nvPr/>
        </p:nvSpPr>
        <p:spPr>
          <a:xfrm>
            <a:off x="8762721" y="19321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Location Type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C00464-B9ED-3841-756D-FC7B1F3CA426}"/>
              </a:ext>
            </a:extLst>
          </p:cNvPr>
          <p:cNvSpPr/>
          <p:nvPr/>
        </p:nvSpPr>
        <p:spPr>
          <a:xfrm>
            <a:off x="8762721" y="22369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Category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D2AAA1-1679-5044-4D34-7A4DEBA29CCD}"/>
              </a:ext>
            </a:extLst>
          </p:cNvPr>
          <p:cNvSpPr/>
          <p:nvPr/>
        </p:nvSpPr>
        <p:spPr>
          <a:xfrm>
            <a:off x="10286721" y="19321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Permission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11DC3B-C0B9-DF83-9F91-1E9DD0972E10}"/>
              </a:ext>
            </a:extLst>
          </p:cNvPr>
          <p:cNvSpPr/>
          <p:nvPr/>
        </p:nvSpPr>
        <p:spPr>
          <a:xfrm>
            <a:off x="8762721" y="28465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Budget / Day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A22168-95D0-E7CE-FB0A-7B92EF07174F}"/>
              </a:ext>
            </a:extLst>
          </p:cNvPr>
          <p:cNvSpPr/>
          <p:nvPr/>
        </p:nvSpPr>
        <p:spPr>
          <a:xfrm>
            <a:off x="8762721" y="31513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Area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D2FC98-3E78-C92D-23FA-B06ECCC5ECA7}"/>
              </a:ext>
            </a:extLst>
          </p:cNvPr>
          <p:cNvSpPr/>
          <p:nvPr/>
        </p:nvSpPr>
        <p:spPr>
          <a:xfrm>
            <a:off x="8762721" y="34561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C1A90A-0CD3-86F4-AB8A-143C107FE100}"/>
              </a:ext>
            </a:extLst>
          </p:cNvPr>
          <p:cNvSpPr/>
          <p:nvPr/>
        </p:nvSpPr>
        <p:spPr>
          <a:xfrm>
            <a:off x="8762721" y="37609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State / Province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6E9ADE-9B11-11C0-3667-55A728E1725C}"/>
              </a:ext>
            </a:extLst>
          </p:cNvPr>
          <p:cNvSpPr/>
          <p:nvPr/>
        </p:nvSpPr>
        <p:spPr>
          <a:xfrm>
            <a:off x="8762721" y="25417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Specification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6FD3AD-DA57-98C9-E93A-B56B03317DA9}"/>
              </a:ext>
            </a:extLst>
          </p:cNvPr>
          <p:cNvSpPr/>
          <p:nvPr/>
        </p:nvSpPr>
        <p:spPr>
          <a:xfrm>
            <a:off x="8762721" y="40657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Owner Details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C911A4-DD2A-182C-57E0-EDE4D45F0DC0}"/>
              </a:ext>
            </a:extLst>
          </p:cNvPr>
          <p:cNvSpPr/>
          <p:nvPr/>
        </p:nvSpPr>
        <p:spPr>
          <a:xfrm>
            <a:off x="8762721" y="44467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Previous Films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23FDE9-BFCD-37FB-9C75-4214619F6FC8}"/>
              </a:ext>
            </a:extLst>
          </p:cNvPr>
          <p:cNvSpPr txBox="1"/>
          <p:nvPr/>
        </p:nvSpPr>
        <p:spPr>
          <a:xfrm>
            <a:off x="8153121" y="254176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E9BF8A-19A6-7A07-DDEF-6A48FA1076BC}"/>
              </a:ext>
            </a:extLst>
          </p:cNvPr>
          <p:cNvSpPr/>
          <p:nvPr/>
        </p:nvSpPr>
        <p:spPr>
          <a:xfrm>
            <a:off x="10711874" y="983515"/>
            <a:ext cx="1127200" cy="235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Status: Approved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9D10D0-B2DF-523F-30F3-A8E9BDBB895F}"/>
              </a:ext>
            </a:extLst>
          </p:cNvPr>
          <p:cNvSpPr/>
          <p:nvPr/>
        </p:nvSpPr>
        <p:spPr>
          <a:xfrm>
            <a:off x="10246507" y="51608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Add dates</a:t>
            </a:r>
          </a:p>
        </p:txBody>
      </p:sp>
      <p:pic>
        <p:nvPicPr>
          <p:cNvPr id="5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E640AB03-1649-84E2-2077-6FF5B155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821640" y="529224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286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2CFB34-A677-6B6C-AB13-B7EF83957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60" y="418443"/>
            <a:ext cx="8467191" cy="6021113"/>
          </a:xfrm>
          <a:prstGeom prst="rect">
            <a:avLst/>
          </a:prstGeom>
        </p:spPr>
      </p:pic>
      <p:pic>
        <p:nvPicPr>
          <p:cNvPr id="11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2057D8D3-532A-A89A-DE42-A7C382A11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520947" y="3008427"/>
            <a:ext cx="711200" cy="841144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E1A53B-A523-C408-0B65-A36C4619E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7B0B39-A66B-9F17-8B6D-FC5F85A1D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3261D6B-AD4A-65B5-5005-EA0AE61D9C1D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0E7B0A-80B4-B772-6A27-F0FB079FEEB1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EA01D7-AF1E-C8C1-D00D-A9756C903E34}"/>
              </a:ext>
            </a:extLst>
          </p:cNvPr>
          <p:cNvSpPr/>
          <p:nvPr/>
        </p:nvSpPr>
        <p:spPr>
          <a:xfrm>
            <a:off x="3375416" y="237271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60655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Actor Dates</a:t>
            </a:r>
            <a:endParaRPr lang="en-IN" sz="1600" dirty="0">
              <a:solidFill>
                <a:srgbClr val="E8F9FD"/>
              </a:solidFill>
            </a:endParaRPr>
          </a:p>
          <a:p>
            <a:r>
              <a:rPr lang="en-IN" sz="1200" dirty="0">
                <a:solidFill>
                  <a:srgbClr val="E8F9FD"/>
                </a:solidFill>
              </a:rPr>
              <a:t>Location Dates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BCCBE-CF03-B203-BC7D-2BDDCF9E04B8}"/>
              </a:ext>
            </a:extLst>
          </p:cNvPr>
          <p:cNvSpPr/>
          <p:nvPr/>
        </p:nvSpPr>
        <p:spPr>
          <a:xfrm>
            <a:off x="3251650" y="4303250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6A9B54-7784-D5A6-E72A-587AEC5AA0C8}"/>
              </a:ext>
            </a:extLst>
          </p:cNvPr>
          <p:cNvSpPr/>
          <p:nvPr/>
        </p:nvSpPr>
        <p:spPr>
          <a:xfrm>
            <a:off x="4624252" y="418444"/>
            <a:ext cx="7214821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A1421-85F7-C6DD-054F-6FD08C96BB7B}"/>
              </a:ext>
            </a:extLst>
          </p:cNvPr>
          <p:cNvSpPr txBox="1"/>
          <p:nvPr/>
        </p:nvSpPr>
        <p:spPr>
          <a:xfrm>
            <a:off x="4560008" y="392930"/>
            <a:ext cx="56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Location Dates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812093-B579-BF30-EDE8-3C6E918717FF}"/>
              </a:ext>
            </a:extLst>
          </p:cNvPr>
          <p:cNvSpPr/>
          <p:nvPr/>
        </p:nvSpPr>
        <p:spPr>
          <a:xfrm>
            <a:off x="4747640" y="1316513"/>
            <a:ext cx="2729552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82283C-889C-07B5-D5E9-BA86307CB603}"/>
              </a:ext>
            </a:extLst>
          </p:cNvPr>
          <p:cNvSpPr/>
          <p:nvPr/>
        </p:nvSpPr>
        <p:spPr>
          <a:xfrm>
            <a:off x="7530929" y="1300826"/>
            <a:ext cx="4343400" cy="369332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0F99A4-4D3E-CE07-C6F6-FBDB84730DE4}"/>
              </a:ext>
            </a:extLst>
          </p:cNvPr>
          <p:cNvSpPr txBox="1"/>
          <p:nvPr/>
        </p:nvSpPr>
        <p:spPr>
          <a:xfrm>
            <a:off x="4711530" y="1307037"/>
            <a:ext cx="22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Office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F7422-5D2A-CFB7-D153-A22DE0063290}"/>
              </a:ext>
            </a:extLst>
          </p:cNvPr>
          <p:cNvSpPr txBox="1"/>
          <p:nvPr/>
        </p:nvSpPr>
        <p:spPr>
          <a:xfrm>
            <a:off x="7543521" y="1304774"/>
            <a:ext cx="281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Ramoji</a:t>
            </a:r>
            <a:r>
              <a:rPr lang="en-IN" b="1" dirty="0"/>
              <a:t> Film City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ADCA9-D527-3718-5737-29A3018E1B07}"/>
              </a:ext>
            </a:extLst>
          </p:cNvPr>
          <p:cNvSpPr/>
          <p:nvPr/>
        </p:nvSpPr>
        <p:spPr>
          <a:xfrm>
            <a:off x="4724121" y="1752467"/>
            <a:ext cx="2729552" cy="3075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83E631-F413-DDBF-74EF-5095F6114C3C}"/>
              </a:ext>
            </a:extLst>
          </p:cNvPr>
          <p:cNvSpPr/>
          <p:nvPr/>
        </p:nvSpPr>
        <p:spPr>
          <a:xfrm>
            <a:off x="4800321" y="2008363"/>
            <a:ext cx="2577152" cy="4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8090F-46F2-6FD8-C181-EBABCAEA97FC}"/>
              </a:ext>
            </a:extLst>
          </p:cNvPr>
          <p:cNvSpPr txBox="1"/>
          <p:nvPr/>
        </p:nvSpPr>
        <p:spPr>
          <a:xfrm>
            <a:off x="4724121" y="1779763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53006B-159F-771A-4CEA-23DB91E4C2B4}"/>
              </a:ext>
            </a:extLst>
          </p:cNvPr>
          <p:cNvSpPr txBox="1"/>
          <p:nvPr/>
        </p:nvSpPr>
        <p:spPr>
          <a:xfrm>
            <a:off x="4724121" y="4489953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of Scenes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AFF0B9-5EC7-7FBE-9C09-A64DAA83315C}"/>
              </a:ext>
            </a:extLst>
          </p:cNvPr>
          <p:cNvSpPr txBox="1"/>
          <p:nvPr/>
        </p:nvSpPr>
        <p:spPr>
          <a:xfrm>
            <a:off x="4724121" y="250875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Special Requirement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1F9387-ED3C-C862-2A14-B8FAEC6B8580}"/>
              </a:ext>
            </a:extLst>
          </p:cNvPr>
          <p:cNvSpPr/>
          <p:nvPr/>
        </p:nvSpPr>
        <p:spPr>
          <a:xfrm>
            <a:off x="5790921" y="4544571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A5F5F1-7893-7331-C0DE-5E776A0001EE}"/>
              </a:ext>
            </a:extLst>
          </p:cNvPr>
          <p:cNvSpPr/>
          <p:nvPr/>
        </p:nvSpPr>
        <p:spPr>
          <a:xfrm>
            <a:off x="7543521" y="1752467"/>
            <a:ext cx="4343400" cy="3075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8" descr="Ramoji Film City, Hyderabad: How To Reach, Best Time &amp; Tips">
            <a:extLst>
              <a:ext uri="{FF2B5EF4-FFF2-40B4-BE49-F238E27FC236}">
                <a16:creationId xmlns:a16="http://schemas.microsoft.com/office/drawing/2014/main" id="{785E8E14-9A9B-3611-6606-B22A4D209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721" y="1855963"/>
            <a:ext cx="1034143" cy="762000"/>
          </a:xfrm>
          <a:prstGeom prst="rect">
            <a:avLst/>
          </a:prstGeom>
          <a:noFill/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1E1E012-5D91-3B86-F370-8208AC151BAC}"/>
              </a:ext>
            </a:extLst>
          </p:cNvPr>
          <p:cNvGraphicFramePr>
            <a:graphicFrameLocks noGrp="1"/>
          </p:cNvGraphicFramePr>
          <p:nvPr/>
        </p:nvGraphicFramePr>
        <p:xfrm>
          <a:off x="4800322" y="2998963"/>
          <a:ext cx="251460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8A899A69-F957-5A0F-8973-CAB83DA1490C}"/>
              </a:ext>
            </a:extLst>
          </p:cNvPr>
          <p:cNvSpPr/>
          <p:nvPr/>
        </p:nvSpPr>
        <p:spPr>
          <a:xfrm>
            <a:off x="8762721" y="19321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Location Type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C00464-B9ED-3841-756D-FC7B1F3CA426}"/>
              </a:ext>
            </a:extLst>
          </p:cNvPr>
          <p:cNvSpPr/>
          <p:nvPr/>
        </p:nvSpPr>
        <p:spPr>
          <a:xfrm>
            <a:off x="8762721" y="22369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Category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D2AAA1-1679-5044-4D34-7A4DEBA29CCD}"/>
              </a:ext>
            </a:extLst>
          </p:cNvPr>
          <p:cNvSpPr/>
          <p:nvPr/>
        </p:nvSpPr>
        <p:spPr>
          <a:xfrm>
            <a:off x="10286721" y="19321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Permission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11DC3B-C0B9-DF83-9F91-1E9DD0972E10}"/>
              </a:ext>
            </a:extLst>
          </p:cNvPr>
          <p:cNvSpPr/>
          <p:nvPr/>
        </p:nvSpPr>
        <p:spPr>
          <a:xfrm>
            <a:off x="8762721" y="28465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Budget / Day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A22168-95D0-E7CE-FB0A-7B92EF07174F}"/>
              </a:ext>
            </a:extLst>
          </p:cNvPr>
          <p:cNvSpPr/>
          <p:nvPr/>
        </p:nvSpPr>
        <p:spPr>
          <a:xfrm>
            <a:off x="8762721" y="31513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Area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D2FC98-3E78-C92D-23FA-B06ECCC5ECA7}"/>
              </a:ext>
            </a:extLst>
          </p:cNvPr>
          <p:cNvSpPr/>
          <p:nvPr/>
        </p:nvSpPr>
        <p:spPr>
          <a:xfrm>
            <a:off x="8762721" y="34561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C1A90A-0CD3-86F4-AB8A-143C107FE100}"/>
              </a:ext>
            </a:extLst>
          </p:cNvPr>
          <p:cNvSpPr/>
          <p:nvPr/>
        </p:nvSpPr>
        <p:spPr>
          <a:xfrm>
            <a:off x="8762721" y="37609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State / Province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6E9ADE-9B11-11C0-3667-55A728E1725C}"/>
              </a:ext>
            </a:extLst>
          </p:cNvPr>
          <p:cNvSpPr/>
          <p:nvPr/>
        </p:nvSpPr>
        <p:spPr>
          <a:xfrm>
            <a:off x="8762721" y="25417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Specification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6FD3AD-DA57-98C9-E93A-B56B03317DA9}"/>
              </a:ext>
            </a:extLst>
          </p:cNvPr>
          <p:cNvSpPr/>
          <p:nvPr/>
        </p:nvSpPr>
        <p:spPr>
          <a:xfrm>
            <a:off x="8762721" y="40657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Owner Details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C911A4-DD2A-182C-57E0-EDE4D45F0DC0}"/>
              </a:ext>
            </a:extLst>
          </p:cNvPr>
          <p:cNvSpPr/>
          <p:nvPr/>
        </p:nvSpPr>
        <p:spPr>
          <a:xfrm>
            <a:off x="8762721" y="4446763"/>
            <a:ext cx="1371600" cy="225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Previous Films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23FDE9-BFCD-37FB-9C75-4214619F6FC8}"/>
              </a:ext>
            </a:extLst>
          </p:cNvPr>
          <p:cNvSpPr txBox="1"/>
          <p:nvPr/>
        </p:nvSpPr>
        <p:spPr>
          <a:xfrm>
            <a:off x="8153121" y="254176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E9BF8A-19A6-7A07-DDEF-6A48FA1076BC}"/>
              </a:ext>
            </a:extLst>
          </p:cNvPr>
          <p:cNvSpPr/>
          <p:nvPr/>
        </p:nvSpPr>
        <p:spPr>
          <a:xfrm>
            <a:off x="10711874" y="983515"/>
            <a:ext cx="1127200" cy="235401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Status: Approved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9D10D0-B2DF-523F-30F3-A8E9BDBB895F}"/>
              </a:ext>
            </a:extLst>
          </p:cNvPr>
          <p:cNvSpPr/>
          <p:nvPr/>
        </p:nvSpPr>
        <p:spPr>
          <a:xfrm>
            <a:off x="10246507" y="5160882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Add dates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1B51CD-E9AD-C086-3736-0D9320D045C8}"/>
              </a:ext>
            </a:extLst>
          </p:cNvPr>
          <p:cNvSpPr/>
          <p:nvPr/>
        </p:nvSpPr>
        <p:spPr>
          <a:xfrm>
            <a:off x="6096000" y="2434226"/>
            <a:ext cx="3352800" cy="3733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8B338-CA29-F0D6-FC8F-FA19E89D1E6C}"/>
              </a:ext>
            </a:extLst>
          </p:cNvPr>
          <p:cNvSpPr txBox="1"/>
          <p:nvPr/>
        </p:nvSpPr>
        <p:spPr>
          <a:xfrm>
            <a:off x="6477000" y="2586626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Ramoji</a:t>
            </a:r>
            <a:r>
              <a:rPr lang="en-US" sz="1600" b="1" dirty="0"/>
              <a:t> Film City Dates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7FC0BA-B9B8-5F34-3C02-4EA4CF52BC5E}"/>
              </a:ext>
            </a:extLst>
          </p:cNvPr>
          <p:cNvSpPr txBox="1"/>
          <p:nvPr/>
        </p:nvSpPr>
        <p:spPr>
          <a:xfrm>
            <a:off x="6705600" y="3114312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of Scenes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8DA997-5523-059B-1356-F99458295299}"/>
              </a:ext>
            </a:extLst>
          </p:cNvPr>
          <p:cNvSpPr txBox="1"/>
          <p:nvPr/>
        </p:nvSpPr>
        <p:spPr>
          <a:xfrm>
            <a:off x="6705600" y="3462302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Estimated Time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DA513-650A-3A10-FA83-60717C0C12FF}"/>
              </a:ext>
            </a:extLst>
          </p:cNvPr>
          <p:cNvSpPr txBox="1"/>
          <p:nvPr/>
        </p:nvSpPr>
        <p:spPr>
          <a:xfrm>
            <a:off x="6172200" y="4681502"/>
            <a:ext cx="83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From 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1061AE-CD0F-85F9-803C-9627792234AD}"/>
              </a:ext>
            </a:extLst>
          </p:cNvPr>
          <p:cNvSpPr txBox="1"/>
          <p:nvPr/>
        </p:nvSpPr>
        <p:spPr>
          <a:xfrm>
            <a:off x="6705600" y="4104912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Criticality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B0BA68-74BC-F346-46EF-738ADC465689}"/>
              </a:ext>
            </a:extLst>
          </p:cNvPr>
          <p:cNvSpPr/>
          <p:nvPr/>
        </p:nvSpPr>
        <p:spPr>
          <a:xfrm>
            <a:off x="7772400" y="4137922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3D94A6-84B5-95B8-9D99-A99BBE45AC59}"/>
              </a:ext>
            </a:extLst>
          </p:cNvPr>
          <p:cNvSpPr/>
          <p:nvPr/>
        </p:nvSpPr>
        <p:spPr>
          <a:xfrm>
            <a:off x="7239000" y="4720226"/>
            <a:ext cx="762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F42608-ADDA-710A-B811-CB99CAA52F57}"/>
              </a:ext>
            </a:extLst>
          </p:cNvPr>
          <p:cNvSpPr/>
          <p:nvPr/>
        </p:nvSpPr>
        <p:spPr>
          <a:xfrm>
            <a:off x="7772400" y="3446434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0CB511-61E8-137C-68C2-7C037E5453C9}"/>
              </a:ext>
            </a:extLst>
          </p:cNvPr>
          <p:cNvSpPr/>
          <p:nvPr/>
        </p:nvSpPr>
        <p:spPr>
          <a:xfrm>
            <a:off x="7772400" y="3120026"/>
            <a:ext cx="97695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0A3772-8D57-D5B3-93B0-8655ACDC52F7}"/>
              </a:ext>
            </a:extLst>
          </p:cNvPr>
          <p:cNvSpPr txBox="1"/>
          <p:nvPr/>
        </p:nvSpPr>
        <p:spPr>
          <a:xfrm>
            <a:off x="6172200" y="4986302"/>
            <a:ext cx="832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 Date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55641D-7565-F76A-720C-002D5981C403}"/>
              </a:ext>
            </a:extLst>
          </p:cNvPr>
          <p:cNvSpPr/>
          <p:nvPr/>
        </p:nvSpPr>
        <p:spPr>
          <a:xfrm>
            <a:off x="7239000" y="5025026"/>
            <a:ext cx="762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A80784-7927-8FE4-56D8-9A4484964345}"/>
              </a:ext>
            </a:extLst>
          </p:cNvPr>
          <p:cNvSpPr txBox="1"/>
          <p:nvPr/>
        </p:nvSpPr>
        <p:spPr>
          <a:xfrm>
            <a:off x="6172200" y="5296816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Flexible	 Yes / No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E69934-7833-EB0F-1A67-8024333D04F4}"/>
              </a:ext>
            </a:extLst>
          </p:cNvPr>
          <p:cNvSpPr/>
          <p:nvPr/>
        </p:nvSpPr>
        <p:spPr>
          <a:xfrm>
            <a:off x="7822056" y="5708706"/>
            <a:ext cx="1215056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Send for Schedule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92CCD92-A29C-EBB6-B78F-BC8C0CB9EE5F}"/>
              </a:ext>
            </a:extLst>
          </p:cNvPr>
          <p:cNvSpPr/>
          <p:nvPr/>
        </p:nvSpPr>
        <p:spPr>
          <a:xfrm>
            <a:off x="6746152" y="5710978"/>
            <a:ext cx="930733" cy="21881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More dates</a:t>
            </a:r>
          </a:p>
        </p:txBody>
      </p:sp>
      <p:pic>
        <p:nvPicPr>
          <p:cNvPr id="59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0225D3A1-F417-C4DA-1BB2-2F77CF844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587844" y="5697164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699261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FilmyPro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Screens &amp; Workflow</a:t>
            </a:r>
          </a:p>
          <a:p>
            <a:r>
              <a:rPr lang="en-US" dirty="0"/>
              <a:t>Mod 4.2: Director Schedule</a:t>
            </a:r>
          </a:p>
        </p:txBody>
      </p:sp>
    </p:spTree>
    <p:extLst>
      <p:ext uri="{BB962C8B-B14F-4D97-AF65-F5344CB8AC3E}">
        <p14:creationId xmlns:p14="http://schemas.microsoft.com/office/powerpoint/2010/main" val="90097235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288329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42133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F0483-9B71-1436-4C74-68417BB0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77" y="302329"/>
            <a:ext cx="8793763" cy="6253342"/>
          </a:xfrm>
          <a:prstGeom prst="rect">
            <a:avLst/>
          </a:prstGeom>
        </p:spPr>
      </p:pic>
      <p:pic>
        <p:nvPicPr>
          <p:cNvPr id="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49E9B5ED-177B-0DD4-F63B-180C7E7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293769" y="3429000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648507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3" y="431713"/>
            <a:ext cx="8429869" cy="599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A517DF-A738-785F-87C2-9B2DEE768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7B2FE-E8DD-58A9-33DC-E7393FC89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4856813" y="2129589"/>
            <a:ext cx="6043798" cy="2300975"/>
          </a:xfrm>
          <a:prstGeom prst="rect">
            <a:avLst/>
          </a:prstGeom>
        </p:spPr>
      </p:pic>
      <p:pic>
        <p:nvPicPr>
          <p:cNvPr id="11" name="Picture 2" descr="Top Gun Maverick - Tom Cruise - Hollywood Action Movie Poster - Life Size  Posters by Kaiden Thompson | Buy Posters, Frames, Canvas &amp; Digital Art  Prints | Small, Compact, Medium and Large Variants">
            <a:extLst>
              <a:ext uri="{FF2B5EF4-FFF2-40B4-BE49-F238E27FC236}">
                <a16:creationId xmlns:a16="http://schemas.microsoft.com/office/drawing/2014/main" id="{034040C1-8AF2-C941-1FB6-DE73725C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69" y="2403110"/>
            <a:ext cx="11862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F0AF9-FD21-4D22-2D15-89B6AEA69B7A}"/>
              </a:ext>
            </a:extLst>
          </p:cNvPr>
          <p:cNvSpPr txBox="1"/>
          <p:nvPr/>
        </p:nvSpPr>
        <p:spPr>
          <a:xfrm>
            <a:off x="5203330" y="4047169"/>
            <a:ext cx="925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/>
              <a:t>Top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6C3365-1A89-57DA-B43C-5B95E232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8745444" y="3092864"/>
            <a:ext cx="2343726" cy="2300975"/>
          </a:xfrm>
          <a:prstGeom prst="rect">
            <a:avLst/>
          </a:prstGeom>
        </p:spPr>
      </p:pic>
      <p:pic>
        <p:nvPicPr>
          <p:cNvPr id="2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4A30324-1FC1-85E5-3791-9A7F7B09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5704470" y="346159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780922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848599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72374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3778860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DE7E405-7C48-878F-4D65-47EF6C3A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577666" y="399092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023593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3778860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B9A884-55ED-C1BE-661D-BB07D855697E}"/>
              </a:ext>
            </a:extLst>
          </p:cNvPr>
          <p:cNvSpPr/>
          <p:nvPr/>
        </p:nvSpPr>
        <p:spPr>
          <a:xfrm>
            <a:off x="4735774" y="834032"/>
            <a:ext cx="7137358" cy="5310094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9E16C2F-60B0-E2D6-B7A5-422C620A6C5E}"/>
              </a:ext>
            </a:extLst>
          </p:cNvPr>
          <p:cNvGraphicFramePr>
            <a:graphicFrameLocks noGrp="1"/>
          </p:cNvGraphicFramePr>
          <p:nvPr/>
        </p:nvGraphicFramePr>
        <p:xfrm>
          <a:off x="4895669" y="1287213"/>
          <a:ext cx="6766446" cy="32830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7741">
                  <a:extLst>
                    <a:ext uri="{9D8B030D-6E8A-4147-A177-3AD203B41FA5}">
                      <a16:colId xmlns:a16="http://schemas.microsoft.com/office/drawing/2014/main" val="3135579338"/>
                    </a:ext>
                  </a:extLst>
                </a:gridCol>
                <a:gridCol w="1127741">
                  <a:extLst>
                    <a:ext uri="{9D8B030D-6E8A-4147-A177-3AD203B41FA5}">
                      <a16:colId xmlns:a16="http://schemas.microsoft.com/office/drawing/2014/main" val="3993141609"/>
                    </a:ext>
                  </a:extLst>
                </a:gridCol>
                <a:gridCol w="1127741">
                  <a:extLst>
                    <a:ext uri="{9D8B030D-6E8A-4147-A177-3AD203B41FA5}">
                      <a16:colId xmlns:a16="http://schemas.microsoft.com/office/drawing/2014/main" val="2875308701"/>
                    </a:ext>
                  </a:extLst>
                </a:gridCol>
                <a:gridCol w="1127741">
                  <a:extLst>
                    <a:ext uri="{9D8B030D-6E8A-4147-A177-3AD203B41FA5}">
                      <a16:colId xmlns:a16="http://schemas.microsoft.com/office/drawing/2014/main" val="1388296878"/>
                    </a:ext>
                  </a:extLst>
                </a:gridCol>
                <a:gridCol w="1127741">
                  <a:extLst>
                    <a:ext uri="{9D8B030D-6E8A-4147-A177-3AD203B41FA5}">
                      <a16:colId xmlns:a16="http://schemas.microsoft.com/office/drawing/2014/main" val="1497311242"/>
                    </a:ext>
                  </a:extLst>
                </a:gridCol>
                <a:gridCol w="1127741">
                  <a:extLst>
                    <a:ext uri="{9D8B030D-6E8A-4147-A177-3AD203B41FA5}">
                      <a16:colId xmlns:a16="http://schemas.microsoft.com/office/drawing/2014/main" val="3751080154"/>
                    </a:ext>
                  </a:extLst>
                </a:gridCol>
              </a:tblGrid>
              <a:tr h="356965">
                <a:tc>
                  <a:txBody>
                    <a:bodyPr/>
                    <a:lstStyle/>
                    <a:p>
                      <a:r>
                        <a:rPr lang="en-IN" sz="16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Scenes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Shoot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Criticality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9254"/>
                  </a:ext>
                </a:extLst>
              </a:tr>
              <a:tr h="356965">
                <a:tc>
                  <a:txBody>
                    <a:bodyPr/>
                    <a:lstStyle/>
                    <a:p>
                      <a:r>
                        <a:rPr lang="en-IN" dirty="0"/>
                        <a:t>Gopi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78245"/>
                  </a:ext>
                </a:extLst>
              </a:tr>
              <a:tr h="356965">
                <a:tc>
                  <a:txBody>
                    <a:bodyPr/>
                    <a:lstStyle/>
                    <a:p>
                      <a:r>
                        <a:rPr lang="en-IN" dirty="0"/>
                        <a:t>Radha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Kirthi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98273"/>
                  </a:ext>
                </a:extLst>
              </a:tr>
              <a:tr h="356965">
                <a:tc>
                  <a:txBody>
                    <a:bodyPr/>
                    <a:lstStyle/>
                    <a:p>
                      <a:r>
                        <a:rPr lang="en-IN" dirty="0"/>
                        <a:t>Bhushan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Satyadev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8456"/>
                  </a:ext>
                </a:extLst>
              </a:tr>
              <a:tr h="356965">
                <a:tc>
                  <a:txBody>
                    <a:bodyPr/>
                    <a:lstStyle/>
                    <a:p>
                      <a:r>
                        <a:rPr lang="en-IN" dirty="0"/>
                        <a:t>Babu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Subbaraju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02096"/>
                  </a:ext>
                </a:extLst>
              </a:tr>
              <a:tr h="356965">
                <a:tc>
                  <a:txBody>
                    <a:bodyPr/>
                    <a:lstStyle/>
                    <a:p>
                      <a:r>
                        <a:rPr lang="en-IN" dirty="0"/>
                        <a:t>Devi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40422"/>
                  </a:ext>
                </a:extLst>
              </a:tr>
              <a:tr h="356965">
                <a:tc>
                  <a:txBody>
                    <a:bodyPr/>
                    <a:lstStyle/>
                    <a:p>
                      <a:r>
                        <a:rPr lang="en-IN" dirty="0"/>
                        <a:t>Lakshmi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Roopa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57774"/>
                  </a:ext>
                </a:extLst>
              </a:tr>
              <a:tr h="356965">
                <a:tc>
                  <a:txBody>
                    <a:bodyPr/>
                    <a:lstStyle/>
                    <a:p>
                      <a:r>
                        <a:rPr lang="en-IN" dirty="0"/>
                        <a:t>Servant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60682"/>
                  </a:ext>
                </a:extLst>
              </a:tr>
              <a:tr h="356965">
                <a:tc>
                  <a:txBody>
                    <a:bodyPr/>
                    <a:lstStyle/>
                    <a:p>
                      <a:r>
                        <a:rPr lang="en-IN" dirty="0"/>
                        <a:t>Oldman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528329"/>
                  </a:ext>
                </a:extLst>
              </a:tr>
            </a:tbl>
          </a:graphicData>
        </a:graphic>
      </p:graphicFrame>
      <p:pic>
        <p:nvPicPr>
          <p:cNvPr id="16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07D1A31A-4765-CD44-AB31-7D84E127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950915" y="1724927"/>
            <a:ext cx="711200" cy="841144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2CD148A-6F55-6368-793E-6E6CC672CBD9}"/>
              </a:ext>
            </a:extLst>
          </p:cNvPr>
          <p:cNvSpPr/>
          <p:nvPr/>
        </p:nvSpPr>
        <p:spPr>
          <a:xfrm>
            <a:off x="10247821" y="4985847"/>
            <a:ext cx="1058694" cy="40478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Schedule</a:t>
            </a:r>
          </a:p>
        </p:txBody>
      </p:sp>
      <p:pic>
        <p:nvPicPr>
          <p:cNvPr id="21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80603327-8505-8472-5EBF-AE0DFA9F7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598441" y="5117777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54977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774491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80838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3778860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C258F-8E99-D7CC-9733-916FCBEFF281}"/>
              </a:ext>
            </a:extLst>
          </p:cNvPr>
          <p:cNvSpPr/>
          <p:nvPr/>
        </p:nvSpPr>
        <p:spPr>
          <a:xfrm>
            <a:off x="4735774" y="418443"/>
            <a:ext cx="7137358" cy="3360417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B13EB30-75AA-FD72-6820-10360B007F33}"/>
              </a:ext>
            </a:extLst>
          </p:cNvPr>
          <p:cNvSpPr/>
          <p:nvPr/>
        </p:nvSpPr>
        <p:spPr>
          <a:xfrm>
            <a:off x="4921345" y="1024592"/>
            <a:ext cx="6639950" cy="407963"/>
          </a:xfrm>
          <a:prstGeom prst="round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Date	</a:t>
            </a:r>
            <a:r>
              <a:rPr lang="en-IN" sz="1400" dirty="0" err="1"/>
              <a:t>S.No</a:t>
            </a:r>
            <a:r>
              <a:rPr lang="en-IN" sz="1400" dirty="0"/>
              <a:t>.	SCENE HEADING	</a:t>
            </a:r>
            <a:r>
              <a:rPr lang="en-IN" sz="1400" dirty="0" err="1"/>
              <a:t>Estd</a:t>
            </a:r>
            <a:r>
              <a:rPr lang="en-IN" sz="1400" dirty="0"/>
              <a:t> Time	Day	Pages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A6EA78-793B-46AA-73B5-A6169E9B8007}"/>
              </a:ext>
            </a:extLst>
          </p:cNvPr>
          <p:cNvSpPr/>
          <p:nvPr/>
        </p:nvSpPr>
        <p:spPr>
          <a:xfrm>
            <a:off x="4947133" y="529875"/>
            <a:ext cx="6639950" cy="40796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ysClr val="windowText" lastClr="000000"/>
                </a:solidFill>
              </a:rPr>
              <a:t>SCHEDULE 1: RAMOJI FILM CITY: 	From: 12 Aug 22 To: 18 Sept 22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D736E8-010A-B27F-5B7A-A69A5F9CF6A3}"/>
              </a:ext>
            </a:extLst>
          </p:cNvPr>
          <p:cNvSpPr/>
          <p:nvPr/>
        </p:nvSpPr>
        <p:spPr>
          <a:xfrm>
            <a:off x="4933066" y="1500548"/>
            <a:ext cx="6639950" cy="407963"/>
          </a:xfrm>
          <a:prstGeom prst="roundRect">
            <a:avLst/>
          </a:prstGeom>
          <a:solidFill>
            <a:srgbClr val="7030A0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12 Aug 22	48	INT. TEMPLE – NIGHT	2	1	47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B444D2-1102-8E04-A433-96C2EADF76A3}"/>
              </a:ext>
            </a:extLst>
          </p:cNvPr>
          <p:cNvSpPr/>
          <p:nvPr/>
        </p:nvSpPr>
        <p:spPr>
          <a:xfrm>
            <a:off x="4944789" y="1990577"/>
            <a:ext cx="6639950" cy="407963"/>
          </a:xfrm>
          <a:prstGeom prst="roundRect">
            <a:avLst/>
          </a:prstGeom>
          <a:solidFill>
            <a:srgbClr val="7030A0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13 Aug 22	48	INT. TEMPLE – NIGHT	2	2	48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270DDA-1E3E-BB36-7338-73EA5EBC3E9F}"/>
              </a:ext>
            </a:extLst>
          </p:cNvPr>
          <p:cNvSpPr/>
          <p:nvPr/>
        </p:nvSpPr>
        <p:spPr>
          <a:xfrm>
            <a:off x="4956511" y="2452468"/>
            <a:ext cx="6639950" cy="407963"/>
          </a:xfrm>
          <a:prstGeom prst="roundRect">
            <a:avLst/>
          </a:prstGeom>
          <a:solidFill>
            <a:srgbClr val="FFC000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14 Aug 22	41, 43	INT. BANK – NIGHT	2	1	40, 44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E81BE78-D1EE-1CC6-7F73-4F6EE635206C}"/>
              </a:ext>
            </a:extLst>
          </p:cNvPr>
          <p:cNvSpPr/>
          <p:nvPr/>
        </p:nvSpPr>
        <p:spPr>
          <a:xfrm>
            <a:off x="4954166" y="2942494"/>
            <a:ext cx="6639950" cy="407963"/>
          </a:xfrm>
          <a:prstGeom prst="roundRect">
            <a:avLst/>
          </a:prstGeom>
          <a:solidFill>
            <a:srgbClr val="FFC000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16 Aug 22	47	INT. BANK – NIGHT	2	1	40, 44</a:t>
            </a:r>
          </a:p>
        </p:txBody>
      </p:sp>
      <p:pic>
        <p:nvPicPr>
          <p:cNvPr id="1026" name="Picture 2" descr="Menu Icon Vector Art, Icons, and Graphics for Free Download">
            <a:extLst>
              <a:ext uri="{FF2B5EF4-FFF2-40B4-BE49-F238E27FC236}">
                <a16:creationId xmlns:a16="http://schemas.microsoft.com/office/drawing/2014/main" id="{47316435-6E81-2411-5F0D-F1F8F2A25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0" t="9535" r="19500" b="54123"/>
          <a:stretch/>
        </p:blipFill>
        <p:spPr bwMode="auto">
          <a:xfrm>
            <a:off x="11229975" y="2961250"/>
            <a:ext cx="180976" cy="37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Menu Icon Vector Art, Icons, and Graphics for Free Download">
            <a:extLst>
              <a:ext uri="{FF2B5EF4-FFF2-40B4-BE49-F238E27FC236}">
                <a16:creationId xmlns:a16="http://schemas.microsoft.com/office/drawing/2014/main" id="{FB93E173-F399-9F43-1189-33107697D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0" t="9535" r="19500" b="54123"/>
          <a:stretch/>
        </p:blipFill>
        <p:spPr bwMode="auto">
          <a:xfrm>
            <a:off x="11240896" y="2462672"/>
            <a:ext cx="180976" cy="37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Menu Icon Vector Art, Icons, and Graphics for Free Download">
            <a:extLst>
              <a:ext uri="{FF2B5EF4-FFF2-40B4-BE49-F238E27FC236}">
                <a16:creationId xmlns:a16="http://schemas.microsoft.com/office/drawing/2014/main" id="{92313571-B092-48BA-B3CC-08BE0142B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0" t="9535" r="19500" b="54123"/>
          <a:stretch/>
        </p:blipFill>
        <p:spPr bwMode="auto">
          <a:xfrm>
            <a:off x="11229975" y="2008750"/>
            <a:ext cx="180976" cy="37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Menu Icon Vector Art, Icons, and Graphics for Free Download">
            <a:extLst>
              <a:ext uri="{FF2B5EF4-FFF2-40B4-BE49-F238E27FC236}">
                <a16:creationId xmlns:a16="http://schemas.microsoft.com/office/drawing/2014/main" id="{2730127E-40DB-EBE6-82CA-876B7B883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0" t="9535" r="19500" b="54123"/>
          <a:stretch/>
        </p:blipFill>
        <p:spPr bwMode="auto">
          <a:xfrm>
            <a:off x="11240896" y="1510172"/>
            <a:ext cx="180976" cy="37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8BE14AB-4B8A-17C9-9C2E-984537CCF64A}"/>
              </a:ext>
            </a:extLst>
          </p:cNvPr>
          <p:cNvSpPr/>
          <p:nvPr/>
        </p:nvSpPr>
        <p:spPr>
          <a:xfrm>
            <a:off x="10809028" y="3425656"/>
            <a:ext cx="735675" cy="289489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AC7362-64A6-32A3-EB5D-50ACDD5A33B7}"/>
              </a:ext>
            </a:extLst>
          </p:cNvPr>
          <p:cNvSpPr/>
          <p:nvPr/>
        </p:nvSpPr>
        <p:spPr>
          <a:xfrm>
            <a:off x="4738046" y="3887259"/>
            <a:ext cx="7137358" cy="2552297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7C841A5-0A77-B6F8-2BD3-651B9B40371E}"/>
              </a:ext>
            </a:extLst>
          </p:cNvPr>
          <p:cNvSpPr/>
          <p:nvPr/>
        </p:nvSpPr>
        <p:spPr>
          <a:xfrm>
            <a:off x="4923617" y="4493407"/>
            <a:ext cx="6639950" cy="407963"/>
          </a:xfrm>
          <a:prstGeom prst="round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Date	</a:t>
            </a:r>
            <a:r>
              <a:rPr lang="en-IN" sz="1400" dirty="0" err="1"/>
              <a:t>S.No</a:t>
            </a:r>
            <a:r>
              <a:rPr lang="en-IN" sz="1400" dirty="0"/>
              <a:t>.	SCENE HEADING	</a:t>
            </a:r>
            <a:r>
              <a:rPr lang="en-IN" sz="1400" dirty="0" err="1"/>
              <a:t>Estd</a:t>
            </a:r>
            <a:r>
              <a:rPr lang="en-IN" sz="1400" dirty="0"/>
              <a:t> Time	Day	Pages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F42EB2A-380B-653E-C15B-6D2D05BB8638}"/>
              </a:ext>
            </a:extLst>
          </p:cNvPr>
          <p:cNvSpPr/>
          <p:nvPr/>
        </p:nvSpPr>
        <p:spPr>
          <a:xfrm>
            <a:off x="4949405" y="3998690"/>
            <a:ext cx="6639950" cy="40796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ysClr val="windowText" lastClr="000000"/>
                </a:solidFill>
              </a:rPr>
              <a:t>SCHEDULE 2: Vizag 	From: 22 Sept 22 To: 29 Sept 22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CD0215A-F76E-F00B-2899-1660DAD103A0}"/>
              </a:ext>
            </a:extLst>
          </p:cNvPr>
          <p:cNvSpPr/>
          <p:nvPr/>
        </p:nvSpPr>
        <p:spPr>
          <a:xfrm>
            <a:off x="4935338" y="4969363"/>
            <a:ext cx="6639950" cy="407963"/>
          </a:xfrm>
          <a:prstGeom prst="roundRect">
            <a:avLst/>
          </a:prstGeom>
          <a:solidFill>
            <a:srgbClr val="7030A0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22 Sept 22	50,51    INT. DEVA LODGE– NIGHT	1	1	36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7D0DD0E-1691-E292-04F5-6C76F867A1E7}"/>
              </a:ext>
            </a:extLst>
          </p:cNvPr>
          <p:cNvSpPr/>
          <p:nvPr/>
        </p:nvSpPr>
        <p:spPr>
          <a:xfrm>
            <a:off x="4947061" y="5459392"/>
            <a:ext cx="6639950" cy="407963"/>
          </a:xfrm>
          <a:prstGeom prst="roundRect">
            <a:avLst/>
          </a:prstGeom>
          <a:solidFill>
            <a:srgbClr val="FFC000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24 Sep 22	42,45     EXT. TAXI STAND – NIGHT	2	1	43,50</a:t>
            </a:r>
          </a:p>
        </p:txBody>
      </p:sp>
      <p:pic>
        <p:nvPicPr>
          <p:cNvPr id="54" name="Picture 2" descr="Menu Icon Vector Art, Icons, and Graphics for Free Download">
            <a:extLst>
              <a:ext uri="{FF2B5EF4-FFF2-40B4-BE49-F238E27FC236}">
                <a16:creationId xmlns:a16="http://schemas.microsoft.com/office/drawing/2014/main" id="{AE453B21-43DB-623A-C3A1-3B6902310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0" t="9535" r="19500" b="54123"/>
          <a:stretch/>
        </p:blipFill>
        <p:spPr bwMode="auto">
          <a:xfrm>
            <a:off x="11232247" y="5477565"/>
            <a:ext cx="180976" cy="37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Menu Icon Vector Art, Icons, and Graphics for Free Download">
            <a:extLst>
              <a:ext uri="{FF2B5EF4-FFF2-40B4-BE49-F238E27FC236}">
                <a16:creationId xmlns:a16="http://schemas.microsoft.com/office/drawing/2014/main" id="{9BCC664A-4E7E-CD50-57E6-9DF9C3AC2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0" t="9535" r="19500" b="54123"/>
          <a:stretch/>
        </p:blipFill>
        <p:spPr bwMode="auto">
          <a:xfrm>
            <a:off x="11243168" y="4978987"/>
            <a:ext cx="180976" cy="37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03397E2-DCC5-A7DE-1F51-65D1DD228A33}"/>
              </a:ext>
            </a:extLst>
          </p:cNvPr>
          <p:cNvSpPr/>
          <p:nvPr/>
        </p:nvSpPr>
        <p:spPr>
          <a:xfrm>
            <a:off x="10811300" y="6028203"/>
            <a:ext cx="735675" cy="289489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277909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/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/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960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2CFB34-A677-6B6C-AB13-B7EF83957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60" y="418443"/>
            <a:ext cx="8467191" cy="6021113"/>
          </a:xfrm>
          <a:prstGeom prst="rect">
            <a:avLst/>
          </a:prstGeom>
        </p:spPr>
      </p:pic>
      <p:pic>
        <p:nvPicPr>
          <p:cNvPr id="11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2057D8D3-532A-A89A-DE42-A7C382A11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681368" y="5302982"/>
            <a:ext cx="711200" cy="841144"/>
          </a:xfrm>
          <a:prstGeom prst="rect">
            <a:avLst/>
          </a:prstGeom>
          <a:noFill/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9383A8-FEF3-07EA-49D7-F1F02E199F91}"/>
              </a:ext>
            </a:extLst>
          </p:cNvPr>
          <p:cNvSpPr/>
          <p:nvPr/>
        </p:nvSpPr>
        <p:spPr>
          <a:xfrm>
            <a:off x="3267986" y="194059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F08097-BACF-41A0-A39C-1C46BB07D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6BA761-DC00-C32E-565C-A3B313E6FAFA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9F6253-27BC-E69A-22EA-D52D0120D9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40788" y="2786134"/>
            <a:ext cx="1500170" cy="28927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03AC5C-2501-7595-B733-25F542486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3" r="82495" b="40763"/>
          <a:stretch/>
        </p:blipFill>
        <p:spPr>
          <a:xfrm>
            <a:off x="3158056" y="3542925"/>
            <a:ext cx="1482184" cy="16240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14A0E3-E5F6-6E76-62CB-9D09E3B0EB48}"/>
              </a:ext>
            </a:extLst>
          </p:cNvPr>
          <p:cNvSpPr txBox="1"/>
          <p:nvPr/>
        </p:nvSpPr>
        <p:spPr>
          <a:xfrm>
            <a:off x="3398293" y="2740914"/>
            <a:ext cx="1110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2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200" dirty="0">
                <a:solidFill>
                  <a:srgbClr val="E8F9FD"/>
                </a:solidFill>
              </a:rPr>
              <a:t>Assign Rights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087153-ABD7-D938-1B20-D46A6F8E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20AF534-211C-2A45-9682-A385D2AC9561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F653E4-30E0-7AEF-CBC8-EAA30DBA8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0183A0-6299-4207-3929-0674BC1C0514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1C379-9545-861E-9279-0736622516A1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28E48D-68AD-707A-F901-B272E9328B9D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8187B-DA9D-DD8A-76D3-E7A8FDD396DA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987D7A-8CE4-F446-73B5-46EB2E9E2BAE}"/>
              </a:ext>
            </a:extLst>
          </p:cNvPr>
          <p:cNvSpPr/>
          <p:nvPr/>
        </p:nvSpPr>
        <p:spPr>
          <a:xfrm>
            <a:off x="3375416" y="237271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5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/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88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049CB46-3D9E-6C62-D855-CC241807B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02B9-01B1-641E-DE85-BE4DFEC75FFF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6A1549-041E-97C2-AF1F-FC7D3354E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1A9DDB-2E30-DF1B-96CE-579E66CB6B40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AF39A1-35C9-EAE6-D970-DB242A2101B5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38DBEC-F16B-D558-F7C9-BC999F22ED6E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5E63B0-EF53-6C0A-9F4A-F6364BFB91CB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9EB6CE-465E-9484-473D-025D3562B7C1}"/>
              </a:ext>
            </a:extLst>
          </p:cNvPr>
          <p:cNvSpPr/>
          <p:nvPr/>
        </p:nvSpPr>
        <p:spPr>
          <a:xfrm>
            <a:off x="3375416" y="258257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C1516DDC-F3DF-D1F3-4FE2-246BDBEB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860889" y="2693605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7167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C6DBF2-3FEF-609F-6896-121FFFA413A4}"/>
              </a:ext>
            </a:extLst>
          </p:cNvPr>
          <p:cNvSpPr/>
          <p:nvPr/>
        </p:nvSpPr>
        <p:spPr>
          <a:xfrm>
            <a:off x="4721900" y="453190"/>
            <a:ext cx="6886649" cy="40640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Direction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85A92-5CC6-2F58-7B19-23389C128AF4}"/>
              </a:ext>
            </a:extLst>
          </p:cNvPr>
          <p:cNvSpPr/>
          <p:nvPr/>
        </p:nvSpPr>
        <p:spPr>
          <a:xfrm>
            <a:off x="4721902" y="952609"/>
            <a:ext cx="6886649" cy="40640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Camera and Lighting</a:t>
            </a:r>
          </a:p>
        </p:txBody>
      </p:sp>
      <p:pic>
        <p:nvPicPr>
          <p:cNvPr id="3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18CAF0EC-22B4-16E6-B573-9EB4355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706404" y="616212"/>
            <a:ext cx="711200" cy="841144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3F427F-EBF4-144D-4915-BACA59DE72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A7CC8C-F0E8-8A06-4BE3-03535B2E6563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1FEF1C-35F1-CF5E-7C13-98F887B0F9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ED79BF-DFCC-BF9C-9E3D-5751F8E6241A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15DD3A-E636-039C-313B-E0FCDB20E880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C0224-C361-8E47-980B-59864432C5D1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0E917F-312D-C4C7-156E-5656A891F229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F5B2FC-E2A2-37EE-777C-87D068BA7A3F}"/>
              </a:ext>
            </a:extLst>
          </p:cNvPr>
          <p:cNvSpPr/>
          <p:nvPr/>
        </p:nvSpPr>
        <p:spPr>
          <a:xfrm>
            <a:off x="3375416" y="258257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89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C6DBF2-3FEF-609F-6896-121FFFA413A4}"/>
              </a:ext>
            </a:extLst>
          </p:cNvPr>
          <p:cNvSpPr/>
          <p:nvPr/>
        </p:nvSpPr>
        <p:spPr>
          <a:xfrm>
            <a:off x="4721900" y="453190"/>
            <a:ext cx="6886649" cy="40640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Direction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85A92-5CC6-2F58-7B19-23389C128AF4}"/>
              </a:ext>
            </a:extLst>
          </p:cNvPr>
          <p:cNvSpPr/>
          <p:nvPr/>
        </p:nvSpPr>
        <p:spPr>
          <a:xfrm>
            <a:off x="4721902" y="1987322"/>
            <a:ext cx="6886649" cy="40640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Camera and Lighting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0E821-6A2A-36FC-8875-5E06855BBBEF}"/>
              </a:ext>
            </a:extLst>
          </p:cNvPr>
          <p:cNvSpPr/>
          <p:nvPr/>
        </p:nvSpPr>
        <p:spPr>
          <a:xfrm>
            <a:off x="5359329" y="927521"/>
            <a:ext cx="6249220" cy="406400"/>
          </a:xfrm>
          <a:prstGeom prst="rect">
            <a:avLst/>
          </a:prstGeom>
          <a:solidFill>
            <a:srgbClr val="416FD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bg1"/>
                </a:solidFill>
              </a:rPr>
              <a:t>Direction Team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ADB49C-1155-D1AA-621A-D12439E733D2}"/>
              </a:ext>
            </a:extLst>
          </p:cNvPr>
          <p:cNvSpPr/>
          <p:nvPr/>
        </p:nvSpPr>
        <p:spPr>
          <a:xfrm>
            <a:off x="5325614" y="1439345"/>
            <a:ext cx="6282934" cy="406400"/>
          </a:xfrm>
          <a:prstGeom prst="rect">
            <a:avLst/>
          </a:prstGeom>
          <a:solidFill>
            <a:srgbClr val="416FD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bg1"/>
                </a:solidFill>
              </a:rPr>
              <a:t>Locations</a:t>
            </a:r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A82CE048-41B9-2A0D-AC88-40B8D3375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467081" y="1018773"/>
            <a:ext cx="711200" cy="841144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D92A17-4EA6-D339-AF78-E8513C06D4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6B43CA-CCE2-6233-BFC2-B89FA9645C73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4D2318-6F0C-67F4-703E-BD4CB6D347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689D26-2B26-681E-AB30-3A147D3E7E3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13262C-84D0-49DF-5CAD-CC2E61497A8F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1232E-42B3-6466-2BD5-6BBDCC17C06F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99C96-4A8B-3CB8-9E2B-6A85DF7C0F4D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AD22DB-A431-4A26-F9E5-90B119E1003A}"/>
              </a:ext>
            </a:extLst>
          </p:cNvPr>
          <p:cNvSpPr/>
          <p:nvPr/>
        </p:nvSpPr>
        <p:spPr>
          <a:xfrm>
            <a:off x="3375416" y="258257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33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C6DBF2-3FEF-609F-6896-121FFFA413A4}"/>
              </a:ext>
            </a:extLst>
          </p:cNvPr>
          <p:cNvSpPr/>
          <p:nvPr/>
        </p:nvSpPr>
        <p:spPr>
          <a:xfrm>
            <a:off x="4721900" y="453190"/>
            <a:ext cx="6886649" cy="40640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Direction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85A92-5CC6-2F58-7B19-23389C128AF4}"/>
              </a:ext>
            </a:extLst>
          </p:cNvPr>
          <p:cNvSpPr/>
          <p:nvPr/>
        </p:nvSpPr>
        <p:spPr>
          <a:xfrm>
            <a:off x="4721902" y="4080814"/>
            <a:ext cx="6886649" cy="40640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Camera and Lighting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0E821-6A2A-36FC-8875-5E06855BBBEF}"/>
              </a:ext>
            </a:extLst>
          </p:cNvPr>
          <p:cNvSpPr/>
          <p:nvPr/>
        </p:nvSpPr>
        <p:spPr>
          <a:xfrm>
            <a:off x="5359329" y="927521"/>
            <a:ext cx="6249220" cy="406400"/>
          </a:xfrm>
          <a:prstGeom prst="rect">
            <a:avLst/>
          </a:prstGeom>
          <a:solidFill>
            <a:srgbClr val="416FD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bg1"/>
                </a:solidFill>
              </a:rPr>
              <a:t>Direction Team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4EDB1-FB0C-C907-8033-C10FF1E81E67}"/>
              </a:ext>
            </a:extLst>
          </p:cNvPr>
          <p:cNvSpPr/>
          <p:nvPr/>
        </p:nvSpPr>
        <p:spPr>
          <a:xfrm>
            <a:off x="6724752" y="2485190"/>
            <a:ext cx="4883796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Second 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4C09C-EC35-AACB-6222-2542C1BAF3C3}"/>
              </a:ext>
            </a:extLst>
          </p:cNvPr>
          <p:cNvSpPr/>
          <p:nvPr/>
        </p:nvSpPr>
        <p:spPr>
          <a:xfrm>
            <a:off x="6724753" y="1469190"/>
            <a:ext cx="4883796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Director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6B2ECD-32BA-E791-B184-7CCBF9E424B3}"/>
              </a:ext>
            </a:extLst>
          </p:cNvPr>
          <p:cNvSpPr/>
          <p:nvPr/>
        </p:nvSpPr>
        <p:spPr>
          <a:xfrm>
            <a:off x="6724752" y="1977190"/>
            <a:ext cx="4883796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First 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ADB49C-1155-D1AA-621A-D12439E733D2}"/>
              </a:ext>
            </a:extLst>
          </p:cNvPr>
          <p:cNvSpPr/>
          <p:nvPr/>
        </p:nvSpPr>
        <p:spPr>
          <a:xfrm>
            <a:off x="5325614" y="3532837"/>
            <a:ext cx="6282934" cy="406400"/>
          </a:xfrm>
          <a:prstGeom prst="rect">
            <a:avLst/>
          </a:prstGeom>
          <a:solidFill>
            <a:srgbClr val="416FD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bg1"/>
                </a:solidFill>
              </a:rPr>
              <a:t>Locations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135A7-7AC3-6B44-0F9E-590058958AB9}"/>
              </a:ext>
            </a:extLst>
          </p:cNvPr>
          <p:cNvSpPr/>
          <p:nvPr/>
        </p:nvSpPr>
        <p:spPr>
          <a:xfrm>
            <a:off x="6727252" y="2997350"/>
            <a:ext cx="4883796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Add New</a:t>
            </a:r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BCDAFC09-1BD8-1E6C-0377-58E137C3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9166650" y="3205875"/>
            <a:ext cx="711200" cy="841144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2920BC-1EA6-DBF0-06A1-71674759A9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3CC56B-B986-8BE9-9CC7-74DEB2593208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D410611-CB01-E0E7-18ED-9A7D6CD932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ABAD74-519E-CF7F-D660-15C44E5AF47D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D9D7E4-1954-5AA5-122E-DD7B08582BA6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E273D0-319B-A2AD-C08D-59089D96770D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96B634-6633-D5E4-B4BC-42C7D3C8A17A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7D8995-7E06-1E64-958C-E420066BBADE}"/>
              </a:ext>
            </a:extLst>
          </p:cNvPr>
          <p:cNvSpPr/>
          <p:nvPr/>
        </p:nvSpPr>
        <p:spPr>
          <a:xfrm>
            <a:off x="3375416" y="258257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99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C6DBF2-3FEF-609F-6896-121FFFA413A4}"/>
              </a:ext>
            </a:extLst>
          </p:cNvPr>
          <p:cNvSpPr/>
          <p:nvPr/>
        </p:nvSpPr>
        <p:spPr>
          <a:xfrm>
            <a:off x="4721900" y="453190"/>
            <a:ext cx="6886649" cy="40640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Direction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85A92-5CC6-2F58-7B19-23389C128AF4}"/>
              </a:ext>
            </a:extLst>
          </p:cNvPr>
          <p:cNvSpPr/>
          <p:nvPr/>
        </p:nvSpPr>
        <p:spPr>
          <a:xfrm>
            <a:off x="4721902" y="952609"/>
            <a:ext cx="6886649" cy="40640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Camera and Lighting</a:t>
            </a:r>
          </a:p>
        </p:txBody>
      </p:sp>
      <p:pic>
        <p:nvPicPr>
          <p:cNvPr id="3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18CAF0EC-22B4-16E6-B573-9EB4355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9283920" y="1077877"/>
            <a:ext cx="711200" cy="841144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0238AA-BFEB-1C3D-B231-B2CF7BB832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614441-CA3E-AEA5-C59C-6BB3FE269BCB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F5F673-5BC8-32D8-1899-943807817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B4B309-1C67-9E24-9842-8237817934ED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DADCFF-F232-3D28-AE8F-BF937AB8672A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7172D-2195-413B-AF3A-64C6224A92DD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FAA2A2-323E-2164-8A02-168BB9AB37B9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64A9FD-7506-13DE-3555-2788736678CC}"/>
              </a:ext>
            </a:extLst>
          </p:cNvPr>
          <p:cNvSpPr/>
          <p:nvPr/>
        </p:nvSpPr>
        <p:spPr>
          <a:xfrm>
            <a:off x="3375416" y="258257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401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C6DBF2-3FEF-609F-6896-121FFFA413A4}"/>
              </a:ext>
            </a:extLst>
          </p:cNvPr>
          <p:cNvSpPr/>
          <p:nvPr/>
        </p:nvSpPr>
        <p:spPr>
          <a:xfrm>
            <a:off x="4721900" y="453190"/>
            <a:ext cx="6886649" cy="40640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Direction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85A92-5CC6-2F58-7B19-23389C128AF4}"/>
              </a:ext>
            </a:extLst>
          </p:cNvPr>
          <p:cNvSpPr/>
          <p:nvPr/>
        </p:nvSpPr>
        <p:spPr>
          <a:xfrm>
            <a:off x="4721902" y="952606"/>
            <a:ext cx="6886649" cy="40640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Camera and Lighting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D958F-5EE3-4BFC-CC63-06E10BC9A708}"/>
              </a:ext>
            </a:extLst>
          </p:cNvPr>
          <p:cNvSpPr/>
          <p:nvPr/>
        </p:nvSpPr>
        <p:spPr>
          <a:xfrm>
            <a:off x="5333930" y="1492267"/>
            <a:ext cx="6249220" cy="406400"/>
          </a:xfrm>
          <a:prstGeom prst="rect">
            <a:avLst/>
          </a:prstGeom>
          <a:solidFill>
            <a:srgbClr val="416FD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bg1"/>
                </a:solidFill>
              </a:rPr>
              <a:t>Photography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0B4508-EBA1-1A5A-4BC3-C9303D6BC644}"/>
              </a:ext>
            </a:extLst>
          </p:cNvPr>
          <p:cNvSpPr/>
          <p:nvPr/>
        </p:nvSpPr>
        <p:spPr>
          <a:xfrm>
            <a:off x="5359329" y="2025312"/>
            <a:ext cx="6249220" cy="406400"/>
          </a:xfrm>
          <a:prstGeom prst="rect">
            <a:avLst/>
          </a:prstGeom>
          <a:solidFill>
            <a:srgbClr val="416FD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bg1"/>
                </a:solidFill>
              </a:rPr>
              <a:t>Lighting</a:t>
            </a:r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D3EAC092-E022-4485-76AE-23373A9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9115478" y="1695467"/>
            <a:ext cx="711200" cy="841144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00ADF8-B53C-BAA8-7C55-7929A0D68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BB424-EE6E-36D6-6D94-EEF079401A23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D3F30F-E37F-956D-215F-0C08D0F85E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3FD9341-3652-00FB-54C3-05930370312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110959-CD5C-7CEA-8D77-EE8FFE7626C2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D70A68-00C8-88C0-4BC4-43CB52519966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C24276-7A34-987F-0C79-E7196CE5D898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439767-A3DD-602E-FF6B-64F0E9E65614}"/>
              </a:ext>
            </a:extLst>
          </p:cNvPr>
          <p:cNvSpPr/>
          <p:nvPr/>
        </p:nvSpPr>
        <p:spPr>
          <a:xfrm>
            <a:off x="3375416" y="258257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C6DBF2-3FEF-609F-6896-121FFFA413A4}"/>
              </a:ext>
            </a:extLst>
          </p:cNvPr>
          <p:cNvSpPr/>
          <p:nvPr/>
        </p:nvSpPr>
        <p:spPr>
          <a:xfrm>
            <a:off x="4721900" y="453190"/>
            <a:ext cx="6886649" cy="40640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Direction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85A92-5CC6-2F58-7B19-23389C128AF4}"/>
              </a:ext>
            </a:extLst>
          </p:cNvPr>
          <p:cNvSpPr/>
          <p:nvPr/>
        </p:nvSpPr>
        <p:spPr>
          <a:xfrm>
            <a:off x="4721902" y="952606"/>
            <a:ext cx="6886649" cy="40640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Camera and Lighting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D958F-5EE3-4BFC-CC63-06E10BC9A708}"/>
              </a:ext>
            </a:extLst>
          </p:cNvPr>
          <p:cNvSpPr/>
          <p:nvPr/>
        </p:nvSpPr>
        <p:spPr>
          <a:xfrm>
            <a:off x="5333930" y="1492267"/>
            <a:ext cx="6249220" cy="406400"/>
          </a:xfrm>
          <a:prstGeom prst="rect">
            <a:avLst/>
          </a:prstGeom>
          <a:solidFill>
            <a:srgbClr val="416FD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bg1"/>
                </a:solidFill>
              </a:rPr>
              <a:t>Photography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FABAA3-44E2-2B1A-0637-5C3343FD4ABD}"/>
              </a:ext>
            </a:extLst>
          </p:cNvPr>
          <p:cNvSpPr/>
          <p:nvPr/>
        </p:nvSpPr>
        <p:spPr>
          <a:xfrm>
            <a:off x="6673955" y="2031928"/>
            <a:ext cx="4883796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DOP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99ED3-60B8-41A8-9966-E5D6F915BC53}"/>
              </a:ext>
            </a:extLst>
          </p:cNvPr>
          <p:cNvSpPr/>
          <p:nvPr/>
        </p:nvSpPr>
        <p:spPr>
          <a:xfrm>
            <a:off x="6673954" y="2539928"/>
            <a:ext cx="4883796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 Operator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D1D491-7E75-5017-0409-752E71D5B981}"/>
              </a:ext>
            </a:extLst>
          </p:cNvPr>
          <p:cNvSpPr/>
          <p:nvPr/>
        </p:nvSpPr>
        <p:spPr>
          <a:xfrm>
            <a:off x="5333930" y="3563344"/>
            <a:ext cx="6249220" cy="406400"/>
          </a:xfrm>
          <a:prstGeom prst="rect">
            <a:avLst/>
          </a:prstGeom>
          <a:solidFill>
            <a:srgbClr val="416FD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bg1"/>
                </a:solidFill>
              </a:rPr>
              <a:t>Lighting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340765-AA44-F498-AD93-338E1138E307}"/>
              </a:ext>
            </a:extLst>
          </p:cNvPr>
          <p:cNvSpPr/>
          <p:nvPr/>
        </p:nvSpPr>
        <p:spPr>
          <a:xfrm>
            <a:off x="6699353" y="3055344"/>
            <a:ext cx="4883796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Add New</a:t>
            </a:r>
          </a:p>
        </p:txBody>
      </p:sp>
      <p:pic>
        <p:nvPicPr>
          <p:cNvPr id="16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C46577C-143C-D968-5FA7-55E2B24D2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9692994" y="3237616"/>
            <a:ext cx="711200" cy="841144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D8B8BD-E4FE-6C75-E8F7-6708F66E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604ECF4-CE10-9BF7-F970-9F77F083BD08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3C8ED10-F06A-83C3-BD7C-071317A59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BB6C13C-A372-B7B8-F3C1-9C52F37660DC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CC0A16-13F5-4186-4663-32E9E12BC1B9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C62297-97C8-3740-1341-9E2B16BB67DE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5B105B-5E9C-950E-6F83-152354E41658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889C92-A662-9654-5FB6-EB179DED7B60}"/>
              </a:ext>
            </a:extLst>
          </p:cNvPr>
          <p:cNvSpPr/>
          <p:nvPr/>
        </p:nvSpPr>
        <p:spPr>
          <a:xfrm>
            <a:off x="3375416" y="258257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251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/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05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/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813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3687BC9-8A96-C8F6-7C1B-E844C3121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F85971-446D-84DD-E89B-21FF22AA1E1F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10B95-4802-16BC-1FC0-711976CFB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909E85-AAC5-EC17-249E-B55BB53225BA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4BB52A-06F3-41C4-EACE-385DD2BE48F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E2E4F-CFCE-3F78-3DBD-B11FC26DAE9F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F1B538-87D1-9133-CD7B-F4B2BD3F0C6C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8103A0-C222-FDDE-AE1E-40B6F0B03913}"/>
              </a:ext>
            </a:extLst>
          </p:cNvPr>
          <p:cNvSpPr/>
          <p:nvPr/>
        </p:nvSpPr>
        <p:spPr>
          <a:xfrm>
            <a:off x="3379632" y="279092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ECAE77A-C815-C742-5F0B-2F24E4A7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668974" y="2893659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7527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2021651-3DBC-3F79-EEFE-707FB83519D2}"/>
              </a:ext>
            </a:extLst>
          </p:cNvPr>
          <p:cNvSpPr/>
          <p:nvPr/>
        </p:nvSpPr>
        <p:spPr>
          <a:xfrm>
            <a:off x="7253530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Sub-Department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B83A2-E1E1-C6EB-BEF4-C3F8B09C1C36}"/>
              </a:ext>
            </a:extLst>
          </p:cNvPr>
          <p:cNvSpPr/>
          <p:nvPr/>
        </p:nvSpPr>
        <p:spPr>
          <a:xfrm>
            <a:off x="4798727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32EE3-751D-189D-E614-393AF0B393CF}"/>
              </a:ext>
            </a:extLst>
          </p:cNvPr>
          <p:cNvSpPr/>
          <p:nvPr/>
        </p:nvSpPr>
        <p:spPr>
          <a:xfrm>
            <a:off x="9685880" y="469341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74776-B73D-9AD6-1314-BF4E619037EC}"/>
              </a:ext>
            </a:extLst>
          </p:cNvPr>
          <p:cNvSpPr/>
          <p:nvPr/>
        </p:nvSpPr>
        <p:spPr>
          <a:xfrm>
            <a:off x="7277594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67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71185-9B9C-B356-25BF-4FFCBA193009}"/>
              </a:ext>
            </a:extLst>
          </p:cNvPr>
          <p:cNvSpPr/>
          <p:nvPr/>
        </p:nvSpPr>
        <p:spPr>
          <a:xfrm>
            <a:off x="4811632" y="1050955"/>
            <a:ext cx="2300711" cy="406401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67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4AF2D0-1001-CEDB-C82C-2BE8B7881762}"/>
              </a:ext>
            </a:extLst>
          </p:cNvPr>
          <p:cNvSpPr/>
          <p:nvPr/>
        </p:nvSpPr>
        <p:spPr>
          <a:xfrm>
            <a:off x="9675889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67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E18370-F37C-12D7-2879-803200E37585}"/>
              </a:ext>
            </a:extLst>
          </p:cNvPr>
          <p:cNvSpPr/>
          <p:nvPr/>
        </p:nvSpPr>
        <p:spPr>
          <a:xfrm>
            <a:off x="9698785" y="5889827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Bulk Upload</a:t>
            </a:r>
          </a:p>
        </p:txBody>
      </p:sp>
      <p:pic>
        <p:nvPicPr>
          <p:cNvPr id="2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8D47BED6-E693-EADF-3CFA-2875D656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820665" y="6120063"/>
            <a:ext cx="711200" cy="841144"/>
          </a:xfrm>
          <a:prstGeom prst="rect">
            <a:avLst/>
          </a:prstGeom>
          <a:noFill/>
        </p:spPr>
      </p:pic>
      <p:pic>
        <p:nvPicPr>
          <p:cNvPr id="1028" name="Picture 4" descr="Image result for excel download icon">
            <a:extLst>
              <a:ext uri="{FF2B5EF4-FFF2-40B4-BE49-F238E27FC236}">
                <a16:creationId xmlns:a16="http://schemas.microsoft.com/office/drawing/2014/main" id="{3141D752-669E-2757-7C2C-AD543994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01" y="5855170"/>
            <a:ext cx="581614" cy="5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8BBF62-207E-7159-F3E5-1865263201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C65BF4E-A84C-9EC4-68A6-810435386D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221690C-56D7-B33D-55A0-3B373A3293A9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AE1587-3B28-B97B-6C9A-9642444AA8E9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3196832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2021651-3DBC-3F79-EEFE-707FB83519D2}"/>
              </a:ext>
            </a:extLst>
          </p:cNvPr>
          <p:cNvSpPr/>
          <p:nvPr/>
        </p:nvSpPr>
        <p:spPr>
          <a:xfrm>
            <a:off x="7253530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Sub-Department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B83A2-E1E1-C6EB-BEF4-C3F8B09C1C36}"/>
              </a:ext>
            </a:extLst>
          </p:cNvPr>
          <p:cNvSpPr/>
          <p:nvPr/>
        </p:nvSpPr>
        <p:spPr>
          <a:xfrm>
            <a:off x="4798727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32EE3-751D-189D-E614-393AF0B393CF}"/>
              </a:ext>
            </a:extLst>
          </p:cNvPr>
          <p:cNvSpPr/>
          <p:nvPr/>
        </p:nvSpPr>
        <p:spPr>
          <a:xfrm>
            <a:off x="9685880" y="469341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74776-B73D-9AD6-1314-BF4E619037EC}"/>
              </a:ext>
            </a:extLst>
          </p:cNvPr>
          <p:cNvSpPr/>
          <p:nvPr/>
        </p:nvSpPr>
        <p:spPr>
          <a:xfrm>
            <a:off x="7277594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67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71185-9B9C-B356-25BF-4FFCBA193009}"/>
              </a:ext>
            </a:extLst>
          </p:cNvPr>
          <p:cNvSpPr/>
          <p:nvPr/>
        </p:nvSpPr>
        <p:spPr>
          <a:xfrm>
            <a:off x="4811632" y="1050955"/>
            <a:ext cx="2300711" cy="406401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67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4AF2D0-1001-CEDB-C82C-2BE8B7881762}"/>
              </a:ext>
            </a:extLst>
          </p:cNvPr>
          <p:cNvSpPr/>
          <p:nvPr/>
        </p:nvSpPr>
        <p:spPr>
          <a:xfrm>
            <a:off x="9675889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67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16556E40-3AD6-4C29-F427-3525B0FE9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5955535" y="1101149"/>
            <a:ext cx="711200" cy="841144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AE18370-F37C-12D7-2879-803200E37585}"/>
              </a:ext>
            </a:extLst>
          </p:cNvPr>
          <p:cNvSpPr/>
          <p:nvPr/>
        </p:nvSpPr>
        <p:spPr>
          <a:xfrm>
            <a:off x="9698785" y="5889827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Bulk Upload</a:t>
            </a:r>
          </a:p>
        </p:txBody>
      </p:sp>
      <p:pic>
        <p:nvPicPr>
          <p:cNvPr id="20" name="Picture 4" descr="Image result for excel download icon">
            <a:extLst>
              <a:ext uri="{FF2B5EF4-FFF2-40B4-BE49-F238E27FC236}">
                <a16:creationId xmlns:a16="http://schemas.microsoft.com/office/drawing/2014/main" id="{66E9927E-BF40-0F82-A1DE-A005EFD4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01" y="5855170"/>
            <a:ext cx="581614" cy="5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03EE44-052F-3CFB-A75A-49E3B936FD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75CB5F-8125-5782-319C-76D6D74A200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62B0B6-9D98-B139-EAE9-3B50F61FF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80EE1A8-B902-9EC2-66BC-F8A8554924FC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A7DEA-84E4-85D9-7A8B-B1EBC9512E1A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60031A-CFFC-D2E6-B23E-58CF0B70F247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FF932-A27C-2565-0A1A-B34F7A1FB561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F6948F-2FBC-789F-1DCB-23490E4D450D}"/>
              </a:ext>
            </a:extLst>
          </p:cNvPr>
          <p:cNvSpPr/>
          <p:nvPr/>
        </p:nvSpPr>
        <p:spPr>
          <a:xfrm>
            <a:off x="3379632" y="279092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126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2021651-3DBC-3F79-EEFE-707FB83519D2}"/>
              </a:ext>
            </a:extLst>
          </p:cNvPr>
          <p:cNvSpPr/>
          <p:nvPr/>
        </p:nvSpPr>
        <p:spPr>
          <a:xfrm>
            <a:off x="7253530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Sub-Department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B83A2-E1E1-C6EB-BEF4-C3F8B09C1C36}"/>
              </a:ext>
            </a:extLst>
          </p:cNvPr>
          <p:cNvSpPr/>
          <p:nvPr/>
        </p:nvSpPr>
        <p:spPr>
          <a:xfrm>
            <a:off x="4798727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32EE3-751D-189D-E614-393AF0B393CF}"/>
              </a:ext>
            </a:extLst>
          </p:cNvPr>
          <p:cNvSpPr/>
          <p:nvPr/>
        </p:nvSpPr>
        <p:spPr>
          <a:xfrm>
            <a:off x="9685880" y="469341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71185-9B9C-B356-25BF-4FFCBA193009}"/>
              </a:ext>
            </a:extLst>
          </p:cNvPr>
          <p:cNvSpPr/>
          <p:nvPr/>
        </p:nvSpPr>
        <p:spPr>
          <a:xfrm>
            <a:off x="4811632" y="1050955"/>
            <a:ext cx="2300711" cy="1740371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Direction</a:t>
            </a:r>
          </a:p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 &amp; Lighting</a:t>
            </a:r>
          </a:p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Sound</a:t>
            </a:r>
          </a:p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Production</a:t>
            </a:r>
          </a:p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Art</a:t>
            </a:r>
          </a:p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Costume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0C50E-531F-657C-D90D-FB67BEE42EA6}"/>
              </a:ext>
            </a:extLst>
          </p:cNvPr>
          <p:cNvSpPr/>
          <p:nvPr/>
        </p:nvSpPr>
        <p:spPr>
          <a:xfrm>
            <a:off x="7277594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67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8512D-4A0E-5BB0-A6D2-BACC9A61C3F5}"/>
              </a:ext>
            </a:extLst>
          </p:cNvPr>
          <p:cNvSpPr/>
          <p:nvPr/>
        </p:nvSpPr>
        <p:spPr>
          <a:xfrm>
            <a:off x="9675889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67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9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E629A6A-3D0F-8C96-8FDF-03936B7D6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5384800" y="1457356"/>
            <a:ext cx="711200" cy="841144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3DA391-079B-6EFF-937A-F1E64E2D6EAA}"/>
              </a:ext>
            </a:extLst>
          </p:cNvPr>
          <p:cNvSpPr/>
          <p:nvPr/>
        </p:nvSpPr>
        <p:spPr>
          <a:xfrm>
            <a:off x="9698785" y="5889827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Bulk Upload</a:t>
            </a:r>
          </a:p>
        </p:txBody>
      </p:sp>
      <p:pic>
        <p:nvPicPr>
          <p:cNvPr id="22" name="Picture 4" descr="Image result for excel download icon">
            <a:extLst>
              <a:ext uri="{FF2B5EF4-FFF2-40B4-BE49-F238E27FC236}">
                <a16:creationId xmlns:a16="http://schemas.microsoft.com/office/drawing/2014/main" id="{D1FD194C-FDAB-E3A7-143F-F85C094B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01" y="5855170"/>
            <a:ext cx="581614" cy="5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E1ADD-5E53-A9FB-004D-CFDF9A30C4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110F8A1-C860-C491-B4C1-462277DAFEA9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6B2C8D6-F764-77A9-4D21-304800559B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A221E76-39C4-8800-E93C-804A3FEFA476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CDC46F-4894-B7E5-4DB8-E194E0BB9081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2AF18F-C945-4A15-16CA-520688BA6446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506FE1-C30D-5589-BB8C-80FD30444417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FC1258-9BDE-AC19-4696-AD50089E2609}"/>
              </a:ext>
            </a:extLst>
          </p:cNvPr>
          <p:cNvSpPr/>
          <p:nvPr/>
        </p:nvSpPr>
        <p:spPr>
          <a:xfrm>
            <a:off x="3379632" y="279092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33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2021651-3DBC-3F79-EEFE-707FB83519D2}"/>
              </a:ext>
            </a:extLst>
          </p:cNvPr>
          <p:cNvSpPr/>
          <p:nvPr/>
        </p:nvSpPr>
        <p:spPr>
          <a:xfrm>
            <a:off x="7253530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Sub-Department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B83A2-E1E1-C6EB-BEF4-C3F8B09C1C36}"/>
              </a:ext>
            </a:extLst>
          </p:cNvPr>
          <p:cNvSpPr/>
          <p:nvPr/>
        </p:nvSpPr>
        <p:spPr>
          <a:xfrm>
            <a:off x="4798727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32EE3-751D-189D-E614-393AF0B393CF}"/>
              </a:ext>
            </a:extLst>
          </p:cNvPr>
          <p:cNvSpPr/>
          <p:nvPr/>
        </p:nvSpPr>
        <p:spPr>
          <a:xfrm>
            <a:off x="9685880" y="469341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E031F-5DF2-F915-38A7-F366FA82B552}"/>
              </a:ext>
            </a:extLst>
          </p:cNvPr>
          <p:cNvSpPr/>
          <p:nvPr/>
        </p:nvSpPr>
        <p:spPr>
          <a:xfrm>
            <a:off x="4811632" y="1050955"/>
            <a:ext cx="2300711" cy="406401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 &amp; Lighting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6C3B1-B08B-2C02-1814-3115014DAEDF}"/>
              </a:ext>
            </a:extLst>
          </p:cNvPr>
          <p:cNvSpPr/>
          <p:nvPr/>
        </p:nvSpPr>
        <p:spPr>
          <a:xfrm>
            <a:off x="7277594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67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8842F-D3C9-A18E-FE7B-DF51FBA4E156}"/>
              </a:ext>
            </a:extLst>
          </p:cNvPr>
          <p:cNvSpPr/>
          <p:nvPr/>
        </p:nvSpPr>
        <p:spPr>
          <a:xfrm>
            <a:off x="9675889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67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22852C6C-0A94-B7F8-6FA3-12603E0F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066770" y="1254155"/>
            <a:ext cx="711200" cy="841144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61F97C-0FC7-4C9D-483E-E8B9BB143248}"/>
              </a:ext>
            </a:extLst>
          </p:cNvPr>
          <p:cNvSpPr/>
          <p:nvPr/>
        </p:nvSpPr>
        <p:spPr>
          <a:xfrm>
            <a:off x="9698785" y="5889827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Bulk Upload</a:t>
            </a:r>
          </a:p>
        </p:txBody>
      </p:sp>
      <p:pic>
        <p:nvPicPr>
          <p:cNvPr id="23" name="Picture 4" descr="Image result for excel download icon">
            <a:extLst>
              <a:ext uri="{FF2B5EF4-FFF2-40B4-BE49-F238E27FC236}">
                <a16:creationId xmlns:a16="http://schemas.microsoft.com/office/drawing/2014/main" id="{4045256E-8B30-E7E8-1837-0835ABB3A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01" y="5855170"/>
            <a:ext cx="581614" cy="5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87D670-19E2-23B8-E05E-A6329DBB2C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A09683-E5E8-04CD-E881-7EED4AC34DDD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126081-4FC5-92EC-8060-18519867A9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5E1AFDE-DBD6-B499-650A-4155DC0745AD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B4BDE3-47B1-B4A1-548D-94C97F41A189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CFD9AF-8EB7-76F9-6CC9-7770573BC1F5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2376C-93B4-5FC8-826C-4EF3EF471E22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5BFEBE-F054-EF78-BD28-D252645E0A5F}"/>
              </a:ext>
            </a:extLst>
          </p:cNvPr>
          <p:cNvSpPr/>
          <p:nvPr/>
        </p:nvSpPr>
        <p:spPr>
          <a:xfrm>
            <a:off x="3379632" y="279092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24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2021651-3DBC-3F79-EEFE-707FB83519D2}"/>
              </a:ext>
            </a:extLst>
          </p:cNvPr>
          <p:cNvSpPr/>
          <p:nvPr/>
        </p:nvSpPr>
        <p:spPr>
          <a:xfrm>
            <a:off x="7253530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Sub-Department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B83A2-E1E1-C6EB-BEF4-C3F8B09C1C36}"/>
              </a:ext>
            </a:extLst>
          </p:cNvPr>
          <p:cNvSpPr/>
          <p:nvPr/>
        </p:nvSpPr>
        <p:spPr>
          <a:xfrm>
            <a:off x="4798727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32EE3-751D-189D-E614-393AF0B393CF}"/>
              </a:ext>
            </a:extLst>
          </p:cNvPr>
          <p:cNvSpPr/>
          <p:nvPr/>
        </p:nvSpPr>
        <p:spPr>
          <a:xfrm>
            <a:off x="9685880" y="469341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74776-B73D-9AD6-1314-BF4E619037EC}"/>
              </a:ext>
            </a:extLst>
          </p:cNvPr>
          <p:cNvSpPr/>
          <p:nvPr/>
        </p:nvSpPr>
        <p:spPr>
          <a:xfrm>
            <a:off x="7277594" y="1050956"/>
            <a:ext cx="2289552" cy="1090666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</a:t>
            </a:r>
          </a:p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Lighting</a:t>
            </a:r>
          </a:p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Grip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E031F-5DF2-F915-38A7-F366FA82B552}"/>
              </a:ext>
            </a:extLst>
          </p:cNvPr>
          <p:cNvSpPr/>
          <p:nvPr/>
        </p:nvSpPr>
        <p:spPr>
          <a:xfrm>
            <a:off x="4811632" y="1050955"/>
            <a:ext cx="2300711" cy="406401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 &amp; Lighting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BB2DB-DE4E-BE52-B7B1-94B84E5C2048}"/>
              </a:ext>
            </a:extLst>
          </p:cNvPr>
          <p:cNvSpPr/>
          <p:nvPr/>
        </p:nvSpPr>
        <p:spPr>
          <a:xfrm>
            <a:off x="9675889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67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C9074D80-AFA0-4B2F-150D-CDCB957B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7711170" y="1254155"/>
            <a:ext cx="711200" cy="841144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BAA176F-6BA2-81C1-1937-633A05862EFD}"/>
              </a:ext>
            </a:extLst>
          </p:cNvPr>
          <p:cNvSpPr/>
          <p:nvPr/>
        </p:nvSpPr>
        <p:spPr>
          <a:xfrm>
            <a:off x="9698785" y="5889827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Bulk Upload</a:t>
            </a:r>
          </a:p>
        </p:txBody>
      </p:sp>
      <p:pic>
        <p:nvPicPr>
          <p:cNvPr id="20" name="Picture 4" descr="Image result for excel download icon">
            <a:extLst>
              <a:ext uri="{FF2B5EF4-FFF2-40B4-BE49-F238E27FC236}">
                <a16:creationId xmlns:a16="http://schemas.microsoft.com/office/drawing/2014/main" id="{C309BF44-15D3-2FE8-03FF-E2F0C7C03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01" y="5855170"/>
            <a:ext cx="581614" cy="5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5930A5-3BB2-6566-340C-45C4111664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6AF311E-E1F2-A15B-894F-636BEDEDB1C7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C891B2B-F6E7-B77A-CD20-9798697D61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2916744-A8B9-0C38-0D16-9ECF7F03DA5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102076-406E-531E-D4A7-D36990A5D286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E3EBE-B985-4F72-9C11-4FE937B5EF66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325BBD-A0F4-BED6-D8EA-4C081174BB0D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786C1-A431-E619-4263-7471BCBFD5C7}"/>
              </a:ext>
            </a:extLst>
          </p:cNvPr>
          <p:cNvSpPr/>
          <p:nvPr/>
        </p:nvSpPr>
        <p:spPr>
          <a:xfrm>
            <a:off x="3379632" y="279092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6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2021651-3DBC-3F79-EEFE-707FB83519D2}"/>
              </a:ext>
            </a:extLst>
          </p:cNvPr>
          <p:cNvSpPr/>
          <p:nvPr/>
        </p:nvSpPr>
        <p:spPr>
          <a:xfrm>
            <a:off x="7253530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Sub-Department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B83A2-E1E1-C6EB-BEF4-C3F8B09C1C36}"/>
              </a:ext>
            </a:extLst>
          </p:cNvPr>
          <p:cNvSpPr/>
          <p:nvPr/>
        </p:nvSpPr>
        <p:spPr>
          <a:xfrm>
            <a:off x="4798727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32EE3-751D-189D-E614-393AF0B393CF}"/>
              </a:ext>
            </a:extLst>
          </p:cNvPr>
          <p:cNvSpPr/>
          <p:nvPr/>
        </p:nvSpPr>
        <p:spPr>
          <a:xfrm>
            <a:off x="9685880" y="469341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E031F-5DF2-F915-38A7-F366FA82B552}"/>
              </a:ext>
            </a:extLst>
          </p:cNvPr>
          <p:cNvSpPr/>
          <p:nvPr/>
        </p:nvSpPr>
        <p:spPr>
          <a:xfrm>
            <a:off x="4811632" y="1050955"/>
            <a:ext cx="2300711" cy="406401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 &amp; Lighting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6C3B1-B08B-2C02-1814-3115014DAEDF}"/>
              </a:ext>
            </a:extLst>
          </p:cNvPr>
          <p:cNvSpPr/>
          <p:nvPr/>
        </p:nvSpPr>
        <p:spPr>
          <a:xfrm>
            <a:off x="7277594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8842F-D3C9-A18E-FE7B-DF51FBA4E156}"/>
              </a:ext>
            </a:extLst>
          </p:cNvPr>
          <p:cNvSpPr/>
          <p:nvPr/>
        </p:nvSpPr>
        <p:spPr>
          <a:xfrm>
            <a:off x="9675889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67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707B2936-FA7F-45DD-4223-432547AD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487088" y="1254155"/>
            <a:ext cx="711200" cy="841144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E730F0B-A39F-8F15-3325-7D129D2C1B02}"/>
              </a:ext>
            </a:extLst>
          </p:cNvPr>
          <p:cNvSpPr/>
          <p:nvPr/>
        </p:nvSpPr>
        <p:spPr>
          <a:xfrm>
            <a:off x="9698785" y="5889827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Bulk Upload</a:t>
            </a:r>
          </a:p>
        </p:txBody>
      </p:sp>
      <p:pic>
        <p:nvPicPr>
          <p:cNvPr id="16" name="Picture 4" descr="Image result for excel download icon">
            <a:extLst>
              <a:ext uri="{FF2B5EF4-FFF2-40B4-BE49-F238E27FC236}">
                <a16:creationId xmlns:a16="http://schemas.microsoft.com/office/drawing/2014/main" id="{65A761A4-13F7-E2D5-EF51-CC773B0F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01" y="5855170"/>
            <a:ext cx="581614" cy="5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D848C5-27FD-1439-36C5-ECB9E3FB42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4112443-0611-A459-6258-7E45AF7FF81E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37D6A99-8735-5925-C085-DEBB4D72F8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EACD2C-27D5-0500-57DA-D23D824F20E5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5EBC62-64F4-104E-7837-700928370B2B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2B095-9D26-0F8D-BCAF-5B80A4D5585E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B16A42-591A-8611-9B41-7062A916AEC9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7CFB74-7F58-E0D7-95F9-CA28A3AD3FA6}"/>
              </a:ext>
            </a:extLst>
          </p:cNvPr>
          <p:cNvSpPr/>
          <p:nvPr/>
        </p:nvSpPr>
        <p:spPr>
          <a:xfrm>
            <a:off x="3379632" y="279092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80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2021651-3DBC-3F79-EEFE-707FB83519D2}"/>
              </a:ext>
            </a:extLst>
          </p:cNvPr>
          <p:cNvSpPr/>
          <p:nvPr/>
        </p:nvSpPr>
        <p:spPr>
          <a:xfrm>
            <a:off x="7253530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Sub-Department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B83A2-E1E1-C6EB-BEF4-C3F8B09C1C36}"/>
              </a:ext>
            </a:extLst>
          </p:cNvPr>
          <p:cNvSpPr/>
          <p:nvPr/>
        </p:nvSpPr>
        <p:spPr>
          <a:xfrm>
            <a:off x="4798727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32EE3-751D-189D-E614-393AF0B393CF}"/>
              </a:ext>
            </a:extLst>
          </p:cNvPr>
          <p:cNvSpPr/>
          <p:nvPr/>
        </p:nvSpPr>
        <p:spPr>
          <a:xfrm>
            <a:off x="9685880" y="469341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E031F-5DF2-F915-38A7-F366FA82B552}"/>
              </a:ext>
            </a:extLst>
          </p:cNvPr>
          <p:cNvSpPr/>
          <p:nvPr/>
        </p:nvSpPr>
        <p:spPr>
          <a:xfrm>
            <a:off x="4811632" y="1050955"/>
            <a:ext cx="2300711" cy="406401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 &amp; Lighting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6C3B1-B08B-2C02-1814-3115014DAEDF}"/>
              </a:ext>
            </a:extLst>
          </p:cNvPr>
          <p:cNvSpPr/>
          <p:nvPr/>
        </p:nvSpPr>
        <p:spPr>
          <a:xfrm>
            <a:off x="7277594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DA8277-6749-47C5-655C-1C52437A170D}"/>
              </a:ext>
            </a:extLst>
          </p:cNvPr>
          <p:cNvSpPr/>
          <p:nvPr/>
        </p:nvSpPr>
        <p:spPr>
          <a:xfrm>
            <a:off x="9675889" y="1050955"/>
            <a:ext cx="2289552" cy="1740371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DOP</a:t>
            </a:r>
          </a:p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 Operator</a:t>
            </a:r>
          </a:p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 Assistant</a:t>
            </a:r>
          </a:p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Sec Cam Assistant</a:t>
            </a:r>
          </a:p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Steadicam Operator</a:t>
            </a:r>
          </a:p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Focus Puller</a:t>
            </a:r>
          </a:p>
        </p:txBody>
      </p:sp>
      <p:pic>
        <p:nvPicPr>
          <p:cNvPr id="15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C1F92725-35B0-D400-F5FF-D64B6A04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465065" y="1494788"/>
            <a:ext cx="711200" cy="841144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A0366D-F698-73DE-FC0C-45A28607D725}"/>
              </a:ext>
            </a:extLst>
          </p:cNvPr>
          <p:cNvSpPr/>
          <p:nvPr/>
        </p:nvSpPr>
        <p:spPr>
          <a:xfrm>
            <a:off x="9698785" y="5889827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Bulk Upload</a:t>
            </a:r>
          </a:p>
        </p:txBody>
      </p:sp>
      <p:pic>
        <p:nvPicPr>
          <p:cNvPr id="20" name="Picture 4" descr="Image result for excel download icon">
            <a:extLst>
              <a:ext uri="{FF2B5EF4-FFF2-40B4-BE49-F238E27FC236}">
                <a16:creationId xmlns:a16="http://schemas.microsoft.com/office/drawing/2014/main" id="{B1063D04-3FCB-713F-00FE-28708B02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01" y="5855170"/>
            <a:ext cx="581614" cy="5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C5E349-2475-583C-7E26-0E7240C0D9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754E9A-49A8-AA6A-69F7-C5C0C8EE5FE2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AB9C792-CE66-14F5-E5C5-C4E1C27610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004C64-59FA-0B1E-F20D-1DE91BF3A45C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514633-A026-33CE-1380-3CA00E962E15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91B520-49C3-B5F5-A8AC-9E1D419A0D63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C9B9ED-FB52-D3BC-BA8C-2341F1B0DACD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7A94C9-9E34-C27F-DD42-F6E8F649B6CD}"/>
              </a:ext>
            </a:extLst>
          </p:cNvPr>
          <p:cNvSpPr/>
          <p:nvPr/>
        </p:nvSpPr>
        <p:spPr>
          <a:xfrm>
            <a:off x="3379632" y="279092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80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2021651-3DBC-3F79-EEFE-707FB83519D2}"/>
              </a:ext>
            </a:extLst>
          </p:cNvPr>
          <p:cNvSpPr/>
          <p:nvPr/>
        </p:nvSpPr>
        <p:spPr>
          <a:xfrm>
            <a:off x="7253530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Sub-Department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B83A2-E1E1-C6EB-BEF4-C3F8B09C1C36}"/>
              </a:ext>
            </a:extLst>
          </p:cNvPr>
          <p:cNvSpPr/>
          <p:nvPr/>
        </p:nvSpPr>
        <p:spPr>
          <a:xfrm>
            <a:off x="4798727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32EE3-751D-189D-E614-393AF0B393CF}"/>
              </a:ext>
            </a:extLst>
          </p:cNvPr>
          <p:cNvSpPr/>
          <p:nvPr/>
        </p:nvSpPr>
        <p:spPr>
          <a:xfrm>
            <a:off x="9685880" y="469341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E031F-5DF2-F915-38A7-F366FA82B552}"/>
              </a:ext>
            </a:extLst>
          </p:cNvPr>
          <p:cNvSpPr/>
          <p:nvPr/>
        </p:nvSpPr>
        <p:spPr>
          <a:xfrm>
            <a:off x="4811632" y="1050955"/>
            <a:ext cx="2300711" cy="406401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 &amp; Lighting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6C3B1-B08B-2C02-1814-3115014DAEDF}"/>
              </a:ext>
            </a:extLst>
          </p:cNvPr>
          <p:cNvSpPr/>
          <p:nvPr/>
        </p:nvSpPr>
        <p:spPr>
          <a:xfrm>
            <a:off x="7277594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8842F-D3C9-A18E-FE7B-DF51FBA4E156}"/>
              </a:ext>
            </a:extLst>
          </p:cNvPr>
          <p:cNvSpPr/>
          <p:nvPr/>
        </p:nvSpPr>
        <p:spPr>
          <a:xfrm>
            <a:off x="9675889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 Operator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8AF33B-0C60-E5A5-6165-9965990F8856}"/>
              </a:ext>
            </a:extLst>
          </p:cNvPr>
          <p:cNvSpPr/>
          <p:nvPr/>
        </p:nvSpPr>
        <p:spPr>
          <a:xfrm>
            <a:off x="4811632" y="5889828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 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FC8DD-9272-58F7-BF91-BD37B40EB950}"/>
              </a:ext>
            </a:extLst>
          </p:cNvPr>
          <p:cNvSpPr/>
          <p:nvPr/>
        </p:nvSpPr>
        <p:spPr>
          <a:xfrm>
            <a:off x="9698785" y="5889827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Bulk Upload</a:t>
            </a:r>
          </a:p>
        </p:txBody>
      </p:sp>
      <p:pic>
        <p:nvPicPr>
          <p:cNvPr id="16" name="Picture 4" descr="Image result for excel download icon">
            <a:extLst>
              <a:ext uri="{FF2B5EF4-FFF2-40B4-BE49-F238E27FC236}">
                <a16:creationId xmlns:a16="http://schemas.microsoft.com/office/drawing/2014/main" id="{E387AA27-E4E2-D6B2-51C5-038CF1486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01" y="5855170"/>
            <a:ext cx="581614" cy="5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EBAFD710-2C46-70AE-D80B-95D17C8FFACC}"/>
              </a:ext>
            </a:extLst>
          </p:cNvPr>
          <p:cNvGraphicFramePr>
            <a:graphicFrameLocks noGrp="1"/>
          </p:cNvGraphicFramePr>
          <p:nvPr/>
        </p:nvGraphicFramePr>
        <p:xfrm>
          <a:off x="4907452" y="2347828"/>
          <a:ext cx="6702532" cy="21945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129348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2020126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1776529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1776529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600" dirty="0"/>
                        <a:t>Crew ID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Crew Name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600" dirty="0"/>
                        <a:t>Gender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Male/Female/Others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Reporting Crew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600" dirty="0"/>
                        <a:t>DOB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Calendar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DOJ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Calendar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600" dirty="0"/>
                        <a:t>Band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Grade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191119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600" dirty="0"/>
                        <a:t>Address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Contact (Call)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248793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600" dirty="0" err="1"/>
                        <a:t>Whatsapp</a:t>
                      </a:r>
                      <a:endParaRPr lang="en-IN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Email ID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7216211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2390A4E7-2D39-DBD8-DD09-93DAD1BFD3A0}"/>
              </a:ext>
            </a:extLst>
          </p:cNvPr>
          <p:cNvSpPr/>
          <p:nvPr/>
        </p:nvSpPr>
        <p:spPr>
          <a:xfrm>
            <a:off x="4907452" y="2043028"/>
            <a:ext cx="1635051" cy="304800"/>
          </a:xfrm>
          <a:prstGeom prst="rect">
            <a:avLst/>
          </a:prstGeom>
          <a:solidFill>
            <a:srgbClr val="2155CD"/>
          </a:solidFill>
          <a:ln>
            <a:solidFill>
              <a:srgbClr val="E8F9F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67" dirty="0"/>
              <a:t>Employee Master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FF163-94CF-9C61-525D-89CC0A02F1D5}"/>
              </a:ext>
            </a:extLst>
          </p:cNvPr>
          <p:cNvSpPr/>
          <p:nvPr/>
        </p:nvSpPr>
        <p:spPr>
          <a:xfrm>
            <a:off x="6542503" y="2040547"/>
            <a:ext cx="1635051" cy="304800"/>
          </a:xfrm>
          <a:prstGeom prst="rect">
            <a:avLst/>
          </a:prstGeom>
          <a:solidFill>
            <a:srgbClr val="416FDA"/>
          </a:solidFill>
          <a:ln>
            <a:solidFill>
              <a:srgbClr val="E8F9F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67" dirty="0"/>
              <a:t>Account 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A5158F-099E-F2AB-1B37-123F7DEEF0D9}"/>
              </a:ext>
            </a:extLst>
          </p:cNvPr>
          <p:cNvSpPr/>
          <p:nvPr/>
        </p:nvSpPr>
        <p:spPr>
          <a:xfrm>
            <a:off x="8177554" y="4700695"/>
            <a:ext cx="1635051" cy="304800"/>
          </a:xfrm>
          <a:prstGeom prst="rect">
            <a:avLst/>
          </a:prstGeom>
          <a:solidFill>
            <a:srgbClr val="2155CD"/>
          </a:solidFill>
          <a:ln>
            <a:solidFill>
              <a:srgbClr val="E8F9F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67" dirty="0"/>
              <a:t>Add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CC68DE-24A3-21C8-BCFB-65BB3727E8B0}"/>
              </a:ext>
            </a:extLst>
          </p:cNvPr>
          <p:cNvSpPr/>
          <p:nvPr/>
        </p:nvSpPr>
        <p:spPr>
          <a:xfrm>
            <a:off x="9969731" y="4694788"/>
            <a:ext cx="1635051" cy="304800"/>
          </a:xfrm>
          <a:prstGeom prst="rect">
            <a:avLst/>
          </a:prstGeom>
          <a:solidFill>
            <a:srgbClr val="2155CD"/>
          </a:solidFill>
          <a:ln>
            <a:solidFill>
              <a:srgbClr val="E8F9F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67" dirty="0"/>
              <a:t>Cancel</a:t>
            </a:r>
          </a:p>
        </p:txBody>
      </p:sp>
      <p:pic>
        <p:nvPicPr>
          <p:cNvPr id="35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312AAE45-B3EB-D8FD-6C4E-B51455DA1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935608" y="4814777"/>
            <a:ext cx="711200" cy="841144"/>
          </a:xfrm>
          <a:prstGeom prst="rect">
            <a:avLst/>
          </a:prstGeom>
          <a:noFill/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42ED830-E2DB-1903-060D-3B9C0EA93C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2013D9-5496-BE43-4BE2-8D9C95D297FB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8380406-D65A-98C5-57E1-C6974416C6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DC01C20-2CF6-78A1-3FE2-C987205FB57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8C5B8D-5B22-81FB-E8B8-D7CD538DCC97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6CA5A2-751B-8B71-49E4-64F4755D0140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C05E0-0CE0-D206-0E81-F73B536BECBA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3BE92F-9425-3C57-3958-6A0F846E5972}"/>
              </a:ext>
            </a:extLst>
          </p:cNvPr>
          <p:cNvSpPr/>
          <p:nvPr/>
        </p:nvSpPr>
        <p:spPr>
          <a:xfrm>
            <a:off x="3379632" y="279092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61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2021651-3DBC-3F79-EEFE-707FB83519D2}"/>
              </a:ext>
            </a:extLst>
          </p:cNvPr>
          <p:cNvSpPr/>
          <p:nvPr/>
        </p:nvSpPr>
        <p:spPr>
          <a:xfrm>
            <a:off x="7253530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Sub-Department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B83A2-E1E1-C6EB-BEF4-C3F8B09C1C36}"/>
              </a:ext>
            </a:extLst>
          </p:cNvPr>
          <p:cNvSpPr/>
          <p:nvPr/>
        </p:nvSpPr>
        <p:spPr>
          <a:xfrm>
            <a:off x="4798727" y="469342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Department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32EE3-751D-189D-E614-393AF0B393CF}"/>
              </a:ext>
            </a:extLst>
          </p:cNvPr>
          <p:cNvSpPr/>
          <p:nvPr/>
        </p:nvSpPr>
        <p:spPr>
          <a:xfrm>
            <a:off x="9685880" y="469341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E031F-5DF2-F915-38A7-F366FA82B552}"/>
              </a:ext>
            </a:extLst>
          </p:cNvPr>
          <p:cNvSpPr/>
          <p:nvPr/>
        </p:nvSpPr>
        <p:spPr>
          <a:xfrm>
            <a:off x="4811632" y="1050955"/>
            <a:ext cx="2300711" cy="406401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 &amp; Lighting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6C3B1-B08B-2C02-1814-3115014DAEDF}"/>
              </a:ext>
            </a:extLst>
          </p:cNvPr>
          <p:cNvSpPr/>
          <p:nvPr/>
        </p:nvSpPr>
        <p:spPr>
          <a:xfrm>
            <a:off x="7277594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8842F-D3C9-A18E-FE7B-DF51FBA4E156}"/>
              </a:ext>
            </a:extLst>
          </p:cNvPr>
          <p:cNvSpPr/>
          <p:nvPr/>
        </p:nvSpPr>
        <p:spPr>
          <a:xfrm>
            <a:off x="9675889" y="1050956"/>
            <a:ext cx="2289552" cy="406400"/>
          </a:xfrm>
          <a:prstGeom prst="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 b="1" dirty="0">
                <a:solidFill>
                  <a:schemeClr val="accent5">
                    <a:lumMod val="50000"/>
                  </a:schemeClr>
                </a:solidFill>
              </a:rPr>
              <a:t>Camera Operator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8AF33B-0C60-E5A5-6165-9965990F8856}"/>
              </a:ext>
            </a:extLst>
          </p:cNvPr>
          <p:cNvSpPr/>
          <p:nvPr/>
        </p:nvSpPr>
        <p:spPr>
          <a:xfrm>
            <a:off x="4811632" y="5889828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 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FC8DD-9272-58F7-BF91-BD37B40EB950}"/>
              </a:ext>
            </a:extLst>
          </p:cNvPr>
          <p:cNvSpPr/>
          <p:nvPr/>
        </p:nvSpPr>
        <p:spPr>
          <a:xfrm>
            <a:off x="9698785" y="5889827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Bulk Upload</a:t>
            </a:r>
          </a:p>
        </p:txBody>
      </p:sp>
      <p:pic>
        <p:nvPicPr>
          <p:cNvPr id="16" name="Picture 4" descr="Image result for excel download icon">
            <a:extLst>
              <a:ext uri="{FF2B5EF4-FFF2-40B4-BE49-F238E27FC236}">
                <a16:creationId xmlns:a16="http://schemas.microsoft.com/office/drawing/2014/main" id="{E387AA27-E4E2-D6B2-51C5-038CF1486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01" y="5855170"/>
            <a:ext cx="581614" cy="5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390A4E7-2D39-DBD8-DD09-93DAD1BFD3A0}"/>
              </a:ext>
            </a:extLst>
          </p:cNvPr>
          <p:cNvSpPr/>
          <p:nvPr/>
        </p:nvSpPr>
        <p:spPr>
          <a:xfrm>
            <a:off x="4907452" y="2043028"/>
            <a:ext cx="1635051" cy="304800"/>
          </a:xfrm>
          <a:prstGeom prst="rect">
            <a:avLst/>
          </a:prstGeom>
          <a:solidFill>
            <a:srgbClr val="416FDA"/>
          </a:solidFill>
          <a:ln>
            <a:solidFill>
              <a:srgbClr val="E8F9F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67" dirty="0"/>
              <a:t>Employee Master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FF163-94CF-9C61-525D-89CC0A02F1D5}"/>
              </a:ext>
            </a:extLst>
          </p:cNvPr>
          <p:cNvSpPr/>
          <p:nvPr/>
        </p:nvSpPr>
        <p:spPr>
          <a:xfrm>
            <a:off x="6542503" y="2040547"/>
            <a:ext cx="1635051" cy="304800"/>
          </a:xfrm>
          <a:prstGeom prst="rect">
            <a:avLst/>
          </a:prstGeom>
          <a:solidFill>
            <a:srgbClr val="2155CD"/>
          </a:solidFill>
          <a:ln>
            <a:solidFill>
              <a:srgbClr val="E8F9F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67" dirty="0"/>
              <a:t>Account 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A5158F-099E-F2AB-1B37-123F7DEEF0D9}"/>
              </a:ext>
            </a:extLst>
          </p:cNvPr>
          <p:cNvSpPr/>
          <p:nvPr/>
        </p:nvSpPr>
        <p:spPr>
          <a:xfrm>
            <a:off x="8177552" y="3524145"/>
            <a:ext cx="1635051" cy="304800"/>
          </a:xfrm>
          <a:prstGeom prst="rect">
            <a:avLst/>
          </a:prstGeom>
          <a:solidFill>
            <a:srgbClr val="2155CD"/>
          </a:solidFill>
          <a:ln>
            <a:solidFill>
              <a:srgbClr val="E8F9F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67" dirty="0"/>
              <a:t>Add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CC68DE-24A3-21C8-BCFB-65BB3727E8B0}"/>
              </a:ext>
            </a:extLst>
          </p:cNvPr>
          <p:cNvSpPr/>
          <p:nvPr/>
        </p:nvSpPr>
        <p:spPr>
          <a:xfrm>
            <a:off x="9969729" y="3518238"/>
            <a:ext cx="1635051" cy="304800"/>
          </a:xfrm>
          <a:prstGeom prst="rect">
            <a:avLst/>
          </a:prstGeom>
          <a:solidFill>
            <a:srgbClr val="2155CD"/>
          </a:solidFill>
          <a:ln>
            <a:solidFill>
              <a:srgbClr val="E8F9F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67" dirty="0"/>
              <a:t>Cancel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E75FD574-9E08-F04A-EDA4-023C1FB1A703}"/>
              </a:ext>
            </a:extLst>
          </p:cNvPr>
          <p:cNvGraphicFramePr>
            <a:graphicFrameLocks noGrp="1"/>
          </p:cNvGraphicFramePr>
          <p:nvPr/>
        </p:nvGraphicFramePr>
        <p:xfrm>
          <a:off x="4907452" y="2350309"/>
          <a:ext cx="6697328" cy="10972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74332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1674332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1674332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1674332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Account Number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600" dirty="0"/>
                        <a:t>Bank Name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IFSC Code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600" dirty="0"/>
                        <a:t>PAN No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Payment 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Select Dropdown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B2511BC-107A-BE8D-CA3D-2CB6C730B060}"/>
              </a:ext>
            </a:extLst>
          </p:cNvPr>
          <p:cNvSpPr txBox="1"/>
          <p:nvPr/>
        </p:nvSpPr>
        <p:spPr>
          <a:xfrm>
            <a:off x="4907452" y="4235116"/>
            <a:ext cx="6697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Other Fields: (For future development)</a:t>
            </a:r>
          </a:p>
          <a:p>
            <a:r>
              <a:rPr lang="en-IN" dirty="0"/>
              <a:t>Photo, Qualification, Languages Known, Special Skill, Previous Experience, Upload of blank cheque with maker checker (accounts module), Special Requirements</a:t>
            </a:r>
          </a:p>
          <a:p>
            <a:endParaRPr lang="en-IN" dirty="0"/>
          </a:p>
        </p:txBody>
      </p:sp>
      <p:pic>
        <p:nvPicPr>
          <p:cNvPr id="3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125F640F-EA3C-C4B0-8ADF-86C40B65C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824366" y="3671818"/>
            <a:ext cx="711200" cy="841144"/>
          </a:xfrm>
          <a:prstGeom prst="rect">
            <a:avLst/>
          </a:prstGeom>
          <a:noFill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38C360-3B27-9F05-8179-FD6A2BC2DC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63B688-C1A2-A329-B197-64172BC3C478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504CAF4-89EF-9BFB-69D2-3B00A9B938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DD3C653-57C8-B832-7070-0C4DA7A9009A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FAA056-4280-6FC6-D607-3912C71E7E99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CBF2A7-A940-6ED1-CE5D-066F8CD1DCBD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E90283-F209-941B-B81E-28B35EF83BC5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B7B820-4B60-C7FE-1276-70DF327EE37E}"/>
              </a:ext>
            </a:extLst>
          </p:cNvPr>
          <p:cNvSpPr/>
          <p:nvPr/>
        </p:nvSpPr>
        <p:spPr>
          <a:xfrm>
            <a:off x="3379632" y="279092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34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F0483-9B71-1436-4C74-68417BB0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77" y="302329"/>
            <a:ext cx="8793763" cy="6253342"/>
          </a:xfrm>
          <a:prstGeom prst="rect">
            <a:avLst/>
          </a:prstGeom>
        </p:spPr>
      </p:pic>
      <p:pic>
        <p:nvPicPr>
          <p:cNvPr id="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D2F0318-A6B4-0139-E3DC-C27D770E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641432" y="3573379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353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/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675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C2FC8DD-9272-58F7-BF91-BD37B40EB950}"/>
              </a:ext>
            </a:extLst>
          </p:cNvPr>
          <p:cNvSpPr/>
          <p:nvPr/>
        </p:nvSpPr>
        <p:spPr>
          <a:xfrm>
            <a:off x="9698785" y="5889827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Bulk Upload</a:t>
            </a:r>
          </a:p>
        </p:txBody>
      </p:sp>
      <p:pic>
        <p:nvPicPr>
          <p:cNvPr id="16" name="Picture 4" descr="Image result for excel download icon">
            <a:extLst>
              <a:ext uri="{FF2B5EF4-FFF2-40B4-BE49-F238E27FC236}">
                <a16:creationId xmlns:a16="http://schemas.microsoft.com/office/drawing/2014/main" id="{E387AA27-E4E2-D6B2-51C5-038CF1486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01" y="5855170"/>
            <a:ext cx="581614" cy="5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3C590B-3DA0-8A90-B90B-7D5AD95E73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2A175F-5EAB-A961-A85A-FDC614CACB66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644F43-EA1E-216C-F12A-C147EF3AB9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1C28FB-3AF6-DF57-429D-AFFBE6D3E267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1B182C-FF49-067F-38B8-93EFFA19BBA7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C41A98-8560-C3F7-B3CE-93FDF4FD4E66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E352DE-868B-6637-8576-50F7062D9291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A48D0F-A17A-B084-BB12-51A845960B46}"/>
              </a:ext>
            </a:extLst>
          </p:cNvPr>
          <p:cNvSpPr/>
          <p:nvPr/>
        </p:nvSpPr>
        <p:spPr>
          <a:xfrm>
            <a:off x="3379632" y="301577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B744BDB0-3752-B4CE-FCC2-188B54D68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797190" y="3126265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8980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8AF33B-0C60-E5A5-6165-9965990F8856}"/>
              </a:ext>
            </a:extLst>
          </p:cNvPr>
          <p:cNvSpPr/>
          <p:nvPr/>
        </p:nvSpPr>
        <p:spPr>
          <a:xfrm>
            <a:off x="4790365" y="422827"/>
            <a:ext cx="1546267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 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FC8DD-9272-58F7-BF91-BD37B40EB950}"/>
              </a:ext>
            </a:extLst>
          </p:cNvPr>
          <p:cNvSpPr/>
          <p:nvPr/>
        </p:nvSpPr>
        <p:spPr>
          <a:xfrm>
            <a:off x="9698785" y="5889827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Bulk Upload</a:t>
            </a:r>
          </a:p>
        </p:txBody>
      </p:sp>
      <p:pic>
        <p:nvPicPr>
          <p:cNvPr id="16" name="Picture 4" descr="Image result for excel download icon">
            <a:extLst>
              <a:ext uri="{FF2B5EF4-FFF2-40B4-BE49-F238E27FC236}">
                <a16:creationId xmlns:a16="http://schemas.microsoft.com/office/drawing/2014/main" id="{E387AA27-E4E2-D6B2-51C5-038CF1486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01" y="5855170"/>
            <a:ext cx="581614" cy="5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F1910F4-FDB6-A99D-1AAE-8C5DAB308EA7}"/>
              </a:ext>
            </a:extLst>
          </p:cNvPr>
          <p:cNvSpPr/>
          <p:nvPr/>
        </p:nvSpPr>
        <p:spPr>
          <a:xfrm>
            <a:off x="6336632" y="422826"/>
            <a:ext cx="4892842" cy="517248"/>
          </a:xfrm>
          <a:prstGeom prst="rect">
            <a:avLst/>
          </a:prstGeom>
          <a:solidFill>
            <a:srgbClr val="E8F9FD"/>
          </a:solidFill>
          <a:ln>
            <a:solidFill>
              <a:srgbClr val="2155C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2050" name="Picture 2" descr="Image result for search icon png">
            <a:extLst>
              <a:ext uri="{FF2B5EF4-FFF2-40B4-BE49-F238E27FC236}">
                <a16:creationId xmlns:a16="http://schemas.microsoft.com/office/drawing/2014/main" id="{622532F4-C1E2-8465-2181-FB31B614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403" y="483260"/>
            <a:ext cx="396379" cy="39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D1E85568-1A22-60D3-1803-4E08D61491F5}"/>
              </a:ext>
            </a:extLst>
          </p:cNvPr>
          <p:cNvGraphicFramePr>
            <a:graphicFrameLocks noGrp="1"/>
          </p:cNvGraphicFramePr>
          <p:nvPr/>
        </p:nvGraphicFramePr>
        <p:xfrm>
          <a:off x="4907452" y="2350309"/>
          <a:ext cx="6322023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4156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1113181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1531562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1531562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1531562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600" dirty="0"/>
                        <a:t>ID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Dept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Sub Dept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Designation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Rama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AD2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Casting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AD5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Shiva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Camera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Camera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Focus Puller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Sets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Assistant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Venu</a:t>
                      </a:r>
                      <a:endParaRPr lang="en-IN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Paintings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Junior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</a:tbl>
          </a:graphicData>
        </a:graphic>
      </p:graphicFrame>
      <p:pic>
        <p:nvPicPr>
          <p:cNvPr id="1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EAB5C20-7CD0-E44A-DD4D-156BCBDC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342582" y="619436"/>
            <a:ext cx="711200" cy="841144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B906EF-6694-D0BD-E076-C9010379B3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AE26A6-2A23-5338-D4E7-EDF2BFC289B3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A3D006E-284D-8F41-65E8-29CB7B297F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4D970C-B7D7-53AB-AD08-CB196C0F475C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48BE77-0A74-3E69-6A1F-7301C8B7517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663124-AC71-6E9E-F740-DCBB6401B7A1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2AFC36-49AC-250D-979B-2C23A26C504F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A87C0D-DB96-5A5A-865A-9BC6D4FFD21A}"/>
              </a:ext>
            </a:extLst>
          </p:cNvPr>
          <p:cNvSpPr/>
          <p:nvPr/>
        </p:nvSpPr>
        <p:spPr>
          <a:xfrm>
            <a:off x="3379632" y="301577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4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8AF33B-0C60-E5A5-6165-9965990F8856}"/>
              </a:ext>
            </a:extLst>
          </p:cNvPr>
          <p:cNvSpPr/>
          <p:nvPr/>
        </p:nvSpPr>
        <p:spPr>
          <a:xfrm>
            <a:off x="4790365" y="422827"/>
            <a:ext cx="1546267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 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FC8DD-9272-58F7-BF91-BD37B40EB950}"/>
              </a:ext>
            </a:extLst>
          </p:cNvPr>
          <p:cNvSpPr/>
          <p:nvPr/>
        </p:nvSpPr>
        <p:spPr>
          <a:xfrm>
            <a:off x="9698785" y="5889827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Bulk Upload</a:t>
            </a:r>
          </a:p>
        </p:txBody>
      </p:sp>
      <p:pic>
        <p:nvPicPr>
          <p:cNvPr id="16" name="Picture 4" descr="Image result for excel download icon">
            <a:extLst>
              <a:ext uri="{FF2B5EF4-FFF2-40B4-BE49-F238E27FC236}">
                <a16:creationId xmlns:a16="http://schemas.microsoft.com/office/drawing/2014/main" id="{E387AA27-E4E2-D6B2-51C5-038CF1486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01" y="5855170"/>
            <a:ext cx="581614" cy="5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F1910F4-FDB6-A99D-1AAE-8C5DAB308EA7}"/>
              </a:ext>
            </a:extLst>
          </p:cNvPr>
          <p:cNvSpPr/>
          <p:nvPr/>
        </p:nvSpPr>
        <p:spPr>
          <a:xfrm>
            <a:off x="6336632" y="422826"/>
            <a:ext cx="4892842" cy="517248"/>
          </a:xfrm>
          <a:prstGeom prst="rect">
            <a:avLst/>
          </a:prstGeom>
          <a:solidFill>
            <a:srgbClr val="E8F9FD"/>
          </a:solidFill>
          <a:ln>
            <a:solidFill>
              <a:srgbClr val="2155C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2050" name="Picture 2" descr="Image result for search icon png">
            <a:extLst>
              <a:ext uri="{FF2B5EF4-FFF2-40B4-BE49-F238E27FC236}">
                <a16:creationId xmlns:a16="http://schemas.microsoft.com/office/drawing/2014/main" id="{622532F4-C1E2-8465-2181-FB31B614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403" y="483260"/>
            <a:ext cx="396379" cy="39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D1E85568-1A22-60D3-1803-4E08D61491F5}"/>
              </a:ext>
            </a:extLst>
          </p:cNvPr>
          <p:cNvGraphicFramePr>
            <a:graphicFrameLocks noGrp="1"/>
          </p:cNvGraphicFramePr>
          <p:nvPr/>
        </p:nvGraphicFramePr>
        <p:xfrm>
          <a:off x="4907452" y="2350309"/>
          <a:ext cx="6322023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4156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1113181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1531562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1531562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1531562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600" dirty="0"/>
                        <a:t>ID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Dept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Sub Dept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Designation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Rama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AD2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Casting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AD5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Shiva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Camera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Camera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Focus Puller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Sets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Assistant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Venu</a:t>
                      </a:r>
                      <a:endParaRPr lang="en-IN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Paintings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Junior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</a:tbl>
          </a:graphicData>
        </a:graphic>
      </p:graphicFrame>
      <p:pic>
        <p:nvPicPr>
          <p:cNvPr id="1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EAB5C20-7CD0-E44A-DD4D-156BCBDC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053319" y="3151339"/>
            <a:ext cx="711200" cy="841144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1933F2-1083-23BD-5947-C7632D23C0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E3B06B-7896-E2AE-0854-3977FE7FB283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B3DD9F-845E-C6C8-DA21-A830EE53AA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E10B7C-B3DC-99E9-D434-3D29326BBCB1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2A1DE4-08DB-C4B6-3306-D2185C9E00D7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60813-6F4F-1FCD-02ED-4E73E7838C9E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E05FC0-3436-154C-C326-7080C9C0C0BD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767E8D-3413-06C7-C1F2-0735F1DEBB6C}"/>
              </a:ext>
            </a:extLst>
          </p:cNvPr>
          <p:cNvSpPr/>
          <p:nvPr/>
        </p:nvSpPr>
        <p:spPr>
          <a:xfrm>
            <a:off x="3379632" y="301577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410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8AF33B-0C60-E5A5-6165-9965990F8856}"/>
              </a:ext>
            </a:extLst>
          </p:cNvPr>
          <p:cNvSpPr/>
          <p:nvPr/>
        </p:nvSpPr>
        <p:spPr>
          <a:xfrm>
            <a:off x="4790365" y="422827"/>
            <a:ext cx="1546267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 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FC8DD-9272-58F7-BF91-BD37B40EB950}"/>
              </a:ext>
            </a:extLst>
          </p:cNvPr>
          <p:cNvSpPr/>
          <p:nvPr/>
        </p:nvSpPr>
        <p:spPr>
          <a:xfrm>
            <a:off x="9698785" y="5889827"/>
            <a:ext cx="2313616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Bulk Upload</a:t>
            </a:r>
          </a:p>
        </p:txBody>
      </p:sp>
      <p:pic>
        <p:nvPicPr>
          <p:cNvPr id="16" name="Picture 4" descr="Image result for excel download icon">
            <a:extLst>
              <a:ext uri="{FF2B5EF4-FFF2-40B4-BE49-F238E27FC236}">
                <a16:creationId xmlns:a16="http://schemas.microsoft.com/office/drawing/2014/main" id="{E387AA27-E4E2-D6B2-51C5-038CF1486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401" y="5855170"/>
            <a:ext cx="581614" cy="58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F1910F4-FDB6-A99D-1AAE-8C5DAB308EA7}"/>
              </a:ext>
            </a:extLst>
          </p:cNvPr>
          <p:cNvSpPr/>
          <p:nvPr/>
        </p:nvSpPr>
        <p:spPr>
          <a:xfrm>
            <a:off x="6336632" y="422826"/>
            <a:ext cx="4892842" cy="517248"/>
          </a:xfrm>
          <a:prstGeom prst="rect">
            <a:avLst/>
          </a:prstGeom>
          <a:solidFill>
            <a:srgbClr val="E8F9FD"/>
          </a:solidFill>
          <a:ln>
            <a:solidFill>
              <a:srgbClr val="2155C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2050" name="Picture 2" descr="Image result for search icon png">
            <a:extLst>
              <a:ext uri="{FF2B5EF4-FFF2-40B4-BE49-F238E27FC236}">
                <a16:creationId xmlns:a16="http://schemas.microsoft.com/office/drawing/2014/main" id="{622532F4-C1E2-8465-2181-FB31B614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403" y="483260"/>
            <a:ext cx="396379" cy="39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C664BE-C03F-3466-B4AA-7198B680A711}"/>
              </a:ext>
            </a:extLst>
          </p:cNvPr>
          <p:cNvSpPr/>
          <p:nvPr/>
        </p:nvSpPr>
        <p:spPr>
          <a:xfrm>
            <a:off x="6311231" y="1424748"/>
            <a:ext cx="3149600" cy="3962400"/>
          </a:xfrm>
          <a:prstGeom prst="rect">
            <a:avLst/>
          </a:prstGeom>
          <a:ln>
            <a:solidFill>
              <a:srgbClr val="2155C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2" descr="Design a set or single avatar icon by Muhbuhari">
            <a:extLst>
              <a:ext uri="{FF2B5EF4-FFF2-40B4-BE49-F238E27FC236}">
                <a16:creationId xmlns:a16="http://schemas.microsoft.com/office/drawing/2014/main" id="{9DA1C34D-06C8-801B-06F6-8EA7EADC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8149" t="9744" r="63148" b="51282"/>
          <a:stretch>
            <a:fillRect/>
          </a:stretch>
        </p:blipFill>
        <p:spPr bwMode="auto">
          <a:xfrm>
            <a:off x="6336632" y="1558623"/>
            <a:ext cx="1523999" cy="1644125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C1A416-3424-2E33-C96D-909CB38D4D77}"/>
              </a:ext>
            </a:extLst>
          </p:cNvPr>
          <p:cNvSpPr txBox="1"/>
          <p:nvPr/>
        </p:nvSpPr>
        <p:spPr>
          <a:xfrm>
            <a:off x="7733631" y="1627948"/>
            <a:ext cx="152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Name: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Designation: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Department: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AFE1D4-0902-46FD-C9AE-CB29FBE8046E}"/>
              </a:ext>
            </a:extLst>
          </p:cNvPr>
          <p:cNvSpPr/>
          <p:nvPr/>
        </p:nvSpPr>
        <p:spPr>
          <a:xfrm>
            <a:off x="7835231" y="1932748"/>
            <a:ext cx="1524000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Krishna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62CCBE-D86E-FCA3-30AB-C36C561803B3}"/>
              </a:ext>
            </a:extLst>
          </p:cNvPr>
          <p:cNvSpPr/>
          <p:nvPr/>
        </p:nvSpPr>
        <p:spPr>
          <a:xfrm>
            <a:off x="7835231" y="2488248"/>
            <a:ext cx="1524000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2060"/>
                </a:solidFill>
              </a:rPr>
              <a:t>AD5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1BDD-0512-2E9F-79C8-6ECBF32015EF}"/>
              </a:ext>
            </a:extLst>
          </p:cNvPr>
          <p:cNvSpPr/>
          <p:nvPr/>
        </p:nvSpPr>
        <p:spPr>
          <a:xfrm>
            <a:off x="7835231" y="3018681"/>
            <a:ext cx="1524000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2060"/>
                </a:solidFill>
              </a:rPr>
              <a:t>Direction</a:t>
            </a: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CFAF9BE6-EAAE-7415-56DB-BCDA9C6119BD}"/>
              </a:ext>
            </a:extLst>
          </p:cNvPr>
          <p:cNvGraphicFramePr>
            <a:graphicFrameLocks noGrp="1"/>
          </p:cNvGraphicFramePr>
          <p:nvPr/>
        </p:nvGraphicFramePr>
        <p:xfrm>
          <a:off x="6413806" y="3336623"/>
          <a:ext cx="3003248" cy="1447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6440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758936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758936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758936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Module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Read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Work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Edit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dirty="0"/>
                        <a:t>Mod1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dirty="0"/>
                        <a:t>Mod2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dirty="0"/>
                        <a:t>Mod3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dirty="0"/>
                        <a:t>Mod4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07136791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AEA95E55-3617-526A-8E8A-56A13A97C667}"/>
              </a:ext>
            </a:extLst>
          </p:cNvPr>
          <p:cNvSpPr/>
          <p:nvPr/>
        </p:nvSpPr>
        <p:spPr>
          <a:xfrm>
            <a:off x="8101263" y="4918298"/>
            <a:ext cx="1178635" cy="358760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</a:t>
            </a:r>
          </a:p>
        </p:txBody>
      </p:sp>
      <p:pic>
        <p:nvPicPr>
          <p:cNvPr id="5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0B0456BF-3C58-FEF8-CF1E-F1387F831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452414" y="5081318"/>
            <a:ext cx="711200" cy="841144"/>
          </a:xfrm>
          <a:prstGeom prst="rect">
            <a:avLst/>
          </a:prstGeom>
          <a:noFill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63019C-CBE6-A6B4-3D74-CA17BA750F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EB93B2-A15C-C71D-7578-1274E1039476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A123F7-5CAF-D886-281E-7A90F50A57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F5F14B-CB84-81BA-EB13-FA7BE4677CD8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EE8D2E-8D12-555C-6E34-C2C1EB209D60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4CFA8F-FDBA-48E2-6F68-9C80E20A1517}"/>
              </a:ext>
            </a:extLst>
          </p:cNvPr>
          <p:cNvSpPr txBox="1"/>
          <p:nvPr/>
        </p:nvSpPr>
        <p:spPr>
          <a:xfrm>
            <a:off x="3290657" y="1865649"/>
            <a:ext cx="133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Departments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Designations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Add Crew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 Rights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A47A45-F5F2-624B-24C7-06BDFDF30BA9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0FB080-14CD-3288-E707-699654D6E627}"/>
              </a:ext>
            </a:extLst>
          </p:cNvPr>
          <p:cNvSpPr/>
          <p:nvPr/>
        </p:nvSpPr>
        <p:spPr>
          <a:xfrm>
            <a:off x="3379632" y="3015771"/>
            <a:ext cx="1155645" cy="283049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573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FilmyPro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Screens &amp; Workflow</a:t>
            </a:r>
          </a:p>
          <a:p>
            <a:r>
              <a:rPr lang="en-US" dirty="0"/>
              <a:t>Mod 2.1: Director Setup Pages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013333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28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402999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787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F0483-9B71-1436-4C74-68417BB0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77" y="302329"/>
            <a:ext cx="8793763" cy="6253342"/>
          </a:xfrm>
          <a:prstGeom prst="rect">
            <a:avLst/>
          </a:prstGeom>
        </p:spPr>
      </p:pic>
      <p:pic>
        <p:nvPicPr>
          <p:cNvPr id="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49E9B5ED-177B-0DD4-F63B-180C7E7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293769" y="3429000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0426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3" y="431713"/>
            <a:ext cx="8429869" cy="599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A517DF-A738-785F-87C2-9B2DEE768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7B2FE-E8DD-58A9-33DC-E7393FC89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4856813" y="2129589"/>
            <a:ext cx="6043798" cy="2300975"/>
          </a:xfrm>
          <a:prstGeom prst="rect">
            <a:avLst/>
          </a:prstGeom>
        </p:spPr>
      </p:pic>
      <p:pic>
        <p:nvPicPr>
          <p:cNvPr id="11" name="Picture 2" descr="Top Gun Maverick - Tom Cruise - Hollywood Action Movie Poster - Life Size  Posters by Kaiden Thompson | Buy Posters, Frames, Canvas &amp; Digital Art  Prints | Small, Compact, Medium and Large Variants">
            <a:extLst>
              <a:ext uri="{FF2B5EF4-FFF2-40B4-BE49-F238E27FC236}">
                <a16:creationId xmlns:a16="http://schemas.microsoft.com/office/drawing/2014/main" id="{034040C1-8AF2-C941-1FB6-DE73725C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69" y="2403110"/>
            <a:ext cx="11862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F0AF9-FD21-4D22-2D15-89B6AEA69B7A}"/>
              </a:ext>
            </a:extLst>
          </p:cNvPr>
          <p:cNvSpPr txBox="1"/>
          <p:nvPr/>
        </p:nvSpPr>
        <p:spPr>
          <a:xfrm>
            <a:off x="5203330" y="4047169"/>
            <a:ext cx="925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/>
              <a:t>Top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6C3365-1A89-57DA-B43C-5B95E232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8745444" y="3092864"/>
            <a:ext cx="2343726" cy="2300975"/>
          </a:xfrm>
          <a:prstGeom prst="rect">
            <a:avLst/>
          </a:prstGeom>
        </p:spPr>
      </p:pic>
      <p:pic>
        <p:nvPicPr>
          <p:cNvPr id="2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4A30324-1FC1-85E5-3791-9A7F7B09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5704470" y="346159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987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F0483-9B71-1436-4C74-68417BB0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77" y="302329"/>
            <a:ext cx="8793763" cy="625334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DC3B94-E854-379E-2077-4D8A356C0777}"/>
              </a:ext>
            </a:extLst>
          </p:cNvPr>
          <p:cNvSpPr/>
          <p:nvPr/>
        </p:nvSpPr>
        <p:spPr>
          <a:xfrm>
            <a:off x="3074777" y="302329"/>
            <a:ext cx="8793763" cy="6253342"/>
          </a:xfrm>
          <a:prstGeom prst="roundRect">
            <a:avLst>
              <a:gd name="adj" fmla="val 3071"/>
            </a:avLst>
          </a:prstGeom>
          <a:solidFill>
            <a:srgbClr val="7F7F7F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C4B7D-F58C-38F3-A602-B8092BAE6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9" t="28387" r="34540" b="55451"/>
          <a:stretch/>
        </p:blipFill>
        <p:spPr>
          <a:xfrm>
            <a:off x="6144126" y="735829"/>
            <a:ext cx="2518612" cy="1010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AB874D-2181-BBFB-9583-9EB699745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9" t="28387" r="56007" b="65584"/>
          <a:stretch/>
        </p:blipFill>
        <p:spPr>
          <a:xfrm>
            <a:off x="6296526" y="888229"/>
            <a:ext cx="1917405" cy="377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647A2-CB4A-11D9-F2DB-BB3866813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5" t="40198" r="38354" b="57888"/>
          <a:stretch/>
        </p:blipFill>
        <p:spPr>
          <a:xfrm>
            <a:off x="6296526" y="1508975"/>
            <a:ext cx="1297173" cy="11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D59EF2-5F7D-140F-0CB0-71723F1BAE26}"/>
              </a:ext>
            </a:extLst>
          </p:cNvPr>
          <p:cNvSpPr txBox="1"/>
          <p:nvPr/>
        </p:nvSpPr>
        <p:spPr>
          <a:xfrm>
            <a:off x="6203246" y="964888"/>
            <a:ext cx="23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solidFill>
                  <a:schemeClr val="bg1"/>
                </a:solidFill>
              </a:rPr>
              <a:t>Enter your registered email or mobile number to restore 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BC105-725A-3A41-FEB0-124A86128591}"/>
              </a:ext>
            </a:extLst>
          </p:cNvPr>
          <p:cNvSpPr txBox="1"/>
          <p:nvPr/>
        </p:nvSpPr>
        <p:spPr>
          <a:xfrm>
            <a:off x="6203246" y="1444009"/>
            <a:ext cx="2360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</a:rPr>
              <a:t>Registered email / mobile number</a:t>
            </a:r>
            <a:endParaRPr lang="en-IN" sz="900" dirty="0">
              <a:solidFill>
                <a:schemeClr val="bg1"/>
              </a:solidFill>
            </a:endParaRPr>
          </a:p>
        </p:txBody>
      </p:sp>
      <p:pic>
        <p:nvPicPr>
          <p:cNvPr id="1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24CAA213-AC4C-FB41-6873-FD2748AF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7403432" y="1563279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829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571559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312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DE7E405-7C48-878F-4D65-47EF6C3A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577666" y="2062725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0664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04C5A-A561-7769-D642-BC80AB898AEC}"/>
              </a:ext>
            </a:extLst>
          </p:cNvPr>
          <p:cNvSpPr/>
          <p:nvPr/>
        </p:nvSpPr>
        <p:spPr>
          <a:xfrm>
            <a:off x="4790365" y="437817"/>
            <a:ext cx="1546267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 Crew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D1A15A-0B4B-3881-058D-28A63E1DDA32}"/>
              </a:ext>
            </a:extLst>
          </p:cNvPr>
          <p:cNvSpPr/>
          <p:nvPr/>
        </p:nvSpPr>
        <p:spPr>
          <a:xfrm>
            <a:off x="6336632" y="437816"/>
            <a:ext cx="4892842" cy="517248"/>
          </a:xfrm>
          <a:prstGeom prst="rect">
            <a:avLst/>
          </a:prstGeom>
          <a:solidFill>
            <a:srgbClr val="E8F9FD"/>
          </a:solidFill>
          <a:ln>
            <a:solidFill>
              <a:srgbClr val="2155C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7" name="Picture 2" descr="Image result for search icon png">
            <a:extLst>
              <a:ext uri="{FF2B5EF4-FFF2-40B4-BE49-F238E27FC236}">
                <a16:creationId xmlns:a16="http://schemas.microsoft.com/office/drawing/2014/main" id="{D29EAC71-9791-5326-FBA9-6086ADA9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403" y="498250"/>
            <a:ext cx="396379" cy="39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BB1BB4DD-363D-BA7F-A9FE-F7C6666A3FF7}"/>
              </a:ext>
            </a:extLst>
          </p:cNvPr>
          <p:cNvGraphicFramePr>
            <a:graphicFrameLocks noGrp="1"/>
          </p:cNvGraphicFramePr>
          <p:nvPr/>
        </p:nvGraphicFramePr>
        <p:xfrm>
          <a:off x="4907452" y="2365299"/>
          <a:ext cx="6619985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7688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938329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1290992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1290992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1290992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  <a:gridCol w="1290992">
                  <a:extLst>
                    <a:ext uri="{9D8B030D-6E8A-4147-A177-3AD203B41FA5}">
                      <a16:colId xmlns:a16="http://schemas.microsoft.com/office/drawing/2014/main" val="2359428689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600" dirty="0"/>
                        <a:t>ID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Dept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Sub Dept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Designation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Edit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Rama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AD2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Edit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Casting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AD5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Edit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Shiva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Camera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Camera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Focus Puller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Edit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Sets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Assistant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Edit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Venu</a:t>
                      </a:r>
                      <a:endParaRPr lang="en-IN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Paintings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Junior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Edit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</a:tbl>
          </a:graphicData>
        </a:graphic>
      </p:graphicFrame>
      <p:pic>
        <p:nvPicPr>
          <p:cNvPr id="2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B465D90F-7EFC-9795-A525-A641A268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499992" y="3648975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1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224168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8089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2330343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DE7E405-7C48-878F-4D65-47EF6C3A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577666" y="2542409"/>
            <a:ext cx="711200" cy="841144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E00B44-2A05-3F38-42D7-84C25FDD67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7"/>
          <a:stretch/>
        </p:blipFill>
        <p:spPr>
          <a:xfrm>
            <a:off x="4676355" y="141801"/>
            <a:ext cx="6979757" cy="618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861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844958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585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2780045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DE7E405-7C48-878F-4D65-47EF6C3A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577666" y="2992111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3277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336697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5107717" y="473466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5107717" y="1034650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7415503" y="569392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4F29F-E0EF-6146-D946-7C3DB526C90D}"/>
              </a:ext>
            </a:extLst>
          </p:cNvPr>
          <p:cNvSpPr/>
          <p:nvPr/>
        </p:nvSpPr>
        <p:spPr>
          <a:xfrm>
            <a:off x="5095227" y="2491581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1E8C9A-12D9-A182-DD2D-108310B48235}"/>
              </a:ext>
            </a:extLst>
          </p:cNvPr>
          <p:cNvSpPr/>
          <p:nvPr/>
        </p:nvSpPr>
        <p:spPr>
          <a:xfrm>
            <a:off x="5095227" y="3052765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A8B7A-E984-5AC6-D161-FDA4AD4C1E29}"/>
              </a:ext>
            </a:extLst>
          </p:cNvPr>
          <p:cNvSpPr txBox="1"/>
          <p:nvPr/>
        </p:nvSpPr>
        <p:spPr>
          <a:xfrm>
            <a:off x="7403013" y="2587507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Character Setup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4DF514-91CB-51BA-B33E-43DE3C3489D1}"/>
              </a:ext>
            </a:extLst>
          </p:cNvPr>
          <p:cNvSpPr/>
          <p:nvPr/>
        </p:nvSpPr>
        <p:spPr>
          <a:xfrm>
            <a:off x="5112717" y="4500077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00A0F-D371-2395-7300-E113742B808A}"/>
              </a:ext>
            </a:extLst>
          </p:cNvPr>
          <p:cNvSpPr/>
          <p:nvPr/>
        </p:nvSpPr>
        <p:spPr>
          <a:xfrm>
            <a:off x="5112717" y="5061261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9A687-F6D5-3F85-68D8-D47C46CF978B}"/>
              </a:ext>
            </a:extLst>
          </p:cNvPr>
          <p:cNvSpPr txBox="1"/>
          <p:nvPr/>
        </p:nvSpPr>
        <p:spPr>
          <a:xfrm>
            <a:off x="7420503" y="4596003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A66C8-B5E4-0DBA-B9A0-D8E32B098600}"/>
              </a:ext>
            </a:extLst>
          </p:cNvPr>
          <p:cNvSpPr/>
          <p:nvPr/>
        </p:nvSpPr>
        <p:spPr>
          <a:xfrm>
            <a:off x="5408971" y="1196491"/>
            <a:ext cx="1598146" cy="41203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EFC9D-69E2-CA86-7618-8CCA1294C631}"/>
              </a:ext>
            </a:extLst>
          </p:cNvPr>
          <p:cNvSpPr/>
          <p:nvPr/>
        </p:nvSpPr>
        <p:spPr>
          <a:xfrm>
            <a:off x="7007118" y="1196490"/>
            <a:ext cx="1259174" cy="415304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E927A-1794-2861-57A0-1FAF315ABF46}"/>
              </a:ext>
            </a:extLst>
          </p:cNvPr>
          <p:cNvSpPr/>
          <p:nvPr/>
        </p:nvSpPr>
        <p:spPr>
          <a:xfrm>
            <a:off x="8266291" y="1196490"/>
            <a:ext cx="2080661" cy="41203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781461-B50F-1033-FF48-D03AB940DA0C}"/>
              </a:ext>
            </a:extLst>
          </p:cNvPr>
          <p:cNvSpPr/>
          <p:nvPr/>
        </p:nvSpPr>
        <p:spPr>
          <a:xfrm>
            <a:off x="10346952" y="1196491"/>
            <a:ext cx="784961" cy="412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3843EC-41A7-6523-6E54-CFDC174DD1BD}"/>
              </a:ext>
            </a:extLst>
          </p:cNvPr>
          <p:cNvSpPr/>
          <p:nvPr/>
        </p:nvSpPr>
        <p:spPr>
          <a:xfrm>
            <a:off x="9073472" y="3211347"/>
            <a:ext cx="2058442" cy="374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2F83D4-DB8D-C98B-8F27-093A1E9ACA68}"/>
              </a:ext>
            </a:extLst>
          </p:cNvPr>
          <p:cNvSpPr/>
          <p:nvPr/>
        </p:nvSpPr>
        <p:spPr>
          <a:xfrm>
            <a:off x="5408970" y="3207898"/>
            <a:ext cx="1356714" cy="3857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928115-7BD7-4AB3-D8F5-03EC2A151F89}"/>
              </a:ext>
            </a:extLst>
          </p:cNvPr>
          <p:cNvSpPr/>
          <p:nvPr/>
        </p:nvSpPr>
        <p:spPr>
          <a:xfrm>
            <a:off x="6765684" y="3207897"/>
            <a:ext cx="883512" cy="38578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0E8385-65C4-68E5-0B64-ABD0C65D1F26}"/>
              </a:ext>
            </a:extLst>
          </p:cNvPr>
          <p:cNvSpPr/>
          <p:nvPr/>
        </p:nvSpPr>
        <p:spPr>
          <a:xfrm>
            <a:off x="7649197" y="3207898"/>
            <a:ext cx="1424274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FBD642-03A5-551B-37B1-CE5304845569}"/>
              </a:ext>
            </a:extLst>
          </p:cNvPr>
          <p:cNvSpPr/>
          <p:nvPr/>
        </p:nvSpPr>
        <p:spPr>
          <a:xfrm>
            <a:off x="10237978" y="5185654"/>
            <a:ext cx="893935" cy="396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C46D3-D689-9054-80FB-A9BD048B2EAA}"/>
              </a:ext>
            </a:extLst>
          </p:cNvPr>
          <p:cNvSpPr/>
          <p:nvPr/>
        </p:nvSpPr>
        <p:spPr>
          <a:xfrm>
            <a:off x="5408970" y="5194237"/>
            <a:ext cx="984014" cy="39628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30B4C-F561-D19B-D74E-0A2099BFE932}"/>
              </a:ext>
            </a:extLst>
          </p:cNvPr>
          <p:cNvSpPr/>
          <p:nvPr/>
        </p:nvSpPr>
        <p:spPr>
          <a:xfrm>
            <a:off x="6374569" y="5194236"/>
            <a:ext cx="1294852" cy="3877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1D59F8-375C-F6EA-D6B2-ADFF1834B054}"/>
              </a:ext>
            </a:extLst>
          </p:cNvPr>
          <p:cNvSpPr/>
          <p:nvPr/>
        </p:nvSpPr>
        <p:spPr>
          <a:xfrm>
            <a:off x="7669421" y="5194237"/>
            <a:ext cx="2568557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EFFB10-1026-5B78-B0F1-B08A85E4AC49}"/>
              </a:ext>
            </a:extLst>
          </p:cNvPr>
          <p:cNvSpPr txBox="1"/>
          <p:nvPr/>
        </p:nvSpPr>
        <p:spPr>
          <a:xfrm>
            <a:off x="5408970" y="1189029"/>
            <a:ext cx="15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19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(28%)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D660B0-2976-D07C-BA7F-3AD2DB8AF7A3}"/>
              </a:ext>
            </a:extLst>
          </p:cNvPr>
          <p:cNvSpPr txBox="1"/>
          <p:nvPr/>
        </p:nvSpPr>
        <p:spPr>
          <a:xfrm>
            <a:off x="6925887" y="1177640"/>
            <a:ext cx="135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957068-F4D9-EA59-E79D-12ACCF7F21AB}"/>
              </a:ext>
            </a:extLst>
          </p:cNvPr>
          <p:cNvSpPr txBox="1"/>
          <p:nvPr/>
        </p:nvSpPr>
        <p:spPr>
          <a:xfrm>
            <a:off x="8252997" y="1164804"/>
            <a:ext cx="2061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26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DDA708-C892-FC4E-15A4-A61C8F7A6D6C}"/>
              </a:ext>
            </a:extLst>
          </p:cNvPr>
          <p:cNvSpPr txBox="1"/>
          <p:nvPr/>
        </p:nvSpPr>
        <p:spPr>
          <a:xfrm>
            <a:off x="10278922" y="1153415"/>
            <a:ext cx="88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(12%)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59F124-CEDB-216D-3673-7D2B2F601D6A}"/>
              </a:ext>
            </a:extLst>
          </p:cNvPr>
          <p:cNvSpPr txBox="1"/>
          <p:nvPr/>
        </p:nvSpPr>
        <p:spPr>
          <a:xfrm>
            <a:off x="5426317" y="3183881"/>
            <a:ext cx="13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(25%)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FBB79-D817-9847-DD21-C21B002FEAE0}"/>
              </a:ext>
            </a:extLst>
          </p:cNvPr>
          <p:cNvSpPr txBox="1"/>
          <p:nvPr/>
        </p:nvSpPr>
        <p:spPr>
          <a:xfrm>
            <a:off x="6738356" y="3172492"/>
            <a:ext cx="914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3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(13%)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649B85-F783-F1CA-B16F-567194A94DB7}"/>
              </a:ext>
            </a:extLst>
          </p:cNvPr>
          <p:cNvSpPr txBox="1"/>
          <p:nvPr/>
        </p:nvSpPr>
        <p:spPr>
          <a:xfrm>
            <a:off x="7669422" y="3159656"/>
            <a:ext cx="1404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7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(26%)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0121E9-A25A-1CF9-9E81-8464496A239A}"/>
              </a:ext>
            </a:extLst>
          </p:cNvPr>
          <p:cNvSpPr txBox="1"/>
          <p:nvPr/>
        </p:nvSpPr>
        <p:spPr>
          <a:xfrm>
            <a:off x="9073471" y="3148267"/>
            <a:ext cx="200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FA9FD3-7570-BC07-8CB4-9D035098E8ED}"/>
              </a:ext>
            </a:extLst>
          </p:cNvPr>
          <p:cNvSpPr txBox="1"/>
          <p:nvPr/>
        </p:nvSpPr>
        <p:spPr>
          <a:xfrm>
            <a:off x="5399869" y="5192377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5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(14%)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F99B56-1CD9-9D89-48F9-DE71D35937B8}"/>
              </a:ext>
            </a:extLst>
          </p:cNvPr>
          <p:cNvSpPr txBox="1"/>
          <p:nvPr/>
        </p:nvSpPr>
        <p:spPr>
          <a:xfrm>
            <a:off x="6374570" y="5180988"/>
            <a:ext cx="1294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8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38B0BB-D78A-2397-C769-CA64B68E9034}"/>
              </a:ext>
            </a:extLst>
          </p:cNvPr>
          <p:cNvSpPr txBox="1"/>
          <p:nvPr/>
        </p:nvSpPr>
        <p:spPr>
          <a:xfrm>
            <a:off x="7669420" y="5168152"/>
            <a:ext cx="2536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(46%)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C4C1BF-B41B-6FEC-9CA2-133A2ABCCC96}"/>
              </a:ext>
            </a:extLst>
          </p:cNvPr>
          <p:cNvSpPr txBox="1"/>
          <p:nvPr/>
        </p:nvSpPr>
        <p:spPr>
          <a:xfrm>
            <a:off x="10189055" y="5156763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(17%)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61BC6C6-43AF-8588-819E-B72DC5B0FB0A}"/>
              </a:ext>
            </a:extLst>
          </p:cNvPr>
          <p:cNvSpPr/>
          <p:nvPr/>
        </p:nvSpPr>
        <p:spPr>
          <a:xfrm>
            <a:off x="10314333" y="1865649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E86046-CDB0-31EA-7CCF-0E7B468AF568}"/>
              </a:ext>
            </a:extLst>
          </p:cNvPr>
          <p:cNvSpPr/>
          <p:nvPr/>
        </p:nvSpPr>
        <p:spPr>
          <a:xfrm>
            <a:off x="10343258" y="3873271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541D53F-FEF0-497E-5571-316303A5F0EB}"/>
              </a:ext>
            </a:extLst>
          </p:cNvPr>
          <p:cNvSpPr/>
          <p:nvPr/>
        </p:nvSpPr>
        <p:spPr>
          <a:xfrm>
            <a:off x="10343258" y="5848162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C30B50E-1C91-72F3-F30B-6B84571D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650430" y="341194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8717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5107717" y="473466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5107717" y="1034650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7415503" y="569392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4F29F-E0EF-6146-D946-7C3DB526C90D}"/>
              </a:ext>
            </a:extLst>
          </p:cNvPr>
          <p:cNvSpPr/>
          <p:nvPr/>
        </p:nvSpPr>
        <p:spPr>
          <a:xfrm>
            <a:off x="5095227" y="2491581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1E8C9A-12D9-A182-DD2D-108310B48235}"/>
              </a:ext>
            </a:extLst>
          </p:cNvPr>
          <p:cNvSpPr/>
          <p:nvPr/>
        </p:nvSpPr>
        <p:spPr>
          <a:xfrm>
            <a:off x="5095227" y="3052765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A8B7A-E984-5AC6-D161-FDA4AD4C1E29}"/>
              </a:ext>
            </a:extLst>
          </p:cNvPr>
          <p:cNvSpPr txBox="1"/>
          <p:nvPr/>
        </p:nvSpPr>
        <p:spPr>
          <a:xfrm>
            <a:off x="7403013" y="2587507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Character Setup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4DF514-91CB-51BA-B33E-43DE3C3489D1}"/>
              </a:ext>
            </a:extLst>
          </p:cNvPr>
          <p:cNvSpPr/>
          <p:nvPr/>
        </p:nvSpPr>
        <p:spPr>
          <a:xfrm>
            <a:off x="5112717" y="4500077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00A0F-D371-2395-7300-E113742B808A}"/>
              </a:ext>
            </a:extLst>
          </p:cNvPr>
          <p:cNvSpPr/>
          <p:nvPr/>
        </p:nvSpPr>
        <p:spPr>
          <a:xfrm>
            <a:off x="5112717" y="5061261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9A687-F6D5-3F85-68D8-D47C46CF978B}"/>
              </a:ext>
            </a:extLst>
          </p:cNvPr>
          <p:cNvSpPr txBox="1"/>
          <p:nvPr/>
        </p:nvSpPr>
        <p:spPr>
          <a:xfrm>
            <a:off x="7420503" y="4596003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A66C8-B5E4-0DBA-B9A0-D8E32B098600}"/>
              </a:ext>
            </a:extLst>
          </p:cNvPr>
          <p:cNvSpPr/>
          <p:nvPr/>
        </p:nvSpPr>
        <p:spPr>
          <a:xfrm>
            <a:off x="5408971" y="1196491"/>
            <a:ext cx="1598146" cy="41203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EFC9D-69E2-CA86-7618-8CCA1294C631}"/>
              </a:ext>
            </a:extLst>
          </p:cNvPr>
          <p:cNvSpPr/>
          <p:nvPr/>
        </p:nvSpPr>
        <p:spPr>
          <a:xfrm>
            <a:off x="7007118" y="1196490"/>
            <a:ext cx="1259174" cy="415304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E927A-1794-2861-57A0-1FAF315ABF46}"/>
              </a:ext>
            </a:extLst>
          </p:cNvPr>
          <p:cNvSpPr/>
          <p:nvPr/>
        </p:nvSpPr>
        <p:spPr>
          <a:xfrm>
            <a:off x="8266291" y="1196490"/>
            <a:ext cx="2080661" cy="41203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781461-B50F-1033-FF48-D03AB940DA0C}"/>
              </a:ext>
            </a:extLst>
          </p:cNvPr>
          <p:cNvSpPr/>
          <p:nvPr/>
        </p:nvSpPr>
        <p:spPr>
          <a:xfrm>
            <a:off x="10346952" y="1196491"/>
            <a:ext cx="784961" cy="412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3843EC-41A7-6523-6E54-CFDC174DD1BD}"/>
              </a:ext>
            </a:extLst>
          </p:cNvPr>
          <p:cNvSpPr/>
          <p:nvPr/>
        </p:nvSpPr>
        <p:spPr>
          <a:xfrm>
            <a:off x="9073472" y="3211347"/>
            <a:ext cx="2058442" cy="374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2F83D4-DB8D-C98B-8F27-093A1E9ACA68}"/>
              </a:ext>
            </a:extLst>
          </p:cNvPr>
          <p:cNvSpPr/>
          <p:nvPr/>
        </p:nvSpPr>
        <p:spPr>
          <a:xfrm>
            <a:off x="5408970" y="3207898"/>
            <a:ext cx="1356714" cy="3857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928115-7BD7-4AB3-D8F5-03EC2A151F89}"/>
              </a:ext>
            </a:extLst>
          </p:cNvPr>
          <p:cNvSpPr/>
          <p:nvPr/>
        </p:nvSpPr>
        <p:spPr>
          <a:xfrm>
            <a:off x="6765684" y="3207897"/>
            <a:ext cx="883512" cy="38578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0E8385-65C4-68E5-0B64-ABD0C65D1F26}"/>
              </a:ext>
            </a:extLst>
          </p:cNvPr>
          <p:cNvSpPr/>
          <p:nvPr/>
        </p:nvSpPr>
        <p:spPr>
          <a:xfrm>
            <a:off x="7649197" y="3207898"/>
            <a:ext cx="1424274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FBD642-03A5-551B-37B1-CE5304845569}"/>
              </a:ext>
            </a:extLst>
          </p:cNvPr>
          <p:cNvSpPr/>
          <p:nvPr/>
        </p:nvSpPr>
        <p:spPr>
          <a:xfrm>
            <a:off x="10237978" y="5185654"/>
            <a:ext cx="893935" cy="396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C46D3-D689-9054-80FB-A9BD048B2EAA}"/>
              </a:ext>
            </a:extLst>
          </p:cNvPr>
          <p:cNvSpPr/>
          <p:nvPr/>
        </p:nvSpPr>
        <p:spPr>
          <a:xfrm>
            <a:off x="5408970" y="5194237"/>
            <a:ext cx="984014" cy="39628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30B4C-F561-D19B-D74E-0A2099BFE932}"/>
              </a:ext>
            </a:extLst>
          </p:cNvPr>
          <p:cNvSpPr/>
          <p:nvPr/>
        </p:nvSpPr>
        <p:spPr>
          <a:xfrm>
            <a:off x="6374569" y="5194236"/>
            <a:ext cx="1294852" cy="3877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1D59F8-375C-F6EA-D6B2-ADFF1834B054}"/>
              </a:ext>
            </a:extLst>
          </p:cNvPr>
          <p:cNvSpPr/>
          <p:nvPr/>
        </p:nvSpPr>
        <p:spPr>
          <a:xfrm>
            <a:off x="7669421" y="5194237"/>
            <a:ext cx="2568557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EFFB10-1026-5B78-B0F1-B08A85E4AC49}"/>
              </a:ext>
            </a:extLst>
          </p:cNvPr>
          <p:cNvSpPr txBox="1"/>
          <p:nvPr/>
        </p:nvSpPr>
        <p:spPr>
          <a:xfrm>
            <a:off x="5408970" y="1189029"/>
            <a:ext cx="15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19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(28%)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D660B0-2976-D07C-BA7F-3AD2DB8AF7A3}"/>
              </a:ext>
            </a:extLst>
          </p:cNvPr>
          <p:cNvSpPr txBox="1"/>
          <p:nvPr/>
        </p:nvSpPr>
        <p:spPr>
          <a:xfrm>
            <a:off x="6925887" y="1177640"/>
            <a:ext cx="135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957068-F4D9-EA59-E79D-12ACCF7F21AB}"/>
              </a:ext>
            </a:extLst>
          </p:cNvPr>
          <p:cNvSpPr txBox="1"/>
          <p:nvPr/>
        </p:nvSpPr>
        <p:spPr>
          <a:xfrm>
            <a:off x="8252997" y="1164804"/>
            <a:ext cx="2061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26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DDA708-C892-FC4E-15A4-A61C8F7A6D6C}"/>
              </a:ext>
            </a:extLst>
          </p:cNvPr>
          <p:cNvSpPr txBox="1"/>
          <p:nvPr/>
        </p:nvSpPr>
        <p:spPr>
          <a:xfrm>
            <a:off x="10278922" y="1153415"/>
            <a:ext cx="88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(12%)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59F124-CEDB-216D-3673-7D2B2F601D6A}"/>
              </a:ext>
            </a:extLst>
          </p:cNvPr>
          <p:cNvSpPr txBox="1"/>
          <p:nvPr/>
        </p:nvSpPr>
        <p:spPr>
          <a:xfrm>
            <a:off x="5426317" y="3183881"/>
            <a:ext cx="13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(25%)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FBB79-D817-9847-DD21-C21B002FEAE0}"/>
              </a:ext>
            </a:extLst>
          </p:cNvPr>
          <p:cNvSpPr txBox="1"/>
          <p:nvPr/>
        </p:nvSpPr>
        <p:spPr>
          <a:xfrm>
            <a:off x="6738356" y="3172492"/>
            <a:ext cx="914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3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(13%)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649B85-F783-F1CA-B16F-567194A94DB7}"/>
              </a:ext>
            </a:extLst>
          </p:cNvPr>
          <p:cNvSpPr txBox="1"/>
          <p:nvPr/>
        </p:nvSpPr>
        <p:spPr>
          <a:xfrm>
            <a:off x="7669422" y="3159656"/>
            <a:ext cx="1404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7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(26%)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0121E9-A25A-1CF9-9E81-8464496A239A}"/>
              </a:ext>
            </a:extLst>
          </p:cNvPr>
          <p:cNvSpPr txBox="1"/>
          <p:nvPr/>
        </p:nvSpPr>
        <p:spPr>
          <a:xfrm>
            <a:off x="9073471" y="3148267"/>
            <a:ext cx="200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FA9FD3-7570-BC07-8CB4-9D035098E8ED}"/>
              </a:ext>
            </a:extLst>
          </p:cNvPr>
          <p:cNvSpPr txBox="1"/>
          <p:nvPr/>
        </p:nvSpPr>
        <p:spPr>
          <a:xfrm>
            <a:off x="5399869" y="5192377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5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(14%)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F99B56-1CD9-9D89-48F9-DE71D35937B8}"/>
              </a:ext>
            </a:extLst>
          </p:cNvPr>
          <p:cNvSpPr txBox="1"/>
          <p:nvPr/>
        </p:nvSpPr>
        <p:spPr>
          <a:xfrm>
            <a:off x="6374570" y="5180988"/>
            <a:ext cx="1294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8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38B0BB-D78A-2397-C769-CA64B68E9034}"/>
              </a:ext>
            </a:extLst>
          </p:cNvPr>
          <p:cNvSpPr txBox="1"/>
          <p:nvPr/>
        </p:nvSpPr>
        <p:spPr>
          <a:xfrm>
            <a:off x="7669420" y="5168152"/>
            <a:ext cx="2536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(46%)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C4C1BF-B41B-6FEC-9CA2-133A2ABCCC96}"/>
              </a:ext>
            </a:extLst>
          </p:cNvPr>
          <p:cNvSpPr txBox="1"/>
          <p:nvPr/>
        </p:nvSpPr>
        <p:spPr>
          <a:xfrm>
            <a:off x="10189055" y="5156763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(17%)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61BC6C6-43AF-8588-819E-B72DC5B0FB0A}"/>
              </a:ext>
            </a:extLst>
          </p:cNvPr>
          <p:cNvSpPr/>
          <p:nvPr/>
        </p:nvSpPr>
        <p:spPr>
          <a:xfrm>
            <a:off x="10314333" y="1865649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E86046-CDB0-31EA-7CCF-0E7B468AF568}"/>
              </a:ext>
            </a:extLst>
          </p:cNvPr>
          <p:cNvSpPr/>
          <p:nvPr/>
        </p:nvSpPr>
        <p:spPr>
          <a:xfrm>
            <a:off x="10343258" y="3873271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541D53F-FEF0-497E-5571-316303A5F0EB}"/>
              </a:ext>
            </a:extLst>
          </p:cNvPr>
          <p:cNvSpPr/>
          <p:nvPr/>
        </p:nvSpPr>
        <p:spPr>
          <a:xfrm>
            <a:off x="10343258" y="5848162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C30B50E-1C91-72F3-F30B-6B84571D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525709" y="1932932"/>
            <a:ext cx="711200" cy="841144"/>
          </a:xfrm>
          <a:prstGeom prst="rect">
            <a:avLst/>
          </a:prstGeom>
          <a:noFill/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7F41555-A9B4-B66A-DB6E-CAD9B21A9A53}"/>
              </a:ext>
            </a:extLst>
          </p:cNvPr>
          <p:cNvSpPr/>
          <p:nvPr/>
        </p:nvSpPr>
        <p:spPr>
          <a:xfrm>
            <a:off x="3267986" y="336697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9256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E531ED2-7DC4-BA76-4FA9-F0BB9A7D922C}"/>
              </a:ext>
            </a:extLst>
          </p:cNvPr>
          <p:cNvSpPr/>
          <p:nvPr/>
        </p:nvSpPr>
        <p:spPr>
          <a:xfrm>
            <a:off x="4624252" y="418443"/>
            <a:ext cx="7214821" cy="1102435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88A25F54-26C6-E49E-EF3B-3D0C59D3EBE5}"/>
              </a:ext>
            </a:extLst>
          </p:cNvPr>
          <p:cNvGraphicFramePr>
            <a:graphicFrameLocks noGrp="1"/>
          </p:cNvGraphicFramePr>
          <p:nvPr/>
        </p:nvGraphicFramePr>
        <p:xfrm>
          <a:off x="4713443" y="2060501"/>
          <a:ext cx="6954682" cy="2621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8815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817817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700913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35942868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189129240"/>
                    </a:ext>
                  </a:extLst>
                </a:gridCol>
                <a:gridCol w="867728">
                  <a:extLst>
                    <a:ext uri="{9D8B030D-6E8A-4147-A177-3AD203B41FA5}">
                      <a16:colId xmlns:a16="http://schemas.microsoft.com/office/drawing/2014/main" val="1840848396"/>
                    </a:ext>
                  </a:extLst>
                </a:gridCol>
                <a:gridCol w="380081">
                  <a:extLst>
                    <a:ext uri="{9D8B030D-6E8A-4147-A177-3AD203B41FA5}">
                      <a16:colId xmlns:a16="http://schemas.microsoft.com/office/drawing/2014/main" val="434926155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200" dirty="0" err="1"/>
                        <a:t>Sc.No</a:t>
                      </a:r>
                      <a:r>
                        <a:rPr lang="en-IN" sz="1200" dirty="0"/>
                        <a:t>.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Scene</a:t>
                      </a:r>
                    </a:p>
                    <a:p>
                      <a:r>
                        <a:rPr lang="en-IN" sz="1200" dirty="0"/>
                        <a:t>Location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Location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Screen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Date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Hero’s House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Ramoji</a:t>
                      </a:r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Villain Den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Hero Office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Temple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Open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Park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Village Road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786148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School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Sarathi</a:t>
                      </a:r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192801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5D4DEF8-9D3F-35CD-2597-1BA9B843E919}"/>
              </a:ext>
            </a:extLst>
          </p:cNvPr>
          <p:cNvSpPr/>
          <p:nvPr/>
        </p:nvSpPr>
        <p:spPr>
          <a:xfrm>
            <a:off x="4735773" y="735829"/>
            <a:ext cx="1007301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Scene No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D459B8-37CD-3665-75F2-931E7FD54190}"/>
              </a:ext>
            </a:extLst>
          </p:cNvPr>
          <p:cNvSpPr/>
          <p:nvPr/>
        </p:nvSpPr>
        <p:spPr>
          <a:xfrm>
            <a:off x="5887452" y="746740"/>
            <a:ext cx="1349114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Scene Location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5A2E96-9E45-2FAC-B476-79409D16D388}"/>
              </a:ext>
            </a:extLst>
          </p:cNvPr>
          <p:cNvSpPr/>
          <p:nvPr/>
        </p:nvSpPr>
        <p:spPr>
          <a:xfrm>
            <a:off x="7352428" y="735829"/>
            <a:ext cx="1349114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Location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06C50D-0F7B-4C1B-9D8F-1EA46E9B20DE}"/>
              </a:ext>
            </a:extLst>
          </p:cNvPr>
          <p:cNvSpPr/>
          <p:nvPr/>
        </p:nvSpPr>
        <p:spPr>
          <a:xfrm>
            <a:off x="8788473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Time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EB596A-C112-6647-30B8-9BC7DBBEF247}"/>
              </a:ext>
            </a:extLst>
          </p:cNvPr>
          <p:cNvSpPr/>
          <p:nvPr/>
        </p:nvSpPr>
        <p:spPr>
          <a:xfrm>
            <a:off x="9984910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Screen Time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82A8C-6DB6-3A86-1EB1-EDD0A605768E}"/>
              </a:ext>
            </a:extLst>
          </p:cNvPr>
          <p:cNvSpPr/>
          <p:nvPr/>
        </p:nvSpPr>
        <p:spPr>
          <a:xfrm>
            <a:off x="4739141" y="1128353"/>
            <a:ext cx="1003933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51DAF5-DB4C-DED3-8963-1D897D07ADA0}"/>
              </a:ext>
            </a:extLst>
          </p:cNvPr>
          <p:cNvSpPr/>
          <p:nvPr/>
        </p:nvSpPr>
        <p:spPr>
          <a:xfrm>
            <a:off x="5887452" y="1128353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To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F9DA5B-B9A8-EABB-1669-F32E7581BBF9}"/>
              </a:ext>
            </a:extLst>
          </p:cNvPr>
          <p:cNvSpPr/>
          <p:nvPr/>
        </p:nvSpPr>
        <p:spPr>
          <a:xfrm>
            <a:off x="7380944" y="1119115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Date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134CB3-68ED-5518-08B4-8FEF4BC3A553}"/>
              </a:ext>
            </a:extLst>
          </p:cNvPr>
          <p:cNvSpPr/>
          <p:nvPr/>
        </p:nvSpPr>
        <p:spPr>
          <a:xfrm>
            <a:off x="10771295" y="1155364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Apply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66D65-295C-C235-9AA1-585BF9D9E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59871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94B26791-BC3B-33C2-3156-60A2D963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8939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32D87839-8312-5DFA-6512-554F3E85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1987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455C4EF1-2320-56F3-F17A-24406B1DE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5416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D7668364-A5C6-01EB-787D-A9F24B97F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8369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B3E4E091-7D79-F9D6-E232-46A3284E0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41417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225CE46-FC50-5E4B-274E-809A55D2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59355" y="443704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1503381-8370-159C-121F-D57B08E7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326268" y="3559645"/>
            <a:ext cx="711200" cy="841144"/>
          </a:xfrm>
          <a:prstGeom prst="rect">
            <a:avLst/>
          </a:prstGeom>
          <a:noFill/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8DA33-9E2E-0DBC-28A1-16D4A209ED0D}"/>
              </a:ext>
            </a:extLst>
          </p:cNvPr>
          <p:cNvSpPr txBox="1"/>
          <p:nvPr/>
        </p:nvSpPr>
        <p:spPr>
          <a:xfrm>
            <a:off x="4560008" y="392930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268E25-594C-C62D-F9E3-A2B3E2F3E07D}"/>
              </a:ext>
            </a:extLst>
          </p:cNvPr>
          <p:cNvSpPr/>
          <p:nvPr/>
        </p:nvSpPr>
        <p:spPr>
          <a:xfrm>
            <a:off x="3267986" y="3563928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7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F0483-9B71-1436-4C74-68417BB0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77" y="302329"/>
            <a:ext cx="8793763" cy="6253342"/>
          </a:xfrm>
          <a:prstGeom prst="rect">
            <a:avLst/>
          </a:prstGeom>
        </p:spPr>
      </p:pic>
      <p:pic>
        <p:nvPicPr>
          <p:cNvPr id="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49E9B5ED-177B-0DD4-F63B-180C7E7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293769" y="3429000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92912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D0389C7-9D3F-45CD-A805-9F232D59D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3"/>
          <a:stretch/>
        </p:blipFill>
        <p:spPr>
          <a:xfrm>
            <a:off x="4612944" y="-6204"/>
            <a:ext cx="7332840" cy="6445760"/>
          </a:xfrm>
          <a:prstGeom prst="rect">
            <a:avLst/>
          </a:prstGeom>
        </p:spPr>
      </p:pic>
      <p:pic>
        <p:nvPicPr>
          <p:cNvPr id="33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B8F5BE40-719E-8744-0DA0-88E3DA724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7223457" y="5908220"/>
            <a:ext cx="711200" cy="841144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D4B820-EDCC-AEC5-6A30-F01F7F06A64F}"/>
              </a:ext>
            </a:extLst>
          </p:cNvPr>
          <p:cNvSpPr/>
          <p:nvPr/>
        </p:nvSpPr>
        <p:spPr>
          <a:xfrm>
            <a:off x="3267986" y="3606125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641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415503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6167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5107717" y="473466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5107717" y="1034650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7415503" y="569392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4F29F-E0EF-6146-D946-7C3DB526C90D}"/>
              </a:ext>
            </a:extLst>
          </p:cNvPr>
          <p:cNvSpPr/>
          <p:nvPr/>
        </p:nvSpPr>
        <p:spPr>
          <a:xfrm>
            <a:off x="5095227" y="2491581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1E8C9A-12D9-A182-DD2D-108310B48235}"/>
              </a:ext>
            </a:extLst>
          </p:cNvPr>
          <p:cNvSpPr/>
          <p:nvPr/>
        </p:nvSpPr>
        <p:spPr>
          <a:xfrm>
            <a:off x="5095227" y="3052765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A8B7A-E984-5AC6-D161-FDA4AD4C1E29}"/>
              </a:ext>
            </a:extLst>
          </p:cNvPr>
          <p:cNvSpPr txBox="1"/>
          <p:nvPr/>
        </p:nvSpPr>
        <p:spPr>
          <a:xfrm>
            <a:off x="7403013" y="2587507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Character Setup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4DF514-91CB-51BA-B33E-43DE3C3489D1}"/>
              </a:ext>
            </a:extLst>
          </p:cNvPr>
          <p:cNvSpPr/>
          <p:nvPr/>
        </p:nvSpPr>
        <p:spPr>
          <a:xfrm>
            <a:off x="5112717" y="4500077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00A0F-D371-2395-7300-E113742B808A}"/>
              </a:ext>
            </a:extLst>
          </p:cNvPr>
          <p:cNvSpPr/>
          <p:nvPr/>
        </p:nvSpPr>
        <p:spPr>
          <a:xfrm>
            <a:off x="5112717" y="5061261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9A687-F6D5-3F85-68D8-D47C46CF978B}"/>
              </a:ext>
            </a:extLst>
          </p:cNvPr>
          <p:cNvSpPr txBox="1"/>
          <p:nvPr/>
        </p:nvSpPr>
        <p:spPr>
          <a:xfrm>
            <a:off x="7420503" y="4596003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A66C8-B5E4-0DBA-B9A0-D8E32B098600}"/>
              </a:ext>
            </a:extLst>
          </p:cNvPr>
          <p:cNvSpPr/>
          <p:nvPr/>
        </p:nvSpPr>
        <p:spPr>
          <a:xfrm>
            <a:off x="5408971" y="1196491"/>
            <a:ext cx="1598146" cy="41203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EFC9D-69E2-CA86-7618-8CCA1294C631}"/>
              </a:ext>
            </a:extLst>
          </p:cNvPr>
          <p:cNvSpPr/>
          <p:nvPr/>
        </p:nvSpPr>
        <p:spPr>
          <a:xfrm>
            <a:off x="7007118" y="1196490"/>
            <a:ext cx="1259174" cy="415304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E927A-1794-2861-57A0-1FAF315ABF46}"/>
              </a:ext>
            </a:extLst>
          </p:cNvPr>
          <p:cNvSpPr/>
          <p:nvPr/>
        </p:nvSpPr>
        <p:spPr>
          <a:xfrm>
            <a:off x="8266291" y="1196490"/>
            <a:ext cx="2080661" cy="41203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781461-B50F-1033-FF48-D03AB940DA0C}"/>
              </a:ext>
            </a:extLst>
          </p:cNvPr>
          <p:cNvSpPr/>
          <p:nvPr/>
        </p:nvSpPr>
        <p:spPr>
          <a:xfrm>
            <a:off x="10346952" y="1196491"/>
            <a:ext cx="784961" cy="412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3843EC-41A7-6523-6E54-CFDC174DD1BD}"/>
              </a:ext>
            </a:extLst>
          </p:cNvPr>
          <p:cNvSpPr/>
          <p:nvPr/>
        </p:nvSpPr>
        <p:spPr>
          <a:xfrm>
            <a:off x="9073472" y="3211347"/>
            <a:ext cx="2058442" cy="374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2F83D4-DB8D-C98B-8F27-093A1E9ACA68}"/>
              </a:ext>
            </a:extLst>
          </p:cNvPr>
          <p:cNvSpPr/>
          <p:nvPr/>
        </p:nvSpPr>
        <p:spPr>
          <a:xfrm>
            <a:off x="5408970" y="3207898"/>
            <a:ext cx="1356714" cy="3857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928115-7BD7-4AB3-D8F5-03EC2A151F89}"/>
              </a:ext>
            </a:extLst>
          </p:cNvPr>
          <p:cNvSpPr/>
          <p:nvPr/>
        </p:nvSpPr>
        <p:spPr>
          <a:xfrm>
            <a:off x="6765684" y="3207897"/>
            <a:ext cx="883512" cy="38578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0E8385-65C4-68E5-0B64-ABD0C65D1F26}"/>
              </a:ext>
            </a:extLst>
          </p:cNvPr>
          <p:cNvSpPr/>
          <p:nvPr/>
        </p:nvSpPr>
        <p:spPr>
          <a:xfrm>
            <a:off x="7649197" y="3207898"/>
            <a:ext cx="1424274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FBD642-03A5-551B-37B1-CE5304845569}"/>
              </a:ext>
            </a:extLst>
          </p:cNvPr>
          <p:cNvSpPr/>
          <p:nvPr/>
        </p:nvSpPr>
        <p:spPr>
          <a:xfrm>
            <a:off x="10237978" y="5185654"/>
            <a:ext cx="893935" cy="396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C46D3-D689-9054-80FB-A9BD048B2EAA}"/>
              </a:ext>
            </a:extLst>
          </p:cNvPr>
          <p:cNvSpPr/>
          <p:nvPr/>
        </p:nvSpPr>
        <p:spPr>
          <a:xfrm>
            <a:off x="5408970" y="5194237"/>
            <a:ext cx="984014" cy="39628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30B4C-F561-D19B-D74E-0A2099BFE932}"/>
              </a:ext>
            </a:extLst>
          </p:cNvPr>
          <p:cNvSpPr/>
          <p:nvPr/>
        </p:nvSpPr>
        <p:spPr>
          <a:xfrm>
            <a:off x="6374569" y="5194236"/>
            <a:ext cx="1294852" cy="3877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1D59F8-375C-F6EA-D6B2-ADFF1834B054}"/>
              </a:ext>
            </a:extLst>
          </p:cNvPr>
          <p:cNvSpPr/>
          <p:nvPr/>
        </p:nvSpPr>
        <p:spPr>
          <a:xfrm>
            <a:off x="7669421" y="5194237"/>
            <a:ext cx="2568557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EFFB10-1026-5B78-B0F1-B08A85E4AC49}"/>
              </a:ext>
            </a:extLst>
          </p:cNvPr>
          <p:cNvSpPr txBox="1"/>
          <p:nvPr/>
        </p:nvSpPr>
        <p:spPr>
          <a:xfrm>
            <a:off x="5408970" y="1189029"/>
            <a:ext cx="15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19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(28%)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D660B0-2976-D07C-BA7F-3AD2DB8AF7A3}"/>
              </a:ext>
            </a:extLst>
          </p:cNvPr>
          <p:cNvSpPr txBox="1"/>
          <p:nvPr/>
        </p:nvSpPr>
        <p:spPr>
          <a:xfrm>
            <a:off x="6925887" y="1177640"/>
            <a:ext cx="135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957068-F4D9-EA59-E79D-12ACCF7F21AB}"/>
              </a:ext>
            </a:extLst>
          </p:cNvPr>
          <p:cNvSpPr txBox="1"/>
          <p:nvPr/>
        </p:nvSpPr>
        <p:spPr>
          <a:xfrm>
            <a:off x="8252997" y="1164804"/>
            <a:ext cx="2061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26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DDA708-C892-FC4E-15A4-A61C8F7A6D6C}"/>
              </a:ext>
            </a:extLst>
          </p:cNvPr>
          <p:cNvSpPr txBox="1"/>
          <p:nvPr/>
        </p:nvSpPr>
        <p:spPr>
          <a:xfrm>
            <a:off x="10278922" y="1153415"/>
            <a:ext cx="88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(12%)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59F124-CEDB-216D-3673-7D2B2F601D6A}"/>
              </a:ext>
            </a:extLst>
          </p:cNvPr>
          <p:cNvSpPr txBox="1"/>
          <p:nvPr/>
        </p:nvSpPr>
        <p:spPr>
          <a:xfrm>
            <a:off x="5426317" y="3183881"/>
            <a:ext cx="13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(25%)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FBB79-D817-9847-DD21-C21B002FEAE0}"/>
              </a:ext>
            </a:extLst>
          </p:cNvPr>
          <p:cNvSpPr txBox="1"/>
          <p:nvPr/>
        </p:nvSpPr>
        <p:spPr>
          <a:xfrm>
            <a:off x="6738356" y="3172492"/>
            <a:ext cx="914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3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(13%)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649B85-F783-F1CA-B16F-567194A94DB7}"/>
              </a:ext>
            </a:extLst>
          </p:cNvPr>
          <p:cNvSpPr txBox="1"/>
          <p:nvPr/>
        </p:nvSpPr>
        <p:spPr>
          <a:xfrm>
            <a:off x="7669422" y="3159656"/>
            <a:ext cx="1404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7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(26%)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0121E9-A25A-1CF9-9E81-8464496A239A}"/>
              </a:ext>
            </a:extLst>
          </p:cNvPr>
          <p:cNvSpPr txBox="1"/>
          <p:nvPr/>
        </p:nvSpPr>
        <p:spPr>
          <a:xfrm>
            <a:off x="9073471" y="3148267"/>
            <a:ext cx="200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FA9FD3-7570-BC07-8CB4-9D035098E8ED}"/>
              </a:ext>
            </a:extLst>
          </p:cNvPr>
          <p:cNvSpPr txBox="1"/>
          <p:nvPr/>
        </p:nvSpPr>
        <p:spPr>
          <a:xfrm>
            <a:off x="5399869" y="5192377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5 Open 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(14%)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F99B56-1CD9-9D89-48F9-DE71D35937B8}"/>
              </a:ext>
            </a:extLst>
          </p:cNvPr>
          <p:cNvSpPr txBox="1"/>
          <p:nvPr/>
        </p:nvSpPr>
        <p:spPr>
          <a:xfrm>
            <a:off x="6374570" y="5180988"/>
            <a:ext cx="1294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8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38B0BB-D78A-2397-C769-CA64B68E9034}"/>
              </a:ext>
            </a:extLst>
          </p:cNvPr>
          <p:cNvSpPr txBox="1"/>
          <p:nvPr/>
        </p:nvSpPr>
        <p:spPr>
          <a:xfrm>
            <a:off x="7669420" y="5168152"/>
            <a:ext cx="2536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(46%)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C4C1BF-B41B-6FEC-9CA2-133A2ABCCC96}"/>
              </a:ext>
            </a:extLst>
          </p:cNvPr>
          <p:cNvSpPr txBox="1"/>
          <p:nvPr/>
        </p:nvSpPr>
        <p:spPr>
          <a:xfrm>
            <a:off x="10189055" y="5156763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(17%)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61BC6C6-43AF-8588-819E-B72DC5B0FB0A}"/>
              </a:ext>
            </a:extLst>
          </p:cNvPr>
          <p:cNvSpPr/>
          <p:nvPr/>
        </p:nvSpPr>
        <p:spPr>
          <a:xfrm>
            <a:off x="10314333" y="1865649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E86046-CDB0-31EA-7CCF-0E7B468AF568}"/>
              </a:ext>
            </a:extLst>
          </p:cNvPr>
          <p:cNvSpPr/>
          <p:nvPr/>
        </p:nvSpPr>
        <p:spPr>
          <a:xfrm>
            <a:off x="10343258" y="3873271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541D53F-FEF0-497E-5571-316303A5F0EB}"/>
              </a:ext>
            </a:extLst>
          </p:cNvPr>
          <p:cNvSpPr/>
          <p:nvPr/>
        </p:nvSpPr>
        <p:spPr>
          <a:xfrm>
            <a:off x="10343258" y="5848162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C30B50E-1C91-72F3-F30B-6B84571D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522492" y="3904313"/>
            <a:ext cx="711200" cy="841144"/>
          </a:xfrm>
          <a:prstGeom prst="rect">
            <a:avLst/>
          </a:prstGeom>
          <a:noFill/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EB040D4-E3ED-F626-48C7-E8A643F5F702}"/>
              </a:ext>
            </a:extLst>
          </p:cNvPr>
          <p:cNvSpPr/>
          <p:nvPr/>
        </p:nvSpPr>
        <p:spPr>
          <a:xfrm>
            <a:off x="3267986" y="336697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6135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E531ED2-7DC4-BA76-4FA9-F0BB9A7D922C}"/>
              </a:ext>
            </a:extLst>
          </p:cNvPr>
          <p:cNvSpPr/>
          <p:nvPr/>
        </p:nvSpPr>
        <p:spPr>
          <a:xfrm>
            <a:off x="4624252" y="343492"/>
            <a:ext cx="7214821" cy="1102435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88A25F54-26C6-E49E-EF3B-3D0C59D3EBE5}"/>
              </a:ext>
            </a:extLst>
          </p:cNvPr>
          <p:cNvGraphicFramePr>
            <a:graphicFrameLocks noGrp="1"/>
          </p:cNvGraphicFramePr>
          <p:nvPr/>
        </p:nvGraphicFramePr>
        <p:xfrm>
          <a:off x="4713443" y="2060501"/>
          <a:ext cx="7230716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6333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886333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700913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35942868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189129240"/>
                    </a:ext>
                  </a:extLst>
                </a:gridCol>
                <a:gridCol w="867728">
                  <a:extLst>
                    <a:ext uri="{9D8B030D-6E8A-4147-A177-3AD203B41FA5}">
                      <a16:colId xmlns:a16="http://schemas.microsoft.com/office/drawing/2014/main" val="1840848396"/>
                    </a:ext>
                  </a:extLst>
                </a:gridCol>
                <a:gridCol w="380081">
                  <a:extLst>
                    <a:ext uri="{9D8B030D-6E8A-4147-A177-3AD203B41FA5}">
                      <a16:colId xmlns:a16="http://schemas.microsoft.com/office/drawing/2014/main" val="434926155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  <a:p>
                      <a:r>
                        <a:rPr lang="en-IN" sz="1200" dirty="0"/>
                        <a:t>Name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 of </a:t>
                      </a:r>
                    </a:p>
                    <a:p>
                      <a:r>
                        <a:rPr lang="en-IN" sz="1200" dirty="0"/>
                        <a:t>Scenes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  <a:p>
                      <a:r>
                        <a:rPr lang="en-IN" sz="1200" dirty="0"/>
                        <a:t>Type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Screen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Date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Gopi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Radha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Bhushan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Babu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Side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Open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Devi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Side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Lakshmi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786148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Servant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1928012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Old Man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Minor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6980271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5D4DEF8-9D3F-35CD-2597-1BA9B843E919}"/>
              </a:ext>
            </a:extLst>
          </p:cNvPr>
          <p:cNvSpPr/>
          <p:nvPr/>
        </p:nvSpPr>
        <p:spPr>
          <a:xfrm>
            <a:off x="4735773" y="750819"/>
            <a:ext cx="1360227" cy="333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Character 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D459B8-37CD-3665-75F2-931E7FD54190}"/>
              </a:ext>
            </a:extLst>
          </p:cNvPr>
          <p:cNvSpPr/>
          <p:nvPr/>
        </p:nvSpPr>
        <p:spPr>
          <a:xfrm>
            <a:off x="6182930" y="746740"/>
            <a:ext cx="1198014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Char Type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06C50D-0F7B-4C1B-9D8F-1EA46E9B20DE}"/>
              </a:ext>
            </a:extLst>
          </p:cNvPr>
          <p:cNvSpPr/>
          <p:nvPr/>
        </p:nvSpPr>
        <p:spPr>
          <a:xfrm>
            <a:off x="7500747" y="746739"/>
            <a:ext cx="1198013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No of Scenes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EB596A-C112-6647-30B8-9BC7DBBEF247}"/>
              </a:ext>
            </a:extLst>
          </p:cNvPr>
          <p:cNvSpPr/>
          <p:nvPr/>
        </p:nvSpPr>
        <p:spPr>
          <a:xfrm>
            <a:off x="9984910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Screen Time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82A8C-6DB6-3A86-1EB1-EDD0A605768E}"/>
              </a:ext>
            </a:extLst>
          </p:cNvPr>
          <p:cNvSpPr/>
          <p:nvPr/>
        </p:nvSpPr>
        <p:spPr>
          <a:xfrm>
            <a:off x="4739141" y="1128354"/>
            <a:ext cx="1003933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51DAF5-DB4C-DED3-8963-1D897D07ADA0}"/>
              </a:ext>
            </a:extLst>
          </p:cNvPr>
          <p:cNvSpPr/>
          <p:nvPr/>
        </p:nvSpPr>
        <p:spPr>
          <a:xfrm>
            <a:off x="5887452" y="1128353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To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F9DA5B-B9A8-EABB-1669-F32E7581BBF9}"/>
              </a:ext>
            </a:extLst>
          </p:cNvPr>
          <p:cNvSpPr/>
          <p:nvPr/>
        </p:nvSpPr>
        <p:spPr>
          <a:xfrm>
            <a:off x="7380944" y="1119115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Date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134CB3-68ED-5518-08B4-8FEF4BC3A553}"/>
              </a:ext>
            </a:extLst>
          </p:cNvPr>
          <p:cNvSpPr/>
          <p:nvPr/>
        </p:nvSpPr>
        <p:spPr>
          <a:xfrm>
            <a:off x="10771295" y="1155364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Apply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66D65-295C-C235-9AA1-585BF9D9E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259871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94B26791-BC3B-33C2-3156-60A2D963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28939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32D87839-8312-5DFA-6512-554F3E85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31987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455C4EF1-2320-56F3-F17A-24406B1DE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35416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D7668364-A5C6-01EB-787D-A9F24B97F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38369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B3E4E091-7D79-F9D6-E232-46A3284E0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41417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225CE46-FC50-5E4B-274E-809A55D2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14185" y="443704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1503381-8370-159C-121F-D57B08E7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531273" y="3545035"/>
            <a:ext cx="711200" cy="841144"/>
          </a:xfrm>
          <a:prstGeom prst="rect">
            <a:avLst/>
          </a:prstGeom>
          <a:noFill/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8DA33-9E2E-0DBC-28A1-16D4A209ED0D}"/>
              </a:ext>
            </a:extLst>
          </p:cNvPr>
          <p:cNvSpPr txBox="1"/>
          <p:nvPr/>
        </p:nvSpPr>
        <p:spPr>
          <a:xfrm>
            <a:off x="4672302" y="392930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Character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B7460B-322A-2FC8-5EE6-911AE7BB4516}"/>
              </a:ext>
            </a:extLst>
          </p:cNvPr>
          <p:cNvSpPr/>
          <p:nvPr/>
        </p:nvSpPr>
        <p:spPr>
          <a:xfrm>
            <a:off x="8788473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Time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C6A1874-2E63-A675-B3D6-F8BD0ACE1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16685" y="473934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F569AEF-694E-3849-3D6B-69540243045B}"/>
              </a:ext>
            </a:extLst>
          </p:cNvPr>
          <p:cNvSpPr/>
          <p:nvPr/>
        </p:nvSpPr>
        <p:spPr>
          <a:xfrm>
            <a:off x="3267986" y="360612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2776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7E15303-1802-6D28-858D-1555EED81F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3" t="11775" b="9459"/>
          <a:stretch/>
        </p:blipFill>
        <p:spPr>
          <a:xfrm>
            <a:off x="4668286" y="1079292"/>
            <a:ext cx="6957657" cy="48418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8294230-A728-C403-A509-A0454F004B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2" t="90097" r="4245" b="2229"/>
          <a:stretch/>
        </p:blipFill>
        <p:spPr>
          <a:xfrm>
            <a:off x="4784149" y="5944880"/>
            <a:ext cx="6572863" cy="494676"/>
          </a:xfrm>
          <a:prstGeom prst="rect">
            <a:avLst/>
          </a:prstGeom>
        </p:spPr>
      </p:pic>
      <p:pic>
        <p:nvPicPr>
          <p:cNvPr id="3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1659F60-93BC-9F4A-F595-036AC66F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7079328" y="6042749"/>
            <a:ext cx="711200" cy="841144"/>
          </a:xfrm>
          <a:prstGeom prst="rect">
            <a:avLst/>
          </a:prstGeom>
          <a:noFill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604833D-1DAF-C44C-5D7F-FEA737E5215F}"/>
              </a:ext>
            </a:extLst>
          </p:cNvPr>
          <p:cNvSpPr/>
          <p:nvPr/>
        </p:nvSpPr>
        <p:spPr>
          <a:xfrm>
            <a:off x="3267986" y="3592059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266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462825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21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5107717" y="473466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5107717" y="1034650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7415503" y="569392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4F29F-E0EF-6146-D946-7C3DB526C90D}"/>
              </a:ext>
            </a:extLst>
          </p:cNvPr>
          <p:cNvSpPr/>
          <p:nvPr/>
        </p:nvSpPr>
        <p:spPr>
          <a:xfrm>
            <a:off x="5095227" y="2491581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1E8C9A-12D9-A182-DD2D-108310B48235}"/>
              </a:ext>
            </a:extLst>
          </p:cNvPr>
          <p:cNvSpPr/>
          <p:nvPr/>
        </p:nvSpPr>
        <p:spPr>
          <a:xfrm>
            <a:off x="5095227" y="3052765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A8B7A-E984-5AC6-D161-FDA4AD4C1E29}"/>
              </a:ext>
            </a:extLst>
          </p:cNvPr>
          <p:cNvSpPr txBox="1"/>
          <p:nvPr/>
        </p:nvSpPr>
        <p:spPr>
          <a:xfrm>
            <a:off x="7403013" y="2587507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Character Setup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4DF514-91CB-51BA-B33E-43DE3C3489D1}"/>
              </a:ext>
            </a:extLst>
          </p:cNvPr>
          <p:cNvSpPr/>
          <p:nvPr/>
        </p:nvSpPr>
        <p:spPr>
          <a:xfrm>
            <a:off x="5112717" y="4500077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00A0F-D371-2395-7300-E113742B808A}"/>
              </a:ext>
            </a:extLst>
          </p:cNvPr>
          <p:cNvSpPr/>
          <p:nvPr/>
        </p:nvSpPr>
        <p:spPr>
          <a:xfrm>
            <a:off x="5112717" y="5061261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9A687-F6D5-3F85-68D8-D47C46CF978B}"/>
              </a:ext>
            </a:extLst>
          </p:cNvPr>
          <p:cNvSpPr txBox="1"/>
          <p:nvPr/>
        </p:nvSpPr>
        <p:spPr>
          <a:xfrm>
            <a:off x="7420503" y="4596003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A66C8-B5E4-0DBA-B9A0-D8E32B098600}"/>
              </a:ext>
            </a:extLst>
          </p:cNvPr>
          <p:cNvSpPr/>
          <p:nvPr/>
        </p:nvSpPr>
        <p:spPr>
          <a:xfrm>
            <a:off x="5408971" y="1196491"/>
            <a:ext cx="1598146" cy="41203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EFC9D-69E2-CA86-7618-8CCA1294C631}"/>
              </a:ext>
            </a:extLst>
          </p:cNvPr>
          <p:cNvSpPr/>
          <p:nvPr/>
        </p:nvSpPr>
        <p:spPr>
          <a:xfrm>
            <a:off x="7007118" y="1196490"/>
            <a:ext cx="1259174" cy="415304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E927A-1794-2861-57A0-1FAF315ABF46}"/>
              </a:ext>
            </a:extLst>
          </p:cNvPr>
          <p:cNvSpPr/>
          <p:nvPr/>
        </p:nvSpPr>
        <p:spPr>
          <a:xfrm>
            <a:off x="8266291" y="1196490"/>
            <a:ext cx="2080661" cy="41203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781461-B50F-1033-FF48-D03AB940DA0C}"/>
              </a:ext>
            </a:extLst>
          </p:cNvPr>
          <p:cNvSpPr/>
          <p:nvPr/>
        </p:nvSpPr>
        <p:spPr>
          <a:xfrm>
            <a:off x="10346952" y="1196491"/>
            <a:ext cx="784961" cy="412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3843EC-41A7-6523-6E54-CFDC174DD1BD}"/>
              </a:ext>
            </a:extLst>
          </p:cNvPr>
          <p:cNvSpPr/>
          <p:nvPr/>
        </p:nvSpPr>
        <p:spPr>
          <a:xfrm>
            <a:off x="9073472" y="3211347"/>
            <a:ext cx="2058442" cy="374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2F83D4-DB8D-C98B-8F27-093A1E9ACA68}"/>
              </a:ext>
            </a:extLst>
          </p:cNvPr>
          <p:cNvSpPr/>
          <p:nvPr/>
        </p:nvSpPr>
        <p:spPr>
          <a:xfrm>
            <a:off x="5408970" y="3207898"/>
            <a:ext cx="1356714" cy="3857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928115-7BD7-4AB3-D8F5-03EC2A151F89}"/>
              </a:ext>
            </a:extLst>
          </p:cNvPr>
          <p:cNvSpPr/>
          <p:nvPr/>
        </p:nvSpPr>
        <p:spPr>
          <a:xfrm>
            <a:off x="6765684" y="3207897"/>
            <a:ext cx="883512" cy="38578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0E8385-65C4-68E5-0B64-ABD0C65D1F26}"/>
              </a:ext>
            </a:extLst>
          </p:cNvPr>
          <p:cNvSpPr/>
          <p:nvPr/>
        </p:nvSpPr>
        <p:spPr>
          <a:xfrm>
            <a:off x="7649197" y="3207898"/>
            <a:ext cx="1424274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FBD642-03A5-551B-37B1-CE5304845569}"/>
              </a:ext>
            </a:extLst>
          </p:cNvPr>
          <p:cNvSpPr/>
          <p:nvPr/>
        </p:nvSpPr>
        <p:spPr>
          <a:xfrm>
            <a:off x="10237978" y="5185654"/>
            <a:ext cx="893935" cy="396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C46D3-D689-9054-80FB-A9BD048B2EAA}"/>
              </a:ext>
            </a:extLst>
          </p:cNvPr>
          <p:cNvSpPr/>
          <p:nvPr/>
        </p:nvSpPr>
        <p:spPr>
          <a:xfrm>
            <a:off x="5408970" y="5194237"/>
            <a:ext cx="984014" cy="39628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30B4C-F561-D19B-D74E-0A2099BFE932}"/>
              </a:ext>
            </a:extLst>
          </p:cNvPr>
          <p:cNvSpPr/>
          <p:nvPr/>
        </p:nvSpPr>
        <p:spPr>
          <a:xfrm>
            <a:off x="6374569" y="5194236"/>
            <a:ext cx="1294852" cy="3877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1D59F8-375C-F6EA-D6B2-ADFF1834B054}"/>
              </a:ext>
            </a:extLst>
          </p:cNvPr>
          <p:cNvSpPr/>
          <p:nvPr/>
        </p:nvSpPr>
        <p:spPr>
          <a:xfrm>
            <a:off x="7669421" y="5194237"/>
            <a:ext cx="2568557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EFFB10-1026-5B78-B0F1-B08A85E4AC49}"/>
              </a:ext>
            </a:extLst>
          </p:cNvPr>
          <p:cNvSpPr txBox="1"/>
          <p:nvPr/>
        </p:nvSpPr>
        <p:spPr>
          <a:xfrm>
            <a:off x="5408970" y="1189029"/>
            <a:ext cx="15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19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(28%)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D660B0-2976-D07C-BA7F-3AD2DB8AF7A3}"/>
              </a:ext>
            </a:extLst>
          </p:cNvPr>
          <p:cNvSpPr txBox="1"/>
          <p:nvPr/>
        </p:nvSpPr>
        <p:spPr>
          <a:xfrm>
            <a:off x="6925887" y="1177640"/>
            <a:ext cx="135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957068-F4D9-EA59-E79D-12ACCF7F21AB}"/>
              </a:ext>
            </a:extLst>
          </p:cNvPr>
          <p:cNvSpPr txBox="1"/>
          <p:nvPr/>
        </p:nvSpPr>
        <p:spPr>
          <a:xfrm>
            <a:off x="8252997" y="1164804"/>
            <a:ext cx="2061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26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DDA708-C892-FC4E-15A4-A61C8F7A6D6C}"/>
              </a:ext>
            </a:extLst>
          </p:cNvPr>
          <p:cNvSpPr txBox="1"/>
          <p:nvPr/>
        </p:nvSpPr>
        <p:spPr>
          <a:xfrm>
            <a:off x="10278922" y="1153415"/>
            <a:ext cx="88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(12%)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59F124-CEDB-216D-3673-7D2B2F601D6A}"/>
              </a:ext>
            </a:extLst>
          </p:cNvPr>
          <p:cNvSpPr txBox="1"/>
          <p:nvPr/>
        </p:nvSpPr>
        <p:spPr>
          <a:xfrm>
            <a:off x="5426317" y="3183881"/>
            <a:ext cx="13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(25%)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FBB79-D817-9847-DD21-C21B002FEAE0}"/>
              </a:ext>
            </a:extLst>
          </p:cNvPr>
          <p:cNvSpPr txBox="1"/>
          <p:nvPr/>
        </p:nvSpPr>
        <p:spPr>
          <a:xfrm>
            <a:off x="6738356" y="3172492"/>
            <a:ext cx="914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3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(13%)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649B85-F783-F1CA-B16F-567194A94DB7}"/>
              </a:ext>
            </a:extLst>
          </p:cNvPr>
          <p:cNvSpPr txBox="1"/>
          <p:nvPr/>
        </p:nvSpPr>
        <p:spPr>
          <a:xfrm>
            <a:off x="7669422" y="3159656"/>
            <a:ext cx="1404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7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(26%)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0121E9-A25A-1CF9-9E81-8464496A239A}"/>
              </a:ext>
            </a:extLst>
          </p:cNvPr>
          <p:cNvSpPr txBox="1"/>
          <p:nvPr/>
        </p:nvSpPr>
        <p:spPr>
          <a:xfrm>
            <a:off x="9073471" y="3148267"/>
            <a:ext cx="200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FA9FD3-7570-BC07-8CB4-9D035098E8ED}"/>
              </a:ext>
            </a:extLst>
          </p:cNvPr>
          <p:cNvSpPr txBox="1"/>
          <p:nvPr/>
        </p:nvSpPr>
        <p:spPr>
          <a:xfrm>
            <a:off x="5399869" y="5192377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5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(14%)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F99B56-1CD9-9D89-48F9-DE71D35937B8}"/>
              </a:ext>
            </a:extLst>
          </p:cNvPr>
          <p:cNvSpPr txBox="1"/>
          <p:nvPr/>
        </p:nvSpPr>
        <p:spPr>
          <a:xfrm>
            <a:off x="6374570" y="5180988"/>
            <a:ext cx="1294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8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38B0BB-D78A-2397-C769-CA64B68E9034}"/>
              </a:ext>
            </a:extLst>
          </p:cNvPr>
          <p:cNvSpPr txBox="1"/>
          <p:nvPr/>
        </p:nvSpPr>
        <p:spPr>
          <a:xfrm>
            <a:off x="7669420" y="5168152"/>
            <a:ext cx="2536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(46%)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C4C1BF-B41B-6FEC-9CA2-133A2ABCCC96}"/>
              </a:ext>
            </a:extLst>
          </p:cNvPr>
          <p:cNvSpPr txBox="1"/>
          <p:nvPr/>
        </p:nvSpPr>
        <p:spPr>
          <a:xfrm>
            <a:off x="10189055" y="5156763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(17%)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61BC6C6-43AF-8588-819E-B72DC5B0FB0A}"/>
              </a:ext>
            </a:extLst>
          </p:cNvPr>
          <p:cNvSpPr/>
          <p:nvPr/>
        </p:nvSpPr>
        <p:spPr>
          <a:xfrm>
            <a:off x="10314333" y="1865649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E86046-CDB0-31EA-7CCF-0E7B468AF568}"/>
              </a:ext>
            </a:extLst>
          </p:cNvPr>
          <p:cNvSpPr/>
          <p:nvPr/>
        </p:nvSpPr>
        <p:spPr>
          <a:xfrm>
            <a:off x="10343258" y="3873271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541D53F-FEF0-497E-5571-316303A5F0EB}"/>
              </a:ext>
            </a:extLst>
          </p:cNvPr>
          <p:cNvSpPr/>
          <p:nvPr/>
        </p:nvSpPr>
        <p:spPr>
          <a:xfrm>
            <a:off x="10343258" y="5848162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C30B50E-1C91-72F3-F30B-6B84571D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531237" y="5896928"/>
            <a:ext cx="711200" cy="841144"/>
          </a:xfrm>
          <a:prstGeom prst="rect">
            <a:avLst/>
          </a:prstGeom>
          <a:noFill/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114A215-3471-03C2-FF87-2D17C129B70C}"/>
              </a:ext>
            </a:extLst>
          </p:cNvPr>
          <p:cNvSpPr/>
          <p:nvPr/>
        </p:nvSpPr>
        <p:spPr>
          <a:xfrm>
            <a:off x="3267986" y="336697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8338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E531ED2-7DC4-BA76-4FA9-F0BB9A7D922C}"/>
              </a:ext>
            </a:extLst>
          </p:cNvPr>
          <p:cNvSpPr/>
          <p:nvPr/>
        </p:nvSpPr>
        <p:spPr>
          <a:xfrm>
            <a:off x="4624252" y="343492"/>
            <a:ext cx="7214821" cy="1102435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88A25F54-26C6-E49E-EF3B-3D0C59D3EBE5}"/>
              </a:ext>
            </a:extLst>
          </p:cNvPr>
          <p:cNvGraphicFramePr>
            <a:graphicFrameLocks noGrp="1"/>
          </p:cNvGraphicFramePr>
          <p:nvPr/>
        </p:nvGraphicFramePr>
        <p:xfrm>
          <a:off x="4713443" y="2060501"/>
          <a:ext cx="6964207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8126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708978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886333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700913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35942868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189129240"/>
                    </a:ext>
                  </a:extLst>
                </a:gridCol>
                <a:gridCol w="867728">
                  <a:extLst>
                    <a:ext uri="{9D8B030D-6E8A-4147-A177-3AD203B41FA5}">
                      <a16:colId xmlns:a16="http://schemas.microsoft.com/office/drawing/2014/main" val="1840848396"/>
                    </a:ext>
                  </a:extLst>
                </a:gridCol>
                <a:gridCol w="380081">
                  <a:extLst>
                    <a:ext uri="{9D8B030D-6E8A-4147-A177-3AD203B41FA5}">
                      <a16:colId xmlns:a16="http://schemas.microsoft.com/office/drawing/2014/main" val="434926155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200" dirty="0"/>
                        <a:t>Location</a:t>
                      </a:r>
                    </a:p>
                    <a:p>
                      <a:r>
                        <a:rPr lang="en-IN" sz="1200" dirty="0"/>
                        <a:t>Name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 of </a:t>
                      </a:r>
                    </a:p>
                    <a:p>
                      <a:r>
                        <a:rPr lang="en-IN" sz="1200" dirty="0"/>
                        <a:t>Scenes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  <a:p>
                      <a:r>
                        <a:rPr lang="en-IN" sz="1200" dirty="0"/>
                        <a:t>Type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Screen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Date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Office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Outdoor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 err="1"/>
                        <a:t>Dhabha</a:t>
                      </a:r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OD – 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Hero House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School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Open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Park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Outdoor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Villain Den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ID – 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786148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Hut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OD – 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1928012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Road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Outdoor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6980271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5D4DEF8-9D3F-35CD-2597-1BA9B843E919}"/>
              </a:ext>
            </a:extLst>
          </p:cNvPr>
          <p:cNvSpPr/>
          <p:nvPr/>
        </p:nvSpPr>
        <p:spPr>
          <a:xfrm>
            <a:off x="4735773" y="750819"/>
            <a:ext cx="1360227" cy="333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Location 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D459B8-37CD-3665-75F2-931E7FD54190}"/>
              </a:ext>
            </a:extLst>
          </p:cNvPr>
          <p:cNvSpPr/>
          <p:nvPr/>
        </p:nvSpPr>
        <p:spPr>
          <a:xfrm>
            <a:off x="6182930" y="746740"/>
            <a:ext cx="1198014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Location Type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06C50D-0F7B-4C1B-9D8F-1EA46E9B20DE}"/>
              </a:ext>
            </a:extLst>
          </p:cNvPr>
          <p:cNvSpPr/>
          <p:nvPr/>
        </p:nvSpPr>
        <p:spPr>
          <a:xfrm>
            <a:off x="7500747" y="746739"/>
            <a:ext cx="1198013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No of Scenes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EB596A-C112-6647-30B8-9BC7DBBEF247}"/>
              </a:ext>
            </a:extLst>
          </p:cNvPr>
          <p:cNvSpPr/>
          <p:nvPr/>
        </p:nvSpPr>
        <p:spPr>
          <a:xfrm>
            <a:off x="9984910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Screen Time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82A8C-6DB6-3A86-1EB1-EDD0A605768E}"/>
              </a:ext>
            </a:extLst>
          </p:cNvPr>
          <p:cNvSpPr/>
          <p:nvPr/>
        </p:nvSpPr>
        <p:spPr>
          <a:xfrm>
            <a:off x="4739141" y="1128354"/>
            <a:ext cx="1003933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51DAF5-DB4C-DED3-8963-1D897D07ADA0}"/>
              </a:ext>
            </a:extLst>
          </p:cNvPr>
          <p:cNvSpPr/>
          <p:nvPr/>
        </p:nvSpPr>
        <p:spPr>
          <a:xfrm>
            <a:off x="5887452" y="1128353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To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F9DA5B-B9A8-EABB-1669-F32E7581BBF9}"/>
              </a:ext>
            </a:extLst>
          </p:cNvPr>
          <p:cNvSpPr/>
          <p:nvPr/>
        </p:nvSpPr>
        <p:spPr>
          <a:xfrm>
            <a:off x="7380944" y="1119115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Date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134CB3-68ED-5518-08B4-8FEF4BC3A553}"/>
              </a:ext>
            </a:extLst>
          </p:cNvPr>
          <p:cNvSpPr/>
          <p:nvPr/>
        </p:nvSpPr>
        <p:spPr>
          <a:xfrm>
            <a:off x="10771295" y="1155364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Apply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66D65-295C-C235-9AA1-585BF9D9E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59871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94B26791-BC3B-33C2-3156-60A2D963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8939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32D87839-8312-5DFA-6512-554F3E85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1987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455C4EF1-2320-56F3-F17A-24406B1DE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5416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D7668364-A5C6-01EB-787D-A9F24B97F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8369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B3E4E091-7D79-F9D6-E232-46A3284E0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41417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225CE46-FC50-5E4B-274E-809A55D2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59355" y="443704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1503381-8370-159C-121F-D57B08E7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322050" y="3514583"/>
            <a:ext cx="711200" cy="841144"/>
          </a:xfrm>
          <a:prstGeom prst="rect">
            <a:avLst/>
          </a:prstGeom>
          <a:noFill/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8DA33-9E2E-0DBC-28A1-16D4A209ED0D}"/>
              </a:ext>
            </a:extLst>
          </p:cNvPr>
          <p:cNvSpPr txBox="1"/>
          <p:nvPr/>
        </p:nvSpPr>
        <p:spPr>
          <a:xfrm>
            <a:off x="4672302" y="392930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B7460B-322A-2FC8-5EE6-911AE7BB4516}"/>
              </a:ext>
            </a:extLst>
          </p:cNvPr>
          <p:cNvSpPr/>
          <p:nvPr/>
        </p:nvSpPr>
        <p:spPr>
          <a:xfrm>
            <a:off x="8788473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Time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C6A1874-2E63-A675-B3D6-F8BD0ACE1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1855" y="473934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C4BDC7C-20A1-6BF9-D29D-4B7BEB91E9E7}"/>
              </a:ext>
            </a:extLst>
          </p:cNvPr>
          <p:cNvSpPr/>
          <p:nvPr/>
        </p:nvSpPr>
        <p:spPr>
          <a:xfrm>
            <a:off x="3267986" y="3577994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5082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9A9332-8C35-9C5D-F5BB-1454FF3F41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8" t="11253" b="13899"/>
          <a:stretch/>
        </p:blipFill>
        <p:spPr>
          <a:xfrm>
            <a:off x="4784149" y="716910"/>
            <a:ext cx="6697676" cy="4452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56B5C0-5558-CDE3-A42C-B57CA1711057}"/>
              </a:ext>
            </a:extLst>
          </p:cNvPr>
          <p:cNvSpPr/>
          <p:nvPr/>
        </p:nvSpPr>
        <p:spPr>
          <a:xfrm>
            <a:off x="5066675" y="1826688"/>
            <a:ext cx="1693889" cy="266343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C7DE7DB-D1FD-4FD6-E27F-69520CA201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2" t="90097" r="4245" b="2229"/>
          <a:stretch/>
        </p:blipFill>
        <p:spPr>
          <a:xfrm>
            <a:off x="4784149" y="5420224"/>
            <a:ext cx="6572863" cy="494676"/>
          </a:xfrm>
          <a:prstGeom prst="rect">
            <a:avLst/>
          </a:prstGeom>
        </p:spPr>
      </p:pic>
      <p:pic>
        <p:nvPicPr>
          <p:cNvPr id="38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20D8CCA5-80CB-5AB7-4CC2-096BC622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7079328" y="5518093"/>
            <a:ext cx="711200" cy="841144"/>
          </a:xfrm>
          <a:prstGeom prst="rect">
            <a:avLst/>
          </a:prstGeom>
          <a:noFill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D5C9CAF-6247-ADC1-A5A9-EFA2C972B91B}"/>
              </a:ext>
            </a:extLst>
          </p:cNvPr>
          <p:cNvSpPr/>
          <p:nvPr/>
        </p:nvSpPr>
        <p:spPr>
          <a:xfrm>
            <a:off x="3267986" y="3577994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1336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6B8D8E-77C5-978E-0C1D-EEF196FE2C78}"/>
              </a:ext>
            </a:extLst>
          </p:cNvPr>
          <p:cNvSpPr/>
          <p:nvPr/>
        </p:nvSpPr>
        <p:spPr>
          <a:xfrm>
            <a:off x="3267986" y="357169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E8CB7B6-F307-7D42-C48C-E918D39C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901745" y="367550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983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/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8391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4735774" y="834031"/>
            <a:ext cx="2295594" cy="1499743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 Scenes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3665DA-FA18-7F68-3254-EF8265D177F1}"/>
              </a:ext>
            </a:extLst>
          </p:cNvPr>
          <p:cNvSpPr/>
          <p:nvPr/>
        </p:nvSpPr>
        <p:spPr>
          <a:xfrm>
            <a:off x="7177758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5EB18-F8F4-E02A-D995-30B19CA0CD2F}"/>
              </a:ext>
            </a:extLst>
          </p:cNvPr>
          <p:cNvSpPr/>
          <p:nvPr/>
        </p:nvSpPr>
        <p:spPr>
          <a:xfrm>
            <a:off x="7177758" y="834032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4D3551-C5FD-668E-6AD8-61AFEF68C9EE}"/>
              </a:ext>
            </a:extLst>
          </p:cNvPr>
          <p:cNvSpPr txBox="1"/>
          <p:nvPr/>
        </p:nvSpPr>
        <p:spPr>
          <a:xfrm>
            <a:off x="7177757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 Characters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124826-ADCC-15D4-BA7E-BE31A8435157}"/>
              </a:ext>
            </a:extLst>
          </p:cNvPr>
          <p:cNvSpPr/>
          <p:nvPr/>
        </p:nvSpPr>
        <p:spPr>
          <a:xfrm>
            <a:off x="9619741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72D3F5-46BB-10F0-685B-B10148D55D45}"/>
              </a:ext>
            </a:extLst>
          </p:cNvPr>
          <p:cNvSpPr/>
          <p:nvPr/>
        </p:nvSpPr>
        <p:spPr>
          <a:xfrm>
            <a:off x="9619741" y="834032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D8F8D-BD93-873E-96BA-58F1D27E9A3E}"/>
              </a:ext>
            </a:extLst>
          </p:cNvPr>
          <p:cNvSpPr txBox="1"/>
          <p:nvPr/>
        </p:nvSpPr>
        <p:spPr>
          <a:xfrm>
            <a:off x="9619740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 Locations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19F9F4C-197F-B690-E3BD-F12D94FF9D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4796216" y="921155"/>
            <a:ext cx="2180493" cy="11815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840B9F-94D7-0597-BB70-4C6806287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7235307" y="921155"/>
            <a:ext cx="2180493" cy="11815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724071-5F9D-02FE-FE4F-72D74ED20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9677290" y="928865"/>
            <a:ext cx="2180493" cy="11815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18176F-4A68-FE9C-3D63-70FF6A020D53}"/>
              </a:ext>
            </a:extLst>
          </p:cNvPr>
          <p:cNvSpPr/>
          <p:nvPr/>
        </p:nvSpPr>
        <p:spPr>
          <a:xfrm>
            <a:off x="6632812" y="2169994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17B915-2379-1A81-A832-B3A6FB5EA747}"/>
              </a:ext>
            </a:extLst>
          </p:cNvPr>
          <p:cNvSpPr/>
          <p:nvPr/>
        </p:nvSpPr>
        <p:spPr>
          <a:xfrm>
            <a:off x="9033112" y="2169994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5E3B1E-50EC-CBFB-2F5E-64D6A980300F}"/>
              </a:ext>
            </a:extLst>
          </p:cNvPr>
          <p:cNvSpPr/>
          <p:nvPr/>
        </p:nvSpPr>
        <p:spPr>
          <a:xfrm>
            <a:off x="11528662" y="2169994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796F1E-4A73-325C-19F6-05B540E5677D}"/>
              </a:ext>
            </a:extLst>
          </p:cNvPr>
          <p:cNvSpPr/>
          <p:nvPr/>
        </p:nvSpPr>
        <p:spPr>
          <a:xfrm>
            <a:off x="4735774" y="252307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161F9A-2FC4-5B5D-3BA0-D30B8CAAA4E1}"/>
              </a:ext>
            </a:extLst>
          </p:cNvPr>
          <p:cNvSpPr/>
          <p:nvPr/>
        </p:nvSpPr>
        <p:spPr>
          <a:xfrm>
            <a:off x="4735774" y="2938658"/>
            <a:ext cx="2295594" cy="1499743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E366BE-8EDA-80B7-7639-BACB4506D5EA}"/>
              </a:ext>
            </a:extLst>
          </p:cNvPr>
          <p:cNvSpPr txBox="1"/>
          <p:nvPr/>
        </p:nvSpPr>
        <p:spPr>
          <a:xfrm>
            <a:off x="4735773" y="253532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Assigned Scenes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58B6706-D324-1E7E-374F-A77E8FEDD03D}"/>
              </a:ext>
            </a:extLst>
          </p:cNvPr>
          <p:cNvSpPr/>
          <p:nvPr/>
        </p:nvSpPr>
        <p:spPr>
          <a:xfrm>
            <a:off x="7177758" y="252307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EBCA7F-6E56-C713-D7C5-0FAA786459DF}"/>
              </a:ext>
            </a:extLst>
          </p:cNvPr>
          <p:cNvSpPr/>
          <p:nvPr/>
        </p:nvSpPr>
        <p:spPr>
          <a:xfrm>
            <a:off x="7177758" y="2938659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89A94-4E47-65B7-AEE5-5F7ACF995D76}"/>
              </a:ext>
            </a:extLst>
          </p:cNvPr>
          <p:cNvSpPr txBox="1"/>
          <p:nvPr/>
        </p:nvSpPr>
        <p:spPr>
          <a:xfrm>
            <a:off x="7177757" y="253532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Assigned Characters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292A51B-AEAF-DFD5-6C56-064A1A778895}"/>
              </a:ext>
            </a:extLst>
          </p:cNvPr>
          <p:cNvSpPr/>
          <p:nvPr/>
        </p:nvSpPr>
        <p:spPr>
          <a:xfrm>
            <a:off x="9619741" y="252307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6C7E02-5317-80C3-F739-DE124E25E342}"/>
              </a:ext>
            </a:extLst>
          </p:cNvPr>
          <p:cNvSpPr/>
          <p:nvPr/>
        </p:nvSpPr>
        <p:spPr>
          <a:xfrm>
            <a:off x="9619741" y="2938659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C8FB1-0778-7E8D-4F12-F6EC4CD3CDC2}"/>
              </a:ext>
            </a:extLst>
          </p:cNvPr>
          <p:cNvSpPr txBox="1"/>
          <p:nvPr/>
        </p:nvSpPr>
        <p:spPr>
          <a:xfrm>
            <a:off x="9619740" y="253532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Assigned Locations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6DBB87C-8B8C-2E36-E4BA-B258A1C4B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4796216" y="3025782"/>
            <a:ext cx="2180493" cy="118157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689A998-FB5B-01F9-1807-67392F0E0D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7235307" y="3025782"/>
            <a:ext cx="2180493" cy="118157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99572F0-9016-3F04-0E0F-9974540C0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9677290" y="3033492"/>
            <a:ext cx="2180493" cy="118157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F5ACF11-1CF8-4A54-704C-891CDDF7BE0B}"/>
              </a:ext>
            </a:extLst>
          </p:cNvPr>
          <p:cNvSpPr/>
          <p:nvPr/>
        </p:nvSpPr>
        <p:spPr>
          <a:xfrm>
            <a:off x="6632812" y="427462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EA9EC0-4C50-D436-381C-2AD7641A6584}"/>
              </a:ext>
            </a:extLst>
          </p:cNvPr>
          <p:cNvSpPr/>
          <p:nvPr/>
        </p:nvSpPr>
        <p:spPr>
          <a:xfrm>
            <a:off x="9033112" y="427462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F28168-E909-1B3D-DF16-17905665E5AC}"/>
              </a:ext>
            </a:extLst>
          </p:cNvPr>
          <p:cNvSpPr/>
          <p:nvPr/>
        </p:nvSpPr>
        <p:spPr>
          <a:xfrm>
            <a:off x="11528662" y="427462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721E4CF-84BB-6876-DDFC-3296D134A330}"/>
              </a:ext>
            </a:extLst>
          </p:cNvPr>
          <p:cNvSpPr/>
          <p:nvPr/>
        </p:nvSpPr>
        <p:spPr>
          <a:xfrm>
            <a:off x="4696983" y="4577286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792659-FB27-A44D-EEC1-B7D11ED30624}"/>
              </a:ext>
            </a:extLst>
          </p:cNvPr>
          <p:cNvSpPr/>
          <p:nvPr/>
        </p:nvSpPr>
        <p:spPr>
          <a:xfrm>
            <a:off x="4696983" y="4992874"/>
            <a:ext cx="2295594" cy="1499743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DFDC59-7DA1-656A-FA8F-7C2059F821F8}"/>
              </a:ext>
            </a:extLst>
          </p:cNvPr>
          <p:cNvSpPr txBox="1"/>
          <p:nvPr/>
        </p:nvSpPr>
        <p:spPr>
          <a:xfrm>
            <a:off x="4696982" y="4589544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Scenes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973F10F-FD29-8E6F-68E5-45853CEA66AC}"/>
              </a:ext>
            </a:extLst>
          </p:cNvPr>
          <p:cNvSpPr/>
          <p:nvPr/>
        </p:nvSpPr>
        <p:spPr>
          <a:xfrm>
            <a:off x="7138967" y="4577286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4B470B-6D73-075C-9408-86D3A9DD1D5B}"/>
              </a:ext>
            </a:extLst>
          </p:cNvPr>
          <p:cNvSpPr/>
          <p:nvPr/>
        </p:nvSpPr>
        <p:spPr>
          <a:xfrm>
            <a:off x="7138967" y="4992875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6BE6FC-F5F1-8337-F636-22CEC2F2575E}"/>
              </a:ext>
            </a:extLst>
          </p:cNvPr>
          <p:cNvSpPr txBox="1"/>
          <p:nvPr/>
        </p:nvSpPr>
        <p:spPr>
          <a:xfrm>
            <a:off x="7138966" y="4589544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Characters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DE4C81-A9B4-F5D0-E210-8E2538FA1CC0}"/>
              </a:ext>
            </a:extLst>
          </p:cNvPr>
          <p:cNvSpPr/>
          <p:nvPr/>
        </p:nvSpPr>
        <p:spPr>
          <a:xfrm>
            <a:off x="9580950" y="4577286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A3F8DC-28F4-8265-1B25-5FD22CB0D932}"/>
              </a:ext>
            </a:extLst>
          </p:cNvPr>
          <p:cNvSpPr/>
          <p:nvPr/>
        </p:nvSpPr>
        <p:spPr>
          <a:xfrm>
            <a:off x="9580950" y="4992875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2F4C32-7F5E-926E-79EA-D411545034F2}"/>
              </a:ext>
            </a:extLst>
          </p:cNvPr>
          <p:cNvSpPr txBox="1"/>
          <p:nvPr/>
        </p:nvSpPr>
        <p:spPr>
          <a:xfrm>
            <a:off x="9580949" y="4589544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Locations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ABB14A5-489E-8708-B8B2-B3CC5E5CFA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4757425" y="5079998"/>
            <a:ext cx="2180493" cy="118157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7E8CCF3-E30D-46D8-E1DB-9289F81BC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7196516" y="5079998"/>
            <a:ext cx="2180493" cy="118157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55BBFFA-F66D-CD39-EE3C-5444702085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9638499" y="5087708"/>
            <a:ext cx="2180493" cy="118157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E716E0B-4880-2A29-AB94-99AA49BDE11D}"/>
              </a:ext>
            </a:extLst>
          </p:cNvPr>
          <p:cNvSpPr/>
          <p:nvPr/>
        </p:nvSpPr>
        <p:spPr>
          <a:xfrm>
            <a:off x="6594021" y="6328837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FB0A4CA-C089-6708-B67F-95AA5027B5FE}"/>
              </a:ext>
            </a:extLst>
          </p:cNvPr>
          <p:cNvSpPr/>
          <p:nvPr/>
        </p:nvSpPr>
        <p:spPr>
          <a:xfrm>
            <a:off x="8994321" y="6328837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808082-7951-7CC2-333B-560C06E42413}"/>
              </a:ext>
            </a:extLst>
          </p:cNvPr>
          <p:cNvSpPr/>
          <p:nvPr/>
        </p:nvSpPr>
        <p:spPr>
          <a:xfrm>
            <a:off x="11489871" y="6328837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6B8D8E-77C5-978E-0C1D-EEF196FE2C78}"/>
              </a:ext>
            </a:extLst>
          </p:cNvPr>
          <p:cNvSpPr/>
          <p:nvPr/>
        </p:nvSpPr>
        <p:spPr>
          <a:xfrm>
            <a:off x="3267986" y="357169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E8CB7B6-F307-7D42-C48C-E918D39C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591127" y="1483454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4066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D0389C7-9D3F-45CD-A805-9F232D59D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3"/>
          <a:stretch/>
        </p:blipFill>
        <p:spPr>
          <a:xfrm>
            <a:off x="4612944" y="-6204"/>
            <a:ext cx="7332840" cy="6445760"/>
          </a:xfrm>
          <a:prstGeom prst="rect">
            <a:avLst/>
          </a:prstGeom>
        </p:spPr>
      </p:pic>
      <p:pic>
        <p:nvPicPr>
          <p:cNvPr id="33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B8F5BE40-719E-8744-0DA0-88E3DA724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7223457" y="5908220"/>
            <a:ext cx="711200" cy="841144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96496B-F5E4-5567-9439-10546AA9389B}"/>
              </a:ext>
            </a:extLst>
          </p:cNvPr>
          <p:cNvSpPr/>
          <p:nvPr/>
        </p:nvSpPr>
        <p:spPr>
          <a:xfrm>
            <a:off x="3267986" y="357169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132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4735774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4735774" y="834031"/>
            <a:ext cx="2295594" cy="1499743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4735773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 Scenes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3665DA-FA18-7F68-3254-EF8265D177F1}"/>
              </a:ext>
            </a:extLst>
          </p:cNvPr>
          <p:cNvSpPr/>
          <p:nvPr/>
        </p:nvSpPr>
        <p:spPr>
          <a:xfrm>
            <a:off x="7177758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5EB18-F8F4-E02A-D995-30B19CA0CD2F}"/>
              </a:ext>
            </a:extLst>
          </p:cNvPr>
          <p:cNvSpPr/>
          <p:nvPr/>
        </p:nvSpPr>
        <p:spPr>
          <a:xfrm>
            <a:off x="7177758" y="834032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4D3551-C5FD-668E-6AD8-61AFEF68C9EE}"/>
              </a:ext>
            </a:extLst>
          </p:cNvPr>
          <p:cNvSpPr txBox="1"/>
          <p:nvPr/>
        </p:nvSpPr>
        <p:spPr>
          <a:xfrm>
            <a:off x="7177757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 Characters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124826-ADCC-15D4-BA7E-BE31A8435157}"/>
              </a:ext>
            </a:extLst>
          </p:cNvPr>
          <p:cNvSpPr/>
          <p:nvPr/>
        </p:nvSpPr>
        <p:spPr>
          <a:xfrm>
            <a:off x="9619741" y="418443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72D3F5-46BB-10F0-685B-B10148D55D45}"/>
              </a:ext>
            </a:extLst>
          </p:cNvPr>
          <p:cNvSpPr/>
          <p:nvPr/>
        </p:nvSpPr>
        <p:spPr>
          <a:xfrm>
            <a:off x="9619741" y="834032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D8F8D-BD93-873E-96BA-58F1D27E9A3E}"/>
              </a:ext>
            </a:extLst>
          </p:cNvPr>
          <p:cNvSpPr txBox="1"/>
          <p:nvPr/>
        </p:nvSpPr>
        <p:spPr>
          <a:xfrm>
            <a:off x="9619740" y="430701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 Locations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19F9F4C-197F-B690-E3BD-F12D94FF9D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4796216" y="921155"/>
            <a:ext cx="2180493" cy="11815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840B9F-94D7-0597-BB70-4C6806287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7235307" y="921155"/>
            <a:ext cx="2180493" cy="11815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724071-5F9D-02FE-FE4F-72D74ED20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9677290" y="928865"/>
            <a:ext cx="2180493" cy="11815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18176F-4A68-FE9C-3D63-70FF6A020D53}"/>
              </a:ext>
            </a:extLst>
          </p:cNvPr>
          <p:cNvSpPr/>
          <p:nvPr/>
        </p:nvSpPr>
        <p:spPr>
          <a:xfrm>
            <a:off x="6632812" y="2169994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17B915-2379-1A81-A832-B3A6FB5EA747}"/>
              </a:ext>
            </a:extLst>
          </p:cNvPr>
          <p:cNvSpPr/>
          <p:nvPr/>
        </p:nvSpPr>
        <p:spPr>
          <a:xfrm>
            <a:off x="9033112" y="2169994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5E3B1E-50EC-CBFB-2F5E-64D6A980300F}"/>
              </a:ext>
            </a:extLst>
          </p:cNvPr>
          <p:cNvSpPr/>
          <p:nvPr/>
        </p:nvSpPr>
        <p:spPr>
          <a:xfrm>
            <a:off x="11528662" y="2169994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796F1E-4A73-325C-19F6-05B540E5677D}"/>
              </a:ext>
            </a:extLst>
          </p:cNvPr>
          <p:cNvSpPr/>
          <p:nvPr/>
        </p:nvSpPr>
        <p:spPr>
          <a:xfrm>
            <a:off x="4735774" y="252307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161F9A-2FC4-5B5D-3BA0-D30B8CAAA4E1}"/>
              </a:ext>
            </a:extLst>
          </p:cNvPr>
          <p:cNvSpPr/>
          <p:nvPr/>
        </p:nvSpPr>
        <p:spPr>
          <a:xfrm>
            <a:off x="4735774" y="2938658"/>
            <a:ext cx="2295594" cy="1499743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E366BE-8EDA-80B7-7639-BACB4506D5EA}"/>
              </a:ext>
            </a:extLst>
          </p:cNvPr>
          <p:cNvSpPr txBox="1"/>
          <p:nvPr/>
        </p:nvSpPr>
        <p:spPr>
          <a:xfrm>
            <a:off x="4735773" y="253532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Assigned Scenes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58B6706-D324-1E7E-374F-A77E8FEDD03D}"/>
              </a:ext>
            </a:extLst>
          </p:cNvPr>
          <p:cNvSpPr/>
          <p:nvPr/>
        </p:nvSpPr>
        <p:spPr>
          <a:xfrm>
            <a:off x="7177758" y="252307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EBCA7F-6E56-C713-D7C5-0FAA786459DF}"/>
              </a:ext>
            </a:extLst>
          </p:cNvPr>
          <p:cNvSpPr/>
          <p:nvPr/>
        </p:nvSpPr>
        <p:spPr>
          <a:xfrm>
            <a:off x="7177758" y="2938659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89A94-4E47-65B7-AEE5-5F7ACF995D76}"/>
              </a:ext>
            </a:extLst>
          </p:cNvPr>
          <p:cNvSpPr txBox="1"/>
          <p:nvPr/>
        </p:nvSpPr>
        <p:spPr>
          <a:xfrm>
            <a:off x="7177757" y="253532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Assigned Characters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292A51B-AEAF-DFD5-6C56-064A1A778895}"/>
              </a:ext>
            </a:extLst>
          </p:cNvPr>
          <p:cNvSpPr/>
          <p:nvPr/>
        </p:nvSpPr>
        <p:spPr>
          <a:xfrm>
            <a:off x="9619741" y="252307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6C7E02-5317-80C3-F739-DE124E25E342}"/>
              </a:ext>
            </a:extLst>
          </p:cNvPr>
          <p:cNvSpPr/>
          <p:nvPr/>
        </p:nvSpPr>
        <p:spPr>
          <a:xfrm>
            <a:off x="9619741" y="2938659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C8FB1-0778-7E8D-4F12-F6EC4CD3CDC2}"/>
              </a:ext>
            </a:extLst>
          </p:cNvPr>
          <p:cNvSpPr txBox="1"/>
          <p:nvPr/>
        </p:nvSpPr>
        <p:spPr>
          <a:xfrm>
            <a:off x="9619740" y="253532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Assigned Locations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6DBB87C-8B8C-2E36-E4BA-B258A1C4B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4796216" y="3025782"/>
            <a:ext cx="2180493" cy="118157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689A998-FB5B-01F9-1807-67392F0E0D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7235307" y="3025782"/>
            <a:ext cx="2180493" cy="118157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99572F0-9016-3F04-0E0F-9974540C0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9677290" y="3033492"/>
            <a:ext cx="2180493" cy="118157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F5ACF11-1CF8-4A54-704C-891CDDF7BE0B}"/>
              </a:ext>
            </a:extLst>
          </p:cNvPr>
          <p:cNvSpPr/>
          <p:nvPr/>
        </p:nvSpPr>
        <p:spPr>
          <a:xfrm>
            <a:off x="6632812" y="427462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EA9EC0-4C50-D436-381C-2AD7641A6584}"/>
              </a:ext>
            </a:extLst>
          </p:cNvPr>
          <p:cNvSpPr/>
          <p:nvPr/>
        </p:nvSpPr>
        <p:spPr>
          <a:xfrm>
            <a:off x="9033112" y="427462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F28168-E909-1B3D-DF16-17905665E5AC}"/>
              </a:ext>
            </a:extLst>
          </p:cNvPr>
          <p:cNvSpPr/>
          <p:nvPr/>
        </p:nvSpPr>
        <p:spPr>
          <a:xfrm>
            <a:off x="11528662" y="427462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721E4CF-84BB-6876-DDFC-3296D134A330}"/>
              </a:ext>
            </a:extLst>
          </p:cNvPr>
          <p:cNvSpPr/>
          <p:nvPr/>
        </p:nvSpPr>
        <p:spPr>
          <a:xfrm>
            <a:off x="4696983" y="4577286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792659-FB27-A44D-EEC1-B7D11ED30624}"/>
              </a:ext>
            </a:extLst>
          </p:cNvPr>
          <p:cNvSpPr/>
          <p:nvPr/>
        </p:nvSpPr>
        <p:spPr>
          <a:xfrm>
            <a:off x="4696983" y="4992874"/>
            <a:ext cx="2295594" cy="1499743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DFDC59-7DA1-656A-FA8F-7C2059F821F8}"/>
              </a:ext>
            </a:extLst>
          </p:cNvPr>
          <p:cNvSpPr txBox="1"/>
          <p:nvPr/>
        </p:nvSpPr>
        <p:spPr>
          <a:xfrm>
            <a:off x="4696982" y="4589544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Scenes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973F10F-FD29-8E6F-68E5-45853CEA66AC}"/>
              </a:ext>
            </a:extLst>
          </p:cNvPr>
          <p:cNvSpPr/>
          <p:nvPr/>
        </p:nvSpPr>
        <p:spPr>
          <a:xfrm>
            <a:off x="7138967" y="4577286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4B470B-6D73-075C-9408-86D3A9DD1D5B}"/>
              </a:ext>
            </a:extLst>
          </p:cNvPr>
          <p:cNvSpPr/>
          <p:nvPr/>
        </p:nvSpPr>
        <p:spPr>
          <a:xfrm>
            <a:off x="7138967" y="4992875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6BE6FC-F5F1-8337-F636-22CEC2F2575E}"/>
              </a:ext>
            </a:extLst>
          </p:cNvPr>
          <p:cNvSpPr txBox="1"/>
          <p:nvPr/>
        </p:nvSpPr>
        <p:spPr>
          <a:xfrm>
            <a:off x="7138966" y="4589544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Characters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DE4C81-A9B4-F5D0-E210-8E2538FA1CC0}"/>
              </a:ext>
            </a:extLst>
          </p:cNvPr>
          <p:cNvSpPr/>
          <p:nvPr/>
        </p:nvSpPr>
        <p:spPr>
          <a:xfrm>
            <a:off x="9580950" y="4577286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A3F8DC-28F4-8265-1B25-5FD22CB0D932}"/>
              </a:ext>
            </a:extLst>
          </p:cNvPr>
          <p:cNvSpPr/>
          <p:nvPr/>
        </p:nvSpPr>
        <p:spPr>
          <a:xfrm>
            <a:off x="9580950" y="4992875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2F4C32-7F5E-926E-79EA-D411545034F2}"/>
              </a:ext>
            </a:extLst>
          </p:cNvPr>
          <p:cNvSpPr txBox="1"/>
          <p:nvPr/>
        </p:nvSpPr>
        <p:spPr>
          <a:xfrm>
            <a:off x="9580949" y="4589544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Locations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ABB14A5-489E-8708-B8B2-B3CC5E5CFA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4757425" y="5079998"/>
            <a:ext cx="2180493" cy="118157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7E8CCF3-E30D-46D8-E1DB-9289F81BC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7196516" y="5079998"/>
            <a:ext cx="2180493" cy="118157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55BBFFA-F66D-CD39-EE3C-5444702085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9638499" y="5087708"/>
            <a:ext cx="2180493" cy="118157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E716E0B-4880-2A29-AB94-99AA49BDE11D}"/>
              </a:ext>
            </a:extLst>
          </p:cNvPr>
          <p:cNvSpPr/>
          <p:nvPr/>
        </p:nvSpPr>
        <p:spPr>
          <a:xfrm>
            <a:off x="6594021" y="6328837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FB0A4CA-C089-6708-B67F-95AA5027B5FE}"/>
              </a:ext>
            </a:extLst>
          </p:cNvPr>
          <p:cNvSpPr/>
          <p:nvPr/>
        </p:nvSpPr>
        <p:spPr>
          <a:xfrm>
            <a:off x="8994321" y="6328837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808082-7951-7CC2-333B-560C06E42413}"/>
              </a:ext>
            </a:extLst>
          </p:cNvPr>
          <p:cNvSpPr/>
          <p:nvPr/>
        </p:nvSpPr>
        <p:spPr>
          <a:xfrm>
            <a:off x="11489871" y="6328837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6B8D8E-77C5-978E-0C1D-EEF196FE2C78}"/>
              </a:ext>
            </a:extLst>
          </p:cNvPr>
          <p:cNvSpPr/>
          <p:nvPr/>
        </p:nvSpPr>
        <p:spPr>
          <a:xfrm>
            <a:off x="3267986" y="357169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E8CB7B6-F307-7D42-C48C-E918D39C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6612385" y="2125053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267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Assign</a:t>
            </a:r>
          </a:p>
          <a:p>
            <a:r>
              <a:rPr lang="en-IN" sz="1400" dirty="0">
                <a:solidFill>
                  <a:srgbClr val="E8F9FD"/>
                </a:solidFill>
              </a:rPr>
              <a:t>Approve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E531ED2-7DC4-BA76-4FA9-F0BB9A7D922C}"/>
              </a:ext>
            </a:extLst>
          </p:cNvPr>
          <p:cNvSpPr/>
          <p:nvPr/>
        </p:nvSpPr>
        <p:spPr>
          <a:xfrm>
            <a:off x="4624252" y="418443"/>
            <a:ext cx="7214821" cy="1102435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88A25F54-26C6-E49E-EF3B-3D0C59D3EBE5}"/>
              </a:ext>
            </a:extLst>
          </p:cNvPr>
          <p:cNvGraphicFramePr>
            <a:graphicFrameLocks noGrp="1"/>
          </p:cNvGraphicFramePr>
          <p:nvPr/>
        </p:nvGraphicFramePr>
        <p:xfrm>
          <a:off x="4713443" y="2060501"/>
          <a:ext cx="6954682" cy="2621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8815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817817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700913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35942868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189129240"/>
                    </a:ext>
                  </a:extLst>
                </a:gridCol>
                <a:gridCol w="867728">
                  <a:extLst>
                    <a:ext uri="{9D8B030D-6E8A-4147-A177-3AD203B41FA5}">
                      <a16:colId xmlns:a16="http://schemas.microsoft.com/office/drawing/2014/main" val="1840848396"/>
                    </a:ext>
                  </a:extLst>
                </a:gridCol>
                <a:gridCol w="380081">
                  <a:extLst>
                    <a:ext uri="{9D8B030D-6E8A-4147-A177-3AD203B41FA5}">
                      <a16:colId xmlns:a16="http://schemas.microsoft.com/office/drawing/2014/main" val="434926155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200" dirty="0" err="1"/>
                        <a:t>Sc.No</a:t>
                      </a:r>
                      <a:r>
                        <a:rPr lang="en-IN" sz="1200" dirty="0"/>
                        <a:t>.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Scene</a:t>
                      </a:r>
                    </a:p>
                    <a:p>
                      <a:r>
                        <a:rPr lang="en-IN" sz="1200" dirty="0"/>
                        <a:t>Location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Location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Screen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Date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Hero’s House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Open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Villain Den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Open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Hero Office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Open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Temple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Open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Park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Open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Village Road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Open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786148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School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Open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192801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5D4DEF8-9D3F-35CD-2597-1BA9B843E919}"/>
              </a:ext>
            </a:extLst>
          </p:cNvPr>
          <p:cNvSpPr/>
          <p:nvPr/>
        </p:nvSpPr>
        <p:spPr>
          <a:xfrm>
            <a:off x="4735773" y="735829"/>
            <a:ext cx="1007301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Scene No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D459B8-37CD-3665-75F2-931E7FD54190}"/>
              </a:ext>
            </a:extLst>
          </p:cNvPr>
          <p:cNvSpPr/>
          <p:nvPr/>
        </p:nvSpPr>
        <p:spPr>
          <a:xfrm>
            <a:off x="5887452" y="746740"/>
            <a:ext cx="1349114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Scene Location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5A2E96-9E45-2FAC-B476-79409D16D388}"/>
              </a:ext>
            </a:extLst>
          </p:cNvPr>
          <p:cNvSpPr/>
          <p:nvPr/>
        </p:nvSpPr>
        <p:spPr>
          <a:xfrm>
            <a:off x="7352428" y="735829"/>
            <a:ext cx="1349114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Location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06C50D-0F7B-4C1B-9D8F-1EA46E9B20DE}"/>
              </a:ext>
            </a:extLst>
          </p:cNvPr>
          <p:cNvSpPr/>
          <p:nvPr/>
        </p:nvSpPr>
        <p:spPr>
          <a:xfrm>
            <a:off x="8788473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Time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EB596A-C112-6647-30B8-9BC7DBBEF247}"/>
              </a:ext>
            </a:extLst>
          </p:cNvPr>
          <p:cNvSpPr/>
          <p:nvPr/>
        </p:nvSpPr>
        <p:spPr>
          <a:xfrm>
            <a:off x="9984910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Screen Time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82A8C-6DB6-3A86-1EB1-EDD0A605768E}"/>
              </a:ext>
            </a:extLst>
          </p:cNvPr>
          <p:cNvSpPr/>
          <p:nvPr/>
        </p:nvSpPr>
        <p:spPr>
          <a:xfrm>
            <a:off x="4739141" y="1128353"/>
            <a:ext cx="1003933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51DAF5-DB4C-DED3-8963-1D897D07ADA0}"/>
              </a:ext>
            </a:extLst>
          </p:cNvPr>
          <p:cNvSpPr/>
          <p:nvPr/>
        </p:nvSpPr>
        <p:spPr>
          <a:xfrm>
            <a:off x="5887452" y="1128353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To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F9DA5B-B9A8-EABB-1669-F32E7581BBF9}"/>
              </a:ext>
            </a:extLst>
          </p:cNvPr>
          <p:cNvSpPr/>
          <p:nvPr/>
        </p:nvSpPr>
        <p:spPr>
          <a:xfrm>
            <a:off x="7380944" y="1119115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Date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134CB3-68ED-5518-08B4-8FEF4BC3A553}"/>
              </a:ext>
            </a:extLst>
          </p:cNvPr>
          <p:cNvSpPr/>
          <p:nvPr/>
        </p:nvSpPr>
        <p:spPr>
          <a:xfrm>
            <a:off x="10771295" y="1155364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Apply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66D65-295C-C235-9AA1-585BF9D9E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59871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94B26791-BC3B-33C2-3156-60A2D963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8939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32D87839-8312-5DFA-6512-554F3E85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1987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455C4EF1-2320-56F3-F17A-24406B1DE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5416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D7668364-A5C6-01EB-787D-A9F24B97F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8369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B3E4E091-7D79-F9D6-E232-46A3284E0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41417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225CE46-FC50-5E4B-274E-809A55D2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59355" y="443704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1503381-8370-159C-121F-D57B08E7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359354" y="2922561"/>
            <a:ext cx="711200" cy="841144"/>
          </a:xfrm>
          <a:prstGeom prst="rect">
            <a:avLst/>
          </a:prstGeom>
          <a:noFill/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8DA33-9E2E-0DBC-28A1-16D4A209ED0D}"/>
              </a:ext>
            </a:extLst>
          </p:cNvPr>
          <p:cNvSpPr txBox="1"/>
          <p:nvPr/>
        </p:nvSpPr>
        <p:spPr>
          <a:xfrm>
            <a:off x="4560008" y="392930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BDDAA2-0F33-699A-10FC-A8ED8EE5F306}"/>
              </a:ext>
            </a:extLst>
          </p:cNvPr>
          <p:cNvSpPr/>
          <p:nvPr/>
        </p:nvSpPr>
        <p:spPr>
          <a:xfrm>
            <a:off x="3267986" y="357169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390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FilmyPro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Screens &amp; Workflow</a:t>
            </a:r>
          </a:p>
          <a:p>
            <a:r>
              <a:rPr lang="en-US" dirty="0"/>
              <a:t>Mod 2.2 AD Setup Input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29502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687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40818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5182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F0483-9B71-1436-4C74-68417BB0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77" y="302329"/>
            <a:ext cx="8793763" cy="6253342"/>
          </a:xfrm>
          <a:prstGeom prst="rect">
            <a:avLst/>
          </a:prstGeom>
        </p:spPr>
      </p:pic>
      <p:pic>
        <p:nvPicPr>
          <p:cNvPr id="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49E9B5ED-177B-0DD4-F63B-180C7E7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293769" y="3429000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16491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3" y="431713"/>
            <a:ext cx="8429869" cy="599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A517DF-A738-785F-87C2-9B2DEE768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7B2FE-E8DD-58A9-33DC-E7393FC89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4856813" y="2129589"/>
            <a:ext cx="6043798" cy="2300975"/>
          </a:xfrm>
          <a:prstGeom prst="rect">
            <a:avLst/>
          </a:prstGeom>
        </p:spPr>
      </p:pic>
      <p:pic>
        <p:nvPicPr>
          <p:cNvPr id="11" name="Picture 2" descr="Top Gun Maverick - Tom Cruise - Hollywood Action Movie Poster - Life Size  Posters by Kaiden Thompson | Buy Posters, Frames, Canvas &amp; Digital Art  Prints | Small, Compact, Medium and Large Variants">
            <a:extLst>
              <a:ext uri="{FF2B5EF4-FFF2-40B4-BE49-F238E27FC236}">
                <a16:creationId xmlns:a16="http://schemas.microsoft.com/office/drawing/2014/main" id="{034040C1-8AF2-C941-1FB6-DE73725C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769" y="2403110"/>
            <a:ext cx="11862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F0AF9-FD21-4D22-2D15-89B6AEA69B7A}"/>
              </a:ext>
            </a:extLst>
          </p:cNvPr>
          <p:cNvSpPr txBox="1"/>
          <p:nvPr/>
        </p:nvSpPr>
        <p:spPr>
          <a:xfrm>
            <a:off x="5203330" y="4047169"/>
            <a:ext cx="925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/>
              <a:t>Top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6C3365-1A89-57DA-B43C-5B95E232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8745444" y="3092864"/>
            <a:ext cx="2343726" cy="2300975"/>
          </a:xfrm>
          <a:prstGeom prst="rect">
            <a:avLst/>
          </a:prstGeom>
        </p:spPr>
      </p:pic>
      <p:pic>
        <p:nvPicPr>
          <p:cNvPr id="22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4A30324-1FC1-85E5-3791-9A7F7B09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5704470" y="3461596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15996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783732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3" y="431713"/>
            <a:ext cx="8429869" cy="5994573"/>
          </a:xfrm>
          <a:prstGeom prst="rect">
            <a:avLst/>
          </a:prstGeom>
        </p:spPr>
      </p:pic>
      <p:pic>
        <p:nvPicPr>
          <p:cNvPr id="9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2F53EB67-8353-31B2-19AE-BB5E372B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9855199" y="4696326"/>
            <a:ext cx="711200" cy="84114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A517DF-A738-785F-87C2-9B2DEE768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7B2FE-E8DD-58A9-33DC-E7393FC89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2" r="26636" b="37647"/>
          <a:stretch/>
        </p:blipFill>
        <p:spPr>
          <a:xfrm>
            <a:off x="8752937" y="2129589"/>
            <a:ext cx="2147674" cy="23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458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DE7E405-7C48-878F-4D65-47EF6C3A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577666" y="2062725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48149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1850659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04C5A-A561-7769-D642-BC80AB898AEC}"/>
              </a:ext>
            </a:extLst>
          </p:cNvPr>
          <p:cNvSpPr/>
          <p:nvPr/>
        </p:nvSpPr>
        <p:spPr>
          <a:xfrm>
            <a:off x="4790365" y="437817"/>
            <a:ext cx="1546267" cy="517248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 Crew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D1A15A-0B4B-3881-058D-28A63E1DDA32}"/>
              </a:ext>
            </a:extLst>
          </p:cNvPr>
          <p:cNvSpPr/>
          <p:nvPr/>
        </p:nvSpPr>
        <p:spPr>
          <a:xfrm>
            <a:off x="6336632" y="437816"/>
            <a:ext cx="4892842" cy="517248"/>
          </a:xfrm>
          <a:prstGeom prst="rect">
            <a:avLst/>
          </a:prstGeom>
          <a:solidFill>
            <a:srgbClr val="E8F9FD"/>
          </a:solidFill>
          <a:ln>
            <a:solidFill>
              <a:srgbClr val="2155C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7" name="Picture 2" descr="Image result for search icon png">
            <a:extLst>
              <a:ext uri="{FF2B5EF4-FFF2-40B4-BE49-F238E27FC236}">
                <a16:creationId xmlns:a16="http://schemas.microsoft.com/office/drawing/2014/main" id="{D29EAC71-9791-5326-FBA9-6086ADA9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403" y="498250"/>
            <a:ext cx="396379" cy="39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BB1BB4DD-363D-BA7F-A9FE-F7C6666A3FF7}"/>
              </a:ext>
            </a:extLst>
          </p:cNvPr>
          <p:cNvGraphicFramePr>
            <a:graphicFrameLocks noGrp="1"/>
          </p:cNvGraphicFramePr>
          <p:nvPr/>
        </p:nvGraphicFramePr>
        <p:xfrm>
          <a:off x="4907452" y="2365299"/>
          <a:ext cx="5328993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7688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938329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1290992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1290992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1290992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600" dirty="0"/>
                        <a:t>ID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Dept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Sub Dept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Designation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Rama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AD2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Krishna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Casting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AD5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Shiva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Camera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Camera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Focus Puller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Sets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Assistant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600" dirty="0"/>
                        <a:t>26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Venu</a:t>
                      </a:r>
                      <a:endParaRPr lang="en-IN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Paintings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Junior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8154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966108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7907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2330343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DE7E405-7C48-878F-4D65-47EF6C3A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577666" y="2542409"/>
            <a:ext cx="711200" cy="841144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E00B44-2A05-3F38-42D7-84C25FDD67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7"/>
          <a:stretch/>
        </p:blipFill>
        <p:spPr>
          <a:xfrm>
            <a:off x="4676355" y="141801"/>
            <a:ext cx="6979757" cy="618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999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895243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439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2780045"/>
            <a:ext cx="1240404" cy="412861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DE7E405-7C48-878F-4D65-47EF6C3A0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577666" y="2992111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01879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Provide Details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336697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5107717" y="473466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5107717" y="1033602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7415503" y="569392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4F29F-E0EF-6146-D946-7C3DB526C90D}"/>
              </a:ext>
            </a:extLst>
          </p:cNvPr>
          <p:cNvSpPr/>
          <p:nvPr/>
        </p:nvSpPr>
        <p:spPr>
          <a:xfrm>
            <a:off x="5095227" y="2491581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1E8C9A-12D9-A182-DD2D-108310B48235}"/>
              </a:ext>
            </a:extLst>
          </p:cNvPr>
          <p:cNvSpPr/>
          <p:nvPr/>
        </p:nvSpPr>
        <p:spPr>
          <a:xfrm>
            <a:off x="5095227" y="3052765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A8B7A-E984-5AC6-D161-FDA4AD4C1E29}"/>
              </a:ext>
            </a:extLst>
          </p:cNvPr>
          <p:cNvSpPr txBox="1"/>
          <p:nvPr/>
        </p:nvSpPr>
        <p:spPr>
          <a:xfrm>
            <a:off x="7403013" y="2587507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Character Setup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4DF514-91CB-51BA-B33E-43DE3C3489D1}"/>
              </a:ext>
            </a:extLst>
          </p:cNvPr>
          <p:cNvSpPr/>
          <p:nvPr/>
        </p:nvSpPr>
        <p:spPr>
          <a:xfrm>
            <a:off x="5112717" y="4502807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00A0F-D371-2395-7300-E113742B808A}"/>
              </a:ext>
            </a:extLst>
          </p:cNvPr>
          <p:cNvSpPr/>
          <p:nvPr/>
        </p:nvSpPr>
        <p:spPr>
          <a:xfrm>
            <a:off x="5112717" y="5061261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9A687-F6D5-3F85-68D8-D47C46CF978B}"/>
              </a:ext>
            </a:extLst>
          </p:cNvPr>
          <p:cNvSpPr txBox="1"/>
          <p:nvPr/>
        </p:nvSpPr>
        <p:spPr>
          <a:xfrm>
            <a:off x="7420503" y="4596003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A66C8-B5E4-0DBA-B9A0-D8E32B098600}"/>
              </a:ext>
            </a:extLst>
          </p:cNvPr>
          <p:cNvSpPr/>
          <p:nvPr/>
        </p:nvSpPr>
        <p:spPr>
          <a:xfrm>
            <a:off x="6675068" y="1196491"/>
            <a:ext cx="1598146" cy="41203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EFC9D-69E2-CA86-7618-8CCA1294C631}"/>
              </a:ext>
            </a:extLst>
          </p:cNvPr>
          <p:cNvSpPr/>
          <p:nvPr/>
        </p:nvSpPr>
        <p:spPr>
          <a:xfrm>
            <a:off x="5417467" y="1196490"/>
            <a:ext cx="1259174" cy="415304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E927A-1794-2861-57A0-1FAF315ABF46}"/>
              </a:ext>
            </a:extLst>
          </p:cNvPr>
          <p:cNvSpPr/>
          <p:nvPr/>
        </p:nvSpPr>
        <p:spPr>
          <a:xfrm>
            <a:off x="8266291" y="1196490"/>
            <a:ext cx="2080661" cy="41203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781461-B50F-1033-FF48-D03AB940DA0C}"/>
              </a:ext>
            </a:extLst>
          </p:cNvPr>
          <p:cNvSpPr/>
          <p:nvPr/>
        </p:nvSpPr>
        <p:spPr>
          <a:xfrm>
            <a:off x="10346952" y="1196491"/>
            <a:ext cx="784961" cy="412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3843EC-41A7-6523-6E54-CFDC174DD1BD}"/>
              </a:ext>
            </a:extLst>
          </p:cNvPr>
          <p:cNvSpPr/>
          <p:nvPr/>
        </p:nvSpPr>
        <p:spPr>
          <a:xfrm>
            <a:off x="9073472" y="3211347"/>
            <a:ext cx="2058442" cy="374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2F83D4-DB8D-C98B-8F27-093A1E9ACA68}"/>
              </a:ext>
            </a:extLst>
          </p:cNvPr>
          <p:cNvSpPr/>
          <p:nvPr/>
        </p:nvSpPr>
        <p:spPr>
          <a:xfrm>
            <a:off x="6308720" y="3207829"/>
            <a:ext cx="1356714" cy="3857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928115-7BD7-4AB3-D8F5-03EC2A151F89}"/>
              </a:ext>
            </a:extLst>
          </p:cNvPr>
          <p:cNvSpPr/>
          <p:nvPr/>
        </p:nvSpPr>
        <p:spPr>
          <a:xfrm>
            <a:off x="5429251" y="3207897"/>
            <a:ext cx="883512" cy="38578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0E8385-65C4-68E5-0B64-ABD0C65D1F26}"/>
              </a:ext>
            </a:extLst>
          </p:cNvPr>
          <p:cNvSpPr/>
          <p:nvPr/>
        </p:nvSpPr>
        <p:spPr>
          <a:xfrm>
            <a:off x="7649197" y="3207898"/>
            <a:ext cx="1424274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FBD642-03A5-551B-37B1-CE5304845569}"/>
              </a:ext>
            </a:extLst>
          </p:cNvPr>
          <p:cNvSpPr/>
          <p:nvPr/>
        </p:nvSpPr>
        <p:spPr>
          <a:xfrm>
            <a:off x="10237978" y="5185654"/>
            <a:ext cx="893935" cy="396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C46D3-D689-9054-80FB-A9BD048B2EAA}"/>
              </a:ext>
            </a:extLst>
          </p:cNvPr>
          <p:cNvSpPr/>
          <p:nvPr/>
        </p:nvSpPr>
        <p:spPr>
          <a:xfrm>
            <a:off x="6689125" y="5194237"/>
            <a:ext cx="984014" cy="39628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1D59F8-375C-F6EA-D6B2-ADFF1834B054}"/>
              </a:ext>
            </a:extLst>
          </p:cNvPr>
          <p:cNvSpPr/>
          <p:nvPr/>
        </p:nvSpPr>
        <p:spPr>
          <a:xfrm>
            <a:off x="7669421" y="5194237"/>
            <a:ext cx="2568557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EFFB10-1026-5B78-B0F1-B08A85E4AC49}"/>
              </a:ext>
            </a:extLst>
          </p:cNvPr>
          <p:cNvSpPr txBox="1"/>
          <p:nvPr/>
        </p:nvSpPr>
        <p:spPr>
          <a:xfrm>
            <a:off x="6660997" y="1189029"/>
            <a:ext cx="15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19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(28%)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D660B0-2976-D07C-BA7F-3AD2DB8AF7A3}"/>
              </a:ext>
            </a:extLst>
          </p:cNvPr>
          <p:cNvSpPr txBox="1"/>
          <p:nvPr/>
        </p:nvSpPr>
        <p:spPr>
          <a:xfrm>
            <a:off x="5336236" y="1177640"/>
            <a:ext cx="135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957068-F4D9-EA59-E79D-12ACCF7F21AB}"/>
              </a:ext>
            </a:extLst>
          </p:cNvPr>
          <p:cNvSpPr txBox="1"/>
          <p:nvPr/>
        </p:nvSpPr>
        <p:spPr>
          <a:xfrm>
            <a:off x="8252997" y="1164804"/>
            <a:ext cx="2061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26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DDA708-C892-FC4E-15A4-A61C8F7A6D6C}"/>
              </a:ext>
            </a:extLst>
          </p:cNvPr>
          <p:cNvSpPr txBox="1"/>
          <p:nvPr/>
        </p:nvSpPr>
        <p:spPr>
          <a:xfrm>
            <a:off x="10278922" y="1153415"/>
            <a:ext cx="88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(12%)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FBB79-D817-9847-DD21-C21B002FEAE0}"/>
              </a:ext>
            </a:extLst>
          </p:cNvPr>
          <p:cNvSpPr txBox="1"/>
          <p:nvPr/>
        </p:nvSpPr>
        <p:spPr>
          <a:xfrm>
            <a:off x="5401923" y="3172492"/>
            <a:ext cx="914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3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(13%)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649B85-F783-F1CA-B16F-567194A94DB7}"/>
              </a:ext>
            </a:extLst>
          </p:cNvPr>
          <p:cNvSpPr txBox="1"/>
          <p:nvPr/>
        </p:nvSpPr>
        <p:spPr>
          <a:xfrm>
            <a:off x="7669422" y="3159656"/>
            <a:ext cx="1404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7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(26%)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0121E9-A25A-1CF9-9E81-8464496A239A}"/>
              </a:ext>
            </a:extLst>
          </p:cNvPr>
          <p:cNvSpPr txBox="1"/>
          <p:nvPr/>
        </p:nvSpPr>
        <p:spPr>
          <a:xfrm>
            <a:off x="9073471" y="3148267"/>
            <a:ext cx="200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FA9FD3-7570-BC07-8CB4-9D035098E8ED}"/>
              </a:ext>
            </a:extLst>
          </p:cNvPr>
          <p:cNvSpPr txBox="1"/>
          <p:nvPr/>
        </p:nvSpPr>
        <p:spPr>
          <a:xfrm>
            <a:off x="6680024" y="5192377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5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(14%)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38B0BB-D78A-2397-C769-CA64B68E9034}"/>
              </a:ext>
            </a:extLst>
          </p:cNvPr>
          <p:cNvSpPr txBox="1"/>
          <p:nvPr/>
        </p:nvSpPr>
        <p:spPr>
          <a:xfrm>
            <a:off x="7669420" y="5168152"/>
            <a:ext cx="2536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(46%)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C4C1BF-B41B-6FEC-9CA2-133A2ABCCC96}"/>
              </a:ext>
            </a:extLst>
          </p:cNvPr>
          <p:cNvSpPr txBox="1"/>
          <p:nvPr/>
        </p:nvSpPr>
        <p:spPr>
          <a:xfrm>
            <a:off x="10189055" y="5156763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(17%)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61BC6C6-43AF-8588-819E-B72DC5B0FB0A}"/>
              </a:ext>
            </a:extLst>
          </p:cNvPr>
          <p:cNvSpPr/>
          <p:nvPr/>
        </p:nvSpPr>
        <p:spPr>
          <a:xfrm>
            <a:off x="10314333" y="1865649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E86046-CDB0-31EA-7CCF-0E7B468AF568}"/>
              </a:ext>
            </a:extLst>
          </p:cNvPr>
          <p:cNvSpPr/>
          <p:nvPr/>
        </p:nvSpPr>
        <p:spPr>
          <a:xfrm>
            <a:off x="10343258" y="3873271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541D53F-FEF0-497E-5571-316303A5F0EB}"/>
              </a:ext>
            </a:extLst>
          </p:cNvPr>
          <p:cNvSpPr/>
          <p:nvPr/>
        </p:nvSpPr>
        <p:spPr>
          <a:xfrm>
            <a:off x="10343258" y="5848162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C30B50E-1C91-72F3-F30B-6B84571D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650430" y="3411946"/>
            <a:ext cx="711200" cy="841144"/>
          </a:xfrm>
          <a:prstGeom prst="rect">
            <a:avLst/>
          </a:prstGeom>
          <a:noFill/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513ADD7-C743-C8CE-5BCD-C86404ADECD1}"/>
              </a:ext>
            </a:extLst>
          </p:cNvPr>
          <p:cNvSpPr txBox="1"/>
          <p:nvPr/>
        </p:nvSpPr>
        <p:spPr>
          <a:xfrm>
            <a:off x="6354782" y="3183881"/>
            <a:ext cx="13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(25%)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5DC78E-3A5E-3C5C-538E-1FC869E98FF9}"/>
              </a:ext>
            </a:extLst>
          </p:cNvPr>
          <p:cNvSpPr/>
          <p:nvPr/>
        </p:nvSpPr>
        <p:spPr>
          <a:xfrm>
            <a:off x="5389832" y="5194236"/>
            <a:ext cx="1294852" cy="3877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91EBE6-A4C3-9E91-4BD3-1A466D3DA9AB}"/>
              </a:ext>
            </a:extLst>
          </p:cNvPr>
          <p:cNvSpPr txBox="1"/>
          <p:nvPr/>
        </p:nvSpPr>
        <p:spPr>
          <a:xfrm>
            <a:off x="5389833" y="5180988"/>
            <a:ext cx="1294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8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</p:spTree>
    <p:extLst>
      <p:ext uri="{BB962C8B-B14F-4D97-AF65-F5344CB8AC3E}">
        <p14:creationId xmlns:p14="http://schemas.microsoft.com/office/powerpoint/2010/main" val="3286342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Provide Details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C4C76B-2E06-FF64-595F-95C89B593D49}"/>
              </a:ext>
            </a:extLst>
          </p:cNvPr>
          <p:cNvSpPr/>
          <p:nvPr/>
        </p:nvSpPr>
        <p:spPr>
          <a:xfrm>
            <a:off x="3267986" y="336697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5107717" y="473466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5107717" y="1033602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7415503" y="569392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4F29F-E0EF-6146-D946-7C3DB526C90D}"/>
              </a:ext>
            </a:extLst>
          </p:cNvPr>
          <p:cNvSpPr/>
          <p:nvPr/>
        </p:nvSpPr>
        <p:spPr>
          <a:xfrm>
            <a:off x="5095227" y="2491581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1E8C9A-12D9-A182-DD2D-108310B48235}"/>
              </a:ext>
            </a:extLst>
          </p:cNvPr>
          <p:cNvSpPr/>
          <p:nvPr/>
        </p:nvSpPr>
        <p:spPr>
          <a:xfrm>
            <a:off x="5095227" y="3052765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A8B7A-E984-5AC6-D161-FDA4AD4C1E29}"/>
              </a:ext>
            </a:extLst>
          </p:cNvPr>
          <p:cNvSpPr txBox="1"/>
          <p:nvPr/>
        </p:nvSpPr>
        <p:spPr>
          <a:xfrm>
            <a:off x="7403013" y="2587507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Character Setup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4DF514-91CB-51BA-B33E-43DE3C3489D1}"/>
              </a:ext>
            </a:extLst>
          </p:cNvPr>
          <p:cNvSpPr/>
          <p:nvPr/>
        </p:nvSpPr>
        <p:spPr>
          <a:xfrm>
            <a:off x="5112717" y="4502807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00A0F-D371-2395-7300-E113742B808A}"/>
              </a:ext>
            </a:extLst>
          </p:cNvPr>
          <p:cNvSpPr/>
          <p:nvPr/>
        </p:nvSpPr>
        <p:spPr>
          <a:xfrm>
            <a:off x="5112717" y="5061261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9A687-F6D5-3F85-68D8-D47C46CF978B}"/>
              </a:ext>
            </a:extLst>
          </p:cNvPr>
          <p:cNvSpPr txBox="1"/>
          <p:nvPr/>
        </p:nvSpPr>
        <p:spPr>
          <a:xfrm>
            <a:off x="7420503" y="4596003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A66C8-B5E4-0DBA-B9A0-D8E32B098600}"/>
              </a:ext>
            </a:extLst>
          </p:cNvPr>
          <p:cNvSpPr/>
          <p:nvPr/>
        </p:nvSpPr>
        <p:spPr>
          <a:xfrm>
            <a:off x="6675068" y="1196491"/>
            <a:ext cx="1598146" cy="41203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EFC9D-69E2-CA86-7618-8CCA1294C631}"/>
              </a:ext>
            </a:extLst>
          </p:cNvPr>
          <p:cNvSpPr/>
          <p:nvPr/>
        </p:nvSpPr>
        <p:spPr>
          <a:xfrm>
            <a:off x="5417467" y="1196490"/>
            <a:ext cx="1259174" cy="415304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E927A-1794-2861-57A0-1FAF315ABF46}"/>
              </a:ext>
            </a:extLst>
          </p:cNvPr>
          <p:cNvSpPr/>
          <p:nvPr/>
        </p:nvSpPr>
        <p:spPr>
          <a:xfrm>
            <a:off x="8266291" y="1196490"/>
            <a:ext cx="2080661" cy="41203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781461-B50F-1033-FF48-D03AB940DA0C}"/>
              </a:ext>
            </a:extLst>
          </p:cNvPr>
          <p:cNvSpPr/>
          <p:nvPr/>
        </p:nvSpPr>
        <p:spPr>
          <a:xfrm>
            <a:off x="10346952" y="1196491"/>
            <a:ext cx="784961" cy="412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3843EC-41A7-6523-6E54-CFDC174DD1BD}"/>
              </a:ext>
            </a:extLst>
          </p:cNvPr>
          <p:cNvSpPr/>
          <p:nvPr/>
        </p:nvSpPr>
        <p:spPr>
          <a:xfrm>
            <a:off x="9073472" y="3211347"/>
            <a:ext cx="2058442" cy="374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2F83D4-DB8D-C98B-8F27-093A1E9ACA68}"/>
              </a:ext>
            </a:extLst>
          </p:cNvPr>
          <p:cNvSpPr/>
          <p:nvPr/>
        </p:nvSpPr>
        <p:spPr>
          <a:xfrm>
            <a:off x="6308720" y="3207829"/>
            <a:ext cx="1356714" cy="3857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928115-7BD7-4AB3-D8F5-03EC2A151F89}"/>
              </a:ext>
            </a:extLst>
          </p:cNvPr>
          <p:cNvSpPr/>
          <p:nvPr/>
        </p:nvSpPr>
        <p:spPr>
          <a:xfrm>
            <a:off x="5429251" y="3207897"/>
            <a:ext cx="883512" cy="38578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0E8385-65C4-68E5-0B64-ABD0C65D1F26}"/>
              </a:ext>
            </a:extLst>
          </p:cNvPr>
          <p:cNvSpPr/>
          <p:nvPr/>
        </p:nvSpPr>
        <p:spPr>
          <a:xfrm>
            <a:off x="7649197" y="3207898"/>
            <a:ext cx="1424274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FBD642-03A5-551B-37B1-CE5304845569}"/>
              </a:ext>
            </a:extLst>
          </p:cNvPr>
          <p:cNvSpPr/>
          <p:nvPr/>
        </p:nvSpPr>
        <p:spPr>
          <a:xfrm>
            <a:off x="10237978" y="5185654"/>
            <a:ext cx="893935" cy="396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C46D3-D689-9054-80FB-A9BD048B2EAA}"/>
              </a:ext>
            </a:extLst>
          </p:cNvPr>
          <p:cNvSpPr/>
          <p:nvPr/>
        </p:nvSpPr>
        <p:spPr>
          <a:xfrm>
            <a:off x="6689125" y="5194237"/>
            <a:ext cx="984014" cy="39628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1D59F8-375C-F6EA-D6B2-ADFF1834B054}"/>
              </a:ext>
            </a:extLst>
          </p:cNvPr>
          <p:cNvSpPr/>
          <p:nvPr/>
        </p:nvSpPr>
        <p:spPr>
          <a:xfrm>
            <a:off x="7669421" y="5194237"/>
            <a:ext cx="2568557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EFFB10-1026-5B78-B0F1-B08A85E4AC49}"/>
              </a:ext>
            </a:extLst>
          </p:cNvPr>
          <p:cNvSpPr txBox="1"/>
          <p:nvPr/>
        </p:nvSpPr>
        <p:spPr>
          <a:xfrm>
            <a:off x="6660997" y="1189029"/>
            <a:ext cx="15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19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(28%)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D660B0-2976-D07C-BA7F-3AD2DB8AF7A3}"/>
              </a:ext>
            </a:extLst>
          </p:cNvPr>
          <p:cNvSpPr txBox="1"/>
          <p:nvPr/>
        </p:nvSpPr>
        <p:spPr>
          <a:xfrm>
            <a:off x="5336236" y="1177640"/>
            <a:ext cx="135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957068-F4D9-EA59-E79D-12ACCF7F21AB}"/>
              </a:ext>
            </a:extLst>
          </p:cNvPr>
          <p:cNvSpPr txBox="1"/>
          <p:nvPr/>
        </p:nvSpPr>
        <p:spPr>
          <a:xfrm>
            <a:off x="8252997" y="1164804"/>
            <a:ext cx="2061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26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DDA708-C892-FC4E-15A4-A61C8F7A6D6C}"/>
              </a:ext>
            </a:extLst>
          </p:cNvPr>
          <p:cNvSpPr txBox="1"/>
          <p:nvPr/>
        </p:nvSpPr>
        <p:spPr>
          <a:xfrm>
            <a:off x="10278922" y="1153415"/>
            <a:ext cx="88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(12%)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FBB79-D817-9847-DD21-C21B002FEAE0}"/>
              </a:ext>
            </a:extLst>
          </p:cNvPr>
          <p:cNvSpPr txBox="1"/>
          <p:nvPr/>
        </p:nvSpPr>
        <p:spPr>
          <a:xfrm>
            <a:off x="5401923" y="3172492"/>
            <a:ext cx="914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3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(13%)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649B85-F783-F1CA-B16F-567194A94DB7}"/>
              </a:ext>
            </a:extLst>
          </p:cNvPr>
          <p:cNvSpPr txBox="1"/>
          <p:nvPr/>
        </p:nvSpPr>
        <p:spPr>
          <a:xfrm>
            <a:off x="7669422" y="3159656"/>
            <a:ext cx="1404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7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(26%)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0121E9-A25A-1CF9-9E81-8464496A239A}"/>
              </a:ext>
            </a:extLst>
          </p:cNvPr>
          <p:cNvSpPr txBox="1"/>
          <p:nvPr/>
        </p:nvSpPr>
        <p:spPr>
          <a:xfrm>
            <a:off x="9073471" y="3148267"/>
            <a:ext cx="200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FA9FD3-7570-BC07-8CB4-9D035098E8ED}"/>
              </a:ext>
            </a:extLst>
          </p:cNvPr>
          <p:cNvSpPr txBox="1"/>
          <p:nvPr/>
        </p:nvSpPr>
        <p:spPr>
          <a:xfrm>
            <a:off x="6680024" y="5192377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5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(14%)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38B0BB-D78A-2397-C769-CA64B68E9034}"/>
              </a:ext>
            </a:extLst>
          </p:cNvPr>
          <p:cNvSpPr txBox="1"/>
          <p:nvPr/>
        </p:nvSpPr>
        <p:spPr>
          <a:xfrm>
            <a:off x="7669420" y="5168152"/>
            <a:ext cx="2536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(46%)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C4C1BF-B41B-6FEC-9CA2-133A2ABCCC96}"/>
              </a:ext>
            </a:extLst>
          </p:cNvPr>
          <p:cNvSpPr txBox="1"/>
          <p:nvPr/>
        </p:nvSpPr>
        <p:spPr>
          <a:xfrm>
            <a:off x="10189055" y="5156763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(17%)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61BC6C6-43AF-8588-819E-B72DC5B0FB0A}"/>
              </a:ext>
            </a:extLst>
          </p:cNvPr>
          <p:cNvSpPr/>
          <p:nvPr/>
        </p:nvSpPr>
        <p:spPr>
          <a:xfrm>
            <a:off x="10314333" y="1865649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E86046-CDB0-31EA-7CCF-0E7B468AF568}"/>
              </a:ext>
            </a:extLst>
          </p:cNvPr>
          <p:cNvSpPr/>
          <p:nvPr/>
        </p:nvSpPr>
        <p:spPr>
          <a:xfrm>
            <a:off x="10343258" y="3873271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541D53F-FEF0-497E-5571-316303A5F0EB}"/>
              </a:ext>
            </a:extLst>
          </p:cNvPr>
          <p:cNvSpPr/>
          <p:nvPr/>
        </p:nvSpPr>
        <p:spPr>
          <a:xfrm>
            <a:off x="10343258" y="5848162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C30B50E-1C91-72F3-F30B-6B84571D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676405" y="1976131"/>
            <a:ext cx="711200" cy="841144"/>
          </a:xfrm>
          <a:prstGeom prst="rect">
            <a:avLst/>
          </a:prstGeom>
          <a:noFill/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513ADD7-C743-C8CE-5BCD-C86404ADECD1}"/>
              </a:ext>
            </a:extLst>
          </p:cNvPr>
          <p:cNvSpPr txBox="1"/>
          <p:nvPr/>
        </p:nvSpPr>
        <p:spPr>
          <a:xfrm>
            <a:off x="6354782" y="3183881"/>
            <a:ext cx="13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(25%)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5DC78E-3A5E-3C5C-538E-1FC869E98FF9}"/>
              </a:ext>
            </a:extLst>
          </p:cNvPr>
          <p:cNvSpPr/>
          <p:nvPr/>
        </p:nvSpPr>
        <p:spPr>
          <a:xfrm>
            <a:off x="5389832" y="5194236"/>
            <a:ext cx="1294852" cy="3877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91EBE6-A4C3-9E91-4BD3-1A466D3DA9AB}"/>
              </a:ext>
            </a:extLst>
          </p:cNvPr>
          <p:cNvSpPr txBox="1"/>
          <p:nvPr/>
        </p:nvSpPr>
        <p:spPr>
          <a:xfrm>
            <a:off x="5389833" y="5180988"/>
            <a:ext cx="1294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8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</p:spTree>
    <p:extLst>
      <p:ext uri="{BB962C8B-B14F-4D97-AF65-F5344CB8AC3E}">
        <p14:creationId xmlns:p14="http://schemas.microsoft.com/office/powerpoint/2010/main" val="25659247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Provide Details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E531ED2-7DC4-BA76-4FA9-F0BB9A7D922C}"/>
              </a:ext>
            </a:extLst>
          </p:cNvPr>
          <p:cNvSpPr/>
          <p:nvPr/>
        </p:nvSpPr>
        <p:spPr>
          <a:xfrm>
            <a:off x="4624252" y="418443"/>
            <a:ext cx="7214821" cy="1102435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88A25F54-26C6-E49E-EF3B-3D0C59D3EBE5}"/>
              </a:ext>
            </a:extLst>
          </p:cNvPr>
          <p:cNvGraphicFramePr>
            <a:graphicFrameLocks noGrp="1"/>
          </p:cNvGraphicFramePr>
          <p:nvPr/>
        </p:nvGraphicFramePr>
        <p:xfrm>
          <a:off x="4713443" y="2060501"/>
          <a:ext cx="6954682" cy="201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8815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817817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700913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35942868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189129240"/>
                    </a:ext>
                  </a:extLst>
                </a:gridCol>
                <a:gridCol w="867728">
                  <a:extLst>
                    <a:ext uri="{9D8B030D-6E8A-4147-A177-3AD203B41FA5}">
                      <a16:colId xmlns:a16="http://schemas.microsoft.com/office/drawing/2014/main" val="1840848396"/>
                    </a:ext>
                  </a:extLst>
                </a:gridCol>
                <a:gridCol w="380081">
                  <a:extLst>
                    <a:ext uri="{9D8B030D-6E8A-4147-A177-3AD203B41FA5}">
                      <a16:colId xmlns:a16="http://schemas.microsoft.com/office/drawing/2014/main" val="434926155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200" dirty="0" err="1"/>
                        <a:t>Sc.No</a:t>
                      </a:r>
                      <a:r>
                        <a:rPr lang="en-IN" sz="1200" dirty="0"/>
                        <a:t>.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Scene</a:t>
                      </a:r>
                    </a:p>
                    <a:p>
                      <a:r>
                        <a:rPr lang="en-IN" sz="1200" dirty="0"/>
                        <a:t>Location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Location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Screen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Date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Hero’s House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Ramoji</a:t>
                      </a:r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48</a:t>
                      </a:r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12</a:t>
                      </a:r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Approved</a:t>
                      </a:r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Villain Den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Hero Office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Temple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School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Sarathi</a:t>
                      </a:r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5D4DEF8-9D3F-35CD-2597-1BA9B843E919}"/>
              </a:ext>
            </a:extLst>
          </p:cNvPr>
          <p:cNvSpPr/>
          <p:nvPr/>
        </p:nvSpPr>
        <p:spPr>
          <a:xfrm>
            <a:off x="4735773" y="735829"/>
            <a:ext cx="1007301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Scene No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D459B8-37CD-3665-75F2-931E7FD54190}"/>
              </a:ext>
            </a:extLst>
          </p:cNvPr>
          <p:cNvSpPr/>
          <p:nvPr/>
        </p:nvSpPr>
        <p:spPr>
          <a:xfrm>
            <a:off x="5887452" y="746740"/>
            <a:ext cx="1349114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Scene Location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5A2E96-9E45-2FAC-B476-79409D16D388}"/>
              </a:ext>
            </a:extLst>
          </p:cNvPr>
          <p:cNvSpPr/>
          <p:nvPr/>
        </p:nvSpPr>
        <p:spPr>
          <a:xfrm>
            <a:off x="7352428" y="735829"/>
            <a:ext cx="1349114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Location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06C50D-0F7B-4C1B-9D8F-1EA46E9B20DE}"/>
              </a:ext>
            </a:extLst>
          </p:cNvPr>
          <p:cNvSpPr/>
          <p:nvPr/>
        </p:nvSpPr>
        <p:spPr>
          <a:xfrm>
            <a:off x="8788473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Time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EB596A-C112-6647-30B8-9BC7DBBEF247}"/>
              </a:ext>
            </a:extLst>
          </p:cNvPr>
          <p:cNvSpPr/>
          <p:nvPr/>
        </p:nvSpPr>
        <p:spPr>
          <a:xfrm>
            <a:off x="9984910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Screen Time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82A8C-6DB6-3A86-1EB1-EDD0A605768E}"/>
              </a:ext>
            </a:extLst>
          </p:cNvPr>
          <p:cNvSpPr/>
          <p:nvPr/>
        </p:nvSpPr>
        <p:spPr>
          <a:xfrm>
            <a:off x="4739141" y="1128353"/>
            <a:ext cx="1003933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51DAF5-DB4C-DED3-8963-1D897D07ADA0}"/>
              </a:ext>
            </a:extLst>
          </p:cNvPr>
          <p:cNvSpPr/>
          <p:nvPr/>
        </p:nvSpPr>
        <p:spPr>
          <a:xfrm>
            <a:off x="5887452" y="1128353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To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F9DA5B-B9A8-EABB-1669-F32E7581BBF9}"/>
              </a:ext>
            </a:extLst>
          </p:cNvPr>
          <p:cNvSpPr/>
          <p:nvPr/>
        </p:nvSpPr>
        <p:spPr>
          <a:xfrm>
            <a:off x="7380944" y="1119115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Date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134CB3-68ED-5518-08B4-8FEF4BC3A553}"/>
              </a:ext>
            </a:extLst>
          </p:cNvPr>
          <p:cNvSpPr/>
          <p:nvPr/>
        </p:nvSpPr>
        <p:spPr>
          <a:xfrm>
            <a:off x="10771295" y="1155364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Apply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66D65-295C-C235-9AA1-585BF9D9E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59871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94B26791-BC3B-33C2-3156-60A2D963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8939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32D87839-8312-5DFA-6512-554F3E85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1987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455C4EF1-2320-56F3-F17A-24406B1DE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5416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D7668364-A5C6-01EB-787D-A9F24B97F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8369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1503381-8370-159C-121F-D57B08E7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304225" y="2876408"/>
            <a:ext cx="711200" cy="841144"/>
          </a:xfrm>
          <a:prstGeom prst="rect">
            <a:avLst/>
          </a:prstGeom>
          <a:noFill/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8DA33-9E2E-0DBC-28A1-16D4A209ED0D}"/>
              </a:ext>
            </a:extLst>
          </p:cNvPr>
          <p:cNvSpPr txBox="1"/>
          <p:nvPr/>
        </p:nvSpPr>
        <p:spPr>
          <a:xfrm>
            <a:off x="4560008" y="392930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268E25-594C-C62D-F9E3-A2B3E2F3E07D}"/>
              </a:ext>
            </a:extLst>
          </p:cNvPr>
          <p:cNvSpPr/>
          <p:nvPr/>
        </p:nvSpPr>
        <p:spPr>
          <a:xfrm>
            <a:off x="3267986" y="3577992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7595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Provide Details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D0389C7-9D3F-45CD-A805-9F232D59D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3" b="8740"/>
          <a:stretch/>
        </p:blipFill>
        <p:spPr>
          <a:xfrm>
            <a:off x="4612944" y="-6204"/>
            <a:ext cx="7332840" cy="5882380"/>
          </a:xfrm>
          <a:prstGeom prst="rect">
            <a:avLst/>
          </a:prstGeom>
        </p:spPr>
      </p:pic>
      <p:pic>
        <p:nvPicPr>
          <p:cNvPr id="19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B4EFD56E-9744-1A33-C666-BC24C6C19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822758" y="1520879"/>
            <a:ext cx="711200" cy="841144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4BB97-5313-9FF2-A7C2-28F23CF39AB4}"/>
              </a:ext>
            </a:extLst>
          </p:cNvPr>
          <p:cNvSpPr/>
          <p:nvPr/>
        </p:nvSpPr>
        <p:spPr>
          <a:xfrm>
            <a:off x="10196296" y="5988779"/>
            <a:ext cx="1087150" cy="26756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Submit</a:t>
            </a:r>
          </a:p>
        </p:txBody>
      </p:sp>
      <p:pic>
        <p:nvPicPr>
          <p:cNvPr id="2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246737DF-2E57-125C-4378-F12BF56F2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927846" y="5988779"/>
            <a:ext cx="711200" cy="841144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B2507-69B8-E7D3-0B23-BB6B94898B49}"/>
              </a:ext>
            </a:extLst>
          </p:cNvPr>
          <p:cNvSpPr/>
          <p:nvPr/>
        </p:nvSpPr>
        <p:spPr>
          <a:xfrm>
            <a:off x="3267986" y="3577992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8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E1F6-112C-408D-3137-FC68E3E1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27"/>
          <a:stretch/>
        </p:blipFill>
        <p:spPr>
          <a:xfrm>
            <a:off x="3168084" y="431713"/>
            <a:ext cx="1582542" cy="5994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DD8E04-8AB5-4E55-28FD-9493B681B502}"/>
              </a:ext>
            </a:extLst>
          </p:cNvPr>
          <p:cNvSpPr txBox="1"/>
          <p:nvPr/>
        </p:nvSpPr>
        <p:spPr>
          <a:xfrm>
            <a:off x="4940969" y="1171074"/>
            <a:ext cx="1620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Add Production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6128BF-CB09-6CD7-62EE-170DFDABC84A}"/>
              </a:ext>
            </a:extLst>
          </p:cNvPr>
          <p:cNvSpPr/>
          <p:nvPr/>
        </p:nvSpPr>
        <p:spPr>
          <a:xfrm>
            <a:off x="5092680" y="2390274"/>
            <a:ext cx="1186200" cy="1450206"/>
          </a:xfrm>
          <a:prstGeom prst="roundRect">
            <a:avLst>
              <a:gd name="adj" fmla="val 10060"/>
            </a:avLst>
          </a:prstGeom>
          <a:solidFill>
            <a:srgbClr val="215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Add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F5FE2-B701-6211-E96D-B1B2464D36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5" t="16945" r="33722" b="77075"/>
          <a:stretch/>
        </p:blipFill>
        <p:spPr>
          <a:xfrm>
            <a:off x="6620935" y="2708188"/>
            <a:ext cx="2764588" cy="627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7141F-574A-DAC2-0342-0ADFAAF0CB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5" t="16945" r="33722" b="77075"/>
          <a:stretch/>
        </p:blipFill>
        <p:spPr>
          <a:xfrm>
            <a:off x="6620935" y="3471514"/>
            <a:ext cx="2764588" cy="627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BEB586-3B61-8060-9551-F1A367F27DB3}"/>
              </a:ext>
            </a:extLst>
          </p:cNvPr>
          <p:cNvSpPr txBox="1"/>
          <p:nvPr/>
        </p:nvSpPr>
        <p:spPr>
          <a:xfrm>
            <a:off x="6753726" y="2390274"/>
            <a:ext cx="2342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Production Name</a:t>
            </a:r>
            <a:endParaRPr lang="en-IN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6B7C4-13AF-0A06-7B1A-B0DC93DE5496}"/>
              </a:ext>
            </a:extLst>
          </p:cNvPr>
          <p:cNvSpPr txBox="1"/>
          <p:nvPr/>
        </p:nvSpPr>
        <p:spPr>
          <a:xfrm>
            <a:off x="6777790" y="3200401"/>
            <a:ext cx="2342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Type of Production</a:t>
            </a:r>
            <a:endParaRPr lang="en-IN" sz="1800" dirty="0"/>
          </a:p>
        </p:txBody>
      </p:sp>
      <p:pic>
        <p:nvPicPr>
          <p:cNvPr id="14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6D24FB8-C356-7BC0-0907-D83C369EC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5461535" y="3405758"/>
            <a:ext cx="711200" cy="841144"/>
          </a:xfrm>
          <a:prstGeom prst="rect">
            <a:avLst/>
          </a:prstGeom>
          <a:noFill/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070978-1B77-C6F6-ED68-9523BF5E2E66}"/>
              </a:ext>
            </a:extLst>
          </p:cNvPr>
          <p:cNvSpPr/>
          <p:nvPr/>
        </p:nvSpPr>
        <p:spPr>
          <a:xfrm>
            <a:off x="9375898" y="4246902"/>
            <a:ext cx="1186200" cy="357182"/>
          </a:xfrm>
          <a:prstGeom prst="roundRect">
            <a:avLst>
              <a:gd name="adj" fmla="val 10060"/>
            </a:avLst>
          </a:prstGeom>
          <a:solidFill>
            <a:srgbClr val="2155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Submit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BA08CF-C049-B10B-6B9A-568716145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5" r="82204" b="12468"/>
          <a:stretch/>
        </p:blipFill>
        <p:spPr>
          <a:xfrm>
            <a:off x="3168084" y="1941096"/>
            <a:ext cx="1500170" cy="37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917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597104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3341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Provide Details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5107717" y="473466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5107717" y="1034650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7415503" y="569392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4F29F-E0EF-6146-D946-7C3DB526C90D}"/>
              </a:ext>
            </a:extLst>
          </p:cNvPr>
          <p:cNvSpPr/>
          <p:nvPr/>
        </p:nvSpPr>
        <p:spPr>
          <a:xfrm>
            <a:off x="5095227" y="2491581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1E8C9A-12D9-A182-DD2D-108310B48235}"/>
              </a:ext>
            </a:extLst>
          </p:cNvPr>
          <p:cNvSpPr/>
          <p:nvPr/>
        </p:nvSpPr>
        <p:spPr>
          <a:xfrm>
            <a:off x="5095227" y="3052765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A8B7A-E984-5AC6-D161-FDA4AD4C1E29}"/>
              </a:ext>
            </a:extLst>
          </p:cNvPr>
          <p:cNvSpPr txBox="1"/>
          <p:nvPr/>
        </p:nvSpPr>
        <p:spPr>
          <a:xfrm>
            <a:off x="7403013" y="2587507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Character Setup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4DF514-91CB-51BA-B33E-43DE3C3489D1}"/>
              </a:ext>
            </a:extLst>
          </p:cNvPr>
          <p:cNvSpPr/>
          <p:nvPr/>
        </p:nvSpPr>
        <p:spPr>
          <a:xfrm>
            <a:off x="5112717" y="4500077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00A0F-D371-2395-7300-E113742B808A}"/>
              </a:ext>
            </a:extLst>
          </p:cNvPr>
          <p:cNvSpPr/>
          <p:nvPr/>
        </p:nvSpPr>
        <p:spPr>
          <a:xfrm>
            <a:off x="5112717" y="5061261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9A687-F6D5-3F85-68D8-D47C46CF978B}"/>
              </a:ext>
            </a:extLst>
          </p:cNvPr>
          <p:cNvSpPr txBox="1"/>
          <p:nvPr/>
        </p:nvSpPr>
        <p:spPr>
          <a:xfrm>
            <a:off x="7420503" y="4596003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A66C8-B5E4-0DBA-B9A0-D8E32B098600}"/>
              </a:ext>
            </a:extLst>
          </p:cNvPr>
          <p:cNvSpPr/>
          <p:nvPr/>
        </p:nvSpPr>
        <p:spPr>
          <a:xfrm>
            <a:off x="5408971" y="1196491"/>
            <a:ext cx="1598146" cy="41203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EFC9D-69E2-CA86-7618-8CCA1294C631}"/>
              </a:ext>
            </a:extLst>
          </p:cNvPr>
          <p:cNvSpPr/>
          <p:nvPr/>
        </p:nvSpPr>
        <p:spPr>
          <a:xfrm>
            <a:off x="7007118" y="1196490"/>
            <a:ext cx="1259174" cy="415304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E927A-1794-2861-57A0-1FAF315ABF46}"/>
              </a:ext>
            </a:extLst>
          </p:cNvPr>
          <p:cNvSpPr/>
          <p:nvPr/>
        </p:nvSpPr>
        <p:spPr>
          <a:xfrm>
            <a:off x="8266291" y="1196490"/>
            <a:ext cx="2080661" cy="41203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781461-B50F-1033-FF48-D03AB940DA0C}"/>
              </a:ext>
            </a:extLst>
          </p:cNvPr>
          <p:cNvSpPr/>
          <p:nvPr/>
        </p:nvSpPr>
        <p:spPr>
          <a:xfrm>
            <a:off x="10346952" y="1196491"/>
            <a:ext cx="784961" cy="412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3843EC-41A7-6523-6E54-CFDC174DD1BD}"/>
              </a:ext>
            </a:extLst>
          </p:cNvPr>
          <p:cNvSpPr/>
          <p:nvPr/>
        </p:nvSpPr>
        <p:spPr>
          <a:xfrm>
            <a:off x="9073472" y="3211347"/>
            <a:ext cx="2058442" cy="374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2F83D4-DB8D-C98B-8F27-093A1E9ACA68}"/>
              </a:ext>
            </a:extLst>
          </p:cNvPr>
          <p:cNvSpPr/>
          <p:nvPr/>
        </p:nvSpPr>
        <p:spPr>
          <a:xfrm>
            <a:off x="5408970" y="3207898"/>
            <a:ext cx="1356714" cy="3857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928115-7BD7-4AB3-D8F5-03EC2A151F89}"/>
              </a:ext>
            </a:extLst>
          </p:cNvPr>
          <p:cNvSpPr/>
          <p:nvPr/>
        </p:nvSpPr>
        <p:spPr>
          <a:xfrm>
            <a:off x="6765684" y="3207897"/>
            <a:ext cx="883512" cy="38578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0E8385-65C4-68E5-0B64-ABD0C65D1F26}"/>
              </a:ext>
            </a:extLst>
          </p:cNvPr>
          <p:cNvSpPr/>
          <p:nvPr/>
        </p:nvSpPr>
        <p:spPr>
          <a:xfrm>
            <a:off x="7649197" y="3207898"/>
            <a:ext cx="1424274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FBD642-03A5-551B-37B1-CE5304845569}"/>
              </a:ext>
            </a:extLst>
          </p:cNvPr>
          <p:cNvSpPr/>
          <p:nvPr/>
        </p:nvSpPr>
        <p:spPr>
          <a:xfrm>
            <a:off x="10237978" y="5185654"/>
            <a:ext cx="893935" cy="396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C46D3-D689-9054-80FB-A9BD048B2EAA}"/>
              </a:ext>
            </a:extLst>
          </p:cNvPr>
          <p:cNvSpPr/>
          <p:nvPr/>
        </p:nvSpPr>
        <p:spPr>
          <a:xfrm>
            <a:off x="5408970" y="5194237"/>
            <a:ext cx="984014" cy="39628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30B4C-F561-D19B-D74E-0A2099BFE932}"/>
              </a:ext>
            </a:extLst>
          </p:cNvPr>
          <p:cNvSpPr/>
          <p:nvPr/>
        </p:nvSpPr>
        <p:spPr>
          <a:xfrm>
            <a:off x="6374569" y="5194236"/>
            <a:ext cx="1294852" cy="3877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1D59F8-375C-F6EA-D6B2-ADFF1834B054}"/>
              </a:ext>
            </a:extLst>
          </p:cNvPr>
          <p:cNvSpPr/>
          <p:nvPr/>
        </p:nvSpPr>
        <p:spPr>
          <a:xfrm>
            <a:off x="7669421" y="5194237"/>
            <a:ext cx="2568557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EFFB10-1026-5B78-B0F1-B08A85E4AC49}"/>
              </a:ext>
            </a:extLst>
          </p:cNvPr>
          <p:cNvSpPr txBox="1"/>
          <p:nvPr/>
        </p:nvSpPr>
        <p:spPr>
          <a:xfrm>
            <a:off x="5408970" y="1189029"/>
            <a:ext cx="15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19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(28%)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D660B0-2976-D07C-BA7F-3AD2DB8AF7A3}"/>
              </a:ext>
            </a:extLst>
          </p:cNvPr>
          <p:cNvSpPr txBox="1"/>
          <p:nvPr/>
        </p:nvSpPr>
        <p:spPr>
          <a:xfrm>
            <a:off x="6925887" y="1177640"/>
            <a:ext cx="135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957068-F4D9-EA59-E79D-12ACCF7F21AB}"/>
              </a:ext>
            </a:extLst>
          </p:cNvPr>
          <p:cNvSpPr txBox="1"/>
          <p:nvPr/>
        </p:nvSpPr>
        <p:spPr>
          <a:xfrm>
            <a:off x="8252997" y="1164804"/>
            <a:ext cx="2061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26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DDA708-C892-FC4E-15A4-A61C8F7A6D6C}"/>
              </a:ext>
            </a:extLst>
          </p:cNvPr>
          <p:cNvSpPr txBox="1"/>
          <p:nvPr/>
        </p:nvSpPr>
        <p:spPr>
          <a:xfrm>
            <a:off x="10278922" y="1153415"/>
            <a:ext cx="88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(12%)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59F124-CEDB-216D-3673-7D2B2F601D6A}"/>
              </a:ext>
            </a:extLst>
          </p:cNvPr>
          <p:cNvSpPr txBox="1"/>
          <p:nvPr/>
        </p:nvSpPr>
        <p:spPr>
          <a:xfrm>
            <a:off x="5426317" y="3183881"/>
            <a:ext cx="13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(25%)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FBB79-D817-9847-DD21-C21B002FEAE0}"/>
              </a:ext>
            </a:extLst>
          </p:cNvPr>
          <p:cNvSpPr txBox="1"/>
          <p:nvPr/>
        </p:nvSpPr>
        <p:spPr>
          <a:xfrm>
            <a:off x="6738356" y="3172492"/>
            <a:ext cx="914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3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(13%)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649B85-F783-F1CA-B16F-567194A94DB7}"/>
              </a:ext>
            </a:extLst>
          </p:cNvPr>
          <p:cNvSpPr txBox="1"/>
          <p:nvPr/>
        </p:nvSpPr>
        <p:spPr>
          <a:xfrm>
            <a:off x="7669422" y="3159656"/>
            <a:ext cx="1404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7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(26%)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0121E9-A25A-1CF9-9E81-8464496A239A}"/>
              </a:ext>
            </a:extLst>
          </p:cNvPr>
          <p:cNvSpPr txBox="1"/>
          <p:nvPr/>
        </p:nvSpPr>
        <p:spPr>
          <a:xfrm>
            <a:off x="9073471" y="3148267"/>
            <a:ext cx="200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FA9FD3-7570-BC07-8CB4-9D035098E8ED}"/>
              </a:ext>
            </a:extLst>
          </p:cNvPr>
          <p:cNvSpPr txBox="1"/>
          <p:nvPr/>
        </p:nvSpPr>
        <p:spPr>
          <a:xfrm>
            <a:off x="5399869" y="5192377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5 Open 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(14%)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F99B56-1CD9-9D89-48F9-DE71D35937B8}"/>
              </a:ext>
            </a:extLst>
          </p:cNvPr>
          <p:cNvSpPr txBox="1"/>
          <p:nvPr/>
        </p:nvSpPr>
        <p:spPr>
          <a:xfrm>
            <a:off x="6374570" y="5180988"/>
            <a:ext cx="1294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8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38B0BB-D78A-2397-C769-CA64B68E9034}"/>
              </a:ext>
            </a:extLst>
          </p:cNvPr>
          <p:cNvSpPr txBox="1"/>
          <p:nvPr/>
        </p:nvSpPr>
        <p:spPr>
          <a:xfrm>
            <a:off x="7669420" y="5168152"/>
            <a:ext cx="2536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(46%)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C4C1BF-B41B-6FEC-9CA2-133A2ABCCC96}"/>
              </a:ext>
            </a:extLst>
          </p:cNvPr>
          <p:cNvSpPr txBox="1"/>
          <p:nvPr/>
        </p:nvSpPr>
        <p:spPr>
          <a:xfrm>
            <a:off x="10189055" y="5156763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(17%)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61BC6C6-43AF-8588-819E-B72DC5B0FB0A}"/>
              </a:ext>
            </a:extLst>
          </p:cNvPr>
          <p:cNvSpPr/>
          <p:nvPr/>
        </p:nvSpPr>
        <p:spPr>
          <a:xfrm>
            <a:off x="10314333" y="1865649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E86046-CDB0-31EA-7CCF-0E7B468AF568}"/>
              </a:ext>
            </a:extLst>
          </p:cNvPr>
          <p:cNvSpPr/>
          <p:nvPr/>
        </p:nvSpPr>
        <p:spPr>
          <a:xfrm>
            <a:off x="10343258" y="3873271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541D53F-FEF0-497E-5571-316303A5F0EB}"/>
              </a:ext>
            </a:extLst>
          </p:cNvPr>
          <p:cNvSpPr/>
          <p:nvPr/>
        </p:nvSpPr>
        <p:spPr>
          <a:xfrm>
            <a:off x="10343258" y="5848162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C30B50E-1C91-72F3-F30B-6B84571D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522492" y="3904313"/>
            <a:ext cx="711200" cy="841144"/>
          </a:xfrm>
          <a:prstGeom prst="rect">
            <a:avLst/>
          </a:prstGeom>
          <a:noFill/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EB040D4-E3ED-F626-48C7-E8A643F5F702}"/>
              </a:ext>
            </a:extLst>
          </p:cNvPr>
          <p:cNvSpPr/>
          <p:nvPr/>
        </p:nvSpPr>
        <p:spPr>
          <a:xfrm>
            <a:off x="3267986" y="336697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418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Provide Details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E531ED2-7DC4-BA76-4FA9-F0BB9A7D922C}"/>
              </a:ext>
            </a:extLst>
          </p:cNvPr>
          <p:cNvSpPr/>
          <p:nvPr/>
        </p:nvSpPr>
        <p:spPr>
          <a:xfrm>
            <a:off x="4624252" y="343492"/>
            <a:ext cx="7214821" cy="1102435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88A25F54-26C6-E49E-EF3B-3D0C59D3EBE5}"/>
              </a:ext>
            </a:extLst>
          </p:cNvPr>
          <p:cNvGraphicFramePr>
            <a:graphicFrameLocks noGrp="1"/>
          </p:cNvGraphicFramePr>
          <p:nvPr/>
        </p:nvGraphicFramePr>
        <p:xfrm>
          <a:off x="4713443" y="2060501"/>
          <a:ext cx="7230716" cy="201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6333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886333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700913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35942868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189129240"/>
                    </a:ext>
                  </a:extLst>
                </a:gridCol>
                <a:gridCol w="867728">
                  <a:extLst>
                    <a:ext uri="{9D8B030D-6E8A-4147-A177-3AD203B41FA5}">
                      <a16:colId xmlns:a16="http://schemas.microsoft.com/office/drawing/2014/main" val="1840848396"/>
                    </a:ext>
                  </a:extLst>
                </a:gridCol>
                <a:gridCol w="380081">
                  <a:extLst>
                    <a:ext uri="{9D8B030D-6E8A-4147-A177-3AD203B41FA5}">
                      <a16:colId xmlns:a16="http://schemas.microsoft.com/office/drawing/2014/main" val="434926155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  <a:p>
                      <a:r>
                        <a:rPr lang="en-IN" sz="1200" dirty="0"/>
                        <a:t>Name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 of </a:t>
                      </a:r>
                    </a:p>
                    <a:p>
                      <a:r>
                        <a:rPr lang="en-IN" sz="1200" dirty="0"/>
                        <a:t>Scenes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  <a:p>
                      <a:r>
                        <a:rPr lang="en-IN" sz="1200" dirty="0"/>
                        <a:t>Type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Screen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Date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Gopi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Radha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Bhushan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Babu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Side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Devi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Side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5D4DEF8-9D3F-35CD-2597-1BA9B843E919}"/>
              </a:ext>
            </a:extLst>
          </p:cNvPr>
          <p:cNvSpPr/>
          <p:nvPr/>
        </p:nvSpPr>
        <p:spPr>
          <a:xfrm>
            <a:off x="4735773" y="750819"/>
            <a:ext cx="1360227" cy="333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Character 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D459B8-37CD-3665-75F2-931E7FD54190}"/>
              </a:ext>
            </a:extLst>
          </p:cNvPr>
          <p:cNvSpPr/>
          <p:nvPr/>
        </p:nvSpPr>
        <p:spPr>
          <a:xfrm>
            <a:off x="6182930" y="746740"/>
            <a:ext cx="1198014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Char Type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06C50D-0F7B-4C1B-9D8F-1EA46E9B20DE}"/>
              </a:ext>
            </a:extLst>
          </p:cNvPr>
          <p:cNvSpPr/>
          <p:nvPr/>
        </p:nvSpPr>
        <p:spPr>
          <a:xfrm>
            <a:off x="7500747" y="746739"/>
            <a:ext cx="1198013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No of Scenes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EB596A-C112-6647-30B8-9BC7DBBEF247}"/>
              </a:ext>
            </a:extLst>
          </p:cNvPr>
          <p:cNvSpPr/>
          <p:nvPr/>
        </p:nvSpPr>
        <p:spPr>
          <a:xfrm>
            <a:off x="9984910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Screen Time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82A8C-6DB6-3A86-1EB1-EDD0A605768E}"/>
              </a:ext>
            </a:extLst>
          </p:cNvPr>
          <p:cNvSpPr/>
          <p:nvPr/>
        </p:nvSpPr>
        <p:spPr>
          <a:xfrm>
            <a:off x="4739141" y="1128354"/>
            <a:ext cx="1003933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51DAF5-DB4C-DED3-8963-1D897D07ADA0}"/>
              </a:ext>
            </a:extLst>
          </p:cNvPr>
          <p:cNvSpPr/>
          <p:nvPr/>
        </p:nvSpPr>
        <p:spPr>
          <a:xfrm>
            <a:off x="5887452" y="1128353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To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F9DA5B-B9A8-EABB-1669-F32E7581BBF9}"/>
              </a:ext>
            </a:extLst>
          </p:cNvPr>
          <p:cNvSpPr/>
          <p:nvPr/>
        </p:nvSpPr>
        <p:spPr>
          <a:xfrm>
            <a:off x="7380944" y="1119115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Date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134CB3-68ED-5518-08B4-8FEF4BC3A553}"/>
              </a:ext>
            </a:extLst>
          </p:cNvPr>
          <p:cNvSpPr/>
          <p:nvPr/>
        </p:nvSpPr>
        <p:spPr>
          <a:xfrm>
            <a:off x="10771295" y="1155364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Apply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66D65-295C-C235-9AA1-585BF9D9E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259871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94B26791-BC3B-33C2-3156-60A2D963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28939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32D87839-8312-5DFA-6512-554F3E85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31987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455C4EF1-2320-56F3-F17A-24406B1DE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35416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D7668364-A5C6-01EB-787D-A9F24B97F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623710" y="38369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1503381-8370-159C-121F-D57B08E7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531273" y="3198794"/>
            <a:ext cx="711200" cy="841144"/>
          </a:xfrm>
          <a:prstGeom prst="rect">
            <a:avLst/>
          </a:prstGeom>
          <a:noFill/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8DA33-9E2E-0DBC-28A1-16D4A209ED0D}"/>
              </a:ext>
            </a:extLst>
          </p:cNvPr>
          <p:cNvSpPr txBox="1"/>
          <p:nvPr/>
        </p:nvSpPr>
        <p:spPr>
          <a:xfrm>
            <a:off x="4672302" y="392930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Character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B7460B-322A-2FC8-5EE6-911AE7BB4516}"/>
              </a:ext>
            </a:extLst>
          </p:cNvPr>
          <p:cNvSpPr/>
          <p:nvPr/>
        </p:nvSpPr>
        <p:spPr>
          <a:xfrm>
            <a:off x="8788473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569AEF-694E-3849-3D6B-69540243045B}"/>
              </a:ext>
            </a:extLst>
          </p:cNvPr>
          <p:cNvSpPr/>
          <p:nvPr/>
        </p:nvSpPr>
        <p:spPr>
          <a:xfrm>
            <a:off x="3267986" y="3592059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439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Provide Details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7E15303-1802-6D28-858D-1555EED81F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3" t="11775" b="9459"/>
          <a:stretch/>
        </p:blipFill>
        <p:spPr>
          <a:xfrm>
            <a:off x="4668286" y="1079292"/>
            <a:ext cx="6957657" cy="4841823"/>
          </a:xfrm>
          <a:prstGeom prst="rect">
            <a:avLst/>
          </a:prstGeom>
        </p:spPr>
      </p:pic>
      <p:pic>
        <p:nvPicPr>
          <p:cNvPr id="16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08A5938E-7979-87E0-31D2-E0D4745C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822758" y="1520879"/>
            <a:ext cx="711200" cy="841144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972E7A8-EB4A-CC1A-A788-98CADE3FC9FF}"/>
              </a:ext>
            </a:extLst>
          </p:cNvPr>
          <p:cNvSpPr/>
          <p:nvPr/>
        </p:nvSpPr>
        <p:spPr>
          <a:xfrm>
            <a:off x="10196296" y="5988779"/>
            <a:ext cx="1087150" cy="26756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Submit</a:t>
            </a:r>
          </a:p>
        </p:txBody>
      </p:sp>
      <p:pic>
        <p:nvPicPr>
          <p:cNvPr id="19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6001105-1FD2-F86C-92DF-62ED7A0D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927846" y="5988779"/>
            <a:ext cx="711200" cy="841144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455D0EF-8403-1C36-9528-787EBA4B5D64}"/>
              </a:ext>
            </a:extLst>
          </p:cNvPr>
          <p:cNvSpPr/>
          <p:nvPr/>
        </p:nvSpPr>
        <p:spPr>
          <a:xfrm>
            <a:off x="3267986" y="3592059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856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BA5A5C-87DE-5192-CB51-58CB6FD96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364806"/>
              </p:ext>
            </p:extLst>
          </p:nvPr>
        </p:nvGraphicFramePr>
        <p:xfrm>
          <a:off x="1155033" y="1072591"/>
          <a:ext cx="10122568" cy="513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5731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Provide Details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DBDF8-2848-12EA-1519-4FC5728A7A08}"/>
              </a:ext>
            </a:extLst>
          </p:cNvPr>
          <p:cNvSpPr/>
          <p:nvPr/>
        </p:nvSpPr>
        <p:spPr>
          <a:xfrm>
            <a:off x="5107717" y="473466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10072-5D17-5B48-5BDE-49657A7C7180}"/>
              </a:ext>
            </a:extLst>
          </p:cNvPr>
          <p:cNvSpPr/>
          <p:nvPr/>
        </p:nvSpPr>
        <p:spPr>
          <a:xfrm>
            <a:off x="5107717" y="1034650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B1EBF-F205-AE35-8975-6F28D0682D81}"/>
              </a:ext>
            </a:extLst>
          </p:cNvPr>
          <p:cNvSpPr txBox="1"/>
          <p:nvPr/>
        </p:nvSpPr>
        <p:spPr>
          <a:xfrm>
            <a:off x="7415503" y="569392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Scenes Setup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4F29F-E0EF-6146-D946-7C3DB526C90D}"/>
              </a:ext>
            </a:extLst>
          </p:cNvPr>
          <p:cNvSpPr/>
          <p:nvPr/>
        </p:nvSpPr>
        <p:spPr>
          <a:xfrm>
            <a:off x="5095227" y="2491581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1E8C9A-12D9-A182-DD2D-108310B48235}"/>
              </a:ext>
            </a:extLst>
          </p:cNvPr>
          <p:cNvSpPr/>
          <p:nvPr/>
        </p:nvSpPr>
        <p:spPr>
          <a:xfrm>
            <a:off x="5095227" y="3052765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A8B7A-E984-5AC6-D161-FDA4AD4C1E29}"/>
              </a:ext>
            </a:extLst>
          </p:cNvPr>
          <p:cNvSpPr txBox="1"/>
          <p:nvPr/>
        </p:nvSpPr>
        <p:spPr>
          <a:xfrm>
            <a:off x="7403013" y="2587507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Character Setup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F4DF514-91CB-51BA-B33E-43DE3C3489D1}"/>
              </a:ext>
            </a:extLst>
          </p:cNvPr>
          <p:cNvSpPr/>
          <p:nvPr/>
        </p:nvSpPr>
        <p:spPr>
          <a:xfrm>
            <a:off x="5112717" y="4500077"/>
            <a:ext cx="6320386" cy="573197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00A0F-D371-2395-7300-E113742B808A}"/>
              </a:ext>
            </a:extLst>
          </p:cNvPr>
          <p:cNvSpPr/>
          <p:nvPr/>
        </p:nvSpPr>
        <p:spPr>
          <a:xfrm>
            <a:off x="5112717" y="5061261"/>
            <a:ext cx="6320386" cy="1227348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9A687-F6D5-3F85-68D8-D47C46CF978B}"/>
              </a:ext>
            </a:extLst>
          </p:cNvPr>
          <p:cNvSpPr txBox="1"/>
          <p:nvPr/>
        </p:nvSpPr>
        <p:spPr>
          <a:xfrm>
            <a:off x="7420503" y="4596003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A66C8-B5E4-0DBA-B9A0-D8E32B098600}"/>
              </a:ext>
            </a:extLst>
          </p:cNvPr>
          <p:cNvSpPr/>
          <p:nvPr/>
        </p:nvSpPr>
        <p:spPr>
          <a:xfrm>
            <a:off x="5408971" y="1196491"/>
            <a:ext cx="1598146" cy="41203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EFC9D-69E2-CA86-7618-8CCA1294C631}"/>
              </a:ext>
            </a:extLst>
          </p:cNvPr>
          <p:cNvSpPr/>
          <p:nvPr/>
        </p:nvSpPr>
        <p:spPr>
          <a:xfrm>
            <a:off x="7007118" y="1196490"/>
            <a:ext cx="1259174" cy="415304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E927A-1794-2861-57A0-1FAF315ABF46}"/>
              </a:ext>
            </a:extLst>
          </p:cNvPr>
          <p:cNvSpPr/>
          <p:nvPr/>
        </p:nvSpPr>
        <p:spPr>
          <a:xfrm>
            <a:off x="8266291" y="1196490"/>
            <a:ext cx="2080661" cy="41203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781461-B50F-1033-FF48-D03AB940DA0C}"/>
              </a:ext>
            </a:extLst>
          </p:cNvPr>
          <p:cNvSpPr/>
          <p:nvPr/>
        </p:nvSpPr>
        <p:spPr>
          <a:xfrm>
            <a:off x="10346952" y="1196491"/>
            <a:ext cx="784961" cy="412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3843EC-41A7-6523-6E54-CFDC174DD1BD}"/>
              </a:ext>
            </a:extLst>
          </p:cNvPr>
          <p:cNvSpPr/>
          <p:nvPr/>
        </p:nvSpPr>
        <p:spPr>
          <a:xfrm>
            <a:off x="9073472" y="3211347"/>
            <a:ext cx="2058442" cy="374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2F83D4-DB8D-C98B-8F27-093A1E9ACA68}"/>
              </a:ext>
            </a:extLst>
          </p:cNvPr>
          <p:cNvSpPr/>
          <p:nvPr/>
        </p:nvSpPr>
        <p:spPr>
          <a:xfrm>
            <a:off x="5408970" y="3207898"/>
            <a:ext cx="1356714" cy="38578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928115-7BD7-4AB3-D8F5-03EC2A151F89}"/>
              </a:ext>
            </a:extLst>
          </p:cNvPr>
          <p:cNvSpPr/>
          <p:nvPr/>
        </p:nvSpPr>
        <p:spPr>
          <a:xfrm>
            <a:off x="6765684" y="3207897"/>
            <a:ext cx="883512" cy="38578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0E8385-65C4-68E5-0B64-ABD0C65D1F26}"/>
              </a:ext>
            </a:extLst>
          </p:cNvPr>
          <p:cNvSpPr/>
          <p:nvPr/>
        </p:nvSpPr>
        <p:spPr>
          <a:xfrm>
            <a:off x="7649197" y="3207898"/>
            <a:ext cx="1424274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FBD642-03A5-551B-37B1-CE5304845569}"/>
              </a:ext>
            </a:extLst>
          </p:cNvPr>
          <p:cNvSpPr/>
          <p:nvPr/>
        </p:nvSpPr>
        <p:spPr>
          <a:xfrm>
            <a:off x="10237978" y="5185654"/>
            <a:ext cx="893935" cy="396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C46D3-D689-9054-80FB-A9BD048B2EAA}"/>
              </a:ext>
            </a:extLst>
          </p:cNvPr>
          <p:cNvSpPr/>
          <p:nvPr/>
        </p:nvSpPr>
        <p:spPr>
          <a:xfrm>
            <a:off x="5408970" y="5194237"/>
            <a:ext cx="984014" cy="39628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30B4C-F561-D19B-D74E-0A2099BFE932}"/>
              </a:ext>
            </a:extLst>
          </p:cNvPr>
          <p:cNvSpPr/>
          <p:nvPr/>
        </p:nvSpPr>
        <p:spPr>
          <a:xfrm>
            <a:off x="6374569" y="5194236"/>
            <a:ext cx="1294852" cy="3877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1D59F8-375C-F6EA-D6B2-ADFF1834B054}"/>
              </a:ext>
            </a:extLst>
          </p:cNvPr>
          <p:cNvSpPr/>
          <p:nvPr/>
        </p:nvSpPr>
        <p:spPr>
          <a:xfrm>
            <a:off x="7669421" y="5194237"/>
            <a:ext cx="2568557" cy="3857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EFFB10-1026-5B78-B0F1-B08A85E4AC49}"/>
              </a:ext>
            </a:extLst>
          </p:cNvPr>
          <p:cNvSpPr txBox="1"/>
          <p:nvPr/>
        </p:nvSpPr>
        <p:spPr>
          <a:xfrm>
            <a:off x="5408970" y="1189029"/>
            <a:ext cx="15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19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(28%)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D660B0-2976-D07C-BA7F-3AD2DB8AF7A3}"/>
              </a:ext>
            </a:extLst>
          </p:cNvPr>
          <p:cNvSpPr txBox="1"/>
          <p:nvPr/>
        </p:nvSpPr>
        <p:spPr>
          <a:xfrm>
            <a:off x="6925887" y="1177640"/>
            <a:ext cx="135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957068-F4D9-EA59-E79D-12ACCF7F21AB}"/>
              </a:ext>
            </a:extLst>
          </p:cNvPr>
          <p:cNvSpPr txBox="1"/>
          <p:nvPr/>
        </p:nvSpPr>
        <p:spPr>
          <a:xfrm>
            <a:off x="8252997" y="1164804"/>
            <a:ext cx="2061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26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DDA708-C892-FC4E-15A4-A61C8F7A6D6C}"/>
              </a:ext>
            </a:extLst>
          </p:cNvPr>
          <p:cNvSpPr txBox="1"/>
          <p:nvPr/>
        </p:nvSpPr>
        <p:spPr>
          <a:xfrm>
            <a:off x="10278922" y="1153415"/>
            <a:ext cx="88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(12%)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59F124-CEDB-216D-3673-7D2B2F601D6A}"/>
              </a:ext>
            </a:extLst>
          </p:cNvPr>
          <p:cNvSpPr txBox="1"/>
          <p:nvPr/>
        </p:nvSpPr>
        <p:spPr>
          <a:xfrm>
            <a:off x="5426317" y="3183881"/>
            <a:ext cx="13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(25%)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FBB79-D817-9847-DD21-C21B002FEAE0}"/>
              </a:ext>
            </a:extLst>
          </p:cNvPr>
          <p:cNvSpPr txBox="1"/>
          <p:nvPr/>
        </p:nvSpPr>
        <p:spPr>
          <a:xfrm>
            <a:off x="6738356" y="3172492"/>
            <a:ext cx="914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3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(13%)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649B85-F783-F1CA-B16F-567194A94DB7}"/>
              </a:ext>
            </a:extLst>
          </p:cNvPr>
          <p:cNvSpPr txBox="1"/>
          <p:nvPr/>
        </p:nvSpPr>
        <p:spPr>
          <a:xfrm>
            <a:off x="7669422" y="3159656"/>
            <a:ext cx="1404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7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(26%)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0121E9-A25A-1CF9-9E81-8464496A239A}"/>
              </a:ext>
            </a:extLst>
          </p:cNvPr>
          <p:cNvSpPr txBox="1"/>
          <p:nvPr/>
        </p:nvSpPr>
        <p:spPr>
          <a:xfrm>
            <a:off x="9073471" y="3148267"/>
            <a:ext cx="200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9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(37%)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FA9FD3-7570-BC07-8CB4-9D035098E8ED}"/>
              </a:ext>
            </a:extLst>
          </p:cNvPr>
          <p:cNvSpPr txBox="1"/>
          <p:nvPr/>
        </p:nvSpPr>
        <p:spPr>
          <a:xfrm>
            <a:off x="5399869" y="5192377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5 Open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(14%)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F99B56-1CD9-9D89-48F9-DE71D35937B8}"/>
              </a:ext>
            </a:extLst>
          </p:cNvPr>
          <p:cNvSpPr txBox="1"/>
          <p:nvPr/>
        </p:nvSpPr>
        <p:spPr>
          <a:xfrm>
            <a:off x="6374570" y="5180988"/>
            <a:ext cx="1294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8 Assigned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(23%)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38B0BB-D78A-2397-C769-CA64B68E9034}"/>
              </a:ext>
            </a:extLst>
          </p:cNvPr>
          <p:cNvSpPr txBox="1"/>
          <p:nvPr/>
        </p:nvSpPr>
        <p:spPr>
          <a:xfrm>
            <a:off x="7669420" y="5168152"/>
            <a:ext cx="2536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16 Submitted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(46%)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C4C1BF-B41B-6FEC-9CA2-133A2ABCCC96}"/>
              </a:ext>
            </a:extLst>
          </p:cNvPr>
          <p:cNvSpPr txBox="1"/>
          <p:nvPr/>
        </p:nvSpPr>
        <p:spPr>
          <a:xfrm>
            <a:off x="10189055" y="5156763"/>
            <a:ext cx="97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6 Approved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(17%)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61BC6C6-43AF-8588-819E-B72DC5B0FB0A}"/>
              </a:ext>
            </a:extLst>
          </p:cNvPr>
          <p:cNvSpPr/>
          <p:nvPr/>
        </p:nvSpPr>
        <p:spPr>
          <a:xfrm>
            <a:off x="10314333" y="1865649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2E86046-CDB0-31EA-7CCF-0E7B468AF568}"/>
              </a:ext>
            </a:extLst>
          </p:cNvPr>
          <p:cNvSpPr/>
          <p:nvPr/>
        </p:nvSpPr>
        <p:spPr>
          <a:xfrm>
            <a:off x="10343258" y="3873271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541D53F-FEF0-497E-5571-316303A5F0EB}"/>
              </a:ext>
            </a:extLst>
          </p:cNvPr>
          <p:cNvSpPr/>
          <p:nvPr/>
        </p:nvSpPr>
        <p:spPr>
          <a:xfrm>
            <a:off x="10343258" y="5848162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6C30B50E-1C91-72F3-F30B-6B84571D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531237" y="5896928"/>
            <a:ext cx="711200" cy="841144"/>
          </a:xfrm>
          <a:prstGeom prst="rect">
            <a:avLst/>
          </a:prstGeom>
          <a:noFill/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114A215-3471-03C2-FF87-2D17C129B70C}"/>
              </a:ext>
            </a:extLst>
          </p:cNvPr>
          <p:cNvSpPr/>
          <p:nvPr/>
        </p:nvSpPr>
        <p:spPr>
          <a:xfrm>
            <a:off x="3267986" y="336697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5229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Provide Details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E531ED2-7DC4-BA76-4FA9-F0BB9A7D922C}"/>
              </a:ext>
            </a:extLst>
          </p:cNvPr>
          <p:cNvSpPr/>
          <p:nvPr/>
        </p:nvSpPr>
        <p:spPr>
          <a:xfrm>
            <a:off x="4624252" y="343492"/>
            <a:ext cx="7214821" cy="1102435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88A25F54-26C6-E49E-EF3B-3D0C59D3EBE5}"/>
              </a:ext>
            </a:extLst>
          </p:cNvPr>
          <p:cNvGraphicFramePr>
            <a:graphicFrameLocks noGrp="1"/>
          </p:cNvGraphicFramePr>
          <p:nvPr/>
        </p:nvGraphicFramePr>
        <p:xfrm>
          <a:off x="4713443" y="2060501"/>
          <a:ext cx="6964207" cy="231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8126">
                  <a:extLst>
                    <a:ext uri="{9D8B030D-6E8A-4147-A177-3AD203B41FA5}">
                      <a16:colId xmlns:a16="http://schemas.microsoft.com/office/drawing/2014/main" val="1539673973"/>
                    </a:ext>
                  </a:extLst>
                </a:gridCol>
                <a:gridCol w="708978">
                  <a:extLst>
                    <a:ext uri="{9D8B030D-6E8A-4147-A177-3AD203B41FA5}">
                      <a16:colId xmlns:a16="http://schemas.microsoft.com/office/drawing/2014/main" val="1755913193"/>
                    </a:ext>
                  </a:extLst>
                </a:gridCol>
                <a:gridCol w="886333">
                  <a:extLst>
                    <a:ext uri="{9D8B030D-6E8A-4147-A177-3AD203B41FA5}">
                      <a16:colId xmlns:a16="http://schemas.microsoft.com/office/drawing/2014/main" val="3640222447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177833664"/>
                    </a:ext>
                  </a:extLst>
                </a:gridCol>
                <a:gridCol w="700913">
                  <a:extLst>
                    <a:ext uri="{9D8B030D-6E8A-4147-A177-3AD203B41FA5}">
                      <a16:colId xmlns:a16="http://schemas.microsoft.com/office/drawing/2014/main" val="2034052814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359428689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189129240"/>
                    </a:ext>
                  </a:extLst>
                </a:gridCol>
                <a:gridCol w="867728">
                  <a:extLst>
                    <a:ext uri="{9D8B030D-6E8A-4147-A177-3AD203B41FA5}">
                      <a16:colId xmlns:a16="http://schemas.microsoft.com/office/drawing/2014/main" val="1840848396"/>
                    </a:ext>
                  </a:extLst>
                </a:gridCol>
                <a:gridCol w="380081">
                  <a:extLst>
                    <a:ext uri="{9D8B030D-6E8A-4147-A177-3AD203B41FA5}">
                      <a16:colId xmlns:a16="http://schemas.microsoft.com/office/drawing/2014/main" val="434926155"/>
                    </a:ext>
                  </a:extLst>
                </a:gridCol>
              </a:tblGrid>
              <a:tr h="160692">
                <a:tc>
                  <a:txBody>
                    <a:bodyPr/>
                    <a:lstStyle/>
                    <a:p>
                      <a:r>
                        <a:rPr lang="en-IN" sz="1200" dirty="0"/>
                        <a:t>Location</a:t>
                      </a:r>
                    </a:p>
                    <a:p>
                      <a:r>
                        <a:rPr lang="en-IN" sz="1200" dirty="0"/>
                        <a:t>Name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 of </a:t>
                      </a:r>
                    </a:p>
                    <a:p>
                      <a:r>
                        <a:rPr lang="en-IN" sz="1200" dirty="0"/>
                        <a:t>Scenes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Character</a:t>
                      </a:r>
                    </a:p>
                    <a:p>
                      <a:r>
                        <a:rPr lang="en-IN" sz="1200" dirty="0"/>
                        <a:t>Type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Shoot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Screen</a:t>
                      </a:r>
                    </a:p>
                    <a:p>
                      <a:r>
                        <a:rPr lang="en-IN" sz="1200" dirty="0"/>
                        <a:t>Time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To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  <a:p>
                      <a:r>
                        <a:rPr lang="en-IN" sz="1200" dirty="0"/>
                        <a:t>Date</a:t>
                      </a:r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>
                    <a:solidFill>
                      <a:srgbClr val="215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052894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Office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Outdoor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1431957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 err="1"/>
                        <a:t>Dhabha</a:t>
                      </a:r>
                      <a:endParaRPr lang="en-IN" sz="1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OD – 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Submitted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84631803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Hero House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40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25217208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School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59179016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Park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Outdoor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Assigned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0693945"/>
                  </a:ext>
                </a:extLst>
              </a:tr>
              <a:tr h="267821">
                <a:tc>
                  <a:txBody>
                    <a:bodyPr/>
                    <a:lstStyle/>
                    <a:p>
                      <a:r>
                        <a:rPr lang="en-IN" sz="1200" dirty="0"/>
                        <a:t>Villain Den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ID – 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Approved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19 Jun 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7861480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5D4DEF8-9D3F-35CD-2597-1BA9B843E919}"/>
              </a:ext>
            </a:extLst>
          </p:cNvPr>
          <p:cNvSpPr/>
          <p:nvPr/>
        </p:nvSpPr>
        <p:spPr>
          <a:xfrm>
            <a:off x="4735773" y="750819"/>
            <a:ext cx="1360227" cy="333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Location Name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D459B8-37CD-3665-75F2-931E7FD54190}"/>
              </a:ext>
            </a:extLst>
          </p:cNvPr>
          <p:cNvSpPr/>
          <p:nvPr/>
        </p:nvSpPr>
        <p:spPr>
          <a:xfrm>
            <a:off x="6182930" y="746740"/>
            <a:ext cx="1198014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Location Type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06C50D-0F7B-4C1B-9D8F-1EA46E9B20DE}"/>
              </a:ext>
            </a:extLst>
          </p:cNvPr>
          <p:cNvSpPr/>
          <p:nvPr/>
        </p:nvSpPr>
        <p:spPr>
          <a:xfrm>
            <a:off x="7500747" y="746739"/>
            <a:ext cx="1198013" cy="322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No of Scenes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EB596A-C112-6647-30B8-9BC7DBBEF247}"/>
              </a:ext>
            </a:extLst>
          </p:cNvPr>
          <p:cNvSpPr/>
          <p:nvPr/>
        </p:nvSpPr>
        <p:spPr>
          <a:xfrm>
            <a:off x="9984910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Screen Time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782A8C-6DB6-3A86-1EB1-EDD0A605768E}"/>
              </a:ext>
            </a:extLst>
          </p:cNvPr>
          <p:cNvSpPr/>
          <p:nvPr/>
        </p:nvSpPr>
        <p:spPr>
          <a:xfrm>
            <a:off x="4739141" y="1128354"/>
            <a:ext cx="1003933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51DAF5-DB4C-DED3-8963-1D897D07ADA0}"/>
              </a:ext>
            </a:extLst>
          </p:cNvPr>
          <p:cNvSpPr/>
          <p:nvPr/>
        </p:nvSpPr>
        <p:spPr>
          <a:xfrm>
            <a:off x="5887452" y="1128353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To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F9DA5B-B9A8-EABB-1669-F32E7581BBF9}"/>
              </a:ext>
            </a:extLst>
          </p:cNvPr>
          <p:cNvSpPr/>
          <p:nvPr/>
        </p:nvSpPr>
        <p:spPr>
          <a:xfrm>
            <a:off x="7380944" y="1119115"/>
            <a:ext cx="1349114" cy="26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Assigned Date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4134CB3-68ED-5518-08B4-8FEF4BC3A553}"/>
              </a:ext>
            </a:extLst>
          </p:cNvPr>
          <p:cNvSpPr/>
          <p:nvPr/>
        </p:nvSpPr>
        <p:spPr>
          <a:xfrm>
            <a:off x="10771295" y="1155364"/>
            <a:ext cx="759978" cy="279837"/>
          </a:xfrm>
          <a:prstGeom prst="round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Apply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B66D65-295C-C235-9AA1-585BF9D9E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59871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94B26791-BC3B-33C2-3156-60A2D963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28939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32D87839-8312-5DFA-6512-554F3E85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1987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455C4EF1-2320-56F3-F17A-24406B1DE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541694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D7668364-A5C6-01EB-787D-A9F24B97F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38369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B3E4E091-7D79-F9D6-E232-46A3284E0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5024" r="4152" b="5024"/>
          <a:stretch/>
        </p:blipFill>
        <p:spPr bwMode="auto">
          <a:xfrm>
            <a:off x="11368880" y="4141769"/>
            <a:ext cx="200493" cy="19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91503381-8370-159C-121F-D57B08E7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322050" y="3514583"/>
            <a:ext cx="711200" cy="841144"/>
          </a:xfrm>
          <a:prstGeom prst="rect">
            <a:avLst/>
          </a:prstGeom>
          <a:noFill/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8DA33-9E2E-0DBC-28A1-16D4A209ED0D}"/>
              </a:ext>
            </a:extLst>
          </p:cNvPr>
          <p:cNvSpPr txBox="1"/>
          <p:nvPr/>
        </p:nvSpPr>
        <p:spPr>
          <a:xfrm>
            <a:off x="4672302" y="392930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Location Setup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B7460B-322A-2FC8-5EE6-911AE7BB4516}"/>
              </a:ext>
            </a:extLst>
          </p:cNvPr>
          <p:cNvSpPr/>
          <p:nvPr/>
        </p:nvSpPr>
        <p:spPr>
          <a:xfrm>
            <a:off x="8788473" y="746739"/>
            <a:ext cx="1109506" cy="322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Shoot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4BDC7C-20A1-6BF9-D29D-4B7BEB91E9E7}"/>
              </a:ext>
            </a:extLst>
          </p:cNvPr>
          <p:cNvSpPr/>
          <p:nvPr/>
        </p:nvSpPr>
        <p:spPr>
          <a:xfrm>
            <a:off x="3267986" y="3592058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0287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Provide Details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9A9332-8C35-9C5D-F5BB-1454FF3F41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8" t="11253" b="13899"/>
          <a:stretch/>
        </p:blipFill>
        <p:spPr>
          <a:xfrm>
            <a:off x="4784149" y="716910"/>
            <a:ext cx="6697676" cy="4452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56B5C0-5558-CDE3-A42C-B57CA1711057}"/>
              </a:ext>
            </a:extLst>
          </p:cNvPr>
          <p:cNvSpPr/>
          <p:nvPr/>
        </p:nvSpPr>
        <p:spPr>
          <a:xfrm>
            <a:off x="5066675" y="1826688"/>
            <a:ext cx="1693889" cy="266343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242EF939-147E-5FA8-BA98-07BC63C4A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8822758" y="1520879"/>
            <a:ext cx="711200" cy="841144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F3F03A-5194-4892-B922-DA98A954510B}"/>
              </a:ext>
            </a:extLst>
          </p:cNvPr>
          <p:cNvSpPr/>
          <p:nvPr/>
        </p:nvSpPr>
        <p:spPr>
          <a:xfrm>
            <a:off x="9883475" y="5598412"/>
            <a:ext cx="1087150" cy="267567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Submit</a:t>
            </a:r>
          </a:p>
        </p:txBody>
      </p:sp>
      <p:pic>
        <p:nvPicPr>
          <p:cNvPr id="19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5FA9EB55-B367-8E84-69D4-B3D847251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0615025" y="5598412"/>
            <a:ext cx="711200" cy="841144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3A180B5-4ABD-1391-E828-4B29AF466286}"/>
              </a:ext>
            </a:extLst>
          </p:cNvPr>
          <p:cNvSpPr/>
          <p:nvPr/>
        </p:nvSpPr>
        <p:spPr>
          <a:xfrm>
            <a:off x="3267986" y="3592058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351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Provide Details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6B8D8E-77C5-978E-0C1D-EEF196FE2C78}"/>
              </a:ext>
            </a:extLst>
          </p:cNvPr>
          <p:cNvSpPr/>
          <p:nvPr/>
        </p:nvSpPr>
        <p:spPr>
          <a:xfrm>
            <a:off x="3267986" y="357169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E8CB7B6-F307-7D42-C48C-E918D39C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3773376" y="3645813"/>
            <a:ext cx="711200" cy="84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7075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B209EF-182E-17F6-DCC6-A074A0FDB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4"/>
          <a:stretch/>
        </p:blipFill>
        <p:spPr>
          <a:xfrm>
            <a:off x="3130760" y="418443"/>
            <a:ext cx="1605013" cy="60211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4F851E-2781-AF3B-F17B-007C2A4B4954}"/>
              </a:ext>
            </a:extLst>
          </p:cNvPr>
          <p:cNvSpPr/>
          <p:nvPr/>
        </p:nvSpPr>
        <p:spPr>
          <a:xfrm>
            <a:off x="3267986" y="1520879"/>
            <a:ext cx="1240404" cy="270344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5">
                    <a:lumMod val="50000"/>
                  </a:schemeClr>
                </a:solidFill>
              </a:rPr>
              <a:t>Top Gun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9DCE-25EF-818F-310D-343074289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2495" b="40763"/>
          <a:stretch/>
        </p:blipFill>
        <p:spPr>
          <a:xfrm>
            <a:off x="3130760" y="2333774"/>
            <a:ext cx="1482184" cy="215634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358AF1-D9CC-0E09-2414-06B1401F4C03}"/>
              </a:ext>
            </a:extLst>
          </p:cNvPr>
          <p:cNvSpPr/>
          <p:nvPr/>
        </p:nvSpPr>
        <p:spPr>
          <a:xfrm>
            <a:off x="3525564" y="2461768"/>
            <a:ext cx="769988" cy="196372"/>
          </a:xfrm>
          <a:prstGeom prst="roundRect">
            <a:avLst/>
          </a:prstGeom>
          <a:solidFill>
            <a:srgbClr val="E8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Crew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FC16A-224D-76B4-FE30-CCC4DEFE37BC}"/>
              </a:ext>
            </a:extLst>
          </p:cNvPr>
          <p:cNvSpPr/>
          <p:nvPr/>
        </p:nvSpPr>
        <p:spPr>
          <a:xfrm>
            <a:off x="3130761" y="1826688"/>
            <a:ext cx="1482184" cy="4612868"/>
          </a:xfrm>
          <a:prstGeom prst="rect">
            <a:avLst/>
          </a:prstGeom>
          <a:solidFill>
            <a:srgbClr val="2155CD"/>
          </a:solidFill>
          <a:ln>
            <a:solidFill>
              <a:srgbClr val="2155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C556C-D451-5234-B5EF-67C40DBECF8F}"/>
              </a:ext>
            </a:extLst>
          </p:cNvPr>
          <p:cNvSpPr txBox="1"/>
          <p:nvPr/>
        </p:nvSpPr>
        <p:spPr>
          <a:xfrm>
            <a:off x="3290657" y="1865649"/>
            <a:ext cx="133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E8F9FD"/>
                </a:solidFill>
              </a:rPr>
              <a:t>Crew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Upload Script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Setup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400" dirty="0">
                <a:solidFill>
                  <a:srgbClr val="E8F9FD"/>
                </a:solidFill>
              </a:rPr>
              <a:t>Setup Board</a:t>
            </a:r>
          </a:p>
          <a:p>
            <a:r>
              <a:rPr lang="en-IN" sz="1400" dirty="0">
                <a:solidFill>
                  <a:srgbClr val="E8F9FD"/>
                </a:solidFill>
              </a:rPr>
              <a:t>Provide Details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Search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Schedule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Reports</a:t>
            </a:r>
          </a:p>
          <a:p>
            <a:endParaRPr lang="en-IN" sz="1600" dirty="0">
              <a:solidFill>
                <a:srgbClr val="E8F9FD"/>
              </a:solidFill>
            </a:endParaRPr>
          </a:p>
          <a:p>
            <a:r>
              <a:rPr lang="en-IN" sz="1600" dirty="0">
                <a:solidFill>
                  <a:srgbClr val="E8F9FD"/>
                </a:solidFill>
              </a:rPr>
              <a:t>Settings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796F1E-4A73-325C-19F6-05B540E5677D}"/>
              </a:ext>
            </a:extLst>
          </p:cNvPr>
          <p:cNvSpPr/>
          <p:nvPr/>
        </p:nvSpPr>
        <p:spPr>
          <a:xfrm>
            <a:off x="4735774" y="421312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161F9A-2FC4-5B5D-3BA0-D30B8CAAA4E1}"/>
              </a:ext>
            </a:extLst>
          </p:cNvPr>
          <p:cNvSpPr/>
          <p:nvPr/>
        </p:nvSpPr>
        <p:spPr>
          <a:xfrm>
            <a:off x="4735774" y="836900"/>
            <a:ext cx="2295594" cy="1499743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E366BE-8EDA-80B7-7639-BACB4506D5EA}"/>
              </a:ext>
            </a:extLst>
          </p:cNvPr>
          <p:cNvSpPr txBox="1"/>
          <p:nvPr/>
        </p:nvSpPr>
        <p:spPr>
          <a:xfrm>
            <a:off x="4735773" y="433570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Assigned Scenes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58B6706-D324-1E7E-374F-A77E8FEDD03D}"/>
              </a:ext>
            </a:extLst>
          </p:cNvPr>
          <p:cNvSpPr/>
          <p:nvPr/>
        </p:nvSpPr>
        <p:spPr>
          <a:xfrm>
            <a:off x="7177758" y="421312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EBCA7F-6E56-C713-D7C5-0FAA786459DF}"/>
              </a:ext>
            </a:extLst>
          </p:cNvPr>
          <p:cNvSpPr/>
          <p:nvPr/>
        </p:nvSpPr>
        <p:spPr>
          <a:xfrm>
            <a:off x="7177758" y="836901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89A94-4E47-65B7-AEE5-5F7ACF995D76}"/>
              </a:ext>
            </a:extLst>
          </p:cNvPr>
          <p:cNvSpPr txBox="1"/>
          <p:nvPr/>
        </p:nvSpPr>
        <p:spPr>
          <a:xfrm>
            <a:off x="7177757" y="433570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Assigned Characters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292A51B-AEAF-DFD5-6C56-064A1A778895}"/>
              </a:ext>
            </a:extLst>
          </p:cNvPr>
          <p:cNvSpPr/>
          <p:nvPr/>
        </p:nvSpPr>
        <p:spPr>
          <a:xfrm>
            <a:off x="9619741" y="421312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6C7E02-5317-80C3-F739-DE124E25E342}"/>
              </a:ext>
            </a:extLst>
          </p:cNvPr>
          <p:cNvSpPr/>
          <p:nvPr/>
        </p:nvSpPr>
        <p:spPr>
          <a:xfrm>
            <a:off x="9619741" y="836901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C8FB1-0778-7E8D-4F12-F6EC4CD3CDC2}"/>
              </a:ext>
            </a:extLst>
          </p:cNvPr>
          <p:cNvSpPr txBox="1"/>
          <p:nvPr/>
        </p:nvSpPr>
        <p:spPr>
          <a:xfrm>
            <a:off x="9619740" y="433570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Assigned Locations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6DBB87C-8B8C-2E36-E4BA-B258A1C4B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4796216" y="924024"/>
            <a:ext cx="2180493" cy="118157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689A998-FB5B-01F9-1807-67392F0E0D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7235307" y="924024"/>
            <a:ext cx="2180493" cy="118157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99572F0-9016-3F04-0E0F-9974540C0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9677290" y="931734"/>
            <a:ext cx="2180493" cy="118157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F5ACF11-1CF8-4A54-704C-891CDDF7BE0B}"/>
              </a:ext>
            </a:extLst>
          </p:cNvPr>
          <p:cNvSpPr/>
          <p:nvPr/>
        </p:nvSpPr>
        <p:spPr>
          <a:xfrm>
            <a:off x="6632812" y="2172863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EA9EC0-4C50-D436-381C-2AD7641A6584}"/>
              </a:ext>
            </a:extLst>
          </p:cNvPr>
          <p:cNvSpPr/>
          <p:nvPr/>
        </p:nvSpPr>
        <p:spPr>
          <a:xfrm>
            <a:off x="9033112" y="2172863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F28168-E909-1B3D-DF16-17905665E5AC}"/>
              </a:ext>
            </a:extLst>
          </p:cNvPr>
          <p:cNvSpPr/>
          <p:nvPr/>
        </p:nvSpPr>
        <p:spPr>
          <a:xfrm>
            <a:off x="11528662" y="2172863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721E4CF-84BB-6876-DDFC-3296D134A330}"/>
              </a:ext>
            </a:extLst>
          </p:cNvPr>
          <p:cNvSpPr/>
          <p:nvPr/>
        </p:nvSpPr>
        <p:spPr>
          <a:xfrm>
            <a:off x="4696983" y="2475528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792659-FB27-A44D-EEC1-B7D11ED30624}"/>
              </a:ext>
            </a:extLst>
          </p:cNvPr>
          <p:cNvSpPr/>
          <p:nvPr/>
        </p:nvSpPr>
        <p:spPr>
          <a:xfrm>
            <a:off x="4696983" y="2891116"/>
            <a:ext cx="2295594" cy="1499743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DFDC59-7DA1-656A-FA8F-7C2059F821F8}"/>
              </a:ext>
            </a:extLst>
          </p:cNvPr>
          <p:cNvSpPr txBox="1"/>
          <p:nvPr/>
        </p:nvSpPr>
        <p:spPr>
          <a:xfrm>
            <a:off x="4696982" y="2487786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Scenes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973F10F-FD29-8E6F-68E5-45853CEA66AC}"/>
              </a:ext>
            </a:extLst>
          </p:cNvPr>
          <p:cNvSpPr/>
          <p:nvPr/>
        </p:nvSpPr>
        <p:spPr>
          <a:xfrm>
            <a:off x="7138967" y="2475528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4B470B-6D73-075C-9408-86D3A9DD1D5B}"/>
              </a:ext>
            </a:extLst>
          </p:cNvPr>
          <p:cNvSpPr/>
          <p:nvPr/>
        </p:nvSpPr>
        <p:spPr>
          <a:xfrm>
            <a:off x="7138967" y="2891117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6BE6FC-F5F1-8337-F636-22CEC2F2575E}"/>
              </a:ext>
            </a:extLst>
          </p:cNvPr>
          <p:cNvSpPr txBox="1"/>
          <p:nvPr/>
        </p:nvSpPr>
        <p:spPr>
          <a:xfrm>
            <a:off x="7138966" y="2487786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Characters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DE4C81-A9B4-F5D0-E210-8E2538FA1CC0}"/>
              </a:ext>
            </a:extLst>
          </p:cNvPr>
          <p:cNvSpPr/>
          <p:nvPr/>
        </p:nvSpPr>
        <p:spPr>
          <a:xfrm>
            <a:off x="9580950" y="2475528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A3F8DC-28F4-8265-1B25-5FD22CB0D932}"/>
              </a:ext>
            </a:extLst>
          </p:cNvPr>
          <p:cNvSpPr/>
          <p:nvPr/>
        </p:nvSpPr>
        <p:spPr>
          <a:xfrm>
            <a:off x="9580950" y="2891117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2F4C32-7F5E-926E-79EA-D411545034F2}"/>
              </a:ext>
            </a:extLst>
          </p:cNvPr>
          <p:cNvSpPr txBox="1"/>
          <p:nvPr/>
        </p:nvSpPr>
        <p:spPr>
          <a:xfrm>
            <a:off x="9580949" y="2487786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Locations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ABB14A5-489E-8708-B8B2-B3CC5E5CFA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4757425" y="2978240"/>
            <a:ext cx="2180493" cy="118157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7E8CCF3-E30D-46D8-E1DB-9289F81BC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7196516" y="2978240"/>
            <a:ext cx="2180493" cy="118157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55BBFFA-F66D-CD39-EE3C-5444702085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9638499" y="2985950"/>
            <a:ext cx="2180493" cy="118157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E716E0B-4880-2A29-AB94-99AA49BDE11D}"/>
              </a:ext>
            </a:extLst>
          </p:cNvPr>
          <p:cNvSpPr/>
          <p:nvPr/>
        </p:nvSpPr>
        <p:spPr>
          <a:xfrm>
            <a:off x="6594021" y="4227079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FB0A4CA-C089-6708-B67F-95AA5027B5FE}"/>
              </a:ext>
            </a:extLst>
          </p:cNvPr>
          <p:cNvSpPr/>
          <p:nvPr/>
        </p:nvSpPr>
        <p:spPr>
          <a:xfrm>
            <a:off x="8994321" y="4227079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808082-7951-7CC2-333B-560C06E42413}"/>
              </a:ext>
            </a:extLst>
          </p:cNvPr>
          <p:cNvSpPr/>
          <p:nvPr/>
        </p:nvSpPr>
        <p:spPr>
          <a:xfrm>
            <a:off x="11489871" y="4227079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6B8D8E-77C5-978E-0C1D-EEF196FE2C78}"/>
              </a:ext>
            </a:extLst>
          </p:cNvPr>
          <p:cNvSpPr/>
          <p:nvPr/>
        </p:nvSpPr>
        <p:spPr>
          <a:xfrm>
            <a:off x="3267986" y="3571696"/>
            <a:ext cx="1240404" cy="230662"/>
          </a:xfrm>
          <a:prstGeom prst="rect">
            <a:avLst/>
          </a:prstGeom>
          <a:solidFill>
            <a:srgbClr val="E8F9F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7" name="Picture 4" descr="Finger clipart index finger, Finger index finger Transparent FREE for  download on WebStockReview 2020">
            <a:extLst>
              <a:ext uri="{FF2B5EF4-FFF2-40B4-BE49-F238E27FC236}">
                <a16:creationId xmlns:a16="http://schemas.microsoft.com/office/drawing/2014/main" id="{FE8CB7B6-F307-7D42-C48C-E918D39C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77"/>
          <a:stretch>
            <a:fillRect/>
          </a:stretch>
        </p:blipFill>
        <p:spPr bwMode="auto">
          <a:xfrm>
            <a:off x="11463392" y="2133079"/>
            <a:ext cx="711200" cy="841144"/>
          </a:xfrm>
          <a:prstGeom prst="rect">
            <a:avLst/>
          </a:prstGeom>
          <a:noFill/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50DC65D-BC21-67CB-6E14-70072C33E00D}"/>
              </a:ext>
            </a:extLst>
          </p:cNvPr>
          <p:cNvSpPr/>
          <p:nvPr/>
        </p:nvSpPr>
        <p:spPr>
          <a:xfrm>
            <a:off x="4735774" y="452930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90591E-0049-F0B1-610F-54427AE159DA}"/>
              </a:ext>
            </a:extLst>
          </p:cNvPr>
          <p:cNvSpPr/>
          <p:nvPr/>
        </p:nvSpPr>
        <p:spPr>
          <a:xfrm>
            <a:off x="4735774" y="4944888"/>
            <a:ext cx="2295594" cy="1499743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24939D-32A2-0C83-F1E2-2CC767DADAA0}"/>
              </a:ext>
            </a:extLst>
          </p:cNvPr>
          <p:cNvSpPr txBox="1"/>
          <p:nvPr/>
        </p:nvSpPr>
        <p:spPr>
          <a:xfrm>
            <a:off x="4735773" y="454155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Approved Scenes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63E680E-C073-2B86-F303-1BFEA8AE903A}"/>
              </a:ext>
            </a:extLst>
          </p:cNvPr>
          <p:cNvSpPr/>
          <p:nvPr/>
        </p:nvSpPr>
        <p:spPr>
          <a:xfrm>
            <a:off x="7177758" y="452930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5C1351-1FFC-6753-2EC9-805008285BE1}"/>
              </a:ext>
            </a:extLst>
          </p:cNvPr>
          <p:cNvSpPr/>
          <p:nvPr/>
        </p:nvSpPr>
        <p:spPr>
          <a:xfrm>
            <a:off x="7177758" y="4944889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ECBBB7-0AFF-DB09-11BD-3C049A421B4F}"/>
              </a:ext>
            </a:extLst>
          </p:cNvPr>
          <p:cNvSpPr txBox="1"/>
          <p:nvPr/>
        </p:nvSpPr>
        <p:spPr>
          <a:xfrm>
            <a:off x="7177757" y="454155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Approved Characters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DDDFF1D-A4C6-0F03-27FD-FAE9F401430F}"/>
              </a:ext>
            </a:extLst>
          </p:cNvPr>
          <p:cNvSpPr/>
          <p:nvPr/>
        </p:nvSpPr>
        <p:spPr>
          <a:xfrm>
            <a:off x="9619741" y="4529300"/>
            <a:ext cx="2295594" cy="439904"/>
          </a:xfrm>
          <a:prstGeom prst="roundRect">
            <a:avLst/>
          </a:prstGeom>
          <a:solidFill>
            <a:srgbClr val="8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34AF84-2309-0C1A-C19E-9A575B518D16}"/>
              </a:ext>
            </a:extLst>
          </p:cNvPr>
          <p:cNvSpPr/>
          <p:nvPr/>
        </p:nvSpPr>
        <p:spPr>
          <a:xfrm>
            <a:off x="9619741" y="4944889"/>
            <a:ext cx="2295594" cy="1499742"/>
          </a:xfrm>
          <a:prstGeom prst="rect">
            <a:avLst/>
          </a:prstGeom>
          <a:solidFill>
            <a:srgbClr val="C5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A3F237-4DA5-8973-D858-3A5998141BA7}"/>
              </a:ext>
            </a:extLst>
          </p:cNvPr>
          <p:cNvSpPr txBox="1"/>
          <p:nvPr/>
        </p:nvSpPr>
        <p:spPr>
          <a:xfrm>
            <a:off x="9619740" y="4541558"/>
            <a:ext cx="229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Approved Locations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C63FD57-42A1-C561-8660-5A419CEE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4796216" y="5032012"/>
            <a:ext cx="2180493" cy="118157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694F815-4B23-060F-5852-5507F27466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7235307" y="5032012"/>
            <a:ext cx="2180493" cy="118157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3ABA952-3264-FD18-CC27-5144A93A0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2" t="33928" r="58550" b="50315"/>
          <a:stretch/>
        </p:blipFill>
        <p:spPr>
          <a:xfrm>
            <a:off x="9677290" y="5039722"/>
            <a:ext cx="2180493" cy="118157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DC4BBD9-CBD8-68B5-FDAC-20D3E5BF379B}"/>
              </a:ext>
            </a:extLst>
          </p:cNvPr>
          <p:cNvSpPr/>
          <p:nvPr/>
        </p:nvSpPr>
        <p:spPr>
          <a:xfrm>
            <a:off x="6632812" y="628085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4DAC35-943D-2AF2-C500-C5CE876FD900}"/>
              </a:ext>
            </a:extLst>
          </p:cNvPr>
          <p:cNvSpPr/>
          <p:nvPr/>
        </p:nvSpPr>
        <p:spPr>
          <a:xfrm>
            <a:off x="9033112" y="628085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4E56B91-CDA9-230D-4E08-B0D12AE1F793}"/>
              </a:ext>
            </a:extLst>
          </p:cNvPr>
          <p:cNvSpPr/>
          <p:nvPr/>
        </p:nvSpPr>
        <p:spPr>
          <a:xfrm>
            <a:off x="11528662" y="6280851"/>
            <a:ext cx="343897" cy="95534"/>
          </a:xfrm>
          <a:prstGeom prst="rect">
            <a:avLst/>
          </a:prstGeom>
          <a:solidFill>
            <a:srgbClr val="215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202214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3829</TotalTime>
  <Words>6437</Words>
  <Application>Microsoft Office PowerPoint</Application>
  <PresentationFormat>Widescreen</PresentationFormat>
  <Paragraphs>4661</Paragraphs>
  <Slides>189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189</vt:i4>
      </vt:variant>
    </vt:vector>
  </HeadingPairs>
  <TitlesOfParts>
    <vt:vector size="194" baseType="lpstr">
      <vt:lpstr>Arial</vt:lpstr>
      <vt:lpstr>Calibri</vt:lpstr>
      <vt:lpstr>Calibri Light</vt:lpstr>
      <vt:lpstr>Courier New</vt:lpstr>
      <vt:lpstr>Office Theme</vt:lpstr>
      <vt:lpstr>FilmyPro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FilmyPro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FilmyPro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FilmyPro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FilmyPro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FilmyPro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FilmyPro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FilmyPro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FilmyPro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SHAFEL SHILOH</dc:creator>
  <cp:lastModifiedBy>Satya Prasad</cp:lastModifiedBy>
  <cp:revision>36</cp:revision>
  <dcterms:created xsi:type="dcterms:W3CDTF">2022-05-31T12:12:45Z</dcterms:created>
  <dcterms:modified xsi:type="dcterms:W3CDTF">2022-08-02T13:39:45Z</dcterms:modified>
</cp:coreProperties>
</file>