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9" r:id="rId3"/>
    <p:sldId id="257" r:id="rId4"/>
    <p:sldId id="260" r:id="rId5"/>
    <p:sldId id="261" r:id="rId6"/>
    <p:sldId id="262" r:id="rId7"/>
    <p:sldId id="263" r:id="rId8"/>
    <p:sldId id="265" r:id="rId9"/>
    <p:sldId id="266" r:id="rId10"/>
    <p:sldId id="268" r:id="rId11"/>
    <p:sldId id="282" r:id="rId12"/>
    <p:sldId id="283" r:id="rId13"/>
    <p:sldId id="288" r:id="rId14"/>
    <p:sldId id="289" r:id="rId15"/>
    <p:sldId id="290" r:id="rId16"/>
    <p:sldId id="291" r:id="rId17"/>
    <p:sldId id="292" r:id="rId18"/>
    <p:sldId id="293" r:id="rId19"/>
    <p:sldId id="281" r:id="rId20"/>
    <p:sldId id="285" r:id="rId21"/>
    <p:sldId id="269" r:id="rId22"/>
    <p:sldId id="284" r:id="rId23"/>
    <p:sldId id="286" r:id="rId24"/>
    <p:sldId id="287" r:id="rId25"/>
    <p:sldId id="270" r:id="rId26"/>
    <p:sldId id="271" r:id="rId27"/>
    <p:sldId id="272" r:id="rId28"/>
    <p:sldId id="273" r:id="rId29"/>
    <p:sldId id="274" r:id="rId30"/>
    <p:sldId id="275" r:id="rId31"/>
    <p:sldId id="277" r:id="rId32"/>
    <p:sldId id="278" r:id="rId33"/>
    <p:sldId id="276" r:id="rId34"/>
    <p:sldId id="279" r:id="rId35"/>
    <p:sldId id="28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5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05D09A-F93B-4FA3-813F-AA22EEB13C51}" type="datetimeFigureOut">
              <a:rPr lang="en-US" smtClean="0"/>
              <a:t>11/29/2018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93CE7F-32DF-48BB-96FA-2BD04B20EA2F}" type="slidenum">
              <a:rPr lang="en-US" smtClean="0"/>
              <a:t>‹#›</a:t>
            </a:fld>
            <a:endParaRPr lang="en-US"/>
          </a:p>
        </p:txBody>
      </p:sp>
    </p:spTree>
    <p:extLst>
      <p:ext uri="{BB962C8B-B14F-4D97-AF65-F5344CB8AC3E}">
        <p14:creationId xmlns:p14="http://schemas.microsoft.com/office/powerpoint/2010/main" val="147513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EB1757-8956-4EB9-A61B-2BB94BC071D8}" type="slidenum">
              <a:rPr lang="zh-CN" altLang="en-US" smtClean="0"/>
              <a:t>2</a:t>
            </a:fld>
            <a:endParaRPr lang="zh-CN" altLang="en-US"/>
          </a:p>
        </p:txBody>
      </p:sp>
    </p:spTree>
    <p:extLst>
      <p:ext uri="{BB962C8B-B14F-4D97-AF65-F5344CB8AC3E}">
        <p14:creationId xmlns:p14="http://schemas.microsoft.com/office/powerpoint/2010/main" val="414027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2515EE-D056-414A-8071-8E5E7493E8D1}"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561FB-8D8C-4BDB-88FF-EEDC2C34F65B}" type="slidenum">
              <a:rPr lang="en-US" smtClean="0"/>
              <a:t>‹#›</a:t>
            </a:fld>
            <a:endParaRPr lang="en-US"/>
          </a:p>
        </p:txBody>
      </p:sp>
    </p:spTree>
    <p:extLst>
      <p:ext uri="{BB962C8B-B14F-4D97-AF65-F5344CB8AC3E}">
        <p14:creationId xmlns:p14="http://schemas.microsoft.com/office/powerpoint/2010/main" val="1174284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2515EE-D056-414A-8071-8E5E7493E8D1}"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561FB-8D8C-4BDB-88FF-EEDC2C34F65B}" type="slidenum">
              <a:rPr lang="en-US" smtClean="0"/>
              <a:t>‹#›</a:t>
            </a:fld>
            <a:endParaRPr lang="en-US"/>
          </a:p>
        </p:txBody>
      </p:sp>
    </p:spTree>
    <p:extLst>
      <p:ext uri="{BB962C8B-B14F-4D97-AF65-F5344CB8AC3E}">
        <p14:creationId xmlns:p14="http://schemas.microsoft.com/office/powerpoint/2010/main" val="2614204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2515EE-D056-414A-8071-8E5E7493E8D1}"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561FB-8D8C-4BDB-88FF-EEDC2C34F65B}" type="slidenum">
              <a:rPr lang="en-US" smtClean="0"/>
              <a:t>‹#›</a:t>
            </a:fld>
            <a:endParaRPr lang="en-US"/>
          </a:p>
        </p:txBody>
      </p:sp>
    </p:spTree>
    <p:extLst>
      <p:ext uri="{BB962C8B-B14F-4D97-AF65-F5344CB8AC3E}">
        <p14:creationId xmlns:p14="http://schemas.microsoft.com/office/powerpoint/2010/main" val="530959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2515EE-D056-414A-8071-8E5E7493E8D1}"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561FB-8D8C-4BDB-88FF-EEDC2C34F65B}" type="slidenum">
              <a:rPr lang="en-US" smtClean="0"/>
              <a:t>‹#›</a:t>
            </a:fld>
            <a:endParaRPr lang="en-US"/>
          </a:p>
        </p:txBody>
      </p:sp>
    </p:spTree>
    <p:extLst>
      <p:ext uri="{BB962C8B-B14F-4D97-AF65-F5344CB8AC3E}">
        <p14:creationId xmlns:p14="http://schemas.microsoft.com/office/powerpoint/2010/main" val="974698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2515EE-D056-414A-8071-8E5E7493E8D1}" type="datetimeFigureOut">
              <a:rPr lang="en-US" smtClean="0"/>
              <a:t>11/29/2018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561FB-8D8C-4BDB-88FF-EEDC2C34F65B}" type="slidenum">
              <a:rPr lang="en-US" smtClean="0"/>
              <a:t>‹#›</a:t>
            </a:fld>
            <a:endParaRPr lang="en-US"/>
          </a:p>
        </p:txBody>
      </p:sp>
    </p:spTree>
    <p:extLst>
      <p:ext uri="{BB962C8B-B14F-4D97-AF65-F5344CB8AC3E}">
        <p14:creationId xmlns:p14="http://schemas.microsoft.com/office/powerpoint/2010/main" val="1475542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2515EE-D056-414A-8071-8E5E7493E8D1}"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561FB-8D8C-4BDB-88FF-EEDC2C34F65B}" type="slidenum">
              <a:rPr lang="en-US" smtClean="0"/>
              <a:t>‹#›</a:t>
            </a:fld>
            <a:endParaRPr lang="en-US"/>
          </a:p>
        </p:txBody>
      </p:sp>
    </p:spTree>
    <p:extLst>
      <p:ext uri="{BB962C8B-B14F-4D97-AF65-F5344CB8AC3E}">
        <p14:creationId xmlns:p14="http://schemas.microsoft.com/office/powerpoint/2010/main" val="2120200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2515EE-D056-414A-8071-8E5E7493E8D1}" type="datetimeFigureOut">
              <a:rPr lang="en-US" smtClean="0"/>
              <a:t>11/29/2018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D561FB-8D8C-4BDB-88FF-EEDC2C34F65B}" type="slidenum">
              <a:rPr lang="en-US" smtClean="0"/>
              <a:t>‹#›</a:t>
            </a:fld>
            <a:endParaRPr lang="en-US"/>
          </a:p>
        </p:txBody>
      </p:sp>
    </p:spTree>
    <p:extLst>
      <p:ext uri="{BB962C8B-B14F-4D97-AF65-F5344CB8AC3E}">
        <p14:creationId xmlns:p14="http://schemas.microsoft.com/office/powerpoint/2010/main" val="1682811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2515EE-D056-414A-8071-8E5E7493E8D1}" type="datetimeFigureOut">
              <a:rPr lang="en-US" smtClean="0"/>
              <a:t>11/29/2018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D561FB-8D8C-4BDB-88FF-EEDC2C34F65B}" type="slidenum">
              <a:rPr lang="en-US" smtClean="0"/>
              <a:t>‹#›</a:t>
            </a:fld>
            <a:endParaRPr lang="en-US"/>
          </a:p>
        </p:txBody>
      </p:sp>
    </p:spTree>
    <p:extLst>
      <p:ext uri="{BB962C8B-B14F-4D97-AF65-F5344CB8AC3E}">
        <p14:creationId xmlns:p14="http://schemas.microsoft.com/office/powerpoint/2010/main" val="1620668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2515EE-D056-414A-8071-8E5E7493E8D1}" type="datetimeFigureOut">
              <a:rPr lang="en-US" smtClean="0"/>
              <a:t>11/29/2018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D561FB-8D8C-4BDB-88FF-EEDC2C34F65B}" type="slidenum">
              <a:rPr lang="en-US" smtClean="0"/>
              <a:t>‹#›</a:t>
            </a:fld>
            <a:endParaRPr lang="en-US"/>
          </a:p>
        </p:txBody>
      </p:sp>
    </p:spTree>
    <p:extLst>
      <p:ext uri="{BB962C8B-B14F-4D97-AF65-F5344CB8AC3E}">
        <p14:creationId xmlns:p14="http://schemas.microsoft.com/office/powerpoint/2010/main" val="3129091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2515EE-D056-414A-8071-8E5E7493E8D1}"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561FB-8D8C-4BDB-88FF-EEDC2C34F65B}" type="slidenum">
              <a:rPr lang="en-US" smtClean="0"/>
              <a:t>‹#›</a:t>
            </a:fld>
            <a:endParaRPr lang="en-US"/>
          </a:p>
        </p:txBody>
      </p:sp>
    </p:spTree>
    <p:extLst>
      <p:ext uri="{BB962C8B-B14F-4D97-AF65-F5344CB8AC3E}">
        <p14:creationId xmlns:p14="http://schemas.microsoft.com/office/powerpoint/2010/main" val="3672782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2515EE-D056-414A-8071-8E5E7493E8D1}" type="datetimeFigureOut">
              <a:rPr lang="en-US" smtClean="0"/>
              <a:t>11/29/2018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561FB-8D8C-4BDB-88FF-EEDC2C34F65B}" type="slidenum">
              <a:rPr lang="en-US" smtClean="0"/>
              <a:t>‹#›</a:t>
            </a:fld>
            <a:endParaRPr lang="en-US"/>
          </a:p>
        </p:txBody>
      </p:sp>
    </p:spTree>
    <p:extLst>
      <p:ext uri="{BB962C8B-B14F-4D97-AF65-F5344CB8AC3E}">
        <p14:creationId xmlns:p14="http://schemas.microsoft.com/office/powerpoint/2010/main" val="2789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515EE-D056-414A-8071-8E5E7493E8D1}" type="datetimeFigureOut">
              <a:rPr lang="en-US" smtClean="0"/>
              <a:t>11/29/2018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D561FB-8D8C-4BDB-88FF-EEDC2C34F65B}" type="slidenum">
              <a:rPr lang="en-US" smtClean="0"/>
              <a:t>‹#›</a:t>
            </a:fld>
            <a:endParaRPr lang="en-US"/>
          </a:p>
        </p:txBody>
      </p:sp>
    </p:spTree>
    <p:extLst>
      <p:ext uri="{BB962C8B-B14F-4D97-AF65-F5344CB8AC3E}">
        <p14:creationId xmlns:p14="http://schemas.microsoft.com/office/powerpoint/2010/main" val="3957042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65350" y="1466850"/>
            <a:ext cx="7861300" cy="731837"/>
          </a:xfrm>
        </p:spPr>
        <p:txBody>
          <a:bodyPr>
            <a:normAutofit fontScale="90000"/>
          </a:bodyPr>
          <a:lstStyle/>
          <a:p>
            <a:r>
              <a:rPr lang="en-US" dirty="0" smtClean="0">
                <a:latin typeface="Cambria" panose="02040503050406030204" pitchFamily="18" charset="0"/>
                <a:ea typeface="Cambria" panose="02040503050406030204" pitchFamily="18" charset="0"/>
              </a:rPr>
              <a:t>VN Habit Tracker</a:t>
            </a:r>
            <a:endParaRPr lang="en-US"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a:xfrm>
            <a:off x="1536700" y="3195636"/>
            <a:ext cx="9144000" cy="3255964"/>
          </a:xfrm>
        </p:spPr>
        <p:txBody>
          <a:bodyPr/>
          <a:lstStyle/>
          <a:p>
            <a:r>
              <a:rPr lang="en-US" b="1" u="sng" dirty="0" smtClean="0">
                <a:latin typeface="Cambria" panose="02040503050406030204" pitchFamily="18" charset="0"/>
                <a:ea typeface="Cambria" panose="02040503050406030204" pitchFamily="18" charset="0"/>
              </a:rPr>
              <a:t>Supervisor: </a:t>
            </a:r>
            <a:br>
              <a:rPr lang="en-US" b="1" u="sng" dirty="0" smtClean="0">
                <a:latin typeface="Cambria" panose="02040503050406030204" pitchFamily="18" charset="0"/>
                <a:ea typeface="Cambria" panose="02040503050406030204" pitchFamily="18" charset="0"/>
              </a:rPr>
            </a:br>
            <a:r>
              <a:rPr lang="en-US" dirty="0" err="1" smtClean="0">
                <a:latin typeface="Cambria" panose="02040503050406030204" pitchFamily="18" charset="0"/>
                <a:ea typeface="Cambria" panose="02040503050406030204" pitchFamily="18" charset="0"/>
              </a:rPr>
              <a:t>Lại</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Đức</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Hùng</a:t>
            </a:r>
            <a:endParaRPr lang="en-US" dirty="0" smtClean="0">
              <a:latin typeface="Cambria" panose="02040503050406030204" pitchFamily="18" charset="0"/>
              <a:ea typeface="Cambria" panose="02040503050406030204" pitchFamily="18" charset="0"/>
            </a:endParaRPr>
          </a:p>
          <a:p>
            <a:r>
              <a:rPr lang="en-US" b="1" u="sng" dirty="0" smtClean="0">
                <a:latin typeface="Cambria" panose="02040503050406030204" pitchFamily="18" charset="0"/>
                <a:ea typeface="Cambria" panose="02040503050406030204" pitchFamily="18" charset="0"/>
              </a:rPr>
              <a:t>Member:</a:t>
            </a:r>
          </a:p>
          <a:p>
            <a:r>
              <a:rPr lang="en-US" dirty="0" err="1" smtClean="0">
                <a:latin typeface="Cambria" panose="02040503050406030204" pitchFamily="18" charset="0"/>
                <a:ea typeface="Cambria" panose="02040503050406030204" pitchFamily="18" charset="0"/>
              </a:rPr>
              <a:t>Lưu</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Thành</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Đạt</a:t>
            </a:r>
            <a:r>
              <a:rPr lang="en-US" dirty="0" smtClean="0">
                <a:latin typeface="Cambria" panose="02040503050406030204" pitchFamily="18" charset="0"/>
                <a:ea typeface="Cambria" panose="02040503050406030204" pitchFamily="18" charset="0"/>
              </a:rPr>
              <a:t> (Leader)</a:t>
            </a:r>
          </a:p>
          <a:p>
            <a:r>
              <a:rPr lang="en-US" dirty="0" err="1" smtClean="0">
                <a:latin typeface="Cambria" panose="02040503050406030204" pitchFamily="18" charset="0"/>
                <a:ea typeface="Cambria" panose="02040503050406030204" pitchFamily="18" charset="0"/>
              </a:rPr>
              <a:t>Nguyễn</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Hữu</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Thắng</a:t>
            </a:r>
            <a:r>
              <a:rPr lang="en-US" dirty="0" smtClean="0">
                <a:latin typeface="Cambria" panose="02040503050406030204" pitchFamily="18" charset="0"/>
                <a:ea typeface="Cambria" panose="02040503050406030204" pitchFamily="18" charset="0"/>
              </a:rPr>
              <a:t> (Member)</a:t>
            </a:r>
          </a:p>
          <a:p>
            <a:r>
              <a:rPr lang="en-US" dirty="0" err="1" smtClean="0">
                <a:latin typeface="Cambria" panose="02040503050406030204" pitchFamily="18" charset="0"/>
                <a:ea typeface="Cambria" panose="02040503050406030204" pitchFamily="18" charset="0"/>
              </a:rPr>
              <a:t>Phạm</a:t>
            </a:r>
            <a:r>
              <a:rPr lang="en-US" dirty="0" smtClean="0">
                <a:latin typeface="Cambria" panose="02040503050406030204" pitchFamily="18" charset="0"/>
                <a:ea typeface="Cambria" panose="02040503050406030204" pitchFamily="18" charset="0"/>
              </a:rPr>
              <a:t> Thanh </a:t>
            </a:r>
            <a:r>
              <a:rPr lang="en-US" dirty="0" err="1" smtClean="0">
                <a:latin typeface="Cambria" panose="02040503050406030204" pitchFamily="18" charset="0"/>
                <a:ea typeface="Cambria" panose="02040503050406030204" pitchFamily="18" charset="0"/>
              </a:rPr>
              <a:t>Tùng</a:t>
            </a:r>
            <a:r>
              <a:rPr lang="en-US" dirty="0" smtClean="0">
                <a:latin typeface="Cambria" panose="02040503050406030204" pitchFamily="18" charset="0"/>
                <a:ea typeface="Cambria" panose="02040503050406030204" pitchFamily="18" charset="0"/>
              </a:rPr>
              <a:t> (Member)</a:t>
            </a:r>
          </a:p>
          <a:p>
            <a:r>
              <a:rPr lang="en-US" dirty="0" err="1" smtClean="0">
                <a:latin typeface="Cambria" panose="02040503050406030204" pitchFamily="18" charset="0"/>
                <a:ea typeface="Cambria" panose="02040503050406030204" pitchFamily="18" charset="0"/>
              </a:rPr>
              <a:t>Nguyễn</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Quang</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Tuyến</a:t>
            </a:r>
            <a:r>
              <a:rPr lang="en-US" dirty="0" smtClean="0">
                <a:latin typeface="Cambria" panose="02040503050406030204" pitchFamily="18" charset="0"/>
                <a:ea typeface="Cambria" panose="02040503050406030204" pitchFamily="18" charset="0"/>
              </a:rPr>
              <a:t> (Member)</a:t>
            </a:r>
            <a:endParaRPr lang="en-US" dirty="0">
              <a:latin typeface="Cambria" panose="02040503050406030204" pitchFamily="18" charset="0"/>
              <a:ea typeface="Cambria" panose="02040503050406030204" pitchFamily="18" charset="0"/>
            </a:endParaRPr>
          </a:p>
        </p:txBody>
      </p:sp>
      <p:pic>
        <p:nvPicPr>
          <p:cNvPr id="4" name="Picture 3" descr="http://home.fpt.edu.vn/wp-content/uploads/2016/03/logo_fe.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6790" y="98743"/>
            <a:ext cx="2623820" cy="490220"/>
          </a:xfrm>
          <a:prstGeom prst="rect">
            <a:avLst/>
          </a:prstGeom>
          <a:noFill/>
          <a:ln>
            <a:noFill/>
          </a:ln>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sp>
        <p:nvSpPr>
          <p:cNvPr id="6" name="Title 1"/>
          <p:cNvSpPr txBox="1">
            <a:spLocks/>
          </p:cNvSpPr>
          <p:nvPr/>
        </p:nvSpPr>
        <p:spPr>
          <a:xfrm>
            <a:off x="2178050" y="2168524"/>
            <a:ext cx="7861300" cy="731837"/>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dirty="0" smtClean="0">
                <a:latin typeface="Cambria" panose="02040503050406030204" pitchFamily="18" charset="0"/>
                <a:ea typeface="Cambria" panose="02040503050406030204" pitchFamily="18" charset="0"/>
              </a:rPr>
              <a:t>-VHT-</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99847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How to add a new habit</a:t>
            </a:r>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92999" y="1825625"/>
            <a:ext cx="2806002" cy="43513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05762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How to add a new habit</a:t>
            </a:r>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pic>
        <p:nvPicPr>
          <p:cNvPr id="6" name="Content Placeholder 5"/>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83007" y="1825625"/>
            <a:ext cx="2825986" cy="43513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81307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How to add a new habit</a:t>
            </a:r>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pic>
        <p:nvPicPr>
          <p:cNvPr id="8" name="Content Placeholder 7"/>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92999" y="1825625"/>
            <a:ext cx="2806002" cy="43513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37739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How to </a:t>
            </a:r>
            <a:r>
              <a:rPr lang="en-US" dirty="0" smtClean="0">
                <a:latin typeface="Cambria" panose="02040503050406030204" pitchFamily="18" charset="0"/>
                <a:ea typeface="Cambria" panose="02040503050406030204" pitchFamily="18" charset="0"/>
              </a:rPr>
              <a:t>add group</a:t>
            </a:r>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83007" y="1825625"/>
            <a:ext cx="2825986" cy="43513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04621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How to </a:t>
            </a:r>
            <a:r>
              <a:rPr lang="en-US" dirty="0" smtClean="0">
                <a:latin typeface="Cambria" panose="02040503050406030204" pitchFamily="18" charset="0"/>
                <a:ea typeface="Cambria" panose="02040503050406030204" pitchFamily="18" charset="0"/>
              </a:rPr>
              <a:t>add group</a:t>
            </a:r>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pic>
        <p:nvPicPr>
          <p:cNvPr id="7" name="Content Placeholder 6"/>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92999" y="1825625"/>
            <a:ext cx="2806002" cy="43513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2685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How to </a:t>
            </a:r>
            <a:r>
              <a:rPr lang="en-US" dirty="0" smtClean="0">
                <a:latin typeface="Cambria" panose="02040503050406030204" pitchFamily="18" charset="0"/>
                <a:ea typeface="Cambria" panose="02040503050406030204" pitchFamily="18" charset="0"/>
              </a:rPr>
              <a:t>add reminder</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2999" y="1825625"/>
            <a:ext cx="2806002" cy="43513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52370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How to </a:t>
            </a:r>
            <a:r>
              <a:rPr lang="en-US" dirty="0" smtClean="0">
                <a:latin typeface="Cambria" panose="02040503050406030204" pitchFamily="18" charset="0"/>
                <a:ea typeface="Cambria" panose="02040503050406030204" pitchFamily="18" charset="0"/>
              </a:rPr>
              <a:t>add reminder</a:t>
            </a:r>
            <a:endParaRPr lang="en-US" dirty="0"/>
          </a:p>
        </p:txBody>
      </p:sp>
      <p:pic>
        <p:nvPicPr>
          <p:cNvPr id="5" name="Content Placeholder 4"/>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08422" y="1825625"/>
            <a:ext cx="2775156" cy="43513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65134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How to </a:t>
            </a:r>
            <a:r>
              <a:rPr lang="en-US" dirty="0" smtClean="0">
                <a:latin typeface="Cambria" panose="02040503050406030204" pitchFamily="18" charset="0"/>
                <a:ea typeface="Cambria" panose="02040503050406030204" pitchFamily="18" charset="0"/>
              </a:rPr>
              <a:t>delete reminder</a:t>
            </a:r>
            <a:endParaRPr lang="en-US" dirty="0"/>
          </a:p>
        </p:txBody>
      </p:sp>
      <p:pic>
        <p:nvPicPr>
          <p:cNvPr id="6" name="Content Placeholder 5"/>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0810" y="1825625"/>
            <a:ext cx="2810380" cy="43513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82448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How to </a:t>
            </a:r>
            <a:r>
              <a:rPr lang="en-US" dirty="0" smtClean="0">
                <a:latin typeface="Cambria" panose="02040503050406030204" pitchFamily="18" charset="0"/>
                <a:ea typeface="Cambria" panose="02040503050406030204" pitchFamily="18" charset="0"/>
              </a:rPr>
              <a:t>delete reminder</a:t>
            </a:r>
            <a:endParaRPr lang="en-US" dirty="0"/>
          </a:p>
        </p:txBody>
      </p:sp>
      <p:pic>
        <p:nvPicPr>
          <p:cNvPr id="7" name="Content Placeholder 6"/>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86412" y="1825625"/>
            <a:ext cx="2819176" cy="43513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0420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How to view statistic</a:t>
            </a:r>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pic>
        <p:nvPicPr>
          <p:cNvPr id="6" name="Content Placeholder 5"/>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90810" y="1825625"/>
            <a:ext cx="2810380" cy="43513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8558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69 Rectángulo"/>
          <p:cNvSpPr/>
          <p:nvPr/>
        </p:nvSpPr>
        <p:spPr bwMode="auto">
          <a:xfrm>
            <a:off x="371286" y="3208592"/>
            <a:ext cx="806155" cy="835480"/>
          </a:xfrm>
          <a:prstGeom prst="rect">
            <a:avLst/>
          </a:prstGeom>
          <a:solidFill>
            <a:srgbClr val="0070C0"/>
          </a:solidFill>
          <a:ln>
            <a:noFill/>
          </a:ln>
          <a:effectLst/>
          <a:extLst/>
        </p:spPr>
        <p:txBody>
          <a:bodyPr lIns="0" tIns="0" rIns="0" bIns="0" rtlCol="0" anchor="ctr"/>
          <a:lstStyle/>
          <a:p>
            <a:pPr algn="ctr">
              <a:lnSpc>
                <a:spcPct val="125000"/>
              </a:lnSpc>
            </a:pPr>
            <a:r>
              <a:rPr lang="es-MX" sz="3999" dirty="0">
                <a:solidFill>
                  <a:schemeClr val="bg1"/>
                </a:solidFill>
                <a:latin typeface="Cambria" panose="02040503050406030204" pitchFamily="18" charset="0"/>
                <a:ea typeface="Cambria" panose="02040503050406030204" pitchFamily="18" charset="0"/>
                <a:cs typeface="Open Sans Extrabold" panose="020B0906030804020204" pitchFamily="34" charset="0"/>
              </a:rPr>
              <a:t>3</a:t>
            </a:r>
            <a:endParaRPr lang="es-SV" sz="3999" dirty="0">
              <a:solidFill>
                <a:schemeClr val="bg1"/>
              </a:solidFill>
              <a:latin typeface="Cambria" panose="02040503050406030204" pitchFamily="18" charset="0"/>
              <a:ea typeface="Cambria" panose="02040503050406030204" pitchFamily="18" charset="0"/>
              <a:cs typeface="Open Sans Extrabold" panose="020B0906030804020204" pitchFamily="34" charset="0"/>
            </a:endParaRPr>
          </a:p>
        </p:txBody>
      </p:sp>
      <p:sp>
        <p:nvSpPr>
          <p:cNvPr id="71" name="70 Rectángulo"/>
          <p:cNvSpPr/>
          <p:nvPr/>
        </p:nvSpPr>
        <p:spPr bwMode="auto">
          <a:xfrm>
            <a:off x="371286" y="4302651"/>
            <a:ext cx="806155" cy="835480"/>
          </a:xfrm>
          <a:prstGeom prst="rect">
            <a:avLst/>
          </a:prstGeom>
          <a:solidFill>
            <a:schemeClr val="accent4">
              <a:lumMod val="50000"/>
            </a:schemeClr>
          </a:solidFill>
          <a:ln>
            <a:noFill/>
          </a:ln>
          <a:effectLst/>
          <a:extLst/>
        </p:spPr>
        <p:txBody>
          <a:bodyPr lIns="0" tIns="0" rIns="0" bIns="0" rtlCol="0" anchor="ctr"/>
          <a:lstStyle/>
          <a:p>
            <a:pPr algn="ctr">
              <a:lnSpc>
                <a:spcPct val="125000"/>
              </a:lnSpc>
            </a:pPr>
            <a:r>
              <a:rPr lang="es-MX" sz="3999" dirty="0">
                <a:solidFill>
                  <a:schemeClr val="bg1"/>
                </a:solidFill>
                <a:latin typeface="Cambria" panose="02040503050406030204" pitchFamily="18" charset="0"/>
                <a:ea typeface="Cambria" panose="02040503050406030204" pitchFamily="18" charset="0"/>
                <a:cs typeface="Open Sans Extrabold" panose="020B0906030804020204" pitchFamily="34" charset="0"/>
              </a:rPr>
              <a:t>4</a:t>
            </a:r>
            <a:endParaRPr lang="es-SV" sz="3999" dirty="0">
              <a:solidFill>
                <a:schemeClr val="bg1"/>
              </a:solidFill>
              <a:latin typeface="Cambria" panose="02040503050406030204" pitchFamily="18" charset="0"/>
              <a:ea typeface="Cambria" panose="02040503050406030204" pitchFamily="18" charset="0"/>
              <a:cs typeface="Open Sans Extrabold" panose="020B0906030804020204" pitchFamily="34" charset="0"/>
            </a:endParaRPr>
          </a:p>
        </p:txBody>
      </p:sp>
      <p:sp>
        <p:nvSpPr>
          <p:cNvPr id="68" name="67 Rectángulo"/>
          <p:cNvSpPr/>
          <p:nvPr/>
        </p:nvSpPr>
        <p:spPr bwMode="auto">
          <a:xfrm>
            <a:off x="371286" y="1020472"/>
            <a:ext cx="806155" cy="835480"/>
          </a:xfrm>
          <a:prstGeom prst="rect">
            <a:avLst/>
          </a:prstGeom>
          <a:solidFill>
            <a:schemeClr val="accent4"/>
          </a:solidFill>
          <a:ln>
            <a:noFill/>
          </a:ln>
          <a:effectLst/>
          <a:extLst/>
        </p:spPr>
        <p:txBody>
          <a:bodyPr lIns="0" tIns="0" rIns="0" bIns="0" rtlCol="0" anchor="ctr"/>
          <a:lstStyle/>
          <a:p>
            <a:pPr algn="ctr">
              <a:lnSpc>
                <a:spcPct val="125000"/>
              </a:lnSpc>
            </a:pPr>
            <a:r>
              <a:rPr lang="es-MX" sz="3999" dirty="0">
                <a:solidFill>
                  <a:schemeClr val="bg1"/>
                </a:solidFill>
                <a:latin typeface="Cambria" panose="02040503050406030204" pitchFamily="18" charset="0"/>
                <a:ea typeface="Cambria" panose="02040503050406030204" pitchFamily="18" charset="0"/>
                <a:cs typeface="Open Sans Extrabold" panose="020B0906030804020204" pitchFamily="34" charset="0"/>
              </a:rPr>
              <a:t>1</a:t>
            </a:r>
            <a:endParaRPr lang="es-SV" sz="3999" dirty="0">
              <a:solidFill>
                <a:schemeClr val="bg1"/>
              </a:solidFill>
              <a:latin typeface="Cambria" panose="02040503050406030204" pitchFamily="18" charset="0"/>
              <a:ea typeface="Cambria" panose="02040503050406030204" pitchFamily="18" charset="0"/>
              <a:cs typeface="Open Sans Extrabold" panose="020B0906030804020204" pitchFamily="34" charset="0"/>
            </a:endParaRPr>
          </a:p>
        </p:txBody>
      </p:sp>
      <p:sp>
        <p:nvSpPr>
          <p:cNvPr id="69" name="68 Rectángulo"/>
          <p:cNvSpPr/>
          <p:nvPr/>
        </p:nvSpPr>
        <p:spPr bwMode="auto">
          <a:xfrm>
            <a:off x="371286" y="2114532"/>
            <a:ext cx="806155" cy="835480"/>
          </a:xfrm>
          <a:prstGeom prst="rect">
            <a:avLst/>
          </a:prstGeom>
          <a:solidFill>
            <a:srgbClr val="00B050"/>
          </a:solidFill>
          <a:ln>
            <a:noFill/>
          </a:ln>
          <a:effectLst/>
          <a:extLst/>
        </p:spPr>
        <p:txBody>
          <a:bodyPr lIns="0" tIns="0" rIns="0" bIns="0" rtlCol="0" anchor="ctr"/>
          <a:lstStyle/>
          <a:p>
            <a:pPr algn="ctr">
              <a:lnSpc>
                <a:spcPct val="125000"/>
              </a:lnSpc>
            </a:pPr>
            <a:r>
              <a:rPr lang="es-MX" sz="3999" dirty="0">
                <a:solidFill>
                  <a:schemeClr val="bg1"/>
                </a:solidFill>
                <a:latin typeface="Cambria" panose="02040503050406030204" pitchFamily="18" charset="0"/>
                <a:ea typeface="Cambria" panose="02040503050406030204" pitchFamily="18" charset="0"/>
                <a:cs typeface="Open Sans Extrabold" panose="020B0906030804020204" pitchFamily="34" charset="0"/>
              </a:rPr>
              <a:t>2</a:t>
            </a:r>
            <a:endParaRPr lang="es-SV" sz="3999" dirty="0">
              <a:solidFill>
                <a:schemeClr val="bg1"/>
              </a:solidFill>
              <a:latin typeface="Cambria" panose="02040503050406030204" pitchFamily="18" charset="0"/>
              <a:ea typeface="Cambria" panose="02040503050406030204" pitchFamily="18" charset="0"/>
              <a:cs typeface="Open Sans Extrabold" panose="020B0906030804020204" pitchFamily="34" charset="0"/>
            </a:endParaRPr>
          </a:p>
        </p:txBody>
      </p:sp>
      <p:sp>
        <p:nvSpPr>
          <p:cNvPr id="8" name="7 Subtítulo"/>
          <p:cNvSpPr>
            <a:spLocks noGrp="1"/>
          </p:cNvSpPr>
          <p:nvPr>
            <p:ph type="subTitle" idx="1"/>
          </p:nvPr>
        </p:nvSpPr>
        <p:spPr>
          <a:xfrm>
            <a:off x="371286" y="176802"/>
            <a:ext cx="5101378" cy="671393"/>
          </a:xfrm>
        </p:spPr>
        <p:txBody>
          <a:bodyPr>
            <a:normAutofit lnSpcReduction="10000"/>
          </a:bodyPr>
          <a:lstStyle/>
          <a:p>
            <a:r>
              <a:rPr lang="es-SV" sz="4400" dirty="0" smtClean="0">
                <a:latin typeface="Cambria" panose="02040503050406030204" pitchFamily="18" charset="0"/>
                <a:ea typeface="Cambria" panose="02040503050406030204" pitchFamily="18" charset="0"/>
              </a:rPr>
              <a:t>AGENDA</a:t>
            </a:r>
            <a:endParaRPr lang="es-SV" sz="4400" dirty="0">
              <a:latin typeface="Cambria" panose="02040503050406030204" pitchFamily="18" charset="0"/>
              <a:ea typeface="Cambria" panose="02040503050406030204" pitchFamily="18" charset="0"/>
            </a:endParaRPr>
          </a:p>
        </p:txBody>
      </p:sp>
      <p:sp>
        <p:nvSpPr>
          <p:cNvPr id="15" name="14 Marcador de número de diapositiva"/>
          <p:cNvSpPr>
            <a:spLocks noGrp="1"/>
          </p:cNvSpPr>
          <p:nvPr>
            <p:ph type="sldNum" sz="quarter" idx="12"/>
          </p:nvPr>
        </p:nvSpPr>
        <p:spPr/>
        <p:txBody>
          <a:bodyPr/>
          <a:lstStyle/>
          <a:p>
            <a:fld id="{FF439014-E629-42E3-A58B-61A0F1C8CFFE}" type="slidenum">
              <a:rPr lang="es-SV" smtClean="0">
                <a:latin typeface="Cambria" panose="02040503050406030204" pitchFamily="18" charset="0"/>
                <a:ea typeface="Cambria" panose="02040503050406030204" pitchFamily="18" charset="0"/>
              </a:rPr>
              <a:pPr/>
              <a:t>2</a:t>
            </a:fld>
            <a:endParaRPr lang="es-SV">
              <a:latin typeface="Cambria" panose="02040503050406030204" pitchFamily="18" charset="0"/>
              <a:ea typeface="Cambria" panose="02040503050406030204" pitchFamily="18" charset="0"/>
            </a:endParaRPr>
          </a:p>
        </p:txBody>
      </p:sp>
      <p:sp>
        <p:nvSpPr>
          <p:cNvPr id="14" name="13 Marcador de pie de página"/>
          <p:cNvSpPr>
            <a:spLocks noGrp="1"/>
          </p:cNvSpPr>
          <p:nvPr>
            <p:ph type="ftr" sz="quarter" idx="4294967295"/>
          </p:nvPr>
        </p:nvSpPr>
        <p:spPr>
          <a:xfrm>
            <a:off x="0" y="5794647"/>
            <a:ext cx="4114800" cy="365125"/>
          </a:xfrm>
          <a:prstGeom prst="rect">
            <a:avLst/>
          </a:prstGeom>
        </p:spPr>
        <p:txBody>
          <a:bodyPr/>
          <a:lstStyle/>
          <a:p>
            <a:pPr>
              <a:lnSpc>
                <a:spcPct val="125000"/>
              </a:lnSpc>
            </a:pPr>
            <a:r>
              <a:rPr lang="it-IT" sz="900" dirty="0" smtClean="0">
                <a:latin typeface="Cambria" panose="02040503050406030204" pitchFamily="18" charset="0"/>
                <a:ea typeface="Cambria" panose="02040503050406030204" pitchFamily="18" charset="0"/>
              </a:rPr>
              <a:t> </a:t>
            </a:r>
            <a:endParaRPr lang="en-US" sz="900" dirty="0">
              <a:latin typeface="Cambria" panose="02040503050406030204" pitchFamily="18" charset="0"/>
              <a:ea typeface="Cambria" panose="02040503050406030204" pitchFamily="18" charset="0"/>
            </a:endParaRPr>
          </a:p>
        </p:txBody>
      </p:sp>
      <p:sp>
        <p:nvSpPr>
          <p:cNvPr id="46" name="45 Rectángulo"/>
          <p:cNvSpPr/>
          <p:nvPr/>
        </p:nvSpPr>
        <p:spPr bwMode="auto">
          <a:xfrm>
            <a:off x="1181280" y="1020472"/>
            <a:ext cx="4448811" cy="835480"/>
          </a:xfrm>
          <a:prstGeom prst="rect">
            <a:avLst/>
          </a:prstGeom>
          <a:solidFill>
            <a:schemeClr val="accent4"/>
          </a:solidFill>
          <a:ln>
            <a:noFill/>
          </a:ln>
          <a:effectLst/>
          <a:extLst/>
        </p:spPr>
        <p:txBody>
          <a:bodyPr lIns="0" tIns="0" rIns="0" bIns="0" rtlCol="0" anchor="ctr"/>
          <a:lstStyle/>
          <a:p>
            <a:pPr algn="ctr"/>
            <a:endParaRPr lang="es-SV" sz="900">
              <a:latin typeface="Cambria" panose="02040503050406030204" pitchFamily="18" charset="0"/>
              <a:ea typeface="Cambria" panose="02040503050406030204" pitchFamily="18" charset="0"/>
            </a:endParaRPr>
          </a:p>
        </p:txBody>
      </p:sp>
      <p:sp>
        <p:nvSpPr>
          <p:cNvPr id="47" name="4 Rectángulo"/>
          <p:cNvSpPr/>
          <p:nvPr/>
        </p:nvSpPr>
        <p:spPr bwMode="auto">
          <a:xfrm>
            <a:off x="1171756" y="1020472"/>
            <a:ext cx="1566569" cy="835480"/>
          </a:xfrm>
          <a:custGeom>
            <a:avLst/>
            <a:gdLst/>
            <a:ahLst/>
            <a:cxnLst/>
            <a:rect l="l" t="t" r="r" b="b"/>
            <a:pathLst>
              <a:path w="3133501" h="1787016">
                <a:moveTo>
                  <a:pt x="0" y="0"/>
                </a:moveTo>
                <a:lnTo>
                  <a:pt x="3133501" y="0"/>
                </a:lnTo>
                <a:cubicBezTo>
                  <a:pt x="2908373" y="801608"/>
                  <a:pt x="2332189" y="1455792"/>
                  <a:pt x="1581065" y="1787016"/>
                </a:cubicBezTo>
                <a:lnTo>
                  <a:pt x="0" y="1787016"/>
                </a:lnTo>
                <a:close/>
              </a:path>
            </a:pathLst>
          </a:custGeom>
          <a:solidFill>
            <a:schemeClr val="bg1"/>
          </a:solidFill>
          <a:ln w="3175" cap="rnd" cmpd="sng">
            <a:noFill/>
            <a:bevel/>
          </a:ln>
          <a:effectLst>
            <a:outerShdw blurRad="63500" sx="102000" sy="102000" algn="ctr" rotWithShape="0">
              <a:prstClr val="black">
                <a:alpha val="40000"/>
              </a:prstClr>
            </a:outerShdw>
          </a:effectLst>
          <a:scene3d>
            <a:camera prst="orthographicFront"/>
            <a:lightRig rig="contrasting" dir="t"/>
          </a:scene3d>
          <a:sp3d prstMaterial="metal">
            <a:bevelT w="0" h="25400" prst="coolSlant"/>
            <a:contourClr>
              <a:srgbClr val="BEC7CC"/>
            </a:contourClr>
          </a:sp3d>
          <a:extLst/>
        </p:spPr>
        <p:style>
          <a:lnRef idx="2">
            <a:schemeClr val="accent1">
              <a:shade val="50000"/>
            </a:schemeClr>
          </a:lnRef>
          <a:fillRef idx="1">
            <a:schemeClr val="accent1"/>
          </a:fillRef>
          <a:effectRef idx="0">
            <a:schemeClr val="accent1"/>
          </a:effectRef>
          <a:fontRef idx="minor">
            <a:schemeClr val="lt1"/>
          </a:fontRef>
        </p:style>
        <p:txBody>
          <a:bodyPr lIns="91364" tIns="45684" rIns="91364" bIns="45684" rtlCol="0" anchor="ctr"/>
          <a:lstStyle/>
          <a:p>
            <a:pPr algn="ctr"/>
            <a:endParaRPr lang="es-SV" sz="900">
              <a:latin typeface="Cambria" panose="02040503050406030204" pitchFamily="18" charset="0"/>
              <a:ea typeface="Cambria" panose="02040503050406030204" pitchFamily="18" charset="0"/>
            </a:endParaRPr>
          </a:p>
        </p:txBody>
      </p:sp>
      <p:grpSp>
        <p:nvGrpSpPr>
          <p:cNvPr id="48" name="Group 15"/>
          <p:cNvGrpSpPr>
            <a:grpSpLocks noChangeAspect="1"/>
          </p:cNvGrpSpPr>
          <p:nvPr/>
        </p:nvGrpSpPr>
        <p:grpSpPr bwMode="auto">
          <a:xfrm>
            <a:off x="1606861" y="1268492"/>
            <a:ext cx="343051" cy="339440"/>
            <a:chOff x="12172" y="2923"/>
            <a:chExt cx="1615" cy="1598"/>
          </a:xfrm>
          <a:solidFill>
            <a:schemeClr val="tx1">
              <a:lumMod val="75000"/>
              <a:lumOff val="25000"/>
            </a:schemeClr>
          </a:solidFill>
        </p:grpSpPr>
        <p:sp>
          <p:nvSpPr>
            <p:cNvPr id="49" name="Freeform 17"/>
            <p:cNvSpPr>
              <a:spLocks noEditPoints="1"/>
            </p:cNvSpPr>
            <p:nvPr/>
          </p:nvSpPr>
          <p:spPr bwMode="auto">
            <a:xfrm>
              <a:off x="12172" y="2923"/>
              <a:ext cx="1615" cy="1598"/>
            </a:xfrm>
            <a:custGeom>
              <a:avLst/>
              <a:gdLst>
                <a:gd name="T0" fmla="*/ 214 w 3228"/>
                <a:gd name="T1" fmla="*/ 2737 h 3195"/>
                <a:gd name="T2" fmla="*/ 177 w 3228"/>
                <a:gd name="T3" fmla="*/ 2843 h 3195"/>
                <a:gd name="T4" fmla="*/ 220 w 3228"/>
                <a:gd name="T5" fmla="*/ 2956 h 3195"/>
                <a:gd name="T6" fmla="*/ 324 w 3228"/>
                <a:gd name="T7" fmla="*/ 3016 h 3195"/>
                <a:gd name="T8" fmla="*/ 440 w 3228"/>
                <a:gd name="T9" fmla="*/ 2998 h 3195"/>
                <a:gd name="T10" fmla="*/ 1241 w 3228"/>
                <a:gd name="T11" fmla="*/ 2116 h 3195"/>
                <a:gd name="T12" fmla="*/ 1046 w 3228"/>
                <a:gd name="T13" fmla="*/ 1910 h 3195"/>
                <a:gd name="T14" fmla="*/ 1786 w 3228"/>
                <a:gd name="T15" fmla="*/ 226 h 3195"/>
                <a:gd name="T16" fmla="*/ 1508 w 3228"/>
                <a:gd name="T17" fmla="*/ 336 h 3195"/>
                <a:gd name="T18" fmla="*/ 1278 w 3228"/>
                <a:gd name="T19" fmla="*/ 519 h 3195"/>
                <a:gd name="T20" fmla="*/ 1111 w 3228"/>
                <a:gd name="T21" fmla="*/ 759 h 3195"/>
                <a:gd name="T22" fmla="*/ 1021 w 3228"/>
                <a:gd name="T23" fmla="*/ 1044 h 3195"/>
                <a:gd name="T24" fmla="*/ 1021 w 3228"/>
                <a:gd name="T25" fmla="*/ 1353 h 3195"/>
                <a:gd name="T26" fmla="*/ 1111 w 3228"/>
                <a:gd name="T27" fmla="*/ 1637 h 3195"/>
                <a:gd name="T28" fmla="*/ 1278 w 3228"/>
                <a:gd name="T29" fmla="*/ 1878 h 3195"/>
                <a:gd name="T30" fmla="*/ 1508 w 3228"/>
                <a:gd name="T31" fmla="*/ 2061 h 3195"/>
                <a:gd name="T32" fmla="*/ 1786 w 3228"/>
                <a:gd name="T33" fmla="*/ 2170 h 3195"/>
                <a:gd name="T34" fmla="*/ 2097 w 3228"/>
                <a:gd name="T35" fmla="*/ 2194 h 3195"/>
                <a:gd name="T36" fmla="*/ 2393 w 3228"/>
                <a:gd name="T37" fmla="*/ 2125 h 3195"/>
                <a:gd name="T38" fmla="*/ 2649 w 3228"/>
                <a:gd name="T39" fmla="*/ 1977 h 3195"/>
                <a:gd name="T40" fmla="*/ 2849 w 3228"/>
                <a:gd name="T41" fmla="*/ 1764 h 3195"/>
                <a:gd name="T42" fmla="*/ 2980 w 3228"/>
                <a:gd name="T43" fmla="*/ 1499 h 3195"/>
                <a:gd name="T44" fmla="*/ 3026 w 3228"/>
                <a:gd name="T45" fmla="*/ 1198 h 3195"/>
                <a:gd name="T46" fmla="*/ 2980 w 3228"/>
                <a:gd name="T47" fmla="*/ 897 h 3195"/>
                <a:gd name="T48" fmla="*/ 2849 w 3228"/>
                <a:gd name="T49" fmla="*/ 632 h 3195"/>
                <a:gd name="T50" fmla="*/ 2649 w 3228"/>
                <a:gd name="T51" fmla="*/ 419 h 3195"/>
                <a:gd name="T52" fmla="*/ 2393 w 3228"/>
                <a:gd name="T53" fmla="*/ 271 h 3195"/>
                <a:gd name="T54" fmla="*/ 2097 w 3228"/>
                <a:gd name="T55" fmla="*/ 203 h 3195"/>
                <a:gd name="T56" fmla="*/ 2104 w 3228"/>
                <a:gd name="T57" fmla="*/ 3 h 3195"/>
                <a:gd name="T58" fmla="*/ 2432 w 3228"/>
                <a:gd name="T59" fmla="*/ 72 h 3195"/>
                <a:gd name="T60" fmla="*/ 2720 w 3228"/>
                <a:gd name="T61" fmla="*/ 222 h 3195"/>
                <a:gd name="T62" fmla="*/ 2955 w 3228"/>
                <a:gd name="T63" fmla="*/ 440 h 3195"/>
                <a:gd name="T64" fmla="*/ 3125 w 3228"/>
                <a:gd name="T65" fmla="*/ 713 h 3195"/>
                <a:gd name="T66" fmla="*/ 3217 w 3228"/>
                <a:gd name="T67" fmla="*/ 1028 h 3195"/>
                <a:gd name="T68" fmla="*/ 3217 w 3228"/>
                <a:gd name="T69" fmla="*/ 1367 h 3195"/>
                <a:gd name="T70" fmla="*/ 3125 w 3228"/>
                <a:gd name="T71" fmla="*/ 1683 h 3195"/>
                <a:gd name="T72" fmla="*/ 2955 w 3228"/>
                <a:gd name="T73" fmla="*/ 1957 h 3195"/>
                <a:gd name="T74" fmla="*/ 2720 w 3228"/>
                <a:gd name="T75" fmla="*/ 2174 h 3195"/>
                <a:gd name="T76" fmla="*/ 2432 w 3228"/>
                <a:gd name="T77" fmla="*/ 2324 h 3195"/>
                <a:gd name="T78" fmla="*/ 2104 w 3228"/>
                <a:gd name="T79" fmla="*/ 2393 h 3195"/>
                <a:gd name="T80" fmla="*/ 1762 w 3228"/>
                <a:gd name="T81" fmla="*/ 2369 h 3195"/>
                <a:gd name="T82" fmla="*/ 1452 w 3228"/>
                <a:gd name="T83" fmla="*/ 2256 h 3195"/>
                <a:gd name="T84" fmla="*/ 549 w 3228"/>
                <a:gd name="T85" fmla="*/ 3139 h 3195"/>
                <a:gd name="T86" fmla="*/ 398 w 3228"/>
                <a:gd name="T87" fmla="*/ 3193 h 3195"/>
                <a:gd name="T88" fmla="*/ 218 w 3228"/>
                <a:gd name="T89" fmla="*/ 3168 h 3195"/>
                <a:gd name="T90" fmla="*/ 74 w 3228"/>
                <a:gd name="T91" fmla="*/ 3059 h 3195"/>
                <a:gd name="T92" fmla="*/ 3 w 3228"/>
                <a:gd name="T93" fmla="*/ 2891 h 3195"/>
                <a:gd name="T94" fmla="*/ 22 w 3228"/>
                <a:gd name="T95" fmla="*/ 2723 h 3195"/>
                <a:gd name="T96" fmla="*/ 107 w 3228"/>
                <a:gd name="T97" fmla="*/ 2592 h 3195"/>
                <a:gd name="T98" fmla="*/ 881 w 3228"/>
                <a:gd name="T99" fmla="*/ 1609 h 3195"/>
                <a:gd name="T100" fmla="*/ 810 w 3228"/>
                <a:gd name="T101" fmla="*/ 1284 h 3195"/>
                <a:gd name="T102" fmla="*/ 834 w 3228"/>
                <a:gd name="T103" fmla="*/ 947 h 3195"/>
                <a:gd name="T104" fmla="*/ 946 w 3228"/>
                <a:gd name="T105" fmla="*/ 640 h 3195"/>
                <a:gd name="T106" fmla="*/ 1134 w 3228"/>
                <a:gd name="T107" fmla="*/ 380 h 3195"/>
                <a:gd name="T108" fmla="*/ 1384 w 3228"/>
                <a:gd name="T109" fmla="*/ 177 h 3195"/>
                <a:gd name="T110" fmla="*/ 1683 w 3228"/>
                <a:gd name="T111" fmla="*/ 46 h 3195"/>
                <a:gd name="T112" fmla="*/ 2018 w 3228"/>
                <a:gd name="T113" fmla="*/ 0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28" h="3195">
                  <a:moveTo>
                    <a:pt x="1046" y="1910"/>
                  </a:moveTo>
                  <a:lnTo>
                    <a:pt x="232" y="2715"/>
                  </a:lnTo>
                  <a:lnTo>
                    <a:pt x="232" y="2716"/>
                  </a:lnTo>
                  <a:lnTo>
                    <a:pt x="214" y="2737"/>
                  </a:lnTo>
                  <a:lnTo>
                    <a:pt x="199" y="2760"/>
                  </a:lnTo>
                  <a:lnTo>
                    <a:pt x="188" y="2786"/>
                  </a:lnTo>
                  <a:lnTo>
                    <a:pt x="181" y="2813"/>
                  </a:lnTo>
                  <a:lnTo>
                    <a:pt x="177" y="2843"/>
                  </a:lnTo>
                  <a:lnTo>
                    <a:pt x="181" y="2875"/>
                  </a:lnTo>
                  <a:lnTo>
                    <a:pt x="189" y="2904"/>
                  </a:lnTo>
                  <a:lnTo>
                    <a:pt x="202" y="2932"/>
                  </a:lnTo>
                  <a:lnTo>
                    <a:pt x="220" y="2956"/>
                  </a:lnTo>
                  <a:lnTo>
                    <a:pt x="241" y="2978"/>
                  </a:lnTo>
                  <a:lnTo>
                    <a:pt x="266" y="2995"/>
                  </a:lnTo>
                  <a:lnTo>
                    <a:pt x="294" y="3008"/>
                  </a:lnTo>
                  <a:lnTo>
                    <a:pt x="324" y="3016"/>
                  </a:lnTo>
                  <a:lnTo>
                    <a:pt x="356" y="3019"/>
                  </a:lnTo>
                  <a:lnTo>
                    <a:pt x="386" y="3017"/>
                  </a:lnTo>
                  <a:lnTo>
                    <a:pt x="414" y="3010"/>
                  </a:lnTo>
                  <a:lnTo>
                    <a:pt x="440" y="2998"/>
                  </a:lnTo>
                  <a:lnTo>
                    <a:pt x="463" y="2983"/>
                  </a:lnTo>
                  <a:lnTo>
                    <a:pt x="484" y="2965"/>
                  </a:lnTo>
                  <a:lnTo>
                    <a:pt x="1297" y="2160"/>
                  </a:lnTo>
                  <a:lnTo>
                    <a:pt x="1241" y="2116"/>
                  </a:lnTo>
                  <a:lnTo>
                    <a:pt x="1188" y="2069"/>
                  </a:lnTo>
                  <a:lnTo>
                    <a:pt x="1137" y="2019"/>
                  </a:lnTo>
                  <a:lnTo>
                    <a:pt x="1091" y="1966"/>
                  </a:lnTo>
                  <a:lnTo>
                    <a:pt x="1046" y="1910"/>
                  </a:lnTo>
                  <a:close/>
                  <a:moveTo>
                    <a:pt x="2018" y="200"/>
                  </a:moveTo>
                  <a:lnTo>
                    <a:pt x="1939" y="203"/>
                  </a:lnTo>
                  <a:lnTo>
                    <a:pt x="1861" y="211"/>
                  </a:lnTo>
                  <a:lnTo>
                    <a:pt x="1786" y="226"/>
                  </a:lnTo>
                  <a:lnTo>
                    <a:pt x="1714" y="246"/>
                  </a:lnTo>
                  <a:lnTo>
                    <a:pt x="1643" y="271"/>
                  </a:lnTo>
                  <a:lnTo>
                    <a:pt x="1574" y="301"/>
                  </a:lnTo>
                  <a:lnTo>
                    <a:pt x="1508" y="336"/>
                  </a:lnTo>
                  <a:lnTo>
                    <a:pt x="1447" y="376"/>
                  </a:lnTo>
                  <a:lnTo>
                    <a:pt x="1387" y="419"/>
                  </a:lnTo>
                  <a:lnTo>
                    <a:pt x="1331" y="467"/>
                  </a:lnTo>
                  <a:lnTo>
                    <a:pt x="1278" y="519"/>
                  </a:lnTo>
                  <a:lnTo>
                    <a:pt x="1231" y="574"/>
                  </a:lnTo>
                  <a:lnTo>
                    <a:pt x="1187" y="632"/>
                  </a:lnTo>
                  <a:lnTo>
                    <a:pt x="1146" y="694"/>
                  </a:lnTo>
                  <a:lnTo>
                    <a:pt x="1111" y="759"/>
                  </a:lnTo>
                  <a:lnTo>
                    <a:pt x="1081" y="827"/>
                  </a:lnTo>
                  <a:lnTo>
                    <a:pt x="1055" y="897"/>
                  </a:lnTo>
                  <a:lnTo>
                    <a:pt x="1036" y="969"/>
                  </a:lnTo>
                  <a:lnTo>
                    <a:pt x="1021" y="1044"/>
                  </a:lnTo>
                  <a:lnTo>
                    <a:pt x="1012" y="1120"/>
                  </a:lnTo>
                  <a:lnTo>
                    <a:pt x="1009" y="1198"/>
                  </a:lnTo>
                  <a:lnTo>
                    <a:pt x="1012" y="1277"/>
                  </a:lnTo>
                  <a:lnTo>
                    <a:pt x="1021" y="1353"/>
                  </a:lnTo>
                  <a:lnTo>
                    <a:pt x="1036" y="1428"/>
                  </a:lnTo>
                  <a:lnTo>
                    <a:pt x="1055" y="1499"/>
                  </a:lnTo>
                  <a:lnTo>
                    <a:pt x="1081" y="1570"/>
                  </a:lnTo>
                  <a:lnTo>
                    <a:pt x="1111" y="1637"/>
                  </a:lnTo>
                  <a:lnTo>
                    <a:pt x="1146" y="1702"/>
                  </a:lnTo>
                  <a:lnTo>
                    <a:pt x="1187" y="1764"/>
                  </a:lnTo>
                  <a:lnTo>
                    <a:pt x="1231" y="1823"/>
                  </a:lnTo>
                  <a:lnTo>
                    <a:pt x="1278" y="1878"/>
                  </a:lnTo>
                  <a:lnTo>
                    <a:pt x="1331" y="1930"/>
                  </a:lnTo>
                  <a:lnTo>
                    <a:pt x="1387" y="1977"/>
                  </a:lnTo>
                  <a:lnTo>
                    <a:pt x="1447" y="2021"/>
                  </a:lnTo>
                  <a:lnTo>
                    <a:pt x="1508" y="2061"/>
                  </a:lnTo>
                  <a:lnTo>
                    <a:pt x="1574" y="2096"/>
                  </a:lnTo>
                  <a:lnTo>
                    <a:pt x="1643" y="2125"/>
                  </a:lnTo>
                  <a:lnTo>
                    <a:pt x="1714" y="2151"/>
                  </a:lnTo>
                  <a:lnTo>
                    <a:pt x="1786" y="2170"/>
                  </a:lnTo>
                  <a:lnTo>
                    <a:pt x="1861" y="2184"/>
                  </a:lnTo>
                  <a:lnTo>
                    <a:pt x="1939" y="2194"/>
                  </a:lnTo>
                  <a:lnTo>
                    <a:pt x="2018" y="2197"/>
                  </a:lnTo>
                  <a:lnTo>
                    <a:pt x="2097" y="2194"/>
                  </a:lnTo>
                  <a:lnTo>
                    <a:pt x="2174" y="2184"/>
                  </a:lnTo>
                  <a:lnTo>
                    <a:pt x="2249" y="2170"/>
                  </a:lnTo>
                  <a:lnTo>
                    <a:pt x="2323" y="2151"/>
                  </a:lnTo>
                  <a:lnTo>
                    <a:pt x="2393" y="2125"/>
                  </a:lnTo>
                  <a:lnTo>
                    <a:pt x="2462" y="2096"/>
                  </a:lnTo>
                  <a:lnTo>
                    <a:pt x="2527" y="2061"/>
                  </a:lnTo>
                  <a:lnTo>
                    <a:pt x="2590" y="2021"/>
                  </a:lnTo>
                  <a:lnTo>
                    <a:pt x="2649" y="1977"/>
                  </a:lnTo>
                  <a:lnTo>
                    <a:pt x="2704" y="1930"/>
                  </a:lnTo>
                  <a:lnTo>
                    <a:pt x="2757" y="1878"/>
                  </a:lnTo>
                  <a:lnTo>
                    <a:pt x="2805" y="1823"/>
                  </a:lnTo>
                  <a:lnTo>
                    <a:pt x="2849" y="1764"/>
                  </a:lnTo>
                  <a:lnTo>
                    <a:pt x="2889" y="1702"/>
                  </a:lnTo>
                  <a:lnTo>
                    <a:pt x="2924" y="1637"/>
                  </a:lnTo>
                  <a:lnTo>
                    <a:pt x="2955" y="1570"/>
                  </a:lnTo>
                  <a:lnTo>
                    <a:pt x="2980" y="1499"/>
                  </a:lnTo>
                  <a:lnTo>
                    <a:pt x="3000" y="1428"/>
                  </a:lnTo>
                  <a:lnTo>
                    <a:pt x="3015" y="1353"/>
                  </a:lnTo>
                  <a:lnTo>
                    <a:pt x="3024" y="1277"/>
                  </a:lnTo>
                  <a:lnTo>
                    <a:pt x="3026" y="1198"/>
                  </a:lnTo>
                  <a:lnTo>
                    <a:pt x="3024" y="1120"/>
                  </a:lnTo>
                  <a:lnTo>
                    <a:pt x="3015" y="1044"/>
                  </a:lnTo>
                  <a:lnTo>
                    <a:pt x="3000" y="969"/>
                  </a:lnTo>
                  <a:lnTo>
                    <a:pt x="2980" y="897"/>
                  </a:lnTo>
                  <a:lnTo>
                    <a:pt x="2955" y="827"/>
                  </a:lnTo>
                  <a:lnTo>
                    <a:pt x="2924" y="759"/>
                  </a:lnTo>
                  <a:lnTo>
                    <a:pt x="2889" y="694"/>
                  </a:lnTo>
                  <a:lnTo>
                    <a:pt x="2849" y="632"/>
                  </a:lnTo>
                  <a:lnTo>
                    <a:pt x="2805" y="574"/>
                  </a:lnTo>
                  <a:lnTo>
                    <a:pt x="2757" y="519"/>
                  </a:lnTo>
                  <a:lnTo>
                    <a:pt x="2704" y="467"/>
                  </a:lnTo>
                  <a:lnTo>
                    <a:pt x="2649" y="419"/>
                  </a:lnTo>
                  <a:lnTo>
                    <a:pt x="2590" y="376"/>
                  </a:lnTo>
                  <a:lnTo>
                    <a:pt x="2527" y="336"/>
                  </a:lnTo>
                  <a:lnTo>
                    <a:pt x="2462" y="301"/>
                  </a:lnTo>
                  <a:lnTo>
                    <a:pt x="2393" y="271"/>
                  </a:lnTo>
                  <a:lnTo>
                    <a:pt x="2323" y="246"/>
                  </a:lnTo>
                  <a:lnTo>
                    <a:pt x="2249" y="226"/>
                  </a:lnTo>
                  <a:lnTo>
                    <a:pt x="2174" y="211"/>
                  </a:lnTo>
                  <a:lnTo>
                    <a:pt x="2097" y="203"/>
                  </a:lnTo>
                  <a:lnTo>
                    <a:pt x="2018" y="200"/>
                  </a:lnTo>
                  <a:close/>
                  <a:moveTo>
                    <a:pt x="2018" y="0"/>
                  </a:moveTo>
                  <a:lnTo>
                    <a:pt x="2018" y="0"/>
                  </a:lnTo>
                  <a:lnTo>
                    <a:pt x="2104" y="3"/>
                  </a:lnTo>
                  <a:lnTo>
                    <a:pt x="2189" y="11"/>
                  </a:lnTo>
                  <a:lnTo>
                    <a:pt x="2272" y="27"/>
                  </a:lnTo>
                  <a:lnTo>
                    <a:pt x="2352" y="46"/>
                  </a:lnTo>
                  <a:lnTo>
                    <a:pt x="2432" y="72"/>
                  </a:lnTo>
                  <a:lnTo>
                    <a:pt x="2508" y="102"/>
                  </a:lnTo>
                  <a:lnTo>
                    <a:pt x="2582" y="137"/>
                  </a:lnTo>
                  <a:lnTo>
                    <a:pt x="2652" y="177"/>
                  </a:lnTo>
                  <a:lnTo>
                    <a:pt x="2720" y="222"/>
                  </a:lnTo>
                  <a:lnTo>
                    <a:pt x="2784" y="271"/>
                  </a:lnTo>
                  <a:lnTo>
                    <a:pt x="2845" y="323"/>
                  </a:lnTo>
                  <a:lnTo>
                    <a:pt x="2902" y="380"/>
                  </a:lnTo>
                  <a:lnTo>
                    <a:pt x="2955" y="440"/>
                  </a:lnTo>
                  <a:lnTo>
                    <a:pt x="3005" y="503"/>
                  </a:lnTo>
                  <a:lnTo>
                    <a:pt x="3049" y="570"/>
                  </a:lnTo>
                  <a:lnTo>
                    <a:pt x="3090" y="640"/>
                  </a:lnTo>
                  <a:lnTo>
                    <a:pt x="3125" y="713"/>
                  </a:lnTo>
                  <a:lnTo>
                    <a:pt x="3156" y="788"/>
                  </a:lnTo>
                  <a:lnTo>
                    <a:pt x="3182" y="866"/>
                  </a:lnTo>
                  <a:lnTo>
                    <a:pt x="3202" y="947"/>
                  </a:lnTo>
                  <a:lnTo>
                    <a:pt x="3217" y="1028"/>
                  </a:lnTo>
                  <a:lnTo>
                    <a:pt x="3225" y="1113"/>
                  </a:lnTo>
                  <a:lnTo>
                    <a:pt x="3228" y="1198"/>
                  </a:lnTo>
                  <a:lnTo>
                    <a:pt x="3225" y="1284"/>
                  </a:lnTo>
                  <a:lnTo>
                    <a:pt x="3217" y="1367"/>
                  </a:lnTo>
                  <a:lnTo>
                    <a:pt x="3202" y="1450"/>
                  </a:lnTo>
                  <a:lnTo>
                    <a:pt x="3182" y="1530"/>
                  </a:lnTo>
                  <a:lnTo>
                    <a:pt x="3156" y="1607"/>
                  </a:lnTo>
                  <a:lnTo>
                    <a:pt x="3125" y="1683"/>
                  </a:lnTo>
                  <a:lnTo>
                    <a:pt x="3090" y="1756"/>
                  </a:lnTo>
                  <a:lnTo>
                    <a:pt x="3049" y="1826"/>
                  </a:lnTo>
                  <a:lnTo>
                    <a:pt x="3005" y="1892"/>
                  </a:lnTo>
                  <a:lnTo>
                    <a:pt x="2955" y="1957"/>
                  </a:lnTo>
                  <a:lnTo>
                    <a:pt x="2902" y="2017"/>
                  </a:lnTo>
                  <a:lnTo>
                    <a:pt x="2845" y="2073"/>
                  </a:lnTo>
                  <a:lnTo>
                    <a:pt x="2784" y="2126"/>
                  </a:lnTo>
                  <a:lnTo>
                    <a:pt x="2720" y="2174"/>
                  </a:lnTo>
                  <a:lnTo>
                    <a:pt x="2652" y="2219"/>
                  </a:lnTo>
                  <a:lnTo>
                    <a:pt x="2582" y="2259"/>
                  </a:lnTo>
                  <a:lnTo>
                    <a:pt x="2508" y="2294"/>
                  </a:lnTo>
                  <a:lnTo>
                    <a:pt x="2432" y="2324"/>
                  </a:lnTo>
                  <a:lnTo>
                    <a:pt x="2352" y="2350"/>
                  </a:lnTo>
                  <a:lnTo>
                    <a:pt x="2272" y="2369"/>
                  </a:lnTo>
                  <a:lnTo>
                    <a:pt x="2189" y="2385"/>
                  </a:lnTo>
                  <a:lnTo>
                    <a:pt x="2104" y="2393"/>
                  </a:lnTo>
                  <a:lnTo>
                    <a:pt x="2018" y="2396"/>
                  </a:lnTo>
                  <a:lnTo>
                    <a:pt x="1930" y="2393"/>
                  </a:lnTo>
                  <a:lnTo>
                    <a:pt x="1846" y="2384"/>
                  </a:lnTo>
                  <a:lnTo>
                    <a:pt x="1762" y="2369"/>
                  </a:lnTo>
                  <a:lnTo>
                    <a:pt x="1681" y="2349"/>
                  </a:lnTo>
                  <a:lnTo>
                    <a:pt x="1601" y="2323"/>
                  </a:lnTo>
                  <a:lnTo>
                    <a:pt x="1525" y="2292"/>
                  </a:lnTo>
                  <a:lnTo>
                    <a:pt x="1452" y="2256"/>
                  </a:lnTo>
                  <a:lnTo>
                    <a:pt x="610" y="3089"/>
                  </a:lnTo>
                  <a:lnTo>
                    <a:pt x="610" y="3089"/>
                  </a:lnTo>
                  <a:lnTo>
                    <a:pt x="581" y="3116"/>
                  </a:lnTo>
                  <a:lnTo>
                    <a:pt x="549" y="3139"/>
                  </a:lnTo>
                  <a:lnTo>
                    <a:pt x="514" y="3159"/>
                  </a:lnTo>
                  <a:lnTo>
                    <a:pt x="478" y="3174"/>
                  </a:lnTo>
                  <a:lnTo>
                    <a:pt x="438" y="3186"/>
                  </a:lnTo>
                  <a:lnTo>
                    <a:pt x="398" y="3193"/>
                  </a:lnTo>
                  <a:lnTo>
                    <a:pt x="356" y="3195"/>
                  </a:lnTo>
                  <a:lnTo>
                    <a:pt x="307" y="3192"/>
                  </a:lnTo>
                  <a:lnTo>
                    <a:pt x="262" y="3183"/>
                  </a:lnTo>
                  <a:lnTo>
                    <a:pt x="218" y="3168"/>
                  </a:lnTo>
                  <a:lnTo>
                    <a:pt x="176" y="3147"/>
                  </a:lnTo>
                  <a:lnTo>
                    <a:pt x="138" y="3122"/>
                  </a:lnTo>
                  <a:lnTo>
                    <a:pt x="104" y="3092"/>
                  </a:lnTo>
                  <a:lnTo>
                    <a:pt x="74" y="3059"/>
                  </a:lnTo>
                  <a:lnTo>
                    <a:pt x="48" y="3021"/>
                  </a:lnTo>
                  <a:lnTo>
                    <a:pt x="28" y="2980"/>
                  </a:lnTo>
                  <a:lnTo>
                    <a:pt x="12" y="2936"/>
                  </a:lnTo>
                  <a:lnTo>
                    <a:pt x="3" y="2891"/>
                  </a:lnTo>
                  <a:lnTo>
                    <a:pt x="0" y="2843"/>
                  </a:lnTo>
                  <a:lnTo>
                    <a:pt x="2" y="2801"/>
                  </a:lnTo>
                  <a:lnTo>
                    <a:pt x="9" y="2761"/>
                  </a:lnTo>
                  <a:lnTo>
                    <a:pt x="22" y="2723"/>
                  </a:lnTo>
                  <a:lnTo>
                    <a:pt x="37" y="2686"/>
                  </a:lnTo>
                  <a:lnTo>
                    <a:pt x="57" y="2652"/>
                  </a:lnTo>
                  <a:lnTo>
                    <a:pt x="80" y="2620"/>
                  </a:lnTo>
                  <a:lnTo>
                    <a:pt x="107" y="2592"/>
                  </a:lnTo>
                  <a:lnTo>
                    <a:pt x="106" y="2591"/>
                  </a:lnTo>
                  <a:lnTo>
                    <a:pt x="948" y="1758"/>
                  </a:lnTo>
                  <a:lnTo>
                    <a:pt x="912" y="1685"/>
                  </a:lnTo>
                  <a:lnTo>
                    <a:pt x="881" y="1609"/>
                  </a:lnTo>
                  <a:lnTo>
                    <a:pt x="854" y="1531"/>
                  </a:lnTo>
                  <a:lnTo>
                    <a:pt x="835" y="1451"/>
                  </a:lnTo>
                  <a:lnTo>
                    <a:pt x="819" y="1368"/>
                  </a:lnTo>
                  <a:lnTo>
                    <a:pt x="810" y="1284"/>
                  </a:lnTo>
                  <a:lnTo>
                    <a:pt x="807" y="1198"/>
                  </a:lnTo>
                  <a:lnTo>
                    <a:pt x="810" y="1113"/>
                  </a:lnTo>
                  <a:lnTo>
                    <a:pt x="819" y="1028"/>
                  </a:lnTo>
                  <a:lnTo>
                    <a:pt x="834" y="947"/>
                  </a:lnTo>
                  <a:lnTo>
                    <a:pt x="854" y="866"/>
                  </a:lnTo>
                  <a:lnTo>
                    <a:pt x="879" y="788"/>
                  </a:lnTo>
                  <a:lnTo>
                    <a:pt x="910" y="713"/>
                  </a:lnTo>
                  <a:lnTo>
                    <a:pt x="946" y="640"/>
                  </a:lnTo>
                  <a:lnTo>
                    <a:pt x="986" y="570"/>
                  </a:lnTo>
                  <a:lnTo>
                    <a:pt x="1031" y="503"/>
                  </a:lnTo>
                  <a:lnTo>
                    <a:pt x="1080" y="440"/>
                  </a:lnTo>
                  <a:lnTo>
                    <a:pt x="1134" y="380"/>
                  </a:lnTo>
                  <a:lnTo>
                    <a:pt x="1191" y="323"/>
                  </a:lnTo>
                  <a:lnTo>
                    <a:pt x="1252" y="271"/>
                  </a:lnTo>
                  <a:lnTo>
                    <a:pt x="1316" y="222"/>
                  </a:lnTo>
                  <a:lnTo>
                    <a:pt x="1384" y="177"/>
                  </a:lnTo>
                  <a:lnTo>
                    <a:pt x="1454" y="137"/>
                  </a:lnTo>
                  <a:lnTo>
                    <a:pt x="1528" y="102"/>
                  </a:lnTo>
                  <a:lnTo>
                    <a:pt x="1604" y="72"/>
                  </a:lnTo>
                  <a:lnTo>
                    <a:pt x="1683" y="46"/>
                  </a:lnTo>
                  <a:lnTo>
                    <a:pt x="1763" y="27"/>
                  </a:lnTo>
                  <a:lnTo>
                    <a:pt x="1847" y="11"/>
                  </a:lnTo>
                  <a:lnTo>
                    <a:pt x="1931" y="3"/>
                  </a:lnTo>
                  <a:lnTo>
                    <a:pt x="2018" y="0"/>
                  </a:lnTo>
                  <a:close/>
                </a:path>
              </a:pathLst>
            </a:custGeom>
            <a:grpFill/>
            <a:ln w="0">
              <a:noFill/>
              <a:prstDash val="solid"/>
              <a:round/>
              <a:headEnd/>
              <a:tailEnd/>
            </a:ln>
          </p:spPr>
          <p:txBody>
            <a:bodyPr vert="horz" wrap="square" lIns="45715" tIns="22858" rIns="45715" bIns="22858" numCol="1" anchor="t" anchorCtr="0" compatLnSpc="1">
              <a:prstTxWarp prst="textNoShape">
                <a:avLst/>
              </a:prstTxWarp>
            </a:bodyPr>
            <a:lstStyle/>
            <a:p>
              <a:endParaRPr lang="es-ES" sz="900">
                <a:latin typeface="Cambria" panose="02040503050406030204" pitchFamily="18" charset="0"/>
                <a:ea typeface="Cambria" panose="02040503050406030204" pitchFamily="18" charset="0"/>
              </a:endParaRPr>
            </a:p>
          </p:txBody>
        </p:sp>
        <p:sp>
          <p:nvSpPr>
            <p:cNvPr id="50" name="Freeform 18"/>
            <p:cNvSpPr>
              <a:spLocks/>
            </p:cNvSpPr>
            <p:nvPr/>
          </p:nvSpPr>
          <p:spPr bwMode="auto">
            <a:xfrm>
              <a:off x="12828" y="3173"/>
              <a:ext cx="378" cy="374"/>
            </a:xfrm>
            <a:custGeom>
              <a:avLst/>
              <a:gdLst>
                <a:gd name="T0" fmla="*/ 707 w 757"/>
                <a:gd name="T1" fmla="*/ 0 h 749"/>
                <a:gd name="T2" fmla="*/ 723 w 757"/>
                <a:gd name="T3" fmla="*/ 2 h 749"/>
                <a:gd name="T4" fmla="*/ 736 w 757"/>
                <a:gd name="T5" fmla="*/ 10 h 749"/>
                <a:gd name="T6" fmla="*/ 747 w 757"/>
                <a:gd name="T7" fmla="*/ 21 h 749"/>
                <a:gd name="T8" fmla="*/ 755 w 757"/>
                <a:gd name="T9" fmla="*/ 34 h 749"/>
                <a:gd name="T10" fmla="*/ 757 w 757"/>
                <a:gd name="T11" fmla="*/ 49 h 749"/>
                <a:gd name="T12" fmla="*/ 755 w 757"/>
                <a:gd name="T13" fmla="*/ 66 h 749"/>
                <a:gd name="T14" fmla="*/ 747 w 757"/>
                <a:gd name="T15" fmla="*/ 79 h 749"/>
                <a:gd name="T16" fmla="*/ 736 w 757"/>
                <a:gd name="T17" fmla="*/ 90 h 749"/>
                <a:gd name="T18" fmla="*/ 723 w 757"/>
                <a:gd name="T19" fmla="*/ 97 h 749"/>
                <a:gd name="T20" fmla="*/ 707 w 757"/>
                <a:gd name="T21" fmla="*/ 100 h 749"/>
                <a:gd name="T22" fmla="*/ 645 w 757"/>
                <a:gd name="T23" fmla="*/ 104 h 749"/>
                <a:gd name="T24" fmla="*/ 584 w 757"/>
                <a:gd name="T25" fmla="*/ 112 h 749"/>
                <a:gd name="T26" fmla="*/ 527 w 757"/>
                <a:gd name="T27" fmla="*/ 127 h 749"/>
                <a:gd name="T28" fmla="*/ 471 w 757"/>
                <a:gd name="T29" fmla="*/ 147 h 749"/>
                <a:gd name="T30" fmla="*/ 418 w 757"/>
                <a:gd name="T31" fmla="*/ 172 h 749"/>
                <a:gd name="T32" fmla="*/ 369 w 757"/>
                <a:gd name="T33" fmla="*/ 203 h 749"/>
                <a:gd name="T34" fmla="*/ 321 w 757"/>
                <a:gd name="T35" fmla="*/ 236 h 749"/>
                <a:gd name="T36" fmla="*/ 279 w 757"/>
                <a:gd name="T37" fmla="*/ 275 h 749"/>
                <a:gd name="T38" fmla="*/ 240 w 757"/>
                <a:gd name="T39" fmla="*/ 318 h 749"/>
                <a:gd name="T40" fmla="*/ 205 w 757"/>
                <a:gd name="T41" fmla="*/ 364 h 749"/>
                <a:gd name="T42" fmla="*/ 175 w 757"/>
                <a:gd name="T43" fmla="*/ 414 h 749"/>
                <a:gd name="T44" fmla="*/ 149 w 757"/>
                <a:gd name="T45" fmla="*/ 466 h 749"/>
                <a:gd name="T46" fmla="*/ 128 w 757"/>
                <a:gd name="T47" fmla="*/ 521 h 749"/>
                <a:gd name="T48" fmla="*/ 114 w 757"/>
                <a:gd name="T49" fmla="*/ 578 h 749"/>
                <a:gd name="T50" fmla="*/ 105 w 757"/>
                <a:gd name="T51" fmla="*/ 638 h 749"/>
                <a:gd name="T52" fmla="*/ 101 w 757"/>
                <a:gd name="T53" fmla="*/ 699 h 749"/>
                <a:gd name="T54" fmla="*/ 98 w 757"/>
                <a:gd name="T55" fmla="*/ 715 h 749"/>
                <a:gd name="T56" fmla="*/ 91 w 757"/>
                <a:gd name="T57" fmla="*/ 729 h 749"/>
                <a:gd name="T58" fmla="*/ 81 w 757"/>
                <a:gd name="T59" fmla="*/ 740 h 749"/>
                <a:gd name="T60" fmla="*/ 67 w 757"/>
                <a:gd name="T61" fmla="*/ 746 h 749"/>
                <a:gd name="T62" fmla="*/ 51 w 757"/>
                <a:gd name="T63" fmla="*/ 749 h 749"/>
                <a:gd name="T64" fmla="*/ 35 w 757"/>
                <a:gd name="T65" fmla="*/ 746 h 749"/>
                <a:gd name="T66" fmla="*/ 21 w 757"/>
                <a:gd name="T67" fmla="*/ 740 h 749"/>
                <a:gd name="T68" fmla="*/ 10 w 757"/>
                <a:gd name="T69" fmla="*/ 729 h 749"/>
                <a:gd name="T70" fmla="*/ 2 w 757"/>
                <a:gd name="T71" fmla="*/ 715 h 749"/>
                <a:gd name="T72" fmla="*/ 0 w 757"/>
                <a:gd name="T73" fmla="*/ 699 h 749"/>
                <a:gd name="T74" fmla="*/ 3 w 757"/>
                <a:gd name="T75" fmla="*/ 632 h 749"/>
                <a:gd name="T76" fmla="*/ 13 w 757"/>
                <a:gd name="T77" fmla="*/ 566 h 749"/>
                <a:gd name="T78" fmla="*/ 28 w 757"/>
                <a:gd name="T79" fmla="*/ 503 h 749"/>
                <a:gd name="T80" fmla="*/ 50 w 757"/>
                <a:gd name="T81" fmla="*/ 442 h 749"/>
                <a:gd name="T82" fmla="*/ 77 w 757"/>
                <a:gd name="T83" fmla="*/ 383 h 749"/>
                <a:gd name="T84" fmla="*/ 108 w 757"/>
                <a:gd name="T85" fmla="*/ 328 h 749"/>
                <a:gd name="T86" fmla="*/ 144 w 757"/>
                <a:gd name="T87" fmla="*/ 276 h 749"/>
                <a:gd name="T88" fmla="*/ 185 w 757"/>
                <a:gd name="T89" fmla="*/ 228 h 749"/>
                <a:gd name="T90" fmla="*/ 230 w 757"/>
                <a:gd name="T91" fmla="*/ 183 h 749"/>
                <a:gd name="T92" fmla="*/ 279 w 757"/>
                <a:gd name="T93" fmla="*/ 142 h 749"/>
                <a:gd name="T94" fmla="*/ 332 w 757"/>
                <a:gd name="T95" fmla="*/ 107 h 749"/>
                <a:gd name="T96" fmla="*/ 388 w 757"/>
                <a:gd name="T97" fmla="*/ 75 h 749"/>
                <a:gd name="T98" fmla="*/ 447 w 757"/>
                <a:gd name="T99" fmla="*/ 49 h 749"/>
                <a:gd name="T100" fmla="*/ 508 w 757"/>
                <a:gd name="T101" fmla="*/ 28 h 749"/>
                <a:gd name="T102" fmla="*/ 573 w 757"/>
                <a:gd name="T103" fmla="*/ 13 h 749"/>
                <a:gd name="T104" fmla="*/ 639 w 757"/>
                <a:gd name="T105" fmla="*/ 3 h 749"/>
                <a:gd name="T106" fmla="*/ 707 w 757"/>
                <a:gd name="T107" fmla="*/ 0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7" h="749">
                  <a:moveTo>
                    <a:pt x="707" y="0"/>
                  </a:moveTo>
                  <a:lnTo>
                    <a:pt x="723" y="2"/>
                  </a:lnTo>
                  <a:lnTo>
                    <a:pt x="736" y="10"/>
                  </a:lnTo>
                  <a:lnTo>
                    <a:pt x="747" y="21"/>
                  </a:lnTo>
                  <a:lnTo>
                    <a:pt x="755" y="34"/>
                  </a:lnTo>
                  <a:lnTo>
                    <a:pt x="757" y="49"/>
                  </a:lnTo>
                  <a:lnTo>
                    <a:pt x="755" y="66"/>
                  </a:lnTo>
                  <a:lnTo>
                    <a:pt x="747" y="79"/>
                  </a:lnTo>
                  <a:lnTo>
                    <a:pt x="736" y="90"/>
                  </a:lnTo>
                  <a:lnTo>
                    <a:pt x="723" y="97"/>
                  </a:lnTo>
                  <a:lnTo>
                    <a:pt x="707" y="100"/>
                  </a:lnTo>
                  <a:lnTo>
                    <a:pt x="645" y="104"/>
                  </a:lnTo>
                  <a:lnTo>
                    <a:pt x="584" y="112"/>
                  </a:lnTo>
                  <a:lnTo>
                    <a:pt x="527" y="127"/>
                  </a:lnTo>
                  <a:lnTo>
                    <a:pt x="471" y="147"/>
                  </a:lnTo>
                  <a:lnTo>
                    <a:pt x="418" y="172"/>
                  </a:lnTo>
                  <a:lnTo>
                    <a:pt x="369" y="203"/>
                  </a:lnTo>
                  <a:lnTo>
                    <a:pt x="321" y="236"/>
                  </a:lnTo>
                  <a:lnTo>
                    <a:pt x="279" y="275"/>
                  </a:lnTo>
                  <a:lnTo>
                    <a:pt x="240" y="318"/>
                  </a:lnTo>
                  <a:lnTo>
                    <a:pt x="205" y="364"/>
                  </a:lnTo>
                  <a:lnTo>
                    <a:pt x="175" y="414"/>
                  </a:lnTo>
                  <a:lnTo>
                    <a:pt x="149" y="466"/>
                  </a:lnTo>
                  <a:lnTo>
                    <a:pt x="128" y="521"/>
                  </a:lnTo>
                  <a:lnTo>
                    <a:pt x="114" y="578"/>
                  </a:lnTo>
                  <a:lnTo>
                    <a:pt x="105" y="638"/>
                  </a:lnTo>
                  <a:lnTo>
                    <a:pt x="101" y="699"/>
                  </a:lnTo>
                  <a:lnTo>
                    <a:pt x="98" y="715"/>
                  </a:lnTo>
                  <a:lnTo>
                    <a:pt x="91" y="729"/>
                  </a:lnTo>
                  <a:lnTo>
                    <a:pt x="81" y="740"/>
                  </a:lnTo>
                  <a:lnTo>
                    <a:pt x="67" y="746"/>
                  </a:lnTo>
                  <a:lnTo>
                    <a:pt x="51" y="749"/>
                  </a:lnTo>
                  <a:lnTo>
                    <a:pt x="35" y="746"/>
                  </a:lnTo>
                  <a:lnTo>
                    <a:pt x="21" y="740"/>
                  </a:lnTo>
                  <a:lnTo>
                    <a:pt x="10" y="729"/>
                  </a:lnTo>
                  <a:lnTo>
                    <a:pt x="2" y="715"/>
                  </a:lnTo>
                  <a:lnTo>
                    <a:pt x="0" y="699"/>
                  </a:lnTo>
                  <a:lnTo>
                    <a:pt x="3" y="632"/>
                  </a:lnTo>
                  <a:lnTo>
                    <a:pt x="13" y="566"/>
                  </a:lnTo>
                  <a:lnTo>
                    <a:pt x="28" y="503"/>
                  </a:lnTo>
                  <a:lnTo>
                    <a:pt x="50" y="442"/>
                  </a:lnTo>
                  <a:lnTo>
                    <a:pt x="77" y="383"/>
                  </a:lnTo>
                  <a:lnTo>
                    <a:pt x="108" y="328"/>
                  </a:lnTo>
                  <a:lnTo>
                    <a:pt x="144" y="276"/>
                  </a:lnTo>
                  <a:lnTo>
                    <a:pt x="185" y="228"/>
                  </a:lnTo>
                  <a:lnTo>
                    <a:pt x="230" y="183"/>
                  </a:lnTo>
                  <a:lnTo>
                    <a:pt x="279" y="142"/>
                  </a:lnTo>
                  <a:lnTo>
                    <a:pt x="332" y="107"/>
                  </a:lnTo>
                  <a:lnTo>
                    <a:pt x="388" y="75"/>
                  </a:lnTo>
                  <a:lnTo>
                    <a:pt x="447" y="49"/>
                  </a:lnTo>
                  <a:lnTo>
                    <a:pt x="508" y="28"/>
                  </a:lnTo>
                  <a:lnTo>
                    <a:pt x="573" y="13"/>
                  </a:lnTo>
                  <a:lnTo>
                    <a:pt x="639" y="3"/>
                  </a:lnTo>
                  <a:lnTo>
                    <a:pt x="707" y="0"/>
                  </a:lnTo>
                  <a:close/>
                </a:path>
              </a:pathLst>
            </a:custGeom>
            <a:grpFill/>
            <a:ln w="0">
              <a:noFill/>
              <a:prstDash val="solid"/>
              <a:round/>
              <a:headEnd/>
              <a:tailEnd/>
            </a:ln>
          </p:spPr>
          <p:txBody>
            <a:bodyPr vert="horz" wrap="square" lIns="45715" tIns="22858" rIns="45715" bIns="22858" numCol="1" anchor="t" anchorCtr="0" compatLnSpc="1">
              <a:prstTxWarp prst="textNoShape">
                <a:avLst/>
              </a:prstTxWarp>
            </a:bodyPr>
            <a:lstStyle/>
            <a:p>
              <a:endParaRPr lang="es-ES" sz="900">
                <a:latin typeface="Cambria" panose="02040503050406030204" pitchFamily="18" charset="0"/>
                <a:ea typeface="Cambria" panose="02040503050406030204" pitchFamily="18" charset="0"/>
              </a:endParaRPr>
            </a:p>
          </p:txBody>
        </p:sp>
      </p:grpSp>
      <p:sp>
        <p:nvSpPr>
          <p:cNvPr id="51" name="50 Rectángulo"/>
          <p:cNvSpPr/>
          <p:nvPr/>
        </p:nvSpPr>
        <p:spPr bwMode="auto">
          <a:xfrm>
            <a:off x="1172593" y="2114532"/>
            <a:ext cx="4457498" cy="835480"/>
          </a:xfrm>
          <a:prstGeom prst="rect">
            <a:avLst/>
          </a:prstGeom>
          <a:solidFill>
            <a:srgbClr val="00B050"/>
          </a:solidFill>
          <a:ln>
            <a:noFill/>
          </a:ln>
          <a:effectLst/>
          <a:extLst/>
        </p:spPr>
        <p:txBody>
          <a:bodyPr lIns="0" tIns="0" rIns="0" bIns="0" rtlCol="0" anchor="ctr"/>
          <a:lstStyle/>
          <a:p>
            <a:pPr algn="ctr"/>
            <a:endParaRPr lang="es-SV" sz="900">
              <a:latin typeface="Cambria" panose="02040503050406030204" pitchFamily="18" charset="0"/>
              <a:ea typeface="Cambria" panose="02040503050406030204" pitchFamily="18" charset="0"/>
            </a:endParaRPr>
          </a:p>
        </p:txBody>
      </p:sp>
      <p:sp>
        <p:nvSpPr>
          <p:cNvPr id="52" name="4 Rectángulo"/>
          <p:cNvSpPr/>
          <p:nvPr/>
        </p:nvSpPr>
        <p:spPr bwMode="auto">
          <a:xfrm>
            <a:off x="1163069" y="2114532"/>
            <a:ext cx="1566569" cy="835480"/>
          </a:xfrm>
          <a:custGeom>
            <a:avLst/>
            <a:gdLst/>
            <a:ahLst/>
            <a:cxnLst/>
            <a:rect l="l" t="t" r="r" b="b"/>
            <a:pathLst>
              <a:path w="3133501" h="1787016">
                <a:moveTo>
                  <a:pt x="0" y="0"/>
                </a:moveTo>
                <a:lnTo>
                  <a:pt x="3133501" y="0"/>
                </a:lnTo>
                <a:cubicBezTo>
                  <a:pt x="2908373" y="801608"/>
                  <a:pt x="2332189" y="1455792"/>
                  <a:pt x="1581065" y="1787016"/>
                </a:cubicBezTo>
                <a:lnTo>
                  <a:pt x="0" y="1787016"/>
                </a:lnTo>
                <a:close/>
              </a:path>
            </a:pathLst>
          </a:custGeom>
          <a:solidFill>
            <a:schemeClr val="bg1"/>
          </a:solidFill>
          <a:ln w="3175" cap="rnd" cmpd="sng">
            <a:noFill/>
            <a:bevel/>
          </a:ln>
          <a:effectLst>
            <a:outerShdw blurRad="63500" sx="102000" sy="102000" algn="ctr" rotWithShape="0">
              <a:prstClr val="black">
                <a:alpha val="40000"/>
              </a:prstClr>
            </a:outerShdw>
          </a:effectLst>
          <a:scene3d>
            <a:camera prst="orthographicFront"/>
            <a:lightRig rig="contrasting" dir="t"/>
          </a:scene3d>
          <a:sp3d prstMaterial="metal">
            <a:bevelT w="0" h="25400" prst="coolSlant"/>
            <a:contourClr>
              <a:srgbClr val="BEC7CC"/>
            </a:contourClr>
          </a:sp3d>
          <a:extLst/>
        </p:spPr>
        <p:style>
          <a:lnRef idx="2">
            <a:schemeClr val="accent1">
              <a:shade val="50000"/>
            </a:schemeClr>
          </a:lnRef>
          <a:fillRef idx="1">
            <a:schemeClr val="accent1"/>
          </a:fillRef>
          <a:effectRef idx="0">
            <a:schemeClr val="accent1"/>
          </a:effectRef>
          <a:fontRef idx="minor">
            <a:schemeClr val="lt1"/>
          </a:fontRef>
        </p:style>
        <p:txBody>
          <a:bodyPr lIns="91364" tIns="45684" rIns="91364" bIns="45684" rtlCol="0" anchor="ctr"/>
          <a:lstStyle/>
          <a:p>
            <a:pPr algn="ctr"/>
            <a:endParaRPr lang="es-SV" sz="900">
              <a:latin typeface="Cambria" panose="02040503050406030204" pitchFamily="18" charset="0"/>
              <a:ea typeface="Cambria" panose="02040503050406030204" pitchFamily="18" charset="0"/>
            </a:endParaRPr>
          </a:p>
        </p:txBody>
      </p:sp>
      <p:sp>
        <p:nvSpPr>
          <p:cNvPr id="53" name="52 Rectángulo"/>
          <p:cNvSpPr/>
          <p:nvPr/>
        </p:nvSpPr>
        <p:spPr bwMode="auto">
          <a:xfrm>
            <a:off x="1194877" y="3208592"/>
            <a:ext cx="4435214" cy="835480"/>
          </a:xfrm>
          <a:prstGeom prst="rect">
            <a:avLst/>
          </a:prstGeom>
          <a:solidFill>
            <a:srgbClr val="0070C0"/>
          </a:solidFill>
          <a:ln>
            <a:noFill/>
          </a:ln>
          <a:effectLst/>
          <a:extLst/>
        </p:spPr>
        <p:txBody>
          <a:bodyPr lIns="0" tIns="0" rIns="0" bIns="0" rtlCol="0" anchor="ctr"/>
          <a:lstStyle/>
          <a:p>
            <a:pPr algn="ctr"/>
            <a:endParaRPr lang="es-SV" sz="900">
              <a:latin typeface="Cambria" panose="02040503050406030204" pitchFamily="18" charset="0"/>
              <a:ea typeface="Cambria" panose="02040503050406030204" pitchFamily="18" charset="0"/>
            </a:endParaRPr>
          </a:p>
        </p:txBody>
      </p:sp>
      <p:sp>
        <p:nvSpPr>
          <p:cNvPr id="54" name="4 Rectángulo"/>
          <p:cNvSpPr/>
          <p:nvPr/>
        </p:nvSpPr>
        <p:spPr bwMode="auto">
          <a:xfrm>
            <a:off x="1185354" y="3208592"/>
            <a:ext cx="1566569" cy="835480"/>
          </a:xfrm>
          <a:custGeom>
            <a:avLst/>
            <a:gdLst/>
            <a:ahLst/>
            <a:cxnLst/>
            <a:rect l="l" t="t" r="r" b="b"/>
            <a:pathLst>
              <a:path w="3133501" h="1787016">
                <a:moveTo>
                  <a:pt x="0" y="0"/>
                </a:moveTo>
                <a:lnTo>
                  <a:pt x="3133501" y="0"/>
                </a:lnTo>
                <a:cubicBezTo>
                  <a:pt x="2908373" y="801608"/>
                  <a:pt x="2332189" y="1455792"/>
                  <a:pt x="1581065" y="1787016"/>
                </a:cubicBezTo>
                <a:lnTo>
                  <a:pt x="0" y="1787016"/>
                </a:lnTo>
                <a:close/>
              </a:path>
            </a:pathLst>
          </a:custGeom>
          <a:solidFill>
            <a:schemeClr val="bg1"/>
          </a:solidFill>
          <a:ln w="3175" cap="rnd" cmpd="sng">
            <a:noFill/>
            <a:bevel/>
          </a:ln>
          <a:effectLst>
            <a:outerShdw blurRad="63500" sx="102000" sy="102000" algn="ctr" rotWithShape="0">
              <a:prstClr val="black">
                <a:alpha val="40000"/>
              </a:prstClr>
            </a:outerShdw>
          </a:effectLst>
          <a:scene3d>
            <a:camera prst="orthographicFront"/>
            <a:lightRig rig="contrasting" dir="t"/>
          </a:scene3d>
          <a:sp3d prstMaterial="metal">
            <a:bevelT w="0" h="25400" prst="coolSlant"/>
            <a:contourClr>
              <a:srgbClr val="BEC7CC"/>
            </a:contourClr>
          </a:sp3d>
          <a:extLst/>
        </p:spPr>
        <p:style>
          <a:lnRef idx="2">
            <a:schemeClr val="accent1">
              <a:shade val="50000"/>
            </a:schemeClr>
          </a:lnRef>
          <a:fillRef idx="1">
            <a:schemeClr val="accent1"/>
          </a:fillRef>
          <a:effectRef idx="0">
            <a:schemeClr val="accent1"/>
          </a:effectRef>
          <a:fontRef idx="minor">
            <a:schemeClr val="lt1"/>
          </a:fontRef>
        </p:style>
        <p:txBody>
          <a:bodyPr lIns="91364" tIns="45684" rIns="91364" bIns="45684" rtlCol="0" anchor="ctr"/>
          <a:lstStyle/>
          <a:p>
            <a:pPr algn="ctr"/>
            <a:endParaRPr lang="es-SV" sz="900">
              <a:latin typeface="Cambria" panose="02040503050406030204" pitchFamily="18" charset="0"/>
              <a:ea typeface="Cambria" panose="02040503050406030204" pitchFamily="18" charset="0"/>
            </a:endParaRPr>
          </a:p>
        </p:txBody>
      </p:sp>
      <p:grpSp>
        <p:nvGrpSpPr>
          <p:cNvPr id="55" name="Group 4"/>
          <p:cNvGrpSpPr>
            <a:grpSpLocks noChangeAspect="1"/>
          </p:cNvGrpSpPr>
          <p:nvPr/>
        </p:nvGrpSpPr>
        <p:grpSpPr bwMode="auto">
          <a:xfrm>
            <a:off x="1661664" y="3450446"/>
            <a:ext cx="233444" cy="339439"/>
            <a:chOff x="14052" y="2464"/>
            <a:chExt cx="1099" cy="1598"/>
          </a:xfrm>
          <a:solidFill>
            <a:schemeClr val="tx1">
              <a:lumMod val="75000"/>
              <a:lumOff val="25000"/>
            </a:schemeClr>
          </a:solidFill>
        </p:grpSpPr>
        <p:sp>
          <p:nvSpPr>
            <p:cNvPr id="56" name="Freeform 6"/>
            <p:cNvSpPr>
              <a:spLocks noEditPoints="1"/>
            </p:cNvSpPr>
            <p:nvPr/>
          </p:nvSpPr>
          <p:spPr bwMode="auto">
            <a:xfrm>
              <a:off x="14052" y="2464"/>
              <a:ext cx="1099" cy="1598"/>
            </a:xfrm>
            <a:custGeom>
              <a:avLst/>
              <a:gdLst>
                <a:gd name="T0" fmla="*/ 934 w 2198"/>
                <a:gd name="T1" fmla="*/ 2932 h 3195"/>
                <a:gd name="T2" fmla="*/ 1014 w 2198"/>
                <a:gd name="T3" fmla="*/ 2988 h 3195"/>
                <a:gd name="T4" fmla="*/ 1127 w 2198"/>
                <a:gd name="T5" fmla="*/ 2995 h 3195"/>
                <a:gd name="T6" fmla="*/ 1215 w 2198"/>
                <a:gd name="T7" fmla="*/ 2979 h 3195"/>
                <a:gd name="T8" fmla="*/ 1278 w 2198"/>
                <a:gd name="T9" fmla="*/ 2915 h 3195"/>
                <a:gd name="T10" fmla="*/ 1420 w 2198"/>
                <a:gd name="T11" fmla="*/ 2506 h 3195"/>
                <a:gd name="T12" fmla="*/ 816 w 2198"/>
                <a:gd name="T13" fmla="*/ 2631 h 3195"/>
                <a:gd name="T14" fmla="*/ 862 w 2198"/>
                <a:gd name="T15" fmla="*/ 2775 h 3195"/>
                <a:gd name="T16" fmla="*/ 1394 w 2198"/>
                <a:gd name="T17" fmla="*/ 2594 h 3195"/>
                <a:gd name="T18" fmla="*/ 734 w 2198"/>
                <a:gd name="T19" fmla="*/ 2362 h 3195"/>
                <a:gd name="T20" fmla="*/ 1469 w 2198"/>
                <a:gd name="T21" fmla="*/ 2350 h 3195"/>
                <a:gd name="T22" fmla="*/ 1026 w 2198"/>
                <a:gd name="T23" fmla="*/ 203 h 3195"/>
                <a:gd name="T24" fmla="*/ 749 w 2198"/>
                <a:gd name="T25" fmla="*/ 271 h 3195"/>
                <a:gd name="T26" fmla="*/ 514 w 2198"/>
                <a:gd name="T27" fmla="*/ 417 h 3195"/>
                <a:gd name="T28" fmla="*/ 335 w 2198"/>
                <a:gd name="T29" fmla="*/ 625 h 3195"/>
                <a:gd name="T30" fmla="*/ 226 w 2198"/>
                <a:gd name="T31" fmla="*/ 882 h 3195"/>
                <a:gd name="T32" fmla="*/ 202 w 2198"/>
                <a:gd name="T33" fmla="*/ 1150 h 3195"/>
                <a:gd name="T34" fmla="*/ 261 w 2198"/>
                <a:gd name="T35" fmla="*/ 1368 h 3195"/>
                <a:gd name="T36" fmla="*/ 369 w 2198"/>
                <a:gd name="T37" fmla="*/ 1600 h 3195"/>
                <a:gd name="T38" fmla="*/ 524 w 2198"/>
                <a:gd name="T39" fmla="*/ 1882 h 3195"/>
                <a:gd name="T40" fmla="*/ 1619 w 2198"/>
                <a:gd name="T41" fmla="*/ 1989 h 3195"/>
                <a:gd name="T42" fmla="*/ 1798 w 2198"/>
                <a:gd name="T43" fmla="*/ 1658 h 3195"/>
                <a:gd name="T44" fmla="*/ 1915 w 2198"/>
                <a:gd name="T45" fmla="*/ 1425 h 3195"/>
                <a:gd name="T46" fmla="*/ 1987 w 2198"/>
                <a:gd name="T47" fmla="*/ 1202 h 3195"/>
                <a:gd name="T48" fmla="*/ 1986 w 2198"/>
                <a:gd name="T49" fmla="*/ 953 h 3195"/>
                <a:gd name="T50" fmla="*/ 1898 w 2198"/>
                <a:gd name="T51" fmla="*/ 685 h 3195"/>
                <a:gd name="T52" fmla="*/ 1735 w 2198"/>
                <a:gd name="T53" fmla="*/ 464 h 3195"/>
                <a:gd name="T54" fmla="*/ 1512 w 2198"/>
                <a:gd name="T55" fmla="*/ 300 h 3195"/>
                <a:gd name="T56" fmla="*/ 1245 w 2198"/>
                <a:gd name="T57" fmla="*/ 211 h 3195"/>
                <a:gd name="T58" fmla="*/ 1181 w 2198"/>
                <a:gd name="T59" fmla="*/ 3 h 3195"/>
                <a:gd name="T60" fmla="*/ 1491 w 2198"/>
                <a:gd name="T61" fmla="*/ 72 h 3195"/>
                <a:gd name="T62" fmla="*/ 1761 w 2198"/>
                <a:gd name="T63" fmla="*/ 221 h 3195"/>
                <a:gd name="T64" fmla="*/ 1977 w 2198"/>
                <a:gd name="T65" fmla="*/ 437 h 3195"/>
                <a:gd name="T66" fmla="*/ 2126 w 2198"/>
                <a:gd name="T67" fmla="*/ 707 h 3195"/>
                <a:gd name="T68" fmla="*/ 2195 w 2198"/>
                <a:gd name="T69" fmla="*/ 1016 h 3195"/>
                <a:gd name="T70" fmla="*/ 2170 w 2198"/>
                <a:gd name="T71" fmla="*/ 1300 h 3195"/>
                <a:gd name="T72" fmla="*/ 2066 w 2198"/>
                <a:gd name="T73" fmla="*/ 1574 h 3195"/>
                <a:gd name="T74" fmla="*/ 1923 w 2198"/>
                <a:gd name="T75" fmla="*/ 1846 h 3195"/>
                <a:gd name="T76" fmla="*/ 1779 w 2198"/>
                <a:gd name="T77" fmla="*/ 2112 h 3195"/>
                <a:gd name="T78" fmla="*/ 1673 w 2198"/>
                <a:gd name="T79" fmla="*/ 2370 h 3195"/>
                <a:gd name="T80" fmla="*/ 1597 w 2198"/>
                <a:gd name="T81" fmla="*/ 2611 h 3195"/>
                <a:gd name="T82" fmla="*/ 1536 w 2198"/>
                <a:gd name="T83" fmla="*/ 2815 h 3195"/>
                <a:gd name="T84" fmla="*/ 1472 w 2198"/>
                <a:gd name="T85" fmla="*/ 2977 h 3195"/>
                <a:gd name="T86" fmla="*/ 1390 w 2198"/>
                <a:gd name="T87" fmla="*/ 3096 h 3195"/>
                <a:gd name="T88" fmla="*/ 1271 w 2198"/>
                <a:gd name="T89" fmla="*/ 3170 h 3195"/>
                <a:gd name="T90" fmla="*/ 1099 w 2198"/>
                <a:gd name="T91" fmla="*/ 3195 h 3195"/>
                <a:gd name="T92" fmla="*/ 924 w 2198"/>
                <a:gd name="T93" fmla="*/ 3168 h 3195"/>
                <a:gd name="T94" fmla="*/ 803 w 2198"/>
                <a:gd name="T95" fmla="*/ 3088 h 3195"/>
                <a:gd name="T96" fmla="*/ 719 w 2198"/>
                <a:gd name="T97" fmla="*/ 2958 h 3195"/>
                <a:gd name="T98" fmla="*/ 653 w 2198"/>
                <a:gd name="T99" fmla="*/ 2782 h 3195"/>
                <a:gd name="T100" fmla="*/ 588 w 2198"/>
                <a:gd name="T101" fmla="*/ 2562 h 3195"/>
                <a:gd name="T102" fmla="*/ 503 w 2198"/>
                <a:gd name="T103" fmla="*/ 2302 h 3195"/>
                <a:gd name="T104" fmla="*/ 377 w 2198"/>
                <a:gd name="T105" fmla="*/ 2030 h 3195"/>
                <a:gd name="T106" fmla="*/ 221 w 2198"/>
                <a:gd name="T107" fmla="*/ 1746 h 3195"/>
                <a:gd name="T108" fmla="*/ 81 w 2198"/>
                <a:gd name="T109" fmla="*/ 1457 h 3195"/>
                <a:gd name="T110" fmla="*/ 4 w 2198"/>
                <a:gd name="T111" fmla="*/ 1169 h 3195"/>
                <a:gd name="T112" fmla="*/ 27 w 2198"/>
                <a:gd name="T113" fmla="*/ 858 h 3195"/>
                <a:gd name="T114" fmla="*/ 137 w 2198"/>
                <a:gd name="T115" fmla="*/ 566 h 3195"/>
                <a:gd name="T116" fmla="*/ 322 w 2198"/>
                <a:gd name="T117" fmla="*/ 322 h 3195"/>
                <a:gd name="T118" fmla="*/ 567 w 2198"/>
                <a:gd name="T119" fmla="*/ 137 h 3195"/>
                <a:gd name="T120" fmla="*/ 858 w 2198"/>
                <a:gd name="T121" fmla="*/ 27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98" h="3195">
                  <a:moveTo>
                    <a:pt x="1323" y="2818"/>
                  </a:moveTo>
                  <a:lnTo>
                    <a:pt x="899" y="2871"/>
                  </a:lnTo>
                  <a:lnTo>
                    <a:pt x="917" y="2904"/>
                  </a:lnTo>
                  <a:lnTo>
                    <a:pt x="934" y="2932"/>
                  </a:lnTo>
                  <a:lnTo>
                    <a:pt x="951" y="2953"/>
                  </a:lnTo>
                  <a:lnTo>
                    <a:pt x="971" y="2970"/>
                  </a:lnTo>
                  <a:lnTo>
                    <a:pt x="991" y="2981"/>
                  </a:lnTo>
                  <a:lnTo>
                    <a:pt x="1014" y="2988"/>
                  </a:lnTo>
                  <a:lnTo>
                    <a:pt x="1039" y="2993"/>
                  </a:lnTo>
                  <a:lnTo>
                    <a:pt x="1067" y="2995"/>
                  </a:lnTo>
                  <a:lnTo>
                    <a:pt x="1099" y="2995"/>
                  </a:lnTo>
                  <a:lnTo>
                    <a:pt x="1127" y="2995"/>
                  </a:lnTo>
                  <a:lnTo>
                    <a:pt x="1153" y="2994"/>
                  </a:lnTo>
                  <a:lnTo>
                    <a:pt x="1175" y="2991"/>
                  </a:lnTo>
                  <a:lnTo>
                    <a:pt x="1196" y="2986"/>
                  </a:lnTo>
                  <a:lnTo>
                    <a:pt x="1215" y="2979"/>
                  </a:lnTo>
                  <a:lnTo>
                    <a:pt x="1232" y="2969"/>
                  </a:lnTo>
                  <a:lnTo>
                    <a:pt x="1249" y="2954"/>
                  </a:lnTo>
                  <a:lnTo>
                    <a:pt x="1264" y="2937"/>
                  </a:lnTo>
                  <a:lnTo>
                    <a:pt x="1278" y="2915"/>
                  </a:lnTo>
                  <a:lnTo>
                    <a:pt x="1294" y="2888"/>
                  </a:lnTo>
                  <a:lnTo>
                    <a:pt x="1308" y="2855"/>
                  </a:lnTo>
                  <a:lnTo>
                    <a:pt x="1323" y="2818"/>
                  </a:lnTo>
                  <a:close/>
                  <a:moveTo>
                    <a:pt x="1420" y="2506"/>
                  </a:moveTo>
                  <a:lnTo>
                    <a:pt x="802" y="2583"/>
                  </a:lnTo>
                  <a:lnTo>
                    <a:pt x="802" y="2585"/>
                  </a:lnTo>
                  <a:lnTo>
                    <a:pt x="803" y="2587"/>
                  </a:lnTo>
                  <a:lnTo>
                    <a:pt x="816" y="2631"/>
                  </a:lnTo>
                  <a:lnTo>
                    <a:pt x="829" y="2672"/>
                  </a:lnTo>
                  <a:lnTo>
                    <a:pt x="841" y="2709"/>
                  </a:lnTo>
                  <a:lnTo>
                    <a:pt x="852" y="2743"/>
                  </a:lnTo>
                  <a:lnTo>
                    <a:pt x="862" y="2775"/>
                  </a:lnTo>
                  <a:lnTo>
                    <a:pt x="1358" y="2713"/>
                  </a:lnTo>
                  <a:lnTo>
                    <a:pt x="1369" y="2677"/>
                  </a:lnTo>
                  <a:lnTo>
                    <a:pt x="1381" y="2637"/>
                  </a:lnTo>
                  <a:lnTo>
                    <a:pt x="1394" y="2594"/>
                  </a:lnTo>
                  <a:lnTo>
                    <a:pt x="1407" y="2551"/>
                  </a:lnTo>
                  <a:lnTo>
                    <a:pt x="1420" y="2506"/>
                  </a:lnTo>
                  <a:close/>
                  <a:moveTo>
                    <a:pt x="711" y="2297"/>
                  </a:moveTo>
                  <a:lnTo>
                    <a:pt x="734" y="2362"/>
                  </a:lnTo>
                  <a:lnTo>
                    <a:pt x="754" y="2425"/>
                  </a:lnTo>
                  <a:lnTo>
                    <a:pt x="772" y="2487"/>
                  </a:lnTo>
                  <a:lnTo>
                    <a:pt x="1452" y="2402"/>
                  </a:lnTo>
                  <a:lnTo>
                    <a:pt x="1469" y="2350"/>
                  </a:lnTo>
                  <a:lnTo>
                    <a:pt x="1488" y="2297"/>
                  </a:lnTo>
                  <a:lnTo>
                    <a:pt x="711" y="2297"/>
                  </a:lnTo>
                  <a:close/>
                  <a:moveTo>
                    <a:pt x="1099" y="200"/>
                  </a:moveTo>
                  <a:lnTo>
                    <a:pt x="1026" y="203"/>
                  </a:lnTo>
                  <a:lnTo>
                    <a:pt x="953" y="211"/>
                  </a:lnTo>
                  <a:lnTo>
                    <a:pt x="883" y="226"/>
                  </a:lnTo>
                  <a:lnTo>
                    <a:pt x="815" y="246"/>
                  </a:lnTo>
                  <a:lnTo>
                    <a:pt x="749" y="271"/>
                  </a:lnTo>
                  <a:lnTo>
                    <a:pt x="686" y="300"/>
                  </a:lnTo>
                  <a:lnTo>
                    <a:pt x="625" y="335"/>
                  </a:lnTo>
                  <a:lnTo>
                    <a:pt x="568" y="374"/>
                  </a:lnTo>
                  <a:lnTo>
                    <a:pt x="514" y="417"/>
                  </a:lnTo>
                  <a:lnTo>
                    <a:pt x="464" y="464"/>
                  </a:lnTo>
                  <a:lnTo>
                    <a:pt x="417" y="514"/>
                  </a:lnTo>
                  <a:lnTo>
                    <a:pt x="374" y="568"/>
                  </a:lnTo>
                  <a:lnTo>
                    <a:pt x="335" y="625"/>
                  </a:lnTo>
                  <a:lnTo>
                    <a:pt x="300" y="685"/>
                  </a:lnTo>
                  <a:lnTo>
                    <a:pt x="271" y="749"/>
                  </a:lnTo>
                  <a:lnTo>
                    <a:pt x="246" y="815"/>
                  </a:lnTo>
                  <a:lnTo>
                    <a:pt x="226" y="882"/>
                  </a:lnTo>
                  <a:lnTo>
                    <a:pt x="212" y="953"/>
                  </a:lnTo>
                  <a:lnTo>
                    <a:pt x="203" y="1024"/>
                  </a:lnTo>
                  <a:lnTo>
                    <a:pt x="200" y="1099"/>
                  </a:lnTo>
                  <a:lnTo>
                    <a:pt x="202" y="1150"/>
                  </a:lnTo>
                  <a:lnTo>
                    <a:pt x="210" y="1203"/>
                  </a:lnTo>
                  <a:lnTo>
                    <a:pt x="223" y="1257"/>
                  </a:lnTo>
                  <a:lnTo>
                    <a:pt x="240" y="1312"/>
                  </a:lnTo>
                  <a:lnTo>
                    <a:pt x="261" y="1368"/>
                  </a:lnTo>
                  <a:lnTo>
                    <a:pt x="284" y="1426"/>
                  </a:lnTo>
                  <a:lnTo>
                    <a:pt x="310" y="1484"/>
                  </a:lnTo>
                  <a:lnTo>
                    <a:pt x="338" y="1541"/>
                  </a:lnTo>
                  <a:lnTo>
                    <a:pt x="369" y="1600"/>
                  </a:lnTo>
                  <a:lnTo>
                    <a:pt x="401" y="1658"/>
                  </a:lnTo>
                  <a:lnTo>
                    <a:pt x="432" y="1718"/>
                  </a:lnTo>
                  <a:lnTo>
                    <a:pt x="465" y="1776"/>
                  </a:lnTo>
                  <a:lnTo>
                    <a:pt x="524" y="1882"/>
                  </a:lnTo>
                  <a:lnTo>
                    <a:pt x="580" y="1989"/>
                  </a:lnTo>
                  <a:lnTo>
                    <a:pt x="634" y="2097"/>
                  </a:lnTo>
                  <a:lnTo>
                    <a:pt x="1566" y="2097"/>
                  </a:lnTo>
                  <a:lnTo>
                    <a:pt x="1619" y="1989"/>
                  </a:lnTo>
                  <a:lnTo>
                    <a:pt x="1675" y="1882"/>
                  </a:lnTo>
                  <a:lnTo>
                    <a:pt x="1733" y="1777"/>
                  </a:lnTo>
                  <a:lnTo>
                    <a:pt x="1766" y="1718"/>
                  </a:lnTo>
                  <a:lnTo>
                    <a:pt x="1798" y="1658"/>
                  </a:lnTo>
                  <a:lnTo>
                    <a:pt x="1829" y="1600"/>
                  </a:lnTo>
                  <a:lnTo>
                    <a:pt x="1860" y="1541"/>
                  </a:lnTo>
                  <a:lnTo>
                    <a:pt x="1888" y="1483"/>
                  </a:lnTo>
                  <a:lnTo>
                    <a:pt x="1915" y="1425"/>
                  </a:lnTo>
                  <a:lnTo>
                    <a:pt x="1938" y="1367"/>
                  </a:lnTo>
                  <a:lnTo>
                    <a:pt x="1959" y="1311"/>
                  </a:lnTo>
                  <a:lnTo>
                    <a:pt x="1975" y="1256"/>
                  </a:lnTo>
                  <a:lnTo>
                    <a:pt x="1987" y="1202"/>
                  </a:lnTo>
                  <a:lnTo>
                    <a:pt x="1996" y="1150"/>
                  </a:lnTo>
                  <a:lnTo>
                    <a:pt x="1999" y="1099"/>
                  </a:lnTo>
                  <a:lnTo>
                    <a:pt x="1996" y="1024"/>
                  </a:lnTo>
                  <a:lnTo>
                    <a:pt x="1986" y="953"/>
                  </a:lnTo>
                  <a:lnTo>
                    <a:pt x="1972" y="882"/>
                  </a:lnTo>
                  <a:lnTo>
                    <a:pt x="1953" y="815"/>
                  </a:lnTo>
                  <a:lnTo>
                    <a:pt x="1927" y="749"/>
                  </a:lnTo>
                  <a:lnTo>
                    <a:pt x="1898" y="685"/>
                  </a:lnTo>
                  <a:lnTo>
                    <a:pt x="1864" y="625"/>
                  </a:lnTo>
                  <a:lnTo>
                    <a:pt x="1825" y="568"/>
                  </a:lnTo>
                  <a:lnTo>
                    <a:pt x="1781" y="514"/>
                  </a:lnTo>
                  <a:lnTo>
                    <a:pt x="1735" y="464"/>
                  </a:lnTo>
                  <a:lnTo>
                    <a:pt x="1684" y="417"/>
                  </a:lnTo>
                  <a:lnTo>
                    <a:pt x="1630" y="374"/>
                  </a:lnTo>
                  <a:lnTo>
                    <a:pt x="1573" y="335"/>
                  </a:lnTo>
                  <a:lnTo>
                    <a:pt x="1512" y="300"/>
                  </a:lnTo>
                  <a:lnTo>
                    <a:pt x="1449" y="271"/>
                  </a:lnTo>
                  <a:lnTo>
                    <a:pt x="1383" y="246"/>
                  </a:lnTo>
                  <a:lnTo>
                    <a:pt x="1315" y="226"/>
                  </a:lnTo>
                  <a:lnTo>
                    <a:pt x="1245" y="211"/>
                  </a:lnTo>
                  <a:lnTo>
                    <a:pt x="1173" y="203"/>
                  </a:lnTo>
                  <a:lnTo>
                    <a:pt x="1099" y="200"/>
                  </a:lnTo>
                  <a:close/>
                  <a:moveTo>
                    <a:pt x="1099" y="0"/>
                  </a:moveTo>
                  <a:lnTo>
                    <a:pt x="1181" y="3"/>
                  </a:lnTo>
                  <a:lnTo>
                    <a:pt x="1262" y="12"/>
                  </a:lnTo>
                  <a:lnTo>
                    <a:pt x="1340" y="27"/>
                  </a:lnTo>
                  <a:lnTo>
                    <a:pt x="1416" y="46"/>
                  </a:lnTo>
                  <a:lnTo>
                    <a:pt x="1491" y="72"/>
                  </a:lnTo>
                  <a:lnTo>
                    <a:pt x="1562" y="102"/>
                  </a:lnTo>
                  <a:lnTo>
                    <a:pt x="1632" y="137"/>
                  </a:lnTo>
                  <a:lnTo>
                    <a:pt x="1697" y="177"/>
                  </a:lnTo>
                  <a:lnTo>
                    <a:pt x="1761" y="221"/>
                  </a:lnTo>
                  <a:lnTo>
                    <a:pt x="1820" y="270"/>
                  </a:lnTo>
                  <a:lnTo>
                    <a:pt x="1876" y="322"/>
                  </a:lnTo>
                  <a:lnTo>
                    <a:pt x="1928" y="378"/>
                  </a:lnTo>
                  <a:lnTo>
                    <a:pt x="1977" y="437"/>
                  </a:lnTo>
                  <a:lnTo>
                    <a:pt x="2021" y="500"/>
                  </a:lnTo>
                  <a:lnTo>
                    <a:pt x="2061" y="566"/>
                  </a:lnTo>
                  <a:lnTo>
                    <a:pt x="2096" y="635"/>
                  </a:lnTo>
                  <a:lnTo>
                    <a:pt x="2126" y="707"/>
                  </a:lnTo>
                  <a:lnTo>
                    <a:pt x="2152" y="781"/>
                  </a:lnTo>
                  <a:lnTo>
                    <a:pt x="2171" y="858"/>
                  </a:lnTo>
                  <a:lnTo>
                    <a:pt x="2187" y="936"/>
                  </a:lnTo>
                  <a:lnTo>
                    <a:pt x="2195" y="1016"/>
                  </a:lnTo>
                  <a:lnTo>
                    <a:pt x="2198" y="1099"/>
                  </a:lnTo>
                  <a:lnTo>
                    <a:pt x="2195" y="1165"/>
                  </a:lnTo>
                  <a:lnTo>
                    <a:pt x="2186" y="1233"/>
                  </a:lnTo>
                  <a:lnTo>
                    <a:pt x="2170" y="1300"/>
                  </a:lnTo>
                  <a:lnTo>
                    <a:pt x="2150" y="1368"/>
                  </a:lnTo>
                  <a:lnTo>
                    <a:pt x="2126" y="1437"/>
                  </a:lnTo>
                  <a:lnTo>
                    <a:pt x="2098" y="1505"/>
                  </a:lnTo>
                  <a:lnTo>
                    <a:pt x="2066" y="1574"/>
                  </a:lnTo>
                  <a:lnTo>
                    <a:pt x="2032" y="1642"/>
                  </a:lnTo>
                  <a:lnTo>
                    <a:pt x="1998" y="1711"/>
                  </a:lnTo>
                  <a:lnTo>
                    <a:pt x="1961" y="1778"/>
                  </a:lnTo>
                  <a:lnTo>
                    <a:pt x="1923" y="1846"/>
                  </a:lnTo>
                  <a:lnTo>
                    <a:pt x="1885" y="1914"/>
                  </a:lnTo>
                  <a:lnTo>
                    <a:pt x="1848" y="1980"/>
                  </a:lnTo>
                  <a:lnTo>
                    <a:pt x="1813" y="2047"/>
                  </a:lnTo>
                  <a:lnTo>
                    <a:pt x="1779" y="2112"/>
                  </a:lnTo>
                  <a:lnTo>
                    <a:pt x="1748" y="2177"/>
                  </a:lnTo>
                  <a:lnTo>
                    <a:pt x="1720" y="2241"/>
                  </a:lnTo>
                  <a:lnTo>
                    <a:pt x="1695" y="2304"/>
                  </a:lnTo>
                  <a:lnTo>
                    <a:pt x="1673" y="2370"/>
                  </a:lnTo>
                  <a:lnTo>
                    <a:pt x="1651" y="2434"/>
                  </a:lnTo>
                  <a:lnTo>
                    <a:pt x="1632" y="2495"/>
                  </a:lnTo>
                  <a:lnTo>
                    <a:pt x="1614" y="2554"/>
                  </a:lnTo>
                  <a:lnTo>
                    <a:pt x="1597" y="2611"/>
                  </a:lnTo>
                  <a:lnTo>
                    <a:pt x="1582" y="2665"/>
                  </a:lnTo>
                  <a:lnTo>
                    <a:pt x="1566" y="2717"/>
                  </a:lnTo>
                  <a:lnTo>
                    <a:pt x="1551" y="2768"/>
                  </a:lnTo>
                  <a:lnTo>
                    <a:pt x="1536" y="2815"/>
                  </a:lnTo>
                  <a:lnTo>
                    <a:pt x="1521" y="2859"/>
                  </a:lnTo>
                  <a:lnTo>
                    <a:pt x="1506" y="2901"/>
                  </a:lnTo>
                  <a:lnTo>
                    <a:pt x="1490" y="2940"/>
                  </a:lnTo>
                  <a:lnTo>
                    <a:pt x="1472" y="2977"/>
                  </a:lnTo>
                  <a:lnTo>
                    <a:pt x="1454" y="3012"/>
                  </a:lnTo>
                  <a:lnTo>
                    <a:pt x="1435" y="3042"/>
                  </a:lnTo>
                  <a:lnTo>
                    <a:pt x="1413" y="3071"/>
                  </a:lnTo>
                  <a:lnTo>
                    <a:pt x="1390" y="3096"/>
                  </a:lnTo>
                  <a:lnTo>
                    <a:pt x="1364" y="3120"/>
                  </a:lnTo>
                  <a:lnTo>
                    <a:pt x="1336" y="3139"/>
                  </a:lnTo>
                  <a:lnTo>
                    <a:pt x="1305" y="3157"/>
                  </a:lnTo>
                  <a:lnTo>
                    <a:pt x="1271" y="3170"/>
                  </a:lnTo>
                  <a:lnTo>
                    <a:pt x="1233" y="3181"/>
                  </a:lnTo>
                  <a:lnTo>
                    <a:pt x="1192" y="3189"/>
                  </a:lnTo>
                  <a:lnTo>
                    <a:pt x="1148" y="3193"/>
                  </a:lnTo>
                  <a:lnTo>
                    <a:pt x="1099" y="3195"/>
                  </a:lnTo>
                  <a:lnTo>
                    <a:pt x="1049" y="3193"/>
                  </a:lnTo>
                  <a:lnTo>
                    <a:pt x="1003" y="3188"/>
                  </a:lnTo>
                  <a:lnTo>
                    <a:pt x="962" y="3180"/>
                  </a:lnTo>
                  <a:lnTo>
                    <a:pt x="924" y="3168"/>
                  </a:lnTo>
                  <a:lnTo>
                    <a:pt x="889" y="3153"/>
                  </a:lnTo>
                  <a:lnTo>
                    <a:pt x="857" y="3134"/>
                  </a:lnTo>
                  <a:lnTo>
                    <a:pt x="829" y="3113"/>
                  </a:lnTo>
                  <a:lnTo>
                    <a:pt x="803" y="3088"/>
                  </a:lnTo>
                  <a:lnTo>
                    <a:pt x="780" y="3061"/>
                  </a:lnTo>
                  <a:lnTo>
                    <a:pt x="757" y="3029"/>
                  </a:lnTo>
                  <a:lnTo>
                    <a:pt x="738" y="2995"/>
                  </a:lnTo>
                  <a:lnTo>
                    <a:pt x="719" y="2958"/>
                  </a:lnTo>
                  <a:lnTo>
                    <a:pt x="702" y="2919"/>
                  </a:lnTo>
                  <a:lnTo>
                    <a:pt x="685" y="2876"/>
                  </a:lnTo>
                  <a:lnTo>
                    <a:pt x="669" y="2831"/>
                  </a:lnTo>
                  <a:lnTo>
                    <a:pt x="653" y="2782"/>
                  </a:lnTo>
                  <a:lnTo>
                    <a:pt x="638" y="2731"/>
                  </a:lnTo>
                  <a:lnTo>
                    <a:pt x="621" y="2678"/>
                  </a:lnTo>
                  <a:lnTo>
                    <a:pt x="605" y="2621"/>
                  </a:lnTo>
                  <a:lnTo>
                    <a:pt x="588" y="2562"/>
                  </a:lnTo>
                  <a:lnTo>
                    <a:pt x="568" y="2501"/>
                  </a:lnTo>
                  <a:lnTo>
                    <a:pt x="549" y="2437"/>
                  </a:lnTo>
                  <a:lnTo>
                    <a:pt x="526" y="2371"/>
                  </a:lnTo>
                  <a:lnTo>
                    <a:pt x="503" y="2302"/>
                  </a:lnTo>
                  <a:lnTo>
                    <a:pt x="476" y="2235"/>
                  </a:lnTo>
                  <a:lnTo>
                    <a:pt x="447" y="2168"/>
                  </a:lnTo>
                  <a:lnTo>
                    <a:pt x="413" y="2100"/>
                  </a:lnTo>
                  <a:lnTo>
                    <a:pt x="377" y="2030"/>
                  </a:lnTo>
                  <a:lnTo>
                    <a:pt x="338" y="1960"/>
                  </a:lnTo>
                  <a:lnTo>
                    <a:pt x="299" y="1889"/>
                  </a:lnTo>
                  <a:lnTo>
                    <a:pt x="260" y="1818"/>
                  </a:lnTo>
                  <a:lnTo>
                    <a:pt x="221" y="1746"/>
                  </a:lnTo>
                  <a:lnTo>
                    <a:pt x="182" y="1675"/>
                  </a:lnTo>
                  <a:lnTo>
                    <a:pt x="145" y="1602"/>
                  </a:lnTo>
                  <a:lnTo>
                    <a:pt x="111" y="1530"/>
                  </a:lnTo>
                  <a:lnTo>
                    <a:pt x="81" y="1457"/>
                  </a:lnTo>
                  <a:lnTo>
                    <a:pt x="53" y="1386"/>
                  </a:lnTo>
                  <a:lnTo>
                    <a:pt x="31" y="1313"/>
                  </a:lnTo>
                  <a:lnTo>
                    <a:pt x="14" y="1241"/>
                  </a:lnTo>
                  <a:lnTo>
                    <a:pt x="4" y="1169"/>
                  </a:lnTo>
                  <a:lnTo>
                    <a:pt x="0" y="1099"/>
                  </a:lnTo>
                  <a:lnTo>
                    <a:pt x="3" y="1016"/>
                  </a:lnTo>
                  <a:lnTo>
                    <a:pt x="12" y="936"/>
                  </a:lnTo>
                  <a:lnTo>
                    <a:pt x="27" y="858"/>
                  </a:lnTo>
                  <a:lnTo>
                    <a:pt x="47" y="781"/>
                  </a:lnTo>
                  <a:lnTo>
                    <a:pt x="72" y="707"/>
                  </a:lnTo>
                  <a:lnTo>
                    <a:pt x="102" y="635"/>
                  </a:lnTo>
                  <a:lnTo>
                    <a:pt x="137" y="566"/>
                  </a:lnTo>
                  <a:lnTo>
                    <a:pt x="177" y="500"/>
                  </a:lnTo>
                  <a:lnTo>
                    <a:pt x="221" y="437"/>
                  </a:lnTo>
                  <a:lnTo>
                    <a:pt x="270" y="378"/>
                  </a:lnTo>
                  <a:lnTo>
                    <a:pt x="322" y="322"/>
                  </a:lnTo>
                  <a:lnTo>
                    <a:pt x="378" y="270"/>
                  </a:lnTo>
                  <a:lnTo>
                    <a:pt x="437" y="221"/>
                  </a:lnTo>
                  <a:lnTo>
                    <a:pt x="501" y="177"/>
                  </a:lnTo>
                  <a:lnTo>
                    <a:pt x="567" y="137"/>
                  </a:lnTo>
                  <a:lnTo>
                    <a:pt x="636" y="102"/>
                  </a:lnTo>
                  <a:lnTo>
                    <a:pt x="707" y="72"/>
                  </a:lnTo>
                  <a:lnTo>
                    <a:pt x="782" y="46"/>
                  </a:lnTo>
                  <a:lnTo>
                    <a:pt x="858" y="27"/>
                  </a:lnTo>
                  <a:lnTo>
                    <a:pt x="937" y="12"/>
                  </a:lnTo>
                  <a:lnTo>
                    <a:pt x="1017" y="3"/>
                  </a:lnTo>
                  <a:lnTo>
                    <a:pt x="1099" y="0"/>
                  </a:lnTo>
                  <a:close/>
                </a:path>
              </a:pathLst>
            </a:custGeom>
            <a:grpFill/>
            <a:ln w="0">
              <a:noFill/>
              <a:prstDash val="solid"/>
              <a:round/>
              <a:headEnd/>
              <a:tailEnd/>
            </a:ln>
          </p:spPr>
          <p:txBody>
            <a:bodyPr vert="horz" wrap="square" lIns="45715" tIns="22858" rIns="45715" bIns="22858" numCol="1" anchor="t" anchorCtr="0" compatLnSpc="1">
              <a:prstTxWarp prst="textNoShape">
                <a:avLst/>
              </a:prstTxWarp>
            </a:bodyPr>
            <a:lstStyle/>
            <a:p>
              <a:endParaRPr lang="es-ES" sz="900">
                <a:latin typeface="Cambria" panose="02040503050406030204" pitchFamily="18" charset="0"/>
                <a:ea typeface="Cambria" panose="02040503050406030204" pitchFamily="18" charset="0"/>
              </a:endParaRPr>
            </a:p>
          </p:txBody>
        </p:sp>
        <p:sp>
          <p:nvSpPr>
            <p:cNvPr id="57" name="Freeform 7"/>
            <p:cNvSpPr>
              <a:spLocks/>
            </p:cNvSpPr>
            <p:nvPr/>
          </p:nvSpPr>
          <p:spPr bwMode="auto">
            <a:xfrm>
              <a:off x="14302" y="2714"/>
              <a:ext cx="324" cy="324"/>
            </a:xfrm>
            <a:custGeom>
              <a:avLst/>
              <a:gdLst>
                <a:gd name="T0" fmla="*/ 599 w 649"/>
                <a:gd name="T1" fmla="*/ 0 h 649"/>
                <a:gd name="T2" fmla="*/ 615 w 649"/>
                <a:gd name="T3" fmla="*/ 2 h 649"/>
                <a:gd name="T4" fmla="*/ 628 w 649"/>
                <a:gd name="T5" fmla="*/ 10 h 649"/>
                <a:gd name="T6" fmla="*/ 639 w 649"/>
                <a:gd name="T7" fmla="*/ 21 h 649"/>
                <a:gd name="T8" fmla="*/ 646 w 649"/>
                <a:gd name="T9" fmla="*/ 34 h 649"/>
                <a:gd name="T10" fmla="*/ 649 w 649"/>
                <a:gd name="T11" fmla="*/ 49 h 649"/>
                <a:gd name="T12" fmla="*/ 646 w 649"/>
                <a:gd name="T13" fmla="*/ 66 h 649"/>
                <a:gd name="T14" fmla="*/ 639 w 649"/>
                <a:gd name="T15" fmla="*/ 80 h 649"/>
                <a:gd name="T16" fmla="*/ 628 w 649"/>
                <a:gd name="T17" fmla="*/ 90 h 649"/>
                <a:gd name="T18" fmla="*/ 615 w 649"/>
                <a:gd name="T19" fmla="*/ 97 h 649"/>
                <a:gd name="T20" fmla="*/ 599 w 649"/>
                <a:gd name="T21" fmla="*/ 100 h 649"/>
                <a:gd name="T22" fmla="*/ 544 w 649"/>
                <a:gd name="T23" fmla="*/ 104 h 649"/>
                <a:gd name="T24" fmla="*/ 492 w 649"/>
                <a:gd name="T25" fmla="*/ 112 h 649"/>
                <a:gd name="T26" fmla="*/ 441 w 649"/>
                <a:gd name="T27" fmla="*/ 126 h 649"/>
                <a:gd name="T28" fmla="*/ 393 w 649"/>
                <a:gd name="T29" fmla="*/ 144 h 649"/>
                <a:gd name="T30" fmla="*/ 347 w 649"/>
                <a:gd name="T31" fmla="*/ 168 h 649"/>
                <a:gd name="T32" fmla="*/ 304 w 649"/>
                <a:gd name="T33" fmla="*/ 196 h 649"/>
                <a:gd name="T34" fmla="*/ 264 w 649"/>
                <a:gd name="T35" fmla="*/ 229 h 649"/>
                <a:gd name="T36" fmla="*/ 229 w 649"/>
                <a:gd name="T37" fmla="*/ 265 h 649"/>
                <a:gd name="T38" fmla="*/ 196 w 649"/>
                <a:gd name="T39" fmla="*/ 305 h 649"/>
                <a:gd name="T40" fmla="*/ 168 w 649"/>
                <a:gd name="T41" fmla="*/ 348 h 649"/>
                <a:gd name="T42" fmla="*/ 144 w 649"/>
                <a:gd name="T43" fmla="*/ 394 h 649"/>
                <a:gd name="T44" fmla="*/ 125 w 649"/>
                <a:gd name="T45" fmla="*/ 442 h 649"/>
                <a:gd name="T46" fmla="*/ 111 w 649"/>
                <a:gd name="T47" fmla="*/ 493 h 649"/>
                <a:gd name="T48" fmla="*/ 103 w 649"/>
                <a:gd name="T49" fmla="*/ 545 h 649"/>
                <a:gd name="T50" fmla="*/ 100 w 649"/>
                <a:gd name="T51" fmla="*/ 600 h 649"/>
                <a:gd name="T52" fmla="*/ 97 w 649"/>
                <a:gd name="T53" fmla="*/ 615 h 649"/>
                <a:gd name="T54" fmla="*/ 90 w 649"/>
                <a:gd name="T55" fmla="*/ 628 h 649"/>
                <a:gd name="T56" fmla="*/ 79 w 649"/>
                <a:gd name="T57" fmla="*/ 640 h 649"/>
                <a:gd name="T58" fmla="*/ 65 w 649"/>
                <a:gd name="T59" fmla="*/ 647 h 649"/>
                <a:gd name="T60" fmla="*/ 50 w 649"/>
                <a:gd name="T61" fmla="*/ 649 h 649"/>
                <a:gd name="T62" fmla="*/ 33 w 649"/>
                <a:gd name="T63" fmla="*/ 647 h 649"/>
                <a:gd name="T64" fmla="*/ 20 w 649"/>
                <a:gd name="T65" fmla="*/ 640 h 649"/>
                <a:gd name="T66" fmla="*/ 9 w 649"/>
                <a:gd name="T67" fmla="*/ 628 h 649"/>
                <a:gd name="T68" fmla="*/ 2 w 649"/>
                <a:gd name="T69" fmla="*/ 615 h 649"/>
                <a:gd name="T70" fmla="*/ 0 w 649"/>
                <a:gd name="T71" fmla="*/ 600 h 649"/>
                <a:gd name="T72" fmla="*/ 3 w 649"/>
                <a:gd name="T73" fmla="*/ 539 h 649"/>
                <a:gd name="T74" fmla="*/ 12 w 649"/>
                <a:gd name="T75" fmla="*/ 478 h 649"/>
                <a:gd name="T76" fmla="*/ 26 w 649"/>
                <a:gd name="T77" fmla="*/ 421 h 649"/>
                <a:gd name="T78" fmla="*/ 47 w 649"/>
                <a:gd name="T79" fmla="*/ 366 h 649"/>
                <a:gd name="T80" fmla="*/ 72 w 649"/>
                <a:gd name="T81" fmla="*/ 314 h 649"/>
                <a:gd name="T82" fmla="*/ 102 w 649"/>
                <a:gd name="T83" fmla="*/ 265 h 649"/>
                <a:gd name="T84" fmla="*/ 137 w 649"/>
                <a:gd name="T85" fmla="*/ 218 h 649"/>
                <a:gd name="T86" fmla="*/ 175 w 649"/>
                <a:gd name="T87" fmla="*/ 176 h 649"/>
                <a:gd name="T88" fmla="*/ 218 w 649"/>
                <a:gd name="T89" fmla="*/ 137 h 649"/>
                <a:gd name="T90" fmla="*/ 264 w 649"/>
                <a:gd name="T91" fmla="*/ 103 h 649"/>
                <a:gd name="T92" fmla="*/ 313 w 649"/>
                <a:gd name="T93" fmla="*/ 73 h 649"/>
                <a:gd name="T94" fmla="*/ 365 w 649"/>
                <a:gd name="T95" fmla="*/ 47 h 649"/>
                <a:gd name="T96" fmla="*/ 421 w 649"/>
                <a:gd name="T97" fmla="*/ 27 h 649"/>
                <a:gd name="T98" fmla="*/ 479 w 649"/>
                <a:gd name="T99" fmla="*/ 13 h 649"/>
                <a:gd name="T100" fmla="*/ 538 w 649"/>
                <a:gd name="T101" fmla="*/ 3 h 649"/>
                <a:gd name="T102" fmla="*/ 599 w 649"/>
                <a:gd name="T103" fmla="*/ 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49" h="649">
                  <a:moveTo>
                    <a:pt x="599" y="0"/>
                  </a:moveTo>
                  <a:lnTo>
                    <a:pt x="615" y="2"/>
                  </a:lnTo>
                  <a:lnTo>
                    <a:pt x="628" y="10"/>
                  </a:lnTo>
                  <a:lnTo>
                    <a:pt x="639" y="21"/>
                  </a:lnTo>
                  <a:lnTo>
                    <a:pt x="646" y="34"/>
                  </a:lnTo>
                  <a:lnTo>
                    <a:pt x="649" y="49"/>
                  </a:lnTo>
                  <a:lnTo>
                    <a:pt x="646" y="66"/>
                  </a:lnTo>
                  <a:lnTo>
                    <a:pt x="639" y="80"/>
                  </a:lnTo>
                  <a:lnTo>
                    <a:pt x="628" y="90"/>
                  </a:lnTo>
                  <a:lnTo>
                    <a:pt x="615" y="97"/>
                  </a:lnTo>
                  <a:lnTo>
                    <a:pt x="599" y="100"/>
                  </a:lnTo>
                  <a:lnTo>
                    <a:pt x="544" y="104"/>
                  </a:lnTo>
                  <a:lnTo>
                    <a:pt x="492" y="112"/>
                  </a:lnTo>
                  <a:lnTo>
                    <a:pt x="441" y="126"/>
                  </a:lnTo>
                  <a:lnTo>
                    <a:pt x="393" y="144"/>
                  </a:lnTo>
                  <a:lnTo>
                    <a:pt x="347" y="168"/>
                  </a:lnTo>
                  <a:lnTo>
                    <a:pt x="304" y="196"/>
                  </a:lnTo>
                  <a:lnTo>
                    <a:pt x="264" y="229"/>
                  </a:lnTo>
                  <a:lnTo>
                    <a:pt x="229" y="265"/>
                  </a:lnTo>
                  <a:lnTo>
                    <a:pt x="196" y="305"/>
                  </a:lnTo>
                  <a:lnTo>
                    <a:pt x="168" y="348"/>
                  </a:lnTo>
                  <a:lnTo>
                    <a:pt x="144" y="394"/>
                  </a:lnTo>
                  <a:lnTo>
                    <a:pt x="125" y="442"/>
                  </a:lnTo>
                  <a:lnTo>
                    <a:pt x="111" y="493"/>
                  </a:lnTo>
                  <a:lnTo>
                    <a:pt x="103" y="545"/>
                  </a:lnTo>
                  <a:lnTo>
                    <a:pt x="100" y="600"/>
                  </a:lnTo>
                  <a:lnTo>
                    <a:pt x="97" y="615"/>
                  </a:lnTo>
                  <a:lnTo>
                    <a:pt x="90" y="628"/>
                  </a:lnTo>
                  <a:lnTo>
                    <a:pt x="79" y="640"/>
                  </a:lnTo>
                  <a:lnTo>
                    <a:pt x="65" y="647"/>
                  </a:lnTo>
                  <a:lnTo>
                    <a:pt x="50" y="649"/>
                  </a:lnTo>
                  <a:lnTo>
                    <a:pt x="33" y="647"/>
                  </a:lnTo>
                  <a:lnTo>
                    <a:pt x="20" y="640"/>
                  </a:lnTo>
                  <a:lnTo>
                    <a:pt x="9" y="628"/>
                  </a:lnTo>
                  <a:lnTo>
                    <a:pt x="2" y="615"/>
                  </a:lnTo>
                  <a:lnTo>
                    <a:pt x="0" y="600"/>
                  </a:lnTo>
                  <a:lnTo>
                    <a:pt x="3" y="539"/>
                  </a:lnTo>
                  <a:lnTo>
                    <a:pt x="12" y="478"/>
                  </a:lnTo>
                  <a:lnTo>
                    <a:pt x="26" y="421"/>
                  </a:lnTo>
                  <a:lnTo>
                    <a:pt x="47" y="366"/>
                  </a:lnTo>
                  <a:lnTo>
                    <a:pt x="72" y="314"/>
                  </a:lnTo>
                  <a:lnTo>
                    <a:pt x="102" y="265"/>
                  </a:lnTo>
                  <a:lnTo>
                    <a:pt x="137" y="218"/>
                  </a:lnTo>
                  <a:lnTo>
                    <a:pt x="175" y="176"/>
                  </a:lnTo>
                  <a:lnTo>
                    <a:pt x="218" y="137"/>
                  </a:lnTo>
                  <a:lnTo>
                    <a:pt x="264" y="103"/>
                  </a:lnTo>
                  <a:lnTo>
                    <a:pt x="313" y="73"/>
                  </a:lnTo>
                  <a:lnTo>
                    <a:pt x="365" y="47"/>
                  </a:lnTo>
                  <a:lnTo>
                    <a:pt x="421" y="27"/>
                  </a:lnTo>
                  <a:lnTo>
                    <a:pt x="479" y="13"/>
                  </a:lnTo>
                  <a:lnTo>
                    <a:pt x="538" y="3"/>
                  </a:lnTo>
                  <a:lnTo>
                    <a:pt x="599" y="0"/>
                  </a:lnTo>
                  <a:close/>
                </a:path>
              </a:pathLst>
            </a:custGeom>
            <a:grpFill/>
            <a:ln w="0">
              <a:noFill/>
              <a:prstDash val="solid"/>
              <a:round/>
              <a:headEnd/>
              <a:tailEnd/>
            </a:ln>
          </p:spPr>
          <p:txBody>
            <a:bodyPr vert="horz" wrap="square" lIns="45715" tIns="22858" rIns="45715" bIns="22858" numCol="1" anchor="t" anchorCtr="0" compatLnSpc="1">
              <a:prstTxWarp prst="textNoShape">
                <a:avLst/>
              </a:prstTxWarp>
            </a:bodyPr>
            <a:lstStyle/>
            <a:p>
              <a:endParaRPr lang="es-ES" sz="900">
                <a:latin typeface="Cambria" panose="02040503050406030204" pitchFamily="18" charset="0"/>
                <a:ea typeface="Cambria" panose="02040503050406030204" pitchFamily="18" charset="0"/>
              </a:endParaRPr>
            </a:p>
          </p:txBody>
        </p:sp>
      </p:grpSp>
      <p:sp>
        <p:nvSpPr>
          <p:cNvPr id="58" name="Freeform 12"/>
          <p:cNvSpPr>
            <a:spLocks noChangeAspect="1" noEditPoints="1"/>
          </p:cNvSpPr>
          <p:nvPr/>
        </p:nvSpPr>
        <p:spPr bwMode="auto">
          <a:xfrm>
            <a:off x="1606861" y="2359469"/>
            <a:ext cx="343051" cy="339440"/>
          </a:xfrm>
          <a:custGeom>
            <a:avLst/>
            <a:gdLst>
              <a:gd name="T0" fmla="*/ 1210 w 3228"/>
              <a:gd name="T1" fmla="*/ 2995 h 3195"/>
              <a:gd name="T2" fmla="*/ 1118 w 3228"/>
              <a:gd name="T3" fmla="*/ 2762 h 3195"/>
              <a:gd name="T4" fmla="*/ 822 w 3228"/>
              <a:gd name="T5" fmla="*/ 1897 h 3195"/>
              <a:gd name="T6" fmla="*/ 2035 w 3228"/>
              <a:gd name="T7" fmla="*/ 1697 h 3195"/>
              <a:gd name="T8" fmla="*/ 2490 w 3228"/>
              <a:gd name="T9" fmla="*/ 1561 h 3195"/>
              <a:gd name="T10" fmla="*/ 2490 w 3228"/>
              <a:gd name="T11" fmla="*/ 1235 h 3195"/>
              <a:gd name="T12" fmla="*/ 2035 w 3228"/>
              <a:gd name="T13" fmla="*/ 1099 h 3195"/>
              <a:gd name="T14" fmla="*/ 234 w 3228"/>
              <a:gd name="T15" fmla="*/ 1235 h 3195"/>
              <a:gd name="T16" fmla="*/ 234 w 3228"/>
              <a:gd name="T17" fmla="*/ 1561 h 3195"/>
              <a:gd name="T18" fmla="*/ 1111 w 3228"/>
              <a:gd name="T19" fmla="*/ 1697 h 3195"/>
              <a:gd name="T20" fmla="*/ 1011 w 3228"/>
              <a:gd name="T21" fmla="*/ 1347 h 3195"/>
              <a:gd name="T22" fmla="*/ 1859 w 3228"/>
              <a:gd name="T23" fmla="*/ 897 h 3195"/>
              <a:gd name="T24" fmla="*/ 1334 w 3228"/>
              <a:gd name="T25" fmla="*/ 1099 h 3195"/>
              <a:gd name="T26" fmla="*/ 1142 w 3228"/>
              <a:gd name="T27" fmla="*/ 1235 h 3195"/>
              <a:gd name="T28" fmla="*/ 1142 w 3228"/>
              <a:gd name="T29" fmla="*/ 1561 h 3195"/>
              <a:gd name="T30" fmla="*/ 1311 w 3228"/>
              <a:gd name="T31" fmla="*/ 1698 h 3195"/>
              <a:gd name="T32" fmla="*/ 1800 w 3228"/>
              <a:gd name="T33" fmla="*/ 1856 h 3195"/>
              <a:gd name="T34" fmla="*/ 1823 w 3228"/>
              <a:gd name="T35" fmla="*/ 1194 h 3195"/>
              <a:gd name="T36" fmla="*/ 2376 w 3228"/>
              <a:gd name="T37" fmla="*/ 251 h 3195"/>
              <a:gd name="T38" fmla="*/ 2141 w 3228"/>
              <a:gd name="T39" fmla="*/ 616 h 3195"/>
              <a:gd name="T40" fmla="*/ 2449 w 3228"/>
              <a:gd name="T41" fmla="*/ 923 h 3195"/>
              <a:gd name="T42" fmla="*/ 2689 w 3228"/>
              <a:gd name="T43" fmla="*/ 1190 h 3195"/>
              <a:gd name="T44" fmla="*/ 2689 w 3228"/>
              <a:gd name="T45" fmla="*/ 1606 h 3195"/>
              <a:gd name="T46" fmla="*/ 2449 w 3228"/>
              <a:gd name="T47" fmla="*/ 1872 h 3195"/>
              <a:gd name="T48" fmla="*/ 2141 w 3228"/>
              <a:gd name="T49" fmla="*/ 2180 h 3195"/>
              <a:gd name="T50" fmla="*/ 2376 w 3228"/>
              <a:gd name="T51" fmla="*/ 2545 h 3195"/>
              <a:gd name="T52" fmla="*/ 2674 w 3228"/>
              <a:gd name="T53" fmla="*/ 2541 h 3195"/>
              <a:gd name="T54" fmla="*/ 2916 w 3228"/>
              <a:gd name="T55" fmla="*/ 2148 h 3195"/>
              <a:gd name="T56" fmla="*/ 3025 w 3228"/>
              <a:gd name="T57" fmla="*/ 1491 h 3195"/>
              <a:gd name="T58" fmla="*/ 2958 w 3228"/>
              <a:gd name="T59" fmla="*/ 794 h 3195"/>
              <a:gd name="T60" fmla="*/ 2745 w 3228"/>
              <a:gd name="T61" fmla="*/ 322 h 3195"/>
              <a:gd name="T62" fmla="*/ 2573 w 3228"/>
              <a:gd name="T63" fmla="*/ 3 h 3195"/>
              <a:gd name="T64" fmla="*/ 2912 w 3228"/>
              <a:gd name="T65" fmla="*/ 208 h 3195"/>
              <a:gd name="T66" fmla="*/ 3129 w 3228"/>
              <a:gd name="T67" fmla="*/ 659 h 3195"/>
              <a:gd name="T68" fmla="*/ 3224 w 3228"/>
              <a:gd name="T69" fmla="*/ 1244 h 3195"/>
              <a:gd name="T70" fmla="*/ 3193 w 3228"/>
              <a:gd name="T71" fmla="*/ 1855 h 3195"/>
              <a:gd name="T72" fmla="*/ 3035 w 3228"/>
              <a:gd name="T73" fmla="*/ 2386 h 3195"/>
              <a:gd name="T74" fmla="*/ 2757 w 3228"/>
              <a:gd name="T75" fmla="*/ 2728 h 3195"/>
              <a:gd name="T76" fmla="*/ 2375 w 3228"/>
              <a:gd name="T77" fmla="*/ 2771 h 3195"/>
              <a:gd name="T78" fmla="*/ 2067 w 3228"/>
              <a:gd name="T79" fmla="*/ 2491 h 3195"/>
              <a:gd name="T80" fmla="*/ 1773 w 3228"/>
              <a:gd name="T81" fmla="*/ 2088 h 3195"/>
              <a:gd name="T82" fmla="*/ 1382 w 3228"/>
              <a:gd name="T83" fmla="*/ 1906 h 3195"/>
              <a:gd name="T84" fmla="*/ 1343 w 3228"/>
              <a:gd name="T85" fmla="*/ 1926 h 3195"/>
              <a:gd name="T86" fmla="*/ 1311 w 3228"/>
              <a:gd name="T87" fmla="*/ 2696 h 3195"/>
              <a:gd name="T88" fmla="*/ 1394 w 3228"/>
              <a:gd name="T89" fmla="*/ 2825 h 3195"/>
              <a:gd name="T90" fmla="*/ 1373 w 3228"/>
              <a:gd name="T91" fmla="*/ 3114 h 3195"/>
              <a:gd name="T92" fmla="*/ 774 w 3228"/>
              <a:gd name="T93" fmla="*/ 3192 h 3195"/>
              <a:gd name="T94" fmla="*/ 608 w 3228"/>
              <a:gd name="T95" fmla="*/ 3028 h 3195"/>
              <a:gd name="T96" fmla="*/ 506 w 3228"/>
              <a:gd name="T97" fmla="*/ 1925 h 3195"/>
              <a:gd name="T98" fmla="*/ 198 w 3228"/>
              <a:gd name="T99" fmla="*/ 1830 h 3195"/>
              <a:gd name="T100" fmla="*/ 9 w 3228"/>
              <a:gd name="T101" fmla="*/ 1506 h 3195"/>
              <a:gd name="T102" fmla="*/ 77 w 3228"/>
              <a:gd name="T103" fmla="*/ 1101 h 3195"/>
              <a:gd name="T104" fmla="*/ 359 w 3228"/>
              <a:gd name="T105" fmla="*/ 902 h 3195"/>
              <a:gd name="T106" fmla="*/ 1673 w 3228"/>
              <a:gd name="T107" fmla="*/ 788 h 3195"/>
              <a:gd name="T108" fmla="*/ 2034 w 3228"/>
              <a:gd name="T109" fmla="*/ 356 h 3195"/>
              <a:gd name="T110" fmla="*/ 2286 w 3228"/>
              <a:gd name="T111" fmla="*/ 68 h 3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28" h="3195">
                <a:moveTo>
                  <a:pt x="752" y="1897"/>
                </a:moveTo>
                <a:lnTo>
                  <a:pt x="771" y="1933"/>
                </a:lnTo>
                <a:lnTo>
                  <a:pt x="786" y="1972"/>
                </a:lnTo>
                <a:lnTo>
                  <a:pt x="798" y="2012"/>
                </a:lnTo>
                <a:lnTo>
                  <a:pt x="804" y="2054"/>
                </a:lnTo>
                <a:lnTo>
                  <a:pt x="807" y="2097"/>
                </a:lnTo>
                <a:lnTo>
                  <a:pt x="807" y="2995"/>
                </a:lnTo>
                <a:lnTo>
                  <a:pt x="1210" y="2995"/>
                </a:lnTo>
                <a:lnTo>
                  <a:pt x="1210" y="2910"/>
                </a:lnTo>
                <a:lnTo>
                  <a:pt x="1196" y="2894"/>
                </a:lnTo>
                <a:lnTo>
                  <a:pt x="1183" y="2879"/>
                </a:lnTo>
                <a:lnTo>
                  <a:pt x="1169" y="2860"/>
                </a:lnTo>
                <a:lnTo>
                  <a:pt x="1155" y="2840"/>
                </a:lnTo>
                <a:lnTo>
                  <a:pt x="1141" y="2817"/>
                </a:lnTo>
                <a:lnTo>
                  <a:pt x="1129" y="2791"/>
                </a:lnTo>
                <a:lnTo>
                  <a:pt x="1118" y="2762"/>
                </a:lnTo>
                <a:lnTo>
                  <a:pt x="1112" y="2731"/>
                </a:lnTo>
                <a:lnTo>
                  <a:pt x="1109" y="2696"/>
                </a:lnTo>
                <a:lnTo>
                  <a:pt x="1109" y="1997"/>
                </a:lnTo>
                <a:lnTo>
                  <a:pt x="1111" y="1963"/>
                </a:lnTo>
                <a:lnTo>
                  <a:pt x="1117" y="1930"/>
                </a:lnTo>
                <a:lnTo>
                  <a:pt x="1127" y="1898"/>
                </a:lnTo>
                <a:lnTo>
                  <a:pt x="822" y="1898"/>
                </a:lnTo>
                <a:lnTo>
                  <a:pt x="822" y="1897"/>
                </a:lnTo>
                <a:lnTo>
                  <a:pt x="752" y="1897"/>
                </a:lnTo>
                <a:close/>
                <a:moveTo>
                  <a:pt x="2035" y="1099"/>
                </a:moveTo>
                <a:lnTo>
                  <a:pt x="2025" y="1196"/>
                </a:lnTo>
                <a:lnTo>
                  <a:pt x="2020" y="1296"/>
                </a:lnTo>
                <a:lnTo>
                  <a:pt x="2018" y="1398"/>
                </a:lnTo>
                <a:lnTo>
                  <a:pt x="2020" y="1500"/>
                </a:lnTo>
                <a:lnTo>
                  <a:pt x="2025" y="1600"/>
                </a:lnTo>
                <a:lnTo>
                  <a:pt x="2035" y="1697"/>
                </a:lnTo>
                <a:lnTo>
                  <a:pt x="2320" y="1697"/>
                </a:lnTo>
                <a:lnTo>
                  <a:pt x="2350" y="1694"/>
                </a:lnTo>
                <a:lnTo>
                  <a:pt x="2378" y="1685"/>
                </a:lnTo>
                <a:lnTo>
                  <a:pt x="2405" y="1670"/>
                </a:lnTo>
                <a:lnTo>
                  <a:pt x="2430" y="1649"/>
                </a:lnTo>
                <a:lnTo>
                  <a:pt x="2453" y="1624"/>
                </a:lnTo>
                <a:lnTo>
                  <a:pt x="2472" y="1594"/>
                </a:lnTo>
                <a:lnTo>
                  <a:pt x="2490" y="1561"/>
                </a:lnTo>
                <a:lnTo>
                  <a:pt x="2503" y="1525"/>
                </a:lnTo>
                <a:lnTo>
                  <a:pt x="2513" y="1485"/>
                </a:lnTo>
                <a:lnTo>
                  <a:pt x="2520" y="1442"/>
                </a:lnTo>
                <a:lnTo>
                  <a:pt x="2523" y="1398"/>
                </a:lnTo>
                <a:lnTo>
                  <a:pt x="2520" y="1353"/>
                </a:lnTo>
                <a:lnTo>
                  <a:pt x="2513" y="1311"/>
                </a:lnTo>
                <a:lnTo>
                  <a:pt x="2503" y="1271"/>
                </a:lnTo>
                <a:lnTo>
                  <a:pt x="2490" y="1235"/>
                </a:lnTo>
                <a:lnTo>
                  <a:pt x="2472" y="1201"/>
                </a:lnTo>
                <a:lnTo>
                  <a:pt x="2453" y="1171"/>
                </a:lnTo>
                <a:lnTo>
                  <a:pt x="2430" y="1147"/>
                </a:lnTo>
                <a:lnTo>
                  <a:pt x="2405" y="1126"/>
                </a:lnTo>
                <a:lnTo>
                  <a:pt x="2378" y="1111"/>
                </a:lnTo>
                <a:lnTo>
                  <a:pt x="2350" y="1102"/>
                </a:lnTo>
                <a:lnTo>
                  <a:pt x="2320" y="1099"/>
                </a:lnTo>
                <a:lnTo>
                  <a:pt x="2035" y="1099"/>
                </a:lnTo>
                <a:close/>
                <a:moveTo>
                  <a:pt x="403" y="1099"/>
                </a:moveTo>
                <a:lnTo>
                  <a:pt x="373" y="1102"/>
                </a:lnTo>
                <a:lnTo>
                  <a:pt x="346" y="1111"/>
                </a:lnTo>
                <a:lnTo>
                  <a:pt x="319" y="1126"/>
                </a:lnTo>
                <a:lnTo>
                  <a:pt x="294" y="1147"/>
                </a:lnTo>
                <a:lnTo>
                  <a:pt x="271" y="1171"/>
                </a:lnTo>
                <a:lnTo>
                  <a:pt x="252" y="1201"/>
                </a:lnTo>
                <a:lnTo>
                  <a:pt x="234" y="1235"/>
                </a:lnTo>
                <a:lnTo>
                  <a:pt x="221" y="1271"/>
                </a:lnTo>
                <a:lnTo>
                  <a:pt x="210" y="1311"/>
                </a:lnTo>
                <a:lnTo>
                  <a:pt x="204" y="1353"/>
                </a:lnTo>
                <a:lnTo>
                  <a:pt x="202" y="1398"/>
                </a:lnTo>
                <a:lnTo>
                  <a:pt x="204" y="1442"/>
                </a:lnTo>
                <a:lnTo>
                  <a:pt x="210" y="1485"/>
                </a:lnTo>
                <a:lnTo>
                  <a:pt x="221" y="1525"/>
                </a:lnTo>
                <a:lnTo>
                  <a:pt x="234" y="1561"/>
                </a:lnTo>
                <a:lnTo>
                  <a:pt x="252" y="1594"/>
                </a:lnTo>
                <a:lnTo>
                  <a:pt x="271" y="1624"/>
                </a:lnTo>
                <a:lnTo>
                  <a:pt x="294" y="1649"/>
                </a:lnTo>
                <a:lnTo>
                  <a:pt x="319" y="1670"/>
                </a:lnTo>
                <a:lnTo>
                  <a:pt x="346" y="1685"/>
                </a:lnTo>
                <a:lnTo>
                  <a:pt x="373" y="1694"/>
                </a:lnTo>
                <a:lnTo>
                  <a:pt x="403" y="1697"/>
                </a:lnTo>
                <a:lnTo>
                  <a:pt x="1111" y="1697"/>
                </a:lnTo>
                <a:lnTo>
                  <a:pt x="1086" y="1665"/>
                </a:lnTo>
                <a:lnTo>
                  <a:pt x="1064" y="1628"/>
                </a:lnTo>
                <a:lnTo>
                  <a:pt x="1045" y="1587"/>
                </a:lnTo>
                <a:lnTo>
                  <a:pt x="1030" y="1544"/>
                </a:lnTo>
                <a:lnTo>
                  <a:pt x="1018" y="1497"/>
                </a:lnTo>
                <a:lnTo>
                  <a:pt x="1011" y="1449"/>
                </a:lnTo>
                <a:lnTo>
                  <a:pt x="1009" y="1398"/>
                </a:lnTo>
                <a:lnTo>
                  <a:pt x="1011" y="1347"/>
                </a:lnTo>
                <a:lnTo>
                  <a:pt x="1018" y="1298"/>
                </a:lnTo>
                <a:lnTo>
                  <a:pt x="1030" y="1252"/>
                </a:lnTo>
                <a:lnTo>
                  <a:pt x="1045" y="1208"/>
                </a:lnTo>
                <a:lnTo>
                  <a:pt x="1064" y="1168"/>
                </a:lnTo>
                <a:lnTo>
                  <a:pt x="1086" y="1132"/>
                </a:lnTo>
                <a:lnTo>
                  <a:pt x="1111" y="1099"/>
                </a:lnTo>
                <a:lnTo>
                  <a:pt x="403" y="1099"/>
                </a:lnTo>
                <a:close/>
                <a:moveTo>
                  <a:pt x="1859" y="897"/>
                </a:moveTo>
                <a:lnTo>
                  <a:pt x="1800" y="943"/>
                </a:lnTo>
                <a:lnTo>
                  <a:pt x="1739" y="982"/>
                </a:lnTo>
                <a:lnTo>
                  <a:pt x="1675" y="1017"/>
                </a:lnTo>
                <a:lnTo>
                  <a:pt x="1610" y="1046"/>
                </a:lnTo>
                <a:lnTo>
                  <a:pt x="1542" y="1068"/>
                </a:lnTo>
                <a:lnTo>
                  <a:pt x="1474" y="1085"/>
                </a:lnTo>
                <a:lnTo>
                  <a:pt x="1405" y="1095"/>
                </a:lnTo>
                <a:lnTo>
                  <a:pt x="1334" y="1099"/>
                </a:lnTo>
                <a:lnTo>
                  <a:pt x="1311" y="1099"/>
                </a:lnTo>
                <a:lnTo>
                  <a:pt x="1281" y="1102"/>
                </a:lnTo>
                <a:lnTo>
                  <a:pt x="1254" y="1111"/>
                </a:lnTo>
                <a:lnTo>
                  <a:pt x="1227" y="1126"/>
                </a:lnTo>
                <a:lnTo>
                  <a:pt x="1202" y="1147"/>
                </a:lnTo>
                <a:lnTo>
                  <a:pt x="1179" y="1171"/>
                </a:lnTo>
                <a:lnTo>
                  <a:pt x="1160" y="1201"/>
                </a:lnTo>
                <a:lnTo>
                  <a:pt x="1142" y="1235"/>
                </a:lnTo>
                <a:lnTo>
                  <a:pt x="1129" y="1271"/>
                </a:lnTo>
                <a:lnTo>
                  <a:pt x="1118" y="1311"/>
                </a:lnTo>
                <a:lnTo>
                  <a:pt x="1112" y="1353"/>
                </a:lnTo>
                <a:lnTo>
                  <a:pt x="1110" y="1398"/>
                </a:lnTo>
                <a:lnTo>
                  <a:pt x="1112" y="1442"/>
                </a:lnTo>
                <a:lnTo>
                  <a:pt x="1118" y="1485"/>
                </a:lnTo>
                <a:lnTo>
                  <a:pt x="1129" y="1525"/>
                </a:lnTo>
                <a:lnTo>
                  <a:pt x="1142" y="1561"/>
                </a:lnTo>
                <a:lnTo>
                  <a:pt x="1160" y="1594"/>
                </a:lnTo>
                <a:lnTo>
                  <a:pt x="1179" y="1624"/>
                </a:lnTo>
                <a:lnTo>
                  <a:pt x="1202" y="1649"/>
                </a:lnTo>
                <a:lnTo>
                  <a:pt x="1227" y="1670"/>
                </a:lnTo>
                <a:lnTo>
                  <a:pt x="1254" y="1685"/>
                </a:lnTo>
                <a:lnTo>
                  <a:pt x="1281" y="1694"/>
                </a:lnTo>
                <a:lnTo>
                  <a:pt x="1311" y="1697"/>
                </a:lnTo>
                <a:lnTo>
                  <a:pt x="1311" y="1698"/>
                </a:lnTo>
                <a:lnTo>
                  <a:pt x="1334" y="1698"/>
                </a:lnTo>
                <a:lnTo>
                  <a:pt x="1405" y="1702"/>
                </a:lnTo>
                <a:lnTo>
                  <a:pt x="1474" y="1713"/>
                </a:lnTo>
                <a:lnTo>
                  <a:pt x="1542" y="1729"/>
                </a:lnTo>
                <a:lnTo>
                  <a:pt x="1610" y="1751"/>
                </a:lnTo>
                <a:lnTo>
                  <a:pt x="1675" y="1780"/>
                </a:lnTo>
                <a:lnTo>
                  <a:pt x="1739" y="1815"/>
                </a:lnTo>
                <a:lnTo>
                  <a:pt x="1800" y="1856"/>
                </a:lnTo>
                <a:lnTo>
                  <a:pt x="1859" y="1901"/>
                </a:lnTo>
                <a:lnTo>
                  <a:pt x="1844" y="1802"/>
                </a:lnTo>
                <a:lnTo>
                  <a:pt x="1831" y="1703"/>
                </a:lnTo>
                <a:lnTo>
                  <a:pt x="1823" y="1602"/>
                </a:lnTo>
                <a:lnTo>
                  <a:pt x="1818" y="1500"/>
                </a:lnTo>
                <a:lnTo>
                  <a:pt x="1816" y="1398"/>
                </a:lnTo>
                <a:lnTo>
                  <a:pt x="1818" y="1296"/>
                </a:lnTo>
                <a:lnTo>
                  <a:pt x="1823" y="1194"/>
                </a:lnTo>
                <a:lnTo>
                  <a:pt x="1831" y="1094"/>
                </a:lnTo>
                <a:lnTo>
                  <a:pt x="1844" y="995"/>
                </a:lnTo>
                <a:lnTo>
                  <a:pt x="1859" y="897"/>
                </a:lnTo>
                <a:close/>
                <a:moveTo>
                  <a:pt x="2523" y="200"/>
                </a:moveTo>
                <a:lnTo>
                  <a:pt x="2485" y="203"/>
                </a:lnTo>
                <a:lnTo>
                  <a:pt x="2447" y="213"/>
                </a:lnTo>
                <a:lnTo>
                  <a:pt x="2411" y="229"/>
                </a:lnTo>
                <a:lnTo>
                  <a:pt x="2376" y="251"/>
                </a:lnTo>
                <a:lnTo>
                  <a:pt x="2342" y="279"/>
                </a:lnTo>
                <a:lnTo>
                  <a:pt x="2309" y="313"/>
                </a:lnTo>
                <a:lnTo>
                  <a:pt x="2277" y="351"/>
                </a:lnTo>
                <a:lnTo>
                  <a:pt x="2247" y="394"/>
                </a:lnTo>
                <a:lnTo>
                  <a:pt x="2218" y="443"/>
                </a:lnTo>
                <a:lnTo>
                  <a:pt x="2190" y="496"/>
                </a:lnTo>
                <a:lnTo>
                  <a:pt x="2165" y="554"/>
                </a:lnTo>
                <a:lnTo>
                  <a:pt x="2141" y="616"/>
                </a:lnTo>
                <a:lnTo>
                  <a:pt x="2118" y="681"/>
                </a:lnTo>
                <a:lnTo>
                  <a:pt x="2099" y="751"/>
                </a:lnTo>
                <a:lnTo>
                  <a:pt x="2080" y="823"/>
                </a:lnTo>
                <a:lnTo>
                  <a:pt x="2065" y="899"/>
                </a:lnTo>
                <a:lnTo>
                  <a:pt x="2320" y="899"/>
                </a:lnTo>
                <a:lnTo>
                  <a:pt x="2365" y="902"/>
                </a:lnTo>
                <a:lnTo>
                  <a:pt x="2408" y="910"/>
                </a:lnTo>
                <a:lnTo>
                  <a:pt x="2449" y="923"/>
                </a:lnTo>
                <a:lnTo>
                  <a:pt x="2489" y="943"/>
                </a:lnTo>
                <a:lnTo>
                  <a:pt x="2526" y="966"/>
                </a:lnTo>
                <a:lnTo>
                  <a:pt x="2560" y="994"/>
                </a:lnTo>
                <a:lnTo>
                  <a:pt x="2592" y="1025"/>
                </a:lnTo>
                <a:lnTo>
                  <a:pt x="2622" y="1061"/>
                </a:lnTo>
                <a:lnTo>
                  <a:pt x="2648" y="1101"/>
                </a:lnTo>
                <a:lnTo>
                  <a:pt x="2670" y="1144"/>
                </a:lnTo>
                <a:lnTo>
                  <a:pt x="2689" y="1190"/>
                </a:lnTo>
                <a:lnTo>
                  <a:pt x="2704" y="1239"/>
                </a:lnTo>
                <a:lnTo>
                  <a:pt x="2715" y="1290"/>
                </a:lnTo>
                <a:lnTo>
                  <a:pt x="2722" y="1343"/>
                </a:lnTo>
                <a:lnTo>
                  <a:pt x="2724" y="1398"/>
                </a:lnTo>
                <a:lnTo>
                  <a:pt x="2722" y="1453"/>
                </a:lnTo>
                <a:lnTo>
                  <a:pt x="2715" y="1506"/>
                </a:lnTo>
                <a:lnTo>
                  <a:pt x="2704" y="1557"/>
                </a:lnTo>
                <a:lnTo>
                  <a:pt x="2689" y="1606"/>
                </a:lnTo>
                <a:lnTo>
                  <a:pt x="2670" y="1651"/>
                </a:lnTo>
                <a:lnTo>
                  <a:pt x="2648" y="1694"/>
                </a:lnTo>
                <a:lnTo>
                  <a:pt x="2622" y="1734"/>
                </a:lnTo>
                <a:lnTo>
                  <a:pt x="2592" y="1770"/>
                </a:lnTo>
                <a:lnTo>
                  <a:pt x="2560" y="1802"/>
                </a:lnTo>
                <a:lnTo>
                  <a:pt x="2526" y="1830"/>
                </a:lnTo>
                <a:lnTo>
                  <a:pt x="2489" y="1854"/>
                </a:lnTo>
                <a:lnTo>
                  <a:pt x="2449" y="1872"/>
                </a:lnTo>
                <a:lnTo>
                  <a:pt x="2408" y="1885"/>
                </a:lnTo>
                <a:lnTo>
                  <a:pt x="2365" y="1894"/>
                </a:lnTo>
                <a:lnTo>
                  <a:pt x="2320" y="1897"/>
                </a:lnTo>
                <a:lnTo>
                  <a:pt x="2065" y="1897"/>
                </a:lnTo>
                <a:lnTo>
                  <a:pt x="2080" y="1973"/>
                </a:lnTo>
                <a:lnTo>
                  <a:pt x="2099" y="2046"/>
                </a:lnTo>
                <a:lnTo>
                  <a:pt x="2118" y="2115"/>
                </a:lnTo>
                <a:lnTo>
                  <a:pt x="2141" y="2180"/>
                </a:lnTo>
                <a:lnTo>
                  <a:pt x="2165" y="2242"/>
                </a:lnTo>
                <a:lnTo>
                  <a:pt x="2190" y="2300"/>
                </a:lnTo>
                <a:lnTo>
                  <a:pt x="2218" y="2353"/>
                </a:lnTo>
                <a:lnTo>
                  <a:pt x="2247" y="2401"/>
                </a:lnTo>
                <a:lnTo>
                  <a:pt x="2277" y="2445"/>
                </a:lnTo>
                <a:lnTo>
                  <a:pt x="2309" y="2484"/>
                </a:lnTo>
                <a:lnTo>
                  <a:pt x="2342" y="2517"/>
                </a:lnTo>
                <a:lnTo>
                  <a:pt x="2376" y="2545"/>
                </a:lnTo>
                <a:lnTo>
                  <a:pt x="2411" y="2567"/>
                </a:lnTo>
                <a:lnTo>
                  <a:pt x="2447" y="2583"/>
                </a:lnTo>
                <a:lnTo>
                  <a:pt x="2485" y="2593"/>
                </a:lnTo>
                <a:lnTo>
                  <a:pt x="2523" y="2596"/>
                </a:lnTo>
                <a:lnTo>
                  <a:pt x="2562" y="2593"/>
                </a:lnTo>
                <a:lnTo>
                  <a:pt x="2600" y="2582"/>
                </a:lnTo>
                <a:lnTo>
                  <a:pt x="2638" y="2564"/>
                </a:lnTo>
                <a:lnTo>
                  <a:pt x="2674" y="2541"/>
                </a:lnTo>
                <a:lnTo>
                  <a:pt x="2710" y="2510"/>
                </a:lnTo>
                <a:lnTo>
                  <a:pt x="2745" y="2474"/>
                </a:lnTo>
                <a:lnTo>
                  <a:pt x="2777" y="2433"/>
                </a:lnTo>
                <a:lnTo>
                  <a:pt x="2809" y="2386"/>
                </a:lnTo>
                <a:lnTo>
                  <a:pt x="2837" y="2332"/>
                </a:lnTo>
                <a:lnTo>
                  <a:pt x="2865" y="2275"/>
                </a:lnTo>
                <a:lnTo>
                  <a:pt x="2892" y="2214"/>
                </a:lnTo>
                <a:lnTo>
                  <a:pt x="2916" y="2148"/>
                </a:lnTo>
                <a:lnTo>
                  <a:pt x="2937" y="2077"/>
                </a:lnTo>
                <a:lnTo>
                  <a:pt x="2958" y="2003"/>
                </a:lnTo>
                <a:lnTo>
                  <a:pt x="2976" y="1925"/>
                </a:lnTo>
                <a:lnTo>
                  <a:pt x="2991" y="1843"/>
                </a:lnTo>
                <a:lnTo>
                  <a:pt x="3004" y="1760"/>
                </a:lnTo>
                <a:lnTo>
                  <a:pt x="3014" y="1673"/>
                </a:lnTo>
                <a:lnTo>
                  <a:pt x="3021" y="1583"/>
                </a:lnTo>
                <a:lnTo>
                  <a:pt x="3025" y="1491"/>
                </a:lnTo>
                <a:lnTo>
                  <a:pt x="3026" y="1398"/>
                </a:lnTo>
                <a:lnTo>
                  <a:pt x="3025" y="1304"/>
                </a:lnTo>
                <a:lnTo>
                  <a:pt x="3021" y="1212"/>
                </a:lnTo>
                <a:lnTo>
                  <a:pt x="3014" y="1123"/>
                </a:lnTo>
                <a:lnTo>
                  <a:pt x="3004" y="1037"/>
                </a:lnTo>
                <a:lnTo>
                  <a:pt x="2991" y="952"/>
                </a:lnTo>
                <a:lnTo>
                  <a:pt x="2976" y="871"/>
                </a:lnTo>
                <a:lnTo>
                  <a:pt x="2958" y="794"/>
                </a:lnTo>
                <a:lnTo>
                  <a:pt x="2937" y="719"/>
                </a:lnTo>
                <a:lnTo>
                  <a:pt x="2916" y="649"/>
                </a:lnTo>
                <a:lnTo>
                  <a:pt x="2892" y="582"/>
                </a:lnTo>
                <a:lnTo>
                  <a:pt x="2865" y="520"/>
                </a:lnTo>
                <a:lnTo>
                  <a:pt x="2837" y="463"/>
                </a:lnTo>
                <a:lnTo>
                  <a:pt x="2809" y="411"/>
                </a:lnTo>
                <a:lnTo>
                  <a:pt x="2777" y="364"/>
                </a:lnTo>
                <a:lnTo>
                  <a:pt x="2745" y="322"/>
                </a:lnTo>
                <a:lnTo>
                  <a:pt x="2710" y="286"/>
                </a:lnTo>
                <a:lnTo>
                  <a:pt x="2674" y="255"/>
                </a:lnTo>
                <a:lnTo>
                  <a:pt x="2638" y="232"/>
                </a:lnTo>
                <a:lnTo>
                  <a:pt x="2600" y="214"/>
                </a:lnTo>
                <a:lnTo>
                  <a:pt x="2562" y="203"/>
                </a:lnTo>
                <a:lnTo>
                  <a:pt x="2523" y="200"/>
                </a:lnTo>
                <a:close/>
                <a:moveTo>
                  <a:pt x="2523" y="0"/>
                </a:moveTo>
                <a:lnTo>
                  <a:pt x="2573" y="3"/>
                </a:lnTo>
                <a:lnTo>
                  <a:pt x="2622" y="11"/>
                </a:lnTo>
                <a:lnTo>
                  <a:pt x="2668" y="25"/>
                </a:lnTo>
                <a:lnTo>
                  <a:pt x="2714" y="44"/>
                </a:lnTo>
                <a:lnTo>
                  <a:pt x="2757" y="67"/>
                </a:lnTo>
                <a:lnTo>
                  <a:pt x="2798" y="96"/>
                </a:lnTo>
                <a:lnTo>
                  <a:pt x="2837" y="130"/>
                </a:lnTo>
                <a:lnTo>
                  <a:pt x="2876" y="166"/>
                </a:lnTo>
                <a:lnTo>
                  <a:pt x="2912" y="208"/>
                </a:lnTo>
                <a:lnTo>
                  <a:pt x="2946" y="253"/>
                </a:lnTo>
                <a:lnTo>
                  <a:pt x="2978" y="302"/>
                </a:lnTo>
                <a:lnTo>
                  <a:pt x="3008" y="354"/>
                </a:lnTo>
                <a:lnTo>
                  <a:pt x="3035" y="410"/>
                </a:lnTo>
                <a:lnTo>
                  <a:pt x="3062" y="468"/>
                </a:lnTo>
                <a:lnTo>
                  <a:pt x="3087" y="529"/>
                </a:lnTo>
                <a:lnTo>
                  <a:pt x="3109" y="592"/>
                </a:lnTo>
                <a:lnTo>
                  <a:pt x="3129" y="659"/>
                </a:lnTo>
                <a:lnTo>
                  <a:pt x="3149" y="726"/>
                </a:lnTo>
                <a:lnTo>
                  <a:pt x="3166" y="797"/>
                </a:lnTo>
                <a:lnTo>
                  <a:pt x="3180" y="868"/>
                </a:lnTo>
                <a:lnTo>
                  <a:pt x="3193" y="942"/>
                </a:lnTo>
                <a:lnTo>
                  <a:pt x="3204" y="1015"/>
                </a:lnTo>
                <a:lnTo>
                  <a:pt x="3213" y="1091"/>
                </a:lnTo>
                <a:lnTo>
                  <a:pt x="3220" y="1167"/>
                </a:lnTo>
                <a:lnTo>
                  <a:pt x="3224" y="1244"/>
                </a:lnTo>
                <a:lnTo>
                  <a:pt x="3227" y="1320"/>
                </a:lnTo>
                <a:lnTo>
                  <a:pt x="3228" y="1398"/>
                </a:lnTo>
                <a:lnTo>
                  <a:pt x="3227" y="1475"/>
                </a:lnTo>
                <a:lnTo>
                  <a:pt x="3224" y="1552"/>
                </a:lnTo>
                <a:lnTo>
                  <a:pt x="3220" y="1629"/>
                </a:lnTo>
                <a:lnTo>
                  <a:pt x="3213" y="1704"/>
                </a:lnTo>
                <a:lnTo>
                  <a:pt x="3204" y="1780"/>
                </a:lnTo>
                <a:lnTo>
                  <a:pt x="3193" y="1855"/>
                </a:lnTo>
                <a:lnTo>
                  <a:pt x="3180" y="1927"/>
                </a:lnTo>
                <a:lnTo>
                  <a:pt x="3166" y="1999"/>
                </a:lnTo>
                <a:lnTo>
                  <a:pt x="3149" y="2069"/>
                </a:lnTo>
                <a:lnTo>
                  <a:pt x="3129" y="2137"/>
                </a:lnTo>
                <a:lnTo>
                  <a:pt x="3109" y="2203"/>
                </a:lnTo>
                <a:lnTo>
                  <a:pt x="3087" y="2266"/>
                </a:lnTo>
                <a:lnTo>
                  <a:pt x="3062" y="2327"/>
                </a:lnTo>
                <a:lnTo>
                  <a:pt x="3035" y="2386"/>
                </a:lnTo>
                <a:lnTo>
                  <a:pt x="3008" y="2442"/>
                </a:lnTo>
                <a:lnTo>
                  <a:pt x="2978" y="2494"/>
                </a:lnTo>
                <a:lnTo>
                  <a:pt x="2946" y="2543"/>
                </a:lnTo>
                <a:lnTo>
                  <a:pt x="2912" y="2588"/>
                </a:lnTo>
                <a:lnTo>
                  <a:pt x="2876" y="2629"/>
                </a:lnTo>
                <a:lnTo>
                  <a:pt x="2837" y="2666"/>
                </a:lnTo>
                <a:lnTo>
                  <a:pt x="2798" y="2699"/>
                </a:lnTo>
                <a:lnTo>
                  <a:pt x="2757" y="2728"/>
                </a:lnTo>
                <a:lnTo>
                  <a:pt x="2714" y="2751"/>
                </a:lnTo>
                <a:lnTo>
                  <a:pt x="2668" y="2771"/>
                </a:lnTo>
                <a:lnTo>
                  <a:pt x="2622" y="2784"/>
                </a:lnTo>
                <a:lnTo>
                  <a:pt x="2573" y="2793"/>
                </a:lnTo>
                <a:lnTo>
                  <a:pt x="2523" y="2795"/>
                </a:lnTo>
                <a:lnTo>
                  <a:pt x="2471" y="2793"/>
                </a:lnTo>
                <a:lnTo>
                  <a:pt x="2423" y="2784"/>
                </a:lnTo>
                <a:lnTo>
                  <a:pt x="2375" y="2771"/>
                </a:lnTo>
                <a:lnTo>
                  <a:pt x="2330" y="2751"/>
                </a:lnTo>
                <a:lnTo>
                  <a:pt x="2286" y="2727"/>
                </a:lnTo>
                <a:lnTo>
                  <a:pt x="2245" y="2698"/>
                </a:lnTo>
                <a:lnTo>
                  <a:pt x="2206" y="2665"/>
                </a:lnTo>
                <a:lnTo>
                  <a:pt x="2168" y="2628"/>
                </a:lnTo>
                <a:lnTo>
                  <a:pt x="2132" y="2586"/>
                </a:lnTo>
                <a:lnTo>
                  <a:pt x="2099" y="2540"/>
                </a:lnTo>
                <a:lnTo>
                  <a:pt x="2067" y="2491"/>
                </a:lnTo>
                <a:lnTo>
                  <a:pt x="2036" y="2439"/>
                </a:lnTo>
                <a:lnTo>
                  <a:pt x="2034" y="2440"/>
                </a:lnTo>
                <a:lnTo>
                  <a:pt x="1995" y="2371"/>
                </a:lnTo>
                <a:lnTo>
                  <a:pt x="1955" y="2306"/>
                </a:lnTo>
                <a:lnTo>
                  <a:pt x="1913" y="2246"/>
                </a:lnTo>
                <a:lnTo>
                  <a:pt x="1869" y="2188"/>
                </a:lnTo>
                <a:lnTo>
                  <a:pt x="1822" y="2136"/>
                </a:lnTo>
                <a:lnTo>
                  <a:pt x="1773" y="2088"/>
                </a:lnTo>
                <a:lnTo>
                  <a:pt x="1723" y="2047"/>
                </a:lnTo>
                <a:lnTo>
                  <a:pt x="1670" y="2009"/>
                </a:lnTo>
                <a:lnTo>
                  <a:pt x="1617" y="1976"/>
                </a:lnTo>
                <a:lnTo>
                  <a:pt x="1562" y="1950"/>
                </a:lnTo>
                <a:lnTo>
                  <a:pt x="1505" y="1928"/>
                </a:lnTo>
                <a:lnTo>
                  <a:pt x="1449" y="1913"/>
                </a:lnTo>
                <a:lnTo>
                  <a:pt x="1390" y="1904"/>
                </a:lnTo>
                <a:lnTo>
                  <a:pt x="1382" y="1906"/>
                </a:lnTo>
                <a:lnTo>
                  <a:pt x="1372" y="1908"/>
                </a:lnTo>
                <a:lnTo>
                  <a:pt x="1363" y="1912"/>
                </a:lnTo>
                <a:lnTo>
                  <a:pt x="1363" y="1912"/>
                </a:lnTo>
                <a:lnTo>
                  <a:pt x="1362" y="1912"/>
                </a:lnTo>
                <a:lnTo>
                  <a:pt x="1362" y="1913"/>
                </a:lnTo>
                <a:lnTo>
                  <a:pt x="1361" y="1913"/>
                </a:lnTo>
                <a:lnTo>
                  <a:pt x="1361" y="1913"/>
                </a:lnTo>
                <a:lnTo>
                  <a:pt x="1343" y="1926"/>
                </a:lnTo>
                <a:lnTo>
                  <a:pt x="1330" y="1942"/>
                </a:lnTo>
                <a:lnTo>
                  <a:pt x="1324" y="1952"/>
                </a:lnTo>
                <a:lnTo>
                  <a:pt x="1317" y="1970"/>
                </a:lnTo>
                <a:lnTo>
                  <a:pt x="1312" y="1990"/>
                </a:lnTo>
                <a:lnTo>
                  <a:pt x="1312" y="1992"/>
                </a:lnTo>
                <a:lnTo>
                  <a:pt x="1311" y="1994"/>
                </a:lnTo>
                <a:lnTo>
                  <a:pt x="1311" y="1997"/>
                </a:lnTo>
                <a:lnTo>
                  <a:pt x="1311" y="2696"/>
                </a:lnTo>
                <a:lnTo>
                  <a:pt x="1313" y="2711"/>
                </a:lnTo>
                <a:lnTo>
                  <a:pt x="1320" y="2726"/>
                </a:lnTo>
                <a:lnTo>
                  <a:pt x="1329" y="2740"/>
                </a:lnTo>
                <a:lnTo>
                  <a:pt x="1341" y="2755"/>
                </a:lnTo>
                <a:lnTo>
                  <a:pt x="1355" y="2771"/>
                </a:lnTo>
                <a:lnTo>
                  <a:pt x="1368" y="2788"/>
                </a:lnTo>
                <a:lnTo>
                  <a:pt x="1382" y="2805"/>
                </a:lnTo>
                <a:lnTo>
                  <a:pt x="1394" y="2825"/>
                </a:lnTo>
                <a:lnTo>
                  <a:pt x="1403" y="2846"/>
                </a:lnTo>
                <a:lnTo>
                  <a:pt x="1409" y="2870"/>
                </a:lnTo>
                <a:lnTo>
                  <a:pt x="1411" y="2895"/>
                </a:lnTo>
                <a:lnTo>
                  <a:pt x="1411" y="2995"/>
                </a:lnTo>
                <a:lnTo>
                  <a:pt x="1409" y="3028"/>
                </a:lnTo>
                <a:lnTo>
                  <a:pt x="1401" y="3059"/>
                </a:lnTo>
                <a:lnTo>
                  <a:pt x="1390" y="3087"/>
                </a:lnTo>
                <a:lnTo>
                  <a:pt x="1373" y="3114"/>
                </a:lnTo>
                <a:lnTo>
                  <a:pt x="1353" y="3137"/>
                </a:lnTo>
                <a:lnTo>
                  <a:pt x="1329" y="3157"/>
                </a:lnTo>
                <a:lnTo>
                  <a:pt x="1303" y="3173"/>
                </a:lnTo>
                <a:lnTo>
                  <a:pt x="1274" y="3185"/>
                </a:lnTo>
                <a:lnTo>
                  <a:pt x="1243" y="3192"/>
                </a:lnTo>
                <a:lnTo>
                  <a:pt x="1210" y="3195"/>
                </a:lnTo>
                <a:lnTo>
                  <a:pt x="807" y="3195"/>
                </a:lnTo>
                <a:lnTo>
                  <a:pt x="774" y="3192"/>
                </a:lnTo>
                <a:lnTo>
                  <a:pt x="743" y="3185"/>
                </a:lnTo>
                <a:lnTo>
                  <a:pt x="714" y="3173"/>
                </a:lnTo>
                <a:lnTo>
                  <a:pt x="687" y="3157"/>
                </a:lnTo>
                <a:lnTo>
                  <a:pt x="664" y="3137"/>
                </a:lnTo>
                <a:lnTo>
                  <a:pt x="644" y="3114"/>
                </a:lnTo>
                <a:lnTo>
                  <a:pt x="627" y="3087"/>
                </a:lnTo>
                <a:lnTo>
                  <a:pt x="615" y="3059"/>
                </a:lnTo>
                <a:lnTo>
                  <a:pt x="608" y="3028"/>
                </a:lnTo>
                <a:lnTo>
                  <a:pt x="605" y="2995"/>
                </a:lnTo>
                <a:lnTo>
                  <a:pt x="605" y="2097"/>
                </a:lnTo>
                <a:lnTo>
                  <a:pt x="602" y="2061"/>
                </a:lnTo>
                <a:lnTo>
                  <a:pt x="592" y="2027"/>
                </a:lnTo>
                <a:lnTo>
                  <a:pt x="578" y="1997"/>
                </a:lnTo>
                <a:lnTo>
                  <a:pt x="557" y="1968"/>
                </a:lnTo>
                <a:lnTo>
                  <a:pt x="533" y="1944"/>
                </a:lnTo>
                <a:lnTo>
                  <a:pt x="506" y="1925"/>
                </a:lnTo>
                <a:lnTo>
                  <a:pt x="474" y="1910"/>
                </a:lnTo>
                <a:lnTo>
                  <a:pt x="440" y="1901"/>
                </a:lnTo>
                <a:lnTo>
                  <a:pt x="403" y="1897"/>
                </a:lnTo>
                <a:lnTo>
                  <a:pt x="359" y="1894"/>
                </a:lnTo>
                <a:lnTo>
                  <a:pt x="316" y="1885"/>
                </a:lnTo>
                <a:lnTo>
                  <a:pt x="274" y="1872"/>
                </a:lnTo>
                <a:lnTo>
                  <a:pt x="235" y="1854"/>
                </a:lnTo>
                <a:lnTo>
                  <a:pt x="198" y="1830"/>
                </a:lnTo>
                <a:lnTo>
                  <a:pt x="164" y="1802"/>
                </a:lnTo>
                <a:lnTo>
                  <a:pt x="132" y="1770"/>
                </a:lnTo>
                <a:lnTo>
                  <a:pt x="103" y="1734"/>
                </a:lnTo>
                <a:lnTo>
                  <a:pt x="77" y="1694"/>
                </a:lnTo>
                <a:lnTo>
                  <a:pt x="55" y="1651"/>
                </a:lnTo>
                <a:lnTo>
                  <a:pt x="35" y="1606"/>
                </a:lnTo>
                <a:lnTo>
                  <a:pt x="21" y="1557"/>
                </a:lnTo>
                <a:lnTo>
                  <a:pt x="9" y="1506"/>
                </a:lnTo>
                <a:lnTo>
                  <a:pt x="2" y="1453"/>
                </a:lnTo>
                <a:lnTo>
                  <a:pt x="0" y="1398"/>
                </a:lnTo>
                <a:lnTo>
                  <a:pt x="2" y="1343"/>
                </a:lnTo>
                <a:lnTo>
                  <a:pt x="9" y="1290"/>
                </a:lnTo>
                <a:lnTo>
                  <a:pt x="21" y="1239"/>
                </a:lnTo>
                <a:lnTo>
                  <a:pt x="35" y="1190"/>
                </a:lnTo>
                <a:lnTo>
                  <a:pt x="55" y="1144"/>
                </a:lnTo>
                <a:lnTo>
                  <a:pt x="77" y="1101"/>
                </a:lnTo>
                <a:lnTo>
                  <a:pt x="103" y="1061"/>
                </a:lnTo>
                <a:lnTo>
                  <a:pt x="132" y="1025"/>
                </a:lnTo>
                <a:lnTo>
                  <a:pt x="164" y="994"/>
                </a:lnTo>
                <a:lnTo>
                  <a:pt x="198" y="966"/>
                </a:lnTo>
                <a:lnTo>
                  <a:pt x="235" y="943"/>
                </a:lnTo>
                <a:lnTo>
                  <a:pt x="274" y="923"/>
                </a:lnTo>
                <a:lnTo>
                  <a:pt x="316" y="910"/>
                </a:lnTo>
                <a:lnTo>
                  <a:pt x="359" y="902"/>
                </a:lnTo>
                <a:lnTo>
                  <a:pt x="403" y="899"/>
                </a:lnTo>
                <a:lnTo>
                  <a:pt x="1334" y="899"/>
                </a:lnTo>
                <a:lnTo>
                  <a:pt x="1393" y="896"/>
                </a:lnTo>
                <a:lnTo>
                  <a:pt x="1452" y="885"/>
                </a:lnTo>
                <a:lnTo>
                  <a:pt x="1508" y="870"/>
                </a:lnTo>
                <a:lnTo>
                  <a:pt x="1564" y="849"/>
                </a:lnTo>
                <a:lnTo>
                  <a:pt x="1619" y="821"/>
                </a:lnTo>
                <a:lnTo>
                  <a:pt x="1673" y="788"/>
                </a:lnTo>
                <a:lnTo>
                  <a:pt x="1724" y="751"/>
                </a:lnTo>
                <a:lnTo>
                  <a:pt x="1774" y="708"/>
                </a:lnTo>
                <a:lnTo>
                  <a:pt x="1822" y="660"/>
                </a:lnTo>
                <a:lnTo>
                  <a:pt x="1869" y="608"/>
                </a:lnTo>
                <a:lnTo>
                  <a:pt x="1914" y="551"/>
                </a:lnTo>
                <a:lnTo>
                  <a:pt x="1956" y="490"/>
                </a:lnTo>
                <a:lnTo>
                  <a:pt x="1995" y="426"/>
                </a:lnTo>
                <a:lnTo>
                  <a:pt x="2034" y="356"/>
                </a:lnTo>
                <a:lnTo>
                  <a:pt x="2036" y="357"/>
                </a:lnTo>
                <a:lnTo>
                  <a:pt x="2066" y="305"/>
                </a:lnTo>
                <a:lnTo>
                  <a:pt x="2098" y="256"/>
                </a:lnTo>
                <a:lnTo>
                  <a:pt x="2132" y="210"/>
                </a:lnTo>
                <a:lnTo>
                  <a:pt x="2168" y="169"/>
                </a:lnTo>
                <a:lnTo>
                  <a:pt x="2205" y="131"/>
                </a:lnTo>
                <a:lnTo>
                  <a:pt x="2245" y="97"/>
                </a:lnTo>
                <a:lnTo>
                  <a:pt x="2286" y="68"/>
                </a:lnTo>
                <a:lnTo>
                  <a:pt x="2330" y="45"/>
                </a:lnTo>
                <a:lnTo>
                  <a:pt x="2375" y="26"/>
                </a:lnTo>
                <a:lnTo>
                  <a:pt x="2423" y="11"/>
                </a:lnTo>
                <a:lnTo>
                  <a:pt x="2471" y="3"/>
                </a:lnTo>
                <a:lnTo>
                  <a:pt x="2523" y="0"/>
                </a:lnTo>
                <a:close/>
              </a:path>
            </a:pathLst>
          </a:custGeom>
          <a:solidFill>
            <a:schemeClr val="tx1">
              <a:lumMod val="75000"/>
              <a:lumOff val="25000"/>
            </a:schemeClr>
          </a:solidFill>
          <a:ln w="0">
            <a:noFill/>
            <a:prstDash val="solid"/>
            <a:round/>
            <a:headEnd/>
            <a:tailEnd/>
          </a:ln>
        </p:spPr>
        <p:txBody>
          <a:bodyPr vert="horz" wrap="square" lIns="45715" tIns="22858" rIns="45715" bIns="22858" numCol="1" anchor="t" anchorCtr="0" compatLnSpc="1">
            <a:prstTxWarp prst="textNoShape">
              <a:avLst/>
            </a:prstTxWarp>
          </a:bodyPr>
          <a:lstStyle/>
          <a:p>
            <a:endParaRPr lang="es-ES" sz="900">
              <a:latin typeface="Cambria" panose="02040503050406030204" pitchFamily="18" charset="0"/>
              <a:ea typeface="Cambria" panose="02040503050406030204" pitchFamily="18" charset="0"/>
            </a:endParaRPr>
          </a:p>
        </p:txBody>
      </p:sp>
      <p:sp>
        <p:nvSpPr>
          <p:cNvPr id="59" name="58 Rectángulo"/>
          <p:cNvSpPr/>
          <p:nvPr/>
        </p:nvSpPr>
        <p:spPr bwMode="auto">
          <a:xfrm>
            <a:off x="1182121" y="4302651"/>
            <a:ext cx="4447970" cy="835480"/>
          </a:xfrm>
          <a:prstGeom prst="rect">
            <a:avLst/>
          </a:prstGeom>
          <a:solidFill>
            <a:schemeClr val="accent4">
              <a:lumMod val="50000"/>
            </a:schemeClr>
          </a:solidFill>
          <a:ln>
            <a:noFill/>
          </a:ln>
          <a:effectLst/>
          <a:extLst/>
        </p:spPr>
        <p:txBody>
          <a:bodyPr lIns="0" tIns="0" rIns="0" bIns="0" rtlCol="0" anchor="ctr"/>
          <a:lstStyle/>
          <a:p>
            <a:pPr algn="ctr"/>
            <a:endParaRPr lang="es-SV" sz="900">
              <a:latin typeface="Cambria" panose="02040503050406030204" pitchFamily="18" charset="0"/>
              <a:ea typeface="Cambria" panose="02040503050406030204" pitchFamily="18" charset="0"/>
            </a:endParaRPr>
          </a:p>
        </p:txBody>
      </p:sp>
      <p:sp>
        <p:nvSpPr>
          <p:cNvPr id="60" name="4 Rectángulo"/>
          <p:cNvSpPr/>
          <p:nvPr/>
        </p:nvSpPr>
        <p:spPr bwMode="auto">
          <a:xfrm>
            <a:off x="1172598" y="4302651"/>
            <a:ext cx="1566569" cy="835480"/>
          </a:xfrm>
          <a:custGeom>
            <a:avLst/>
            <a:gdLst/>
            <a:ahLst/>
            <a:cxnLst/>
            <a:rect l="l" t="t" r="r" b="b"/>
            <a:pathLst>
              <a:path w="3133501" h="1787016">
                <a:moveTo>
                  <a:pt x="0" y="0"/>
                </a:moveTo>
                <a:lnTo>
                  <a:pt x="3133501" y="0"/>
                </a:lnTo>
                <a:cubicBezTo>
                  <a:pt x="2908373" y="801608"/>
                  <a:pt x="2332189" y="1455792"/>
                  <a:pt x="1581065" y="1787016"/>
                </a:cubicBezTo>
                <a:lnTo>
                  <a:pt x="0" y="1787016"/>
                </a:lnTo>
                <a:close/>
              </a:path>
            </a:pathLst>
          </a:custGeom>
          <a:solidFill>
            <a:schemeClr val="bg1"/>
          </a:solidFill>
          <a:ln w="3175" cap="rnd" cmpd="sng">
            <a:noFill/>
            <a:bevel/>
          </a:ln>
          <a:effectLst>
            <a:outerShdw blurRad="63500" sx="102000" sy="102000" algn="ctr" rotWithShape="0">
              <a:prstClr val="black">
                <a:alpha val="40000"/>
              </a:prstClr>
            </a:outerShdw>
          </a:effectLst>
          <a:scene3d>
            <a:camera prst="orthographicFront"/>
            <a:lightRig rig="contrasting" dir="t"/>
          </a:scene3d>
          <a:sp3d prstMaterial="metal">
            <a:bevelT w="0" h="25400" prst="coolSlant"/>
            <a:contourClr>
              <a:srgbClr val="BEC7CC"/>
            </a:contourClr>
          </a:sp3d>
          <a:extLst/>
        </p:spPr>
        <p:style>
          <a:lnRef idx="2">
            <a:schemeClr val="accent1">
              <a:shade val="50000"/>
            </a:schemeClr>
          </a:lnRef>
          <a:fillRef idx="1">
            <a:schemeClr val="accent1"/>
          </a:fillRef>
          <a:effectRef idx="0">
            <a:schemeClr val="accent1"/>
          </a:effectRef>
          <a:fontRef idx="minor">
            <a:schemeClr val="lt1"/>
          </a:fontRef>
        </p:style>
        <p:txBody>
          <a:bodyPr lIns="91364" tIns="45684" rIns="91364" bIns="45684" rtlCol="0" anchor="ctr"/>
          <a:lstStyle/>
          <a:p>
            <a:pPr algn="ctr"/>
            <a:endParaRPr lang="es-SV" sz="900">
              <a:latin typeface="Cambria" panose="02040503050406030204" pitchFamily="18" charset="0"/>
              <a:ea typeface="Cambria" panose="02040503050406030204" pitchFamily="18" charset="0"/>
            </a:endParaRPr>
          </a:p>
        </p:txBody>
      </p:sp>
      <p:grpSp>
        <p:nvGrpSpPr>
          <p:cNvPr id="61" name="Group 17"/>
          <p:cNvGrpSpPr>
            <a:grpSpLocks noChangeAspect="1"/>
          </p:cNvGrpSpPr>
          <p:nvPr/>
        </p:nvGrpSpPr>
        <p:grpSpPr bwMode="auto">
          <a:xfrm>
            <a:off x="1609733" y="4541421"/>
            <a:ext cx="337306" cy="357940"/>
            <a:chOff x="-2335" y="2292"/>
            <a:chExt cx="425" cy="451"/>
          </a:xfrm>
          <a:solidFill>
            <a:srgbClr val="616161"/>
          </a:solidFill>
        </p:grpSpPr>
        <p:sp>
          <p:nvSpPr>
            <p:cNvPr id="62" name="Freeform 19"/>
            <p:cNvSpPr>
              <a:spLocks noEditPoints="1"/>
            </p:cNvSpPr>
            <p:nvPr/>
          </p:nvSpPr>
          <p:spPr bwMode="auto">
            <a:xfrm>
              <a:off x="-2335" y="2292"/>
              <a:ext cx="425" cy="451"/>
            </a:xfrm>
            <a:custGeom>
              <a:avLst/>
              <a:gdLst>
                <a:gd name="T0" fmla="*/ 1320 w 3401"/>
                <a:gd name="T1" fmla="*/ 842 h 3604"/>
                <a:gd name="T2" fmla="*/ 1152 w 3401"/>
                <a:gd name="T3" fmla="*/ 1102 h 3604"/>
                <a:gd name="T4" fmla="*/ 888 w 3401"/>
                <a:gd name="T5" fmla="*/ 1312 h 3604"/>
                <a:gd name="T6" fmla="*/ 554 w 3401"/>
                <a:gd name="T7" fmla="*/ 1526 h 3604"/>
                <a:gd name="T8" fmla="*/ 424 w 3401"/>
                <a:gd name="T9" fmla="*/ 1896 h 3604"/>
                <a:gd name="T10" fmla="*/ 539 w 3401"/>
                <a:gd name="T11" fmla="*/ 3134 h 3604"/>
                <a:gd name="T12" fmla="*/ 889 w 3401"/>
                <a:gd name="T13" fmla="*/ 3364 h 3604"/>
                <a:gd name="T14" fmla="*/ 2629 w 3401"/>
                <a:gd name="T15" fmla="*/ 3324 h 3604"/>
                <a:gd name="T16" fmla="*/ 2924 w 3401"/>
                <a:gd name="T17" fmla="*/ 3030 h 3604"/>
                <a:gd name="T18" fmla="*/ 2965 w 3401"/>
                <a:gd name="T19" fmla="*/ 1774 h 3604"/>
                <a:gd name="T20" fmla="*/ 2749 w 3401"/>
                <a:gd name="T21" fmla="*/ 1429 h 3604"/>
                <a:gd name="T22" fmla="*/ 2511 w 3401"/>
                <a:gd name="T23" fmla="*/ 1314 h 3604"/>
                <a:gd name="T24" fmla="*/ 2327 w 3401"/>
                <a:gd name="T25" fmla="*/ 1183 h 3604"/>
                <a:gd name="T26" fmla="*/ 2106 w 3401"/>
                <a:gd name="T27" fmla="*/ 884 h 3604"/>
                <a:gd name="T28" fmla="*/ 1955 w 3401"/>
                <a:gd name="T29" fmla="*/ 754 h 3604"/>
                <a:gd name="T30" fmla="*/ 542 w 3401"/>
                <a:gd name="T31" fmla="*/ 244 h 3604"/>
                <a:gd name="T32" fmla="*/ 319 w 3401"/>
                <a:gd name="T33" fmla="*/ 370 h 3604"/>
                <a:gd name="T34" fmla="*/ 229 w 3401"/>
                <a:gd name="T35" fmla="*/ 687 h 3604"/>
                <a:gd name="T36" fmla="*/ 311 w 3401"/>
                <a:gd name="T37" fmla="*/ 993 h 3604"/>
                <a:gd name="T38" fmla="*/ 620 w 3401"/>
                <a:gd name="T39" fmla="*/ 1108 h 3604"/>
                <a:gd name="T40" fmla="*/ 816 w 3401"/>
                <a:gd name="T41" fmla="*/ 1101 h 3604"/>
                <a:gd name="T42" fmla="*/ 938 w 3401"/>
                <a:gd name="T43" fmla="*/ 1020 h 3604"/>
                <a:gd name="T44" fmla="*/ 1088 w 3401"/>
                <a:gd name="T45" fmla="*/ 779 h 3604"/>
                <a:gd name="T46" fmla="*/ 1272 w 3401"/>
                <a:gd name="T47" fmla="*/ 582 h 3604"/>
                <a:gd name="T48" fmla="*/ 1974 w 3401"/>
                <a:gd name="T49" fmla="*/ 528 h 3604"/>
                <a:gd name="T50" fmla="*/ 2218 w 3401"/>
                <a:gd name="T51" fmla="*/ 655 h 3604"/>
                <a:gd name="T52" fmla="*/ 2370 w 3401"/>
                <a:gd name="T53" fmla="*/ 875 h 3604"/>
                <a:gd name="T54" fmla="*/ 2529 w 3401"/>
                <a:gd name="T55" fmla="*/ 1083 h 3604"/>
                <a:gd name="T56" fmla="*/ 2632 w 3401"/>
                <a:gd name="T57" fmla="*/ 1107 h 3604"/>
                <a:gd name="T58" fmla="*/ 2869 w 3401"/>
                <a:gd name="T59" fmla="*/ 1098 h 3604"/>
                <a:gd name="T60" fmla="*/ 3116 w 3401"/>
                <a:gd name="T61" fmla="*/ 962 h 3604"/>
                <a:gd name="T62" fmla="*/ 3169 w 3401"/>
                <a:gd name="T63" fmla="*/ 629 h 3604"/>
                <a:gd name="T64" fmla="*/ 3065 w 3401"/>
                <a:gd name="T65" fmla="*/ 348 h 3604"/>
                <a:gd name="T66" fmla="*/ 2835 w 3401"/>
                <a:gd name="T67" fmla="*/ 239 h 3604"/>
                <a:gd name="T68" fmla="*/ 2650 w 3401"/>
                <a:gd name="T69" fmla="*/ 0 h 3604"/>
                <a:gd name="T70" fmla="*/ 2987 w 3401"/>
                <a:gd name="T71" fmla="*/ 43 h 3604"/>
                <a:gd name="T72" fmla="*/ 3280 w 3401"/>
                <a:gd name="T73" fmla="*/ 256 h 3604"/>
                <a:gd name="T74" fmla="*/ 3399 w 3401"/>
                <a:gd name="T75" fmla="*/ 673 h 3604"/>
                <a:gd name="T76" fmla="*/ 3336 w 3401"/>
                <a:gd name="T77" fmla="*/ 1039 h 3604"/>
                <a:gd name="T78" fmla="*/ 3166 w 3401"/>
                <a:gd name="T79" fmla="*/ 1223 h 3604"/>
                <a:gd name="T80" fmla="*/ 3042 w 3401"/>
                <a:gd name="T81" fmla="*/ 1407 h 3604"/>
                <a:gd name="T82" fmla="*/ 3201 w 3401"/>
                <a:gd name="T83" fmla="*/ 1828 h 3604"/>
                <a:gd name="T84" fmla="*/ 3125 w 3401"/>
                <a:gd name="T85" fmla="*/ 3135 h 3604"/>
                <a:gd name="T86" fmla="*/ 2798 w 3401"/>
                <a:gd name="T87" fmla="*/ 3492 h 3604"/>
                <a:gd name="T88" fmla="*/ 1017 w 3401"/>
                <a:gd name="T89" fmla="*/ 3604 h 3604"/>
                <a:gd name="T90" fmla="*/ 544 w 3401"/>
                <a:gd name="T91" fmla="*/ 3454 h 3604"/>
                <a:gd name="T92" fmla="*/ 248 w 3401"/>
                <a:gd name="T93" fmla="*/ 3070 h 3604"/>
                <a:gd name="T94" fmla="*/ 208 w 3401"/>
                <a:gd name="T95" fmla="*/ 1762 h 3604"/>
                <a:gd name="T96" fmla="*/ 399 w 3401"/>
                <a:gd name="T97" fmla="*/ 1357 h 3604"/>
                <a:gd name="T98" fmla="*/ 209 w 3401"/>
                <a:gd name="T99" fmla="*/ 1204 h 3604"/>
                <a:gd name="T100" fmla="*/ 47 w 3401"/>
                <a:gd name="T101" fmla="*/ 999 h 3604"/>
                <a:gd name="T102" fmla="*/ 8 w 3401"/>
                <a:gd name="T103" fmla="*/ 600 h 3604"/>
                <a:gd name="T104" fmla="*/ 154 w 3401"/>
                <a:gd name="T105" fmla="*/ 213 h 3604"/>
                <a:gd name="T106" fmla="*/ 464 w 3401"/>
                <a:gd name="T107" fmla="*/ 29 h 3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1" h="3604">
                  <a:moveTo>
                    <a:pt x="1473" y="752"/>
                  </a:moveTo>
                  <a:lnTo>
                    <a:pt x="1443" y="754"/>
                  </a:lnTo>
                  <a:lnTo>
                    <a:pt x="1416" y="763"/>
                  </a:lnTo>
                  <a:lnTo>
                    <a:pt x="1390" y="775"/>
                  </a:lnTo>
                  <a:lnTo>
                    <a:pt x="1366" y="793"/>
                  </a:lnTo>
                  <a:lnTo>
                    <a:pt x="1343" y="816"/>
                  </a:lnTo>
                  <a:lnTo>
                    <a:pt x="1320" y="842"/>
                  </a:lnTo>
                  <a:lnTo>
                    <a:pt x="1298" y="873"/>
                  </a:lnTo>
                  <a:lnTo>
                    <a:pt x="1275" y="908"/>
                  </a:lnTo>
                  <a:lnTo>
                    <a:pt x="1252" y="946"/>
                  </a:lnTo>
                  <a:lnTo>
                    <a:pt x="1227" y="989"/>
                  </a:lnTo>
                  <a:lnTo>
                    <a:pt x="1204" y="1028"/>
                  </a:lnTo>
                  <a:lnTo>
                    <a:pt x="1178" y="1066"/>
                  </a:lnTo>
                  <a:lnTo>
                    <a:pt x="1152" y="1102"/>
                  </a:lnTo>
                  <a:lnTo>
                    <a:pt x="1123" y="1139"/>
                  </a:lnTo>
                  <a:lnTo>
                    <a:pt x="1093" y="1172"/>
                  </a:lnTo>
                  <a:lnTo>
                    <a:pt x="1060" y="1204"/>
                  </a:lnTo>
                  <a:lnTo>
                    <a:pt x="1022" y="1234"/>
                  </a:lnTo>
                  <a:lnTo>
                    <a:pt x="982" y="1263"/>
                  </a:lnTo>
                  <a:lnTo>
                    <a:pt x="936" y="1288"/>
                  </a:lnTo>
                  <a:lnTo>
                    <a:pt x="888" y="1312"/>
                  </a:lnTo>
                  <a:lnTo>
                    <a:pt x="833" y="1333"/>
                  </a:lnTo>
                  <a:lnTo>
                    <a:pt x="779" y="1354"/>
                  </a:lnTo>
                  <a:lnTo>
                    <a:pt x="727" y="1380"/>
                  </a:lnTo>
                  <a:lnTo>
                    <a:pt x="678" y="1411"/>
                  </a:lnTo>
                  <a:lnTo>
                    <a:pt x="633" y="1446"/>
                  </a:lnTo>
                  <a:lnTo>
                    <a:pt x="591" y="1485"/>
                  </a:lnTo>
                  <a:lnTo>
                    <a:pt x="554" y="1526"/>
                  </a:lnTo>
                  <a:lnTo>
                    <a:pt x="521" y="1572"/>
                  </a:lnTo>
                  <a:lnTo>
                    <a:pt x="492" y="1621"/>
                  </a:lnTo>
                  <a:lnTo>
                    <a:pt x="468" y="1671"/>
                  </a:lnTo>
                  <a:lnTo>
                    <a:pt x="449" y="1725"/>
                  </a:lnTo>
                  <a:lnTo>
                    <a:pt x="435" y="1780"/>
                  </a:lnTo>
                  <a:lnTo>
                    <a:pt x="426" y="1837"/>
                  </a:lnTo>
                  <a:lnTo>
                    <a:pt x="424" y="1896"/>
                  </a:lnTo>
                  <a:lnTo>
                    <a:pt x="424" y="2785"/>
                  </a:lnTo>
                  <a:lnTo>
                    <a:pt x="428" y="2850"/>
                  </a:lnTo>
                  <a:lnTo>
                    <a:pt x="437" y="2912"/>
                  </a:lnTo>
                  <a:lnTo>
                    <a:pt x="454" y="2971"/>
                  </a:lnTo>
                  <a:lnTo>
                    <a:pt x="477" y="3030"/>
                  </a:lnTo>
                  <a:lnTo>
                    <a:pt x="504" y="3083"/>
                  </a:lnTo>
                  <a:lnTo>
                    <a:pt x="539" y="3134"/>
                  </a:lnTo>
                  <a:lnTo>
                    <a:pt x="577" y="3181"/>
                  </a:lnTo>
                  <a:lnTo>
                    <a:pt x="620" y="3224"/>
                  </a:lnTo>
                  <a:lnTo>
                    <a:pt x="667" y="3262"/>
                  </a:lnTo>
                  <a:lnTo>
                    <a:pt x="718" y="3297"/>
                  </a:lnTo>
                  <a:lnTo>
                    <a:pt x="772" y="3324"/>
                  </a:lnTo>
                  <a:lnTo>
                    <a:pt x="830" y="3347"/>
                  </a:lnTo>
                  <a:lnTo>
                    <a:pt x="889" y="3364"/>
                  </a:lnTo>
                  <a:lnTo>
                    <a:pt x="952" y="3373"/>
                  </a:lnTo>
                  <a:lnTo>
                    <a:pt x="1017" y="3377"/>
                  </a:lnTo>
                  <a:lnTo>
                    <a:pt x="2384" y="3377"/>
                  </a:lnTo>
                  <a:lnTo>
                    <a:pt x="2449" y="3373"/>
                  </a:lnTo>
                  <a:lnTo>
                    <a:pt x="2512" y="3364"/>
                  </a:lnTo>
                  <a:lnTo>
                    <a:pt x="2571" y="3347"/>
                  </a:lnTo>
                  <a:lnTo>
                    <a:pt x="2629" y="3324"/>
                  </a:lnTo>
                  <a:lnTo>
                    <a:pt x="2683" y="3297"/>
                  </a:lnTo>
                  <a:lnTo>
                    <a:pt x="2734" y="3262"/>
                  </a:lnTo>
                  <a:lnTo>
                    <a:pt x="2781" y="3224"/>
                  </a:lnTo>
                  <a:lnTo>
                    <a:pt x="2824" y="3181"/>
                  </a:lnTo>
                  <a:lnTo>
                    <a:pt x="2862" y="3134"/>
                  </a:lnTo>
                  <a:lnTo>
                    <a:pt x="2896" y="3083"/>
                  </a:lnTo>
                  <a:lnTo>
                    <a:pt x="2924" y="3030"/>
                  </a:lnTo>
                  <a:lnTo>
                    <a:pt x="2947" y="2971"/>
                  </a:lnTo>
                  <a:lnTo>
                    <a:pt x="2963" y="2912"/>
                  </a:lnTo>
                  <a:lnTo>
                    <a:pt x="2973" y="2850"/>
                  </a:lnTo>
                  <a:lnTo>
                    <a:pt x="2977" y="2785"/>
                  </a:lnTo>
                  <a:lnTo>
                    <a:pt x="2977" y="1896"/>
                  </a:lnTo>
                  <a:lnTo>
                    <a:pt x="2974" y="1835"/>
                  </a:lnTo>
                  <a:lnTo>
                    <a:pt x="2965" y="1774"/>
                  </a:lnTo>
                  <a:lnTo>
                    <a:pt x="2949" y="1716"/>
                  </a:lnTo>
                  <a:lnTo>
                    <a:pt x="2928" y="1660"/>
                  </a:lnTo>
                  <a:lnTo>
                    <a:pt x="2902" y="1608"/>
                  </a:lnTo>
                  <a:lnTo>
                    <a:pt x="2871" y="1557"/>
                  </a:lnTo>
                  <a:lnTo>
                    <a:pt x="2835" y="1511"/>
                  </a:lnTo>
                  <a:lnTo>
                    <a:pt x="2794" y="1468"/>
                  </a:lnTo>
                  <a:lnTo>
                    <a:pt x="2749" y="1429"/>
                  </a:lnTo>
                  <a:lnTo>
                    <a:pt x="2701" y="1394"/>
                  </a:lnTo>
                  <a:lnTo>
                    <a:pt x="2648" y="1365"/>
                  </a:lnTo>
                  <a:lnTo>
                    <a:pt x="2592" y="1342"/>
                  </a:lnTo>
                  <a:lnTo>
                    <a:pt x="2534" y="1323"/>
                  </a:lnTo>
                  <a:lnTo>
                    <a:pt x="2530" y="1322"/>
                  </a:lnTo>
                  <a:lnTo>
                    <a:pt x="2523" y="1320"/>
                  </a:lnTo>
                  <a:lnTo>
                    <a:pt x="2511" y="1314"/>
                  </a:lnTo>
                  <a:lnTo>
                    <a:pt x="2494" y="1308"/>
                  </a:lnTo>
                  <a:lnTo>
                    <a:pt x="2474" y="1297"/>
                  </a:lnTo>
                  <a:lnTo>
                    <a:pt x="2451" y="1284"/>
                  </a:lnTo>
                  <a:lnTo>
                    <a:pt x="2424" y="1265"/>
                  </a:lnTo>
                  <a:lnTo>
                    <a:pt x="2394" y="1243"/>
                  </a:lnTo>
                  <a:lnTo>
                    <a:pt x="2362" y="1215"/>
                  </a:lnTo>
                  <a:lnTo>
                    <a:pt x="2327" y="1183"/>
                  </a:lnTo>
                  <a:lnTo>
                    <a:pt x="2291" y="1144"/>
                  </a:lnTo>
                  <a:lnTo>
                    <a:pt x="2253" y="1099"/>
                  </a:lnTo>
                  <a:lnTo>
                    <a:pt x="2214" y="1047"/>
                  </a:lnTo>
                  <a:lnTo>
                    <a:pt x="2174" y="989"/>
                  </a:lnTo>
                  <a:lnTo>
                    <a:pt x="2150" y="951"/>
                  </a:lnTo>
                  <a:lnTo>
                    <a:pt x="2128" y="916"/>
                  </a:lnTo>
                  <a:lnTo>
                    <a:pt x="2106" y="884"/>
                  </a:lnTo>
                  <a:lnTo>
                    <a:pt x="2085" y="854"/>
                  </a:lnTo>
                  <a:lnTo>
                    <a:pt x="2065" y="829"/>
                  </a:lnTo>
                  <a:lnTo>
                    <a:pt x="2046" y="806"/>
                  </a:lnTo>
                  <a:lnTo>
                    <a:pt x="2025" y="787"/>
                  </a:lnTo>
                  <a:lnTo>
                    <a:pt x="2003" y="772"/>
                  </a:lnTo>
                  <a:lnTo>
                    <a:pt x="1980" y="761"/>
                  </a:lnTo>
                  <a:lnTo>
                    <a:pt x="1955" y="754"/>
                  </a:lnTo>
                  <a:lnTo>
                    <a:pt x="1928" y="752"/>
                  </a:lnTo>
                  <a:lnTo>
                    <a:pt x="1473" y="752"/>
                  </a:lnTo>
                  <a:close/>
                  <a:moveTo>
                    <a:pt x="751" y="227"/>
                  </a:moveTo>
                  <a:lnTo>
                    <a:pt x="691" y="228"/>
                  </a:lnTo>
                  <a:lnTo>
                    <a:pt x="637" y="230"/>
                  </a:lnTo>
                  <a:lnTo>
                    <a:pt x="587" y="236"/>
                  </a:lnTo>
                  <a:lnTo>
                    <a:pt x="542" y="244"/>
                  </a:lnTo>
                  <a:lnTo>
                    <a:pt x="500" y="253"/>
                  </a:lnTo>
                  <a:lnTo>
                    <a:pt x="463" y="266"/>
                  </a:lnTo>
                  <a:lnTo>
                    <a:pt x="429" y="280"/>
                  </a:lnTo>
                  <a:lnTo>
                    <a:pt x="398" y="296"/>
                  </a:lnTo>
                  <a:lnTo>
                    <a:pt x="370" y="316"/>
                  </a:lnTo>
                  <a:lnTo>
                    <a:pt x="343" y="341"/>
                  </a:lnTo>
                  <a:lnTo>
                    <a:pt x="319" y="370"/>
                  </a:lnTo>
                  <a:lnTo>
                    <a:pt x="297" y="403"/>
                  </a:lnTo>
                  <a:lnTo>
                    <a:pt x="278" y="439"/>
                  </a:lnTo>
                  <a:lnTo>
                    <a:pt x="263" y="481"/>
                  </a:lnTo>
                  <a:lnTo>
                    <a:pt x="249" y="526"/>
                  </a:lnTo>
                  <a:lnTo>
                    <a:pt x="240" y="575"/>
                  </a:lnTo>
                  <a:lnTo>
                    <a:pt x="233" y="629"/>
                  </a:lnTo>
                  <a:lnTo>
                    <a:pt x="229" y="687"/>
                  </a:lnTo>
                  <a:lnTo>
                    <a:pt x="226" y="750"/>
                  </a:lnTo>
                  <a:lnTo>
                    <a:pt x="230" y="799"/>
                  </a:lnTo>
                  <a:lnTo>
                    <a:pt x="236" y="845"/>
                  </a:lnTo>
                  <a:lnTo>
                    <a:pt x="248" y="887"/>
                  </a:lnTo>
                  <a:lnTo>
                    <a:pt x="264" y="926"/>
                  </a:lnTo>
                  <a:lnTo>
                    <a:pt x="286" y="961"/>
                  </a:lnTo>
                  <a:lnTo>
                    <a:pt x="311" y="993"/>
                  </a:lnTo>
                  <a:lnTo>
                    <a:pt x="341" y="1020"/>
                  </a:lnTo>
                  <a:lnTo>
                    <a:pt x="376" y="1044"/>
                  </a:lnTo>
                  <a:lnTo>
                    <a:pt x="415" y="1064"/>
                  </a:lnTo>
                  <a:lnTo>
                    <a:pt x="459" y="1080"/>
                  </a:lnTo>
                  <a:lnTo>
                    <a:pt x="509" y="1094"/>
                  </a:lnTo>
                  <a:lnTo>
                    <a:pt x="562" y="1102"/>
                  </a:lnTo>
                  <a:lnTo>
                    <a:pt x="620" y="1108"/>
                  </a:lnTo>
                  <a:lnTo>
                    <a:pt x="683" y="1110"/>
                  </a:lnTo>
                  <a:lnTo>
                    <a:pt x="714" y="1110"/>
                  </a:lnTo>
                  <a:lnTo>
                    <a:pt x="744" y="1108"/>
                  </a:lnTo>
                  <a:lnTo>
                    <a:pt x="769" y="1107"/>
                  </a:lnTo>
                  <a:lnTo>
                    <a:pt x="790" y="1105"/>
                  </a:lnTo>
                  <a:lnTo>
                    <a:pt x="806" y="1102"/>
                  </a:lnTo>
                  <a:lnTo>
                    <a:pt x="816" y="1101"/>
                  </a:lnTo>
                  <a:lnTo>
                    <a:pt x="820" y="1100"/>
                  </a:lnTo>
                  <a:lnTo>
                    <a:pt x="823" y="1100"/>
                  </a:lnTo>
                  <a:lnTo>
                    <a:pt x="849" y="1094"/>
                  </a:lnTo>
                  <a:lnTo>
                    <a:pt x="872" y="1083"/>
                  </a:lnTo>
                  <a:lnTo>
                    <a:pt x="895" y="1066"/>
                  </a:lnTo>
                  <a:lnTo>
                    <a:pt x="917" y="1045"/>
                  </a:lnTo>
                  <a:lnTo>
                    <a:pt x="938" y="1020"/>
                  </a:lnTo>
                  <a:lnTo>
                    <a:pt x="960" y="990"/>
                  </a:lnTo>
                  <a:lnTo>
                    <a:pt x="983" y="956"/>
                  </a:lnTo>
                  <a:lnTo>
                    <a:pt x="1006" y="918"/>
                  </a:lnTo>
                  <a:lnTo>
                    <a:pt x="1031" y="875"/>
                  </a:lnTo>
                  <a:lnTo>
                    <a:pt x="1049" y="843"/>
                  </a:lnTo>
                  <a:lnTo>
                    <a:pt x="1068" y="811"/>
                  </a:lnTo>
                  <a:lnTo>
                    <a:pt x="1088" y="779"/>
                  </a:lnTo>
                  <a:lnTo>
                    <a:pt x="1110" y="747"/>
                  </a:lnTo>
                  <a:lnTo>
                    <a:pt x="1132" y="716"/>
                  </a:lnTo>
                  <a:lnTo>
                    <a:pt x="1156" y="685"/>
                  </a:lnTo>
                  <a:lnTo>
                    <a:pt x="1183" y="655"/>
                  </a:lnTo>
                  <a:lnTo>
                    <a:pt x="1210" y="629"/>
                  </a:lnTo>
                  <a:lnTo>
                    <a:pt x="1240" y="604"/>
                  </a:lnTo>
                  <a:lnTo>
                    <a:pt x="1272" y="582"/>
                  </a:lnTo>
                  <a:lnTo>
                    <a:pt x="1307" y="562"/>
                  </a:lnTo>
                  <a:lnTo>
                    <a:pt x="1343" y="547"/>
                  </a:lnTo>
                  <a:lnTo>
                    <a:pt x="1384" y="536"/>
                  </a:lnTo>
                  <a:lnTo>
                    <a:pt x="1427" y="528"/>
                  </a:lnTo>
                  <a:lnTo>
                    <a:pt x="1473" y="526"/>
                  </a:lnTo>
                  <a:lnTo>
                    <a:pt x="1928" y="526"/>
                  </a:lnTo>
                  <a:lnTo>
                    <a:pt x="1974" y="528"/>
                  </a:lnTo>
                  <a:lnTo>
                    <a:pt x="2017" y="536"/>
                  </a:lnTo>
                  <a:lnTo>
                    <a:pt x="2058" y="547"/>
                  </a:lnTo>
                  <a:lnTo>
                    <a:pt x="2094" y="562"/>
                  </a:lnTo>
                  <a:lnTo>
                    <a:pt x="2129" y="582"/>
                  </a:lnTo>
                  <a:lnTo>
                    <a:pt x="2161" y="604"/>
                  </a:lnTo>
                  <a:lnTo>
                    <a:pt x="2191" y="629"/>
                  </a:lnTo>
                  <a:lnTo>
                    <a:pt x="2218" y="655"/>
                  </a:lnTo>
                  <a:lnTo>
                    <a:pt x="2245" y="685"/>
                  </a:lnTo>
                  <a:lnTo>
                    <a:pt x="2269" y="716"/>
                  </a:lnTo>
                  <a:lnTo>
                    <a:pt x="2291" y="747"/>
                  </a:lnTo>
                  <a:lnTo>
                    <a:pt x="2313" y="779"/>
                  </a:lnTo>
                  <a:lnTo>
                    <a:pt x="2333" y="811"/>
                  </a:lnTo>
                  <a:lnTo>
                    <a:pt x="2352" y="843"/>
                  </a:lnTo>
                  <a:lnTo>
                    <a:pt x="2370" y="875"/>
                  </a:lnTo>
                  <a:lnTo>
                    <a:pt x="2395" y="918"/>
                  </a:lnTo>
                  <a:lnTo>
                    <a:pt x="2418" y="956"/>
                  </a:lnTo>
                  <a:lnTo>
                    <a:pt x="2441" y="990"/>
                  </a:lnTo>
                  <a:lnTo>
                    <a:pt x="2463" y="1020"/>
                  </a:lnTo>
                  <a:lnTo>
                    <a:pt x="2484" y="1045"/>
                  </a:lnTo>
                  <a:lnTo>
                    <a:pt x="2506" y="1066"/>
                  </a:lnTo>
                  <a:lnTo>
                    <a:pt x="2529" y="1083"/>
                  </a:lnTo>
                  <a:lnTo>
                    <a:pt x="2552" y="1094"/>
                  </a:lnTo>
                  <a:lnTo>
                    <a:pt x="2578" y="1100"/>
                  </a:lnTo>
                  <a:lnTo>
                    <a:pt x="2582" y="1100"/>
                  </a:lnTo>
                  <a:lnTo>
                    <a:pt x="2585" y="1101"/>
                  </a:lnTo>
                  <a:lnTo>
                    <a:pt x="2595" y="1102"/>
                  </a:lnTo>
                  <a:lnTo>
                    <a:pt x="2611" y="1105"/>
                  </a:lnTo>
                  <a:lnTo>
                    <a:pt x="2632" y="1107"/>
                  </a:lnTo>
                  <a:lnTo>
                    <a:pt x="2657" y="1108"/>
                  </a:lnTo>
                  <a:lnTo>
                    <a:pt x="2686" y="1110"/>
                  </a:lnTo>
                  <a:lnTo>
                    <a:pt x="2718" y="1110"/>
                  </a:lnTo>
                  <a:lnTo>
                    <a:pt x="2754" y="1110"/>
                  </a:lnTo>
                  <a:lnTo>
                    <a:pt x="2790" y="1108"/>
                  </a:lnTo>
                  <a:lnTo>
                    <a:pt x="2829" y="1103"/>
                  </a:lnTo>
                  <a:lnTo>
                    <a:pt x="2869" y="1098"/>
                  </a:lnTo>
                  <a:lnTo>
                    <a:pt x="2910" y="1089"/>
                  </a:lnTo>
                  <a:lnTo>
                    <a:pt x="2950" y="1077"/>
                  </a:lnTo>
                  <a:lnTo>
                    <a:pt x="2989" y="1062"/>
                  </a:lnTo>
                  <a:lnTo>
                    <a:pt x="3026" y="1043"/>
                  </a:lnTo>
                  <a:lnTo>
                    <a:pt x="3061" y="1020"/>
                  </a:lnTo>
                  <a:lnTo>
                    <a:pt x="3091" y="993"/>
                  </a:lnTo>
                  <a:lnTo>
                    <a:pt x="3116" y="962"/>
                  </a:lnTo>
                  <a:lnTo>
                    <a:pt x="3137" y="928"/>
                  </a:lnTo>
                  <a:lnTo>
                    <a:pt x="3154" y="889"/>
                  </a:lnTo>
                  <a:lnTo>
                    <a:pt x="3165" y="846"/>
                  </a:lnTo>
                  <a:lnTo>
                    <a:pt x="3172" y="800"/>
                  </a:lnTo>
                  <a:lnTo>
                    <a:pt x="3175" y="750"/>
                  </a:lnTo>
                  <a:lnTo>
                    <a:pt x="3172" y="687"/>
                  </a:lnTo>
                  <a:lnTo>
                    <a:pt x="3169" y="629"/>
                  </a:lnTo>
                  <a:lnTo>
                    <a:pt x="3161" y="575"/>
                  </a:lnTo>
                  <a:lnTo>
                    <a:pt x="3153" y="527"/>
                  </a:lnTo>
                  <a:lnTo>
                    <a:pt x="3140" y="483"/>
                  </a:lnTo>
                  <a:lnTo>
                    <a:pt x="3125" y="443"/>
                  </a:lnTo>
                  <a:lnTo>
                    <a:pt x="3107" y="407"/>
                  </a:lnTo>
                  <a:lnTo>
                    <a:pt x="3088" y="375"/>
                  </a:lnTo>
                  <a:lnTo>
                    <a:pt x="3065" y="348"/>
                  </a:lnTo>
                  <a:lnTo>
                    <a:pt x="3039" y="324"/>
                  </a:lnTo>
                  <a:lnTo>
                    <a:pt x="3012" y="302"/>
                  </a:lnTo>
                  <a:lnTo>
                    <a:pt x="2981" y="284"/>
                  </a:lnTo>
                  <a:lnTo>
                    <a:pt x="2948" y="269"/>
                  </a:lnTo>
                  <a:lnTo>
                    <a:pt x="2913" y="257"/>
                  </a:lnTo>
                  <a:lnTo>
                    <a:pt x="2876" y="247"/>
                  </a:lnTo>
                  <a:lnTo>
                    <a:pt x="2835" y="239"/>
                  </a:lnTo>
                  <a:lnTo>
                    <a:pt x="2792" y="234"/>
                  </a:lnTo>
                  <a:lnTo>
                    <a:pt x="2747" y="229"/>
                  </a:lnTo>
                  <a:lnTo>
                    <a:pt x="2700" y="227"/>
                  </a:lnTo>
                  <a:lnTo>
                    <a:pt x="2650" y="227"/>
                  </a:lnTo>
                  <a:lnTo>
                    <a:pt x="751" y="227"/>
                  </a:lnTo>
                  <a:close/>
                  <a:moveTo>
                    <a:pt x="751" y="0"/>
                  </a:moveTo>
                  <a:lnTo>
                    <a:pt x="2650" y="0"/>
                  </a:lnTo>
                  <a:lnTo>
                    <a:pt x="2695" y="1"/>
                  </a:lnTo>
                  <a:lnTo>
                    <a:pt x="2741" y="2"/>
                  </a:lnTo>
                  <a:lnTo>
                    <a:pt x="2790" y="5"/>
                  </a:lnTo>
                  <a:lnTo>
                    <a:pt x="2839" y="11"/>
                  </a:lnTo>
                  <a:lnTo>
                    <a:pt x="2888" y="18"/>
                  </a:lnTo>
                  <a:lnTo>
                    <a:pt x="2937" y="29"/>
                  </a:lnTo>
                  <a:lnTo>
                    <a:pt x="2987" y="43"/>
                  </a:lnTo>
                  <a:lnTo>
                    <a:pt x="3035" y="60"/>
                  </a:lnTo>
                  <a:lnTo>
                    <a:pt x="3082" y="81"/>
                  </a:lnTo>
                  <a:lnTo>
                    <a:pt x="3127" y="107"/>
                  </a:lnTo>
                  <a:lnTo>
                    <a:pt x="3171" y="138"/>
                  </a:lnTo>
                  <a:lnTo>
                    <a:pt x="3211" y="173"/>
                  </a:lnTo>
                  <a:lnTo>
                    <a:pt x="3247" y="213"/>
                  </a:lnTo>
                  <a:lnTo>
                    <a:pt x="3280" y="256"/>
                  </a:lnTo>
                  <a:lnTo>
                    <a:pt x="3309" y="303"/>
                  </a:lnTo>
                  <a:lnTo>
                    <a:pt x="3333" y="354"/>
                  </a:lnTo>
                  <a:lnTo>
                    <a:pt x="3354" y="409"/>
                  </a:lnTo>
                  <a:lnTo>
                    <a:pt x="3371" y="469"/>
                  </a:lnTo>
                  <a:lnTo>
                    <a:pt x="3385" y="532"/>
                  </a:lnTo>
                  <a:lnTo>
                    <a:pt x="3393" y="600"/>
                  </a:lnTo>
                  <a:lnTo>
                    <a:pt x="3399" y="673"/>
                  </a:lnTo>
                  <a:lnTo>
                    <a:pt x="3401" y="750"/>
                  </a:lnTo>
                  <a:lnTo>
                    <a:pt x="3399" y="808"/>
                  </a:lnTo>
                  <a:lnTo>
                    <a:pt x="3392" y="862"/>
                  </a:lnTo>
                  <a:lnTo>
                    <a:pt x="3383" y="911"/>
                  </a:lnTo>
                  <a:lnTo>
                    <a:pt x="3370" y="957"/>
                  </a:lnTo>
                  <a:lnTo>
                    <a:pt x="3354" y="999"/>
                  </a:lnTo>
                  <a:lnTo>
                    <a:pt x="3336" y="1039"/>
                  </a:lnTo>
                  <a:lnTo>
                    <a:pt x="3315" y="1074"/>
                  </a:lnTo>
                  <a:lnTo>
                    <a:pt x="3292" y="1106"/>
                  </a:lnTo>
                  <a:lnTo>
                    <a:pt x="3269" y="1134"/>
                  </a:lnTo>
                  <a:lnTo>
                    <a:pt x="3244" y="1161"/>
                  </a:lnTo>
                  <a:lnTo>
                    <a:pt x="3219" y="1185"/>
                  </a:lnTo>
                  <a:lnTo>
                    <a:pt x="3192" y="1204"/>
                  </a:lnTo>
                  <a:lnTo>
                    <a:pt x="3166" y="1223"/>
                  </a:lnTo>
                  <a:lnTo>
                    <a:pt x="3140" y="1240"/>
                  </a:lnTo>
                  <a:lnTo>
                    <a:pt x="3095" y="1263"/>
                  </a:lnTo>
                  <a:lnTo>
                    <a:pt x="3050" y="1281"/>
                  </a:lnTo>
                  <a:lnTo>
                    <a:pt x="3003" y="1298"/>
                  </a:lnTo>
                  <a:lnTo>
                    <a:pt x="2957" y="1310"/>
                  </a:lnTo>
                  <a:lnTo>
                    <a:pt x="3001" y="1357"/>
                  </a:lnTo>
                  <a:lnTo>
                    <a:pt x="3042" y="1407"/>
                  </a:lnTo>
                  <a:lnTo>
                    <a:pt x="3078" y="1460"/>
                  </a:lnTo>
                  <a:lnTo>
                    <a:pt x="3110" y="1516"/>
                  </a:lnTo>
                  <a:lnTo>
                    <a:pt x="3138" y="1575"/>
                  </a:lnTo>
                  <a:lnTo>
                    <a:pt x="3161" y="1635"/>
                  </a:lnTo>
                  <a:lnTo>
                    <a:pt x="3180" y="1698"/>
                  </a:lnTo>
                  <a:lnTo>
                    <a:pt x="3193" y="1762"/>
                  </a:lnTo>
                  <a:lnTo>
                    <a:pt x="3201" y="1828"/>
                  </a:lnTo>
                  <a:lnTo>
                    <a:pt x="3204" y="1896"/>
                  </a:lnTo>
                  <a:lnTo>
                    <a:pt x="3204" y="2785"/>
                  </a:lnTo>
                  <a:lnTo>
                    <a:pt x="3201" y="2859"/>
                  </a:lnTo>
                  <a:lnTo>
                    <a:pt x="3191" y="2932"/>
                  </a:lnTo>
                  <a:lnTo>
                    <a:pt x="3175" y="3002"/>
                  </a:lnTo>
                  <a:lnTo>
                    <a:pt x="3153" y="3070"/>
                  </a:lnTo>
                  <a:lnTo>
                    <a:pt x="3125" y="3135"/>
                  </a:lnTo>
                  <a:lnTo>
                    <a:pt x="3092" y="3198"/>
                  </a:lnTo>
                  <a:lnTo>
                    <a:pt x="3054" y="3257"/>
                  </a:lnTo>
                  <a:lnTo>
                    <a:pt x="3011" y="3312"/>
                  </a:lnTo>
                  <a:lnTo>
                    <a:pt x="2963" y="3364"/>
                  </a:lnTo>
                  <a:lnTo>
                    <a:pt x="2912" y="3411"/>
                  </a:lnTo>
                  <a:lnTo>
                    <a:pt x="2857" y="3454"/>
                  </a:lnTo>
                  <a:lnTo>
                    <a:pt x="2798" y="3492"/>
                  </a:lnTo>
                  <a:lnTo>
                    <a:pt x="2735" y="3525"/>
                  </a:lnTo>
                  <a:lnTo>
                    <a:pt x="2670" y="3552"/>
                  </a:lnTo>
                  <a:lnTo>
                    <a:pt x="2602" y="3574"/>
                  </a:lnTo>
                  <a:lnTo>
                    <a:pt x="2531" y="3591"/>
                  </a:lnTo>
                  <a:lnTo>
                    <a:pt x="2459" y="3601"/>
                  </a:lnTo>
                  <a:lnTo>
                    <a:pt x="2384" y="3604"/>
                  </a:lnTo>
                  <a:lnTo>
                    <a:pt x="1017" y="3604"/>
                  </a:lnTo>
                  <a:lnTo>
                    <a:pt x="942" y="3601"/>
                  </a:lnTo>
                  <a:lnTo>
                    <a:pt x="869" y="3591"/>
                  </a:lnTo>
                  <a:lnTo>
                    <a:pt x="799" y="3574"/>
                  </a:lnTo>
                  <a:lnTo>
                    <a:pt x="731" y="3552"/>
                  </a:lnTo>
                  <a:lnTo>
                    <a:pt x="666" y="3525"/>
                  </a:lnTo>
                  <a:lnTo>
                    <a:pt x="603" y="3492"/>
                  </a:lnTo>
                  <a:lnTo>
                    <a:pt x="544" y="3454"/>
                  </a:lnTo>
                  <a:lnTo>
                    <a:pt x="489" y="3411"/>
                  </a:lnTo>
                  <a:lnTo>
                    <a:pt x="437" y="3364"/>
                  </a:lnTo>
                  <a:lnTo>
                    <a:pt x="390" y="3312"/>
                  </a:lnTo>
                  <a:lnTo>
                    <a:pt x="347" y="3257"/>
                  </a:lnTo>
                  <a:lnTo>
                    <a:pt x="309" y="3198"/>
                  </a:lnTo>
                  <a:lnTo>
                    <a:pt x="276" y="3135"/>
                  </a:lnTo>
                  <a:lnTo>
                    <a:pt x="248" y="3070"/>
                  </a:lnTo>
                  <a:lnTo>
                    <a:pt x="226" y="3002"/>
                  </a:lnTo>
                  <a:lnTo>
                    <a:pt x="210" y="2932"/>
                  </a:lnTo>
                  <a:lnTo>
                    <a:pt x="200" y="2859"/>
                  </a:lnTo>
                  <a:lnTo>
                    <a:pt x="197" y="2785"/>
                  </a:lnTo>
                  <a:lnTo>
                    <a:pt x="197" y="1896"/>
                  </a:lnTo>
                  <a:lnTo>
                    <a:pt x="200" y="1828"/>
                  </a:lnTo>
                  <a:lnTo>
                    <a:pt x="208" y="1762"/>
                  </a:lnTo>
                  <a:lnTo>
                    <a:pt x="221" y="1698"/>
                  </a:lnTo>
                  <a:lnTo>
                    <a:pt x="240" y="1635"/>
                  </a:lnTo>
                  <a:lnTo>
                    <a:pt x="263" y="1575"/>
                  </a:lnTo>
                  <a:lnTo>
                    <a:pt x="290" y="1516"/>
                  </a:lnTo>
                  <a:lnTo>
                    <a:pt x="322" y="1460"/>
                  </a:lnTo>
                  <a:lnTo>
                    <a:pt x="358" y="1407"/>
                  </a:lnTo>
                  <a:lnTo>
                    <a:pt x="399" y="1357"/>
                  </a:lnTo>
                  <a:lnTo>
                    <a:pt x="444" y="1310"/>
                  </a:lnTo>
                  <a:lnTo>
                    <a:pt x="397" y="1298"/>
                  </a:lnTo>
                  <a:lnTo>
                    <a:pt x="351" y="1281"/>
                  </a:lnTo>
                  <a:lnTo>
                    <a:pt x="305" y="1263"/>
                  </a:lnTo>
                  <a:lnTo>
                    <a:pt x="260" y="1240"/>
                  </a:lnTo>
                  <a:lnTo>
                    <a:pt x="235" y="1223"/>
                  </a:lnTo>
                  <a:lnTo>
                    <a:pt x="209" y="1204"/>
                  </a:lnTo>
                  <a:lnTo>
                    <a:pt x="182" y="1185"/>
                  </a:lnTo>
                  <a:lnTo>
                    <a:pt x="157" y="1161"/>
                  </a:lnTo>
                  <a:lnTo>
                    <a:pt x="132" y="1134"/>
                  </a:lnTo>
                  <a:lnTo>
                    <a:pt x="109" y="1106"/>
                  </a:lnTo>
                  <a:lnTo>
                    <a:pt x="86" y="1074"/>
                  </a:lnTo>
                  <a:lnTo>
                    <a:pt x="65" y="1039"/>
                  </a:lnTo>
                  <a:lnTo>
                    <a:pt x="47" y="999"/>
                  </a:lnTo>
                  <a:lnTo>
                    <a:pt x="31" y="957"/>
                  </a:lnTo>
                  <a:lnTo>
                    <a:pt x="17" y="911"/>
                  </a:lnTo>
                  <a:lnTo>
                    <a:pt x="9" y="862"/>
                  </a:lnTo>
                  <a:lnTo>
                    <a:pt x="2" y="808"/>
                  </a:lnTo>
                  <a:lnTo>
                    <a:pt x="0" y="750"/>
                  </a:lnTo>
                  <a:lnTo>
                    <a:pt x="2" y="673"/>
                  </a:lnTo>
                  <a:lnTo>
                    <a:pt x="8" y="600"/>
                  </a:lnTo>
                  <a:lnTo>
                    <a:pt x="16" y="532"/>
                  </a:lnTo>
                  <a:lnTo>
                    <a:pt x="30" y="469"/>
                  </a:lnTo>
                  <a:lnTo>
                    <a:pt x="47" y="409"/>
                  </a:lnTo>
                  <a:lnTo>
                    <a:pt x="68" y="354"/>
                  </a:lnTo>
                  <a:lnTo>
                    <a:pt x="92" y="303"/>
                  </a:lnTo>
                  <a:lnTo>
                    <a:pt x="121" y="256"/>
                  </a:lnTo>
                  <a:lnTo>
                    <a:pt x="154" y="213"/>
                  </a:lnTo>
                  <a:lnTo>
                    <a:pt x="190" y="173"/>
                  </a:lnTo>
                  <a:lnTo>
                    <a:pt x="230" y="138"/>
                  </a:lnTo>
                  <a:lnTo>
                    <a:pt x="274" y="107"/>
                  </a:lnTo>
                  <a:lnTo>
                    <a:pt x="319" y="81"/>
                  </a:lnTo>
                  <a:lnTo>
                    <a:pt x="366" y="60"/>
                  </a:lnTo>
                  <a:lnTo>
                    <a:pt x="414" y="43"/>
                  </a:lnTo>
                  <a:lnTo>
                    <a:pt x="464" y="29"/>
                  </a:lnTo>
                  <a:lnTo>
                    <a:pt x="513" y="18"/>
                  </a:lnTo>
                  <a:lnTo>
                    <a:pt x="562" y="11"/>
                  </a:lnTo>
                  <a:lnTo>
                    <a:pt x="611" y="5"/>
                  </a:lnTo>
                  <a:lnTo>
                    <a:pt x="659" y="2"/>
                  </a:lnTo>
                  <a:lnTo>
                    <a:pt x="706" y="1"/>
                  </a:lnTo>
                  <a:lnTo>
                    <a:pt x="751" y="0"/>
                  </a:lnTo>
                  <a:close/>
                </a:path>
              </a:pathLst>
            </a:custGeom>
            <a:solidFill>
              <a:schemeClr val="tx1">
                <a:lumMod val="75000"/>
                <a:lumOff val="25000"/>
              </a:schemeClr>
            </a:solidFill>
            <a:ln w="0">
              <a:noFill/>
              <a:prstDash val="solid"/>
              <a:round/>
              <a:headEnd/>
              <a:tailEnd/>
            </a:ln>
          </p:spPr>
          <p:txBody>
            <a:bodyPr vert="horz" wrap="square" lIns="45715" tIns="22858" rIns="45715" bIns="22858" numCol="1" anchor="t" anchorCtr="0" compatLnSpc="1">
              <a:prstTxWarp prst="textNoShape">
                <a:avLst/>
              </a:prstTxWarp>
            </a:bodyPr>
            <a:lstStyle/>
            <a:p>
              <a:endParaRPr lang="es-ES" sz="900">
                <a:latin typeface="Cambria" panose="02040503050406030204" pitchFamily="18" charset="0"/>
                <a:ea typeface="Cambria" panose="02040503050406030204" pitchFamily="18" charset="0"/>
              </a:endParaRPr>
            </a:p>
          </p:txBody>
        </p:sp>
        <p:sp>
          <p:nvSpPr>
            <p:cNvPr id="63" name="Freeform 20"/>
            <p:cNvSpPr>
              <a:spLocks noEditPoints="1"/>
            </p:cNvSpPr>
            <p:nvPr/>
          </p:nvSpPr>
          <p:spPr bwMode="auto">
            <a:xfrm>
              <a:off x="-2215" y="2493"/>
              <a:ext cx="185" cy="186"/>
            </a:xfrm>
            <a:custGeom>
              <a:avLst/>
              <a:gdLst>
                <a:gd name="T0" fmla="*/ 682 w 1484"/>
                <a:gd name="T1" fmla="*/ 229 h 1482"/>
                <a:gd name="T2" fmla="*/ 569 w 1484"/>
                <a:gd name="T3" fmla="*/ 256 h 1482"/>
                <a:gd name="T4" fmla="*/ 467 w 1484"/>
                <a:gd name="T5" fmla="*/ 306 h 1482"/>
                <a:gd name="T6" fmla="*/ 379 w 1484"/>
                <a:gd name="T7" fmla="*/ 376 h 1482"/>
                <a:gd name="T8" fmla="*/ 307 w 1484"/>
                <a:gd name="T9" fmla="*/ 465 h 1482"/>
                <a:gd name="T10" fmla="*/ 257 w 1484"/>
                <a:gd name="T11" fmla="*/ 568 h 1482"/>
                <a:gd name="T12" fmla="*/ 230 w 1484"/>
                <a:gd name="T13" fmla="*/ 681 h 1482"/>
                <a:gd name="T14" fmla="*/ 230 w 1484"/>
                <a:gd name="T15" fmla="*/ 800 h 1482"/>
                <a:gd name="T16" fmla="*/ 257 w 1484"/>
                <a:gd name="T17" fmla="*/ 915 h 1482"/>
                <a:gd name="T18" fmla="*/ 307 w 1484"/>
                <a:gd name="T19" fmla="*/ 1017 h 1482"/>
                <a:gd name="T20" fmla="*/ 379 w 1484"/>
                <a:gd name="T21" fmla="*/ 1105 h 1482"/>
                <a:gd name="T22" fmla="*/ 467 w 1484"/>
                <a:gd name="T23" fmla="*/ 1175 h 1482"/>
                <a:gd name="T24" fmla="*/ 569 w 1484"/>
                <a:gd name="T25" fmla="*/ 1225 h 1482"/>
                <a:gd name="T26" fmla="*/ 682 w 1484"/>
                <a:gd name="T27" fmla="*/ 1252 h 1482"/>
                <a:gd name="T28" fmla="*/ 803 w 1484"/>
                <a:gd name="T29" fmla="*/ 1252 h 1482"/>
                <a:gd name="T30" fmla="*/ 916 w 1484"/>
                <a:gd name="T31" fmla="*/ 1225 h 1482"/>
                <a:gd name="T32" fmla="*/ 1018 w 1484"/>
                <a:gd name="T33" fmla="*/ 1175 h 1482"/>
                <a:gd name="T34" fmla="*/ 1106 w 1484"/>
                <a:gd name="T35" fmla="*/ 1105 h 1482"/>
                <a:gd name="T36" fmla="*/ 1178 w 1484"/>
                <a:gd name="T37" fmla="*/ 1017 h 1482"/>
                <a:gd name="T38" fmla="*/ 1228 w 1484"/>
                <a:gd name="T39" fmla="*/ 915 h 1482"/>
                <a:gd name="T40" fmla="*/ 1255 w 1484"/>
                <a:gd name="T41" fmla="*/ 800 h 1482"/>
                <a:gd name="T42" fmla="*/ 1255 w 1484"/>
                <a:gd name="T43" fmla="*/ 681 h 1482"/>
                <a:gd name="T44" fmla="*/ 1228 w 1484"/>
                <a:gd name="T45" fmla="*/ 568 h 1482"/>
                <a:gd name="T46" fmla="*/ 1178 w 1484"/>
                <a:gd name="T47" fmla="*/ 465 h 1482"/>
                <a:gd name="T48" fmla="*/ 1106 w 1484"/>
                <a:gd name="T49" fmla="*/ 376 h 1482"/>
                <a:gd name="T50" fmla="*/ 1018 w 1484"/>
                <a:gd name="T51" fmla="*/ 306 h 1482"/>
                <a:gd name="T52" fmla="*/ 916 w 1484"/>
                <a:gd name="T53" fmla="*/ 256 h 1482"/>
                <a:gd name="T54" fmla="*/ 803 w 1484"/>
                <a:gd name="T55" fmla="*/ 229 h 1482"/>
                <a:gd name="T56" fmla="*/ 742 w 1484"/>
                <a:gd name="T57" fmla="*/ 0 h 1482"/>
                <a:gd name="T58" fmla="*/ 883 w 1484"/>
                <a:gd name="T59" fmla="*/ 13 h 1482"/>
                <a:gd name="T60" fmla="*/ 1015 w 1484"/>
                <a:gd name="T61" fmla="*/ 51 h 1482"/>
                <a:gd name="T62" fmla="*/ 1136 w 1484"/>
                <a:gd name="T63" fmla="*/ 112 h 1482"/>
                <a:gd name="T64" fmla="*/ 1243 w 1484"/>
                <a:gd name="T65" fmla="*/ 193 h 1482"/>
                <a:gd name="T66" fmla="*/ 1333 w 1484"/>
                <a:gd name="T67" fmla="*/ 292 h 1482"/>
                <a:gd name="T68" fmla="*/ 1404 w 1484"/>
                <a:gd name="T69" fmla="*/ 406 h 1482"/>
                <a:gd name="T70" fmla="*/ 1455 w 1484"/>
                <a:gd name="T71" fmla="*/ 532 h 1482"/>
                <a:gd name="T72" fmla="*/ 1481 w 1484"/>
                <a:gd name="T73" fmla="*/ 670 h 1482"/>
                <a:gd name="T74" fmla="*/ 1481 w 1484"/>
                <a:gd name="T75" fmla="*/ 812 h 1482"/>
                <a:gd name="T76" fmla="*/ 1455 w 1484"/>
                <a:gd name="T77" fmla="*/ 949 h 1482"/>
                <a:gd name="T78" fmla="*/ 1404 w 1484"/>
                <a:gd name="T79" fmla="*/ 1075 h 1482"/>
                <a:gd name="T80" fmla="*/ 1333 w 1484"/>
                <a:gd name="T81" fmla="*/ 1189 h 1482"/>
                <a:gd name="T82" fmla="*/ 1243 w 1484"/>
                <a:gd name="T83" fmla="*/ 1288 h 1482"/>
                <a:gd name="T84" fmla="*/ 1136 w 1484"/>
                <a:gd name="T85" fmla="*/ 1369 h 1482"/>
                <a:gd name="T86" fmla="*/ 1015 w 1484"/>
                <a:gd name="T87" fmla="*/ 1431 h 1482"/>
                <a:gd name="T88" fmla="*/ 883 w 1484"/>
                <a:gd name="T89" fmla="*/ 1469 h 1482"/>
                <a:gd name="T90" fmla="*/ 742 w 1484"/>
                <a:gd name="T91" fmla="*/ 1482 h 1482"/>
                <a:gd name="T92" fmla="*/ 602 w 1484"/>
                <a:gd name="T93" fmla="*/ 1469 h 1482"/>
                <a:gd name="T94" fmla="*/ 470 w 1484"/>
                <a:gd name="T95" fmla="*/ 1431 h 1482"/>
                <a:gd name="T96" fmla="*/ 349 w 1484"/>
                <a:gd name="T97" fmla="*/ 1369 h 1482"/>
                <a:gd name="T98" fmla="*/ 242 w 1484"/>
                <a:gd name="T99" fmla="*/ 1288 h 1482"/>
                <a:gd name="T100" fmla="*/ 152 w 1484"/>
                <a:gd name="T101" fmla="*/ 1189 h 1482"/>
                <a:gd name="T102" fmla="*/ 81 w 1484"/>
                <a:gd name="T103" fmla="*/ 1075 h 1482"/>
                <a:gd name="T104" fmla="*/ 30 w 1484"/>
                <a:gd name="T105" fmla="*/ 949 h 1482"/>
                <a:gd name="T106" fmla="*/ 4 w 1484"/>
                <a:gd name="T107" fmla="*/ 812 h 1482"/>
                <a:gd name="T108" fmla="*/ 4 w 1484"/>
                <a:gd name="T109" fmla="*/ 670 h 1482"/>
                <a:gd name="T110" fmla="*/ 30 w 1484"/>
                <a:gd name="T111" fmla="*/ 532 h 1482"/>
                <a:gd name="T112" fmla="*/ 81 w 1484"/>
                <a:gd name="T113" fmla="*/ 406 h 1482"/>
                <a:gd name="T114" fmla="*/ 152 w 1484"/>
                <a:gd name="T115" fmla="*/ 292 h 1482"/>
                <a:gd name="T116" fmla="*/ 242 w 1484"/>
                <a:gd name="T117" fmla="*/ 193 h 1482"/>
                <a:gd name="T118" fmla="*/ 349 w 1484"/>
                <a:gd name="T119" fmla="*/ 112 h 1482"/>
                <a:gd name="T120" fmla="*/ 470 w 1484"/>
                <a:gd name="T121" fmla="*/ 51 h 1482"/>
                <a:gd name="T122" fmla="*/ 602 w 1484"/>
                <a:gd name="T123" fmla="*/ 13 h 1482"/>
                <a:gd name="T124" fmla="*/ 742 w 1484"/>
                <a:gd name="T125" fmla="*/ 0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82">
                  <a:moveTo>
                    <a:pt x="742" y="226"/>
                  </a:moveTo>
                  <a:lnTo>
                    <a:pt x="682" y="229"/>
                  </a:lnTo>
                  <a:lnTo>
                    <a:pt x="625" y="239"/>
                  </a:lnTo>
                  <a:lnTo>
                    <a:pt x="569" y="256"/>
                  </a:lnTo>
                  <a:lnTo>
                    <a:pt x="516" y="279"/>
                  </a:lnTo>
                  <a:lnTo>
                    <a:pt x="467" y="306"/>
                  </a:lnTo>
                  <a:lnTo>
                    <a:pt x="420" y="339"/>
                  </a:lnTo>
                  <a:lnTo>
                    <a:pt x="379" y="376"/>
                  </a:lnTo>
                  <a:lnTo>
                    <a:pt x="340" y="419"/>
                  </a:lnTo>
                  <a:lnTo>
                    <a:pt x="307" y="465"/>
                  </a:lnTo>
                  <a:lnTo>
                    <a:pt x="280" y="515"/>
                  </a:lnTo>
                  <a:lnTo>
                    <a:pt x="257" y="568"/>
                  </a:lnTo>
                  <a:lnTo>
                    <a:pt x="241" y="622"/>
                  </a:lnTo>
                  <a:lnTo>
                    <a:pt x="230" y="681"/>
                  </a:lnTo>
                  <a:lnTo>
                    <a:pt x="227" y="741"/>
                  </a:lnTo>
                  <a:lnTo>
                    <a:pt x="230" y="800"/>
                  </a:lnTo>
                  <a:lnTo>
                    <a:pt x="241" y="859"/>
                  </a:lnTo>
                  <a:lnTo>
                    <a:pt x="257" y="915"/>
                  </a:lnTo>
                  <a:lnTo>
                    <a:pt x="280" y="967"/>
                  </a:lnTo>
                  <a:lnTo>
                    <a:pt x="307" y="1017"/>
                  </a:lnTo>
                  <a:lnTo>
                    <a:pt x="340" y="1063"/>
                  </a:lnTo>
                  <a:lnTo>
                    <a:pt x="379" y="1105"/>
                  </a:lnTo>
                  <a:lnTo>
                    <a:pt x="420" y="1142"/>
                  </a:lnTo>
                  <a:lnTo>
                    <a:pt x="467" y="1175"/>
                  </a:lnTo>
                  <a:lnTo>
                    <a:pt x="516" y="1203"/>
                  </a:lnTo>
                  <a:lnTo>
                    <a:pt x="569" y="1225"/>
                  </a:lnTo>
                  <a:lnTo>
                    <a:pt x="625" y="1242"/>
                  </a:lnTo>
                  <a:lnTo>
                    <a:pt x="682" y="1252"/>
                  </a:lnTo>
                  <a:lnTo>
                    <a:pt x="742" y="1256"/>
                  </a:lnTo>
                  <a:lnTo>
                    <a:pt x="803" y="1252"/>
                  </a:lnTo>
                  <a:lnTo>
                    <a:pt x="860" y="1242"/>
                  </a:lnTo>
                  <a:lnTo>
                    <a:pt x="916" y="1225"/>
                  </a:lnTo>
                  <a:lnTo>
                    <a:pt x="969" y="1203"/>
                  </a:lnTo>
                  <a:lnTo>
                    <a:pt x="1018" y="1175"/>
                  </a:lnTo>
                  <a:lnTo>
                    <a:pt x="1065" y="1142"/>
                  </a:lnTo>
                  <a:lnTo>
                    <a:pt x="1106" y="1105"/>
                  </a:lnTo>
                  <a:lnTo>
                    <a:pt x="1145" y="1063"/>
                  </a:lnTo>
                  <a:lnTo>
                    <a:pt x="1178" y="1017"/>
                  </a:lnTo>
                  <a:lnTo>
                    <a:pt x="1205" y="967"/>
                  </a:lnTo>
                  <a:lnTo>
                    <a:pt x="1228" y="915"/>
                  </a:lnTo>
                  <a:lnTo>
                    <a:pt x="1244" y="859"/>
                  </a:lnTo>
                  <a:lnTo>
                    <a:pt x="1255" y="800"/>
                  </a:lnTo>
                  <a:lnTo>
                    <a:pt x="1258" y="741"/>
                  </a:lnTo>
                  <a:lnTo>
                    <a:pt x="1255" y="681"/>
                  </a:lnTo>
                  <a:lnTo>
                    <a:pt x="1244" y="622"/>
                  </a:lnTo>
                  <a:lnTo>
                    <a:pt x="1228" y="568"/>
                  </a:lnTo>
                  <a:lnTo>
                    <a:pt x="1205" y="515"/>
                  </a:lnTo>
                  <a:lnTo>
                    <a:pt x="1178" y="465"/>
                  </a:lnTo>
                  <a:lnTo>
                    <a:pt x="1145" y="419"/>
                  </a:lnTo>
                  <a:lnTo>
                    <a:pt x="1106" y="376"/>
                  </a:lnTo>
                  <a:lnTo>
                    <a:pt x="1065" y="339"/>
                  </a:lnTo>
                  <a:lnTo>
                    <a:pt x="1018" y="306"/>
                  </a:lnTo>
                  <a:lnTo>
                    <a:pt x="969" y="279"/>
                  </a:lnTo>
                  <a:lnTo>
                    <a:pt x="916" y="256"/>
                  </a:lnTo>
                  <a:lnTo>
                    <a:pt x="860" y="239"/>
                  </a:lnTo>
                  <a:lnTo>
                    <a:pt x="803" y="229"/>
                  </a:lnTo>
                  <a:lnTo>
                    <a:pt x="742" y="226"/>
                  </a:lnTo>
                  <a:close/>
                  <a:moveTo>
                    <a:pt x="742" y="0"/>
                  </a:moveTo>
                  <a:lnTo>
                    <a:pt x="814" y="3"/>
                  </a:lnTo>
                  <a:lnTo>
                    <a:pt x="883" y="13"/>
                  </a:lnTo>
                  <a:lnTo>
                    <a:pt x="950" y="29"/>
                  </a:lnTo>
                  <a:lnTo>
                    <a:pt x="1015" y="51"/>
                  </a:lnTo>
                  <a:lnTo>
                    <a:pt x="1078" y="79"/>
                  </a:lnTo>
                  <a:lnTo>
                    <a:pt x="1136" y="112"/>
                  </a:lnTo>
                  <a:lnTo>
                    <a:pt x="1191" y="150"/>
                  </a:lnTo>
                  <a:lnTo>
                    <a:pt x="1243" y="193"/>
                  </a:lnTo>
                  <a:lnTo>
                    <a:pt x="1290" y="241"/>
                  </a:lnTo>
                  <a:lnTo>
                    <a:pt x="1333" y="292"/>
                  </a:lnTo>
                  <a:lnTo>
                    <a:pt x="1371" y="348"/>
                  </a:lnTo>
                  <a:lnTo>
                    <a:pt x="1404" y="406"/>
                  </a:lnTo>
                  <a:lnTo>
                    <a:pt x="1433" y="468"/>
                  </a:lnTo>
                  <a:lnTo>
                    <a:pt x="1455" y="532"/>
                  </a:lnTo>
                  <a:lnTo>
                    <a:pt x="1471" y="601"/>
                  </a:lnTo>
                  <a:lnTo>
                    <a:pt x="1481" y="670"/>
                  </a:lnTo>
                  <a:lnTo>
                    <a:pt x="1484" y="741"/>
                  </a:lnTo>
                  <a:lnTo>
                    <a:pt x="1481" y="812"/>
                  </a:lnTo>
                  <a:lnTo>
                    <a:pt x="1471" y="882"/>
                  </a:lnTo>
                  <a:lnTo>
                    <a:pt x="1455" y="949"/>
                  </a:lnTo>
                  <a:lnTo>
                    <a:pt x="1433" y="1013"/>
                  </a:lnTo>
                  <a:lnTo>
                    <a:pt x="1404" y="1075"/>
                  </a:lnTo>
                  <a:lnTo>
                    <a:pt x="1371" y="1134"/>
                  </a:lnTo>
                  <a:lnTo>
                    <a:pt x="1333" y="1189"/>
                  </a:lnTo>
                  <a:lnTo>
                    <a:pt x="1290" y="1241"/>
                  </a:lnTo>
                  <a:lnTo>
                    <a:pt x="1243" y="1288"/>
                  </a:lnTo>
                  <a:lnTo>
                    <a:pt x="1191" y="1331"/>
                  </a:lnTo>
                  <a:lnTo>
                    <a:pt x="1136" y="1369"/>
                  </a:lnTo>
                  <a:lnTo>
                    <a:pt x="1078" y="1402"/>
                  </a:lnTo>
                  <a:lnTo>
                    <a:pt x="1015" y="1431"/>
                  </a:lnTo>
                  <a:lnTo>
                    <a:pt x="950" y="1453"/>
                  </a:lnTo>
                  <a:lnTo>
                    <a:pt x="883" y="1469"/>
                  </a:lnTo>
                  <a:lnTo>
                    <a:pt x="814" y="1479"/>
                  </a:lnTo>
                  <a:lnTo>
                    <a:pt x="742" y="1482"/>
                  </a:lnTo>
                  <a:lnTo>
                    <a:pt x="671" y="1479"/>
                  </a:lnTo>
                  <a:lnTo>
                    <a:pt x="602" y="1469"/>
                  </a:lnTo>
                  <a:lnTo>
                    <a:pt x="535" y="1453"/>
                  </a:lnTo>
                  <a:lnTo>
                    <a:pt x="470" y="1431"/>
                  </a:lnTo>
                  <a:lnTo>
                    <a:pt x="407" y="1402"/>
                  </a:lnTo>
                  <a:lnTo>
                    <a:pt x="349" y="1369"/>
                  </a:lnTo>
                  <a:lnTo>
                    <a:pt x="294" y="1331"/>
                  </a:lnTo>
                  <a:lnTo>
                    <a:pt x="242" y="1288"/>
                  </a:lnTo>
                  <a:lnTo>
                    <a:pt x="195" y="1241"/>
                  </a:lnTo>
                  <a:lnTo>
                    <a:pt x="152" y="1189"/>
                  </a:lnTo>
                  <a:lnTo>
                    <a:pt x="114" y="1134"/>
                  </a:lnTo>
                  <a:lnTo>
                    <a:pt x="81" y="1075"/>
                  </a:lnTo>
                  <a:lnTo>
                    <a:pt x="52" y="1013"/>
                  </a:lnTo>
                  <a:lnTo>
                    <a:pt x="30" y="949"/>
                  </a:lnTo>
                  <a:lnTo>
                    <a:pt x="14" y="882"/>
                  </a:lnTo>
                  <a:lnTo>
                    <a:pt x="4" y="812"/>
                  </a:lnTo>
                  <a:lnTo>
                    <a:pt x="0" y="741"/>
                  </a:lnTo>
                  <a:lnTo>
                    <a:pt x="4" y="670"/>
                  </a:lnTo>
                  <a:lnTo>
                    <a:pt x="14" y="601"/>
                  </a:lnTo>
                  <a:lnTo>
                    <a:pt x="30" y="532"/>
                  </a:lnTo>
                  <a:lnTo>
                    <a:pt x="52" y="468"/>
                  </a:lnTo>
                  <a:lnTo>
                    <a:pt x="81" y="406"/>
                  </a:lnTo>
                  <a:lnTo>
                    <a:pt x="114" y="348"/>
                  </a:lnTo>
                  <a:lnTo>
                    <a:pt x="152" y="292"/>
                  </a:lnTo>
                  <a:lnTo>
                    <a:pt x="195" y="241"/>
                  </a:lnTo>
                  <a:lnTo>
                    <a:pt x="242" y="193"/>
                  </a:lnTo>
                  <a:lnTo>
                    <a:pt x="294" y="150"/>
                  </a:lnTo>
                  <a:lnTo>
                    <a:pt x="349" y="112"/>
                  </a:lnTo>
                  <a:lnTo>
                    <a:pt x="407" y="79"/>
                  </a:lnTo>
                  <a:lnTo>
                    <a:pt x="470" y="51"/>
                  </a:lnTo>
                  <a:lnTo>
                    <a:pt x="535" y="29"/>
                  </a:lnTo>
                  <a:lnTo>
                    <a:pt x="602" y="13"/>
                  </a:lnTo>
                  <a:lnTo>
                    <a:pt x="671" y="3"/>
                  </a:lnTo>
                  <a:lnTo>
                    <a:pt x="742" y="0"/>
                  </a:lnTo>
                  <a:close/>
                </a:path>
              </a:pathLst>
            </a:custGeom>
            <a:solidFill>
              <a:schemeClr val="tx1">
                <a:lumMod val="75000"/>
                <a:lumOff val="25000"/>
              </a:schemeClr>
            </a:solidFill>
            <a:ln w="0">
              <a:noFill/>
              <a:prstDash val="solid"/>
              <a:round/>
              <a:headEnd/>
              <a:tailEnd/>
            </a:ln>
          </p:spPr>
          <p:txBody>
            <a:bodyPr vert="horz" wrap="square" lIns="45715" tIns="22858" rIns="45715" bIns="22858" numCol="1" anchor="t" anchorCtr="0" compatLnSpc="1">
              <a:prstTxWarp prst="textNoShape">
                <a:avLst/>
              </a:prstTxWarp>
            </a:bodyPr>
            <a:lstStyle/>
            <a:p>
              <a:endParaRPr lang="es-ES" sz="900">
                <a:latin typeface="Cambria" panose="02040503050406030204" pitchFamily="18" charset="0"/>
                <a:ea typeface="Cambria" panose="02040503050406030204" pitchFamily="18" charset="0"/>
              </a:endParaRPr>
            </a:p>
          </p:txBody>
        </p:sp>
      </p:grpSp>
      <p:sp>
        <p:nvSpPr>
          <p:cNvPr id="64" name="Textbox 1"/>
          <p:cNvSpPr/>
          <p:nvPr/>
        </p:nvSpPr>
        <p:spPr>
          <a:xfrm>
            <a:off x="3003773" y="1161780"/>
            <a:ext cx="2204990" cy="552913"/>
          </a:xfrm>
          <a:prstGeom prst="rect">
            <a:avLst/>
          </a:prstGeom>
        </p:spPr>
        <p:txBody>
          <a:bodyPr wrap="square" lIns="120846" tIns="60423" rIns="120846" bIns="60423">
            <a:spAutoFit/>
          </a:bodyPr>
          <a:lstStyle/>
          <a:p>
            <a:pPr algn="just"/>
            <a:r>
              <a:rPr lang="en-US" sz="2800" dirty="0" smtClean="0">
                <a:latin typeface="Cambria" panose="02040503050406030204" pitchFamily="18" charset="0"/>
                <a:ea typeface="Cambria" panose="02040503050406030204" pitchFamily="18" charset="0"/>
              </a:rPr>
              <a:t>Introduction</a:t>
            </a:r>
            <a:endParaRPr lang="en-US" sz="2800" b="1" dirty="0">
              <a:solidFill>
                <a:schemeClr val="bg1"/>
              </a:solidFill>
              <a:latin typeface="Cambria" panose="02040503050406030204" pitchFamily="18" charset="0"/>
              <a:ea typeface="Cambria" panose="02040503050406030204" pitchFamily="18" charset="0"/>
              <a:cs typeface="Segoe UI" panose="020B0502040204020203" pitchFamily="34" charset="0"/>
            </a:endParaRPr>
          </a:p>
        </p:txBody>
      </p:sp>
      <p:sp>
        <p:nvSpPr>
          <p:cNvPr id="65" name="Textbox 1"/>
          <p:cNvSpPr/>
          <p:nvPr/>
        </p:nvSpPr>
        <p:spPr>
          <a:xfrm>
            <a:off x="3003773" y="2255840"/>
            <a:ext cx="2204990" cy="552913"/>
          </a:xfrm>
          <a:prstGeom prst="rect">
            <a:avLst/>
          </a:prstGeom>
        </p:spPr>
        <p:txBody>
          <a:bodyPr wrap="square" lIns="120846" tIns="60423" rIns="120846" bIns="60423">
            <a:spAutoFit/>
          </a:bodyPr>
          <a:lstStyle/>
          <a:p>
            <a:r>
              <a:rPr lang="en-US" sz="2800" dirty="0" smtClean="0">
                <a:latin typeface="Cambria" panose="02040503050406030204" pitchFamily="18" charset="0"/>
                <a:ea typeface="Cambria" panose="02040503050406030204" pitchFamily="18" charset="0"/>
                <a:cs typeface="Segoe UI" panose="020B0502040204020203" pitchFamily="34" charset="0"/>
              </a:rPr>
              <a:t>Issues</a:t>
            </a:r>
            <a:endParaRPr lang="en-US" sz="2800" b="1" dirty="0">
              <a:latin typeface="Cambria" panose="02040503050406030204" pitchFamily="18" charset="0"/>
              <a:ea typeface="Cambria" panose="02040503050406030204" pitchFamily="18" charset="0"/>
              <a:cs typeface="Segoe UI" panose="020B0502040204020203" pitchFamily="34" charset="0"/>
            </a:endParaRPr>
          </a:p>
        </p:txBody>
      </p:sp>
      <p:sp>
        <p:nvSpPr>
          <p:cNvPr id="66" name="Textbox 1"/>
          <p:cNvSpPr/>
          <p:nvPr/>
        </p:nvSpPr>
        <p:spPr>
          <a:xfrm>
            <a:off x="3003773" y="3349900"/>
            <a:ext cx="2979016" cy="552913"/>
          </a:xfrm>
          <a:prstGeom prst="rect">
            <a:avLst/>
          </a:prstGeom>
        </p:spPr>
        <p:txBody>
          <a:bodyPr wrap="square" lIns="120846" tIns="60423" rIns="120846" bIns="60423">
            <a:spAutoFit/>
          </a:bodyPr>
          <a:lstStyle/>
          <a:p>
            <a:r>
              <a:rPr lang="en-US" sz="2800" dirty="0" smtClean="0">
                <a:latin typeface="Cambria" panose="02040503050406030204" pitchFamily="18" charset="0"/>
                <a:ea typeface="Cambria" panose="02040503050406030204" pitchFamily="18" charset="0"/>
                <a:cs typeface="Segoe UI" panose="020B0502040204020203" pitchFamily="34" charset="0"/>
              </a:rPr>
              <a:t>Idea &amp; Solutions</a:t>
            </a:r>
            <a:endParaRPr lang="en-US" sz="2800" b="1" dirty="0">
              <a:latin typeface="Cambria" panose="02040503050406030204" pitchFamily="18" charset="0"/>
              <a:ea typeface="Cambria" panose="02040503050406030204" pitchFamily="18" charset="0"/>
              <a:cs typeface="Segoe UI" panose="020B0502040204020203" pitchFamily="34" charset="0"/>
            </a:endParaRPr>
          </a:p>
        </p:txBody>
      </p:sp>
      <p:sp>
        <p:nvSpPr>
          <p:cNvPr id="67" name="Textbox 1"/>
          <p:cNvSpPr/>
          <p:nvPr/>
        </p:nvSpPr>
        <p:spPr>
          <a:xfrm>
            <a:off x="3003773" y="4443959"/>
            <a:ext cx="2204990" cy="552913"/>
          </a:xfrm>
          <a:prstGeom prst="rect">
            <a:avLst/>
          </a:prstGeom>
        </p:spPr>
        <p:txBody>
          <a:bodyPr wrap="square" lIns="120846" tIns="60423" rIns="120846" bIns="60423">
            <a:spAutoFit/>
          </a:bodyPr>
          <a:lstStyle/>
          <a:p>
            <a:r>
              <a:rPr lang="en-US" sz="2800" dirty="0" smtClean="0">
                <a:latin typeface="Cambria" panose="02040503050406030204" pitchFamily="18" charset="0"/>
                <a:ea typeface="Cambria" panose="02040503050406030204" pitchFamily="18" charset="0"/>
                <a:cs typeface="Open Sans Extrabold" panose="020B0906030804020204" pitchFamily="34" charset="0"/>
              </a:rPr>
              <a:t>Outcome</a:t>
            </a:r>
            <a:endParaRPr lang="en-US" sz="2800" b="1" dirty="0">
              <a:latin typeface="Cambria" panose="02040503050406030204" pitchFamily="18" charset="0"/>
              <a:ea typeface="Cambria" panose="02040503050406030204" pitchFamily="18" charset="0"/>
              <a:cs typeface="Segoe UI" panose="020B0502040204020203" pitchFamily="34" charset="0"/>
            </a:endParaRPr>
          </a:p>
        </p:txBody>
      </p:sp>
      <p:sp>
        <p:nvSpPr>
          <p:cNvPr id="34" name="70 Rectángulo"/>
          <p:cNvSpPr/>
          <p:nvPr/>
        </p:nvSpPr>
        <p:spPr bwMode="auto">
          <a:xfrm>
            <a:off x="352234" y="5345965"/>
            <a:ext cx="806155" cy="835480"/>
          </a:xfrm>
          <a:prstGeom prst="rect">
            <a:avLst/>
          </a:prstGeom>
          <a:solidFill>
            <a:schemeClr val="accent2">
              <a:lumMod val="50000"/>
            </a:schemeClr>
          </a:solidFill>
          <a:ln>
            <a:noFill/>
          </a:ln>
          <a:effectLst/>
          <a:extLst/>
        </p:spPr>
        <p:txBody>
          <a:bodyPr lIns="0" tIns="0" rIns="0" bIns="0" rtlCol="0" anchor="ctr"/>
          <a:lstStyle/>
          <a:p>
            <a:pPr algn="ctr">
              <a:lnSpc>
                <a:spcPct val="125000"/>
              </a:lnSpc>
            </a:pPr>
            <a:r>
              <a:rPr lang="es-MX" sz="3999" dirty="0">
                <a:solidFill>
                  <a:schemeClr val="bg1"/>
                </a:solidFill>
                <a:latin typeface="Cambria" panose="02040503050406030204" pitchFamily="18" charset="0"/>
                <a:ea typeface="Cambria" panose="02040503050406030204" pitchFamily="18" charset="0"/>
                <a:cs typeface="Open Sans Extrabold" panose="020B0906030804020204" pitchFamily="34" charset="0"/>
              </a:rPr>
              <a:t>4</a:t>
            </a:r>
            <a:endParaRPr lang="es-SV" sz="3999" dirty="0">
              <a:solidFill>
                <a:schemeClr val="bg1"/>
              </a:solidFill>
              <a:latin typeface="Cambria" panose="02040503050406030204" pitchFamily="18" charset="0"/>
              <a:ea typeface="Cambria" panose="02040503050406030204" pitchFamily="18" charset="0"/>
              <a:cs typeface="Open Sans Extrabold" panose="020B0906030804020204" pitchFamily="34" charset="0"/>
            </a:endParaRPr>
          </a:p>
        </p:txBody>
      </p:sp>
      <p:sp>
        <p:nvSpPr>
          <p:cNvPr id="35" name="58 Rectángulo"/>
          <p:cNvSpPr/>
          <p:nvPr/>
        </p:nvSpPr>
        <p:spPr bwMode="auto">
          <a:xfrm>
            <a:off x="1163069" y="5345965"/>
            <a:ext cx="4447970" cy="835480"/>
          </a:xfrm>
          <a:prstGeom prst="rect">
            <a:avLst/>
          </a:prstGeom>
          <a:solidFill>
            <a:schemeClr val="accent2">
              <a:lumMod val="50000"/>
            </a:schemeClr>
          </a:solidFill>
          <a:ln>
            <a:noFill/>
          </a:ln>
          <a:effectLst/>
          <a:extLst/>
        </p:spPr>
        <p:txBody>
          <a:bodyPr lIns="0" tIns="0" rIns="0" bIns="0" rtlCol="0" anchor="ctr"/>
          <a:lstStyle/>
          <a:p>
            <a:pPr algn="ctr"/>
            <a:endParaRPr lang="es-SV" sz="900">
              <a:latin typeface="Cambria" panose="02040503050406030204" pitchFamily="18" charset="0"/>
              <a:ea typeface="Cambria" panose="02040503050406030204" pitchFamily="18" charset="0"/>
            </a:endParaRPr>
          </a:p>
        </p:txBody>
      </p:sp>
      <p:sp>
        <p:nvSpPr>
          <p:cNvPr id="36" name="4 Rectángulo"/>
          <p:cNvSpPr/>
          <p:nvPr/>
        </p:nvSpPr>
        <p:spPr bwMode="auto">
          <a:xfrm>
            <a:off x="1155130" y="5358303"/>
            <a:ext cx="1566569" cy="835480"/>
          </a:xfrm>
          <a:custGeom>
            <a:avLst/>
            <a:gdLst/>
            <a:ahLst/>
            <a:cxnLst/>
            <a:rect l="l" t="t" r="r" b="b"/>
            <a:pathLst>
              <a:path w="3133501" h="1787016">
                <a:moveTo>
                  <a:pt x="0" y="0"/>
                </a:moveTo>
                <a:lnTo>
                  <a:pt x="3133501" y="0"/>
                </a:lnTo>
                <a:cubicBezTo>
                  <a:pt x="2908373" y="801608"/>
                  <a:pt x="2332189" y="1455792"/>
                  <a:pt x="1581065" y="1787016"/>
                </a:cubicBezTo>
                <a:lnTo>
                  <a:pt x="0" y="1787016"/>
                </a:lnTo>
                <a:close/>
              </a:path>
            </a:pathLst>
          </a:custGeom>
          <a:solidFill>
            <a:schemeClr val="bg1"/>
          </a:solidFill>
          <a:ln w="3175" cap="rnd" cmpd="sng">
            <a:noFill/>
            <a:bevel/>
          </a:ln>
          <a:effectLst>
            <a:outerShdw blurRad="63500" sx="102000" sy="102000" algn="ctr" rotWithShape="0">
              <a:prstClr val="black">
                <a:alpha val="40000"/>
              </a:prstClr>
            </a:outerShdw>
          </a:effectLst>
          <a:scene3d>
            <a:camera prst="orthographicFront"/>
            <a:lightRig rig="contrasting" dir="t"/>
          </a:scene3d>
          <a:sp3d prstMaterial="metal">
            <a:bevelT w="0" h="25400" prst="coolSlant"/>
            <a:contourClr>
              <a:srgbClr val="BEC7CC"/>
            </a:contourClr>
          </a:sp3d>
          <a:extLst/>
        </p:spPr>
        <p:style>
          <a:lnRef idx="2">
            <a:schemeClr val="accent1">
              <a:shade val="50000"/>
            </a:schemeClr>
          </a:lnRef>
          <a:fillRef idx="1">
            <a:schemeClr val="accent1"/>
          </a:fillRef>
          <a:effectRef idx="0">
            <a:schemeClr val="accent1"/>
          </a:effectRef>
          <a:fontRef idx="minor">
            <a:schemeClr val="lt1"/>
          </a:fontRef>
        </p:style>
        <p:txBody>
          <a:bodyPr lIns="91364" tIns="45684" rIns="91364" bIns="45684" rtlCol="0" anchor="ctr"/>
          <a:lstStyle/>
          <a:p>
            <a:pPr algn="ctr"/>
            <a:endParaRPr lang="es-SV" sz="900">
              <a:latin typeface="Cambria" panose="02040503050406030204" pitchFamily="18" charset="0"/>
              <a:ea typeface="Cambria" panose="02040503050406030204" pitchFamily="18" charset="0"/>
            </a:endParaRPr>
          </a:p>
        </p:txBody>
      </p:sp>
      <p:grpSp>
        <p:nvGrpSpPr>
          <p:cNvPr id="37" name="Group 17"/>
          <p:cNvGrpSpPr>
            <a:grpSpLocks noChangeAspect="1"/>
          </p:cNvGrpSpPr>
          <p:nvPr/>
        </p:nvGrpSpPr>
        <p:grpSpPr bwMode="auto">
          <a:xfrm>
            <a:off x="1606861" y="5542708"/>
            <a:ext cx="337306" cy="357940"/>
            <a:chOff x="-2335" y="2292"/>
            <a:chExt cx="425" cy="451"/>
          </a:xfrm>
          <a:solidFill>
            <a:srgbClr val="616161"/>
          </a:solidFill>
        </p:grpSpPr>
        <p:sp>
          <p:nvSpPr>
            <p:cNvPr id="38" name="Freeform 19"/>
            <p:cNvSpPr>
              <a:spLocks noEditPoints="1"/>
            </p:cNvSpPr>
            <p:nvPr/>
          </p:nvSpPr>
          <p:spPr bwMode="auto">
            <a:xfrm>
              <a:off x="-2335" y="2292"/>
              <a:ext cx="425" cy="451"/>
            </a:xfrm>
            <a:custGeom>
              <a:avLst/>
              <a:gdLst>
                <a:gd name="T0" fmla="*/ 1320 w 3401"/>
                <a:gd name="T1" fmla="*/ 842 h 3604"/>
                <a:gd name="T2" fmla="*/ 1152 w 3401"/>
                <a:gd name="T3" fmla="*/ 1102 h 3604"/>
                <a:gd name="T4" fmla="*/ 888 w 3401"/>
                <a:gd name="T5" fmla="*/ 1312 h 3604"/>
                <a:gd name="T6" fmla="*/ 554 w 3401"/>
                <a:gd name="T7" fmla="*/ 1526 h 3604"/>
                <a:gd name="T8" fmla="*/ 424 w 3401"/>
                <a:gd name="T9" fmla="*/ 1896 h 3604"/>
                <a:gd name="T10" fmla="*/ 539 w 3401"/>
                <a:gd name="T11" fmla="*/ 3134 h 3604"/>
                <a:gd name="T12" fmla="*/ 889 w 3401"/>
                <a:gd name="T13" fmla="*/ 3364 h 3604"/>
                <a:gd name="T14" fmla="*/ 2629 w 3401"/>
                <a:gd name="T15" fmla="*/ 3324 h 3604"/>
                <a:gd name="T16" fmla="*/ 2924 w 3401"/>
                <a:gd name="T17" fmla="*/ 3030 h 3604"/>
                <a:gd name="T18" fmla="*/ 2965 w 3401"/>
                <a:gd name="T19" fmla="*/ 1774 h 3604"/>
                <a:gd name="T20" fmla="*/ 2749 w 3401"/>
                <a:gd name="T21" fmla="*/ 1429 h 3604"/>
                <a:gd name="T22" fmla="*/ 2511 w 3401"/>
                <a:gd name="T23" fmla="*/ 1314 h 3604"/>
                <a:gd name="T24" fmla="*/ 2327 w 3401"/>
                <a:gd name="T25" fmla="*/ 1183 h 3604"/>
                <a:gd name="T26" fmla="*/ 2106 w 3401"/>
                <a:gd name="T27" fmla="*/ 884 h 3604"/>
                <a:gd name="T28" fmla="*/ 1955 w 3401"/>
                <a:gd name="T29" fmla="*/ 754 h 3604"/>
                <a:gd name="T30" fmla="*/ 542 w 3401"/>
                <a:gd name="T31" fmla="*/ 244 h 3604"/>
                <a:gd name="T32" fmla="*/ 319 w 3401"/>
                <a:gd name="T33" fmla="*/ 370 h 3604"/>
                <a:gd name="T34" fmla="*/ 229 w 3401"/>
                <a:gd name="T35" fmla="*/ 687 h 3604"/>
                <a:gd name="T36" fmla="*/ 311 w 3401"/>
                <a:gd name="T37" fmla="*/ 993 h 3604"/>
                <a:gd name="T38" fmla="*/ 620 w 3401"/>
                <a:gd name="T39" fmla="*/ 1108 h 3604"/>
                <a:gd name="T40" fmla="*/ 816 w 3401"/>
                <a:gd name="T41" fmla="*/ 1101 h 3604"/>
                <a:gd name="T42" fmla="*/ 938 w 3401"/>
                <a:gd name="T43" fmla="*/ 1020 h 3604"/>
                <a:gd name="T44" fmla="*/ 1088 w 3401"/>
                <a:gd name="T45" fmla="*/ 779 h 3604"/>
                <a:gd name="T46" fmla="*/ 1272 w 3401"/>
                <a:gd name="T47" fmla="*/ 582 h 3604"/>
                <a:gd name="T48" fmla="*/ 1974 w 3401"/>
                <a:gd name="T49" fmla="*/ 528 h 3604"/>
                <a:gd name="T50" fmla="*/ 2218 w 3401"/>
                <a:gd name="T51" fmla="*/ 655 h 3604"/>
                <a:gd name="T52" fmla="*/ 2370 w 3401"/>
                <a:gd name="T53" fmla="*/ 875 h 3604"/>
                <a:gd name="T54" fmla="*/ 2529 w 3401"/>
                <a:gd name="T55" fmla="*/ 1083 h 3604"/>
                <a:gd name="T56" fmla="*/ 2632 w 3401"/>
                <a:gd name="T57" fmla="*/ 1107 h 3604"/>
                <a:gd name="T58" fmla="*/ 2869 w 3401"/>
                <a:gd name="T59" fmla="*/ 1098 h 3604"/>
                <a:gd name="T60" fmla="*/ 3116 w 3401"/>
                <a:gd name="T61" fmla="*/ 962 h 3604"/>
                <a:gd name="T62" fmla="*/ 3169 w 3401"/>
                <a:gd name="T63" fmla="*/ 629 h 3604"/>
                <a:gd name="T64" fmla="*/ 3065 w 3401"/>
                <a:gd name="T65" fmla="*/ 348 h 3604"/>
                <a:gd name="T66" fmla="*/ 2835 w 3401"/>
                <a:gd name="T67" fmla="*/ 239 h 3604"/>
                <a:gd name="T68" fmla="*/ 2650 w 3401"/>
                <a:gd name="T69" fmla="*/ 0 h 3604"/>
                <a:gd name="T70" fmla="*/ 2987 w 3401"/>
                <a:gd name="T71" fmla="*/ 43 h 3604"/>
                <a:gd name="T72" fmla="*/ 3280 w 3401"/>
                <a:gd name="T73" fmla="*/ 256 h 3604"/>
                <a:gd name="T74" fmla="*/ 3399 w 3401"/>
                <a:gd name="T75" fmla="*/ 673 h 3604"/>
                <a:gd name="T76" fmla="*/ 3336 w 3401"/>
                <a:gd name="T77" fmla="*/ 1039 h 3604"/>
                <a:gd name="T78" fmla="*/ 3166 w 3401"/>
                <a:gd name="T79" fmla="*/ 1223 h 3604"/>
                <a:gd name="T80" fmla="*/ 3042 w 3401"/>
                <a:gd name="T81" fmla="*/ 1407 h 3604"/>
                <a:gd name="T82" fmla="*/ 3201 w 3401"/>
                <a:gd name="T83" fmla="*/ 1828 h 3604"/>
                <a:gd name="T84" fmla="*/ 3125 w 3401"/>
                <a:gd name="T85" fmla="*/ 3135 h 3604"/>
                <a:gd name="T86" fmla="*/ 2798 w 3401"/>
                <a:gd name="T87" fmla="*/ 3492 h 3604"/>
                <a:gd name="T88" fmla="*/ 1017 w 3401"/>
                <a:gd name="T89" fmla="*/ 3604 h 3604"/>
                <a:gd name="T90" fmla="*/ 544 w 3401"/>
                <a:gd name="T91" fmla="*/ 3454 h 3604"/>
                <a:gd name="T92" fmla="*/ 248 w 3401"/>
                <a:gd name="T93" fmla="*/ 3070 h 3604"/>
                <a:gd name="T94" fmla="*/ 208 w 3401"/>
                <a:gd name="T95" fmla="*/ 1762 h 3604"/>
                <a:gd name="T96" fmla="*/ 399 w 3401"/>
                <a:gd name="T97" fmla="*/ 1357 h 3604"/>
                <a:gd name="T98" fmla="*/ 209 w 3401"/>
                <a:gd name="T99" fmla="*/ 1204 h 3604"/>
                <a:gd name="T100" fmla="*/ 47 w 3401"/>
                <a:gd name="T101" fmla="*/ 999 h 3604"/>
                <a:gd name="T102" fmla="*/ 8 w 3401"/>
                <a:gd name="T103" fmla="*/ 600 h 3604"/>
                <a:gd name="T104" fmla="*/ 154 w 3401"/>
                <a:gd name="T105" fmla="*/ 213 h 3604"/>
                <a:gd name="T106" fmla="*/ 464 w 3401"/>
                <a:gd name="T107" fmla="*/ 29 h 3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401" h="3604">
                  <a:moveTo>
                    <a:pt x="1473" y="752"/>
                  </a:moveTo>
                  <a:lnTo>
                    <a:pt x="1443" y="754"/>
                  </a:lnTo>
                  <a:lnTo>
                    <a:pt x="1416" y="763"/>
                  </a:lnTo>
                  <a:lnTo>
                    <a:pt x="1390" y="775"/>
                  </a:lnTo>
                  <a:lnTo>
                    <a:pt x="1366" y="793"/>
                  </a:lnTo>
                  <a:lnTo>
                    <a:pt x="1343" y="816"/>
                  </a:lnTo>
                  <a:lnTo>
                    <a:pt x="1320" y="842"/>
                  </a:lnTo>
                  <a:lnTo>
                    <a:pt x="1298" y="873"/>
                  </a:lnTo>
                  <a:lnTo>
                    <a:pt x="1275" y="908"/>
                  </a:lnTo>
                  <a:lnTo>
                    <a:pt x="1252" y="946"/>
                  </a:lnTo>
                  <a:lnTo>
                    <a:pt x="1227" y="989"/>
                  </a:lnTo>
                  <a:lnTo>
                    <a:pt x="1204" y="1028"/>
                  </a:lnTo>
                  <a:lnTo>
                    <a:pt x="1178" y="1066"/>
                  </a:lnTo>
                  <a:lnTo>
                    <a:pt x="1152" y="1102"/>
                  </a:lnTo>
                  <a:lnTo>
                    <a:pt x="1123" y="1139"/>
                  </a:lnTo>
                  <a:lnTo>
                    <a:pt x="1093" y="1172"/>
                  </a:lnTo>
                  <a:lnTo>
                    <a:pt x="1060" y="1204"/>
                  </a:lnTo>
                  <a:lnTo>
                    <a:pt x="1022" y="1234"/>
                  </a:lnTo>
                  <a:lnTo>
                    <a:pt x="982" y="1263"/>
                  </a:lnTo>
                  <a:lnTo>
                    <a:pt x="936" y="1288"/>
                  </a:lnTo>
                  <a:lnTo>
                    <a:pt x="888" y="1312"/>
                  </a:lnTo>
                  <a:lnTo>
                    <a:pt x="833" y="1333"/>
                  </a:lnTo>
                  <a:lnTo>
                    <a:pt x="779" y="1354"/>
                  </a:lnTo>
                  <a:lnTo>
                    <a:pt x="727" y="1380"/>
                  </a:lnTo>
                  <a:lnTo>
                    <a:pt x="678" y="1411"/>
                  </a:lnTo>
                  <a:lnTo>
                    <a:pt x="633" y="1446"/>
                  </a:lnTo>
                  <a:lnTo>
                    <a:pt x="591" y="1485"/>
                  </a:lnTo>
                  <a:lnTo>
                    <a:pt x="554" y="1526"/>
                  </a:lnTo>
                  <a:lnTo>
                    <a:pt x="521" y="1572"/>
                  </a:lnTo>
                  <a:lnTo>
                    <a:pt x="492" y="1621"/>
                  </a:lnTo>
                  <a:lnTo>
                    <a:pt x="468" y="1671"/>
                  </a:lnTo>
                  <a:lnTo>
                    <a:pt x="449" y="1725"/>
                  </a:lnTo>
                  <a:lnTo>
                    <a:pt x="435" y="1780"/>
                  </a:lnTo>
                  <a:lnTo>
                    <a:pt x="426" y="1837"/>
                  </a:lnTo>
                  <a:lnTo>
                    <a:pt x="424" y="1896"/>
                  </a:lnTo>
                  <a:lnTo>
                    <a:pt x="424" y="2785"/>
                  </a:lnTo>
                  <a:lnTo>
                    <a:pt x="428" y="2850"/>
                  </a:lnTo>
                  <a:lnTo>
                    <a:pt x="437" y="2912"/>
                  </a:lnTo>
                  <a:lnTo>
                    <a:pt x="454" y="2971"/>
                  </a:lnTo>
                  <a:lnTo>
                    <a:pt x="477" y="3030"/>
                  </a:lnTo>
                  <a:lnTo>
                    <a:pt x="504" y="3083"/>
                  </a:lnTo>
                  <a:lnTo>
                    <a:pt x="539" y="3134"/>
                  </a:lnTo>
                  <a:lnTo>
                    <a:pt x="577" y="3181"/>
                  </a:lnTo>
                  <a:lnTo>
                    <a:pt x="620" y="3224"/>
                  </a:lnTo>
                  <a:lnTo>
                    <a:pt x="667" y="3262"/>
                  </a:lnTo>
                  <a:lnTo>
                    <a:pt x="718" y="3297"/>
                  </a:lnTo>
                  <a:lnTo>
                    <a:pt x="772" y="3324"/>
                  </a:lnTo>
                  <a:lnTo>
                    <a:pt x="830" y="3347"/>
                  </a:lnTo>
                  <a:lnTo>
                    <a:pt x="889" y="3364"/>
                  </a:lnTo>
                  <a:lnTo>
                    <a:pt x="952" y="3373"/>
                  </a:lnTo>
                  <a:lnTo>
                    <a:pt x="1017" y="3377"/>
                  </a:lnTo>
                  <a:lnTo>
                    <a:pt x="2384" y="3377"/>
                  </a:lnTo>
                  <a:lnTo>
                    <a:pt x="2449" y="3373"/>
                  </a:lnTo>
                  <a:lnTo>
                    <a:pt x="2512" y="3364"/>
                  </a:lnTo>
                  <a:lnTo>
                    <a:pt x="2571" y="3347"/>
                  </a:lnTo>
                  <a:lnTo>
                    <a:pt x="2629" y="3324"/>
                  </a:lnTo>
                  <a:lnTo>
                    <a:pt x="2683" y="3297"/>
                  </a:lnTo>
                  <a:lnTo>
                    <a:pt x="2734" y="3262"/>
                  </a:lnTo>
                  <a:lnTo>
                    <a:pt x="2781" y="3224"/>
                  </a:lnTo>
                  <a:lnTo>
                    <a:pt x="2824" y="3181"/>
                  </a:lnTo>
                  <a:lnTo>
                    <a:pt x="2862" y="3134"/>
                  </a:lnTo>
                  <a:lnTo>
                    <a:pt x="2896" y="3083"/>
                  </a:lnTo>
                  <a:lnTo>
                    <a:pt x="2924" y="3030"/>
                  </a:lnTo>
                  <a:lnTo>
                    <a:pt x="2947" y="2971"/>
                  </a:lnTo>
                  <a:lnTo>
                    <a:pt x="2963" y="2912"/>
                  </a:lnTo>
                  <a:lnTo>
                    <a:pt x="2973" y="2850"/>
                  </a:lnTo>
                  <a:lnTo>
                    <a:pt x="2977" y="2785"/>
                  </a:lnTo>
                  <a:lnTo>
                    <a:pt x="2977" y="1896"/>
                  </a:lnTo>
                  <a:lnTo>
                    <a:pt x="2974" y="1835"/>
                  </a:lnTo>
                  <a:lnTo>
                    <a:pt x="2965" y="1774"/>
                  </a:lnTo>
                  <a:lnTo>
                    <a:pt x="2949" y="1716"/>
                  </a:lnTo>
                  <a:lnTo>
                    <a:pt x="2928" y="1660"/>
                  </a:lnTo>
                  <a:lnTo>
                    <a:pt x="2902" y="1608"/>
                  </a:lnTo>
                  <a:lnTo>
                    <a:pt x="2871" y="1557"/>
                  </a:lnTo>
                  <a:lnTo>
                    <a:pt x="2835" y="1511"/>
                  </a:lnTo>
                  <a:lnTo>
                    <a:pt x="2794" y="1468"/>
                  </a:lnTo>
                  <a:lnTo>
                    <a:pt x="2749" y="1429"/>
                  </a:lnTo>
                  <a:lnTo>
                    <a:pt x="2701" y="1394"/>
                  </a:lnTo>
                  <a:lnTo>
                    <a:pt x="2648" y="1365"/>
                  </a:lnTo>
                  <a:lnTo>
                    <a:pt x="2592" y="1342"/>
                  </a:lnTo>
                  <a:lnTo>
                    <a:pt x="2534" y="1323"/>
                  </a:lnTo>
                  <a:lnTo>
                    <a:pt x="2530" y="1322"/>
                  </a:lnTo>
                  <a:lnTo>
                    <a:pt x="2523" y="1320"/>
                  </a:lnTo>
                  <a:lnTo>
                    <a:pt x="2511" y="1314"/>
                  </a:lnTo>
                  <a:lnTo>
                    <a:pt x="2494" y="1308"/>
                  </a:lnTo>
                  <a:lnTo>
                    <a:pt x="2474" y="1297"/>
                  </a:lnTo>
                  <a:lnTo>
                    <a:pt x="2451" y="1284"/>
                  </a:lnTo>
                  <a:lnTo>
                    <a:pt x="2424" y="1265"/>
                  </a:lnTo>
                  <a:lnTo>
                    <a:pt x="2394" y="1243"/>
                  </a:lnTo>
                  <a:lnTo>
                    <a:pt x="2362" y="1215"/>
                  </a:lnTo>
                  <a:lnTo>
                    <a:pt x="2327" y="1183"/>
                  </a:lnTo>
                  <a:lnTo>
                    <a:pt x="2291" y="1144"/>
                  </a:lnTo>
                  <a:lnTo>
                    <a:pt x="2253" y="1099"/>
                  </a:lnTo>
                  <a:lnTo>
                    <a:pt x="2214" y="1047"/>
                  </a:lnTo>
                  <a:lnTo>
                    <a:pt x="2174" y="989"/>
                  </a:lnTo>
                  <a:lnTo>
                    <a:pt x="2150" y="951"/>
                  </a:lnTo>
                  <a:lnTo>
                    <a:pt x="2128" y="916"/>
                  </a:lnTo>
                  <a:lnTo>
                    <a:pt x="2106" y="884"/>
                  </a:lnTo>
                  <a:lnTo>
                    <a:pt x="2085" y="854"/>
                  </a:lnTo>
                  <a:lnTo>
                    <a:pt x="2065" y="829"/>
                  </a:lnTo>
                  <a:lnTo>
                    <a:pt x="2046" y="806"/>
                  </a:lnTo>
                  <a:lnTo>
                    <a:pt x="2025" y="787"/>
                  </a:lnTo>
                  <a:lnTo>
                    <a:pt x="2003" y="772"/>
                  </a:lnTo>
                  <a:lnTo>
                    <a:pt x="1980" y="761"/>
                  </a:lnTo>
                  <a:lnTo>
                    <a:pt x="1955" y="754"/>
                  </a:lnTo>
                  <a:lnTo>
                    <a:pt x="1928" y="752"/>
                  </a:lnTo>
                  <a:lnTo>
                    <a:pt x="1473" y="752"/>
                  </a:lnTo>
                  <a:close/>
                  <a:moveTo>
                    <a:pt x="751" y="227"/>
                  </a:moveTo>
                  <a:lnTo>
                    <a:pt x="691" y="228"/>
                  </a:lnTo>
                  <a:lnTo>
                    <a:pt x="637" y="230"/>
                  </a:lnTo>
                  <a:lnTo>
                    <a:pt x="587" y="236"/>
                  </a:lnTo>
                  <a:lnTo>
                    <a:pt x="542" y="244"/>
                  </a:lnTo>
                  <a:lnTo>
                    <a:pt x="500" y="253"/>
                  </a:lnTo>
                  <a:lnTo>
                    <a:pt x="463" y="266"/>
                  </a:lnTo>
                  <a:lnTo>
                    <a:pt x="429" y="280"/>
                  </a:lnTo>
                  <a:lnTo>
                    <a:pt x="398" y="296"/>
                  </a:lnTo>
                  <a:lnTo>
                    <a:pt x="370" y="316"/>
                  </a:lnTo>
                  <a:lnTo>
                    <a:pt x="343" y="341"/>
                  </a:lnTo>
                  <a:lnTo>
                    <a:pt x="319" y="370"/>
                  </a:lnTo>
                  <a:lnTo>
                    <a:pt x="297" y="403"/>
                  </a:lnTo>
                  <a:lnTo>
                    <a:pt x="278" y="439"/>
                  </a:lnTo>
                  <a:lnTo>
                    <a:pt x="263" y="481"/>
                  </a:lnTo>
                  <a:lnTo>
                    <a:pt x="249" y="526"/>
                  </a:lnTo>
                  <a:lnTo>
                    <a:pt x="240" y="575"/>
                  </a:lnTo>
                  <a:lnTo>
                    <a:pt x="233" y="629"/>
                  </a:lnTo>
                  <a:lnTo>
                    <a:pt x="229" y="687"/>
                  </a:lnTo>
                  <a:lnTo>
                    <a:pt x="226" y="750"/>
                  </a:lnTo>
                  <a:lnTo>
                    <a:pt x="230" y="799"/>
                  </a:lnTo>
                  <a:lnTo>
                    <a:pt x="236" y="845"/>
                  </a:lnTo>
                  <a:lnTo>
                    <a:pt x="248" y="887"/>
                  </a:lnTo>
                  <a:lnTo>
                    <a:pt x="264" y="926"/>
                  </a:lnTo>
                  <a:lnTo>
                    <a:pt x="286" y="961"/>
                  </a:lnTo>
                  <a:lnTo>
                    <a:pt x="311" y="993"/>
                  </a:lnTo>
                  <a:lnTo>
                    <a:pt x="341" y="1020"/>
                  </a:lnTo>
                  <a:lnTo>
                    <a:pt x="376" y="1044"/>
                  </a:lnTo>
                  <a:lnTo>
                    <a:pt x="415" y="1064"/>
                  </a:lnTo>
                  <a:lnTo>
                    <a:pt x="459" y="1080"/>
                  </a:lnTo>
                  <a:lnTo>
                    <a:pt x="509" y="1094"/>
                  </a:lnTo>
                  <a:lnTo>
                    <a:pt x="562" y="1102"/>
                  </a:lnTo>
                  <a:lnTo>
                    <a:pt x="620" y="1108"/>
                  </a:lnTo>
                  <a:lnTo>
                    <a:pt x="683" y="1110"/>
                  </a:lnTo>
                  <a:lnTo>
                    <a:pt x="714" y="1110"/>
                  </a:lnTo>
                  <a:lnTo>
                    <a:pt x="744" y="1108"/>
                  </a:lnTo>
                  <a:lnTo>
                    <a:pt x="769" y="1107"/>
                  </a:lnTo>
                  <a:lnTo>
                    <a:pt x="790" y="1105"/>
                  </a:lnTo>
                  <a:lnTo>
                    <a:pt x="806" y="1102"/>
                  </a:lnTo>
                  <a:lnTo>
                    <a:pt x="816" y="1101"/>
                  </a:lnTo>
                  <a:lnTo>
                    <a:pt x="820" y="1100"/>
                  </a:lnTo>
                  <a:lnTo>
                    <a:pt x="823" y="1100"/>
                  </a:lnTo>
                  <a:lnTo>
                    <a:pt x="849" y="1094"/>
                  </a:lnTo>
                  <a:lnTo>
                    <a:pt x="872" y="1083"/>
                  </a:lnTo>
                  <a:lnTo>
                    <a:pt x="895" y="1066"/>
                  </a:lnTo>
                  <a:lnTo>
                    <a:pt x="917" y="1045"/>
                  </a:lnTo>
                  <a:lnTo>
                    <a:pt x="938" y="1020"/>
                  </a:lnTo>
                  <a:lnTo>
                    <a:pt x="960" y="990"/>
                  </a:lnTo>
                  <a:lnTo>
                    <a:pt x="983" y="956"/>
                  </a:lnTo>
                  <a:lnTo>
                    <a:pt x="1006" y="918"/>
                  </a:lnTo>
                  <a:lnTo>
                    <a:pt x="1031" y="875"/>
                  </a:lnTo>
                  <a:lnTo>
                    <a:pt x="1049" y="843"/>
                  </a:lnTo>
                  <a:lnTo>
                    <a:pt x="1068" y="811"/>
                  </a:lnTo>
                  <a:lnTo>
                    <a:pt x="1088" y="779"/>
                  </a:lnTo>
                  <a:lnTo>
                    <a:pt x="1110" y="747"/>
                  </a:lnTo>
                  <a:lnTo>
                    <a:pt x="1132" y="716"/>
                  </a:lnTo>
                  <a:lnTo>
                    <a:pt x="1156" y="685"/>
                  </a:lnTo>
                  <a:lnTo>
                    <a:pt x="1183" y="655"/>
                  </a:lnTo>
                  <a:lnTo>
                    <a:pt x="1210" y="629"/>
                  </a:lnTo>
                  <a:lnTo>
                    <a:pt x="1240" y="604"/>
                  </a:lnTo>
                  <a:lnTo>
                    <a:pt x="1272" y="582"/>
                  </a:lnTo>
                  <a:lnTo>
                    <a:pt x="1307" y="562"/>
                  </a:lnTo>
                  <a:lnTo>
                    <a:pt x="1343" y="547"/>
                  </a:lnTo>
                  <a:lnTo>
                    <a:pt x="1384" y="536"/>
                  </a:lnTo>
                  <a:lnTo>
                    <a:pt x="1427" y="528"/>
                  </a:lnTo>
                  <a:lnTo>
                    <a:pt x="1473" y="526"/>
                  </a:lnTo>
                  <a:lnTo>
                    <a:pt x="1928" y="526"/>
                  </a:lnTo>
                  <a:lnTo>
                    <a:pt x="1974" y="528"/>
                  </a:lnTo>
                  <a:lnTo>
                    <a:pt x="2017" y="536"/>
                  </a:lnTo>
                  <a:lnTo>
                    <a:pt x="2058" y="547"/>
                  </a:lnTo>
                  <a:lnTo>
                    <a:pt x="2094" y="562"/>
                  </a:lnTo>
                  <a:lnTo>
                    <a:pt x="2129" y="582"/>
                  </a:lnTo>
                  <a:lnTo>
                    <a:pt x="2161" y="604"/>
                  </a:lnTo>
                  <a:lnTo>
                    <a:pt x="2191" y="629"/>
                  </a:lnTo>
                  <a:lnTo>
                    <a:pt x="2218" y="655"/>
                  </a:lnTo>
                  <a:lnTo>
                    <a:pt x="2245" y="685"/>
                  </a:lnTo>
                  <a:lnTo>
                    <a:pt x="2269" y="716"/>
                  </a:lnTo>
                  <a:lnTo>
                    <a:pt x="2291" y="747"/>
                  </a:lnTo>
                  <a:lnTo>
                    <a:pt x="2313" y="779"/>
                  </a:lnTo>
                  <a:lnTo>
                    <a:pt x="2333" y="811"/>
                  </a:lnTo>
                  <a:lnTo>
                    <a:pt x="2352" y="843"/>
                  </a:lnTo>
                  <a:lnTo>
                    <a:pt x="2370" y="875"/>
                  </a:lnTo>
                  <a:lnTo>
                    <a:pt x="2395" y="918"/>
                  </a:lnTo>
                  <a:lnTo>
                    <a:pt x="2418" y="956"/>
                  </a:lnTo>
                  <a:lnTo>
                    <a:pt x="2441" y="990"/>
                  </a:lnTo>
                  <a:lnTo>
                    <a:pt x="2463" y="1020"/>
                  </a:lnTo>
                  <a:lnTo>
                    <a:pt x="2484" y="1045"/>
                  </a:lnTo>
                  <a:lnTo>
                    <a:pt x="2506" y="1066"/>
                  </a:lnTo>
                  <a:lnTo>
                    <a:pt x="2529" y="1083"/>
                  </a:lnTo>
                  <a:lnTo>
                    <a:pt x="2552" y="1094"/>
                  </a:lnTo>
                  <a:lnTo>
                    <a:pt x="2578" y="1100"/>
                  </a:lnTo>
                  <a:lnTo>
                    <a:pt x="2582" y="1100"/>
                  </a:lnTo>
                  <a:lnTo>
                    <a:pt x="2585" y="1101"/>
                  </a:lnTo>
                  <a:lnTo>
                    <a:pt x="2595" y="1102"/>
                  </a:lnTo>
                  <a:lnTo>
                    <a:pt x="2611" y="1105"/>
                  </a:lnTo>
                  <a:lnTo>
                    <a:pt x="2632" y="1107"/>
                  </a:lnTo>
                  <a:lnTo>
                    <a:pt x="2657" y="1108"/>
                  </a:lnTo>
                  <a:lnTo>
                    <a:pt x="2686" y="1110"/>
                  </a:lnTo>
                  <a:lnTo>
                    <a:pt x="2718" y="1110"/>
                  </a:lnTo>
                  <a:lnTo>
                    <a:pt x="2754" y="1110"/>
                  </a:lnTo>
                  <a:lnTo>
                    <a:pt x="2790" y="1108"/>
                  </a:lnTo>
                  <a:lnTo>
                    <a:pt x="2829" y="1103"/>
                  </a:lnTo>
                  <a:lnTo>
                    <a:pt x="2869" y="1098"/>
                  </a:lnTo>
                  <a:lnTo>
                    <a:pt x="2910" y="1089"/>
                  </a:lnTo>
                  <a:lnTo>
                    <a:pt x="2950" y="1077"/>
                  </a:lnTo>
                  <a:lnTo>
                    <a:pt x="2989" y="1062"/>
                  </a:lnTo>
                  <a:lnTo>
                    <a:pt x="3026" y="1043"/>
                  </a:lnTo>
                  <a:lnTo>
                    <a:pt x="3061" y="1020"/>
                  </a:lnTo>
                  <a:lnTo>
                    <a:pt x="3091" y="993"/>
                  </a:lnTo>
                  <a:lnTo>
                    <a:pt x="3116" y="962"/>
                  </a:lnTo>
                  <a:lnTo>
                    <a:pt x="3137" y="928"/>
                  </a:lnTo>
                  <a:lnTo>
                    <a:pt x="3154" y="889"/>
                  </a:lnTo>
                  <a:lnTo>
                    <a:pt x="3165" y="846"/>
                  </a:lnTo>
                  <a:lnTo>
                    <a:pt x="3172" y="800"/>
                  </a:lnTo>
                  <a:lnTo>
                    <a:pt x="3175" y="750"/>
                  </a:lnTo>
                  <a:lnTo>
                    <a:pt x="3172" y="687"/>
                  </a:lnTo>
                  <a:lnTo>
                    <a:pt x="3169" y="629"/>
                  </a:lnTo>
                  <a:lnTo>
                    <a:pt x="3161" y="575"/>
                  </a:lnTo>
                  <a:lnTo>
                    <a:pt x="3153" y="527"/>
                  </a:lnTo>
                  <a:lnTo>
                    <a:pt x="3140" y="483"/>
                  </a:lnTo>
                  <a:lnTo>
                    <a:pt x="3125" y="443"/>
                  </a:lnTo>
                  <a:lnTo>
                    <a:pt x="3107" y="407"/>
                  </a:lnTo>
                  <a:lnTo>
                    <a:pt x="3088" y="375"/>
                  </a:lnTo>
                  <a:lnTo>
                    <a:pt x="3065" y="348"/>
                  </a:lnTo>
                  <a:lnTo>
                    <a:pt x="3039" y="324"/>
                  </a:lnTo>
                  <a:lnTo>
                    <a:pt x="3012" y="302"/>
                  </a:lnTo>
                  <a:lnTo>
                    <a:pt x="2981" y="284"/>
                  </a:lnTo>
                  <a:lnTo>
                    <a:pt x="2948" y="269"/>
                  </a:lnTo>
                  <a:lnTo>
                    <a:pt x="2913" y="257"/>
                  </a:lnTo>
                  <a:lnTo>
                    <a:pt x="2876" y="247"/>
                  </a:lnTo>
                  <a:lnTo>
                    <a:pt x="2835" y="239"/>
                  </a:lnTo>
                  <a:lnTo>
                    <a:pt x="2792" y="234"/>
                  </a:lnTo>
                  <a:lnTo>
                    <a:pt x="2747" y="229"/>
                  </a:lnTo>
                  <a:lnTo>
                    <a:pt x="2700" y="227"/>
                  </a:lnTo>
                  <a:lnTo>
                    <a:pt x="2650" y="227"/>
                  </a:lnTo>
                  <a:lnTo>
                    <a:pt x="751" y="227"/>
                  </a:lnTo>
                  <a:close/>
                  <a:moveTo>
                    <a:pt x="751" y="0"/>
                  </a:moveTo>
                  <a:lnTo>
                    <a:pt x="2650" y="0"/>
                  </a:lnTo>
                  <a:lnTo>
                    <a:pt x="2695" y="1"/>
                  </a:lnTo>
                  <a:lnTo>
                    <a:pt x="2741" y="2"/>
                  </a:lnTo>
                  <a:lnTo>
                    <a:pt x="2790" y="5"/>
                  </a:lnTo>
                  <a:lnTo>
                    <a:pt x="2839" y="11"/>
                  </a:lnTo>
                  <a:lnTo>
                    <a:pt x="2888" y="18"/>
                  </a:lnTo>
                  <a:lnTo>
                    <a:pt x="2937" y="29"/>
                  </a:lnTo>
                  <a:lnTo>
                    <a:pt x="2987" y="43"/>
                  </a:lnTo>
                  <a:lnTo>
                    <a:pt x="3035" y="60"/>
                  </a:lnTo>
                  <a:lnTo>
                    <a:pt x="3082" y="81"/>
                  </a:lnTo>
                  <a:lnTo>
                    <a:pt x="3127" y="107"/>
                  </a:lnTo>
                  <a:lnTo>
                    <a:pt x="3171" y="138"/>
                  </a:lnTo>
                  <a:lnTo>
                    <a:pt x="3211" y="173"/>
                  </a:lnTo>
                  <a:lnTo>
                    <a:pt x="3247" y="213"/>
                  </a:lnTo>
                  <a:lnTo>
                    <a:pt x="3280" y="256"/>
                  </a:lnTo>
                  <a:lnTo>
                    <a:pt x="3309" y="303"/>
                  </a:lnTo>
                  <a:lnTo>
                    <a:pt x="3333" y="354"/>
                  </a:lnTo>
                  <a:lnTo>
                    <a:pt x="3354" y="409"/>
                  </a:lnTo>
                  <a:lnTo>
                    <a:pt x="3371" y="469"/>
                  </a:lnTo>
                  <a:lnTo>
                    <a:pt x="3385" y="532"/>
                  </a:lnTo>
                  <a:lnTo>
                    <a:pt x="3393" y="600"/>
                  </a:lnTo>
                  <a:lnTo>
                    <a:pt x="3399" y="673"/>
                  </a:lnTo>
                  <a:lnTo>
                    <a:pt x="3401" y="750"/>
                  </a:lnTo>
                  <a:lnTo>
                    <a:pt x="3399" y="808"/>
                  </a:lnTo>
                  <a:lnTo>
                    <a:pt x="3392" y="862"/>
                  </a:lnTo>
                  <a:lnTo>
                    <a:pt x="3383" y="911"/>
                  </a:lnTo>
                  <a:lnTo>
                    <a:pt x="3370" y="957"/>
                  </a:lnTo>
                  <a:lnTo>
                    <a:pt x="3354" y="999"/>
                  </a:lnTo>
                  <a:lnTo>
                    <a:pt x="3336" y="1039"/>
                  </a:lnTo>
                  <a:lnTo>
                    <a:pt x="3315" y="1074"/>
                  </a:lnTo>
                  <a:lnTo>
                    <a:pt x="3292" y="1106"/>
                  </a:lnTo>
                  <a:lnTo>
                    <a:pt x="3269" y="1134"/>
                  </a:lnTo>
                  <a:lnTo>
                    <a:pt x="3244" y="1161"/>
                  </a:lnTo>
                  <a:lnTo>
                    <a:pt x="3219" y="1185"/>
                  </a:lnTo>
                  <a:lnTo>
                    <a:pt x="3192" y="1204"/>
                  </a:lnTo>
                  <a:lnTo>
                    <a:pt x="3166" y="1223"/>
                  </a:lnTo>
                  <a:lnTo>
                    <a:pt x="3140" y="1240"/>
                  </a:lnTo>
                  <a:lnTo>
                    <a:pt x="3095" y="1263"/>
                  </a:lnTo>
                  <a:lnTo>
                    <a:pt x="3050" y="1281"/>
                  </a:lnTo>
                  <a:lnTo>
                    <a:pt x="3003" y="1298"/>
                  </a:lnTo>
                  <a:lnTo>
                    <a:pt x="2957" y="1310"/>
                  </a:lnTo>
                  <a:lnTo>
                    <a:pt x="3001" y="1357"/>
                  </a:lnTo>
                  <a:lnTo>
                    <a:pt x="3042" y="1407"/>
                  </a:lnTo>
                  <a:lnTo>
                    <a:pt x="3078" y="1460"/>
                  </a:lnTo>
                  <a:lnTo>
                    <a:pt x="3110" y="1516"/>
                  </a:lnTo>
                  <a:lnTo>
                    <a:pt x="3138" y="1575"/>
                  </a:lnTo>
                  <a:lnTo>
                    <a:pt x="3161" y="1635"/>
                  </a:lnTo>
                  <a:lnTo>
                    <a:pt x="3180" y="1698"/>
                  </a:lnTo>
                  <a:lnTo>
                    <a:pt x="3193" y="1762"/>
                  </a:lnTo>
                  <a:lnTo>
                    <a:pt x="3201" y="1828"/>
                  </a:lnTo>
                  <a:lnTo>
                    <a:pt x="3204" y="1896"/>
                  </a:lnTo>
                  <a:lnTo>
                    <a:pt x="3204" y="2785"/>
                  </a:lnTo>
                  <a:lnTo>
                    <a:pt x="3201" y="2859"/>
                  </a:lnTo>
                  <a:lnTo>
                    <a:pt x="3191" y="2932"/>
                  </a:lnTo>
                  <a:lnTo>
                    <a:pt x="3175" y="3002"/>
                  </a:lnTo>
                  <a:lnTo>
                    <a:pt x="3153" y="3070"/>
                  </a:lnTo>
                  <a:lnTo>
                    <a:pt x="3125" y="3135"/>
                  </a:lnTo>
                  <a:lnTo>
                    <a:pt x="3092" y="3198"/>
                  </a:lnTo>
                  <a:lnTo>
                    <a:pt x="3054" y="3257"/>
                  </a:lnTo>
                  <a:lnTo>
                    <a:pt x="3011" y="3312"/>
                  </a:lnTo>
                  <a:lnTo>
                    <a:pt x="2963" y="3364"/>
                  </a:lnTo>
                  <a:lnTo>
                    <a:pt x="2912" y="3411"/>
                  </a:lnTo>
                  <a:lnTo>
                    <a:pt x="2857" y="3454"/>
                  </a:lnTo>
                  <a:lnTo>
                    <a:pt x="2798" y="3492"/>
                  </a:lnTo>
                  <a:lnTo>
                    <a:pt x="2735" y="3525"/>
                  </a:lnTo>
                  <a:lnTo>
                    <a:pt x="2670" y="3552"/>
                  </a:lnTo>
                  <a:lnTo>
                    <a:pt x="2602" y="3574"/>
                  </a:lnTo>
                  <a:lnTo>
                    <a:pt x="2531" y="3591"/>
                  </a:lnTo>
                  <a:lnTo>
                    <a:pt x="2459" y="3601"/>
                  </a:lnTo>
                  <a:lnTo>
                    <a:pt x="2384" y="3604"/>
                  </a:lnTo>
                  <a:lnTo>
                    <a:pt x="1017" y="3604"/>
                  </a:lnTo>
                  <a:lnTo>
                    <a:pt x="942" y="3601"/>
                  </a:lnTo>
                  <a:lnTo>
                    <a:pt x="869" y="3591"/>
                  </a:lnTo>
                  <a:lnTo>
                    <a:pt x="799" y="3574"/>
                  </a:lnTo>
                  <a:lnTo>
                    <a:pt x="731" y="3552"/>
                  </a:lnTo>
                  <a:lnTo>
                    <a:pt x="666" y="3525"/>
                  </a:lnTo>
                  <a:lnTo>
                    <a:pt x="603" y="3492"/>
                  </a:lnTo>
                  <a:lnTo>
                    <a:pt x="544" y="3454"/>
                  </a:lnTo>
                  <a:lnTo>
                    <a:pt x="489" y="3411"/>
                  </a:lnTo>
                  <a:lnTo>
                    <a:pt x="437" y="3364"/>
                  </a:lnTo>
                  <a:lnTo>
                    <a:pt x="390" y="3312"/>
                  </a:lnTo>
                  <a:lnTo>
                    <a:pt x="347" y="3257"/>
                  </a:lnTo>
                  <a:lnTo>
                    <a:pt x="309" y="3198"/>
                  </a:lnTo>
                  <a:lnTo>
                    <a:pt x="276" y="3135"/>
                  </a:lnTo>
                  <a:lnTo>
                    <a:pt x="248" y="3070"/>
                  </a:lnTo>
                  <a:lnTo>
                    <a:pt x="226" y="3002"/>
                  </a:lnTo>
                  <a:lnTo>
                    <a:pt x="210" y="2932"/>
                  </a:lnTo>
                  <a:lnTo>
                    <a:pt x="200" y="2859"/>
                  </a:lnTo>
                  <a:lnTo>
                    <a:pt x="197" y="2785"/>
                  </a:lnTo>
                  <a:lnTo>
                    <a:pt x="197" y="1896"/>
                  </a:lnTo>
                  <a:lnTo>
                    <a:pt x="200" y="1828"/>
                  </a:lnTo>
                  <a:lnTo>
                    <a:pt x="208" y="1762"/>
                  </a:lnTo>
                  <a:lnTo>
                    <a:pt x="221" y="1698"/>
                  </a:lnTo>
                  <a:lnTo>
                    <a:pt x="240" y="1635"/>
                  </a:lnTo>
                  <a:lnTo>
                    <a:pt x="263" y="1575"/>
                  </a:lnTo>
                  <a:lnTo>
                    <a:pt x="290" y="1516"/>
                  </a:lnTo>
                  <a:lnTo>
                    <a:pt x="322" y="1460"/>
                  </a:lnTo>
                  <a:lnTo>
                    <a:pt x="358" y="1407"/>
                  </a:lnTo>
                  <a:lnTo>
                    <a:pt x="399" y="1357"/>
                  </a:lnTo>
                  <a:lnTo>
                    <a:pt x="444" y="1310"/>
                  </a:lnTo>
                  <a:lnTo>
                    <a:pt x="397" y="1298"/>
                  </a:lnTo>
                  <a:lnTo>
                    <a:pt x="351" y="1281"/>
                  </a:lnTo>
                  <a:lnTo>
                    <a:pt x="305" y="1263"/>
                  </a:lnTo>
                  <a:lnTo>
                    <a:pt x="260" y="1240"/>
                  </a:lnTo>
                  <a:lnTo>
                    <a:pt x="235" y="1223"/>
                  </a:lnTo>
                  <a:lnTo>
                    <a:pt x="209" y="1204"/>
                  </a:lnTo>
                  <a:lnTo>
                    <a:pt x="182" y="1185"/>
                  </a:lnTo>
                  <a:lnTo>
                    <a:pt x="157" y="1161"/>
                  </a:lnTo>
                  <a:lnTo>
                    <a:pt x="132" y="1134"/>
                  </a:lnTo>
                  <a:lnTo>
                    <a:pt x="109" y="1106"/>
                  </a:lnTo>
                  <a:lnTo>
                    <a:pt x="86" y="1074"/>
                  </a:lnTo>
                  <a:lnTo>
                    <a:pt x="65" y="1039"/>
                  </a:lnTo>
                  <a:lnTo>
                    <a:pt x="47" y="999"/>
                  </a:lnTo>
                  <a:lnTo>
                    <a:pt x="31" y="957"/>
                  </a:lnTo>
                  <a:lnTo>
                    <a:pt x="17" y="911"/>
                  </a:lnTo>
                  <a:lnTo>
                    <a:pt x="9" y="862"/>
                  </a:lnTo>
                  <a:lnTo>
                    <a:pt x="2" y="808"/>
                  </a:lnTo>
                  <a:lnTo>
                    <a:pt x="0" y="750"/>
                  </a:lnTo>
                  <a:lnTo>
                    <a:pt x="2" y="673"/>
                  </a:lnTo>
                  <a:lnTo>
                    <a:pt x="8" y="600"/>
                  </a:lnTo>
                  <a:lnTo>
                    <a:pt x="16" y="532"/>
                  </a:lnTo>
                  <a:lnTo>
                    <a:pt x="30" y="469"/>
                  </a:lnTo>
                  <a:lnTo>
                    <a:pt x="47" y="409"/>
                  </a:lnTo>
                  <a:lnTo>
                    <a:pt x="68" y="354"/>
                  </a:lnTo>
                  <a:lnTo>
                    <a:pt x="92" y="303"/>
                  </a:lnTo>
                  <a:lnTo>
                    <a:pt x="121" y="256"/>
                  </a:lnTo>
                  <a:lnTo>
                    <a:pt x="154" y="213"/>
                  </a:lnTo>
                  <a:lnTo>
                    <a:pt x="190" y="173"/>
                  </a:lnTo>
                  <a:lnTo>
                    <a:pt x="230" y="138"/>
                  </a:lnTo>
                  <a:lnTo>
                    <a:pt x="274" y="107"/>
                  </a:lnTo>
                  <a:lnTo>
                    <a:pt x="319" y="81"/>
                  </a:lnTo>
                  <a:lnTo>
                    <a:pt x="366" y="60"/>
                  </a:lnTo>
                  <a:lnTo>
                    <a:pt x="414" y="43"/>
                  </a:lnTo>
                  <a:lnTo>
                    <a:pt x="464" y="29"/>
                  </a:lnTo>
                  <a:lnTo>
                    <a:pt x="513" y="18"/>
                  </a:lnTo>
                  <a:lnTo>
                    <a:pt x="562" y="11"/>
                  </a:lnTo>
                  <a:lnTo>
                    <a:pt x="611" y="5"/>
                  </a:lnTo>
                  <a:lnTo>
                    <a:pt x="659" y="2"/>
                  </a:lnTo>
                  <a:lnTo>
                    <a:pt x="706" y="1"/>
                  </a:lnTo>
                  <a:lnTo>
                    <a:pt x="751" y="0"/>
                  </a:lnTo>
                  <a:close/>
                </a:path>
              </a:pathLst>
            </a:custGeom>
            <a:solidFill>
              <a:schemeClr val="tx1">
                <a:lumMod val="75000"/>
                <a:lumOff val="25000"/>
              </a:schemeClr>
            </a:solidFill>
            <a:ln w="0">
              <a:noFill/>
              <a:prstDash val="solid"/>
              <a:round/>
              <a:headEnd/>
              <a:tailEnd/>
            </a:ln>
          </p:spPr>
          <p:txBody>
            <a:bodyPr vert="horz" wrap="square" lIns="45715" tIns="22858" rIns="45715" bIns="22858" numCol="1" anchor="t" anchorCtr="0" compatLnSpc="1">
              <a:prstTxWarp prst="textNoShape">
                <a:avLst/>
              </a:prstTxWarp>
            </a:bodyPr>
            <a:lstStyle/>
            <a:p>
              <a:endParaRPr lang="es-ES" sz="900">
                <a:latin typeface="Cambria" panose="02040503050406030204" pitchFamily="18" charset="0"/>
                <a:ea typeface="Cambria" panose="02040503050406030204" pitchFamily="18" charset="0"/>
              </a:endParaRPr>
            </a:p>
          </p:txBody>
        </p:sp>
        <p:sp>
          <p:nvSpPr>
            <p:cNvPr id="39" name="Freeform 20"/>
            <p:cNvSpPr>
              <a:spLocks noEditPoints="1"/>
            </p:cNvSpPr>
            <p:nvPr/>
          </p:nvSpPr>
          <p:spPr bwMode="auto">
            <a:xfrm>
              <a:off x="-2215" y="2493"/>
              <a:ext cx="185" cy="186"/>
            </a:xfrm>
            <a:custGeom>
              <a:avLst/>
              <a:gdLst>
                <a:gd name="T0" fmla="*/ 682 w 1484"/>
                <a:gd name="T1" fmla="*/ 229 h 1482"/>
                <a:gd name="T2" fmla="*/ 569 w 1484"/>
                <a:gd name="T3" fmla="*/ 256 h 1482"/>
                <a:gd name="T4" fmla="*/ 467 w 1484"/>
                <a:gd name="T5" fmla="*/ 306 h 1482"/>
                <a:gd name="T6" fmla="*/ 379 w 1484"/>
                <a:gd name="T7" fmla="*/ 376 h 1482"/>
                <a:gd name="T8" fmla="*/ 307 w 1484"/>
                <a:gd name="T9" fmla="*/ 465 h 1482"/>
                <a:gd name="T10" fmla="*/ 257 w 1484"/>
                <a:gd name="T11" fmla="*/ 568 h 1482"/>
                <a:gd name="T12" fmla="*/ 230 w 1484"/>
                <a:gd name="T13" fmla="*/ 681 h 1482"/>
                <a:gd name="T14" fmla="*/ 230 w 1484"/>
                <a:gd name="T15" fmla="*/ 800 h 1482"/>
                <a:gd name="T16" fmla="*/ 257 w 1484"/>
                <a:gd name="T17" fmla="*/ 915 h 1482"/>
                <a:gd name="T18" fmla="*/ 307 w 1484"/>
                <a:gd name="T19" fmla="*/ 1017 h 1482"/>
                <a:gd name="T20" fmla="*/ 379 w 1484"/>
                <a:gd name="T21" fmla="*/ 1105 h 1482"/>
                <a:gd name="T22" fmla="*/ 467 w 1484"/>
                <a:gd name="T23" fmla="*/ 1175 h 1482"/>
                <a:gd name="T24" fmla="*/ 569 w 1484"/>
                <a:gd name="T25" fmla="*/ 1225 h 1482"/>
                <a:gd name="T26" fmla="*/ 682 w 1484"/>
                <a:gd name="T27" fmla="*/ 1252 h 1482"/>
                <a:gd name="T28" fmla="*/ 803 w 1484"/>
                <a:gd name="T29" fmla="*/ 1252 h 1482"/>
                <a:gd name="T30" fmla="*/ 916 w 1484"/>
                <a:gd name="T31" fmla="*/ 1225 h 1482"/>
                <a:gd name="T32" fmla="*/ 1018 w 1484"/>
                <a:gd name="T33" fmla="*/ 1175 h 1482"/>
                <a:gd name="T34" fmla="*/ 1106 w 1484"/>
                <a:gd name="T35" fmla="*/ 1105 h 1482"/>
                <a:gd name="T36" fmla="*/ 1178 w 1484"/>
                <a:gd name="T37" fmla="*/ 1017 h 1482"/>
                <a:gd name="T38" fmla="*/ 1228 w 1484"/>
                <a:gd name="T39" fmla="*/ 915 h 1482"/>
                <a:gd name="T40" fmla="*/ 1255 w 1484"/>
                <a:gd name="T41" fmla="*/ 800 h 1482"/>
                <a:gd name="T42" fmla="*/ 1255 w 1484"/>
                <a:gd name="T43" fmla="*/ 681 h 1482"/>
                <a:gd name="T44" fmla="*/ 1228 w 1484"/>
                <a:gd name="T45" fmla="*/ 568 h 1482"/>
                <a:gd name="T46" fmla="*/ 1178 w 1484"/>
                <a:gd name="T47" fmla="*/ 465 h 1482"/>
                <a:gd name="T48" fmla="*/ 1106 w 1484"/>
                <a:gd name="T49" fmla="*/ 376 h 1482"/>
                <a:gd name="T50" fmla="*/ 1018 w 1484"/>
                <a:gd name="T51" fmla="*/ 306 h 1482"/>
                <a:gd name="T52" fmla="*/ 916 w 1484"/>
                <a:gd name="T53" fmla="*/ 256 h 1482"/>
                <a:gd name="T54" fmla="*/ 803 w 1484"/>
                <a:gd name="T55" fmla="*/ 229 h 1482"/>
                <a:gd name="T56" fmla="*/ 742 w 1484"/>
                <a:gd name="T57" fmla="*/ 0 h 1482"/>
                <a:gd name="T58" fmla="*/ 883 w 1484"/>
                <a:gd name="T59" fmla="*/ 13 h 1482"/>
                <a:gd name="T60" fmla="*/ 1015 w 1484"/>
                <a:gd name="T61" fmla="*/ 51 h 1482"/>
                <a:gd name="T62" fmla="*/ 1136 w 1484"/>
                <a:gd name="T63" fmla="*/ 112 h 1482"/>
                <a:gd name="T64" fmla="*/ 1243 w 1484"/>
                <a:gd name="T65" fmla="*/ 193 h 1482"/>
                <a:gd name="T66" fmla="*/ 1333 w 1484"/>
                <a:gd name="T67" fmla="*/ 292 h 1482"/>
                <a:gd name="T68" fmla="*/ 1404 w 1484"/>
                <a:gd name="T69" fmla="*/ 406 h 1482"/>
                <a:gd name="T70" fmla="*/ 1455 w 1484"/>
                <a:gd name="T71" fmla="*/ 532 h 1482"/>
                <a:gd name="T72" fmla="*/ 1481 w 1484"/>
                <a:gd name="T73" fmla="*/ 670 h 1482"/>
                <a:gd name="T74" fmla="*/ 1481 w 1484"/>
                <a:gd name="T75" fmla="*/ 812 h 1482"/>
                <a:gd name="T76" fmla="*/ 1455 w 1484"/>
                <a:gd name="T77" fmla="*/ 949 h 1482"/>
                <a:gd name="T78" fmla="*/ 1404 w 1484"/>
                <a:gd name="T79" fmla="*/ 1075 h 1482"/>
                <a:gd name="T80" fmla="*/ 1333 w 1484"/>
                <a:gd name="T81" fmla="*/ 1189 h 1482"/>
                <a:gd name="T82" fmla="*/ 1243 w 1484"/>
                <a:gd name="T83" fmla="*/ 1288 h 1482"/>
                <a:gd name="T84" fmla="*/ 1136 w 1484"/>
                <a:gd name="T85" fmla="*/ 1369 h 1482"/>
                <a:gd name="T86" fmla="*/ 1015 w 1484"/>
                <a:gd name="T87" fmla="*/ 1431 h 1482"/>
                <a:gd name="T88" fmla="*/ 883 w 1484"/>
                <a:gd name="T89" fmla="*/ 1469 h 1482"/>
                <a:gd name="T90" fmla="*/ 742 w 1484"/>
                <a:gd name="T91" fmla="*/ 1482 h 1482"/>
                <a:gd name="T92" fmla="*/ 602 w 1484"/>
                <a:gd name="T93" fmla="*/ 1469 h 1482"/>
                <a:gd name="T94" fmla="*/ 470 w 1484"/>
                <a:gd name="T95" fmla="*/ 1431 h 1482"/>
                <a:gd name="T96" fmla="*/ 349 w 1484"/>
                <a:gd name="T97" fmla="*/ 1369 h 1482"/>
                <a:gd name="T98" fmla="*/ 242 w 1484"/>
                <a:gd name="T99" fmla="*/ 1288 h 1482"/>
                <a:gd name="T100" fmla="*/ 152 w 1484"/>
                <a:gd name="T101" fmla="*/ 1189 h 1482"/>
                <a:gd name="T102" fmla="*/ 81 w 1484"/>
                <a:gd name="T103" fmla="*/ 1075 h 1482"/>
                <a:gd name="T104" fmla="*/ 30 w 1484"/>
                <a:gd name="T105" fmla="*/ 949 h 1482"/>
                <a:gd name="T106" fmla="*/ 4 w 1484"/>
                <a:gd name="T107" fmla="*/ 812 h 1482"/>
                <a:gd name="T108" fmla="*/ 4 w 1484"/>
                <a:gd name="T109" fmla="*/ 670 h 1482"/>
                <a:gd name="T110" fmla="*/ 30 w 1484"/>
                <a:gd name="T111" fmla="*/ 532 h 1482"/>
                <a:gd name="T112" fmla="*/ 81 w 1484"/>
                <a:gd name="T113" fmla="*/ 406 h 1482"/>
                <a:gd name="T114" fmla="*/ 152 w 1484"/>
                <a:gd name="T115" fmla="*/ 292 h 1482"/>
                <a:gd name="T116" fmla="*/ 242 w 1484"/>
                <a:gd name="T117" fmla="*/ 193 h 1482"/>
                <a:gd name="T118" fmla="*/ 349 w 1484"/>
                <a:gd name="T119" fmla="*/ 112 h 1482"/>
                <a:gd name="T120" fmla="*/ 470 w 1484"/>
                <a:gd name="T121" fmla="*/ 51 h 1482"/>
                <a:gd name="T122" fmla="*/ 602 w 1484"/>
                <a:gd name="T123" fmla="*/ 13 h 1482"/>
                <a:gd name="T124" fmla="*/ 742 w 1484"/>
                <a:gd name="T125" fmla="*/ 0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1482">
                  <a:moveTo>
                    <a:pt x="742" y="226"/>
                  </a:moveTo>
                  <a:lnTo>
                    <a:pt x="682" y="229"/>
                  </a:lnTo>
                  <a:lnTo>
                    <a:pt x="625" y="239"/>
                  </a:lnTo>
                  <a:lnTo>
                    <a:pt x="569" y="256"/>
                  </a:lnTo>
                  <a:lnTo>
                    <a:pt x="516" y="279"/>
                  </a:lnTo>
                  <a:lnTo>
                    <a:pt x="467" y="306"/>
                  </a:lnTo>
                  <a:lnTo>
                    <a:pt x="420" y="339"/>
                  </a:lnTo>
                  <a:lnTo>
                    <a:pt x="379" y="376"/>
                  </a:lnTo>
                  <a:lnTo>
                    <a:pt x="340" y="419"/>
                  </a:lnTo>
                  <a:lnTo>
                    <a:pt x="307" y="465"/>
                  </a:lnTo>
                  <a:lnTo>
                    <a:pt x="280" y="515"/>
                  </a:lnTo>
                  <a:lnTo>
                    <a:pt x="257" y="568"/>
                  </a:lnTo>
                  <a:lnTo>
                    <a:pt x="241" y="622"/>
                  </a:lnTo>
                  <a:lnTo>
                    <a:pt x="230" y="681"/>
                  </a:lnTo>
                  <a:lnTo>
                    <a:pt x="227" y="741"/>
                  </a:lnTo>
                  <a:lnTo>
                    <a:pt x="230" y="800"/>
                  </a:lnTo>
                  <a:lnTo>
                    <a:pt x="241" y="859"/>
                  </a:lnTo>
                  <a:lnTo>
                    <a:pt x="257" y="915"/>
                  </a:lnTo>
                  <a:lnTo>
                    <a:pt x="280" y="967"/>
                  </a:lnTo>
                  <a:lnTo>
                    <a:pt x="307" y="1017"/>
                  </a:lnTo>
                  <a:lnTo>
                    <a:pt x="340" y="1063"/>
                  </a:lnTo>
                  <a:lnTo>
                    <a:pt x="379" y="1105"/>
                  </a:lnTo>
                  <a:lnTo>
                    <a:pt x="420" y="1142"/>
                  </a:lnTo>
                  <a:lnTo>
                    <a:pt x="467" y="1175"/>
                  </a:lnTo>
                  <a:lnTo>
                    <a:pt x="516" y="1203"/>
                  </a:lnTo>
                  <a:lnTo>
                    <a:pt x="569" y="1225"/>
                  </a:lnTo>
                  <a:lnTo>
                    <a:pt x="625" y="1242"/>
                  </a:lnTo>
                  <a:lnTo>
                    <a:pt x="682" y="1252"/>
                  </a:lnTo>
                  <a:lnTo>
                    <a:pt x="742" y="1256"/>
                  </a:lnTo>
                  <a:lnTo>
                    <a:pt x="803" y="1252"/>
                  </a:lnTo>
                  <a:lnTo>
                    <a:pt x="860" y="1242"/>
                  </a:lnTo>
                  <a:lnTo>
                    <a:pt x="916" y="1225"/>
                  </a:lnTo>
                  <a:lnTo>
                    <a:pt x="969" y="1203"/>
                  </a:lnTo>
                  <a:lnTo>
                    <a:pt x="1018" y="1175"/>
                  </a:lnTo>
                  <a:lnTo>
                    <a:pt x="1065" y="1142"/>
                  </a:lnTo>
                  <a:lnTo>
                    <a:pt x="1106" y="1105"/>
                  </a:lnTo>
                  <a:lnTo>
                    <a:pt x="1145" y="1063"/>
                  </a:lnTo>
                  <a:lnTo>
                    <a:pt x="1178" y="1017"/>
                  </a:lnTo>
                  <a:lnTo>
                    <a:pt x="1205" y="967"/>
                  </a:lnTo>
                  <a:lnTo>
                    <a:pt x="1228" y="915"/>
                  </a:lnTo>
                  <a:lnTo>
                    <a:pt x="1244" y="859"/>
                  </a:lnTo>
                  <a:lnTo>
                    <a:pt x="1255" y="800"/>
                  </a:lnTo>
                  <a:lnTo>
                    <a:pt x="1258" y="741"/>
                  </a:lnTo>
                  <a:lnTo>
                    <a:pt x="1255" y="681"/>
                  </a:lnTo>
                  <a:lnTo>
                    <a:pt x="1244" y="622"/>
                  </a:lnTo>
                  <a:lnTo>
                    <a:pt x="1228" y="568"/>
                  </a:lnTo>
                  <a:lnTo>
                    <a:pt x="1205" y="515"/>
                  </a:lnTo>
                  <a:lnTo>
                    <a:pt x="1178" y="465"/>
                  </a:lnTo>
                  <a:lnTo>
                    <a:pt x="1145" y="419"/>
                  </a:lnTo>
                  <a:lnTo>
                    <a:pt x="1106" y="376"/>
                  </a:lnTo>
                  <a:lnTo>
                    <a:pt x="1065" y="339"/>
                  </a:lnTo>
                  <a:lnTo>
                    <a:pt x="1018" y="306"/>
                  </a:lnTo>
                  <a:lnTo>
                    <a:pt x="969" y="279"/>
                  </a:lnTo>
                  <a:lnTo>
                    <a:pt x="916" y="256"/>
                  </a:lnTo>
                  <a:lnTo>
                    <a:pt x="860" y="239"/>
                  </a:lnTo>
                  <a:lnTo>
                    <a:pt x="803" y="229"/>
                  </a:lnTo>
                  <a:lnTo>
                    <a:pt x="742" y="226"/>
                  </a:lnTo>
                  <a:close/>
                  <a:moveTo>
                    <a:pt x="742" y="0"/>
                  </a:moveTo>
                  <a:lnTo>
                    <a:pt x="814" y="3"/>
                  </a:lnTo>
                  <a:lnTo>
                    <a:pt x="883" y="13"/>
                  </a:lnTo>
                  <a:lnTo>
                    <a:pt x="950" y="29"/>
                  </a:lnTo>
                  <a:lnTo>
                    <a:pt x="1015" y="51"/>
                  </a:lnTo>
                  <a:lnTo>
                    <a:pt x="1078" y="79"/>
                  </a:lnTo>
                  <a:lnTo>
                    <a:pt x="1136" y="112"/>
                  </a:lnTo>
                  <a:lnTo>
                    <a:pt x="1191" y="150"/>
                  </a:lnTo>
                  <a:lnTo>
                    <a:pt x="1243" y="193"/>
                  </a:lnTo>
                  <a:lnTo>
                    <a:pt x="1290" y="241"/>
                  </a:lnTo>
                  <a:lnTo>
                    <a:pt x="1333" y="292"/>
                  </a:lnTo>
                  <a:lnTo>
                    <a:pt x="1371" y="348"/>
                  </a:lnTo>
                  <a:lnTo>
                    <a:pt x="1404" y="406"/>
                  </a:lnTo>
                  <a:lnTo>
                    <a:pt x="1433" y="468"/>
                  </a:lnTo>
                  <a:lnTo>
                    <a:pt x="1455" y="532"/>
                  </a:lnTo>
                  <a:lnTo>
                    <a:pt x="1471" y="601"/>
                  </a:lnTo>
                  <a:lnTo>
                    <a:pt x="1481" y="670"/>
                  </a:lnTo>
                  <a:lnTo>
                    <a:pt x="1484" y="741"/>
                  </a:lnTo>
                  <a:lnTo>
                    <a:pt x="1481" y="812"/>
                  </a:lnTo>
                  <a:lnTo>
                    <a:pt x="1471" y="882"/>
                  </a:lnTo>
                  <a:lnTo>
                    <a:pt x="1455" y="949"/>
                  </a:lnTo>
                  <a:lnTo>
                    <a:pt x="1433" y="1013"/>
                  </a:lnTo>
                  <a:lnTo>
                    <a:pt x="1404" y="1075"/>
                  </a:lnTo>
                  <a:lnTo>
                    <a:pt x="1371" y="1134"/>
                  </a:lnTo>
                  <a:lnTo>
                    <a:pt x="1333" y="1189"/>
                  </a:lnTo>
                  <a:lnTo>
                    <a:pt x="1290" y="1241"/>
                  </a:lnTo>
                  <a:lnTo>
                    <a:pt x="1243" y="1288"/>
                  </a:lnTo>
                  <a:lnTo>
                    <a:pt x="1191" y="1331"/>
                  </a:lnTo>
                  <a:lnTo>
                    <a:pt x="1136" y="1369"/>
                  </a:lnTo>
                  <a:lnTo>
                    <a:pt x="1078" y="1402"/>
                  </a:lnTo>
                  <a:lnTo>
                    <a:pt x="1015" y="1431"/>
                  </a:lnTo>
                  <a:lnTo>
                    <a:pt x="950" y="1453"/>
                  </a:lnTo>
                  <a:lnTo>
                    <a:pt x="883" y="1469"/>
                  </a:lnTo>
                  <a:lnTo>
                    <a:pt x="814" y="1479"/>
                  </a:lnTo>
                  <a:lnTo>
                    <a:pt x="742" y="1482"/>
                  </a:lnTo>
                  <a:lnTo>
                    <a:pt x="671" y="1479"/>
                  </a:lnTo>
                  <a:lnTo>
                    <a:pt x="602" y="1469"/>
                  </a:lnTo>
                  <a:lnTo>
                    <a:pt x="535" y="1453"/>
                  </a:lnTo>
                  <a:lnTo>
                    <a:pt x="470" y="1431"/>
                  </a:lnTo>
                  <a:lnTo>
                    <a:pt x="407" y="1402"/>
                  </a:lnTo>
                  <a:lnTo>
                    <a:pt x="349" y="1369"/>
                  </a:lnTo>
                  <a:lnTo>
                    <a:pt x="294" y="1331"/>
                  </a:lnTo>
                  <a:lnTo>
                    <a:pt x="242" y="1288"/>
                  </a:lnTo>
                  <a:lnTo>
                    <a:pt x="195" y="1241"/>
                  </a:lnTo>
                  <a:lnTo>
                    <a:pt x="152" y="1189"/>
                  </a:lnTo>
                  <a:lnTo>
                    <a:pt x="114" y="1134"/>
                  </a:lnTo>
                  <a:lnTo>
                    <a:pt x="81" y="1075"/>
                  </a:lnTo>
                  <a:lnTo>
                    <a:pt x="52" y="1013"/>
                  </a:lnTo>
                  <a:lnTo>
                    <a:pt x="30" y="949"/>
                  </a:lnTo>
                  <a:lnTo>
                    <a:pt x="14" y="882"/>
                  </a:lnTo>
                  <a:lnTo>
                    <a:pt x="4" y="812"/>
                  </a:lnTo>
                  <a:lnTo>
                    <a:pt x="0" y="741"/>
                  </a:lnTo>
                  <a:lnTo>
                    <a:pt x="4" y="670"/>
                  </a:lnTo>
                  <a:lnTo>
                    <a:pt x="14" y="601"/>
                  </a:lnTo>
                  <a:lnTo>
                    <a:pt x="30" y="532"/>
                  </a:lnTo>
                  <a:lnTo>
                    <a:pt x="52" y="468"/>
                  </a:lnTo>
                  <a:lnTo>
                    <a:pt x="81" y="406"/>
                  </a:lnTo>
                  <a:lnTo>
                    <a:pt x="114" y="348"/>
                  </a:lnTo>
                  <a:lnTo>
                    <a:pt x="152" y="292"/>
                  </a:lnTo>
                  <a:lnTo>
                    <a:pt x="195" y="241"/>
                  </a:lnTo>
                  <a:lnTo>
                    <a:pt x="242" y="193"/>
                  </a:lnTo>
                  <a:lnTo>
                    <a:pt x="294" y="150"/>
                  </a:lnTo>
                  <a:lnTo>
                    <a:pt x="349" y="112"/>
                  </a:lnTo>
                  <a:lnTo>
                    <a:pt x="407" y="79"/>
                  </a:lnTo>
                  <a:lnTo>
                    <a:pt x="470" y="51"/>
                  </a:lnTo>
                  <a:lnTo>
                    <a:pt x="535" y="29"/>
                  </a:lnTo>
                  <a:lnTo>
                    <a:pt x="602" y="13"/>
                  </a:lnTo>
                  <a:lnTo>
                    <a:pt x="671" y="3"/>
                  </a:lnTo>
                  <a:lnTo>
                    <a:pt x="742" y="0"/>
                  </a:lnTo>
                  <a:close/>
                </a:path>
              </a:pathLst>
            </a:custGeom>
            <a:solidFill>
              <a:schemeClr val="tx1">
                <a:lumMod val="75000"/>
                <a:lumOff val="25000"/>
              </a:schemeClr>
            </a:solidFill>
            <a:ln w="0">
              <a:noFill/>
              <a:prstDash val="solid"/>
              <a:round/>
              <a:headEnd/>
              <a:tailEnd/>
            </a:ln>
          </p:spPr>
          <p:txBody>
            <a:bodyPr vert="horz" wrap="square" lIns="45715" tIns="22858" rIns="45715" bIns="22858" numCol="1" anchor="t" anchorCtr="0" compatLnSpc="1">
              <a:prstTxWarp prst="textNoShape">
                <a:avLst/>
              </a:prstTxWarp>
            </a:bodyPr>
            <a:lstStyle/>
            <a:p>
              <a:endParaRPr lang="es-ES" sz="900">
                <a:latin typeface="Cambria" panose="02040503050406030204" pitchFamily="18" charset="0"/>
                <a:ea typeface="Cambria" panose="02040503050406030204" pitchFamily="18" charset="0"/>
              </a:endParaRPr>
            </a:p>
          </p:txBody>
        </p:sp>
      </p:grpSp>
      <p:sp>
        <p:nvSpPr>
          <p:cNvPr id="40" name="Textbox 1"/>
          <p:cNvSpPr/>
          <p:nvPr/>
        </p:nvSpPr>
        <p:spPr>
          <a:xfrm>
            <a:off x="3003773" y="5424296"/>
            <a:ext cx="2204990" cy="552913"/>
          </a:xfrm>
          <a:prstGeom prst="rect">
            <a:avLst/>
          </a:prstGeom>
        </p:spPr>
        <p:txBody>
          <a:bodyPr wrap="square" lIns="120846" tIns="60423" rIns="120846" bIns="60423">
            <a:spAutoFit/>
          </a:bodyPr>
          <a:lstStyle/>
          <a:p>
            <a:r>
              <a:rPr lang="en-US" sz="2800" dirty="0" smtClean="0">
                <a:latin typeface="Cambria" panose="02040503050406030204" pitchFamily="18" charset="0"/>
                <a:ea typeface="Cambria" panose="02040503050406030204" pitchFamily="18" charset="0"/>
                <a:cs typeface="Open Sans Extrabold" panose="020B0906030804020204" pitchFamily="34" charset="0"/>
              </a:rPr>
              <a:t>Future plan</a:t>
            </a:r>
            <a:endParaRPr lang="en-US" sz="2800" b="1" dirty="0">
              <a:latin typeface="Cambria" panose="02040503050406030204" pitchFamily="18" charset="0"/>
              <a:ea typeface="Cambria" panose="02040503050406030204" pitchFamily="18" charset="0"/>
              <a:cs typeface="Segoe UI" panose="020B0502040204020203" pitchFamily="34" charset="0"/>
            </a:endParaRP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spTree>
    <p:extLst>
      <p:ext uri="{BB962C8B-B14F-4D97-AF65-F5344CB8AC3E}">
        <p14:creationId xmlns:p14="http://schemas.microsoft.com/office/powerpoint/2010/main" val="33222739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600"/>
                                        <p:tgtEl>
                                          <p:spTgt spid="68"/>
                                        </p:tgtEl>
                                      </p:cBhvr>
                                    </p:animEffect>
                                    <p:anim calcmode="lin" valueType="num">
                                      <p:cBhvr>
                                        <p:cTn id="8" dur="600" fill="hold"/>
                                        <p:tgtEl>
                                          <p:spTgt spid="68"/>
                                        </p:tgtEl>
                                        <p:attrNameLst>
                                          <p:attrName>ppt_x</p:attrName>
                                        </p:attrNameLst>
                                      </p:cBhvr>
                                      <p:tavLst>
                                        <p:tav tm="0">
                                          <p:val>
                                            <p:strVal val="#ppt_x"/>
                                          </p:val>
                                        </p:tav>
                                        <p:tav tm="100000">
                                          <p:val>
                                            <p:strVal val="#ppt_x"/>
                                          </p:val>
                                        </p:tav>
                                      </p:tavLst>
                                    </p:anim>
                                    <p:anim calcmode="lin" valueType="num">
                                      <p:cBhvr>
                                        <p:cTn id="9" dur="600" fill="hold"/>
                                        <p:tgtEl>
                                          <p:spTgt spid="68"/>
                                        </p:tgtEl>
                                        <p:attrNameLst>
                                          <p:attrName>ppt_y</p:attrName>
                                        </p:attrNameLst>
                                      </p:cBhvr>
                                      <p:tavLst>
                                        <p:tav tm="0">
                                          <p:val>
                                            <p:strVal val="#ppt_y+.1"/>
                                          </p:val>
                                        </p:tav>
                                        <p:tav tm="100000">
                                          <p:val>
                                            <p:strVal val="#ppt_y"/>
                                          </p:val>
                                        </p:tav>
                                      </p:tavLst>
                                    </p:anim>
                                  </p:childTnLst>
                                </p:cTn>
                              </p:par>
                            </p:childTnLst>
                          </p:cTn>
                        </p:par>
                        <p:par>
                          <p:cTn id="10" fill="hold">
                            <p:stCondLst>
                              <p:cond delay="600"/>
                            </p:stCondLst>
                            <p:childTnLst>
                              <p:par>
                                <p:cTn id="11" presetID="42" presetClass="entr" presetSubtype="0" fill="hold" grpId="0" nodeType="afterEffect">
                                  <p:stCondLst>
                                    <p:cond delay="0"/>
                                  </p:stCondLst>
                                  <p:childTnLst>
                                    <p:set>
                                      <p:cBhvr>
                                        <p:cTn id="12" dur="1" fill="hold">
                                          <p:stCondLst>
                                            <p:cond delay="0"/>
                                          </p:stCondLst>
                                        </p:cTn>
                                        <p:tgtEl>
                                          <p:spTgt spid="69"/>
                                        </p:tgtEl>
                                        <p:attrNameLst>
                                          <p:attrName>style.visibility</p:attrName>
                                        </p:attrNameLst>
                                      </p:cBhvr>
                                      <p:to>
                                        <p:strVal val="visible"/>
                                      </p:to>
                                    </p:set>
                                    <p:animEffect transition="in" filter="fade">
                                      <p:cBhvr>
                                        <p:cTn id="13" dur="600"/>
                                        <p:tgtEl>
                                          <p:spTgt spid="69"/>
                                        </p:tgtEl>
                                      </p:cBhvr>
                                    </p:animEffect>
                                    <p:anim calcmode="lin" valueType="num">
                                      <p:cBhvr>
                                        <p:cTn id="14" dur="600" fill="hold"/>
                                        <p:tgtEl>
                                          <p:spTgt spid="69"/>
                                        </p:tgtEl>
                                        <p:attrNameLst>
                                          <p:attrName>ppt_x</p:attrName>
                                        </p:attrNameLst>
                                      </p:cBhvr>
                                      <p:tavLst>
                                        <p:tav tm="0">
                                          <p:val>
                                            <p:strVal val="#ppt_x"/>
                                          </p:val>
                                        </p:tav>
                                        <p:tav tm="100000">
                                          <p:val>
                                            <p:strVal val="#ppt_x"/>
                                          </p:val>
                                        </p:tav>
                                      </p:tavLst>
                                    </p:anim>
                                    <p:anim calcmode="lin" valueType="num">
                                      <p:cBhvr>
                                        <p:cTn id="15" dur="600" fill="hold"/>
                                        <p:tgtEl>
                                          <p:spTgt spid="69"/>
                                        </p:tgtEl>
                                        <p:attrNameLst>
                                          <p:attrName>ppt_y</p:attrName>
                                        </p:attrNameLst>
                                      </p:cBhvr>
                                      <p:tavLst>
                                        <p:tav tm="0">
                                          <p:val>
                                            <p:strVal val="#ppt_y+.1"/>
                                          </p:val>
                                        </p:tav>
                                        <p:tav tm="100000">
                                          <p:val>
                                            <p:strVal val="#ppt_y"/>
                                          </p:val>
                                        </p:tav>
                                      </p:tavLst>
                                    </p:anim>
                                  </p:childTnLst>
                                </p:cTn>
                              </p:par>
                            </p:childTnLst>
                          </p:cTn>
                        </p:par>
                        <p:par>
                          <p:cTn id="16" fill="hold">
                            <p:stCondLst>
                              <p:cond delay="1200"/>
                            </p:stCondLst>
                            <p:childTnLst>
                              <p:par>
                                <p:cTn id="17" presetID="42" presetClass="entr" presetSubtype="0" fill="hold" grpId="0" nodeType="after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fade">
                                      <p:cBhvr>
                                        <p:cTn id="19" dur="600"/>
                                        <p:tgtEl>
                                          <p:spTgt spid="70"/>
                                        </p:tgtEl>
                                      </p:cBhvr>
                                    </p:animEffect>
                                    <p:anim calcmode="lin" valueType="num">
                                      <p:cBhvr>
                                        <p:cTn id="20" dur="600" fill="hold"/>
                                        <p:tgtEl>
                                          <p:spTgt spid="70"/>
                                        </p:tgtEl>
                                        <p:attrNameLst>
                                          <p:attrName>ppt_x</p:attrName>
                                        </p:attrNameLst>
                                      </p:cBhvr>
                                      <p:tavLst>
                                        <p:tav tm="0">
                                          <p:val>
                                            <p:strVal val="#ppt_x"/>
                                          </p:val>
                                        </p:tav>
                                        <p:tav tm="100000">
                                          <p:val>
                                            <p:strVal val="#ppt_x"/>
                                          </p:val>
                                        </p:tav>
                                      </p:tavLst>
                                    </p:anim>
                                    <p:anim calcmode="lin" valueType="num">
                                      <p:cBhvr>
                                        <p:cTn id="21" dur="600" fill="hold"/>
                                        <p:tgtEl>
                                          <p:spTgt spid="70"/>
                                        </p:tgtEl>
                                        <p:attrNameLst>
                                          <p:attrName>ppt_y</p:attrName>
                                        </p:attrNameLst>
                                      </p:cBhvr>
                                      <p:tavLst>
                                        <p:tav tm="0">
                                          <p:val>
                                            <p:strVal val="#ppt_y+.1"/>
                                          </p:val>
                                        </p:tav>
                                        <p:tav tm="100000">
                                          <p:val>
                                            <p:strVal val="#ppt_y"/>
                                          </p:val>
                                        </p:tav>
                                      </p:tavLst>
                                    </p:anim>
                                  </p:childTnLst>
                                </p:cTn>
                              </p:par>
                            </p:childTnLst>
                          </p:cTn>
                        </p:par>
                        <p:par>
                          <p:cTn id="22" fill="hold">
                            <p:stCondLst>
                              <p:cond delay="1800"/>
                            </p:stCondLst>
                            <p:childTnLst>
                              <p:par>
                                <p:cTn id="23" presetID="42" presetClass="entr" presetSubtype="0" fill="hold" grpId="0" nodeType="after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fade">
                                      <p:cBhvr>
                                        <p:cTn id="25" dur="600"/>
                                        <p:tgtEl>
                                          <p:spTgt spid="71"/>
                                        </p:tgtEl>
                                      </p:cBhvr>
                                    </p:animEffect>
                                    <p:anim calcmode="lin" valueType="num">
                                      <p:cBhvr>
                                        <p:cTn id="26" dur="600" fill="hold"/>
                                        <p:tgtEl>
                                          <p:spTgt spid="71"/>
                                        </p:tgtEl>
                                        <p:attrNameLst>
                                          <p:attrName>ppt_x</p:attrName>
                                        </p:attrNameLst>
                                      </p:cBhvr>
                                      <p:tavLst>
                                        <p:tav tm="0">
                                          <p:val>
                                            <p:strVal val="#ppt_x"/>
                                          </p:val>
                                        </p:tav>
                                        <p:tav tm="100000">
                                          <p:val>
                                            <p:strVal val="#ppt_x"/>
                                          </p:val>
                                        </p:tav>
                                      </p:tavLst>
                                    </p:anim>
                                    <p:anim calcmode="lin" valueType="num">
                                      <p:cBhvr>
                                        <p:cTn id="27" dur="600" fill="hold"/>
                                        <p:tgtEl>
                                          <p:spTgt spid="71"/>
                                        </p:tgtEl>
                                        <p:attrNameLst>
                                          <p:attrName>ppt_y</p:attrName>
                                        </p:attrNameLst>
                                      </p:cBhvr>
                                      <p:tavLst>
                                        <p:tav tm="0">
                                          <p:val>
                                            <p:strVal val="#ppt_y+.1"/>
                                          </p:val>
                                        </p:tav>
                                        <p:tav tm="100000">
                                          <p:val>
                                            <p:strVal val="#ppt_y"/>
                                          </p:val>
                                        </p:tav>
                                      </p:tavLst>
                                    </p:anim>
                                  </p:childTnLst>
                                </p:cTn>
                              </p:par>
                            </p:childTnLst>
                          </p:cTn>
                        </p:par>
                        <p:par>
                          <p:cTn id="28" fill="hold">
                            <p:stCondLst>
                              <p:cond delay="2400"/>
                            </p:stCondLst>
                            <p:childTnLst>
                              <p:par>
                                <p:cTn id="29" presetID="10" presetClass="entr" presetSubtype="0" fill="hold" grpId="0"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childTnLst>
                          </p:cTn>
                        </p:par>
                        <p:par>
                          <p:cTn id="32" fill="hold">
                            <p:stCondLst>
                              <p:cond delay="2900"/>
                            </p:stCondLst>
                            <p:childTnLst>
                              <p:par>
                                <p:cTn id="33" presetID="22" presetClass="entr" presetSubtype="8" fill="hold" grpId="0"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left)">
                                      <p:cBhvr>
                                        <p:cTn id="35" dur="500"/>
                                        <p:tgtEl>
                                          <p:spTgt spid="46"/>
                                        </p:tgtEl>
                                      </p:cBhvr>
                                    </p:animEffect>
                                  </p:childTnLst>
                                </p:cTn>
                              </p:par>
                            </p:childTnLst>
                          </p:cTn>
                        </p:par>
                        <p:par>
                          <p:cTn id="36" fill="hold">
                            <p:stCondLst>
                              <p:cond delay="3400"/>
                            </p:stCondLst>
                            <p:childTnLst>
                              <p:par>
                                <p:cTn id="37" presetID="2" presetClass="entr" presetSubtype="4" decel="100000" fill="hold"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additive="base">
                                        <p:cTn id="39" dur="500" fill="hold"/>
                                        <p:tgtEl>
                                          <p:spTgt spid="48"/>
                                        </p:tgtEl>
                                        <p:attrNameLst>
                                          <p:attrName>ppt_x</p:attrName>
                                        </p:attrNameLst>
                                      </p:cBhvr>
                                      <p:tavLst>
                                        <p:tav tm="0">
                                          <p:val>
                                            <p:strVal val="#ppt_x"/>
                                          </p:val>
                                        </p:tav>
                                        <p:tav tm="100000">
                                          <p:val>
                                            <p:strVal val="#ppt_x"/>
                                          </p:val>
                                        </p:tav>
                                      </p:tavLst>
                                    </p:anim>
                                    <p:anim calcmode="lin" valueType="num">
                                      <p:cBhvr additive="base">
                                        <p:cTn id="40" dur="500" fill="hold"/>
                                        <p:tgtEl>
                                          <p:spTgt spid="48"/>
                                        </p:tgtEl>
                                        <p:attrNameLst>
                                          <p:attrName>ppt_y</p:attrName>
                                        </p:attrNameLst>
                                      </p:cBhvr>
                                      <p:tavLst>
                                        <p:tav tm="0">
                                          <p:val>
                                            <p:strVal val="1+#ppt_h/2"/>
                                          </p:val>
                                        </p:tav>
                                        <p:tav tm="100000">
                                          <p:val>
                                            <p:strVal val="#ppt_y"/>
                                          </p:val>
                                        </p:tav>
                                      </p:tavLst>
                                    </p:anim>
                                  </p:childTnLst>
                                </p:cTn>
                              </p:par>
                              <p:par>
                                <p:cTn id="41" presetID="10"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750"/>
                                        <p:tgtEl>
                                          <p:spTgt spid="64"/>
                                        </p:tgtEl>
                                      </p:cBhvr>
                                    </p:animEffect>
                                  </p:childTnLst>
                                </p:cTn>
                              </p:par>
                            </p:childTnLst>
                          </p:cTn>
                        </p:par>
                        <p:par>
                          <p:cTn id="44" fill="hold">
                            <p:stCondLst>
                              <p:cond delay="4150"/>
                            </p:stCondLst>
                            <p:childTnLst>
                              <p:par>
                                <p:cTn id="45" presetID="10" presetClass="entr" presetSubtype="0" fill="hold" grpId="0" nodeType="after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fade">
                                      <p:cBhvr>
                                        <p:cTn id="47" dur="500"/>
                                        <p:tgtEl>
                                          <p:spTgt spid="52"/>
                                        </p:tgtEl>
                                      </p:cBhvr>
                                    </p:animEffect>
                                  </p:childTnLst>
                                </p:cTn>
                              </p:par>
                            </p:childTnLst>
                          </p:cTn>
                        </p:par>
                        <p:par>
                          <p:cTn id="48" fill="hold">
                            <p:stCondLst>
                              <p:cond delay="4650"/>
                            </p:stCondLst>
                            <p:childTnLst>
                              <p:par>
                                <p:cTn id="49" presetID="22" presetClass="entr" presetSubtype="8" fill="hold" grpId="0" nodeType="after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wipe(left)">
                                      <p:cBhvr>
                                        <p:cTn id="51" dur="500"/>
                                        <p:tgtEl>
                                          <p:spTgt spid="51"/>
                                        </p:tgtEl>
                                      </p:cBhvr>
                                    </p:animEffect>
                                  </p:childTnLst>
                                </p:cTn>
                              </p:par>
                            </p:childTnLst>
                          </p:cTn>
                        </p:par>
                        <p:par>
                          <p:cTn id="52" fill="hold">
                            <p:stCondLst>
                              <p:cond delay="5150"/>
                            </p:stCondLst>
                            <p:childTnLst>
                              <p:par>
                                <p:cTn id="53" presetID="2" presetClass="entr" presetSubtype="4" decel="100000" fill="hold" grpId="0" nodeType="afterEffect">
                                  <p:stCondLst>
                                    <p:cond delay="0"/>
                                  </p:stCondLst>
                                  <p:childTnLst>
                                    <p:set>
                                      <p:cBhvr>
                                        <p:cTn id="54" dur="1" fill="hold">
                                          <p:stCondLst>
                                            <p:cond delay="0"/>
                                          </p:stCondLst>
                                        </p:cTn>
                                        <p:tgtEl>
                                          <p:spTgt spid="58"/>
                                        </p:tgtEl>
                                        <p:attrNameLst>
                                          <p:attrName>style.visibility</p:attrName>
                                        </p:attrNameLst>
                                      </p:cBhvr>
                                      <p:to>
                                        <p:strVal val="visible"/>
                                      </p:to>
                                    </p:set>
                                    <p:anim calcmode="lin" valueType="num">
                                      <p:cBhvr additive="base">
                                        <p:cTn id="55" dur="500" fill="hold"/>
                                        <p:tgtEl>
                                          <p:spTgt spid="58"/>
                                        </p:tgtEl>
                                        <p:attrNameLst>
                                          <p:attrName>ppt_x</p:attrName>
                                        </p:attrNameLst>
                                      </p:cBhvr>
                                      <p:tavLst>
                                        <p:tav tm="0">
                                          <p:val>
                                            <p:strVal val="#ppt_x"/>
                                          </p:val>
                                        </p:tav>
                                        <p:tav tm="100000">
                                          <p:val>
                                            <p:strVal val="#ppt_x"/>
                                          </p:val>
                                        </p:tav>
                                      </p:tavLst>
                                    </p:anim>
                                    <p:anim calcmode="lin" valueType="num">
                                      <p:cBhvr additive="base">
                                        <p:cTn id="56" dur="500" fill="hold"/>
                                        <p:tgtEl>
                                          <p:spTgt spid="58"/>
                                        </p:tgtEl>
                                        <p:attrNameLst>
                                          <p:attrName>ppt_y</p:attrName>
                                        </p:attrNameLst>
                                      </p:cBhvr>
                                      <p:tavLst>
                                        <p:tav tm="0">
                                          <p:val>
                                            <p:strVal val="1+#ppt_h/2"/>
                                          </p:val>
                                        </p:tav>
                                        <p:tav tm="100000">
                                          <p:val>
                                            <p:strVal val="#ppt_y"/>
                                          </p:val>
                                        </p:tav>
                                      </p:tavLst>
                                    </p:anim>
                                  </p:childTnLst>
                                </p:cTn>
                              </p:par>
                              <p:par>
                                <p:cTn id="57" presetID="10" presetClass="entr" presetSubtype="0" fill="hold" grpId="0" nodeType="withEffect">
                                  <p:stCondLst>
                                    <p:cond delay="0"/>
                                  </p:stCondLst>
                                  <p:childTnLst>
                                    <p:set>
                                      <p:cBhvr>
                                        <p:cTn id="58" dur="1" fill="hold">
                                          <p:stCondLst>
                                            <p:cond delay="0"/>
                                          </p:stCondLst>
                                        </p:cTn>
                                        <p:tgtEl>
                                          <p:spTgt spid="65"/>
                                        </p:tgtEl>
                                        <p:attrNameLst>
                                          <p:attrName>style.visibility</p:attrName>
                                        </p:attrNameLst>
                                      </p:cBhvr>
                                      <p:to>
                                        <p:strVal val="visible"/>
                                      </p:to>
                                    </p:set>
                                    <p:animEffect transition="in" filter="fade">
                                      <p:cBhvr>
                                        <p:cTn id="59" dur="750"/>
                                        <p:tgtEl>
                                          <p:spTgt spid="65"/>
                                        </p:tgtEl>
                                      </p:cBhvr>
                                    </p:animEffect>
                                  </p:childTnLst>
                                </p:cTn>
                              </p:par>
                            </p:childTnLst>
                          </p:cTn>
                        </p:par>
                        <p:par>
                          <p:cTn id="60" fill="hold">
                            <p:stCondLst>
                              <p:cond delay="5900"/>
                            </p:stCondLst>
                            <p:childTnLst>
                              <p:par>
                                <p:cTn id="61" presetID="10" presetClass="entr" presetSubtype="0" fill="hold" grpId="0" nodeType="after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fade">
                                      <p:cBhvr>
                                        <p:cTn id="63" dur="500"/>
                                        <p:tgtEl>
                                          <p:spTgt spid="54"/>
                                        </p:tgtEl>
                                      </p:cBhvr>
                                    </p:animEffect>
                                  </p:childTnLst>
                                </p:cTn>
                              </p:par>
                            </p:childTnLst>
                          </p:cTn>
                        </p:par>
                        <p:par>
                          <p:cTn id="64" fill="hold">
                            <p:stCondLst>
                              <p:cond delay="6400"/>
                            </p:stCondLst>
                            <p:childTnLst>
                              <p:par>
                                <p:cTn id="65" presetID="22" presetClass="entr" presetSubtype="8" fill="hold" grpId="0" nodeType="after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wipe(left)">
                                      <p:cBhvr>
                                        <p:cTn id="67" dur="500"/>
                                        <p:tgtEl>
                                          <p:spTgt spid="53"/>
                                        </p:tgtEl>
                                      </p:cBhvr>
                                    </p:animEffect>
                                  </p:childTnLst>
                                </p:cTn>
                              </p:par>
                            </p:childTnLst>
                          </p:cTn>
                        </p:par>
                        <p:par>
                          <p:cTn id="68" fill="hold">
                            <p:stCondLst>
                              <p:cond delay="6900"/>
                            </p:stCondLst>
                            <p:childTnLst>
                              <p:par>
                                <p:cTn id="69" presetID="2" presetClass="entr" presetSubtype="4" decel="100000" fill="hold" nodeType="afterEffect">
                                  <p:stCondLst>
                                    <p:cond delay="0"/>
                                  </p:stCondLst>
                                  <p:childTnLst>
                                    <p:set>
                                      <p:cBhvr>
                                        <p:cTn id="70" dur="1" fill="hold">
                                          <p:stCondLst>
                                            <p:cond delay="0"/>
                                          </p:stCondLst>
                                        </p:cTn>
                                        <p:tgtEl>
                                          <p:spTgt spid="55"/>
                                        </p:tgtEl>
                                        <p:attrNameLst>
                                          <p:attrName>style.visibility</p:attrName>
                                        </p:attrNameLst>
                                      </p:cBhvr>
                                      <p:to>
                                        <p:strVal val="visible"/>
                                      </p:to>
                                    </p:set>
                                    <p:anim calcmode="lin" valueType="num">
                                      <p:cBhvr additive="base">
                                        <p:cTn id="71" dur="500" fill="hold"/>
                                        <p:tgtEl>
                                          <p:spTgt spid="55"/>
                                        </p:tgtEl>
                                        <p:attrNameLst>
                                          <p:attrName>ppt_x</p:attrName>
                                        </p:attrNameLst>
                                      </p:cBhvr>
                                      <p:tavLst>
                                        <p:tav tm="0">
                                          <p:val>
                                            <p:strVal val="#ppt_x"/>
                                          </p:val>
                                        </p:tav>
                                        <p:tav tm="100000">
                                          <p:val>
                                            <p:strVal val="#ppt_x"/>
                                          </p:val>
                                        </p:tav>
                                      </p:tavLst>
                                    </p:anim>
                                    <p:anim calcmode="lin" valueType="num">
                                      <p:cBhvr additive="base">
                                        <p:cTn id="72" dur="500" fill="hold"/>
                                        <p:tgtEl>
                                          <p:spTgt spid="55"/>
                                        </p:tgtEl>
                                        <p:attrNameLst>
                                          <p:attrName>ppt_y</p:attrName>
                                        </p:attrNameLst>
                                      </p:cBhvr>
                                      <p:tavLst>
                                        <p:tav tm="0">
                                          <p:val>
                                            <p:strVal val="1+#ppt_h/2"/>
                                          </p:val>
                                        </p:tav>
                                        <p:tav tm="100000">
                                          <p:val>
                                            <p:strVal val="#ppt_y"/>
                                          </p:val>
                                        </p:tav>
                                      </p:tavLst>
                                    </p:anim>
                                  </p:childTnLst>
                                </p:cTn>
                              </p:par>
                              <p:par>
                                <p:cTn id="73" presetID="10" presetClass="entr" presetSubtype="0" fill="hold" grpId="0" nodeType="with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fade">
                                      <p:cBhvr>
                                        <p:cTn id="75" dur="750"/>
                                        <p:tgtEl>
                                          <p:spTgt spid="66"/>
                                        </p:tgtEl>
                                      </p:cBhvr>
                                    </p:animEffect>
                                  </p:childTnLst>
                                </p:cTn>
                              </p:par>
                            </p:childTnLst>
                          </p:cTn>
                        </p:par>
                        <p:par>
                          <p:cTn id="76" fill="hold">
                            <p:stCondLst>
                              <p:cond delay="7650"/>
                            </p:stCondLst>
                            <p:childTnLst>
                              <p:par>
                                <p:cTn id="77" presetID="10" presetClass="entr" presetSubtype="0" fill="hold" grpId="0" nodeType="afterEffect">
                                  <p:stCondLst>
                                    <p:cond delay="0"/>
                                  </p:stCondLst>
                                  <p:childTnLst>
                                    <p:set>
                                      <p:cBhvr>
                                        <p:cTn id="78" dur="1" fill="hold">
                                          <p:stCondLst>
                                            <p:cond delay="0"/>
                                          </p:stCondLst>
                                        </p:cTn>
                                        <p:tgtEl>
                                          <p:spTgt spid="60"/>
                                        </p:tgtEl>
                                        <p:attrNameLst>
                                          <p:attrName>style.visibility</p:attrName>
                                        </p:attrNameLst>
                                      </p:cBhvr>
                                      <p:to>
                                        <p:strVal val="visible"/>
                                      </p:to>
                                    </p:set>
                                    <p:animEffect transition="in" filter="fade">
                                      <p:cBhvr>
                                        <p:cTn id="79" dur="500"/>
                                        <p:tgtEl>
                                          <p:spTgt spid="60"/>
                                        </p:tgtEl>
                                      </p:cBhvr>
                                    </p:animEffect>
                                  </p:childTnLst>
                                </p:cTn>
                              </p:par>
                            </p:childTnLst>
                          </p:cTn>
                        </p:par>
                        <p:par>
                          <p:cTn id="80" fill="hold">
                            <p:stCondLst>
                              <p:cond delay="8150"/>
                            </p:stCondLst>
                            <p:childTnLst>
                              <p:par>
                                <p:cTn id="81" presetID="22" presetClass="entr" presetSubtype="8" fill="hold" grpId="0" nodeType="after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wipe(left)">
                                      <p:cBhvr>
                                        <p:cTn id="83" dur="500"/>
                                        <p:tgtEl>
                                          <p:spTgt spid="59"/>
                                        </p:tgtEl>
                                      </p:cBhvr>
                                    </p:animEffect>
                                  </p:childTnLst>
                                </p:cTn>
                              </p:par>
                            </p:childTnLst>
                          </p:cTn>
                        </p:par>
                        <p:par>
                          <p:cTn id="84" fill="hold">
                            <p:stCondLst>
                              <p:cond delay="8650"/>
                            </p:stCondLst>
                            <p:childTnLst>
                              <p:par>
                                <p:cTn id="85" presetID="2" presetClass="entr" presetSubtype="4" decel="100000" fill="hold" nodeType="afterEffect">
                                  <p:stCondLst>
                                    <p:cond delay="0"/>
                                  </p:stCondLst>
                                  <p:childTnLst>
                                    <p:set>
                                      <p:cBhvr>
                                        <p:cTn id="86" dur="1" fill="hold">
                                          <p:stCondLst>
                                            <p:cond delay="0"/>
                                          </p:stCondLst>
                                        </p:cTn>
                                        <p:tgtEl>
                                          <p:spTgt spid="61"/>
                                        </p:tgtEl>
                                        <p:attrNameLst>
                                          <p:attrName>style.visibility</p:attrName>
                                        </p:attrNameLst>
                                      </p:cBhvr>
                                      <p:to>
                                        <p:strVal val="visible"/>
                                      </p:to>
                                    </p:set>
                                    <p:anim calcmode="lin" valueType="num">
                                      <p:cBhvr additive="base">
                                        <p:cTn id="87" dur="500" fill="hold"/>
                                        <p:tgtEl>
                                          <p:spTgt spid="61"/>
                                        </p:tgtEl>
                                        <p:attrNameLst>
                                          <p:attrName>ppt_x</p:attrName>
                                        </p:attrNameLst>
                                      </p:cBhvr>
                                      <p:tavLst>
                                        <p:tav tm="0">
                                          <p:val>
                                            <p:strVal val="#ppt_x"/>
                                          </p:val>
                                        </p:tav>
                                        <p:tav tm="100000">
                                          <p:val>
                                            <p:strVal val="#ppt_x"/>
                                          </p:val>
                                        </p:tav>
                                      </p:tavLst>
                                    </p:anim>
                                    <p:anim calcmode="lin" valueType="num">
                                      <p:cBhvr additive="base">
                                        <p:cTn id="88" dur="500" fill="hold"/>
                                        <p:tgtEl>
                                          <p:spTgt spid="61"/>
                                        </p:tgtEl>
                                        <p:attrNameLst>
                                          <p:attrName>ppt_y</p:attrName>
                                        </p:attrNameLst>
                                      </p:cBhvr>
                                      <p:tavLst>
                                        <p:tav tm="0">
                                          <p:val>
                                            <p:strVal val="1+#ppt_h/2"/>
                                          </p:val>
                                        </p:tav>
                                        <p:tav tm="100000">
                                          <p:val>
                                            <p:strVal val="#ppt_y"/>
                                          </p:val>
                                        </p:tav>
                                      </p:tavLst>
                                    </p:anim>
                                  </p:childTnLst>
                                </p:cTn>
                              </p:par>
                              <p:par>
                                <p:cTn id="89" presetID="10" presetClass="entr" presetSubtype="0" fill="hold" grpId="0" nodeType="withEffect">
                                  <p:stCondLst>
                                    <p:cond delay="0"/>
                                  </p:stCondLst>
                                  <p:childTnLst>
                                    <p:set>
                                      <p:cBhvr>
                                        <p:cTn id="90" dur="1" fill="hold">
                                          <p:stCondLst>
                                            <p:cond delay="0"/>
                                          </p:stCondLst>
                                        </p:cTn>
                                        <p:tgtEl>
                                          <p:spTgt spid="67"/>
                                        </p:tgtEl>
                                        <p:attrNameLst>
                                          <p:attrName>style.visibility</p:attrName>
                                        </p:attrNameLst>
                                      </p:cBhvr>
                                      <p:to>
                                        <p:strVal val="visible"/>
                                      </p:to>
                                    </p:set>
                                    <p:animEffect transition="in" filter="fade">
                                      <p:cBhvr>
                                        <p:cTn id="91" dur="750"/>
                                        <p:tgtEl>
                                          <p:spTgt spid="67"/>
                                        </p:tgtEl>
                                      </p:cBhvr>
                                    </p:animEffect>
                                  </p:childTnLst>
                                </p:cTn>
                              </p:par>
                            </p:childTnLst>
                          </p:cTn>
                        </p:par>
                        <p:par>
                          <p:cTn id="92" fill="hold">
                            <p:stCondLst>
                              <p:cond delay="9400"/>
                            </p:stCondLst>
                            <p:childTnLst>
                              <p:par>
                                <p:cTn id="93" presetID="42" presetClass="entr" presetSubtype="0" fill="hold" grpId="0" nodeType="afterEffect">
                                  <p:stCondLst>
                                    <p:cond delay="0"/>
                                  </p:stCondLst>
                                  <p:childTnLst>
                                    <p:set>
                                      <p:cBhvr>
                                        <p:cTn id="94" dur="1" fill="hold">
                                          <p:stCondLst>
                                            <p:cond delay="0"/>
                                          </p:stCondLst>
                                        </p:cTn>
                                        <p:tgtEl>
                                          <p:spTgt spid="34"/>
                                        </p:tgtEl>
                                        <p:attrNameLst>
                                          <p:attrName>style.visibility</p:attrName>
                                        </p:attrNameLst>
                                      </p:cBhvr>
                                      <p:to>
                                        <p:strVal val="visible"/>
                                      </p:to>
                                    </p:set>
                                    <p:animEffect transition="in" filter="fade">
                                      <p:cBhvr>
                                        <p:cTn id="95" dur="600"/>
                                        <p:tgtEl>
                                          <p:spTgt spid="34"/>
                                        </p:tgtEl>
                                      </p:cBhvr>
                                    </p:animEffect>
                                    <p:anim calcmode="lin" valueType="num">
                                      <p:cBhvr>
                                        <p:cTn id="96" dur="600" fill="hold"/>
                                        <p:tgtEl>
                                          <p:spTgt spid="34"/>
                                        </p:tgtEl>
                                        <p:attrNameLst>
                                          <p:attrName>ppt_x</p:attrName>
                                        </p:attrNameLst>
                                      </p:cBhvr>
                                      <p:tavLst>
                                        <p:tav tm="0">
                                          <p:val>
                                            <p:strVal val="#ppt_x"/>
                                          </p:val>
                                        </p:tav>
                                        <p:tav tm="100000">
                                          <p:val>
                                            <p:strVal val="#ppt_x"/>
                                          </p:val>
                                        </p:tav>
                                      </p:tavLst>
                                    </p:anim>
                                    <p:anim calcmode="lin" valueType="num">
                                      <p:cBhvr>
                                        <p:cTn id="97" dur="600" fill="hold"/>
                                        <p:tgtEl>
                                          <p:spTgt spid="34"/>
                                        </p:tgtEl>
                                        <p:attrNameLst>
                                          <p:attrName>ppt_y</p:attrName>
                                        </p:attrNameLst>
                                      </p:cBhvr>
                                      <p:tavLst>
                                        <p:tav tm="0">
                                          <p:val>
                                            <p:strVal val="#ppt_y+.1"/>
                                          </p:val>
                                        </p:tav>
                                        <p:tav tm="100000">
                                          <p:val>
                                            <p:strVal val="#ppt_y"/>
                                          </p:val>
                                        </p:tav>
                                      </p:tavLst>
                                    </p:anim>
                                  </p:childTnLst>
                                </p:cTn>
                              </p:par>
                            </p:childTnLst>
                          </p:cTn>
                        </p:par>
                        <p:par>
                          <p:cTn id="98" fill="hold">
                            <p:stCondLst>
                              <p:cond delay="10000"/>
                            </p:stCondLst>
                            <p:childTnLst>
                              <p:par>
                                <p:cTn id="99" presetID="22" presetClass="entr" presetSubtype="8" fill="hold" grpId="0" nodeType="afterEffect">
                                  <p:stCondLst>
                                    <p:cond delay="0"/>
                                  </p:stCondLst>
                                  <p:childTnLst>
                                    <p:set>
                                      <p:cBhvr>
                                        <p:cTn id="100" dur="1" fill="hold">
                                          <p:stCondLst>
                                            <p:cond delay="0"/>
                                          </p:stCondLst>
                                        </p:cTn>
                                        <p:tgtEl>
                                          <p:spTgt spid="35"/>
                                        </p:tgtEl>
                                        <p:attrNameLst>
                                          <p:attrName>style.visibility</p:attrName>
                                        </p:attrNameLst>
                                      </p:cBhvr>
                                      <p:to>
                                        <p:strVal val="visible"/>
                                      </p:to>
                                    </p:set>
                                    <p:animEffect transition="in" filter="wipe(left)">
                                      <p:cBhvr>
                                        <p:cTn id="101" dur="500"/>
                                        <p:tgtEl>
                                          <p:spTgt spid="35"/>
                                        </p:tgtEl>
                                      </p:cBhvr>
                                    </p:animEffect>
                                  </p:childTnLst>
                                </p:cTn>
                              </p:par>
                            </p:childTnLst>
                          </p:cTn>
                        </p:par>
                        <p:par>
                          <p:cTn id="102" fill="hold">
                            <p:stCondLst>
                              <p:cond delay="10500"/>
                            </p:stCondLst>
                            <p:childTnLst>
                              <p:par>
                                <p:cTn id="103" presetID="10" presetClass="entr" presetSubtype="0" fill="hold" grpId="0" nodeType="after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fade">
                                      <p:cBhvr>
                                        <p:cTn id="105" dur="500"/>
                                        <p:tgtEl>
                                          <p:spTgt spid="36"/>
                                        </p:tgtEl>
                                      </p:cBhvr>
                                    </p:animEffect>
                                  </p:childTnLst>
                                </p:cTn>
                              </p:par>
                            </p:childTnLst>
                          </p:cTn>
                        </p:par>
                        <p:par>
                          <p:cTn id="106" fill="hold">
                            <p:stCondLst>
                              <p:cond delay="11000"/>
                            </p:stCondLst>
                            <p:childTnLst>
                              <p:par>
                                <p:cTn id="107" presetID="2" presetClass="entr" presetSubtype="4" decel="100000" fill="hold" nodeType="afterEffect">
                                  <p:stCondLst>
                                    <p:cond delay="0"/>
                                  </p:stCondLst>
                                  <p:childTnLst>
                                    <p:set>
                                      <p:cBhvr>
                                        <p:cTn id="108" dur="1" fill="hold">
                                          <p:stCondLst>
                                            <p:cond delay="0"/>
                                          </p:stCondLst>
                                        </p:cTn>
                                        <p:tgtEl>
                                          <p:spTgt spid="37"/>
                                        </p:tgtEl>
                                        <p:attrNameLst>
                                          <p:attrName>style.visibility</p:attrName>
                                        </p:attrNameLst>
                                      </p:cBhvr>
                                      <p:to>
                                        <p:strVal val="visible"/>
                                      </p:to>
                                    </p:set>
                                    <p:anim calcmode="lin" valueType="num">
                                      <p:cBhvr additive="base">
                                        <p:cTn id="109" dur="500" fill="hold"/>
                                        <p:tgtEl>
                                          <p:spTgt spid="37"/>
                                        </p:tgtEl>
                                        <p:attrNameLst>
                                          <p:attrName>ppt_x</p:attrName>
                                        </p:attrNameLst>
                                      </p:cBhvr>
                                      <p:tavLst>
                                        <p:tav tm="0">
                                          <p:val>
                                            <p:strVal val="#ppt_x"/>
                                          </p:val>
                                        </p:tav>
                                        <p:tav tm="100000">
                                          <p:val>
                                            <p:strVal val="#ppt_x"/>
                                          </p:val>
                                        </p:tav>
                                      </p:tavLst>
                                    </p:anim>
                                    <p:anim calcmode="lin" valueType="num">
                                      <p:cBhvr additive="base">
                                        <p:cTn id="110" dur="500" fill="hold"/>
                                        <p:tgtEl>
                                          <p:spTgt spid="37"/>
                                        </p:tgtEl>
                                        <p:attrNameLst>
                                          <p:attrName>ppt_y</p:attrName>
                                        </p:attrNameLst>
                                      </p:cBhvr>
                                      <p:tavLst>
                                        <p:tav tm="0">
                                          <p:val>
                                            <p:strVal val="1+#ppt_h/2"/>
                                          </p:val>
                                        </p:tav>
                                        <p:tav tm="100000">
                                          <p:val>
                                            <p:strVal val="#ppt_y"/>
                                          </p:val>
                                        </p:tav>
                                      </p:tavLst>
                                    </p:anim>
                                  </p:childTnLst>
                                </p:cTn>
                              </p:par>
                              <p:par>
                                <p:cTn id="111" presetID="10" presetClass="entr" presetSubtype="0" fill="hold" grpId="0" nodeType="withEffect">
                                  <p:stCondLst>
                                    <p:cond delay="0"/>
                                  </p:stCondLst>
                                  <p:childTnLst>
                                    <p:set>
                                      <p:cBhvr>
                                        <p:cTn id="112" dur="1" fill="hold">
                                          <p:stCondLst>
                                            <p:cond delay="0"/>
                                          </p:stCondLst>
                                        </p:cTn>
                                        <p:tgtEl>
                                          <p:spTgt spid="40"/>
                                        </p:tgtEl>
                                        <p:attrNameLst>
                                          <p:attrName>style.visibility</p:attrName>
                                        </p:attrNameLst>
                                      </p:cBhvr>
                                      <p:to>
                                        <p:strVal val="visible"/>
                                      </p:to>
                                    </p:set>
                                    <p:animEffect transition="in" filter="fade">
                                      <p:cBhvr>
                                        <p:cTn id="113" dur="7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68" grpId="0" animBg="1"/>
      <p:bldP spid="69" grpId="0" animBg="1"/>
      <p:bldP spid="46" grpId="0" animBg="1"/>
      <p:bldP spid="47" grpId="0" animBg="1"/>
      <p:bldP spid="51" grpId="0" animBg="1"/>
      <p:bldP spid="52" grpId="0" animBg="1"/>
      <p:bldP spid="53" grpId="0" animBg="1"/>
      <p:bldP spid="54" grpId="0" animBg="1"/>
      <p:bldP spid="58" grpId="0" animBg="1"/>
      <p:bldP spid="59" grpId="0" animBg="1"/>
      <p:bldP spid="60" grpId="0" animBg="1"/>
      <p:bldP spid="64" grpId="0"/>
      <p:bldP spid="65" grpId="0"/>
      <p:bldP spid="66" grpId="0"/>
      <p:bldP spid="67" grpId="0"/>
      <p:bldP spid="34" grpId="0" animBg="1"/>
      <p:bldP spid="35" grpId="0" animBg="1"/>
      <p:bldP spid="36" grpId="0" animBg="1"/>
      <p:bldP spid="4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How to view statistic</a:t>
            </a:r>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pic>
        <p:nvPicPr>
          <p:cNvPr id="10" name="Content Placeholder 9"/>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88614" y="1825625"/>
            <a:ext cx="2814771" cy="43513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6114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How to edit &amp; delete a habit</a:t>
            </a:r>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90810" y="1825625"/>
            <a:ext cx="2810380" cy="43513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43818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How to edit &amp; delete a habit</a:t>
            </a:r>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sp>
        <p:nvSpPr>
          <p:cNvPr id="3" name="Content Placeholder 2"/>
          <p:cNvSpPr>
            <a:spLocks noGrp="1"/>
          </p:cNvSpPr>
          <p:nvPr>
            <p:ph idx="1"/>
          </p:nvPr>
        </p:nvSpPr>
        <p:spPr/>
        <p:txBody>
          <a:bodyPr/>
          <a:lstStyle/>
          <a:p>
            <a:endParaRPr lang="en-US"/>
          </a:p>
        </p:txBody>
      </p:sp>
      <p:pic>
        <p:nvPicPr>
          <p:cNvPr id="6" name="Content Placeholder 7"/>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4690810" y="1825625"/>
            <a:ext cx="2810380" cy="43513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41810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How to edit &amp; delete a habit</a:t>
            </a:r>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pic>
        <p:nvPicPr>
          <p:cNvPr id="8" name="Content Placeholder 7"/>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89610" y="1825625"/>
            <a:ext cx="2812780" cy="43513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50116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How to edit &amp; delete a habit</a:t>
            </a:r>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pic>
        <p:nvPicPr>
          <p:cNvPr id="7" name="Content Placeholder 6"/>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685215" y="1825625"/>
            <a:ext cx="2821570" cy="43513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3485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How to view habit’s calendar</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spTree>
    <p:extLst>
      <p:ext uri="{BB962C8B-B14F-4D97-AF65-F5344CB8AC3E}">
        <p14:creationId xmlns:p14="http://schemas.microsoft.com/office/powerpoint/2010/main" val="918401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How to set filter</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spTree>
    <p:extLst>
      <p:ext uri="{BB962C8B-B14F-4D97-AF65-F5344CB8AC3E}">
        <p14:creationId xmlns:p14="http://schemas.microsoft.com/office/powerpoint/2010/main" val="3826198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How to set setting</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spTree>
    <p:extLst>
      <p:ext uri="{BB962C8B-B14F-4D97-AF65-F5344CB8AC3E}">
        <p14:creationId xmlns:p14="http://schemas.microsoft.com/office/powerpoint/2010/main" val="3614899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How to view user’s profile</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spTree>
    <p:extLst>
      <p:ext uri="{BB962C8B-B14F-4D97-AF65-F5344CB8AC3E}">
        <p14:creationId xmlns:p14="http://schemas.microsoft.com/office/powerpoint/2010/main" val="3943728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How to add note</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spTree>
    <p:extLst>
      <p:ext uri="{BB962C8B-B14F-4D97-AF65-F5344CB8AC3E}">
        <p14:creationId xmlns:p14="http://schemas.microsoft.com/office/powerpoint/2010/main" val="1007310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latin typeface="Cambria" panose="02040503050406030204" pitchFamily="18" charset="0"/>
                <a:ea typeface="Cambria" panose="02040503050406030204" pitchFamily="18" charset="0"/>
              </a:rPr>
              <a:t>1. Introduction</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r>
              <a:rPr lang="en-US" dirty="0">
                <a:latin typeface="Cambria" panose="02040503050406030204" pitchFamily="18" charset="0"/>
                <a:ea typeface="Cambria" panose="02040503050406030204" pitchFamily="18" charset="0"/>
              </a:rPr>
              <a:t>Habits are routine behaviors done on a regular basis. They are recurrent and often unconscious patterns of behavior and are acquired through frequent repetition. Many of these are unconscious as we don’t even realize, we are doing them.</a:t>
            </a:r>
          </a:p>
          <a:p>
            <a:r>
              <a:rPr lang="en-US" dirty="0">
                <a:latin typeface="Cambria" panose="02040503050406030204" pitchFamily="18" charset="0"/>
                <a:ea typeface="Cambria" panose="02040503050406030204" pitchFamily="18" charset="0"/>
              </a:rPr>
              <a:t>Good habits are hard to develop when we use the typical tactic of trying to pump up our motivation to overcome our psychological resistance. Research has shown that motivation is an ineffective factor or creating lasting behavior change. Fortunately, we have also build an excellent alternative, which is called VHT. It let us tunnel right through the resistance barrier. </a:t>
            </a:r>
          </a:p>
          <a:p>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spTree>
    <p:extLst>
      <p:ext uri="{BB962C8B-B14F-4D97-AF65-F5344CB8AC3E}">
        <p14:creationId xmlns:p14="http://schemas.microsoft.com/office/powerpoint/2010/main" val="3356911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Demonstration</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spTree>
    <p:extLst>
      <p:ext uri="{BB962C8B-B14F-4D97-AF65-F5344CB8AC3E}">
        <p14:creationId xmlns:p14="http://schemas.microsoft.com/office/powerpoint/2010/main" val="25801683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Approach</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r>
              <a:rPr lang="en-US" dirty="0" err="1" smtClean="0"/>
              <a:t>Nói</a:t>
            </a:r>
            <a:r>
              <a:rPr lang="en-US" dirty="0" smtClean="0"/>
              <a:t> </a:t>
            </a:r>
            <a:r>
              <a:rPr lang="en-US" dirty="0" err="1" smtClean="0"/>
              <a:t>về</a:t>
            </a:r>
            <a:r>
              <a:rPr lang="en-US" dirty="0" smtClean="0"/>
              <a:t> level </a:t>
            </a:r>
            <a:r>
              <a:rPr lang="en-US" dirty="0" err="1" smtClean="0"/>
              <a:t>của</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và</a:t>
            </a:r>
            <a:r>
              <a:rPr lang="en-US" dirty="0" smtClean="0"/>
              <a:t> </a:t>
            </a:r>
            <a:r>
              <a:rPr lang="en-US" dirty="0" err="1" smtClean="0"/>
              <a:t>cách</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cũng</a:t>
            </a:r>
            <a:r>
              <a:rPr lang="en-US" dirty="0" smtClean="0"/>
              <a:t> </a:t>
            </a:r>
            <a:r>
              <a:rPr lang="en-US" dirty="0" err="1" smtClean="0"/>
              <a:t>như</a:t>
            </a:r>
            <a:r>
              <a:rPr lang="en-US" dirty="0" smtClean="0"/>
              <a:t> </a:t>
            </a:r>
            <a:r>
              <a:rPr lang="en-US" dirty="0" err="1" smtClean="0"/>
              <a:t>những</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liên</a:t>
            </a:r>
            <a:r>
              <a:rPr lang="en-US" dirty="0" smtClean="0"/>
              <a:t> </a:t>
            </a:r>
            <a:r>
              <a:rPr lang="en-US" dirty="0" err="1" smtClean="0"/>
              <a:t>quan</a:t>
            </a:r>
            <a:r>
              <a:rPr lang="en-US" dirty="0" smtClean="0"/>
              <a:t> </a:t>
            </a:r>
            <a:r>
              <a:rPr lang="en-US" dirty="0" err="1" smtClean="0"/>
              <a:t>về</a:t>
            </a:r>
            <a:r>
              <a:rPr lang="en-US" dirty="0" smtClean="0"/>
              <a:t> </a:t>
            </a:r>
            <a:r>
              <a:rPr lang="en-US" dirty="0" err="1" smtClean="0"/>
              <a:t>việc</a:t>
            </a:r>
            <a:r>
              <a:rPr lang="en-US" dirty="0" smtClean="0"/>
              <a:t> </a:t>
            </a:r>
            <a:r>
              <a:rPr lang="en-US" dirty="0" err="1" smtClean="0"/>
              <a:t>này</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spTree>
    <p:extLst>
      <p:ext uri="{BB962C8B-B14F-4D97-AF65-F5344CB8AC3E}">
        <p14:creationId xmlns:p14="http://schemas.microsoft.com/office/powerpoint/2010/main" val="526543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How to solve the issue</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spTree>
    <p:extLst>
      <p:ext uri="{BB962C8B-B14F-4D97-AF65-F5344CB8AC3E}">
        <p14:creationId xmlns:p14="http://schemas.microsoft.com/office/powerpoint/2010/main" val="751267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Work flow</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spTree>
    <p:extLst>
      <p:ext uri="{BB962C8B-B14F-4D97-AF65-F5344CB8AC3E}">
        <p14:creationId xmlns:p14="http://schemas.microsoft.com/office/powerpoint/2010/main" val="3762458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4. Outcome</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r>
              <a:rPr lang="en-US" dirty="0" err="1" smtClean="0"/>
              <a:t>Nói</a:t>
            </a:r>
            <a:r>
              <a:rPr lang="en-US" dirty="0" smtClean="0"/>
              <a:t> </a:t>
            </a:r>
            <a:r>
              <a:rPr lang="en-US" dirty="0" err="1" smtClean="0"/>
              <a:t>về</a:t>
            </a:r>
            <a:r>
              <a:rPr lang="en-US" dirty="0" smtClean="0"/>
              <a:t> </a:t>
            </a:r>
            <a:r>
              <a:rPr lang="en-US" dirty="0" err="1" smtClean="0"/>
              <a:t>những</a:t>
            </a:r>
            <a:r>
              <a:rPr lang="en-US" dirty="0" smtClean="0"/>
              <a:t> </a:t>
            </a:r>
            <a:r>
              <a:rPr lang="en-US" dirty="0" err="1" smtClean="0"/>
              <a:t>giá</a:t>
            </a:r>
            <a:r>
              <a:rPr lang="en-US" dirty="0" smtClean="0"/>
              <a:t> </a:t>
            </a:r>
            <a:r>
              <a:rPr lang="en-US" dirty="0" err="1" smtClean="0"/>
              <a:t>trị</a:t>
            </a:r>
            <a:r>
              <a:rPr lang="en-US" dirty="0" smtClean="0"/>
              <a:t> </a:t>
            </a:r>
            <a:r>
              <a:rPr lang="en-US" dirty="0" err="1" smtClean="0"/>
              <a:t>mang</a:t>
            </a:r>
            <a:r>
              <a:rPr lang="en-US" dirty="0" smtClean="0"/>
              <a:t> </a:t>
            </a:r>
            <a:r>
              <a:rPr lang="en-US" dirty="0" err="1" smtClean="0"/>
              <a:t>lại</a:t>
            </a:r>
            <a:r>
              <a:rPr lang="en-US" dirty="0" smtClean="0"/>
              <a:t> </a:t>
            </a:r>
            <a:r>
              <a:rPr lang="en-US" dirty="0" err="1" smtClean="0"/>
              <a:t>cho</a:t>
            </a:r>
            <a:r>
              <a:rPr lang="en-US" dirty="0" smtClean="0"/>
              <a:t> </a:t>
            </a:r>
            <a:r>
              <a:rPr lang="en-US" dirty="0" err="1" smtClean="0"/>
              <a:t>người</a:t>
            </a:r>
            <a:r>
              <a:rPr lang="en-US" dirty="0" smtClean="0"/>
              <a:t> </a:t>
            </a:r>
            <a:r>
              <a:rPr lang="en-US" dirty="0" err="1" smtClean="0"/>
              <a:t>dùng</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spTree>
    <p:extLst>
      <p:ext uri="{BB962C8B-B14F-4D97-AF65-F5344CB8AC3E}">
        <p14:creationId xmlns:p14="http://schemas.microsoft.com/office/powerpoint/2010/main" val="906501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5. Future plan</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r>
              <a:rPr lang="en-US" dirty="0" err="1" smtClean="0"/>
              <a:t>Nói</a:t>
            </a:r>
            <a:r>
              <a:rPr lang="en-US" dirty="0" smtClean="0"/>
              <a:t> </a:t>
            </a:r>
            <a:r>
              <a:rPr lang="en-US" dirty="0" err="1" smtClean="0"/>
              <a:t>về</a:t>
            </a:r>
            <a:r>
              <a:rPr lang="en-US" dirty="0" smtClean="0"/>
              <a:t> </a:t>
            </a:r>
            <a:r>
              <a:rPr lang="en-US" dirty="0" err="1" smtClean="0"/>
              <a:t>những</a:t>
            </a:r>
            <a:r>
              <a:rPr lang="en-US" dirty="0" smtClean="0"/>
              <a:t> </a:t>
            </a:r>
            <a:r>
              <a:rPr lang="en-US" dirty="0" err="1" smtClean="0"/>
              <a:t>điều</a:t>
            </a:r>
            <a:r>
              <a:rPr lang="en-US" dirty="0" smtClean="0"/>
              <a:t> </a:t>
            </a:r>
            <a:r>
              <a:rPr lang="en-US" dirty="0" err="1" smtClean="0"/>
              <a:t>mà</a:t>
            </a:r>
            <a:r>
              <a:rPr lang="en-US" dirty="0" smtClean="0"/>
              <a:t> app </a:t>
            </a:r>
            <a:r>
              <a:rPr lang="en-US" dirty="0" err="1" smtClean="0"/>
              <a:t>sẽ</a:t>
            </a:r>
            <a:r>
              <a:rPr lang="en-US" dirty="0" smtClean="0"/>
              <a:t> </a:t>
            </a:r>
            <a:r>
              <a:rPr lang="en-US" dirty="0" err="1" smtClean="0"/>
              <a:t>hiện</a:t>
            </a:r>
            <a:r>
              <a:rPr lang="en-US" dirty="0" smtClean="0"/>
              <a:t> </a:t>
            </a:r>
            <a:r>
              <a:rPr lang="en-US" dirty="0" err="1" smtClean="0"/>
              <a:t>thực</a:t>
            </a:r>
            <a:r>
              <a:rPr lang="en-US" dirty="0" smtClean="0"/>
              <a:t> </a:t>
            </a:r>
            <a:r>
              <a:rPr lang="en-US" dirty="0" err="1" smtClean="0"/>
              <a:t>sau</a:t>
            </a:r>
            <a:r>
              <a:rPr lang="en-US" dirty="0" smtClean="0"/>
              <a:t> </a:t>
            </a:r>
            <a:r>
              <a:rPr lang="en-US" dirty="0" err="1" smtClean="0"/>
              <a:t>này</a:t>
            </a:r>
            <a:endParaRPr lang="en-US" dirty="0" smtClean="0"/>
          </a:p>
          <a:p>
            <a:r>
              <a:rPr lang="en-US" dirty="0" smtClean="0"/>
              <a:t>GPS tracking, habit social network,… </a:t>
            </a:r>
            <a:r>
              <a:rPr lang="en-US" dirty="0" err="1" smtClean="0"/>
              <a:t>không</a:t>
            </a:r>
            <a:r>
              <a:rPr lang="en-US" dirty="0" smtClean="0"/>
              <a:t> implement </a:t>
            </a:r>
            <a:r>
              <a:rPr lang="en-US" dirty="0" err="1" smtClean="0"/>
              <a:t>nhưng</a:t>
            </a:r>
            <a:r>
              <a:rPr lang="en-US" dirty="0" smtClean="0"/>
              <a:t> </a:t>
            </a:r>
            <a:r>
              <a:rPr lang="en-US" dirty="0" err="1" smtClean="0"/>
              <a:t>phải</a:t>
            </a:r>
            <a:r>
              <a:rPr lang="en-US" dirty="0" smtClean="0"/>
              <a:t> </a:t>
            </a:r>
            <a:r>
              <a:rPr lang="en-US" dirty="0" err="1" smtClean="0"/>
              <a:t>có</a:t>
            </a:r>
            <a:r>
              <a:rPr lang="en-US" dirty="0" smtClean="0"/>
              <a:t> demo </a:t>
            </a:r>
            <a:r>
              <a:rPr lang="en-US" dirty="0" err="1" smtClean="0"/>
              <a:t>hướng</a:t>
            </a:r>
            <a:r>
              <a:rPr lang="en-US" dirty="0" smtClean="0"/>
              <a:t> </a:t>
            </a:r>
            <a:r>
              <a:rPr lang="en-US" dirty="0" err="1" smtClean="0"/>
              <a:t>đi</a:t>
            </a:r>
            <a:r>
              <a:rPr lang="en-US" dirty="0" smtClean="0"/>
              <a:t> </a:t>
            </a:r>
            <a:r>
              <a:rPr lang="en-US" dirty="0" err="1" smtClean="0"/>
              <a:t>cụ</a:t>
            </a:r>
            <a:r>
              <a:rPr lang="en-US" dirty="0" smtClean="0"/>
              <a:t> </a:t>
            </a:r>
            <a:r>
              <a:rPr lang="en-US" dirty="0" err="1" smtClean="0"/>
              <a:t>thể</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spTree>
    <p:extLst>
      <p:ext uri="{BB962C8B-B14F-4D97-AF65-F5344CB8AC3E}">
        <p14:creationId xmlns:p14="http://schemas.microsoft.com/office/powerpoint/2010/main" val="2022834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2. Issues</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pPr lvl="0"/>
            <a:r>
              <a:rPr lang="en-US" dirty="0">
                <a:latin typeface="Cambria" panose="02040503050406030204" pitchFamily="18" charset="0"/>
                <a:ea typeface="Cambria" panose="02040503050406030204" pitchFamily="18" charset="0"/>
              </a:rPr>
              <a:t>Everyday our lives are governed by habit. These habits are the little routines and small ways of doing things.</a:t>
            </a:r>
          </a:p>
          <a:p>
            <a:pPr lvl="0"/>
            <a:r>
              <a:rPr lang="en-US" dirty="0">
                <a:latin typeface="Cambria" panose="02040503050406030204" pitchFamily="18" charset="0"/>
                <a:ea typeface="Cambria" panose="02040503050406030204" pitchFamily="18" charset="0"/>
              </a:rPr>
              <a:t>Most people are unaware or are only slightly aware that they’re doing them.</a:t>
            </a:r>
          </a:p>
          <a:p>
            <a:pPr lvl="0"/>
            <a:r>
              <a:rPr lang="en-US" dirty="0">
                <a:latin typeface="Cambria" panose="02040503050406030204" pitchFamily="18" charset="0"/>
                <a:ea typeface="Cambria" panose="02040503050406030204" pitchFamily="18" charset="0"/>
              </a:rPr>
              <a:t>VHT helps you to set goals, keep track of your habits and tackle your bad habits.</a:t>
            </a:r>
          </a:p>
          <a:p>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spTree>
    <p:extLst>
      <p:ext uri="{BB962C8B-B14F-4D97-AF65-F5344CB8AC3E}">
        <p14:creationId xmlns:p14="http://schemas.microsoft.com/office/powerpoint/2010/main" val="115186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Case study:</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spTree>
    <p:extLst>
      <p:ext uri="{BB962C8B-B14F-4D97-AF65-F5344CB8AC3E}">
        <p14:creationId xmlns:p14="http://schemas.microsoft.com/office/powerpoint/2010/main" val="71606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3. Idea &amp; Solution:</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r>
              <a:rPr lang="en-US" dirty="0" smtClean="0">
                <a:latin typeface="Cambria" panose="02040503050406030204" pitchFamily="18" charset="0"/>
                <a:ea typeface="Cambria" panose="02040503050406030204" pitchFamily="18" charset="0"/>
              </a:rPr>
              <a:t>3.1 Our ideas</a:t>
            </a:r>
          </a:p>
          <a:p>
            <a:r>
              <a:rPr lang="en-US" dirty="0" smtClean="0">
                <a:latin typeface="Cambria" panose="02040503050406030204" pitchFamily="18" charset="0"/>
                <a:ea typeface="Cambria" panose="02040503050406030204" pitchFamily="18" charset="0"/>
              </a:rPr>
              <a:t>3.2 Issues</a:t>
            </a:r>
          </a:p>
          <a:p>
            <a:r>
              <a:rPr lang="en-US" dirty="0" smtClean="0">
                <a:latin typeface="Cambria" panose="02040503050406030204" pitchFamily="18" charset="0"/>
                <a:ea typeface="Cambria" panose="02040503050406030204" pitchFamily="18" charset="0"/>
              </a:rPr>
              <a:t>3.3 Solution</a:t>
            </a:r>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spTree>
    <p:extLst>
      <p:ext uri="{BB962C8B-B14F-4D97-AF65-F5344CB8AC3E}">
        <p14:creationId xmlns:p14="http://schemas.microsoft.com/office/powerpoint/2010/main" val="3310555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3.1 Our ideas</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r>
              <a:rPr lang="en-US" dirty="0" smtClean="0">
                <a:latin typeface="Cambria" panose="02040503050406030204" pitchFamily="18" charset="0"/>
                <a:ea typeface="Cambria" panose="02040503050406030204" pitchFamily="18" charset="0"/>
              </a:rPr>
              <a:t>We will develop an application which </a:t>
            </a:r>
            <a:r>
              <a:rPr lang="en-US" dirty="0">
                <a:latin typeface="Cambria" panose="02040503050406030204" pitchFamily="18" charset="0"/>
                <a:ea typeface="Cambria" panose="02040503050406030204" pitchFamily="18" charset="0"/>
              </a:rPr>
              <a:t>can be made for daily use, so you get a very clear overview of all your good and bad habits. By keeping a habit tracker, you are more conscious of your behaviors. You know actually what you are doing, more importantly, what not, what you should do. Without this tracker it can be very easy to believe you are indeed doing everything you want, but in the meantime, secretly, you are not. The tracker is a tool to transform your goals into good habit. </a:t>
            </a:r>
            <a:endParaRPr lang="en-US"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spTree>
    <p:extLst>
      <p:ext uri="{BB962C8B-B14F-4D97-AF65-F5344CB8AC3E}">
        <p14:creationId xmlns:p14="http://schemas.microsoft.com/office/powerpoint/2010/main" val="1123977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3.2 Issues</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spTree>
    <p:extLst>
      <p:ext uri="{BB962C8B-B14F-4D97-AF65-F5344CB8AC3E}">
        <p14:creationId xmlns:p14="http://schemas.microsoft.com/office/powerpoint/2010/main" val="1939638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3.3 Solution</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r>
              <a:rPr lang="en-US" dirty="0"/>
              <a:t>Our proposed solution is to build an application called “VN Habit Tracker” to resolve the current problems. The application collects (in real-time) all habits from customer. Moreover, it specifically helps them to track their habits daily, weekly and monthly. This application motivates them by showing the notification and reminder which depend on their setting. Customer can check their currently process. We also design the app which has statistics that helps customer to see their efforts.</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4266" y="98743"/>
            <a:ext cx="1461684" cy="650557"/>
          </a:xfrm>
          <a:prstGeom prst="rect">
            <a:avLst/>
          </a:prstGeom>
        </p:spPr>
      </p:pic>
    </p:spTree>
    <p:extLst>
      <p:ext uri="{BB962C8B-B14F-4D97-AF65-F5344CB8AC3E}">
        <p14:creationId xmlns:p14="http://schemas.microsoft.com/office/powerpoint/2010/main" val="3438002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577</Words>
  <Application>Microsoft Office PowerPoint</Application>
  <PresentationFormat>Widescreen</PresentationFormat>
  <Paragraphs>69</Paragraphs>
  <Slides>35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Open Sans Extrabold</vt:lpstr>
      <vt:lpstr>宋体</vt:lpstr>
      <vt:lpstr>Arial</vt:lpstr>
      <vt:lpstr>Calibri</vt:lpstr>
      <vt:lpstr>Calibri Light</vt:lpstr>
      <vt:lpstr>Cambria</vt:lpstr>
      <vt:lpstr>Segoe UI</vt:lpstr>
      <vt:lpstr>Office Theme</vt:lpstr>
      <vt:lpstr>VN Habit Tracker</vt:lpstr>
      <vt:lpstr>PowerPoint Presentation</vt:lpstr>
      <vt:lpstr>1. Introduction</vt:lpstr>
      <vt:lpstr>2. Issues</vt:lpstr>
      <vt:lpstr>Case study:</vt:lpstr>
      <vt:lpstr>3. Idea &amp; Solution:</vt:lpstr>
      <vt:lpstr>3.1 Our ideas</vt:lpstr>
      <vt:lpstr>3.2 Issues</vt:lpstr>
      <vt:lpstr>3.3 Solution</vt:lpstr>
      <vt:lpstr>How to add a new habit</vt:lpstr>
      <vt:lpstr>How to add a new habit</vt:lpstr>
      <vt:lpstr>How to add a new habit</vt:lpstr>
      <vt:lpstr>How to add group</vt:lpstr>
      <vt:lpstr>How to add group</vt:lpstr>
      <vt:lpstr>How to add reminder</vt:lpstr>
      <vt:lpstr>How to add reminder</vt:lpstr>
      <vt:lpstr>How to delete reminder</vt:lpstr>
      <vt:lpstr>How to delete reminder</vt:lpstr>
      <vt:lpstr>How to view statistic</vt:lpstr>
      <vt:lpstr>How to view statistic</vt:lpstr>
      <vt:lpstr>How to edit &amp; delete a habit</vt:lpstr>
      <vt:lpstr>How to edit &amp; delete a habit</vt:lpstr>
      <vt:lpstr>How to edit &amp; delete a habit</vt:lpstr>
      <vt:lpstr>How to edit &amp; delete a habit</vt:lpstr>
      <vt:lpstr>How to view habit’s calendar</vt:lpstr>
      <vt:lpstr>How to set filter</vt:lpstr>
      <vt:lpstr>How to set setting</vt:lpstr>
      <vt:lpstr>How to view user’s profile</vt:lpstr>
      <vt:lpstr>How to add note</vt:lpstr>
      <vt:lpstr>Demonstration</vt:lpstr>
      <vt:lpstr>Approach</vt:lpstr>
      <vt:lpstr>How to solve the issue</vt:lpstr>
      <vt:lpstr>Work flow</vt:lpstr>
      <vt:lpstr>4. Outcome</vt:lpstr>
      <vt:lpstr>5. Future plan</vt:lpstr>
    </vt:vector>
  </TitlesOfParts>
  <Company>minhtuan6990@gmail.com / 01686898975</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VN Habit Tracker</dc:title>
  <dc:creator>Thang Nguyen</dc:creator>
  <cp:lastModifiedBy>Thang Nguyen</cp:lastModifiedBy>
  <cp:revision>13</cp:revision>
  <dcterms:created xsi:type="dcterms:W3CDTF">2018-11-25T01:22:11Z</dcterms:created>
  <dcterms:modified xsi:type="dcterms:W3CDTF">2018-11-29T06:24:48Z</dcterms:modified>
</cp:coreProperties>
</file>