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87DAB-1704-43FE-96A8-9D3C3C0FCEEB}" v="105" dt="2020-08-03T16:37:07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ũ hiển" userId="7fe02d1b2f8ce316" providerId="LiveId" clId="{CF12DF9D-7DBE-46BA-AD3C-98F68CD3F6B9}"/>
    <pc:docChg chg="modSld">
      <pc:chgData name="vũ hiển" userId="7fe02d1b2f8ce316" providerId="LiveId" clId="{CF12DF9D-7DBE-46BA-AD3C-98F68CD3F6B9}" dt="2020-08-04T03:23:15.515" v="30" actId="20577"/>
      <pc:docMkLst>
        <pc:docMk/>
      </pc:docMkLst>
      <pc:sldChg chg="modSp">
        <pc:chgData name="vũ hiển" userId="7fe02d1b2f8ce316" providerId="LiveId" clId="{CF12DF9D-7DBE-46BA-AD3C-98F68CD3F6B9}" dt="2020-08-04T03:23:15.515" v="30" actId="20577"/>
        <pc:sldMkLst>
          <pc:docMk/>
          <pc:sldMk cId="1163977204" sldId="256"/>
        </pc:sldMkLst>
        <pc:spChg chg="mod">
          <ac:chgData name="vũ hiển" userId="7fe02d1b2f8ce316" providerId="LiveId" clId="{CF12DF9D-7DBE-46BA-AD3C-98F68CD3F6B9}" dt="2020-08-04T03:23:15.515" v="30" actId="20577"/>
          <ac:spMkLst>
            <pc:docMk/>
            <pc:sldMk cId="1163977204" sldId="256"/>
            <ac:spMk id="3" creationId="{C38DABA9-E305-4F5E-A915-ADED9F2A2C29}"/>
          </ac:spMkLst>
        </pc:spChg>
      </pc:sldChg>
    </pc:docChg>
  </pc:docChgLst>
  <pc:docChgLst>
    <pc:chgData name="vũ hiển" userId="7fe02d1b2f8ce316" providerId="LiveId" clId="{D4287DAB-1704-43FE-96A8-9D3C3C0FCEEB}"/>
    <pc:docChg chg="undo custSel addSld delSld modSld">
      <pc:chgData name="vũ hiển" userId="7fe02d1b2f8ce316" providerId="LiveId" clId="{D4287DAB-1704-43FE-96A8-9D3C3C0FCEEB}" dt="2020-08-03T16:37:07.692" v="4107" actId="20577"/>
      <pc:docMkLst>
        <pc:docMk/>
      </pc:docMkLst>
      <pc:sldChg chg="modSp add">
        <pc:chgData name="vũ hiển" userId="7fe02d1b2f8ce316" providerId="LiveId" clId="{D4287DAB-1704-43FE-96A8-9D3C3C0FCEEB}" dt="2020-08-03T15:57:42.373" v="304" actId="20577"/>
        <pc:sldMkLst>
          <pc:docMk/>
          <pc:sldMk cId="1163977204" sldId="256"/>
        </pc:sldMkLst>
        <pc:spChg chg="mod">
          <ac:chgData name="vũ hiển" userId="7fe02d1b2f8ce316" providerId="LiveId" clId="{D4287DAB-1704-43FE-96A8-9D3C3C0FCEEB}" dt="2020-08-03T15:55:49.817" v="35" actId="20577"/>
          <ac:spMkLst>
            <pc:docMk/>
            <pc:sldMk cId="1163977204" sldId="256"/>
            <ac:spMk id="2" creationId="{0F9F20A6-63AA-43AC-AA33-EAF424E86B2F}"/>
          </ac:spMkLst>
        </pc:spChg>
        <pc:spChg chg="mod">
          <ac:chgData name="vũ hiển" userId="7fe02d1b2f8ce316" providerId="LiveId" clId="{D4287DAB-1704-43FE-96A8-9D3C3C0FCEEB}" dt="2020-08-03T15:57:42.373" v="304" actId="20577"/>
          <ac:spMkLst>
            <pc:docMk/>
            <pc:sldMk cId="1163977204" sldId="256"/>
            <ac:spMk id="3" creationId="{C38DABA9-E305-4F5E-A915-ADED9F2A2C29}"/>
          </ac:spMkLst>
        </pc:spChg>
      </pc:sldChg>
      <pc:sldChg chg="modSp add modTransition modAnim">
        <pc:chgData name="vũ hiển" userId="7fe02d1b2f8ce316" providerId="LiveId" clId="{D4287DAB-1704-43FE-96A8-9D3C3C0FCEEB}" dt="2020-08-03T16:30:04.850" v="4030"/>
        <pc:sldMkLst>
          <pc:docMk/>
          <pc:sldMk cId="334538353" sldId="257"/>
        </pc:sldMkLst>
        <pc:spChg chg="mod">
          <ac:chgData name="vũ hiển" userId="7fe02d1b2f8ce316" providerId="LiveId" clId="{D4287DAB-1704-43FE-96A8-9D3C3C0FCEEB}" dt="2020-08-03T16:06:14.401" v="581" actId="20577"/>
          <ac:spMkLst>
            <pc:docMk/>
            <pc:sldMk cId="334538353" sldId="257"/>
            <ac:spMk id="2" creationId="{D49B50C3-3869-4D84-8496-DB4697747922}"/>
          </ac:spMkLst>
        </pc:spChg>
        <pc:spChg chg="mod">
          <ac:chgData name="vũ hiển" userId="7fe02d1b2f8ce316" providerId="LiveId" clId="{D4287DAB-1704-43FE-96A8-9D3C3C0FCEEB}" dt="2020-08-03T16:05:56.662" v="563" actId="20577"/>
          <ac:spMkLst>
            <pc:docMk/>
            <pc:sldMk cId="334538353" sldId="257"/>
            <ac:spMk id="3" creationId="{7571FD3D-117A-4321-B82D-E65689631E29}"/>
          </ac:spMkLst>
        </pc:spChg>
      </pc:sldChg>
      <pc:sldChg chg="modSp add modTransition modAnim">
        <pc:chgData name="vũ hiển" userId="7fe02d1b2f8ce316" providerId="LiveId" clId="{D4287DAB-1704-43FE-96A8-9D3C3C0FCEEB}" dt="2020-08-03T16:32:13.690" v="4103" actId="20577"/>
        <pc:sldMkLst>
          <pc:docMk/>
          <pc:sldMk cId="2195911494" sldId="258"/>
        </pc:sldMkLst>
        <pc:spChg chg="mod">
          <ac:chgData name="vũ hiển" userId="7fe02d1b2f8ce316" providerId="LiveId" clId="{D4287DAB-1704-43FE-96A8-9D3C3C0FCEEB}" dt="2020-08-03T16:08:39.106" v="1015" actId="2711"/>
          <ac:spMkLst>
            <pc:docMk/>
            <pc:sldMk cId="2195911494" sldId="258"/>
            <ac:spMk id="2" creationId="{49A39D1B-F3D6-4BB2-801A-75E58DF128B3}"/>
          </ac:spMkLst>
        </pc:spChg>
        <pc:spChg chg="mod">
          <ac:chgData name="vũ hiển" userId="7fe02d1b2f8ce316" providerId="LiveId" clId="{D4287DAB-1704-43FE-96A8-9D3C3C0FCEEB}" dt="2020-08-03T16:32:13.690" v="4103" actId="20577"/>
          <ac:spMkLst>
            <pc:docMk/>
            <pc:sldMk cId="2195911494" sldId="258"/>
            <ac:spMk id="3" creationId="{34C83F29-D2B6-42F1-9701-5456F47A013E}"/>
          </ac:spMkLst>
        </pc:spChg>
      </pc:sldChg>
      <pc:sldChg chg="modSp add modTransition modAnim">
        <pc:chgData name="vũ hiển" userId="7fe02d1b2f8ce316" providerId="LiveId" clId="{D4287DAB-1704-43FE-96A8-9D3C3C0FCEEB}" dt="2020-08-03T16:30:16.969" v="4032"/>
        <pc:sldMkLst>
          <pc:docMk/>
          <pc:sldMk cId="2661662492" sldId="259"/>
        </pc:sldMkLst>
        <pc:spChg chg="mod">
          <ac:chgData name="vũ hiển" userId="7fe02d1b2f8ce316" providerId="LiveId" clId="{D4287DAB-1704-43FE-96A8-9D3C3C0FCEEB}" dt="2020-08-03T16:09:33.816" v="1093" actId="20577"/>
          <ac:spMkLst>
            <pc:docMk/>
            <pc:sldMk cId="2661662492" sldId="259"/>
            <ac:spMk id="2" creationId="{9F0641B9-6F41-4C77-8494-606BA0922280}"/>
          </ac:spMkLst>
        </pc:spChg>
        <pc:spChg chg="mod">
          <ac:chgData name="vũ hiển" userId="7fe02d1b2f8ce316" providerId="LiveId" clId="{D4287DAB-1704-43FE-96A8-9D3C3C0FCEEB}" dt="2020-08-03T16:17:58.652" v="2055" actId="20577"/>
          <ac:spMkLst>
            <pc:docMk/>
            <pc:sldMk cId="2661662492" sldId="259"/>
            <ac:spMk id="3" creationId="{207CCECA-2EB3-47B4-90D6-72D383BF38D3}"/>
          </ac:spMkLst>
        </pc:spChg>
      </pc:sldChg>
      <pc:sldChg chg="add del">
        <pc:chgData name="vũ hiển" userId="7fe02d1b2f8ce316" providerId="LiveId" clId="{D4287DAB-1704-43FE-96A8-9D3C3C0FCEEB}" dt="2020-08-03T16:14:16.809" v="1559" actId="2696"/>
        <pc:sldMkLst>
          <pc:docMk/>
          <pc:sldMk cId="931994781" sldId="260"/>
        </pc:sldMkLst>
      </pc:sldChg>
      <pc:sldChg chg="modSp add modTransition modAnim">
        <pc:chgData name="vũ hiển" userId="7fe02d1b2f8ce316" providerId="LiveId" clId="{D4287DAB-1704-43FE-96A8-9D3C3C0FCEEB}" dt="2020-08-03T16:30:34.094" v="4035" actId="5793"/>
        <pc:sldMkLst>
          <pc:docMk/>
          <pc:sldMk cId="4166537968" sldId="261"/>
        </pc:sldMkLst>
        <pc:spChg chg="mod">
          <ac:chgData name="vũ hiển" userId="7fe02d1b2f8ce316" providerId="LiveId" clId="{D4287DAB-1704-43FE-96A8-9D3C3C0FCEEB}" dt="2020-08-03T16:30:34.094" v="4035" actId="5793"/>
          <ac:spMkLst>
            <pc:docMk/>
            <pc:sldMk cId="4166537968" sldId="261"/>
            <ac:spMk id="3" creationId="{207CCECA-2EB3-47B4-90D6-72D383BF38D3}"/>
          </ac:spMkLst>
        </pc:spChg>
      </pc:sldChg>
      <pc:sldChg chg="modSp add modTransition modAnim">
        <pc:chgData name="vũ hiển" userId="7fe02d1b2f8ce316" providerId="LiveId" clId="{D4287DAB-1704-43FE-96A8-9D3C3C0FCEEB}" dt="2020-08-03T16:30:41.956" v="4037"/>
        <pc:sldMkLst>
          <pc:docMk/>
          <pc:sldMk cId="1455387443" sldId="262"/>
        </pc:sldMkLst>
        <pc:spChg chg="mod">
          <ac:chgData name="vũ hiển" userId="7fe02d1b2f8ce316" providerId="LiveId" clId="{D4287DAB-1704-43FE-96A8-9D3C3C0FCEEB}" dt="2020-08-03T16:23:21.612" v="3181" actId="20577"/>
          <ac:spMkLst>
            <pc:docMk/>
            <pc:sldMk cId="1455387443" sldId="262"/>
            <ac:spMk id="3" creationId="{207CCECA-2EB3-47B4-90D6-72D383BF38D3}"/>
          </ac:spMkLst>
        </pc:spChg>
      </pc:sldChg>
      <pc:sldChg chg="modSp add modTransition modAnim">
        <pc:chgData name="vũ hiển" userId="7fe02d1b2f8ce316" providerId="LiveId" clId="{D4287DAB-1704-43FE-96A8-9D3C3C0FCEEB}" dt="2020-08-03T16:30:46.043" v="4038"/>
        <pc:sldMkLst>
          <pc:docMk/>
          <pc:sldMk cId="3772375683" sldId="263"/>
        </pc:sldMkLst>
        <pc:spChg chg="mod">
          <ac:chgData name="vũ hiển" userId="7fe02d1b2f8ce316" providerId="LiveId" clId="{D4287DAB-1704-43FE-96A8-9D3C3C0FCEEB}" dt="2020-08-03T16:24:19.585" v="3286" actId="20577"/>
          <ac:spMkLst>
            <pc:docMk/>
            <pc:sldMk cId="3772375683" sldId="263"/>
            <ac:spMk id="2" creationId="{9F0641B9-6F41-4C77-8494-606BA0922280}"/>
          </ac:spMkLst>
        </pc:spChg>
        <pc:spChg chg="mod">
          <ac:chgData name="vũ hiển" userId="7fe02d1b2f8ce316" providerId="LiveId" clId="{D4287DAB-1704-43FE-96A8-9D3C3C0FCEEB}" dt="2020-08-03T16:25:06.242" v="3500" actId="20577"/>
          <ac:spMkLst>
            <pc:docMk/>
            <pc:sldMk cId="3772375683" sldId="263"/>
            <ac:spMk id="3" creationId="{207CCECA-2EB3-47B4-90D6-72D383BF38D3}"/>
          </ac:spMkLst>
        </pc:spChg>
      </pc:sldChg>
      <pc:sldChg chg="modSp add modTransition modAnim">
        <pc:chgData name="vũ hiển" userId="7fe02d1b2f8ce316" providerId="LiveId" clId="{D4287DAB-1704-43FE-96A8-9D3C3C0FCEEB}" dt="2020-08-03T16:37:07.692" v="4107" actId="20577"/>
        <pc:sldMkLst>
          <pc:docMk/>
          <pc:sldMk cId="1827397763" sldId="264"/>
        </pc:sldMkLst>
        <pc:spChg chg="mod">
          <ac:chgData name="vũ hiển" userId="7fe02d1b2f8ce316" providerId="LiveId" clId="{D4287DAB-1704-43FE-96A8-9D3C3C0FCEEB}" dt="2020-08-03T16:25:18.712" v="3530" actId="20577"/>
          <ac:spMkLst>
            <pc:docMk/>
            <pc:sldMk cId="1827397763" sldId="264"/>
            <ac:spMk id="2" creationId="{9F0641B9-6F41-4C77-8494-606BA0922280}"/>
          </ac:spMkLst>
        </pc:spChg>
        <pc:spChg chg="mod">
          <ac:chgData name="vũ hiển" userId="7fe02d1b2f8ce316" providerId="LiveId" clId="{D4287DAB-1704-43FE-96A8-9D3C3C0FCEEB}" dt="2020-08-03T16:37:07.692" v="4107" actId="20577"/>
          <ac:spMkLst>
            <pc:docMk/>
            <pc:sldMk cId="1827397763" sldId="264"/>
            <ac:spMk id="3" creationId="{207CCECA-2EB3-47B4-90D6-72D383BF38D3}"/>
          </ac:spMkLst>
        </pc:spChg>
      </pc:sldChg>
      <pc:sldChg chg="delSp modSp add modTransition">
        <pc:chgData name="vũ hiển" userId="7fe02d1b2f8ce316" providerId="LiveId" clId="{D4287DAB-1704-43FE-96A8-9D3C3C0FCEEB}" dt="2020-08-03T16:29:54.278" v="4029"/>
        <pc:sldMkLst>
          <pc:docMk/>
          <pc:sldMk cId="3442303182" sldId="265"/>
        </pc:sldMkLst>
        <pc:spChg chg="mod">
          <ac:chgData name="vũ hiển" userId="7fe02d1b2f8ce316" providerId="LiveId" clId="{D4287DAB-1704-43FE-96A8-9D3C3C0FCEEB}" dt="2020-08-03T16:29:22.764" v="4021" actId="1076"/>
          <ac:spMkLst>
            <pc:docMk/>
            <pc:sldMk cId="3442303182" sldId="265"/>
            <ac:spMk id="2" creationId="{9F0641B9-6F41-4C77-8494-606BA0922280}"/>
          </ac:spMkLst>
        </pc:spChg>
        <pc:spChg chg="del mod">
          <ac:chgData name="vũ hiển" userId="7fe02d1b2f8ce316" providerId="LiveId" clId="{D4287DAB-1704-43FE-96A8-9D3C3C0FCEEB}" dt="2020-08-03T16:29:07.525" v="4017" actId="478"/>
          <ac:spMkLst>
            <pc:docMk/>
            <pc:sldMk cId="3442303182" sldId="265"/>
            <ac:spMk id="3" creationId="{207CCECA-2EB3-47B4-90D6-72D383BF38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6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08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0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09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5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9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3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7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3A74-3C83-48BF-AD9D-C1D771E624B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981DF0-28C2-4457-A739-09B01BF24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2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9F20A6-63AA-43AC-AA33-EAF424E86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Báo cáo project 2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38DABA9-E305-4F5E-A915-ADED9F2A2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60718"/>
          </a:xfrm>
        </p:spPr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Trích xuất dữ liệu sản phẩm từ Tiki và shopee</a:t>
            </a:r>
          </a:p>
          <a:p>
            <a:r>
              <a:rPr lang="en-US">
                <a:latin typeface="Abadi" panose="020B0604020104020204" pitchFamily="34" charset="0"/>
              </a:rPr>
              <a:t>Giảng viên h</a:t>
            </a:r>
            <a:r>
              <a:rPr lang="vi-VN"/>
              <a:t>ư</a:t>
            </a:r>
            <a:r>
              <a:rPr lang="en-US">
                <a:latin typeface="Abadi" panose="020B0604020104020204" pitchFamily="34" charset="0"/>
              </a:rPr>
              <a:t>ớng dẫn:TS.PHẠM ĐĂNG HẢI</a:t>
            </a:r>
          </a:p>
          <a:p>
            <a:r>
              <a:rPr lang="en-US">
                <a:latin typeface="Abadi" panose="020B0604020104020204" pitchFamily="34" charset="0"/>
              </a:rPr>
              <a:t>Sinh viên thực hiện: Vũ Ngọc Hiển</a:t>
            </a:r>
          </a:p>
          <a:p>
            <a:endParaRPr lang="en-US">
              <a:latin typeface="Abadi" panose="020B0604020104020204" pitchFamily="34" charset="0"/>
            </a:endParaRPr>
          </a:p>
          <a:p>
            <a:endParaRPr lang="en-US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7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9B50C3-3869-4D84-8496-DB469774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Mở đầu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571FD3D-117A-4321-B82D-E6568963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    </a:t>
            </a:r>
            <a:r>
              <a:rPr lang="vi-VN"/>
              <a:t>Tính đến </a:t>
            </a:r>
            <a:r>
              <a:rPr lang="en-US"/>
              <a:t>nay</a:t>
            </a:r>
            <a:r>
              <a:rPr lang="vi-VN"/>
              <a:t>, Việt Nam có 50,05 triệu người dùng internet, chiếm 53% dân số, tăng 6% so với năm 2016. Cùng với sự bùng nổ của internet lĩnh vực thương mại điện tử cũng phát triển mạnh. </a:t>
            </a:r>
            <a:r>
              <a:rPr lang="en-US"/>
              <a:t>Hiện tại</a:t>
            </a:r>
            <a:r>
              <a:rPr lang="vi-VN"/>
              <a:t>, có 2 trang web thương mại điện tử lớn nhất Việt Nam đó là tiki.com và shopee.com.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vi-VN"/>
          </a:p>
          <a:p>
            <a:r>
              <a:rPr lang="vi-VN"/>
              <a:t>     Cùng với sự phát triển của thương mai điện tử, dữ liệu về các sản phẩm trên thị trường cũng rất quan trọn</a:t>
            </a:r>
            <a:r>
              <a:rPr lang="en-US">
                <a:latin typeface="Abadi" panose="020B0604020104020204" pitchFamily="34" charset="0"/>
              </a:rPr>
              <a:t>g. Cần có một công cụ để trích xuất dữ liệu sản phẩm từ các trang web này.</a:t>
            </a:r>
            <a:endParaRPr lang="vi-VN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8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A39D1B-F3D6-4BB2-801A-75E58DF1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Giới thiệu sản phẩm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4C83F29-D2B6-42F1-9701-5456F47A0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     S</a:t>
            </a:r>
            <a:r>
              <a:rPr lang="vi-VN"/>
              <a:t>ản phẩm cho phép thu thập dữ liệu của sản phẩm từ 2 trang web thương mại điện tử lớn ở Việt Nam là tiki.com và shopee.com</a:t>
            </a:r>
            <a:endParaRPr lang="en-US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>
              <a:latin typeface="Abadi" panose="020B0604020104020204" pitchFamily="34" charset="0"/>
            </a:endParaRPr>
          </a:p>
          <a:p>
            <a:r>
              <a:rPr lang="en-US">
                <a:latin typeface="Abadi" panose="020B0604020104020204" pitchFamily="34" charset="0"/>
              </a:rPr>
              <a:t>     Ng</a:t>
            </a:r>
            <a:r>
              <a:rPr lang="vi-VN"/>
              <a:t>ư</a:t>
            </a:r>
            <a:r>
              <a:rPr lang="en-US">
                <a:latin typeface="Abadi" panose="020B0604020104020204" pitchFamily="34" charset="0"/>
              </a:rPr>
              <a:t>ời dung nhập từ khóa nào đó, ch</a:t>
            </a:r>
            <a:r>
              <a:rPr lang="vi-VN"/>
              <a:t>ư</a:t>
            </a:r>
            <a:r>
              <a:rPr lang="en-US">
                <a:latin typeface="Abadi" panose="020B0604020104020204" pitchFamily="34" charset="0"/>
              </a:rPr>
              <a:t>ơng trình sẽ thu thập dữ liệu về tất cả các sản phẩm liên quan đến từ khóa đó trên 2 trang web trên và l</a:t>
            </a:r>
            <a:r>
              <a:rPr lang="vi-VN"/>
              <a:t>ư</a:t>
            </a:r>
            <a:r>
              <a:rPr lang="en-US">
                <a:latin typeface="Abadi" panose="020B0604020104020204" pitchFamily="34" charset="0"/>
              </a:rPr>
              <a:t>u dữ liệu lại cho ng</a:t>
            </a:r>
            <a:r>
              <a:rPr lang="vi-VN"/>
              <a:t>ư</a:t>
            </a:r>
            <a:r>
              <a:rPr lang="en-US">
                <a:latin typeface="Abadi" panose="020B0604020104020204" pitchFamily="34" charset="0"/>
              </a:rPr>
              <a:t>ời dùng và xây dựng biểu đồ phân bố giá.</a:t>
            </a:r>
          </a:p>
        </p:txBody>
      </p:sp>
    </p:spTree>
    <p:extLst>
      <p:ext uri="{BB962C8B-B14F-4D97-AF65-F5344CB8AC3E}">
        <p14:creationId xmlns:p14="http://schemas.microsoft.com/office/powerpoint/2010/main" val="2195911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0641B9-6F41-4C77-8494-606BA0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Cách thức hoạt động của ch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ơng trình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07CCECA-2EB3-47B4-90D6-72D383BF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Ch</a:t>
            </a:r>
            <a:r>
              <a:rPr lang="vi-VN"/>
              <a:t>ư</a:t>
            </a:r>
            <a:r>
              <a:rPr lang="en-US">
                <a:latin typeface="Abadi" panose="020B0604020104020204" pitchFamily="34" charset="0"/>
              </a:rPr>
              <a:t>ơng trình sẽ sử dụng th</a:t>
            </a:r>
            <a:r>
              <a:rPr lang="vi-VN"/>
              <a:t>ư</a:t>
            </a:r>
            <a:r>
              <a:rPr lang="en-US">
                <a:latin typeface="Abadi" panose="020B0604020104020204" pitchFamily="34" charset="0"/>
              </a:rPr>
              <a:t> viện beautifulsoup của python để thực hiện tách các dữ liệu cần thiết ra khỏi tài liệu tổng thể html mà trang web trả về.</a:t>
            </a:r>
          </a:p>
          <a:p>
            <a:r>
              <a:rPr lang="en-US">
                <a:latin typeface="Abadi" panose="020B0604020104020204" pitchFamily="34" charset="0"/>
              </a:rPr>
              <a:t>Vấn đề đặt ra là phải lấy đ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ợc dữ liệu dạng html của tất cả sản phẩm.</a:t>
            </a:r>
          </a:p>
          <a:p>
            <a:r>
              <a:rPr lang="en-US">
                <a:latin typeface="Abadi" panose="020B0604020104020204" pitchFamily="34" charset="0"/>
              </a:rPr>
              <a:t>Lợi dụng công cụ tìm kiếm sản phẩm của trang web để thực hiện.</a:t>
            </a:r>
          </a:p>
        </p:txBody>
      </p:sp>
    </p:spTree>
    <p:extLst>
      <p:ext uri="{BB962C8B-B14F-4D97-AF65-F5344CB8AC3E}">
        <p14:creationId xmlns:p14="http://schemas.microsoft.com/office/powerpoint/2010/main" val="2661662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0641B9-6F41-4C77-8494-606BA0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Cách thức hoạt động của ch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ơng trình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07CCECA-2EB3-47B4-90D6-72D383BF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Đối với trang web Tiki.com</a:t>
            </a:r>
          </a:p>
          <a:p>
            <a:pPr lvl="1"/>
            <a:r>
              <a:rPr lang="en-US">
                <a:latin typeface="Abadi" panose="020B0604020104020204" pitchFamily="34" charset="0"/>
              </a:rPr>
              <a:t>Gửi request đến server của Tiki sử dụng th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 viên ‘request’ của python</a:t>
            </a:r>
          </a:p>
          <a:p>
            <a:pPr lvl="1"/>
            <a:r>
              <a:rPr lang="en-US">
                <a:latin typeface="Abadi" panose="020B0604020104020204" pitchFamily="34" charset="0"/>
              </a:rPr>
              <a:t>Tất cả dữ liệu của sản phẩm sẽ đ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ợc trả về d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ới dạng một file html</a:t>
            </a:r>
          </a:p>
          <a:p>
            <a:pPr lvl="1"/>
            <a:r>
              <a:rPr lang="en-US">
                <a:latin typeface="Abadi" panose="020B0604020104020204" pitchFamily="34" charset="0"/>
              </a:rPr>
              <a:t>Truyền file html đó vào th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 viện beautiful soup và thực hiện bóc tách dữ liệu rồi l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u lại.</a:t>
            </a:r>
          </a:p>
          <a:p>
            <a:pPr marL="457200" lvl="1" indent="0">
              <a:buNone/>
            </a:pPr>
            <a:endParaRPr lang="en-US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3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0641B9-6F41-4C77-8494-606BA0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Cách thức hoạt động của ch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ơng trình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07CCECA-2EB3-47B4-90D6-72D383BF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Đối với trang web shopee.com</a:t>
            </a:r>
          </a:p>
          <a:p>
            <a:pPr lvl="1"/>
            <a:r>
              <a:rPr lang="en-US">
                <a:latin typeface="Abadi" panose="020B0604020104020204" pitchFamily="34" charset="0"/>
              </a:rPr>
              <a:t>Dữ liệu trả về từ trang web không phải là mã html chứa tất cả dữ liệu sản phẩm, mà là các mã javascript.</a:t>
            </a:r>
          </a:p>
          <a:p>
            <a:pPr lvl="1"/>
            <a:r>
              <a:rPr lang="en-US">
                <a:latin typeface="Abadi" panose="020B0604020104020204" pitchFamily="34" charset="0"/>
              </a:rPr>
              <a:t>Cần một trình duyệt thực thi các mã này và gửi liến tiếp các request đến server sau đó mới có thể có đ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ợc file html chứa dữ liệu sản phẩm.</a:t>
            </a:r>
          </a:p>
          <a:p>
            <a:pPr lvl="1"/>
            <a:r>
              <a:rPr lang="en-US">
                <a:latin typeface="Abadi" panose="020B0604020104020204" pitchFamily="34" charset="0"/>
              </a:rPr>
              <a:t>Sử dụng module webdriver trong thư viện selenium để điều khiển trình duyệt thực thi các việc trên và sinh ra file html chứa dữ liệu.</a:t>
            </a:r>
          </a:p>
          <a:p>
            <a:pPr lvl="1"/>
            <a:r>
              <a:rPr lang="en-US">
                <a:latin typeface="Abadi" panose="020B0604020104020204" pitchFamily="34" charset="0"/>
              </a:rPr>
              <a:t>Truyền file html vào th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 viện beautiful soup và thực hiện bóc tách dữ liệu.</a:t>
            </a:r>
          </a:p>
        </p:txBody>
      </p:sp>
    </p:spTree>
    <p:extLst>
      <p:ext uri="{BB962C8B-B14F-4D97-AF65-F5344CB8AC3E}">
        <p14:creationId xmlns:p14="http://schemas.microsoft.com/office/powerpoint/2010/main" val="1455387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0641B9-6F41-4C77-8494-606BA0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Ưu điểm của sản phẩm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07CCECA-2EB3-47B4-90D6-72D383BF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Quá trình trích xuất diễn ra khá nhanh</a:t>
            </a:r>
          </a:p>
          <a:p>
            <a:r>
              <a:rPr lang="en-US">
                <a:latin typeface="Abadi" panose="020B0604020104020204" pitchFamily="34" charset="0"/>
              </a:rPr>
              <a:t>Trích xuất thông tin chính xác</a:t>
            </a:r>
          </a:p>
          <a:p>
            <a:r>
              <a:rPr lang="en-US">
                <a:latin typeface="Abadi" panose="020B0604020104020204" pitchFamily="34" charset="0"/>
              </a:rPr>
              <a:t>Không bị bỏ xót thông tin</a:t>
            </a:r>
          </a:p>
        </p:txBody>
      </p:sp>
    </p:spTree>
    <p:extLst>
      <p:ext uri="{BB962C8B-B14F-4D97-AF65-F5344CB8AC3E}">
        <p14:creationId xmlns:p14="http://schemas.microsoft.com/office/powerpoint/2010/main" val="3772375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0641B9-6F41-4C77-8494-606BA0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Nh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ợc điểm của sản phẩm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07CCECA-2EB3-47B4-90D6-72D383BF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Ch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a có giao diện đẹp và thân thiện</a:t>
            </a:r>
          </a:p>
          <a:p>
            <a:r>
              <a:rPr lang="en-US">
                <a:latin typeface="Abadi" panose="020B0604020104020204" pitchFamily="34" charset="0"/>
              </a:rPr>
              <a:t>Mới chỉ trích xuất đ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ợc dữ liệu sản phẩm dựa trên từ khóa và thông kê phân bố giá, cần mở rộng thêm nhiều tính năng</a:t>
            </a:r>
          </a:p>
          <a:p>
            <a:r>
              <a:rPr lang="en-US">
                <a:latin typeface="Abadi" panose="020B0604020104020204" pitchFamily="34" charset="0"/>
              </a:rPr>
              <a:t>Ch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a tận dụng đ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ợc các dữ liệu đã đ</a:t>
            </a:r>
            <a:r>
              <a:rPr lang="vi-VN">
                <a:latin typeface="Abadi" panose="020B0604020104020204" pitchFamily="34" charset="0"/>
              </a:rPr>
              <a:t>ư</a:t>
            </a:r>
            <a:r>
              <a:rPr lang="en-US">
                <a:latin typeface="Abadi" panose="020B0604020104020204" pitchFamily="34" charset="0"/>
              </a:rPr>
              <a:t>ợc trích xuất</a:t>
            </a:r>
          </a:p>
        </p:txBody>
      </p:sp>
    </p:spTree>
    <p:extLst>
      <p:ext uri="{BB962C8B-B14F-4D97-AF65-F5344CB8AC3E}">
        <p14:creationId xmlns:p14="http://schemas.microsoft.com/office/powerpoint/2010/main" val="1827397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0641B9-6F41-4C77-8494-606BA092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95601"/>
            <a:ext cx="8596668" cy="1320800"/>
          </a:xfrm>
        </p:spPr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Demo sản phẩm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31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612</Words>
  <Application>Microsoft Office PowerPoint</Application>
  <PresentationFormat>Màn hình rộng</PresentationFormat>
  <Paragraphs>37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5" baseType="lpstr">
      <vt:lpstr>Abadi</vt:lpstr>
      <vt:lpstr>Arial</vt:lpstr>
      <vt:lpstr>Tahoma</vt:lpstr>
      <vt:lpstr>Trebuchet MS</vt:lpstr>
      <vt:lpstr>Wingdings 3</vt:lpstr>
      <vt:lpstr>Mặt kim cương</vt:lpstr>
      <vt:lpstr>Báo cáo project 2</vt:lpstr>
      <vt:lpstr>Mở đầu</vt:lpstr>
      <vt:lpstr>Giới thiệu sản phẩm</vt:lpstr>
      <vt:lpstr>Cách thức hoạt động của chương trình</vt:lpstr>
      <vt:lpstr>Cách thức hoạt động của chương trình</vt:lpstr>
      <vt:lpstr>Cách thức hoạt động của chương trình</vt:lpstr>
      <vt:lpstr>Ưu điểm của sản phẩm</vt:lpstr>
      <vt:lpstr>Nhược điểm của sản phẩm</vt:lpstr>
      <vt:lpstr>Demo sản phẩm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 2</dc:title>
  <dc:creator>vũ hiển</dc:creator>
  <cp:lastModifiedBy>vũ hiển</cp:lastModifiedBy>
  <cp:revision>1</cp:revision>
  <dcterms:created xsi:type="dcterms:W3CDTF">2020-08-03T15:55:10Z</dcterms:created>
  <dcterms:modified xsi:type="dcterms:W3CDTF">2020-08-04T03:23:16Z</dcterms:modified>
</cp:coreProperties>
</file>