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7" r:id="rId3"/>
    <p:sldId id="268" r:id="rId4"/>
    <p:sldId id="273" r:id="rId5"/>
    <p:sldId id="269" r:id="rId6"/>
    <p:sldId id="274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695D-D3A4-DF3B-3B7E-CEC3AE1F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38697-F343-2B29-43A4-0D370ACB0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436D5-C8F5-D278-5320-E00460E7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ECD-3A0D-457A-831F-69F6DB9625FA}" type="datetimeFigureOut">
              <a:rPr lang="en-AU" smtClean="0"/>
              <a:t>23/03/2023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7120-0CE0-19CF-C1BA-0D97DF9A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E4AA-1492-0B04-6134-30994E7A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3FC-F665-4B4D-8E2C-E7AEF8CF81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05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6D41-FCB5-1F4A-B09F-344ABF1D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262DF-85AF-1E23-F2DE-F7FEB3D36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86FE-8B05-48CC-875B-2160FAFE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ECD-3A0D-457A-831F-69F6DB9625FA}" type="datetimeFigureOut">
              <a:rPr lang="en-AU" smtClean="0"/>
              <a:t>23/03/2023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1437-7C4E-6795-B578-250B57D4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7E6B-84C7-FACC-B880-47894512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3FC-F665-4B4D-8E2C-E7AEF8CF81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61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046AE-87EA-44D3-B7F6-29E5DCF88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5A756-4C30-C376-C70E-AE0BBE75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6FBC-DD4C-FCE4-225A-501546AA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ECD-3A0D-457A-831F-69F6DB9625FA}" type="datetimeFigureOut">
              <a:rPr lang="en-AU" smtClean="0"/>
              <a:t>23/03/2023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BD62-7BD6-5773-51A8-89788F6B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62AF-E128-C78C-BF10-FB8D7564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3FC-F665-4B4D-8E2C-E7AEF8CF81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77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DA17-ED5B-C0F3-2A0C-19129FB8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AFD2-6F32-DB6E-6C89-61D39BCC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49B00-0E62-69CF-F8E7-F1E833AE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ECD-3A0D-457A-831F-69F6DB9625FA}" type="datetimeFigureOut">
              <a:rPr lang="en-AU" smtClean="0"/>
              <a:t>23/03/2023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F70C3-F152-3D77-1AA1-D1AAFA8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7D61-4BEC-DD01-FBE9-F95A9672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3FC-F665-4B4D-8E2C-E7AEF8CF81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45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6989-F56D-EA12-4AD6-B69229FD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9653-53A3-C988-4FCC-78F682A45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5D1E1-B59E-4759-EF8D-1EFA4DC3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ECD-3A0D-457A-831F-69F6DB9625FA}" type="datetimeFigureOut">
              <a:rPr lang="en-AU" smtClean="0"/>
              <a:t>23/03/2023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96A3-AFD3-53CC-681E-F7402F72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D6DA-4E2A-6C31-7046-8374318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3FC-F665-4B4D-8E2C-E7AEF8CF81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80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F21F-1A89-E0A4-57B9-7365AF82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2B36-98C1-4E1E-E361-ADAC91136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A6743-B1D1-E8B9-C428-01787976F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3A28D-0F84-3AF2-0AFF-8A89E377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ECD-3A0D-457A-831F-69F6DB9625FA}" type="datetimeFigureOut">
              <a:rPr lang="en-AU" smtClean="0"/>
              <a:t>23/03/2023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C61D8-713A-767A-5514-9C16960E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F679F-7013-F349-CB65-4AC3A27B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3FC-F665-4B4D-8E2C-E7AEF8CF81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73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67A5-2B8F-31CB-A2FC-E70EF2E5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F38D0-7382-AA90-4D50-72D95786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32438-F90A-1179-AA91-E0C6EA0B3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CA205-6864-47B9-EFA8-81959D3D5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E1349-FCC1-4CDF-8968-4E1D612E3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53A68-714A-D3BF-CBAA-161640B8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ECD-3A0D-457A-831F-69F6DB9625FA}" type="datetimeFigureOut">
              <a:rPr lang="en-AU" smtClean="0"/>
              <a:t>23/03/2023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6E726-97DC-1C8B-0195-B60FC9BE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E75B1-239F-2F2B-715D-12C7545A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3FC-F665-4B4D-8E2C-E7AEF8CF81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7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F8DC-9FE4-D0C1-F105-9B7A7D4C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B8BD-5493-913C-9BD6-421A1AD0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ECD-3A0D-457A-831F-69F6DB9625FA}" type="datetimeFigureOut">
              <a:rPr lang="en-AU" smtClean="0"/>
              <a:t>23/03/2023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CBB9C-EC1C-EB22-971A-5519040C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C85C-DB91-B8CC-FA22-E81426AA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3FC-F665-4B4D-8E2C-E7AEF8CF81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76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0B136-C287-2515-0B3C-FB24AC09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ECD-3A0D-457A-831F-69F6DB9625FA}" type="datetimeFigureOut">
              <a:rPr lang="en-AU" smtClean="0"/>
              <a:t>23/03/2023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C6107-9EB6-C7E3-8206-EEA2F85B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70773-9CE5-F110-8616-553FD917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3FC-F665-4B4D-8E2C-E7AEF8CF81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7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FBDC-06A6-3E5C-8718-CB5EEA6C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E92F-73DA-FC04-78F9-97629129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2948-2AF1-7FAC-6127-C37D5CB76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F7CD4-D0BA-D4B5-E976-8E1250E5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ECD-3A0D-457A-831F-69F6DB9625FA}" type="datetimeFigureOut">
              <a:rPr lang="en-AU" smtClean="0"/>
              <a:t>23/03/2023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7B2A4-B467-B8E7-875B-9F6315FB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29FA1-BD33-ECCB-7DDF-6C0E2A97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3FC-F665-4B4D-8E2C-E7AEF8CF81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9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6635-0319-8AD1-B52B-663DA5BF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24FB3-64D4-098A-8847-9AFE96B4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77E69-9462-F1C0-EB0F-0723C0C32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A4936-7447-CCCA-F2A6-38623D9D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ECD-3A0D-457A-831F-69F6DB9625FA}" type="datetimeFigureOut">
              <a:rPr lang="en-AU" smtClean="0"/>
              <a:t>23/03/2023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0ECDE-15D1-AFC4-2798-7D606649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3E5C6-D475-4D95-0105-8A9F564D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3FC-F665-4B4D-8E2C-E7AEF8CF81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04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802A4-5EEE-E848-D1B5-3EE96715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1BCE7-C5A3-42C2-E6B8-ADA0A9315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562F7-F828-9DB5-D869-FD0C6A38D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FECD-3A0D-457A-831F-69F6DB9625FA}" type="datetimeFigureOut">
              <a:rPr lang="en-AU" smtClean="0"/>
              <a:t>23/03/2023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BD4F-D8AE-EDFA-1D2F-24423EB13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1F18-CD15-9C7C-9864-1A41EFD1D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3FC-F665-4B4D-8E2C-E7AEF8CF81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9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E63C2-FA33-E8BD-DD7C-E4465B48F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AU" sz="8100" dirty="0"/>
              <a:t>Effect of Treatment on the Growth Factor of Gene Expression</a:t>
            </a:r>
          </a:p>
        </p:txBody>
      </p:sp>
    </p:spTree>
    <p:extLst>
      <p:ext uri="{BB962C8B-B14F-4D97-AF65-F5344CB8AC3E}">
        <p14:creationId xmlns:p14="http://schemas.microsoft.com/office/powerpoint/2010/main" val="371063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9B1A0-6686-B70F-79BB-82C04605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5" y="330688"/>
            <a:ext cx="8260953" cy="5183749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50805F-403A-EB06-A3AC-9A3279D4D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85129"/>
              </p:ext>
            </p:extLst>
          </p:nvPr>
        </p:nvGraphicFramePr>
        <p:xfrm>
          <a:off x="8539090" y="3314507"/>
          <a:ext cx="3460652" cy="34202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12180">
                  <a:extLst>
                    <a:ext uri="{9D8B030D-6E8A-4147-A177-3AD203B41FA5}">
                      <a16:colId xmlns:a16="http://schemas.microsoft.com/office/drawing/2014/main" val="2639616168"/>
                    </a:ext>
                  </a:extLst>
                </a:gridCol>
                <a:gridCol w="1226438">
                  <a:extLst>
                    <a:ext uri="{9D8B030D-6E8A-4147-A177-3AD203B41FA5}">
                      <a16:colId xmlns:a16="http://schemas.microsoft.com/office/drawing/2014/main" val="3995029258"/>
                    </a:ext>
                  </a:extLst>
                </a:gridCol>
                <a:gridCol w="1022034">
                  <a:extLst>
                    <a:ext uri="{9D8B030D-6E8A-4147-A177-3AD203B41FA5}">
                      <a16:colId xmlns:a16="http://schemas.microsoft.com/office/drawing/2014/main" val="53435859"/>
                    </a:ext>
                  </a:extLst>
                </a:gridCol>
              </a:tblGrid>
              <a:tr h="630049">
                <a:tc>
                  <a:txBody>
                    <a:bodyPr/>
                    <a:lstStyle/>
                    <a:p>
                      <a:r>
                        <a:rPr lang="en-AU" sz="1600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Activating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Placebo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27193"/>
                  </a:ext>
                </a:extLst>
              </a:tr>
              <a:tr h="360028">
                <a:tc>
                  <a:txBody>
                    <a:bodyPr/>
                    <a:lstStyle/>
                    <a:p>
                      <a:r>
                        <a:rPr lang="en-AU" sz="16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24.72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10.30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09132"/>
                  </a:ext>
                </a:extLst>
              </a:tr>
              <a:tr h="360028">
                <a:tc>
                  <a:txBody>
                    <a:bodyPr/>
                    <a:lstStyle/>
                    <a:p>
                      <a:r>
                        <a:rPr lang="en-AU" sz="16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24.25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6176"/>
                  </a:ext>
                </a:extLst>
              </a:tr>
              <a:tr h="360028">
                <a:tc>
                  <a:txBody>
                    <a:bodyPr/>
                    <a:lstStyle/>
                    <a:p>
                      <a:r>
                        <a:rPr lang="en-AU" sz="16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8.97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4.01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62559"/>
                  </a:ext>
                </a:extLst>
              </a:tr>
              <a:tr h="360028">
                <a:tc>
                  <a:txBody>
                    <a:bodyPr/>
                    <a:lstStyle/>
                    <a:p>
                      <a:r>
                        <a:rPr lang="en-AU" sz="1600" dirty="0"/>
                        <a:t>1</a:t>
                      </a:r>
                      <a:r>
                        <a:rPr lang="en-AU" sz="1600" baseline="30000" dirty="0"/>
                        <a:t>st</a:t>
                      </a:r>
                      <a:r>
                        <a:rPr lang="en-AU" sz="1600" dirty="0"/>
                        <a:t> Quantile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15.34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6.27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22709"/>
                  </a:ext>
                </a:extLst>
              </a:tr>
              <a:tr h="360028">
                <a:tc>
                  <a:txBody>
                    <a:bodyPr/>
                    <a:lstStyle/>
                    <a:p>
                      <a:r>
                        <a:rPr lang="en-AU" sz="1600" dirty="0"/>
                        <a:t>3</a:t>
                      </a:r>
                      <a:r>
                        <a:rPr lang="en-AU" sz="1600" baseline="30000" dirty="0"/>
                        <a:t>rd</a:t>
                      </a:r>
                      <a:r>
                        <a:rPr lang="en-AU" sz="1600" dirty="0"/>
                        <a:t> Quantile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32.74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13.52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07480"/>
                  </a:ext>
                </a:extLst>
              </a:tr>
              <a:tr h="360028">
                <a:tc>
                  <a:txBody>
                    <a:bodyPr/>
                    <a:lstStyle/>
                    <a:p>
                      <a:r>
                        <a:rPr lang="en-AU" sz="16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48.96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24.47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79765"/>
                  </a:ext>
                </a:extLst>
              </a:tr>
              <a:tr h="630049">
                <a:tc>
                  <a:txBody>
                    <a:bodyPr/>
                    <a:lstStyle/>
                    <a:p>
                      <a:r>
                        <a:rPr lang="en-AU" sz="1600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10.42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5.04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89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49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E31FAF-A6CC-9183-88CC-03A01CAB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1" y="643466"/>
            <a:ext cx="98168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4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2A1C286-6AE7-ADEC-D91C-3B0F7D2EE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65308"/>
              </p:ext>
            </p:extLst>
          </p:nvPr>
        </p:nvGraphicFramePr>
        <p:xfrm>
          <a:off x="643467" y="733540"/>
          <a:ext cx="10905069" cy="5390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82333">
                  <a:extLst>
                    <a:ext uri="{9D8B030D-6E8A-4147-A177-3AD203B41FA5}">
                      <a16:colId xmlns:a16="http://schemas.microsoft.com/office/drawing/2014/main" val="2639616168"/>
                    </a:ext>
                  </a:extLst>
                </a:gridCol>
                <a:gridCol w="2415750">
                  <a:extLst>
                    <a:ext uri="{9D8B030D-6E8A-4147-A177-3AD203B41FA5}">
                      <a16:colId xmlns:a16="http://schemas.microsoft.com/office/drawing/2014/main" val="3995029258"/>
                    </a:ext>
                  </a:extLst>
                </a:gridCol>
                <a:gridCol w="2415750">
                  <a:extLst>
                    <a:ext uri="{9D8B030D-6E8A-4147-A177-3AD203B41FA5}">
                      <a16:colId xmlns:a16="http://schemas.microsoft.com/office/drawing/2014/main" val="1196730446"/>
                    </a:ext>
                  </a:extLst>
                </a:gridCol>
                <a:gridCol w="2011819">
                  <a:extLst>
                    <a:ext uri="{9D8B030D-6E8A-4147-A177-3AD203B41FA5}">
                      <a16:colId xmlns:a16="http://schemas.microsoft.com/office/drawing/2014/main" val="53435859"/>
                    </a:ext>
                  </a:extLst>
                </a:gridCol>
                <a:gridCol w="1679417">
                  <a:extLst>
                    <a:ext uri="{9D8B030D-6E8A-4147-A177-3AD203B41FA5}">
                      <a16:colId xmlns:a16="http://schemas.microsoft.com/office/drawing/2014/main" val="2807679716"/>
                    </a:ext>
                  </a:extLst>
                </a:gridCol>
              </a:tblGrid>
              <a:tr h="1144400">
                <a:tc>
                  <a:txBody>
                    <a:bodyPr/>
                    <a:lstStyle/>
                    <a:p>
                      <a:r>
                        <a:rPr lang="en-AU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Treatment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Activating Factor &amp; Cell-type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Activating Factor &amp; Wild-type</a:t>
                      </a:r>
                    </a:p>
                    <a:p>
                      <a:endParaRPr lang="en-AU" sz="1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Placebo &amp;  Cell-type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Placebo &amp; Wild-type</a:t>
                      </a:r>
                    </a:p>
                  </a:txBody>
                  <a:tcPr marL="239146" marR="119572" marT="119572" marB="119572"/>
                </a:tc>
                <a:extLst>
                  <a:ext uri="{0D108BD9-81ED-4DB2-BD59-A6C34878D82A}">
                    <a16:rowId xmlns:a16="http://schemas.microsoft.com/office/drawing/2014/main" val="2564927193"/>
                  </a:ext>
                </a:extLst>
              </a:tr>
              <a:tr h="565280"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25.17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24.25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13.23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7.50</a:t>
                      </a:r>
                    </a:p>
                  </a:txBody>
                  <a:tcPr marL="239146" marR="119572" marT="119572" marB="119572"/>
                </a:tc>
                <a:extLst>
                  <a:ext uri="{0D108BD9-81ED-4DB2-BD59-A6C34878D82A}">
                    <a16:rowId xmlns:a16="http://schemas.microsoft.com/office/drawing/2014/main" val="1938909132"/>
                  </a:ext>
                </a:extLst>
              </a:tr>
              <a:tr h="565280"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23.34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24.25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13.57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7.62</a:t>
                      </a:r>
                    </a:p>
                  </a:txBody>
                  <a:tcPr marL="239146" marR="119572" marT="119572" marB="119572"/>
                </a:tc>
                <a:extLst>
                  <a:ext uri="{0D108BD9-81ED-4DB2-BD59-A6C34878D82A}">
                    <a16:rowId xmlns:a16="http://schemas.microsoft.com/office/drawing/2014/main" val="413106176"/>
                  </a:ext>
                </a:extLst>
              </a:tr>
              <a:tr h="565280"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Minimum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8.97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9.10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4.01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4.90</a:t>
                      </a:r>
                    </a:p>
                  </a:txBody>
                  <a:tcPr marL="239146" marR="119572" marT="119572" marB="119572"/>
                </a:tc>
                <a:extLst>
                  <a:ext uri="{0D108BD9-81ED-4DB2-BD59-A6C34878D82A}">
                    <a16:rowId xmlns:a16="http://schemas.microsoft.com/office/drawing/2014/main" val="1039230583"/>
                  </a:ext>
                </a:extLst>
              </a:tr>
              <a:tr h="565280"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AU" sz="19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Quantile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15.93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15.21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9.44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5.73</a:t>
                      </a:r>
                    </a:p>
                  </a:txBody>
                  <a:tcPr marL="239146" marR="119572" marT="119572" marB="119572"/>
                </a:tc>
                <a:extLst>
                  <a:ext uri="{0D108BD9-81ED-4DB2-BD59-A6C34878D82A}">
                    <a16:rowId xmlns:a16="http://schemas.microsoft.com/office/drawing/2014/main" val="2925806323"/>
                  </a:ext>
                </a:extLst>
              </a:tr>
              <a:tr h="565280"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AU" sz="19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rd</a:t>
                      </a:r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Quantile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33.41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32.69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17.42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8.99</a:t>
                      </a:r>
                    </a:p>
                  </a:txBody>
                  <a:tcPr marL="239146" marR="119572" marT="119572" marB="119572"/>
                </a:tc>
                <a:extLst>
                  <a:ext uri="{0D108BD9-81ED-4DB2-BD59-A6C34878D82A}">
                    <a16:rowId xmlns:a16="http://schemas.microsoft.com/office/drawing/2014/main" val="705787826"/>
                  </a:ext>
                </a:extLst>
              </a:tr>
              <a:tr h="565280"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Maximum</a:t>
                      </a:r>
                      <a:endParaRPr lang="en-AU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48.96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41.70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24.47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11.43</a:t>
                      </a:r>
                    </a:p>
                  </a:txBody>
                  <a:tcPr marL="239146" marR="119572" marT="119572" marB="119572"/>
                </a:tc>
                <a:extLst>
                  <a:ext uri="{0D108BD9-81ED-4DB2-BD59-A6C34878D82A}">
                    <a16:rowId xmlns:a16="http://schemas.microsoft.com/office/drawing/2014/main" val="608113717"/>
                  </a:ext>
                </a:extLst>
              </a:tr>
              <a:tr h="854840"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Standard Deviation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11.14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9.86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5.50</a:t>
                      </a:r>
                    </a:p>
                  </a:txBody>
                  <a:tcPr marL="239146" marR="119572" marT="119572" marB="119572"/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2.14</a:t>
                      </a:r>
                    </a:p>
                  </a:txBody>
                  <a:tcPr marL="239146" marR="119572" marT="119572" marB="119572"/>
                </a:tc>
                <a:extLst>
                  <a:ext uri="{0D108BD9-81ED-4DB2-BD59-A6C34878D82A}">
                    <a16:rowId xmlns:a16="http://schemas.microsoft.com/office/drawing/2014/main" val="3885189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26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1420E-8C47-D14A-CD97-9CA35D7D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1" y="643466"/>
            <a:ext cx="98168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9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2A1C286-6AE7-ADEC-D91C-3B0F7D2EE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63681"/>
              </p:ext>
            </p:extLst>
          </p:nvPr>
        </p:nvGraphicFramePr>
        <p:xfrm>
          <a:off x="643467" y="1085156"/>
          <a:ext cx="10905069" cy="46876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91697">
                  <a:extLst>
                    <a:ext uri="{9D8B030D-6E8A-4147-A177-3AD203B41FA5}">
                      <a16:colId xmlns:a16="http://schemas.microsoft.com/office/drawing/2014/main" val="2639616168"/>
                    </a:ext>
                  </a:extLst>
                </a:gridCol>
                <a:gridCol w="1195858">
                  <a:extLst>
                    <a:ext uri="{9D8B030D-6E8A-4147-A177-3AD203B41FA5}">
                      <a16:colId xmlns:a16="http://schemas.microsoft.com/office/drawing/2014/main" val="3995029258"/>
                    </a:ext>
                  </a:extLst>
                </a:gridCol>
                <a:gridCol w="1195858">
                  <a:extLst>
                    <a:ext uri="{9D8B030D-6E8A-4147-A177-3AD203B41FA5}">
                      <a16:colId xmlns:a16="http://schemas.microsoft.com/office/drawing/2014/main" val="2581454970"/>
                    </a:ext>
                  </a:extLst>
                </a:gridCol>
                <a:gridCol w="1219112">
                  <a:extLst>
                    <a:ext uri="{9D8B030D-6E8A-4147-A177-3AD203B41FA5}">
                      <a16:colId xmlns:a16="http://schemas.microsoft.com/office/drawing/2014/main" val="3455096971"/>
                    </a:ext>
                  </a:extLst>
                </a:gridCol>
                <a:gridCol w="1219112">
                  <a:extLst>
                    <a:ext uri="{9D8B030D-6E8A-4147-A177-3AD203B41FA5}">
                      <a16:colId xmlns:a16="http://schemas.microsoft.com/office/drawing/2014/main" val="1196730446"/>
                    </a:ext>
                  </a:extLst>
                </a:gridCol>
                <a:gridCol w="1195858">
                  <a:extLst>
                    <a:ext uri="{9D8B030D-6E8A-4147-A177-3AD203B41FA5}">
                      <a16:colId xmlns:a16="http://schemas.microsoft.com/office/drawing/2014/main" val="53435859"/>
                    </a:ext>
                  </a:extLst>
                </a:gridCol>
                <a:gridCol w="1195858">
                  <a:extLst>
                    <a:ext uri="{9D8B030D-6E8A-4147-A177-3AD203B41FA5}">
                      <a16:colId xmlns:a16="http://schemas.microsoft.com/office/drawing/2014/main" val="2762106372"/>
                    </a:ext>
                  </a:extLst>
                </a:gridCol>
                <a:gridCol w="1195858">
                  <a:extLst>
                    <a:ext uri="{9D8B030D-6E8A-4147-A177-3AD203B41FA5}">
                      <a16:colId xmlns:a16="http://schemas.microsoft.com/office/drawing/2014/main" val="2807679716"/>
                    </a:ext>
                  </a:extLst>
                </a:gridCol>
                <a:gridCol w="1195858">
                  <a:extLst>
                    <a:ext uri="{9D8B030D-6E8A-4147-A177-3AD203B41FA5}">
                      <a16:colId xmlns:a16="http://schemas.microsoft.com/office/drawing/2014/main" val="953183622"/>
                    </a:ext>
                  </a:extLst>
                </a:gridCol>
              </a:tblGrid>
              <a:tr h="1356193">
                <a:tc>
                  <a:txBody>
                    <a:bodyPr/>
                    <a:lstStyle/>
                    <a:p>
                      <a:r>
                        <a:rPr lang="en-AU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Treatment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Activating Factor &amp; Cell-type (</a:t>
                      </a:r>
                      <a:r>
                        <a:rPr lang="en-AU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GL_Rza</a:t>
                      </a:r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Activating Factor &amp; Cell-type (</a:t>
                      </a:r>
                      <a:r>
                        <a:rPr lang="en-AU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GL_xpo</a:t>
                      </a:r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en-AU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Placebo &amp;  Cell-type (</a:t>
                      </a:r>
                      <a:r>
                        <a:rPr lang="en-AU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GL_Hoe</a:t>
                      </a:r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en-AU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Placebo &amp;  Cell-type (</a:t>
                      </a:r>
                      <a:r>
                        <a:rPr lang="en-AU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GL_jEK</a:t>
                      </a:r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en-AU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Activating Factor &amp; Wild-type (</a:t>
                      </a:r>
                      <a:r>
                        <a:rPr lang="en-AU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GL_fUg</a:t>
                      </a:r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Activating Factor &amp; Wild-type (GL_JZC)</a:t>
                      </a:r>
                    </a:p>
                    <a:p>
                      <a:endParaRPr lang="en-AU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Placebo &amp; Wild-type (</a:t>
                      </a:r>
                      <a:r>
                        <a:rPr lang="en-AU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GL_bNo</a:t>
                      </a:r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Placebo &amp; Wild-type (</a:t>
                      </a:r>
                      <a:r>
                        <a:rPr lang="en-AU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GL_CsE</a:t>
                      </a:r>
                      <a:r>
                        <a:rPr lang="en-AU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8594" marR="89297" marT="89297" marB="89297"/>
                </a:tc>
                <a:extLst>
                  <a:ext uri="{0D108BD9-81ED-4DB2-BD59-A6C34878D82A}">
                    <a16:rowId xmlns:a16="http://schemas.microsoft.com/office/drawing/2014/main" val="2564927193"/>
                  </a:ext>
                </a:extLst>
              </a:tr>
              <a:tr h="443326">
                <a:tc>
                  <a:txBody>
                    <a:bodyPr/>
                    <a:lstStyle/>
                    <a:p>
                      <a:r>
                        <a:rPr lang="en-AU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20.71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29.64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14.16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12.29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23.20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25.21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6.94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8.06</a:t>
                      </a:r>
                    </a:p>
                  </a:txBody>
                  <a:tcPr marL="178594" marR="89297" marT="89297" marB="89297"/>
                </a:tc>
                <a:extLst>
                  <a:ext uri="{0D108BD9-81ED-4DB2-BD59-A6C34878D82A}">
                    <a16:rowId xmlns:a16="http://schemas.microsoft.com/office/drawing/2014/main" val="1938909132"/>
                  </a:ext>
                </a:extLst>
              </a:tr>
              <a:tr h="443326"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20.78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31.77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13.67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11.68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22.75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25.10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5.86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7.94</a:t>
                      </a:r>
                    </a:p>
                  </a:txBody>
                  <a:tcPr marL="178594" marR="89297" marT="89297" marB="89297"/>
                </a:tc>
                <a:extLst>
                  <a:ext uri="{0D108BD9-81ED-4DB2-BD59-A6C34878D82A}">
                    <a16:rowId xmlns:a16="http://schemas.microsoft.com/office/drawing/2014/main" val="413106176"/>
                  </a:ext>
                </a:extLst>
              </a:tr>
              <a:tr h="443326"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Minimum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8.97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11.49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5.81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4.01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9.69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9.10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4.30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5.51</a:t>
                      </a:r>
                    </a:p>
                  </a:txBody>
                  <a:tcPr marL="178594" marR="89297" marT="89297" marB="89297"/>
                </a:tc>
                <a:extLst>
                  <a:ext uri="{0D108BD9-81ED-4DB2-BD59-A6C34878D82A}">
                    <a16:rowId xmlns:a16="http://schemas.microsoft.com/office/drawing/2014/main" val="2955640962"/>
                  </a:ext>
                </a:extLst>
              </a:tr>
              <a:tr h="443326"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AU" sz="15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Quantile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15.17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19.02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10.00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9.22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15.65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16.81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4.96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6.64</a:t>
                      </a:r>
                    </a:p>
                  </a:txBody>
                  <a:tcPr marL="178594" marR="89297" marT="89297" marB="89297"/>
                </a:tc>
                <a:extLst>
                  <a:ext uri="{0D108BD9-81ED-4DB2-BD59-A6C34878D82A}">
                    <a16:rowId xmlns:a16="http://schemas.microsoft.com/office/drawing/2014/main" val="3992513911"/>
                  </a:ext>
                </a:extLst>
              </a:tr>
              <a:tr h="443326"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AU" sz="15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rd</a:t>
                      </a:r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Quantile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25.91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37.96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18.33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16.36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31.80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33.50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8.70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9.30</a:t>
                      </a:r>
                    </a:p>
                  </a:txBody>
                  <a:tcPr marL="178594" marR="89297" marT="89297" marB="89297"/>
                </a:tc>
                <a:extLst>
                  <a:ext uri="{0D108BD9-81ED-4DB2-BD59-A6C34878D82A}">
                    <a16:rowId xmlns:a16="http://schemas.microsoft.com/office/drawing/2014/main" val="922994533"/>
                  </a:ext>
                </a:extLst>
              </a:tr>
              <a:tr h="443326"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Maximum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33.96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48.96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24.47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20.21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36.38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41.70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10.47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11.43</a:t>
                      </a:r>
                    </a:p>
                  </a:txBody>
                  <a:tcPr marL="178594" marR="89297" marT="89297" marB="89297"/>
                </a:tc>
                <a:extLst>
                  <a:ext uri="{0D108BD9-81ED-4DB2-BD59-A6C34878D82A}">
                    <a16:rowId xmlns:a16="http://schemas.microsoft.com/office/drawing/2014/main" val="3419484114"/>
                  </a:ext>
                </a:extLst>
              </a:tr>
              <a:tr h="671543">
                <a:tc>
                  <a:txBody>
                    <a:bodyPr/>
                    <a:lstStyle/>
                    <a:p>
                      <a:r>
                        <a:rPr lang="en-AU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Standard Deviation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7.94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12.40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5.83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3.25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9.32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10.69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2.80</a:t>
                      </a:r>
                    </a:p>
                  </a:txBody>
                  <a:tcPr marL="178594" marR="89297" marT="89297" marB="89297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1.90</a:t>
                      </a:r>
                    </a:p>
                  </a:txBody>
                  <a:tcPr marL="178594" marR="89297" marT="89297" marB="89297"/>
                </a:tc>
                <a:extLst>
                  <a:ext uri="{0D108BD9-81ED-4DB2-BD59-A6C34878D82A}">
                    <a16:rowId xmlns:a16="http://schemas.microsoft.com/office/drawing/2014/main" val="3885189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0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9D505-1FB9-26E2-FF68-6933F396C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" r="-2" b="66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5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4DD76-1FA2-F074-90FF-60F66369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8" y="664692"/>
            <a:ext cx="12084412" cy="55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226</Words>
  <Application>Microsoft Office PowerPoint</Application>
  <PresentationFormat>Widescreen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Effect of Treatment on the Growth Factor of Gene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Karl</dc:title>
  <dc:creator>Vivienne Mei-Larn Niejalke</dc:creator>
  <cp:lastModifiedBy>Vivienne Mei-Larn Niejalke</cp:lastModifiedBy>
  <cp:revision>3</cp:revision>
  <dcterms:created xsi:type="dcterms:W3CDTF">2023-03-21T04:01:21Z</dcterms:created>
  <dcterms:modified xsi:type="dcterms:W3CDTF">2023-03-23T15:32:34Z</dcterms:modified>
</cp:coreProperties>
</file>