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290E33-8FB4-48DD-9D20-9EDD211C6479}">
  <a:tblStyle styleId="{F7290E33-8FB4-48DD-9D20-9EDD211C6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7d47a01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7d47a01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7d47a01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7d47a01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97d47a01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97d47a01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7d47a0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7d47a0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7d47a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7d47a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7d47a0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7d47a0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7d47a0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7d47a0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b="0" i="0" sz="788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 rot="5400000">
            <a:off x="5370479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</a:pPr>
            <a:r>
              <a:rPr lang="en">
                <a:solidFill>
                  <a:srgbClr val="000000"/>
                </a:solidFill>
              </a:rPr>
              <a:t>Educational Data Warehouse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4343400" y="3345873"/>
            <a:ext cx="4270950" cy="9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-AMMEN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LATEFA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 VAIBHAV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"/>
              <a:t>Star Schema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401" y="555600"/>
            <a:ext cx="4145991" cy="333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Schema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175" y="978975"/>
            <a:ext cx="5719499" cy="359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"/>
              <a:t>Data profile- Students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18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source data for Students was located in two excel files: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809" y="1781549"/>
            <a:ext cx="34035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8193" y="1948123"/>
            <a:ext cx="2131325" cy="22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Loading Student through SSIS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59" y="1303021"/>
            <a:ext cx="4547402" cy="347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"/>
              <a:t>Data profile - Faculty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The faculty data was present in a CSV file and since it was in the desired format we only had to load it into our data warehouse.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84" y="1856473"/>
            <a:ext cx="4917650" cy="15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Faculty Loading using SSIS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091" y="1422841"/>
            <a:ext cx="40386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Course Loading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007" y="2347048"/>
            <a:ext cx="3997350" cy="1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3960" y="1419979"/>
            <a:ext cx="33528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Fact Table Loading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70" y="1446600"/>
            <a:ext cx="3684701" cy="32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0971" y="1876091"/>
            <a:ext cx="4628175" cy="225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Overall ETL- SSIS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54" y="1303021"/>
            <a:ext cx="6273065" cy="348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33"/>
          <p:cNvGraphicFramePr/>
          <p:nvPr/>
        </p:nvGraphicFramePr>
        <p:xfrm>
          <a:off x="3999175" y="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{F7290E33-8FB4-48DD-9D20-9EDD211C6479}</a:tableStyleId>
              </a:tblPr>
              <a:tblGrid>
                <a:gridCol w="1347975"/>
                <a:gridCol w="723575"/>
                <a:gridCol w="872225"/>
                <a:gridCol w="773100"/>
                <a:gridCol w="1244225"/>
              </a:tblGrid>
              <a:tr h="30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Roles</a:t>
                      </a:r>
                      <a:endParaRPr b="1"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</a:t>
                      </a:r>
                      <a:endParaRPr b="1"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Amount</a:t>
                      </a:r>
                      <a:endParaRPr b="1"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Duration</a:t>
                      </a:r>
                      <a:endParaRPr b="1"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Cost</a:t>
                      </a:r>
                      <a:endParaRPr b="1"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Modeler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90,000.00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  	9,000.00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DBA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80,000.00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40,000.00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ETL Developer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90,000.00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81,000.00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Front End Developer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80,000.00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40,000.00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OLAP Developer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70,000.00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35,000.00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Project manager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  100,000.00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  100,000.00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QA Group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90,000.00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45,000.00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Technical Architect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  110,000.00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88,000.00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Trainer</a:t>
                      </a:r>
                      <a:endParaRPr sz="1100"/>
                    </a:p>
                  </a:txBody>
                  <a:tcPr marT="63500" marB="63500" marR="63500" marL="63500" anchor="b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	80,000.00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$  	8,000.00</a:t>
                      </a:r>
                      <a:endParaRPr sz="1100"/>
                    </a:p>
                  </a:txBody>
                  <a:tcPr marT="63500" marB="63500" marR="63500" marL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3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600450" y="548640"/>
            <a:ext cx="4869300" cy="3943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b="1" lang="en"/>
              <a:t>Background </a:t>
            </a:r>
            <a:endParaRPr b="1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3475" y="1338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Currently, one of the top schools, the School of Information Studies at Syracuse University has an unorganized data system that is difficult to manage and maintain properly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In order for the institution to maintain their reputation and rankings the institution needs to be more organized and needs to take better decisions while handling heavy data and reports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600" y="3449075"/>
            <a:ext cx="1305700" cy="13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 and support of the Data Warehouse </a:t>
            </a:r>
            <a:endParaRPr sz="1800"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242175" y="91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Monitoring the realisation of expected benefits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Providing ongoing support to users (see deployment)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Training new staff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Assisting with the identification and cleansing of dirty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Maintaining both feeds &amp; meta-data as source systems change over time;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Tuning the warehouse for maximum performance (this includes managing indexes and aggregates according to actual usage)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Purging dormant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Recording successes and using these to continuously market the warehouse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68909" lvl="1" marL="2880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need a business champion</a:t>
            </a:r>
            <a:endParaRPr sz="1800"/>
          </a:p>
          <a:p>
            <a:pPr indent="-168909" lvl="1" marL="288036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Get project sponsors on board </a:t>
            </a:r>
            <a:endParaRPr sz="1800"/>
          </a:p>
          <a:p>
            <a:pPr indent="-168909" lvl="1" marL="288036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Understand the business drivers </a:t>
            </a:r>
            <a:endParaRPr sz="1800"/>
          </a:p>
          <a:p>
            <a:pPr indent="-168909" lvl="1" marL="288036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Know the problem to be solved </a:t>
            </a:r>
            <a:endParaRPr sz="1800"/>
          </a:p>
          <a:p>
            <a:pPr indent="-168909" lvl="1" marL="288036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 technology and business partners </a:t>
            </a:r>
            <a:endParaRPr sz="1800"/>
          </a:p>
          <a:p>
            <a:pPr indent="-168909" lvl="1" marL="288036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Scalable implementation strategy </a:t>
            </a:r>
            <a:endParaRPr sz="1800"/>
          </a:p>
          <a:p>
            <a:pPr indent="-168909" lvl="1" marL="288036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Continue to sell the benefits </a:t>
            </a:r>
            <a:endParaRPr sz="1800"/>
          </a:p>
          <a:p>
            <a:pPr indent="-168909" lvl="1" marL="288036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Prepare for change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b="1" lang="en"/>
              <a:t>Scope </a:t>
            </a:r>
            <a:endParaRPr b="1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92550" y="1450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 create a data warehouse for the educational system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 provide a functioning data warehouse that contains all the entries for the students, courses and employees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00">
                <a:solidFill>
                  <a:srgbClr val="000000"/>
                </a:solidFill>
              </a:rPr>
              <a:t>Features of a data warehouse are mentioned below: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Easily access student as it will be a large dataset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Improving the performance and provide reports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Sponsor/Champion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Inhouse</a:t>
            </a:r>
            <a:endParaRPr sz="1800">
              <a:solidFill>
                <a:schemeClr val="dk1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Dean</a:t>
            </a:r>
            <a:endParaRPr sz="1800">
              <a:solidFill>
                <a:schemeClr val="dk1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Head of departments </a:t>
            </a:r>
            <a:endParaRPr sz="1800">
              <a:solidFill>
                <a:schemeClr val="dk1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Faculty/staff</a:t>
            </a:r>
            <a:endParaRPr sz="1800">
              <a:solidFill>
                <a:schemeClr val="dk1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Board members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Project manager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DBA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Technical Architect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ETL Developer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Front  End Developer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OLAP Developer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Trainer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Modeler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QA Group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295" y="2313595"/>
            <a:ext cx="3835649" cy="24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b="1" lang="en"/>
              <a:t>Business Reason </a:t>
            </a:r>
            <a:endParaRPr b="1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60850" y="120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00">
                <a:solidFill>
                  <a:srgbClr val="000000"/>
                </a:solidFill>
              </a:rPr>
              <a:t>Direct benefits: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Simplification of data access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Enhanced system performance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Allows end users to perform extensive analysis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00">
                <a:solidFill>
                  <a:srgbClr val="000000"/>
                </a:solidFill>
              </a:rPr>
              <a:t>Indirect benefits: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Enhance business knowledge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Present competitive advantage</a:t>
            </a:r>
            <a:endParaRPr sz="1800">
              <a:solidFill>
                <a:srgbClr val="000000"/>
              </a:solidFill>
            </a:endParaRPr>
          </a:p>
          <a:p>
            <a:pPr indent="-2857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Facilitate decision making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Marts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three data marts that we used for our data warehouse are: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Student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Course Catalogue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Faculty Information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98" y="434725"/>
            <a:ext cx="7391176" cy="42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Cost of construction of a database.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Quality-Unstructured, vague, and undefined source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Change Management-Training the concerned people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Lack of technical skills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Time constraints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Fuzzy testing scenario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Ensuring acceptable performance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