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2" r:id="rId10"/>
    <p:sldId id="268" r:id="rId11"/>
    <p:sldId id="269" r:id="rId12"/>
    <p:sldId id="263" r:id="rId13"/>
    <p:sldId id="270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team-data-science-process/overview" TargetMode="External"/><Relationship Id="rId2" Type="http://schemas.openxmlformats.org/officeDocument/2006/relationships/hyperlink" Target="https://www.mdpi.com/2297-8747/23/1/11" TargetMode="External"/><Relationship Id="rId1" Type="http://schemas.openxmlformats.org/officeDocument/2006/relationships/hyperlink" Target="https://www.tresvista.com/data-analytics/" TargetMode="External"/><Relationship Id="rId4" Type="http://schemas.openxmlformats.org/officeDocument/2006/relationships/hyperlink" Target="https://econsultancy.com/marketers-data-science-is-not-the-enemy/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team-data-science-process/overview" TargetMode="External"/><Relationship Id="rId2" Type="http://schemas.openxmlformats.org/officeDocument/2006/relationships/hyperlink" Target="https://www.mdpi.com/2297-8747/23/1/11" TargetMode="External"/><Relationship Id="rId1" Type="http://schemas.openxmlformats.org/officeDocument/2006/relationships/hyperlink" Target="https://www.tresvista.com/data-analytics/" TargetMode="External"/><Relationship Id="rId4" Type="http://schemas.openxmlformats.org/officeDocument/2006/relationships/hyperlink" Target="https://econsultancy.com/marketers-data-science-is-not-the-enemy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2A878-79EE-457F-A523-7D2401AA5E92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185B00-9E58-47AD-9082-AAFBAFF411BE}">
      <dgm:prSet/>
      <dgm:spPr/>
      <dgm:t>
        <a:bodyPr/>
        <a:lstStyle/>
        <a:p>
          <a:r>
            <a:rPr lang="en-US"/>
            <a:t>Social media such as Twitter have been used for comments and sharing contents on all types of subjects by millions of people on a daily basis. </a:t>
          </a:r>
        </a:p>
      </dgm:t>
    </dgm:pt>
    <dgm:pt modelId="{955A101B-E14E-4737-B15E-7D34C38C88FB}" type="parTrans" cxnId="{C5F0FDD4-52BC-40A6-9012-9795C70C1640}">
      <dgm:prSet/>
      <dgm:spPr/>
      <dgm:t>
        <a:bodyPr/>
        <a:lstStyle/>
        <a:p>
          <a:endParaRPr lang="en-US"/>
        </a:p>
      </dgm:t>
    </dgm:pt>
    <dgm:pt modelId="{9B8C728D-61C6-4EE2-BFD5-7A9BA23FA050}" type="sibTrans" cxnId="{C5F0FDD4-52BC-40A6-9012-9795C70C1640}">
      <dgm:prSet/>
      <dgm:spPr/>
      <dgm:t>
        <a:bodyPr/>
        <a:lstStyle/>
        <a:p>
          <a:endParaRPr lang="en-US"/>
        </a:p>
      </dgm:t>
    </dgm:pt>
    <dgm:pt modelId="{EFBD48BD-7BA4-4F38-A350-4D3479D504B0}">
      <dgm:prSet/>
      <dgm:spPr/>
      <dgm:t>
        <a:bodyPr/>
        <a:lstStyle/>
        <a:p>
          <a:r>
            <a:rPr lang="en-US"/>
            <a:t>It is clear that businesses have a strong interest in tapping into these huge data sources to extract information that might improve their decision making process.</a:t>
          </a:r>
        </a:p>
      </dgm:t>
    </dgm:pt>
    <dgm:pt modelId="{8DDDB93C-E3DC-49EC-B22C-23E2265CBFD0}" type="parTrans" cxnId="{36B77856-2D21-4A40-A6E2-20FDECF61DAF}">
      <dgm:prSet/>
      <dgm:spPr/>
      <dgm:t>
        <a:bodyPr/>
        <a:lstStyle/>
        <a:p>
          <a:endParaRPr lang="en-US"/>
        </a:p>
      </dgm:t>
    </dgm:pt>
    <dgm:pt modelId="{AA9650C3-87E4-42A1-9F91-3139D86C4DFC}" type="sibTrans" cxnId="{36B77856-2D21-4A40-A6E2-20FDECF61DAF}">
      <dgm:prSet/>
      <dgm:spPr/>
      <dgm:t>
        <a:bodyPr/>
        <a:lstStyle/>
        <a:p>
          <a:endParaRPr lang="en-US"/>
        </a:p>
      </dgm:t>
    </dgm:pt>
    <dgm:pt modelId="{F68E157B-E7C2-480C-9F82-D5A3A31B0E78}">
      <dgm:prSet/>
      <dgm:spPr/>
      <dgm:t>
        <a:bodyPr/>
        <a:lstStyle/>
        <a:p>
          <a:r>
            <a:rPr lang="en-US"/>
            <a:t>For instance, predictive models derived from social media for successful movies may facilitate filmmakers making more profitable decisions.</a:t>
          </a:r>
        </a:p>
      </dgm:t>
    </dgm:pt>
    <dgm:pt modelId="{7E4B8BDA-282C-424A-A88C-8E11D1E957B2}" type="parTrans" cxnId="{CDF197E7-536A-468E-B24F-F5D139C3B2BF}">
      <dgm:prSet/>
      <dgm:spPr/>
      <dgm:t>
        <a:bodyPr/>
        <a:lstStyle/>
        <a:p>
          <a:endParaRPr lang="en-US"/>
        </a:p>
      </dgm:t>
    </dgm:pt>
    <dgm:pt modelId="{3C3A6DE7-5567-4AA7-9208-D252237481DA}" type="sibTrans" cxnId="{CDF197E7-536A-468E-B24F-F5D139C3B2BF}">
      <dgm:prSet/>
      <dgm:spPr/>
      <dgm:t>
        <a:bodyPr/>
        <a:lstStyle/>
        <a:p>
          <a:endParaRPr lang="en-US"/>
        </a:p>
      </dgm:t>
    </dgm:pt>
    <dgm:pt modelId="{A2F6FD58-7FDB-B54D-8986-863B670C19D4}" type="pres">
      <dgm:prSet presAssocID="{FFE2A878-79EE-457F-A523-7D2401AA5E92}" presName="linear" presStyleCnt="0">
        <dgm:presLayoutVars>
          <dgm:animLvl val="lvl"/>
          <dgm:resizeHandles val="exact"/>
        </dgm:presLayoutVars>
      </dgm:prSet>
      <dgm:spPr/>
    </dgm:pt>
    <dgm:pt modelId="{13C719C2-DDB6-A04F-9512-BB96EF0E93A7}" type="pres">
      <dgm:prSet presAssocID="{F2185B00-9E58-47AD-9082-AAFBAFF411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85DF73-E780-4C47-9A69-B25A935552DF}" type="pres">
      <dgm:prSet presAssocID="{9B8C728D-61C6-4EE2-BFD5-7A9BA23FA050}" presName="spacer" presStyleCnt="0"/>
      <dgm:spPr/>
    </dgm:pt>
    <dgm:pt modelId="{C62DB625-4C0C-E644-AC35-97A80375E3BE}" type="pres">
      <dgm:prSet presAssocID="{EFBD48BD-7BA4-4F38-A350-4D3479D504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AA707F-824D-D945-AF8F-8EB0728DBFBA}" type="pres">
      <dgm:prSet presAssocID="{AA9650C3-87E4-42A1-9F91-3139D86C4DFC}" presName="spacer" presStyleCnt="0"/>
      <dgm:spPr/>
    </dgm:pt>
    <dgm:pt modelId="{046E19EA-5E0D-C045-B87C-B6388698F739}" type="pres">
      <dgm:prSet presAssocID="{F68E157B-E7C2-480C-9F82-D5A3A31B0E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B77856-2D21-4A40-A6E2-20FDECF61DAF}" srcId="{FFE2A878-79EE-457F-A523-7D2401AA5E92}" destId="{EFBD48BD-7BA4-4F38-A350-4D3479D504B0}" srcOrd="1" destOrd="0" parTransId="{8DDDB93C-E3DC-49EC-B22C-23E2265CBFD0}" sibTransId="{AA9650C3-87E4-42A1-9F91-3139D86C4DFC}"/>
    <dgm:cxn modelId="{21F309C5-6813-9C48-8625-21990C2B8C92}" type="presOf" srcId="{EFBD48BD-7BA4-4F38-A350-4D3479D504B0}" destId="{C62DB625-4C0C-E644-AC35-97A80375E3BE}" srcOrd="0" destOrd="0" presId="urn:microsoft.com/office/officeart/2005/8/layout/vList2"/>
    <dgm:cxn modelId="{B148E9C9-4BF7-964E-9578-A6823F45F36F}" type="presOf" srcId="{F2185B00-9E58-47AD-9082-AAFBAFF411BE}" destId="{13C719C2-DDB6-A04F-9512-BB96EF0E93A7}" srcOrd="0" destOrd="0" presId="urn:microsoft.com/office/officeart/2005/8/layout/vList2"/>
    <dgm:cxn modelId="{C5F0FDD4-52BC-40A6-9012-9795C70C1640}" srcId="{FFE2A878-79EE-457F-A523-7D2401AA5E92}" destId="{F2185B00-9E58-47AD-9082-AAFBAFF411BE}" srcOrd="0" destOrd="0" parTransId="{955A101B-E14E-4737-B15E-7D34C38C88FB}" sibTransId="{9B8C728D-61C6-4EE2-BFD5-7A9BA23FA050}"/>
    <dgm:cxn modelId="{1CB90ADD-8BCA-F04A-96C6-57765593E35C}" type="presOf" srcId="{F68E157B-E7C2-480C-9F82-D5A3A31B0E78}" destId="{046E19EA-5E0D-C045-B87C-B6388698F739}" srcOrd="0" destOrd="0" presId="urn:microsoft.com/office/officeart/2005/8/layout/vList2"/>
    <dgm:cxn modelId="{CDF197E7-536A-468E-B24F-F5D139C3B2BF}" srcId="{FFE2A878-79EE-457F-A523-7D2401AA5E92}" destId="{F68E157B-E7C2-480C-9F82-D5A3A31B0E78}" srcOrd="2" destOrd="0" parTransId="{7E4B8BDA-282C-424A-A88C-8E11D1E957B2}" sibTransId="{3C3A6DE7-5567-4AA7-9208-D252237481DA}"/>
    <dgm:cxn modelId="{13F0CAEA-E508-D64C-A69F-4269D3F5E4AD}" type="presOf" srcId="{FFE2A878-79EE-457F-A523-7D2401AA5E92}" destId="{A2F6FD58-7FDB-B54D-8986-863B670C19D4}" srcOrd="0" destOrd="0" presId="urn:microsoft.com/office/officeart/2005/8/layout/vList2"/>
    <dgm:cxn modelId="{5330C382-F81C-7A41-93F9-5A4CD4204391}" type="presParOf" srcId="{A2F6FD58-7FDB-B54D-8986-863B670C19D4}" destId="{13C719C2-DDB6-A04F-9512-BB96EF0E93A7}" srcOrd="0" destOrd="0" presId="urn:microsoft.com/office/officeart/2005/8/layout/vList2"/>
    <dgm:cxn modelId="{E224914F-1BCA-3B49-A6F6-EC6D66CBAA3F}" type="presParOf" srcId="{A2F6FD58-7FDB-B54D-8986-863B670C19D4}" destId="{6185DF73-E780-4C47-9A69-B25A935552DF}" srcOrd="1" destOrd="0" presId="urn:microsoft.com/office/officeart/2005/8/layout/vList2"/>
    <dgm:cxn modelId="{6767763B-786C-6C46-BE16-CA24862FA616}" type="presParOf" srcId="{A2F6FD58-7FDB-B54D-8986-863B670C19D4}" destId="{C62DB625-4C0C-E644-AC35-97A80375E3BE}" srcOrd="2" destOrd="0" presId="urn:microsoft.com/office/officeart/2005/8/layout/vList2"/>
    <dgm:cxn modelId="{A495EB20-BB44-BA4E-B697-AC370D9EB755}" type="presParOf" srcId="{A2F6FD58-7FDB-B54D-8986-863B670C19D4}" destId="{BCAA707F-824D-D945-AF8F-8EB0728DBFBA}" srcOrd="3" destOrd="0" presId="urn:microsoft.com/office/officeart/2005/8/layout/vList2"/>
    <dgm:cxn modelId="{75C16172-4D52-5349-80C2-6AD83C6825C8}" type="presParOf" srcId="{A2F6FD58-7FDB-B54D-8986-863B670C19D4}" destId="{046E19EA-5E0D-C045-B87C-B6388698F7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B5F190-A372-4656-B403-5F33D2757915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F51F50-A221-4140-B446-E83EED4EE4A6}">
      <dgm:prSet/>
      <dgm:spPr/>
      <dgm:t>
        <a:bodyPr/>
        <a:lstStyle/>
        <a:p>
          <a:r>
            <a:rPr lang="en-US"/>
            <a:t>What is being predicted?</a:t>
          </a:r>
        </a:p>
      </dgm:t>
    </dgm:pt>
    <dgm:pt modelId="{75A17ED0-B25E-4119-8AD7-AD422CF58D09}" type="parTrans" cxnId="{FB36673F-F0B1-45AE-A968-E2B43F5DF0F0}">
      <dgm:prSet/>
      <dgm:spPr/>
      <dgm:t>
        <a:bodyPr/>
        <a:lstStyle/>
        <a:p>
          <a:endParaRPr lang="en-US"/>
        </a:p>
      </dgm:t>
    </dgm:pt>
    <dgm:pt modelId="{27E1501A-0732-4176-8677-ED4CC552ECD1}" type="sibTrans" cxnId="{FB36673F-F0B1-45AE-A968-E2B43F5DF0F0}">
      <dgm:prSet/>
      <dgm:spPr/>
      <dgm:t>
        <a:bodyPr/>
        <a:lstStyle/>
        <a:p>
          <a:endParaRPr lang="en-US"/>
        </a:p>
      </dgm:t>
    </dgm:pt>
    <dgm:pt modelId="{16860227-2189-443A-8D6F-246811ABB890}">
      <dgm:prSet/>
      <dgm:spPr/>
      <dgm:t>
        <a:bodyPr/>
        <a:lstStyle/>
        <a:p>
          <a:r>
            <a:rPr lang="en-US"/>
            <a:t>What are the influencers? </a:t>
          </a:r>
        </a:p>
      </dgm:t>
    </dgm:pt>
    <dgm:pt modelId="{E607AF4F-AAF4-41F2-9823-BCAC6853D536}" type="parTrans" cxnId="{413F9794-91BC-4E54-A4D9-820C6B5D7944}">
      <dgm:prSet/>
      <dgm:spPr/>
      <dgm:t>
        <a:bodyPr/>
        <a:lstStyle/>
        <a:p>
          <a:endParaRPr lang="en-US"/>
        </a:p>
      </dgm:t>
    </dgm:pt>
    <dgm:pt modelId="{70F5DF00-E2CE-4D4E-AA81-7286186F36A5}" type="sibTrans" cxnId="{413F9794-91BC-4E54-A4D9-820C6B5D7944}">
      <dgm:prSet/>
      <dgm:spPr/>
      <dgm:t>
        <a:bodyPr/>
        <a:lstStyle/>
        <a:p>
          <a:endParaRPr lang="en-US"/>
        </a:p>
      </dgm:t>
    </dgm:pt>
    <dgm:pt modelId="{11DF4349-DAD3-4CB1-BBD2-53E599DE0691}">
      <dgm:prSet/>
      <dgm:spPr/>
      <dgm:t>
        <a:bodyPr/>
        <a:lstStyle/>
        <a:p>
          <a:r>
            <a:rPr lang="en-US"/>
            <a:t>Is the data available?</a:t>
          </a:r>
        </a:p>
      </dgm:t>
    </dgm:pt>
    <dgm:pt modelId="{C79DBE63-0222-41B8-8336-13E05E9E8512}" type="parTrans" cxnId="{771BE133-BBDB-4555-AEC6-A14F69DD5883}">
      <dgm:prSet/>
      <dgm:spPr/>
      <dgm:t>
        <a:bodyPr/>
        <a:lstStyle/>
        <a:p>
          <a:endParaRPr lang="en-US"/>
        </a:p>
      </dgm:t>
    </dgm:pt>
    <dgm:pt modelId="{712E3A16-9A23-4FE9-AE96-255DAE40E514}" type="sibTrans" cxnId="{771BE133-BBDB-4555-AEC6-A14F69DD5883}">
      <dgm:prSet/>
      <dgm:spPr/>
      <dgm:t>
        <a:bodyPr/>
        <a:lstStyle/>
        <a:p>
          <a:endParaRPr lang="en-US"/>
        </a:p>
      </dgm:t>
    </dgm:pt>
    <dgm:pt modelId="{C7EAA065-CDF7-4B47-8B00-AA1EB6979A77}">
      <dgm:prSet/>
      <dgm:spPr/>
      <dgm:t>
        <a:bodyPr/>
        <a:lstStyle/>
        <a:p>
          <a:r>
            <a:rPr lang="en-US"/>
            <a:t>Are there any constraints?</a:t>
          </a:r>
        </a:p>
      </dgm:t>
    </dgm:pt>
    <dgm:pt modelId="{8F74B0B7-0B6A-4E77-9AF1-C3A9A56C97EA}" type="parTrans" cxnId="{1CBDE2E9-5059-4853-A242-C4D92E70FE5D}">
      <dgm:prSet/>
      <dgm:spPr/>
      <dgm:t>
        <a:bodyPr/>
        <a:lstStyle/>
        <a:p>
          <a:endParaRPr lang="en-US"/>
        </a:p>
      </dgm:t>
    </dgm:pt>
    <dgm:pt modelId="{15675D76-FBCB-4F5A-B381-A567A45A09DE}" type="sibTrans" cxnId="{1CBDE2E9-5059-4853-A242-C4D92E70FE5D}">
      <dgm:prSet/>
      <dgm:spPr/>
      <dgm:t>
        <a:bodyPr/>
        <a:lstStyle/>
        <a:p>
          <a:endParaRPr lang="en-US"/>
        </a:p>
      </dgm:t>
    </dgm:pt>
    <dgm:pt modelId="{4A7DC42C-4131-B74E-B8C9-1973A0CB8480}" type="pres">
      <dgm:prSet presAssocID="{CBB5F190-A372-4656-B403-5F33D2757915}" presName="outerComposite" presStyleCnt="0">
        <dgm:presLayoutVars>
          <dgm:chMax val="5"/>
          <dgm:dir/>
          <dgm:resizeHandles val="exact"/>
        </dgm:presLayoutVars>
      </dgm:prSet>
      <dgm:spPr/>
    </dgm:pt>
    <dgm:pt modelId="{80E1C51E-33F5-BA42-B983-B948B0C0432D}" type="pres">
      <dgm:prSet presAssocID="{CBB5F190-A372-4656-B403-5F33D2757915}" presName="dummyMaxCanvas" presStyleCnt="0">
        <dgm:presLayoutVars/>
      </dgm:prSet>
      <dgm:spPr/>
    </dgm:pt>
    <dgm:pt modelId="{EE4DF5EB-B995-D542-8377-DD21CFB7E739}" type="pres">
      <dgm:prSet presAssocID="{CBB5F190-A372-4656-B403-5F33D2757915}" presName="FourNodes_1" presStyleLbl="node1" presStyleIdx="0" presStyleCnt="4">
        <dgm:presLayoutVars>
          <dgm:bulletEnabled val="1"/>
        </dgm:presLayoutVars>
      </dgm:prSet>
      <dgm:spPr/>
    </dgm:pt>
    <dgm:pt modelId="{16B9BE97-22EC-5E46-B3AF-87386EB94EBA}" type="pres">
      <dgm:prSet presAssocID="{CBB5F190-A372-4656-B403-5F33D2757915}" presName="FourNodes_2" presStyleLbl="node1" presStyleIdx="1" presStyleCnt="4">
        <dgm:presLayoutVars>
          <dgm:bulletEnabled val="1"/>
        </dgm:presLayoutVars>
      </dgm:prSet>
      <dgm:spPr/>
    </dgm:pt>
    <dgm:pt modelId="{48C6D4CC-6569-C942-814C-BBAC3D23D8AC}" type="pres">
      <dgm:prSet presAssocID="{CBB5F190-A372-4656-B403-5F33D2757915}" presName="FourNodes_3" presStyleLbl="node1" presStyleIdx="2" presStyleCnt="4">
        <dgm:presLayoutVars>
          <dgm:bulletEnabled val="1"/>
        </dgm:presLayoutVars>
      </dgm:prSet>
      <dgm:spPr/>
    </dgm:pt>
    <dgm:pt modelId="{EC493715-8DB4-F945-A00D-7A6E4D0EFCDF}" type="pres">
      <dgm:prSet presAssocID="{CBB5F190-A372-4656-B403-5F33D2757915}" presName="FourNodes_4" presStyleLbl="node1" presStyleIdx="3" presStyleCnt="4">
        <dgm:presLayoutVars>
          <dgm:bulletEnabled val="1"/>
        </dgm:presLayoutVars>
      </dgm:prSet>
      <dgm:spPr/>
    </dgm:pt>
    <dgm:pt modelId="{A9705BC8-D544-5D49-8785-8F48D7929BD8}" type="pres">
      <dgm:prSet presAssocID="{CBB5F190-A372-4656-B403-5F33D2757915}" presName="FourConn_1-2" presStyleLbl="fgAccFollowNode1" presStyleIdx="0" presStyleCnt="3">
        <dgm:presLayoutVars>
          <dgm:bulletEnabled val="1"/>
        </dgm:presLayoutVars>
      </dgm:prSet>
      <dgm:spPr/>
    </dgm:pt>
    <dgm:pt modelId="{B5F095A9-9DA3-7E40-B104-0D4FDE62AE3E}" type="pres">
      <dgm:prSet presAssocID="{CBB5F190-A372-4656-B403-5F33D2757915}" presName="FourConn_2-3" presStyleLbl="fgAccFollowNode1" presStyleIdx="1" presStyleCnt="3">
        <dgm:presLayoutVars>
          <dgm:bulletEnabled val="1"/>
        </dgm:presLayoutVars>
      </dgm:prSet>
      <dgm:spPr/>
    </dgm:pt>
    <dgm:pt modelId="{15E5F72A-754C-F442-B3CB-37690C5A45AE}" type="pres">
      <dgm:prSet presAssocID="{CBB5F190-A372-4656-B403-5F33D2757915}" presName="FourConn_3-4" presStyleLbl="fgAccFollowNode1" presStyleIdx="2" presStyleCnt="3">
        <dgm:presLayoutVars>
          <dgm:bulletEnabled val="1"/>
        </dgm:presLayoutVars>
      </dgm:prSet>
      <dgm:spPr/>
    </dgm:pt>
    <dgm:pt modelId="{40C9D915-9BFF-8243-A80F-D41543BC82E2}" type="pres">
      <dgm:prSet presAssocID="{CBB5F190-A372-4656-B403-5F33D2757915}" presName="FourNodes_1_text" presStyleLbl="node1" presStyleIdx="3" presStyleCnt="4">
        <dgm:presLayoutVars>
          <dgm:bulletEnabled val="1"/>
        </dgm:presLayoutVars>
      </dgm:prSet>
      <dgm:spPr/>
    </dgm:pt>
    <dgm:pt modelId="{8E5A0655-B46E-4F42-A784-95A730A9D685}" type="pres">
      <dgm:prSet presAssocID="{CBB5F190-A372-4656-B403-5F33D2757915}" presName="FourNodes_2_text" presStyleLbl="node1" presStyleIdx="3" presStyleCnt="4">
        <dgm:presLayoutVars>
          <dgm:bulletEnabled val="1"/>
        </dgm:presLayoutVars>
      </dgm:prSet>
      <dgm:spPr/>
    </dgm:pt>
    <dgm:pt modelId="{C94B99AC-288B-B545-9D43-EA6B069EDD8A}" type="pres">
      <dgm:prSet presAssocID="{CBB5F190-A372-4656-B403-5F33D2757915}" presName="FourNodes_3_text" presStyleLbl="node1" presStyleIdx="3" presStyleCnt="4">
        <dgm:presLayoutVars>
          <dgm:bulletEnabled val="1"/>
        </dgm:presLayoutVars>
      </dgm:prSet>
      <dgm:spPr/>
    </dgm:pt>
    <dgm:pt modelId="{E3244A6E-8F2D-E442-B0BC-BFF4B68DF8A8}" type="pres">
      <dgm:prSet presAssocID="{CBB5F190-A372-4656-B403-5F33D275791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BDB3C1D-87F3-DB45-AF37-24644CD0489E}" type="presOf" srcId="{C7EAA065-CDF7-4B47-8B00-AA1EB6979A77}" destId="{EC493715-8DB4-F945-A00D-7A6E4D0EFCDF}" srcOrd="0" destOrd="0" presId="urn:microsoft.com/office/officeart/2005/8/layout/vProcess5"/>
    <dgm:cxn modelId="{B7B1561F-B77A-774F-ACA8-48779A9CD403}" type="presOf" srcId="{712E3A16-9A23-4FE9-AE96-255DAE40E514}" destId="{15E5F72A-754C-F442-B3CB-37690C5A45AE}" srcOrd="0" destOrd="0" presId="urn:microsoft.com/office/officeart/2005/8/layout/vProcess5"/>
    <dgm:cxn modelId="{771BE133-BBDB-4555-AEC6-A14F69DD5883}" srcId="{CBB5F190-A372-4656-B403-5F33D2757915}" destId="{11DF4349-DAD3-4CB1-BBD2-53E599DE0691}" srcOrd="2" destOrd="0" parTransId="{C79DBE63-0222-41B8-8336-13E05E9E8512}" sibTransId="{712E3A16-9A23-4FE9-AE96-255DAE40E514}"/>
    <dgm:cxn modelId="{FB36673F-F0B1-45AE-A968-E2B43F5DF0F0}" srcId="{CBB5F190-A372-4656-B403-5F33D2757915}" destId="{9FF51F50-A221-4140-B446-E83EED4EE4A6}" srcOrd="0" destOrd="0" parTransId="{75A17ED0-B25E-4119-8AD7-AD422CF58D09}" sibTransId="{27E1501A-0732-4176-8677-ED4CC552ECD1}"/>
    <dgm:cxn modelId="{C6E52559-339B-EC4C-BBDC-8DA178C93D52}" type="presOf" srcId="{16860227-2189-443A-8D6F-246811ABB890}" destId="{8E5A0655-B46E-4F42-A784-95A730A9D685}" srcOrd="1" destOrd="0" presId="urn:microsoft.com/office/officeart/2005/8/layout/vProcess5"/>
    <dgm:cxn modelId="{0E487061-3A16-1D47-BA55-CE59EBDBF9E4}" type="presOf" srcId="{11DF4349-DAD3-4CB1-BBD2-53E599DE0691}" destId="{48C6D4CC-6569-C942-814C-BBAC3D23D8AC}" srcOrd="0" destOrd="0" presId="urn:microsoft.com/office/officeart/2005/8/layout/vProcess5"/>
    <dgm:cxn modelId="{5E281C94-7BA0-4943-BC2D-E272E2CECF91}" type="presOf" srcId="{C7EAA065-CDF7-4B47-8B00-AA1EB6979A77}" destId="{E3244A6E-8F2D-E442-B0BC-BFF4B68DF8A8}" srcOrd="1" destOrd="0" presId="urn:microsoft.com/office/officeart/2005/8/layout/vProcess5"/>
    <dgm:cxn modelId="{413F9794-91BC-4E54-A4D9-820C6B5D7944}" srcId="{CBB5F190-A372-4656-B403-5F33D2757915}" destId="{16860227-2189-443A-8D6F-246811ABB890}" srcOrd="1" destOrd="0" parTransId="{E607AF4F-AAF4-41F2-9823-BCAC6853D536}" sibTransId="{70F5DF00-E2CE-4D4E-AA81-7286186F36A5}"/>
    <dgm:cxn modelId="{18828695-AFC4-A64C-A760-EEB195F76819}" type="presOf" srcId="{27E1501A-0732-4176-8677-ED4CC552ECD1}" destId="{A9705BC8-D544-5D49-8785-8F48D7929BD8}" srcOrd="0" destOrd="0" presId="urn:microsoft.com/office/officeart/2005/8/layout/vProcess5"/>
    <dgm:cxn modelId="{55BC8B9C-F888-4548-A541-39BB58C74E30}" type="presOf" srcId="{9FF51F50-A221-4140-B446-E83EED4EE4A6}" destId="{EE4DF5EB-B995-D542-8377-DD21CFB7E739}" srcOrd="0" destOrd="0" presId="urn:microsoft.com/office/officeart/2005/8/layout/vProcess5"/>
    <dgm:cxn modelId="{CC8F32A8-360E-8E4F-8360-FA4FCBB5B0C9}" type="presOf" srcId="{16860227-2189-443A-8D6F-246811ABB890}" destId="{16B9BE97-22EC-5E46-B3AF-87386EB94EBA}" srcOrd="0" destOrd="0" presId="urn:microsoft.com/office/officeart/2005/8/layout/vProcess5"/>
    <dgm:cxn modelId="{549E56B7-9D00-F545-B660-0AAFF021BAFA}" type="presOf" srcId="{9FF51F50-A221-4140-B446-E83EED4EE4A6}" destId="{40C9D915-9BFF-8243-A80F-D41543BC82E2}" srcOrd="1" destOrd="0" presId="urn:microsoft.com/office/officeart/2005/8/layout/vProcess5"/>
    <dgm:cxn modelId="{F32EA1B9-FFE7-4C48-9CF1-DD29CF10B46E}" type="presOf" srcId="{11DF4349-DAD3-4CB1-BBD2-53E599DE0691}" destId="{C94B99AC-288B-B545-9D43-EA6B069EDD8A}" srcOrd="1" destOrd="0" presId="urn:microsoft.com/office/officeart/2005/8/layout/vProcess5"/>
    <dgm:cxn modelId="{5DFC27DB-0EE0-564D-8654-C0D968F754B5}" type="presOf" srcId="{CBB5F190-A372-4656-B403-5F33D2757915}" destId="{4A7DC42C-4131-B74E-B8C9-1973A0CB8480}" srcOrd="0" destOrd="0" presId="urn:microsoft.com/office/officeart/2005/8/layout/vProcess5"/>
    <dgm:cxn modelId="{1CBDE2E9-5059-4853-A242-C4D92E70FE5D}" srcId="{CBB5F190-A372-4656-B403-5F33D2757915}" destId="{C7EAA065-CDF7-4B47-8B00-AA1EB6979A77}" srcOrd="3" destOrd="0" parTransId="{8F74B0B7-0B6A-4E77-9AF1-C3A9A56C97EA}" sibTransId="{15675D76-FBCB-4F5A-B381-A567A45A09DE}"/>
    <dgm:cxn modelId="{6183A9EB-F49A-1D4C-AD07-9E860DB53759}" type="presOf" srcId="{70F5DF00-E2CE-4D4E-AA81-7286186F36A5}" destId="{B5F095A9-9DA3-7E40-B104-0D4FDE62AE3E}" srcOrd="0" destOrd="0" presId="urn:microsoft.com/office/officeart/2005/8/layout/vProcess5"/>
    <dgm:cxn modelId="{00F5D908-A41A-FE48-9B73-EF9D697652A9}" type="presParOf" srcId="{4A7DC42C-4131-B74E-B8C9-1973A0CB8480}" destId="{80E1C51E-33F5-BA42-B983-B948B0C0432D}" srcOrd="0" destOrd="0" presId="urn:microsoft.com/office/officeart/2005/8/layout/vProcess5"/>
    <dgm:cxn modelId="{87780D0B-B3D4-8D42-9A87-8BEBCAA63379}" type="presParOf" srcId="{4A7DC42C-4131-B74E-B8C9-1973A0CB8480}" destId="{EE4DF5EB-B995-D542-8377-DD21CFB7E739}" srcOrd="1" destOrd="0" presId="urn:microsoft.com/office/officeart/2005/8/layout/vProcess5"/>
    <dgm:cxn modelId="{B654A378-2D8E-6148-9AA5-5A4376D8F87A}" type="presParOf" srcId="{4A7DC42C-4131-B74E-B8C9-1973A0CB8480}" destId="{16B9BE97-22EC-5E46-B3AF-87386EB94EBA}" srcOrd="2" destOrd="0" presId="urn:microsoft.com/office/officeart/2005/8/layout/vProcess5"/>
    <dgm:cxn modelId="{96681C76-5FEB-B141-A9AE-0B9CD86BA93C}" type="presParOf" srcId="{4A7DC42C-4131-B74E-B8C9-1973A0CB8480}" destId="{48C6D4CC-6569-C942-814C-BBAC3D23D8AC}" srcOrd="3" destOrd="0" presId="urn:microsoft.com/office/officeart/2005/8/layout/vProcess5"/>
    <dgm:cxn modelId="{3B2294ED-F3FE-B845-B0F9-96BE2BEAFF01}" type="presParOf" srcId="{4A7DC42C-4131-B74E-B8C9-1973A0CB8480}" destId="{EC493715-8DB4-F945-A00D-7A6E4D0EFCDF}" srcOrd="4" destOrd="0" presId="urn:microsoft.com/office/officeart/2005/8/layout/vProcess5"/>
    <dgm:cxn modelId="{B792BE42-A973-A14A-845A-398D22512C7B}" type="presParOf" srcId="{4A7DC42C-4131-B74E-B8C9-1973A0CB8480}" destId="{A9705BC8-D544-5D49-8785-8F48D7929BD8}" srcOrd="5" destOrd="0" presId="urn:microsoft.com/office/officeart/2005/8/layout/vProcess5"/>
    <dgm:cxn modelId="{F73AAF46-3D0E-B048-85A1-1C497EF339AC}" type="presParOf" srcId="{4A7DC42C-4131-B74E-B8C9-1973A0CB8480}" destId="{B5F095A9-9DA3-7E40-B104-0D4FDE62AE3E}" srcOrd="6" destOrd="0" presId="urn:microsoft.com/office/officeart/2005/8/layout/vProcess5"/>
    <dgm:cxn modelId="{A889E735-5840-6F41-A713-5F05D9394C2B}" type="presParOf" srcId="{4A7DC42C-4131-B74E-B8C9-1973A0CB8480}" destId="{15E5F72A-754C-F442-B3CB-37690C5A45AE}" srcOrd="7" destOrd="0" presId="urn:microsoft.com/office/officeart/2005/8/layout/vProcess5"/>
    <dgm:cxn modelId="{39B53347-E996-5643-8597-8B2ABC3ECB47}" type="presParOf" srcId="{4A7DC42C-4131-B74E-B8C9-1973A0CB8480}" destId="{40C9D915-9BFF-8243-A80F-D41543BC82E2}" srcOrd="8" destOrd="0" presId="urn:microsoft.com/office/officeart/2005/8/layout/vProcess5"/>
    <dgm:cxn modelId="{00A8A95C-4FA2-4A47-8076-F29C7660BB2D}" type="presParOf" srcId="{4A7DC42C-4131-B74E-B8C9-1973A0CB8480}" destId="{8E5A0655-B46E-4F42-A784-95A730A9D685}" srcOrd="9" destOrd="0" presId="urn:microsoft.com/office/officeart/2005/8/layout/vProcess5"/>
    <dgm:cxn modelId="{CB15CEFF-1C94-CE4A-A214-4242CC10A8D6}" type="presParOf" srcId="{4A7DC42C-4131-B74E-B8C9-1973A0CB8480}" destId="{C94B99AC-288B-B545-9D43-EA6B069EDD8A}" srcOrd="10" destOrd="0" presId="urn:microsoft.com/office/officeart/2005/8/layout/vProcess5"/>
    <dgm:cxn modelId="{60FDD513-57A0-DE49-991B-C3B5AC481D9E}" type="presParOf" srcId="{4A7DC42C-4131-B74E-B8C9-1973A0CB8480}" destId="{E3244A6E-8F2D-E442-B0BC-BFF4B68DF8A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D73EBB-A0E6-4416-AE35-1B6764DA61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0BBDDD-A6DE-42D9-B687-17373C5B3169}">
      <dgm:prSet/>
      <dgm:spPr/>
      <dgm:t>
        <a:bodyPr/>
        <a:lstStyle/>
        <a:p>
          <a:r>
            <a:rPr lang="en-US"/>
            <a:t>Where is the data coming from?</a:t>
          </a:r>
        </a:p>
      </dgm:t>
    </dgm:pt>
    <dgm:pt modelId="{A06A70C4-4FEB-4F58-85A7-9BB8AB909447}" type="parTrans" cxnId="{535A4CED-8C54-43D1-B3C1-2761C922D5C1}">
      <dgm:prSet/>
      <dgm:spPr/>
      <dgm:t>
        <a:bodyPr/>
        <a:lstStyle/>
        <a:p>
          <a:endParaRPr lang="en-US"/>
        </a:p>
      </dgm:t>
    </dgm:pt>
    <dgm:pt modelId="{BFFBD2B5-35CA-4197-A49A-489F7F098E60}" type="sibTrans" cxnId="{535A4CED-8C54-43D1-B3C1-2761C922D5C1}">
      <dgm:prSet/>
      <dgm:spPr/>
      <dgm:t>
        <a:bodyPr/>
        <a:lstStyle/>
        <a:p>
          <a:endParaRPr lang="en-US"/>
        </a:p>
      </dgm:t>
    </dgm:pt>
    <dgm:pt modelId="{886E357E-18C6-4D33-856F-083002F1F441}">
      <dgm:prSet/>
      <dgm:spPr/>
      <dgm:t>
        <a:bodyPr/>
        <a:lstStyle/>
        <a:p>
          <a:r>
            <a:rPr lang="en-US"/>
            <a:t>Is it in proper form?</a:t>
          </a:r>
        </a:p>
      </dgm:t>
    </dgm:pt>
    <dgm:pt modelId="{EF704830-A697-4C94-8AF6-A04E861F82FB}" type="parTrans" cxnId="{98573832-8857-4E3C-B83D-DB913E11A323}">
      <dgm:prSet/>
      <dgm:spPr/>
      <dgm:t>
        <a:bodyPr/>
        <a:lstStyle/>
        <a:p>
          <a:endParaRPr lang="en-US"/>
        </a:p>
      </dgm:t>
    </dgm:pt>
    <dgm:pt modelId="{BF4F15B0-6945-4DE5-83DD-F3FD56D1C04B}" type="sibTrans" cxnId="{98573832-8857-4E3C-B83D-DB913E11A323}">
      <dgm:prSet/>
      <dgm:spPr/>
      <dgm:t>
        <a:bodyPr/>
        <a:lstStyle/>
        <a:p>
          <a:endParaRPr lang="en-US"/>
        </a:p>
      </dgm:t>
    </dgm:pt>
    <dgm:pt modelId="{34BDB94E-FB87-431C-BF16-D79871722CD6}">
      <dgm:prSet/>
      <dgm:spPr/>
      <dgm:t>
        <a:bodyPr/>
        <a:lstStyle/>
        <a:p>
          <a:r>
            <a:rPr lang="en-US"/>
            <a:t>Does it require cleaning?</a:t>
          </a:r>
        </a:p>
      </dgm:t>
    </dgm:pt>
    <dgm:pt modelId="{C2468F9E-7111-46D1-A358-D55020B83304}" type="parTrans" cxnId="{8E41BF54-8F0F-464A-B4BF-7FEECD53587D}">
      <dgm:prSet/>
      <dgm:spPr/>
      <dgm:t>
        <a:bodyPr/>
        <a:lstStyle/>
        <a:p>
          <a:endParaRPr lang="en-US"/>
        </a:p>
      </dgm:t>
    </dgm:pt>
    <dgm:pt modelId="{325ED893-7F4B-4D12-8176-DFF8534E3B90}" type="sibTrans" cxnId="{8E41BF54-8F0F-464A-B4BF-7FEECD53587D}">
      <dgm:prSet/>
      <dgm:spPr/>
      <dgm:t>
        <a:bodyPr/>
        <a:lstStyle/>
        <a:p>
          <a:endParaRPr lang="en-US"/>
        </a:p>
      </dgm:t>
    </dgm:pt>
    <dgm:pt modelId="{5002723E-55C9-4729-811E-7D6C7EA81A02}">
      <dgm:prSet/>
      <dgm:spPr/>
      <dgm:t>
        <a:bodyPr/>
        <a:lstStyle/>
        <a:p>
          <a:r>
            <a:rPr lang="en-US"/>
            <a:t>Are there any quick insights/pattern?</a:t>
          </a:r>
        </a:p>
      </dgm:t>
    </dgm:pt>
    <dgm:pt modelId="{9E6921AB-9408-4700-A1D5-FE987B2C32C1}" type="parTrans" cxnId="{1CFA637E-7257-46E5-9545-5C43694CA075}">
      <dgm:prSet/>
      <dgm:spPr/>
      <dgm:t>
        <a:bodyPr/>
        <a:lstStyle/>
        <a:p>
          <a:endParaRPr lang="en-US"/>
        </a:p>
      </dgm:t>
    </dgm:pt>
    <dgm:pt modelId="{51B5FD21-D016-43DC-A6A5-4865ACD6CCD9}" type="sibTrans" cxnId="{1CFA637E-7257-46E5-9545-5C43694CA075}">
      <dgm:prSet/>
      <dgm:spPr/>
      <dgm:t>
        <a:bodyPr/>
        <a:lstStyle/>
        <a:p>
          <a:endParaRPr lang="en-US"/>
        </a:p>
      </dgm:t>
    </dgm:pt>
    <dgm:pt modelId="{A50CD178-C17C-724C-BC08-191871E4FB86}" type="pres">
      <dgm:prSet presAssocID="{A3D73EBB-A0E6-4416-AE35-1B6764DA614B}" presName="linear" presStyleCnt="0">
        <dgm:presLayoutVars>
          <dgm:animLvl val="lvl"/>
          <dgm:resizeHandles val="exact"/>
        </dgm:presLayoutVars>
      </dgm:prSet>
      <dgm:spPr/>
    </dgm:pt>
    <dgm:pt modelId="{D75E9D4B-E399-D84A-B49B-93E8C59678B9}" type="pres">
      <dgm:prSet presAssocID="{C90BBDDD-A6DE-42D9-B687-17373C5B31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D9E0FB-52AB-3449-9A32-2CB6330F4E47}" type="pres">
      <dgm:prSet presAssocID="{BFFBD2B5-35CA-4197-A49A-489F7F098E60}" presName="spacer" presStyleCnt="0"/>
      <dgm:spPr/>
    </dgm:pt>
    <dgm:pt modelId="{34DBB928-EF90-BE40-AD9B-DB5667AFA2D0}" type="pres">
      <dgm:prSet presAssocID="{886E357E-18C6-4D33-856F-083002F1F4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B03154-5E2B-4246-AA26-A2BD10D804A3}" type="pres">
      <dgm:prSet presAssocID="{BF4F15B0-6945-4DE5-83DD-F3FD56D1C04B}" presName="spacer" presStyleCnt="0"/>
      <dgm:spPr/>
    </dgm:pt>
    <dgm:pt modelId="{14FD12CB-FDCB-5D46-BA49-0CC3FB38FCA8}" type="pres">
      <dgm:prSet presAssocID="{34BDB94E-FB87-431C-BF16-D79871722C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5331D3-BCF2-5A48-BBE8-CA86DEBAA635}" type="pres">
      <dgm:prSet presAssocID="{325ED893-7F4B-4D12-8176-DFF8534E3B90}" presName="spacer" presStyleCnt="0"/>
      <dgm:spPr/>
    </dgm:pt>
    <dgm:pt modelId="{34F55F91-B0D6-AE4A-8026-E5BAF6842CE9}" type="pres">
      <dgm:prSet presAssocID="{5002723E-55C9-4729-811E-7D6C7EA81A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573832-8857-4E3C-B83D-DB913E11A323}" srcId="{A3D73EBB-A0E6-4416-AE35-1B6764DA614B}" destId="{886E357E-18C6-4D33-856F-083002F1F441}" srcOrd="1" destOrd="0" parTransId="{EF704830-A697-4C94-8AF6-A04E861F82FB}" sibTransId="{BF4F15B0-6945-4DE5-83DD-F3FD56D1C04B}"/>
    <dgm:cxn modelId="{FAF6AE45-3086-134D-9827-26BAD6A308F3}" type="presOf" srcId="{C90BBDDD-A6DE-42D9-B687-17373C5B3169}" destId="{D75E9D4B-E399-D84A-B49B-93E8C59678B9}" srcOrd="0" destOrd="0" presId="urn:microsoft.com/office/officeart/2005/8/layout/vList2"/>
    <dgm:cxn modelId="{8E41BF54-8F0F-464A-B4BF-7FEECD53587D}" srcId="{A3D73EBB-A0E6-4416-AE35-1B6764DA614B}" destId="{34BDB94E-FB87-431C-BF16-D79871722CD6}" srcOrd="2" destOrd="0" parTransId="{C2468F9E-7111-46D1-A358-D55020B83304}" sibTransId="{325ED893-7F4B-4D12-8176-DFF8534E3B90}"/>
    <dgm:cxn modelId="{FF273C67-F063-ED4A-81B7-EB4EFEBF7AEA}" type="presOf" srcId="{A3D73EBB-A0E6-4416-AE35-1B6764DA614B}" destId="{A50CD178-C17C-724C-BC08-191871E4FB86}" srcOrd="0" destOrd="0" presId="urn:microsoft.com/office/officeart/2005/8/layout/vList2"/>
    <dgm:cxn modelId="{1CFA637E-7257-46E5-9545-5C43694CA075}" srcId="{A3D73EBB-A0E6-4416-AE35-1B6764DA614B}" destId="{5002723E-55C9-4729-811E-7D6C7EA81A02}" srcOrd="3" destOrd="0" parTransId="{9E6921AB-9408-4700-A1D5-FE987B2C32C1}" sibTransId="{51B5FD21-D016-43DC-A6A5-4865ACD6CCD9}"/>
    <dgm:cxn modelId="{F66AEAB5-79A3-BD47-9486-D42F56626137}" type="presOf" srcId="{886E357E-18C6-4D33-856F-083002F1F441}" destId="{34DBB928-EF90-BE40-AD9B-DB5667AFA2D0}" srcOrd="0" destOrd="0" presId="urn:microsoft.com/office/officeart/2005/8/layout/vList2"/>
    <dgm:cxn modelId="{E930CFE6-C40D-4C4C-B8E6-40A1B95FBD8C}" type="presOf" srcId="{5002723E-55C9-4729-811E-7D6C7EA81A02}" destId="{34F55F91-B0D6-AE4A-8026-E5BAF6842CE9}" srcOrd="0" destOrd="0" presId="urn:microsoft.com/office/officeart/2005/8/layout/vList2"/>
    <dgm:cxn modelId="{535A4CED-8C54-43D1-B3C1-2761C922D5C1}" srcId="{A3D73EBB-A0E6-4416-AE35-1B6764DA614B}" destId="{C90BBDDD-A6DE-42D9-B687-17373C5B3169}" srcOrd="0" destOrd="0" parTransId="{A06A70C4-4FEB-4F58-85A7-9BB8AB909447}" sibTransId="{BFFBD2B5-35CA-4197-A49A-489F7F098E60}"/>
    <dgm:cxn modelId="{0F309DF0-714B-894B-AD8E-60F33752ADA7}" type="presOf" srcId="{34BDB94E-FB87-431C-BF16-D79871722CD6}" destId="{14FD12CB-FDCB-5D46-BA49-0CC3FB38FCA8}" srcOrd="0" destOrd="0" presId="urn:microsoft.com/office/officeart/2005/8/layout/vList2"/>
    <dgm:cxn modelId="{AC4D1A9F-19CD-404A-AB7B-00E4FE1805A8}" type="presParOf" srcId="{A50CD178-C17C-724C-BC08-191871E4FB86}" destId="{D75E9D4B-E399-D84A-B49B-93E8C59678B9}" srcOrd="0" destOrd="0" presId="urn:microsoft.com/office/officeart/2005/8/layout/vList2"/>
    <dgm:cxn modelId="{FDF32F39-DE6C-6F4A-9260-70E2E3F31917}" type="presParOf" srcId="{A50CD178-C17C-724C-BC08-191871E4FB86}" destId="{D1D9E0FB-52AB-3449-9A32-2CB6330F4E47}" srcOrd="1" destOrd="0" presId="urn:microsoft.com/office/officeart/2005/8/layout/vList2"/>
    <dgm:cxn modelId="{061A5DF7-3D34-0F42-AC53-B7762ABBC09B}" type="presParOf" srcId="{A50CD178-C17C-724C-BC08-191871E4FB86}" destId="{34DBB928-EF90-BE40-AD9B-DB5667AFA2D0}" srcOrd="2" destOrd="0" presId="urn:microsoft.com/office/officeart/2005/8/layout/vList2"/>
    <dgm:cxn modelId="{93225A97-884E-B743-B38B-4088F5CB3749}" type="presParOf" srcId="{A50CD178-C17C-724C-BC08-191871E4FB86}" destId="{B8B03154-5E2B-4246-AA26-A2BD10D804A3}" srcOrd="3" destOrd="0" presId="urn:microsoft.com/office/officeart/2005/8/layout/vList2"/>
    <dgm:cxn modelId="{FA4AA4B8-8522-D547-99BF-504C77F8128F}" type="presParOf" srcId="{A50CD178-C17C-724C-BC08-191871E4FB86}" destId="{14FD12CB-FDCB-5D46-BA49-0CC3FB38FCA8}" srcOrd="4" destOrd="0" presId="urn:microsoft.com/office/officeart/2005/8/layout/vList2"/>
    <dgm:cxn modelId="{792EE5CB-A509-C643-9BE4-BEAA60CA7652}" type="presParOf" srcId="{A50CD178-C17C-724C-BC08-191871E4FB86}" destId="{A35331D3-BCF2-5A48-BBE8-CA86DEBAA635}" srcOrd="5" destOrd="0" presId="urn:microsoft.com/office/officeart/2005/8/layout/vList2"/>
    <dgm:cxn modelId="{D2439740-74B5-FD41-82DD-9D35277375F9}" type="presParOf" srcId="{A50CD178-C17C-724C-BC08-191871E4FB86}" destId="{34F55F91-B0D6-AE4A-8026-E5BAF6842C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D38E95-417E-4827-BB0A-CF94790A29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478281-B6EE-4020-AF0C-2A1FC6201B4B}">
      <dgm:prSet/>
      <dgm:spPr/>
      <dgm:t>
        <a:bodyPr/>
        <a:lstStyle/>
        <a:p>
          <a:r>
            <a:rPr lang="en-US"/>
            <a:t>Are there anomalies in data?</a:t>
          </a:r>
        </a:p>
      </dgm:t>
    </dgm:pt>
    <dgm:pt modelId="{0FF3A112-AE7A-4FBB-8BDA-856459C49AE2}" type="parTrans" cxnId="{18F64066-9DF3-4A6A-9D48-88AEF375EEF6}">
      <dgm:prSet/>
      <dgm:spPr/>
      <dgm:t>
        <a:bodyPr/>
        <a:lstStyle/>
        <a:p>
          <a:endParaRPr lang="en-US"/>
        </a:p>
      </dgm:t>
    </dgm:pt>
    <dgm:pt modelId="{3E77C4EB-4123-4B06-B8D3-4533531DF996}" type="sibTrans" cxnId="{18F64066-9DF3-4A6A-9D48-88AEF375EEF6}">
      <dgm:prSet/>
      <dgm:spPr/>
      <dgm:t>
        <a:bodyPr/>
        <a:lstStyle/>
        <a:p>
          <a:endParaRPr lang="en-US"/>
        </a:p>
      </dgm:t>
    </dgm:pt>
    <dgm:pt modelId="{D3D78137-1170-4E71-95DD-39E942049D6E}">
      <dgm:prSet/>
      <dgm:spPr/>
      <dgm:t>
        <a:bodyPr/>
        <a:lstStyle/>
        <a:p>
          <a:r>
            <a:rPr lang="en-US"/>
            <a:t>How to deal with missing data?</a:t>
          </a:r>
        </a:p>
      </dgm:t>
    </dgm:pt>
    <dgm:pt modelId="{71FB59A7-3C65-49D9-B775-F946BC2CFA76}" type="parTrans" cxnId="{69B1413C-DCC8-40E4-A0E9-61EBBA621F7C}">
      <dgm:prSet/>
      <dgm:spPr/>
      <dgm:t>
        <a:bodyPr/>
        <a:lstStyle/>
        <a:p>
          <a:endParaRPr lang="en-US"/>
        </a:p>
      </dgm:t>
    </dgm:pt>
    <dgm:pt modelId="{16F009D8-B6D8-47C1-B45C-DD6BE2626807}" type="sibTrans" cxnId="{69B1413C-DCC8-40E4-A0E9-61EBBA621F7C}">
      <dgm:prSet/>
      <dgm:spPr/>
      <dgm:t>
        <a:bodyPr/>
        <a:lstStyle/>
        <a:p>
          <a:endParaRPr lang="en-US"/>
        </a:p>
      </dgm:t>
    </dgm:pt>
    <dgm:pt modelId="{8A695498-CC43-49D2-8449-0B344B5FAF2B}">
      <dgm:prSet/>
      <dgm:spPr/>
      <dgm:t>
        <a:bodyPr/>
        <a:lstStyle/>
        <a:p>
          <a:r>
            <a:rPr lang="en-US"/>
            <a:t>Do I need more predictors?</a:t>
          </a:r>
        </a:p>
      </dgm:t>
    </dgm:pt>
    <dgm:pt modelId="{7BEB1687-DF00-4206-A314-8E4B7D8809C7}" type="parTrans" cxnId="{F2C63DBC-3BB1-4A07-8701-FB3A015DB98C}">
      <dgm:prSet/>
      <dgm:spPr/>
      <dgm:t>
        <a:bodyPr/>
        <a:lstStyle/>
        <a:p>
          <a:endParaRPr lang="en-US"/>
        </a:p>
      </dgm:t>
    </dgm:pt>
    <dgm:pt modelId="{652E821A-35AB-43BF-AABA-270CD498A7DE}" type="sibTrans" cxnId="{F2C63DBC-3BB1-4A07-8701-FB3A015DB98C}">
      <dgm:prSet/>
      <dgm:spPr/>
      <dgm:t>
        <a:bodyPr/>
        <a:lstStyle/>
        <a:p>
          <a:endParaRPr lang="en-US"/>
        </a:p>
      </dgm:t>
    </dgm:pt>
    <dgm:pt modelId="{F91B0ED5-D166-417F-BDA4-B453E6B16DAA}">
      <dgm:prSet/>
      <dgm:spPr/>
      <dgm:t>
        <a:bodyPr/>
        <a:lstStyle/>
        <a:p>
          <a:r>
            <a:rPr lang="en-US"/>
            <a:t>Can I create new features using the existing ones?</a:t>
          </a:r>
        </a:p>
      </dgm:t>
    </dgm:pt>
    <dgm:pt modelId="{72E8A34D-463E-4CDA-97C8-F3C1503A2E4B}" type="parTrans" cxnId="{031C3E0E-B4FD-4148-A6BC-4FA7C020C539}">
      <dgm:prSet/>
      <dgm:spPr/>
      <dgm:t>
        <a:bodyPr/>
        <a:lstStyle/>
        <a:p>
          <a:endParaRPr lang="en-US"/>
        </a:p>
      </dgm:t>
    </dgm:pt>
    <dgm:pt modelId="{1D8A16DA-177A-4783-B907-0EA9CB7DBD07}" type="sibTrans" cxnId="{031C3E0E-B4FD-4148-A6BC-4FA7C020C539}">
      <dgm:prSet/>
      <dgm:spPr/>
      <dgm:t>
        <a:bodyPr/>
        <a:lstStyle/>
        <a:p>
          <a:endParaRPr lang="en-US"/>
        </a:p>
      </dgm:t>
    </dgm:pt>
    <dgm:pt modelId="{8EB2A366-6564-2846-A1BB-A18532855357}" type="pres">
      <dgm:prSet presAssocID="{9ED38E95-417E-4827-BB0A-CF94790A290C}" presName="linear" presStyleCnt="0">
        <dgm:presLayoutVars>
          <dgm:animLvl val="lvl"/>
          <dgm:resizeHandles val="exact"/>
        </dgm:presLayoutVars>
      </dgm:prSet>
      <dgm:spPr/>
    </dgm:pt>
    <dgm:pt modelId="{CB3A1284-3E40-2541-90FB-A8E09094B79A}" type="pres">
      <dgm:prSet presAssocID="{D9478281-B6EE-4020-AF0C-2A1FC6201B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138092-076C-224E-A195-399AFD097B1D}" type="pres">
      <dgm:prSet presAssocID="{3E77C4EB-4123-4B06-B8D3-4533531DF996}" presName="spacer" presStyleCnt="0"/>
      <dgm:spPr/>
    </dgm:pt>
    <dgm:pt modelId="{F6B6DC71-1186-1542-A231-DE3E7FABD27F}" type="pres">
      <dgm:prSet presAssocID="{D3D78137-1170-4E71-95DD-39E942049D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8AA3DE-87CF-BB40-B1A4-C763CEFCD2DC}" type="pres">
      <dgm:prSet presAssocID="{16F009D8-B6D8-47C1-B45C-DD6BE2626807}" presName="spacer" presStyleCnt="0"/>
      <dgm:spPr/>
    </dgm:pt>
    <dgm:pt modelId="{B288122F-329A-4D40-AA02-62464219C397}" type="pres">
      <dgm:prSet presAssocID="{8A695498-CC43-49D2-8449-0B344B5FAF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F4E826-8AA6-4C4B-B158-47C9E8015EA4}" type="pres">
      <dgm:prSet presAssocID="{652E821A-35AB-43BF-AABA-270CD498A7DE}" presName="spacer" presStyleCnt="0"/>
      <dgm:spPr/>
    </dgm:pt>
    <dgm:pt modelId="{8792CAF0-9E72-D747-8744-0678D66A0931}" type="pres">
      <dgm:prSet presAssocID="{F91B0ED5-D166-417F-BDA4-B453E6B16D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1C3E0E-B4FD-4148-A6BC-4FA7C020C539}" srcId="{9ED38E95-417E-4827-BB0A-CF94790A290C}" destId="{F91B0ED5-D166-417F-BDA4-B453E6B16DAA}" srcOrd="3" destOrd="0" parTransId="{72E8A34D-463E-4CDA-97C8-F3C1503A2E4B}" sibTransId="{1D8A16DA-177A-4783-B907-0EA9CB7DBD07}"/>
    <dgm:cxn modelId="{69B1413C-DCC8-40E4-A0E9-61EBBA621F7C}" srcId="{9ED38E95-417E-4827-BB0A-CF94790A290C}" destId="{D3D78137-1170-4E71-95DD-39E942049D6E}" srcOrd="1" destOrd="0" parTransId="{71FB59A7-3C65-49D9-B775-F946BC2CFA76}" sibTransId="{16F009D8-B6D8-47C1-B45C-DD6BE2626807}"/>
    <dgm:cxn modelId="{18F64066-9DF3-4A6A-9D48-88AEF375EEF6}" srcId="{9ED38E95-417E-4827-BB0A-CF94790A290C}" destId="{D9478281-B6EE-4020-AF0C-2A1FC6201B4B}" srcOrd="0" destOrd="0" parTransId="{0FF3A112-AE7A-4FBB-8BDA-856459C49AE2}" sibTransId="{3E77C4EB-4123-4B06-B8D3-4533531DF996}"/>
    <dgm:cxn modelId="{7B345E72-9E49-E640-AC2C-89FF3CC13D6B}" type="presOf" srcId="{D3D78137-1170-4E71-95DD-39E942049D6E}" destId="{F6B6DC71-1186-1542-A231-DE3E7FABD27F}" srcOrd="0" destOrd="0" presId="urn:microsoft.com/office/officeart/2005/8/layout/vList2"/>
    <dgm:cxn modelId="{C9EF1C7C-DFF0-B94C-A6E2-9BE6EAF84E01}" type="presOf" srcId="{F91B0ED5-D166-417F-BDA4-B453E6B16DAA}" destId="{8792CAF0-9E72-D747-8744-0678D66A0931}" srcOrd="0" destOrd="0" presId="urn:microsoft.com/office/officeart/2005/8/layout/vList2"/>
    <dgm:cxn modelId="{F2C63DBC-3BB1-4A07-8701-FB3A015DB98C}" srcId="{9ED38E95-417E-4827-BB0A-CF94790A290C}" destId="{8A695498-CC43-49D2-8449-0B344B5FAF2B}" srcOrd="2" destOrd="0" parTransId="{7BEB1687-DF00-4206-A314-8E4B7D8809C7}" sibTransId="{652E821A-35AB-43BF-AABA-270CD498A7DE}"/>
    <dgm:cxn modelId="{2942F0C7-781B-6045-9D38-8A72E91D2251}" type="presOf" srcId="{D9478281-B6EE-4020-AF0C-2A1FC6201B4B}" destId="{CB3A1284-3E40-2541-90FB-A8E09094B79A}" srcOrd="0" destOrd="0" presId="urn:microsoft.com/office/officeart/2005/8/layout/vList2"/>
    <dgm:cxn modelId="{A4C6FBE2-9054-5442-B0F9-D1174C608CBD}" type="presOf" srcId="{9ED38E95-417E-4827-BB0A-CF94790A290C}" destId="{8EB2A366-6564-2846-A1BB-A18532855357}" srcOrd="0" destOrd="0" presId="urn:microsoft.com/office/officeart/2005/8/layout/vList2"/>
    <dgm:cxn modelId="{146BD8FB-0A1B-1842-A6CB-40AB8CA392C3}" type="presOf" srcId="{8A695498-CC43-49D2-8449-0B344B5FAF2B}" destId="{B288122F-329A-4D40-AA02-62464219C397}" srcOrd="0" destOrd="0" presId="urn:microsoft.com/office/officeart/2005/8/layout/vList2"/>
    <dgm:cxn modelId="{C8600282-C382-8C4A-8DC6-B1B9360BFCAF}" type="presParOf" srcId="{8EB2A366-6564-2846-A1BB-A18532855357}" destId="{CB3A1284-3E40-2541-90FB-A8E09094B79A}" srcOrd="0" destOrd="0" presId="urn:microsoft.com/office/officeart/2005/8/layout/vList2"/>
    <dgm:cxn modelId="{40F7A34C-054C-E343-A10B-D488C37929BE}" type="presParOf" srcId="{8EB2A366-6564-2846-A1BB-A18532855357}" destId="{CD138092-076C-224E-A195-399AFD097B1D}" srcOrd="1" destOrd="0" presId="urn:microsoft.com/office/officeart/2005/8/layout/vList2"/>
    <dgm:cxn modelId="{1251892C-C2B8-BA4E-9413-4192AAAE8D20}" type="presParOf" srcId="{8EB2A366-6564-2846-A1BB-A18532855357}" destId="{F6B6DC71-1186-1542-A231-DE3E7FABD27F}" srcOrd="2" destOrd="0" presId="urn:microsoft.com/office/officeart/2005/8/layout/vList2"/>
    <dgm:cxn modelId="{80D6ACC7-2B31-1F47-9E38-75BDC6970E2E}" type="presParOf" srcId="{8EB2A366-6564-2846-A1BB-A18532855357}" destId="{498AA3DE-87CF-BB40-B1A4-C763CEFCD2DC}" srcOrd="3" destOrd="0" presId="urn:microsoft.com/office/officeart/2005/8/layout/vList2"/>
    <dgm:cxn modelId="{DDB850FD-E83F-194A-98F2-187B70F06E4C}" type="presParOf" srcId="{8EB2A366-6564-2846-A1BB-A18532855357}" destId="{B288122F-329A-4D40-AA02-62464219C397}" srcOrd="4" destOrd="0" presId="urn:microsoft.com/office/officeart/2005/8/layout/vList2"/>
    <dgm:cxn modelId="{0AF4EA3B-E20D-9C4D-991C-C0D209636A0C}" type="presParOf" srcId="{8EB2A366-6564-2846-A1BB-A18532855357}" destId="{49F4E826-8AA6-4C4B-B158-47C9E8015EA4}" srcOrd="5" destOrd="0" presId="urn:microsoft.com/office/officeart/2005/8/layout/vList2"/>
    <dgm:cxn modelId="{B6DCA382-276E-DE45-B186-E128E54505C6}" type="presParOf" srcId="{8EB2A366-6564-2846-A1BB-A18532855357}" destId="{8792CAF0-9E72-D747-8744-0678D66A09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74437C-FE4F-437D-B348-34ABCABA01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300F50-47F0-4644-AD6F-8D7107B9EA6F}">
      <dgm:prSet/>
      <dgm:spPr/>
      <dgm:t>
        <a:bodyPr/>
        <a:lstStyle/>
        <a:p>
          <a:r>
            <a:rPr lang="en-US"/>
            <a:t>Genre of the movie</a:t>
          </a:r>
        </a:p>
      </dgm:t>
    </dgm:pt>
    <dgm:pt modelId="{0F4FF46D-C7F4-42F4-9B14-CE23AB815949}" type="parTrans" cxnId="{FB5B5F4F-EF00-4949-A245-8423F3733FB5}">
      <dgm:prSet/>
      <dgm:spPr/>
      <dgm:t>
        <a:bodyPr/>
        <a:lstStyle/>
        <a:p>
          <a:endParaRPr lang="en-US"/>
        </a:p>
      </dgm:t>
    </dgm:pt>
    <dgm:pt modelId="{31446EDF-7971-428F-BA6E-0D8ACDE45B50}" type="sibTrans" cxnId="{FB5B5F4F-EF00-4949-A245-8423F3733FB5}">
      <dgm:prSet/>
      <dgm:spPr/>
      <dgm:t>
        <a:bodyPr/>
        <a:lstStyle/>
        <a:p>
          <a:endParaRPr lang="en-US"/>
        </a:p>
      </dgm:t>
    </dgm:pt>
    <dgm:pt modelId="{979F90F8-7897-4842-ACBC-5A068AC435DE}">
      <dgm:prSet/>
      <dgm:spPr/>
      <dgm:t>
        <a:bodyPr/>
        <a:lstStyle/>
        <a:p>
          <a:r>
            <a:rPr lang="en-US"/>
            <a:t>Director, Actor, Actress popularity</a:t>
          </a:r>
        </a:p>
      </dgm:t>
    </dgm:pt>
    <dgm:pt modelId="{F1E0BCA4-9B80-4ECA-80B9-4B9209BF80F5}" type="parTrans" cxnId="{83AEC21F-597A-4C76-ACA4-FA669E4ECE27}">
      <dgm:prSet/>
      <dgm:spPr/>
      <dgm:t>
        <a:bodyPr/>
        <a:lstStyle/>
        <a:p>
          <a:endParaRPr lang="en-US"/>
        </a:p>
      </dgm:t>
    </dgm:pt>
    <dgm:pt modelId="{F88690AC-538A-4EC1-8CB3-8105D135605C}" type="sibTrans" cxnId="{83AEC21F-597A-4C76-ACA4-FA669E4ECE27}">
      <dgm:prSet/>
      <dgm:spPr/>
      <dgm:t>
        <a:bodyPr/>
        <a:lstStyle/>
        <a:p>
          <a:endParaRPr lang="en-US"/>
        </a:p>
      </dgm:t>
    </dgm:pt>
    <dgm:pt modelId="{BD2884D4-A675-47F9-B438-32453DA27AF3}">
      <dgm:prSet/>
      <dgm:spPr/>
      <dgm:t>
        <a:bodyPr/>
        <a:lstStyle/>
        <a:p>
          <a:r>
            <a:rPr lang="en-US"/>
            <a:t>Sequel movie</a:t>
          </a:r>
        </a:p>
      </dgm:t>
    </dgm:pt>
    <dgm:pt modelId="{265E85BE-0B9E-40C2-82D3-5B229871DD58}" type="parTrans" cxnId="{1D909F4D-5917-459C-883E-F7A325B8C71B}">
      <dgm:prSet/>
      <dgm:spPr/>
      <dgm:t>
        <a:bodyPr/>
        <a:lstStyle/>
        <a:p>
          <a:endParaRPr lang="en-US"/>
        </a:p>
      </dgm:t>
    </dgm:pt>
    <dgm:pt modelId="{BC367531-81EF-4CC0-9408-2F1AEE2D478B}" type="sibTrans" cxnId="{1D909F4D-5917-459C-883E-F7A325B8C71B}">
      <dgm:prSet/>
      <dgm:spPr/>
      <dgm:t>
        <a:bodyPr/>
        <a:lstStyle/>
        <a:p>
          <a:endParaRPr lang="en-US"/>
        </a:p>
      </dgm:t>
    </dgm:pt>
    <dgm:pt modelId="{EE660625-384A-4DBB-ACAE-9109A10796F3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30AB4BB9-6CA3-4419-AC77-10FB0990E841}" type="parTrans" cxnId="{FD9B821F-2145-4CCE-B763-FC068D5FEFAB}">
      <dgm:prSet/>
      <dgm:spPr/>
      <dgm:t>
        <a:bodyPr/>
        <a:lstStyle/>
        <a:p>
          <a:endParaRPr lang="en-US"/>
        </a:p>
      </dgm:t>
    </dgm:pt>
    <dgm:pt modelId="{0366FF58-FBC2-4637-90C4-2CAAEFCC6B6B}" type="sibTrans" cxnId="{FD9B821F-2145-4CCE-B763-FC068D5FEFAB}">
      <dgm:prSet/>
      <dgm:spPr/>
      <dgm:t>
        <a:bodyPr/>
        <a:lstStyle/>
        <a:p>
          <a:endParaRPr lang="en-US"/>
        </a:p>
      </dgm:t>
    </dgm:pt>
    <dgm:pt modelId="{74B523CD-CF93-B948-B088-3E193E1BD04D}" type="pres">
      <dgm:prSet presAssocID="{BE74437C-FE4F-437D-B348-34ABCABA0108}" presName="linear" presStyleCnt="0">
        <dgm:presLayoutVars>
          <dgm:animLvl val="lvl"/>
          <dgm:resizeHandles val="exact"/>
        </dgm:presLayoutVars>
      </dgm:prSet>
      <dgm:spPr/>
    </dgm:pt>
    <dgm:pt modelId="{39E0BA39-80DE-AC48-B634-5E477A7DB0C2}" type="pres">
      <dgm:prSet presAssocID="{5E300F50-47F0-4644-AD6F-8D7107B9EA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5ED292-D1CA-D344-BEF2-C6C0EBC5FD57}" type="pres">
      <dgm:prSet presAssocID="{31446EDF-7971-428F-BA6E-0D8ACDE45B50}" presName="spacer" presStyleCnt="0"/>
      <dgm:spPr/>
    </dgm:pt>
    <dgm:pt modelId="{2037D592-16F6-2945-8E15-2DB1A19E6C68}" type="pres">
      <dgm:prSet presAssocID="{979F90F8-7897-4842-ACBC-5A068AC435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5E4365-C927-0C4F-A2D0-D80072BDD441}" type="pres">
      <dgm:prSet presAssocID="{F88690AC-538A-4EC1-8CB3-8105D135605C}" presName="spacer" presStyleCnt="0"/>
      <dgm:spPr/>
    </dgm:pt>
    <dgm:pt modelId="{6922E4A0-9137-FF4B-81C9-0EBB3B5A6274}" type="pres">
      <dgm:prSet presAssocID="{BD2884D4-A675-47F9-B438-32453DA27A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FA5F9F-A2C2-E94F-BA1F-73B54A61EC73}" type="pres">
      <dgm:prSet presAssocID="{BC367531-81EF-4CC0-9408-2F1AEE2D478B}" presName="spacer" presStyleCnt="0"/>
      <dgm:spPr/>
    </dgm:pt>
    <dgm:pt modelId="{77859E79-BEFA-FB45-9901-25B22041AB41}" type="pres">
      <dgm:prSet presAssocID="{EE660625-384A-4DBB-ACAE-9109A10796F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9B821F-2145-4CCE-B763-FC068D5FEFAB}" srcId="{BE74437C-FE4F-437D-B348-34ABCABA0108}" destId="{EE660625-384A-4DBB-ACAE-9109A10796F3}" srcOrd="3" destOrd="0" parTransId="{30AB4BB9-6CA3-4419-AC77-10FB0990E841}" sibTransId="{0366FF58-FBC2-4637-90C4-2CAAEFCC6B6B}"/>
    <dgm:cxn modelId="{83AEC21F-597A-4C76-ACA4-FA669E4ECE27}" srcId="{BE74437C-FE4F-437D-B348-34ABCABA0108}" destId="{979F90F8-7897-4842-ACBC-5A068AC435DE}" srcOrd="1" destOrd="0" parTransId="{F1E0BCA4-9B80-4ECA-80B9-4B9209BF80F5}" sibTransId="{F88690AC-538A-4EC1-8CB3-8105D135605C}"/>
    <dgm:cxn modelId="{EE0CD52E-D84E-884B-96C4-92CAA6AEADEE}" type="presOf" srcId="{BE74437C-FE4F-437D-B348-34ABCABA0108}" destId="{74B523CD-CF93-B948-B088-3E193E1BD04D}" srcOrd="0" destOrd="0" presId="urn:microsoft.com/office/officeart/2005/8/layout/vList2"/>
    <dgm:cxn modelId="{61D67433-9F30-E645-80AE-42FAA9E949F7}" type="presOf" srcId="{979F90F8-7897-4842-ACBC-5A068AC435DE}" destId="{2037D592-16F6-2945-8E15-2DB1A19E6C68}" srcOrd="0" destOrd="0" presId="urn:microsoft.com/office/officeart/2005/8/layout/vList2"/>
    <dgm:cxn modelId="{14F01A41-369D-3941-ACD1-4A7A3248CB10}" type="presOf" srcId="{5E300F50-47F0-4644-AD6F-8D7107B9EA6F}" destId="{39E0BA39-80DE-AC48-B634-5E477A7DB0C2}" srcOrd="0" destOrd="0" presId="urn:microsoft.com/office/officeart/2005/8/layout/vList2"/>
    <dgm:cxn modelId="{16482F48-DBE9-C24C-BB5F-A17B2F1AEAD7}" type="presOf" srcId="{BD2884D4-A675-47F9-B438-32453DA27AF3}" destId="{6922E4A0-9137-FF4B-81C9-0EBB3B5A6274}" srcOrd="0" destOrd="0" presId="urn:microsoft.com/office/officeart/2005/8/layout/vList2"/>
    <dgm:cxn modelId="{1D909F4D-5917-459C-883E-F7A325B8C71B}" srcId="{BE74437C-FE4F-437D-B348-34ABCABA0108}" destId="{BD2884D4-A675-47F9-B438-32453DA27AF3}" srcOrd="2" destOrd="0" parTransId="{265E85BE-0B9E-40C2-82D3-5B229871DD58}" sibTransId="{BC367531-81EF-4CC0-9408-2F1AEE2D478B}"/>
    <dgm:cxn modelId="{FB5B5F4F-EF00-4949-A245-8423F3733FB5}" srcId="{BE74437C-FE4F-437D-B348-34ABCABA0108}" destId="{5E300F50-47F0-4644-AD6F-8D7107B9EA6F}" srcOrd="0" destOrd="0" parTransId="{0F4FF46D-C7F4-42F4-9B14-CE23AB815949}" sibTransId="{31446EDF-7971-428F-BA6E-0D8ACDE45B50}"/>
    <dgm:cxn modelId="{08B26D98-EAF2-2341-AF66-D13ED4341649}" type="presOf" srcId="{EE660625-384A-4DBB-ACAE-9109A10796F3}" destId="{77859E79-BEFA-FB45-9901-25B22041AB41}" srcOrd="0" destOrd="0" presId="urn:microsoft.com/office/officeart/2005/8/layout/vList2"/>
    <dgm:cxn modelId="{86F1985B-9822-B647-AC60-7E0A1FD77FED}" type="presParOf" srcId="{74B523CD-CF93-B948-B088-3E193E1BD04D}" destId="{39E0BA39-80DE-AC48-B634-5E477A7DB0C2}" srcOrd="0" destOrd="0" presId="urn:microsoft.com/office/officeart/2005/8/layout/vList2"/>
    <dgm:cxn modelId="{38CFC5CC-E956-CE40-9FE9-D2465FC99A40}" type="presParOf" srcId="{74B523CD-CF93-B948-B088-3E193E1BD04D}" destId="{665ED292-D1CA-D344-BEF2-C6C0EBC5FD57}" srcOrd="1" destOrd="0" presId="urn:microsoft.com/office/officeart/2005/8/layout/vList2"/>
    <dgm:cxn modelId="{3568282A-47DF-1B48-B411-F171F002FF0F}" type="presParOf" srcId="{74B523CD-CF93-B948-B088-3E193E1BD04D}" destId="{2037D592-16F6-2945-8E15-2DB1A19E6C68}" srcOrd="2" destOrd="0" presId="urn:microsoft.com/office/officeart/2005/8/layout/vList2"/>
    <dgm:cxn modelId="{E8C97885-0E6D-A748-9FAD-6113DE5CE0F3}" type="presParOf" srcId="{74B523CD-CF93-B948-B088-3E193E1BD04D}" destId="{BE5E4365-C927-0C4F-A2D0-D80072BDD441}" srcOrd="3" destOrd="0" presId="urn:microsoft.com/office/officeart/2005/8/layout/vList2"/>
    <dgm:cxn modelId="{69660893-34CE-034F-A3F2-931C9CA3D94B}" type="presParOf" srcId="{74B523CD-CF93-B948-B088-3E193E1BD04D}" destId="{6922E4A0-9137-FF4B-81C9-0EBB3B5A6274}" srcOrd="4" destOrd="0" presId="urn:microsoft.com/office/officeart/2005/8/layout/vList2"/>
    <dgm:cxn modelId="{63D06C79-F1FE-8347-AF84-7A6AEA5BC70B}" type="presParOf" srcId="{74B523CD-CF93-B948-B088-3E193E1BD04D}" destId="{57FA5F9F-A2C2-E94F-BA1F-73B54A61EC73}" srcOrd="5" destOrd="0" presId="urn:microsoft.com/office/officeart/2005/8/layout/vList2"/>
    <dgm:cxn modelId="{D3FC6FB7-216A-E94D-A335-07E92D6C9BDD}" type="presParOf" srcId="{74B523CD-CF93-B948-B088-3E193E1BD04D}" destId="{77859E79-BEFA-FB45-9901-25B22041AB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838649-266D-48C9-8D5D-665E1F135BC8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790C01-DEE0-4FB0-871C-D46CF7F2FCA8}">
      <dgm:prSet/>
      <dgm:spPr/>
      <dgm:t>
        <a:bodyPr/>
        <a:lstStyle/>
        <a:p>
          <a:r>
            <a:rPr lang="en-US"/>
            <a:t>K-means clustering model will be used in the Weka tool</a:t>
          </a:r>
        </a:p>
      </dgm:t>
    </dgm:pt>
    <dgm:pt modelId="{FB18B3FC-DBE4-40E9-92C3-19B75D5700A9}" type="parTrans" cxnId="{987E89CE-543A-4A59-ABF8-675379D11D8C}">
      <dgm:prSet/>
      <dgm:spPr/>
      <dgm:t>
        <a:bodyPr/>
        <a:lstStyle/>
        <a:p>
          <a:endParaRPr lang="en-US"/>
        </a:p>
      </dgm:t>
    </dgm:pt>
    <dgm:pt modelId="{B8201D30-5DFA-41B8-A6C8-828A7122CD2D}" type="sibTrans" cxnId="{987E89CE-543A-4A59-ABF8-675379D11D8C}">
      <dgm:prSet/>
      <dgm:spPr/>
      <dgm:t>
        <a:bodyPr/>
        <a:lstStyle/>
        <a:p>
          <a:endParaRPr lang="en-US"/>
        </a:p>
      </dgm:t>
    </dgm:pt>
    <dgm:pt modelId="{BC147732-4F0A-49AE-A043-E0D842F2D7CE}">
      <dgm:prSet/>
      <dgm:spPr/>
      <dgm:t>
        <a:bodyPr/>
        <a:lstStyle/>
        <a:p>
          <a:r>
            <a:rPr lang="en-US"/>
            <a:t>Movies will be grouped into three classes: Hit, Neutral and Flop</a:t>
          </a:r>
        </a:p>
      </dgm:t>
    </dgm:pt>
    <dgm:pt modelId="{99F2FA93-41FE-4E46-B422-5700C972C48E}" type="parTrans" cxnId="{04DCAD2E-53BD-4EB4-BC0C-72AAA174F334}">
      <dgm:prSet/>
      <dgm:spPr/>
      <dgm:t>
        <a:bodyPr/>
        <a:lstStyle/>
        <a:p>
          <a:endParaRPr lang="en-US"/>
        </a:p>
      </dgm:t>
    </dgm:pt>
    <dgm:pt modelId="{CDE53BAD-506C-4299-8D07-F161115AD098}" type="sibTrans" cxnId="{04DCAD2E-53BD-4EB4-BC0C-72AAA174F334}">
      <dgm:prSet/>
      <dgm:spPr/>
      <dgm:t>
        <a:bodyPr/>
        <a:lstStyle/>
        <a:p>
          <a:endParaRPr lang="en-US"/>
        </a:p>
      </dgm:t>
    </dgm:pt>
    <dgm:pt modelId="{66A26C8F-3AFF-4DB9-9F25-4D69E5BE6BC7}">
      <dgm:prSet/>
      <dgm:spPr/>
      <dgm:t>
        <a:bodyPr/>
        <a:lstStyle/>
        <a:p>
          <a:r>
            <a:rPr lang="en-US" dirty="0"/>
            <a:t>Weka’s J48 (for non-uniform weighted approach) and Naïve Bayes (for uniform weighted approach) algorithms will be implemented to create two models validated by 3-fold cross-validation</a:t>
          </a:r>
        </a:p>
      </dgm:t>
    </dgm:pt>
    <dgm:pt modelId="{A1C9F298-4CC1-4507-8247-A07BD53D183E}" type="parTrans" cxnId="{F4997C21-CD6C-4A70-8AD1-875A858F8B5F}">
      <dgm:prSet/>
      <dgm:spPr/>
      <dgm:t>
        <a:bodyPr/>
        <a:lstStyle/>
        <a:p>
          <a:endParaRPr lang="en-US"/>
        </a:p>
      </dgm:t>
    </dgm:pt>
    <dgm:pt modelId="{0521F086-67BB-4ABB-BB24-3BBAEAA32E67}" type="sibTrans" cxnId="{F4997C21-CD6C-4A70-8AD1-875A858F8B5F}">
      <dgm:prSet/>
      <dgm:spPr/>
      <dgm:t>
        <a:bodyPr/>
        <a:lstStyle/>
        <a:p>
          <a:endParaRPr lang="en-US"/>
        </a:p>
      </dgm:t>
    </dgm:pt>
    <dgm:pt modelId="{1F1B8397-2313-514A-83AD-9BA15F2A6F57}" type="pres">
      <dgm:prSet presAssocID="{41838649-266D-48C9-8D5D-665E1F135BC8}" presName="linear" presStyleCnt="0">
        <dgm:presLayoutVars>
          <dgm:animLvl val="lvl"/>
          <dgm:resizeHandles val="exact"/>
        </dgm:presLayoutVars>
      </dgm:prSet>
      <dgm:spPr/>
    </dgm:pt>
    <dgm:pt modelId="{61437048-22F3-114A-9DD2-483803A52BBD}" type="pres">
      <dgm:prSet presAssocID="{63790C01-DEE0-4FB0-871C-D46CF7F2FC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E9002F-168D-CB4B-A850-B6B4177DFD1D}" type="pres">
      <dgm:prSet presAssocID="{B8201D30-5DFA-41B8-A6C8-828A7122CD2D}" presName="spacer" presStyleCnt="0"/>
      <dgm:spPr/>
    </dgm:pt>
    <dgm:pt modelId="{E3F617CF-B61F-2E45-83F8-3C6428CE1A7C}" type="pres">
      <dgm:prSet presAssocID="{BC147732-4F0A-49AE-A043-E0D842F2D7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750675-9DBF-AC42-B371-1E301A43F0B5}" type="pres">
      <dgm:prSet presAssocID="{CDE53BAD-506C-4299-8D07-F161115AD098}" presName="spacer" presStyleCnt="0"/>
      <dgm:spPr/>
    </dgm:pt>
    <dgm:pt modelId="{9CF782A7-F993-4648-A3C7-54BAB2AE8B3B}" type="pres">
      <dgm:prSet presAssocID="{66A26C8F-3AFF-4DB9-9F25-4D69E5BE6B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CC7D07-F21F-0944-AD11-F0EC5C24D18A}" type="presOf" srcId="{BC147732-4F0A-49AE-A043-E0D842F2D7CE}" destId="{E3F617CF-B61F-2E45-83F8-3C6428CE1A7C}" srcOrd="0" destOrd="0" presId="urn:microsoft.com/office/officeart/2005/8/layout/vList2"/>
    <dgm:cxn modelId="{A2D88C16-81C5-8944-8006-9ACDA724B336}" type="presOf" srcId="{63790C01-DEE0-4FB0-871C-D46CF7F2FCA8}" destId="{61437048-22F3-114A-9DD2-483803A52BBD}" srcOrd="0" destOrd="0" presId="urn:microsoft.com/office/officeart/2005/8/layout/vList2"/>
    <dgm:cxn modelId="{F4997C21-CD6C-4A70-8AD1-875A858F8B5F}" srcId="{41838649-266D-48C9-8D5D-665E1F135BC8}" destId="{66A26C8F-3AFF-4DB9-9F25-4D69E5BE6BC7}" srcOrd="2" destOrd="0" parTransId="{A1C9F298-4CC1-4507-8247-A07BD53D183E}" sibTransId="{0521F086-67BB-4ABB-BB24-3BBAEAA32E67}"/>
    <dgm:cxn modelId="{04DCAD2E-53BD-4EB4-BC0C-72AAA174F334}" srcId="{41838649-266D-48C9-8D5D-665E1F135BC8}" destId="{BC147732-4F0A-49AE-A043-E0D842F2D7CE}" srcOrd="1" destOrd="0" parTransId="{99F2FA93-41FE-4E46-B422-5700C972C48E}" sibTransId="{CDE53BAD-506C-4299-8D07-F161115AD098}"/>
    <dgm:cxn modelId="{E8C26C82-78CE-8447-9F0E-EB4F3D1C188F}" type="presOf" srcId="{41838649-266D-48C9-8D5D-665E1F135BC8}" destId="{1F1B8397-2313-514A-83AD-9BA15F2A6F57}" srcOrd="0" destOrd="0" presId="urn:microsoft.com/office/officeart/2005/8/layout/vList2"/>
    <dgm:cxn modelId="{E9589FC2-FB52-AF45-87B2-6293943E2802}" type="presOf" srcId="{66A26C8F-3AFF-4DB9-9F25-4D69E5BE6BC7}" destId="{9CF782A7-F993-4648-A3C7-54BAB2AE8B3B}" srcOrd="0" destOrd="0" presId="urn:microsoft.com/office/officeart/2005/8/layout/vList2"/>
    <dgm:cxn modelId="{987E89CE-543A-4A59-ABF8-675379D11D8C}" srcId="{41838649-266D-48C9-8D5D-665E1F135BC8}" destId="{63790C01-DEE0-4FB0-871C-D46CF7F2FCA8}" srcOrd="0" destOrd="0" parTransId="{FB18B3FC-DBE4-40E9-92C3-19B75D5700A9}" sibTransId="{B8201D30-5DFA-41B8-A6C8-828A7122CD2D}"/>
    <dgm:cxn modelId="{7C12F8FC-C50A-0B4C-99D2-16036184650E}" type="presParOf" srcId="{1F1B8397-2313-514A-83AD-9BA15F2A6F57}" destId="{61437048-22F3-114A-9DD2-483803A52BBD}" srcOrd="0" destOrd="0" presId="urn:microsoft.com/office/officeart/2005/8/layout/vList2"/>
    <dgm:cxn modelId="{568B410C-0F09-AD4B-A350-6079CCF8D59D}" type="presParOf" srcId="{1F1B8397-2313-514A-83AD-9BA15F2A6F57}" destId="{E0E9002F-168D-CB4B-A850-B6B4177DFD1D}" srcOrd="1" destOrd="0" presId="urn:microsoft.com/office/officeart/2005/8/layout/vList2"/>
    <dgm:cxn modelId="{EB757964-6659-0046-8DBD-7DA171214BC1}" type="presParOf" srcId="{1F1B8397-2313-514A-83AD-9BA15F2A6F57}" destId="{E3F617CF-B61F-2E45-83F8-3C6428CE1A7C}" srcOrd="2" destOrd="0" presId="urn:microsoft.com/office/officeart/2005/8/layout/vList2"/>
    <dgm:cxn modelId="{D1A52FBE-C052-944A-BBE2-BD0A9EB900F1}" type="presParOf" srcId="{1F1B8397-2313-514A-83AD-9BA15F2A6F57}" destId="{31750675-9DBF-AC42-B371-1E301A43F0B5}" srcOrd="3" destOrd="0" presId="urn:microsoft.com/office/officeart/2005/8/layout/vList2"/>
    <dgm:cxn modelId="{E7B05729-27ED-E64F-A1CF-8E02B80C68CD}" type="presParOf" srcId="{1F1B8397-2313-514A-83AD-9BA15F2A6F57}" destId="{9CF782A7-F993-4648-A3C7-54BAB2AE8B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709930-A5EA-4B2A-8A14-CDF51448708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514905-849F-4540-A9AE-3EF5EC83AC4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https://www.tresvista.com/data-analytics/</a:t>
          </a:r>
          <a:endParaRPr lang="en-US"/>
        </a:p>
      </dgm:t>
    </dgm:pt>
    <dgm:pt modelId="{77060721-C38E-4E4A-AE15-DAF94EADACE8}" type="parTrans" cxnId="{9CAF567E-FA0C-42DF-8BDD-C1872E047BC9}">
      <dgm:prSet/>
      <dgm:spPr/>
      <dgm:t>
        <a:bodyPr/>
        <a:lstStyle/>
        <a:p>
          <a:endParaRPr lang="en-US"/>
        </a:p>
      </dgm:t>
    </dgm:pt>
    <dgm:pt modelId="{84574EC2-1644-4206-A156-F73440CAF205}" type="sibTrans" cxnId="{9CAF567E-FA0C-42DF-8BDD-C1872E047BC9}">
      <dgm:prSet/>
      <dgm:spPr/>
      <dgm:t>
        <a:bodyPr/>
        <a:lstStyle/>
        <a:p>
          <a:endParaRPr lang="en-US"/>
        </a:p>
      </dgm:t>
    </dgm:pt>
    <dgm:pt modelId="{811B1D4A-B674-46CB-857D-B8437184155E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https://www.mdpi.com/2297-8747/23/1/11</a:t>
          </a:r>
          <a:endParaRPr lang="en-US"/>
        </a:p>
      </dgm:t>
    </dgm:pt>
    <dgm:pt modelId="{0AA02FEA-B9B0-4E94-9662-B898F24E697A}" type="parTrans" cxnId="{866E5186-7C40-424D-ACE3-98F910E6B8FF}">
      <dgm:prSet/>
      <dgm:spPr/>
      <dgm:t>
        <a:bodyPr/>
        <a:lstStyle/>
        <a:p>
          <a:endParaRPr lang="en-US"/>
        </a:p>
      </dgm:t>
    </dgm:pt>
    <dgm:pt modelId="{6FA889F0-32D2-41BC-8687-BD1E221244EF}" type="sibTrans" cxnId="{866E5186-7C40-424D-ACE3-98F910E6B8FF}">
      <dgm:prSet/>
      <dgm:spPr/>
      <dgm:t>
        <a:bodyPr/>
        <a:lstStyle/>
        <a:p>
          <a:endParaRPr lang="en-US"/>
        </a:p>
      </dgm:t>
    </dgm:pt>
    <dgm:pt modelId="{572F6D82-1934-41C4-856F-AFD97C3071C3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https://docs.microsoft.com/en-us/azure/machine-learning/team-data-science-process/overview</a:t>
          </a:r>
          <a:endParaRPr lang="en-US"/>
        </a:p>
      </dgm:t>
    </dgm:pt>
    <dgm:pt modelId="{D2FCD9C9-F98E-4013-9A83-AC6D8D867044}" type="parTrans" cxnId="{1791D2F0-E354-45DE-B902-23EF8E186EBB}">
      <dgm:prSet/>
      <dgm:spPr/>
      <dgm:t>
        <a:bodyPr/>
        <a:lstStyle/>
        <a:p>
          <a:endParaRPr lang="en-US"/>
        </a:p>
      </dgm:t>
    </dgm:pt>
    <dgm:pt modelId="{4B416D50-BAD4-4AF0-ABE3-6F5B0370AAEF}" type="sibTrans" cxnId="{1791D2F0-E354-45DE-B902-23EF8E186EBB}">
      <dgm:prSet/>
      <dgm:spPr/>
      <dgm:t>
        <a:bodyPr/>
        <a:lstStyle/>
        <a:p>
          <a:endParaRPr lang="en-US"/>
        </a:p>
      </dgm:t>
    </dgm:pt>
    <dgm:pt modelId="{8C8BECEB-ED32-4735-887C-EB0F09B4763C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https://econsultancy.com/marketers-data-science-is-not-the-enemy/</a:t>
          </a:r>
          <a:endParaRPr lang="en-US" dirty="0"/>
        </a:p>
        <a:p>
          <a:endParaRPr lang="en-US" dirty="0"/>
        </a:p>
      </dgm:t>
    </dgm:pt>
    <dgm:pt modelId="{4C607FC8-9918-45CD-BC89-4466336BEC81}" type="parTrans" cxnId="{64ACAE95-F02A-4A7D-AE55-B5BA63B71DC4}">
      <dgm:prSet/>
      <dgm:spPr/>
      <dgm:t>
        <a:bodyPr/>
        <a:lstStyle/>
        <a:p>
          <a:endParaRPr lang="en-US"/>
        </a:p>
      </dgm:t>
    </dgm:pt>
    <dgm:pt modelId="{119CA2B2-34BE-4738-B73C-46D7D7C9E02E}" type="sibTrans" cxnId="{64ACAE95-F02A-4A7D-AE55-B5BA63B71DC4}">
      <dgm:prSet/>
      <dgm:spPr/>
      <dgm:t>
        <a:bodyPr/>
        <a:lstStyle/>
        <a:p>
          <a:endParaRPr lang="en-US"/>
        </a:p>
      </dgm:t>
    </dgm:pt>
    <dgm:pt modelId="{5CB19A23-7F42-774C-B629-CC7A59DCF400}">
      <dgm:prSet/>
      <dgm:spPr/>
      <dgm:t>
        <a:bodyPr/>
        <a:lstStyle/>
        <a:p>
          <a:r>
            <a:rPr lang="en-US" u="sng" dirty="0">
              <a:solidFill>
                <a:schemeClr val="accent1"/>
              </a:solidFill>
            </a:rPr>
            <a:t>https://</a:t>
          </a:r>
          <a:r>
            <a:rPr lang="en-US" u="sng" dirty="0" err="1">
              <a:solidFill>
                <a:schemeClr val="accent1"/>
              </a:solidFill>
            </a:rPr>
            <a:t>editorial.rottentomatoes.com</a:t>
          </a:r>
          <a:r>
            <a:rPr lang="en-US" u="sng" dirty="0">
              <a:solidFill>
                <a:schemeClr val="accent1"/>
              </a:solidFill>
            </a:rPr>
            <a:t>/article/most-anticipated-2019-movies/</a:t>
          </a:r>
        </a:p>
        <a:p>
          <a:endParaRPr lang="en-US" dirty="0"/>
        </a:p>
        <a:p>
          <a:endParaRPr lang="en-US" dirty="0"/>
        </a:p>
      </dgm:t>
    </dgm:pt>
    <dgm:pt modelId="{21D54A9D-01B0-2F4B-9F97-495C8442D362}" type="parTrans" cxnId="{DC3D4EFF-DFEE-6247-8C13-CCF2E4E72401}">
      <dgm:prSet/>
      <dgm:spPr/>
      <dgm:t>
        <a:bodyPr/>
        <a:lstStyle/>
        <a:p>
          <a:endParaRPr lang="en-US"/>
        </a:p>
      </dgm:t>
    </dgm:pt>
    <dgm:pt modelId="{36B2A221-2F95-2943-875F-9DFD9CE49042}" type="sibTrans" cxnId="{DC3D4EFF-DFEE-6247-8C13-CCF2E4E72401}">
      <dgm:prSet/>
      <dgm:spPr/>
      <dgm:t>
        <a:bodyPr/>
        <a:lstStyle/>
        <a:p>
          <a:endParaRPr lang="en-US"/>
        </a:p>
      </dgm:t>
    </dgm:pt>
    <dgm:pt modelId="{08E64AE7-2153-EC47-8ED2-A8A50DCB1DFF}" type="pres">
      <dgm:prSet presAssocID="{23709930-A5EA-4B2A-8A14-CDF51448708A}" presName="vert0" presStyleCnt="0">
        <dgm:presLayoutVars>
          <dgm:dir/>
          <dgm:animOne val="branch"/>
          <dgm:animLvl val="lvl"/>
        </dgm:presLayoutVars>
      </dgm:prSet>
      <dgm:spPr/>
    </dgm:pt>
    <dgm:pt modelId="{70C231A4-3BDE-6D4A-9508-D0DD44ADC57E}" type="pres">
      <dgm:prSet presAssocID="{9C514905-849F-4540-A9AE-3EF5EC83AC42}" presName="thickLine" presStyleLbl="alignNode1" presStyleIdx="0" presStyleCnt="5"/>
      <dgm:spPr/>
    </dgm:pt>
    <dgm:pt modelId="{D7582893-B761-0247-AB8C-94D9AF224B80}" type="pres">
      <dgm:prSet presAssocID="{9C514905-849F-4540-A9AE-3EF5EC83AC42}" presName="horz1" presStyleCnt="0"/>
      <dgm:spPr/>
    </dgm:pt>
    <dgm:pt modelId="{B69F6494-9088-0B45-BF63-71F6213AB0EF}" type="pres">
      <dgm:prSet presAssocID="{9C514905-849F-4540-A9AE-3EF5EC83AC42}" presName="tx1" presStyleLbl="revTx" presStyleIdx="0" presStyleCnt="5"/>
      <dgm:spPr/>
    </dgm:pt>
    <dgm:pt modelId="{4FCB046D-DD80-B346-8EB9-CD7C5E33BF8F}" type="pres">
      <dgm:prSet presAssocID="{9C514905-849F-4540-A9AE-3EF5EC83AC42}" presName="vert1" presStyleCnt="0"/>
      <dgm:spPr/>
    </dgm:pt>
    <dgm:pt modelId="{F16E3834-015B-9046-9CAA-34E7DE96217F}" type="pres">
      <dgm:prSet presAssocID="{811B1D4A-B674-46CB-857D-B8437184155E}" presName="thickLine" presStyleLbl="alignNode1" presStyleIdx="1" presStyleCnt="5"/>
      <dgm:spPr/>
    </dgm:pt>
    <dgm:pt modelId="{FA57E8BF-AD70-C443-A575-2FE443C9905C}" type="pres">
      <dgm:prSet presAssocID="{811B1D4A-B674-46CB-857D-B8437184155E}" presName="horz1" presStyleCnt="0"/>
      <dgm:spPr/>
    </dgm:pt>
    <dgm:pt modelId="{312F4E87-4FC0-E44F-AEDE-13A27F26677F}" type="pres">
      <dgm:prSet presAssocID="{811B1D4A-B674-46CB-857D-B8437184155E}" presName="tx1" presStyleLbl="revTx" presStyleIdx="1" presStyleCnt="5"/>
      <dgm:spPr/>
    </dgm:pt>
    <dgm:pt modelId="{07FC8826-E724-6842-8D4A-9A9A04ACFF17}" type="pres">
      <dgm:prSet presAssocID="{811B1D4A-B674-46CB-857D-B8437184155E}" presName="vert1" presStyleCnt="0"/>
      <dgm:spPr/>
    </dgm:pt>
    <dgm:pt modelId="{B33CB20E-3EC6-0044-8869-D01EE4D16DA3}" type="pres">
      <dgm:prSet presAssocID="{572F6D82-1934-41C4-856F-AFD97C3071C3}" presName="thickLine" presStyleLbl="alignNode1" presStyleIdx="2" presStyleCnt="5"/>
      <dgm:spPr/>
    </dgm:pt>
    <dgm:pt modelId="{90DD8DBD-D4F5-0E4E-9498-BEB109E8D006}" type="pres">
      <dgm:prSet presAssocID="{572F6D82-1934-41C4-856F-AFD97C3071C3}" presName="horz1" presStyleCnt="0"/>
      <dgm:spPr/>
    </dgm:pt>
    <dgm:pt modelId="{39DC0B75-B6DA-6F46-B6A9-95327B68269E}" type="pres">
      <dgm:prSet presAssocID="{572F6D82-1934-41C4-856F-AFD97C3071C3}" presName="tx1" presStyleLbl="revTx" presStyleIdx="2" presStyleCnt="5"/>
      <dgm:spPr/>
    </dgm:pt>
    <dgm:pt modelId="{9FEDA4E7-F69E-5248-AF89-4F27794240F7}" type="pres">
      <dgm:prSet presAssocID="{572F6D82-1934-41C4-856F-AFD97C3071C3}" presName="vert1" presStyleCnt="0"/>
      <dgm:spPr/>
    </dgm:pt>
    <dgm:pt modelId="{6D41F8D1-E4C1-924A-96CD-F8DBA30CB1F5}" type="pres">
      <dgm:prSet presAssocID="{8C8BECEB-ED32-4735-887C-EB0F09B4763C}" presName="thickLine" presStyleLbl="alignNode1" presStyleIdx="3" presStyleCnt="5"/>
      <dgm:spPr/>
    </dgm:pt>
    <dgm:pt modelId="{127FB7A3-5C28-FA48-94EF-ECE5292E4A75}" type="pres">
      <dgm:prSet presAssocID="{8C8BECEB-ED32-4735-887C-EB0F09B4763C}" presName="horz1" presStyleCnt="0"/>
      <dgm:spPr/>
    </dgm:pt>
    <dgm:pt modelId="{C667E2AC-DA92-1648-8E85-C906B0536806}" type="pres">
      <dgm:prSet presAssocID="{8C8BECEB-ED32-4735-887C-EB0F09B4763C}" presName="tx1" presStyleLbl="revTx" presStyleIdx="3" presStyleCnt="5"/>
      <dgm:spPr/>
    </dgm:pt>
    <dgm:pt modelId="{3DB0772D-AE2A-BF41-A594-1B5FAD57A30F}" type="pres">
      <dgm:prSet presAssocID="{8C8BECEB-ED32-4735-887C-EB0F09B4763C}" presName="vert1" presStyleCnt="0"/>
      <dgm:spPr/>
    </dgm:pt>
    <dgm:pt modelId="{743A92CF-CE8C-7644-AFCB-761AA40A74BB}" type="pres">
      <dgm:prSet presAssocID="{5CB19A23-7F42-774C-B629-CC7A59DCF400}" presName="thickLine" presStyleLbl="alignNode1" presStyleIdx="4" presStyleCnt="5"/>
      <dgm:spPr/>
    </dgm:pt>
    <dgm:pt modelId="{9005418C-5F3E-9346-A7AE-B5DD3D48CF6F}" type="pres">
      <dgm:prSet presAssocID="{5CB19A23-7F42-774C-B629-CC7A59DCF400}" presName="horz1" presStyleCnt="0"/>
      <dgm:spPr/>
    </dgm:pt>
    <dgm:pt modelId="{1AB55076-D51E-D945-ADBF-C4F65811B9FD}" type="pres">
      <dgm:prSet presAssocID="{5CB19A23-7F42-774C-B629-CC7A59DCF400}" presName="tx1" presStyleLbl="revTx" presStyleIdx="4" presStyleCnt="5"/>
      <dgm:spPr/>
    </dgm:pt>
    <dgm:pt modelId="{FEAA9EF1-1C7B-A142-AAEC-CCC086B50B95}" type="pres">
      <dgm:prSet presAssocID="{5CB19A23-7F42-774C-B629-CC7A59DCF400}" presName="vert1" presStyleCnt="0"/>
      <dgm:spPr/>
    </dgm:pt>
  </dgm:ptLst>
  <dgm:cxnLst>
    <dgm:cxn modelId="{9CAF567E-FA0C-42DF-8BDD-C1872E047BC9}" srcId="{23709930-A5EA-4B2A-8A14-CDF51448708A}" destId="{9C514905-849F-4540-A9AE-3EF5EC83AC42}" srcOrd="0" destOrd="0" parTransId="{77060721-C38E-4E4A-AE15-DAF94EADACE8}" sibTransId="{84574EC2-1644-4206-A156-F73440CAF205}"/>
    <dgm:cxn modelId="{866E5186-7C40-424D-ACE3-98F910E6B8FF}" srcId="{23709930-A5EA-4B2A-8A14-CDF51448708A}" destId="{811B1D4A-B674-46CB-857D-B8437184155E}" srcOrd="1" destOrd="0" parTransId="{0AA02FEA-B9B0-4E94-9662-B898F24E697A}" sibTransId="{6FA889F0-32D2-41BC-8687-BD1E221244EF}"/>
    <dgm:cxn modelId="{EA83548C-815B-1A47-8442-9D533731E6A0}" type="presOf" srcId="{572F6D82-1934-41C4-856F-AFD97C3071C3}" destId="{39DC0B75-B6DA-6F46-B6A9-95327B68269E}" srcOrd="0" destOrd="0" presId="urn:microsoft.com/office/officeart/2008/layout/LinedList"/>
    <dgm:cxn modelId="{64ACAE95-F02A-4A7D-AE55-B5BA63B71DC4}" srcId="{23709930-A5EA-4B2A-8A14-CDF51448708A}" destId="{8C8BECEB-ED32-4735-887C-EB0F09B4763C}" srcOrd="3" destOrd="0" parTransId="{4C607FC8-9918-45CD-BC89-4466336BEC81}" sibTransId="{119CA2B2-34BE-4738-B73C-46D7D7C9E02E}"/>
    <dgm:cxn modelId="{D5581196-8310-5747-867C-5013EB2066B1}" type="presOf" srcId="{811B1D4A-B674-46CB-857D-B8437184155E}" destId="{312F4E87-4FC0-E44F-AEDE-13A27F26677F}" srcOrd="0" destOrd="0" presId="urn:microsoft.com/office/officeart/2008/layout/LinedList"/>
    <dgm:cxn modelId="{75A72A98-2987-CC4B-92FE-F4B7B60A0549}" type="presOf" srcId="{9C514905-849F-4540-A9AE-3EF5EC83AC42}" destId="{B69F6494-9088-0B45-BF63-71F6213AB0EF}" srcOrd="0" destOrd="0" presId="urn:microsoft.com/office/officeart/2008/layout/LinedList"/>
    <dgm:cxn modelId="{DF01F7BE-BECE-0941-98FB-2597A124F1DB}" type="presOf" srcId="{8C8BECEB-ED32-4735-887C-EB0F09B4763C}" destId="{C667E2AC-DA92-1648-8E85-C906B0536806}" srcOrd="0" destOrd="0" presId="urn:microsoft.com/office/officeart/2008/layout/LinedList"/>
    <dgm:cxn modelId="{9C6183CC-E53C-F54B-A0C1-88DDC3122E49}" type="presOf" srcId="{5CB19A23-7F42-774C-B629-CC7A59DCF400}" destId="{1AB55076-D51E-D945-ADBF-C4F65811B9FD}" srcOrd="0" destOrd="0" presId="urn:microsoft.com/office/officeart/2008/layout/LinedList"/>
    <dgm:cxn modelId="{4C9BABD0-532F-6A44-99C2-8901C00B6474}" type="presOf" srcId="{23709930-A5EA-4B2A-8A14-CDF51448708A}" destId="{08E64AE7-2153-EC47-8ED2-A8A50DCB1DFF}" srcOrd="0" destOrd="0" presId="urn:microsoft.com/office/officeart/2008/layout/LinedList"/>
    <dgm:cxn modelId="{1791D2F0-E354-45DE-B902-23EF8E186EBB}" srcId="{23709930-A5EA-4B2A-8A14-CDF51448708A}" destId="{572F6D82-1934-41C4-856F-AFD97C3071C3}" srcOrd="2" destOrd="0" parTransId="{D2FCD9C9-F98E-4013-9A83-AC6D8D867044}" sibTransId="{4B416D50-BAD4-4AF0-ABE3-6F5B0370AAEF}"/>
    <dgm:cxn modelId="{DC3D4EFF-DFEE-6247-8C13-CCF2E4E72401}" srcId="{23709930-A5EA-4B2A-8A14-CDF51448708A}" destId="{5CB19A23-7F42-774C-B629-CC7A59DCF400}" srcOrd="4" destOrd="0" parTransId="{21D54A9D-01B0-2F4B-9F97-495C8442D362}" sibTransId="{36B2A221-2F95-2943-875F-9DFD9CE49042}"/>
    <dgm:cxn modelId="{6A13D1F4-E300-8E46-8B88-817CAFCA89F7}" type="presParOf" srcId="{08E64AE7-2153-EC47-8ED2-A8A50DCB1DFF}" destId="{70C231A4-3BDE-6D4A-9508-D0DD44ADC57E}" srcOrd="0" destOrd="0" presId="urn:microsoft.com/office/officeart/2008/layout/LinedList"/>
    <dgm:cxn modelId="{3029C109-65B8-B64F-B386-2ECEE4EC8F29}" type="presParOf" srcId="{08E64AE7-2153-EC47-8ED2-A8A50DCB1DFF}" destId="{D7582893-B761-0247-AB8C-94D9AF224B80}" srcOrd="1" destOrd="0" presId="urn:microsoft.com/office/officeart/2008/layout/LinedList"/>
    <dgm:cxn modelId="{D833E3F2-7F61-8044-BAB3-CDAB813EF951}" type="presParOf" srcId="{D7582893-B761-0247-AB8C-94D9AF224B80}" destId="{B69F6494-9088-0B45-BF63-71F6213AB0EF}" srcOrd="0" destOrd="0" presId="urn:microsoft.com/office/officeart/2008/layout/LinedList"/>
    <dgm:cxn modelId="{49E43B02-D259-6F48-BDF7-95D96B4ED63E}" type="presParOf" srcId="{D7582893-B761-0247-AB8C-94D9AF224B80}" destId="{4FCB046D-DD80-B346-8EB9-CD7C5E33BF8F}" srcOrd="1" destOrd="0" presId="urn:microsoft.com/office/officeart/2008/layout/LinedList"/>
    <dgm:cxn modelId="{8494FD95-3725-9946-A344-2D9491FD3B89}" type="presParOf" srcId="{08E64AE7-2153-EC47-8ED2-A8A50DCB1DFF}" destId="{F16E3834-015B-9046-9CAA-34E7DE96217F}" srcOrd="2" destOrd="0" presId="urn:microsoft.com/office/officeart/2008/layout/LinedList"/>
    <dgm:cxn modelId="{8827AF12-F460-704C-840D-CB9A62F89512}" type="presParOf" srcId="{08E64AE7-2153-EC47-8ED2-A8A50DCB1DFF}" destId="{FA57E8BF-AD70-C443-A575-2FE443C9905C}" srcOrd="3" destOrd="0" presId="urn:microsoft.com/office/officeart/2008/layout/LinedList"/>
    <dgm:cxn modelId="{051B57CF-CE75-D446-8919-320827A56B35}" type="presParOf" srcId="{FA57E8BF-AD70-C443-A575-2FE443C9905C}" destId="{312F4E87-4FC0-E44F-AEDE-13A27F26677F}" srcOrd="0" destOrd="0" presId="urn:microsoft.com/office/officeart/2008/layout/LinedList"/>
    <dgm:cxn modelId="{4A973131-B7D6-B048-B2EC-868646F0A6CE}" type="presParOf" srcId="{FA57E8BF-AD70-C443-A575-2FE443C9905C}" destId="{07FC8826-E724-6842-8D4A-9A9A04ACFF17}" srcOrd="1" destOrd="0" presId="urn:microsoft.com/office/officeart/2008/layout/LinedList"/>
    <dgm:cxn modelId="{BFD790C9-EDF6-2646-BCE8-09346DFAC612}" type="presParOf" srcId="{08E64AE7-2153-EC47-8ED2-A8A50DCB1DFF}" destId="{B33CB20E-3EC6-0044-8869-D01EE4D16DA3}" srcOrd="4" destOrd="0" presId="urn:microsoft.com/office/officeart/2008/layout/LinedList"/>
    <dgm:cxn modelId="{544BF112-E433-A142-8FCA-D7C21E8097EB}" type="presParOf" srcId="{08E64AE7-2153-EC47-8ED2-A8A50DCB1DFF}" destId="{90DD8DBD-D4F5-0E4E-9498-BEB109E8D006}" srcOrd="5" destOrd="0" presId="urn:microsoft.com/office/officeart/2008/layout/LinedList"/>
    <dgm:cxn modelId="{E4DBEACA-3C38-B64F-8376-F33AA4B5A9F5}" type="presParOf" srcId="{90DD8DBD-D4F5-0E4E-9498-BEB109E8D006}" destId="{39DC0B75-B6DA-6F46-B6A9-95327B68269E}" srcOrd="0" destOrd="0" presId="urn:microsoft.com/office/officeart/2008/layout/LinedList"/>
    <dgm:cxn modelId="{1D6B91DC-3DD2-E549-8B0F-A250187C1977}" type="presParOf" srcId="{90DD8DBD-D4F5-0E4E-9498-BEB109E8D006}" destId="{9FEDA4E7-F69E-5248-AF89-4F27794240F7}" srcOrd="1" destOrd="0" presId="urn:microsoft.com/office/officeart/2008/layout/LinedList"/>
    <dgm:cxn modelId="{46B62567-2383-9F4C-8B93-018EDD7A1094}" type="presParOf" srcId="{08E64AE7-2153-EC47-8ED2-A8A50DCB1DFF}" destId="{6D41F8D1-E4C1-924A-96CD-F8DBA30CB1F5}" srcOrd="6" destOrd="0" presId="urn:microsoft.com/office/officeart/2008/layout/LinedList"/>
    <dgm:cxn modelId="{B674C76C-CCF6-CC42-9D7E-4A97CCD5EC1C}" type="presParOf" srcId="{08E64AE7-2153-EC47-8ED2-A8A50DCB1DFF}" destId="{127FB7A3-5C28-FA48-94EF-ECE5292E4A75}" srcOrd="7" destOrd="0" presId="urn:microsoft.com/office/officeart/2008/layout/LinedList"/>
    <dgm:cxn modelId="{B5B13880-620D-854C-BE25-B933F7A7D1E0}" type="presParOf" srcId="{127FB7A3-5C28-FA48-94EF-ECE5292E4A75}" destId="{C667E2AC-DA92-1648-8E85-C906B0536806}" srcOrd="0" destOrd="0" presId="urn:microsoft.com/office/officeart/2008/layout/LinedList"/>
    <dgm:cxn modelId="{60BE2000-0CA7-A840-BEF5-2732F3AA5635}" type="presParOf" srcId="{127FB7A3-5C28-FA48-94EF-ECE5292E4A75}" destId="{3DB0772D-AE2A-BF41-A594-1B5FAD57A30F}" srcOrd="1" destOrd="0" presId="urn:microsoft.com/office/officeart/2008/layout/LinedList"/>
    <dgm:cxn modelId="{52E4AC9C-3B8A-8040-96DC-F12283526151}" type="presParOf" srcId="{08E64AE7-2153-EC47-8ED2-A8A50DCB1DFF}" destId="{743A92CF-CE8C-7644-AFCB-761AA40A74BB}" srcOrd="8" destOrd="0" presId="urn:microsoft.com/office/officeart/2008/layout/LinedList"/>
    <dgm:cxn modelId="{362B37A6-81E5-AD46-9261-06900B19F155}" type="presParOf" srcId="{08E64AE7-2153-EC47-8ED2-A8A50DCB1DFF}" destId="{9005418C-5F3E-9346-A7AE-B5DD3D48CF6F}" srcOrd="9" destOrd="0" presId="urn:microsoft.com/office/officeart/2008/layout/LinedList"/>
    <dgm:cxn modelId="{781463A5-60EC-8D4B-9898-CF4E76D92A39}" type="presParOf" srcId="{9005418C-5F3E-9346-A7AE-B5DD3D48CF6F}" destId="{1AB55076-D51E-D945-ADBF-C4F65811B9FD}" srcOrd="0" destOrd="0" presId="urn:microsoft.com/office/officeart/2008/layout/LinedList"/>
    <dgm:cxn modelId="{4DDE6EF2-5ED0-5A49-9719-A0A4EC3B66C6}" type="presParOf" srcId="{9005418C-5F3E-9346-A7AE-B5DD3D48CF6F}" destId="{FEAA9EF1-1C7B-A142-AAEC-CCC086B50B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719C2-DDB6-A04F-9512-BB96EF0E93A7}">
      <dsp:nvSpPr>
        <dsp:cNvPr id="0" name=""/>
        <dsp:cNvSpPr/>
      </dsp:nvSpPr>
      <dsp:spPr>
        <a:xfrm>
          <a:off x="0" y="298957"/>
          <a:ext cx="7315200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Social media such as Twitter have been used for comments and sharing contents on all types of subjects by millions of people on a daily basis. </a:t>
          </a:r>
        </a:p>
      </dsp:txBody>
      <dsp:txXfrm>
        <a:off x="61741" y="360698"/>
        <a:ext cx="7191718" cy="1141288"/>
      </dsp:txXfrm>
    </dsp:sp>
    <dsp:sp modelId="{C62DB625-4C0C-E644-AC35-97A80375E3BE}">
      <dsp:nvSpPr>
        <dsp:cNvPr id="0" name=""/>
        <dsp:cNvSpPr/>
      </dsp:nvSpPr>
      <dsp:spPr>
        <a:xfrm>
          <a:off x="0" y="1629967"/>
          <a:ext cx="7315200" cy="126477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clear that businesses have a strong interest in tapping into these huge data sources to extract information that might improve their decision making process.</a:t>
          </a:r>
        </a:p>
      </dsp:txBody>
      <dsp:txXfrm>
        <a:off x="61741" y="1691708"/>
        <a:ext cx="7191718" cy="1141288"/>
      </dsp:txXfrm>
    </dsp:sp>
    <dsp:sp modelId="{046E19EA-5E0D-C045-B87C-B6388698F739}">
      <dsp:nvSpPr>
        <dsp:cNvPr id="0" name=""/>
        <dsp:cNvSpPr/>
      </dsp:nvSpPr>
      <dsp:spPr>
        <a:xfrm>
          <a:off x="0" y="2960978"/>
          <a:ext cx="7315200" cy="126477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 instance, predictive models derived from social media for successful movies may facilitate filmmakers making more profitable decisions.</a:t>
          </a:r>
        </a:p>
      </dsp:txBody>
      <dsp:txXfrm>
        <a:off x="61741" y="3022719"/>
        <a:ext cx="7191718" cy="1141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DF5EB-B995-D542-8377-DD21CFB7E739}">
      <dsp:nvSpPr>
        <dsp:cNvPr id="0" name=""/>
        <dsp:cNvSpPr/>
      </dsp:nvSpPr>
      <dsp:spPr>
        <a:xfrm>
          <a:off x="0" y="0"/>
          <a:ext cx="5852160" cy="995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is being predicted?</a:t>
          </a:r>
        </a:p>
      </dsp:txBody>
      <dsp:txXfrm>
        <a:off x="29155" y="29155"/>
        <a:ext cx="4693893" cy="937125"/>
      </dsp:txXfrm>
    </dsp:sp>
    <dsp:sp modelId="{16B9BE97-22EC-5E46-B3AF-87386EB94EBA}">
      <dsp:nvSpPr>
        <dsp:cNvPr id="0" name=""/>
        <dsp:cNvSpPr/>
      </dsp:nvSpPr>
      <dsp:spPr>
        <a:xfrm>
          <a:off x="490118" y="1176423"/>
          <a:ext cx="5852160" cy="99543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are the influencers? </a:t>
          </a:r>
        </a:p>
      </dsp:txBody>
      <dsp:txXfrm>
        <a:off x="519273" y="1205578"/>
        <a:ext cx="4656698" cy="937125"/>
      </dsp:txXfrm>
    </dsp:sp>
    <dsp:sp modelId="{48C6D4CC-6569-C942-814C-BBAC3D23D8AC}">
      <dsp:nvSpPr>
        <dsp:cNvPr id="0" name=""/>
        <dsp:cNvSpPr/>
      </dsp:nvSpPr>
      <dsp:spPr>
        <a:xfrm>
          <a:off x="972921" y="2352847"/>
          <a:ext cx="5852160" cy="99543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Is the data available?</a:t>
          </a:r>
        </a:p>
      </dsp:txBody>
      <dsp:txXfrm>
        <a:off x="1002076" y="2382002"/>
        <a:ext cx="4664013" cy="937125"/>
      </dsp:txXfrm>
    </dsp:sp>
    <dsp:sp modelId="{EC493715-8DB4-F945-A00D-7A6E4D0EFCDF}">
      <dsp:nvSpPr>
        <dsp:cNvPr id="0" name=""/>
        <dsp:cNvSpPr/>
      </dsp:nvSpPr>
      <dsp:spPr>
        <a:xfrm>
          <a:off x="1463039" y="3529270"/>
          <a:ext cx="5852160" cy="99543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Are there any constraints?</a:t>
          </a:r>
        </a:p>
      </dsp:txBody>
      <dsp:txXfrm>
        <a:off x="1492194" y="3558425"/>
        <a:ext cx="4656698" cy="937125"/>
      </dsp:txXfrm>
    </dsp:sp>
    <dsp:sp modelId="{A9705BC8-D544-5D49-8785-8F48D7929BD8}">
      <dsp:nvSpPr>
        <dsp:cNvPr id="0" name=""/>
        <dsp:cNvSpPr/>
      </dsp:nvSpPr>
      <dsp:spPr>
        <a:xfrm>
          <a:off x="5205127" y="762412"/>
          <a:ext cx="647032" cy="647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350709" y="762412"/>
        <a:ext cx="355868" cy="486892"/>
      </dsp:txXfrm>
    </dsp:sp>
    <dsp:sp modelId="{B5F095A9-9DA3-7E40-B104-0D4FDE62AE3E}">
      <dsp:nvSpPr>
        <dsp:cNvPr id="0" name=""/>
        <dsp:cNvSpPr/>
      </dsp:nvSpPr>
      <dsp:spPr>
        <a:xfrm>
          <a:off x="5695245" y="1938836"/>
          <a:ext cx="647032" cy="647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840827" y="1938836"/>
        <a:ext cx="355868" cy="486892"/>
      </dsp:txXfrm>
    </dsp:sp>
    <dsp:sp modelId="{15E5F72A-754C-F442-B3CB-37690C5A45AE}">
      <dsp:nvSpPr>
        <dsp:cNvPr id="0" name=""/>
        <dsp:cNvSpPr/>
      </dsp:nvSpPr>
      <dsp:spPr>
        <a:xfrm>
          <a:off x="6178048" y="3115260"/>
          <a:ext cx="647032" cy="647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323630" y="3115260"/>
        <a:ext cx="355868" cy="486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E9D4B-E399-D84A-B49B-93E8C59678B9}">
      <dsp:nvSpPr>
        <dsp:cNvPr id="0" name=""/>
        <dsp:cNvSpPr/>
      </dsp:nvSpPr>
      <dsp:spPr>
        <a:xfrm>
          <a:off x="0" y="379913"/>
          <a:ext cx="7315200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Where is the data coming from?</a:t>
          </a:r>
        </a:p>
      </dsp:txBody>
      <dsp:txXfrm>
        <a:off x="42151" y="422064"/>
        <a:ext cx="7230898" cy="779158"/>
      </dsp:txXfrm>
    </dsp:sp>
    <dsp:sp modelId="{34DBB928-EF90-BE40-AD9B-DB5667AFA2D0}">
      <dsp:nvSpPr>
        <dsp:cNvPr id="0" name=""/>
        <dsp:cNvSpPr/>
      </dsp:nvSpPr>
      <dsp:spPr>
        <a:xfrm>
          <a:off x="0" y="1347053"/>
          <a:ext cx="7315200" cy="8634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Is it in proper form?</a:t>
          </a:r>
        </a:p>
      </dsp:txBody>
      <dsp:txXfrm>
        <a:off x="42151" y="1389204"/>
        <a:ext cx="7230898" cy="779158"/>
      </dsp:txXfrm>
    </dsp:sp>
    <dsp:sp modelId="{14FD12CB-FDCB-5D46-BA49-0CC3FB38FCA8}">
      <dsp:nvSpPr>
        <dsp:cNvPr id="0" name=""/>
        <dsp:cNvSpPr/>
      </dsp:nvSpPr>
      <dsp:spPr>
        <a:xfrm>
          <a:off x="0" y="2314193"/>
          <a:ext cx="7315200" cy="8634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Does it require cleaning?</a:t>
          </a:r>
        </a:p>
      </dsp:txBody>
      <dsp:txXfrm>
        <a:off x="42151" y="2356344"/>
        <a:ext cx="7230898" cy="779158"/>
      </dsp:txXfrm>
    </dsp:sp>
    <dsp:sp modelId="{34F55F91-B0D6-AE4A-8026-E5BAF6842CE9}">
      <dsp:nvSpPr>
        <dsp:cNvPr id="0" name=""/>
        <dsp:cNvSpPr/>
      </dsp:nvSpPr>
      <dsp:spPr>
        <a:xfrm>
          <a:off x="0" y="3281333"/>
          <a:ext cx="7315200" cy="8634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Are there any quick insights/pattern?</a:t>
          </a:r>
        </a:p>
      </dsp:txBody>
      <dsp:txXfrm>
        <a:off x="42151" y="3323484"/>
        <a:ext cx="7230898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1284-3E40-2541-90FB-A8E09094B79A}">
      <dsp:nvSpPr>
        <dsp:cNvPr id="0" name=""/>
        <dsp:cNvSpPr/>
      </dsp:nvSpPr>
      <dsp:spPr>
        <a:xfrm>
          <a:off x="0" y="850522"/>
          <a:ext cx="73152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Are there anomalies in data?</a:t>
          </a:r>
        </a:p>
      </dsp:txBody>
      <dsp:txXfrm>
        <a:off x="31613" y="882135"/>
        <a:ext cx="7251974" cy="584369"/>
      </dsp:txXfrm>
    </dsp:sp>
    <dsp:sp modelId="{F6B6DC71-1186-1542-A231-DE3E7FABD27F}">
      <dsp:nvSpPr>
        <dsp:cNvPr id="0" name=""/>
        <dsp:cNvSpPr/>
      </dsp:nvSpPr>
      <dsp:spPr>
        <a:xfrm>
          <a:off x="0" y="1575877"/>
          <a:ext cx="7315200" cy="64759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to deal with missing data?</a:t>
          </a:r>
        </a:p>
      </dsp:txBody>
      <dsp:txXfrm>
        <a:off x="31613" y="1607490"/>
        <a:ext cx="7251974" cy="584369"/>
      </dsp:txXfrm>
    </dsp:sp>
    <dsp:sp modelId="{B288122F-329A-4D40-AA02-62464219C397}">
      <dsp:nvSpPr>
        <dsp:cNvPr id="0" name=""/>
        <dsp:cNvSpPr/>
      </dsp:nvSpPr>
      <dsp:spPr>
        <a:xfrm>
          <a:off x="0" y="2301233"/>
          <a:ext cx="7315200" cy="64759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 I need more predictors?</a:t>
          </a:r>
        </a:p>
      </dsp:txBody>
      <dsp:txXfrm>
        <a:off x="31613" y="2332846"/>
        <a:ext cx="7251974" cy="584369"/>
      </dsp:txXfrm>
    </dsp:sp>
    <dsp:sp modelId="{8792CAF0-9E72-D747-8744-0678D66A0931}">
      <dsp:nvSpPr>
        <dsp:cNvPr id="0" name=""/>
        <dsp:cNvSpPr/>
      </dsp:nvSpPr>
      <dsp:spPr>
        <a:xfrm>
          <a:off x="0" y="3026588"/>
          <a:ext cx="7315200" cy="64759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Can I create new features using the existing ones?</a:t>
          </a:r>
        </a:p>
      </dsp:txBody>
      <dsp:txXfrm>
        <a:off x="31613" y="3058201"/>
        <a:ext cx="7251974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0BA39-80DE-AC48-B634-5E477A7DB0C2}">
      <dsp:nvSpPr>
        <dsp:cNvPr id="0" name=""/>
        <dsp:cNvSpPr/>
      </dsp:nvSpPr>
      <dsp:spPr>
        <a:xfrm>
          <a:off x="0" y="223042"/>
          <a:ext cx="7315200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Genre of the movie</a:t>
          </a:r>
        </a:p>
      </dsp:txBody>
      <dsp:txXfrm>
        <a:off x="45663" y="268705"/>
        <a:ext cx="7223874" cy="844089"/>
      </dsp:txXfrm>
    </dsp:sp>
    <dsp:sp modelId="{2037D592-16F6-2945-8E15-2DB1A19E6C68}">
      <dsp:nvSpPr>
        <dsp:cNvPr id="0" name=""/>
        <dsp:cNvSpPr/>
      </dsp:nvSpPr>
      <dsp:spPr>
        <a:xfrm>
          <a:off x="0" y="1270777"/>
          <a:ext cx="7315200" cy="9354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Director, Actor, Actress popularity</a:t>
          </a:r>
        </a:p>
      </dsp:txBody>
      <dsp:txXfrm>
        <a:off x="45663" y="1316440"/>
        <a:ext cx="7223874" cy="844089"/>
      </dsp:txXfrm>
    </dsp:sp>
    <dsp:sp modelId="{6922E4A0-9137-FF4B-81C9-0EBB3B5A6274}">
      <dsp:nvSpPr>
        <dsp:cNvPr id="0" name=""/>
        <dsp:cNvSpPr/>
      </dsp:nvSpPr>
      <dsp:spPr>
        <a:xfrm>
          <a:off x="0" y="2318513"/>
          <a:ext cx="7315200" cy="9354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Sequel movie</a:t>
          </a:r>
        </a:p>
      </dsp:txBody>
      <dsp:txXfrm>
        <a:off x="45663" y="2364176"/>
        <a:ext cx="7223874" cy="844089"/>
      </dsp:txXfrm>
    </dsp:sp>
    <dsp:sp modelId="{77859E79-BEFA-FB45-9901-25B22041AB41}">
      <dsp:nvSpPr>
        <dsp:cNvPr id="0" name=""/>
        <dsp:cNvSpPr/>
      </dsp:nvSpPr>
      <dsp:spPr>
        <a:xfrm>
          <a:off x="0" y="3366248"/>
          <a:ext cx="7315200" cy="9354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Sentiment Analysis</a:t>
          </a:r>
        </a:p>
      </dsp:txBody>
      <dsp:txXfrm>
        <a:off x="45663" y="3411911"/>
        <a:ext cx="7223874" cy="84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37048-22F3-114A-9DD2-483803A52BBD}">
      <dsp:nvSpPr>
        <dsp:cNvPr id="0" name=""/>
        <dsp:cNvSpPr/>
      </dsp:nvSpPr>
      <dsp:spPr>
        <a:xfrm>
          <a:off x="0" y="540793"/>
          <a:ext cx="7315200" cy="11093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K-means clustering model will be used in the Weka tool</a:t>
          </a:r>
        </a:p>
      </dsp:txBody>
      <dsp:txXfrm>
        <a:off x="54152" y="594945"/>
        <a:ext cx="7206896" cy="1001002"/>
      </dsp:txXfrm>
    </dsp:sp>
    <dsp:sp modelId="{E3F617CF-B61F-2E45-83F8-3C6428CE1A7C}">
      <dsp:nvSpPr>
        <dsp:cNvPr id="0" name=""/>
        <dsp:cNvSpPr/>
      </dsp:nvSpPr>
      <dsp:spPr>
        <a:xfrm>
          <a:off x="0" y="1707699"/>
          <a:ext cx="7315200" cy="1109306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Movies will be grouped into three classes: Hit, Neutral and Flop</a:t>
          </a:r>
        </a:p>
      </dsp:txBody>
      <dsp:txXfrm>
        <a:off x="54152" y="1761851"/>
        <a:ext cx="7206896" cy="1001002"/>
      </dsp:txXfrm>
    </dsp:sp>
    <dsp:sp modelId="{9CF782A7-F993-4648-A3C7-54BAB2AE8B3B}">
      <dsp:nvSpPr>
        <dsp:cNvPr id="0" name=""/>
        <dsp:cNvSpPr/>
      </dsp:nvSpPr>
      <dsp:spPr>
        <a:xfrm>
          <a:off x="0" y="2874606"/>
          <a:ext cx="7315200" cy="1109306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Weka’s J48 (for non-uniform weighted approach) and Naïve Bayes (for uniform weighted approach) algorithms will be implemented to create two models validated by 3-fold cross-validation</a:t>
          </a:r>
        </a:p>
      </dsp:txBody>
      <dsp:txXfrm>
        <a:off x="54152" y="2928758"/>
        <a:ext cx="7206896" cy="1001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31A4-3BDE-6D4A-9508-D0DD44ADC57E}">
      <dsp:nvSpPr>
        <dsp:cNvPr id="0" name=""/>
        <dsp:cNvSpPr/>
      </dsp:nvSpPr>
      <dsp:spPr>
        <a:xfrm>
          <a:off x="0" y="552"/>
          <a:ext cx="73152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9F6494-9088-0B45-BF63-71F6213AB0EF}">
      <dsp:nvSpPr>
        <dsp:cNvPr id="0" name=""/>
        <dsp:cNvSpPr/>
      </dsp:nvSpPr>
      <dsp:spPr>
        <a:xfrm>
          <a:off x="0" y="552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"/>
            </a:rPr>
            <a:t>https://www.tresvista.com/data-analytics/</a:t>
          </a:r>
          <a:endParaRPr lang="en-US" sz="1500" kern="1200"/>
        </a:p>
      </dsp:txBody>
      <dsp:txXfrm>
        <a:off x="0" y="552"/>
        <a:ext cx="7315200" cy="904720"/>
      </dsp:txXfrm>
    </dsp:sp>
    <dsp:sp modelId="{F16E3834-015B-9046-9CAA-34E7DE96217F}">
      <dsp:nvSpPr>
        <dsp:cNvPr id="0" name=""/>
        <dsp:cNvSpPr/>
      </dsp:nvSpPr>
      <dsp:spPr>
        <a:xfrm>
          <a:off x="0" y="905272"/>
          <a:ext cx="73152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2F4E87-4FC0-E44F-AEDE-13A27F26677F}">
      <dsp:nvSpPr>
        <dsp:cNvPr id="0" name=""/>
        <dsp:cNvSpPr/>
      </dsp:nvSpPr>
      <dsp:spPr>
        <a:xfrm>
          <a:off x="0" y="905272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2"/>
            </a:rPr>
            <a:t>https://www.mdpi.com/2297-8747/23/1/11</a:t>
          </a:r>
          <a:endParaRPr lang="en-US" sz="1500" kern="1200"/>
        </a:p>
      </dsp:txBody>
      <dsp:txXfrm>
        <a:off x="0" y="905272"/>
        <a:ext cx="7315200" cy="904720"/>
      </dsp:txXfrm>
    </dsp:sp>
    <dsp:sp modelId="{B33CB20E-3EC6-0044-8869-D01EE4D16DA3}">
      <dsp:nvSpPr>
        <dsp:cNvPr id="0" name=""/>
        <dsp:cNvSpPr/>
      </dsp:nvSpPr>
      <dsp:spPr>
        <a:xfrm>
          <a:off x="0" y="1809992"/>
          <a:ext cx="73152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DC0B75-B6DA-6F46-B6A9-95327B68269E}">
      <dsp:nvSpPr>
        <dsp:cNvPr id="0" name=""/>
        <dsp:cNvSpPr/>
      </dsp:nvSpPr>
      <dsp:spPr>
        <a:xfrm>
          <a:off x="0" y="1809992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3"/>
            </a:rPr>
            <a:t>https://docs.microsoft.com/en-us/azure/machine-learning/team-data-science-process/overview</a:t>
          </a:r>
          <a:endParaRPr lang="en-US" sz="1500" kern="1200"/>
        </a:p>
      </dsp:txBody>
      <dsp:txXfrm>
        <a:off x="0" y="1809992"/>
        <a:ext cx="7315200" cy="904720"/>
      </dsp:txXfrm>
    </dsp:sp>
    <dsp:sp modelId="{6D41F8D1-E4C1-924A-96CD-F8DBA30CB1F5}">
      <dsp:nvSpPr>
        <dsp:cNvPr id="0" name=""/>
        <dsp:cNvSpPr/>
      </dsp:nvSpPr>
      <dsp:spPr>
        <a:xfrm>
          <a:off x="0" y="2714713"/>
          <a:ext cx="73152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67E2AC-DA92-1648-8E85-C906B0536806}">
      <dsp:nvSpPr>
        <dsp:cNvPr id="0" name=""/>
        <dsp:cNvSpPr/>
      </dsp:nvSpPr>
      <dsp:spPr>
        <a:xfrm>
          <a:off x="0" y="2714713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4"/>
            </a:rPr>
            <a:t>https://econsultancy.com/marketers-data-science-is-not-the-enemy/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714713"/>
        <a:ext cx="7315200" cy="904720"/>
      </dsp:txXfrm>
    </dsp:sp>
    <dsp:sp modelId="{743A92CF-CE8C-7644-AFCB-761AA40A74BB}">
      <dsp:nvSpPr>
        <dsp:cNvPr id="0" name=""/>
        <dsp:cNvSpPr/>
      </dsp:nvSpPr>
      <dsp:spPr>
        <a:xfrm>
          <a:off x="0" y="3619433"/>
          <a:ext cx="73152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B55076-D51E-D945-ADBF-C4F65811B9FD}">
      <dsp:nvSpPr>
        <dsp:cNvPr id="0" name=""/>
        <dsp:cNvSpPr/>
      </dsp:nvSpPr>
      <dsp:spPr>
        <a:xfrm>
          <a:off x="0" y="3619433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>
              <a:solidFill>
                <a:schemeClr val="accent1"/>
              </a:solidFill>
            </a:rPr>
            <a:t>https://</a:t>
          </a:r>
          <a:r>
            <a:rPr lang="en-US" sz="1500" u="sng" kern="1200" dirty="0" err="1">
              <a:solidFill>
                <a:schemeClr val="accent1"/>
              </a:solidFill>
            </a:rPr>
            <a:t>editorial.rottentomatoes.com</a:t>
          </a:r>
          <a:r>
            <a:rPr lang="en-US" sz="1500" u="sng" kern="1200" dirty="0">
              <a:solidFill>
                <a:schemeClr val="accent1"/>
              </a:solidFill>
            </a:rPr>
            <a:t>/article/most-anticipated-2019-movies/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3619433"/>
        <a:ext cx="7315200" cy="90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B424-4B9D-A949-862A-F90876D835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A2C36-D457-AF46-907A-A792BD72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Searched for 2019 upcoming movies on google, came across 65 most awaited movies. I picked up this movie and scraped data into the following categories, </a:t>
            </a:r>
            <a:r>
              <a:rPr lang="en-US" dirty="0" err="1"/>
              <a:t>movie_name</a:t>
            </a:r>
            <a:r>
              <a:rPr lang="en-US" dirty="0"/>
              <a:t>, </a:t>
            </a:r>
            <a:r>
              <a:rPr lang="en-US" dirty="0" err="1"/>
              <a:t>directed_by</a:t>
            </a:r>
            <a:r>
              <a:rPr lang="en-US" dirty="0"/>
              <a:t>, starring and </a:t>
            </a:r>
            <a:r>
              <a:rPr lang="en-US" dirty="0" err="1"/>
              <a:t>opening_on</a:t>
            </a:r>
            <a:r>
              <a:rPr lang="en-US" dirty="0"/>
              <a:t> from rotten tomatoes.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2C36-D457-AF46-907A-A792BD7215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5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a span of 11 days the movie received 1993 total tweets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2C36-D457-AF46-907A-A792BD7215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graph we can see that when the movie was most talked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2C36-D457-AF46-907A-A792BD7215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1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9E9-66E8-534A-8F96-69A1848A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C5F9C-050F-274B-832B-FD09F2468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B404-BF49-5247-97FA-CC0CE291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F3B7-D343-6545-AC93-0C39B092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6CCD-9EA5-824B-A542-427B0C6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C2C-541B-D64E-ABD6-7D91FCFD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14537-6ADA-944D-9827-FD2296C6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A18B-695E-AD43-92C6-49BA3FB2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4352-A5C0-4142-9109-41EAE0A5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FDB7-7736-5743-BDDA-D33F4AC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7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34727-DD5F-E440-868B-446297618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768D7-F360-3944-857A-7ED1F982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256E-9B54-A048-8B87-F1246DC7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10643-90EF-2945-BABE-BD60EC65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994F-6EB0-A84F-A0E6-4F65C808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240A-82D9-A54E-9D50-E62DD88C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DC20-110A-184F-8C65-41ECB1BC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266D-BB89-944E-A7DA-9D11069C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73B0-9CD5-E447-86C2-EBFAE533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8B69-F3E0-E747-A08A-C13ECD0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353-ADAC-7947-8C1E-C62C0715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DF03-4F25-2340-93DD-70AB888B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3C70-933E-6E4D-8CE1-B561B9FA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6799-A4F7-4E4E-A585-2136AB64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AAF2-3B3A-B346-BF9F-A12E614B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6900-9F11-B74A-8E62-A3924FD8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9E0A-E0A6-9D47-8491-F4F47B4D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A1FEB-5E7D-E847-88BE-7F8CC8A3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9B4D-977F-AF48-A82F-266E1C02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0545-3A01-B64B-8A9C-6E9707A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5858F-44E4-D14C-87C9-B6D8813F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84A-B40E-5B46-86BF-41073BD9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49979-41EF-D04E-BF24-50EA25D8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2CBE3-5294-A74A-9332-3969B2E19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DD345-95A1-9546-811B-96482835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8EA17-F451-1B46-BDBC-9B2237C83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6AB00-9F19-F342-966A-90568498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79A4A-E742-2745-A1B8-AF7C67D1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AC475-700A-6D44-A427-95B6354F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8BD-9312-EA40-83D4-BC973F6F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53297-E933-864B-89E4-FFADC0BF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CBC9-B25C-8A41-B690-8FAEB2B1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FE040-F2FB-C643-AADA-A7C93A74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8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5E1B5-721A-674F-A581-193FB878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082C6-B38A-9540-93EA-30FFA129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49EDF-FD38-B648-B8AE-BE215C88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ECE9-7C02-B044-80D3-C0B782EB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C047-CC24-DF4A-AB0E-6E62AB85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D2E92-6C29-2C43-BD2A-BEB3FB9F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DD51-4067-334C-9901-8DB4D3FE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F65F2-5717-334E-A747-D331E985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2F2A-3A0C-F44F-8DF2-FDF7535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F8CB-9109-854D-BC7F-02C05D34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E1BCC-AABD-AA4F-8464-EF9D8313C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F4802-CB41-144B-A88D-7350756C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6E763-C07E-8649-9492-3292F8E9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72B63-026E-674C-A96F-CE721149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8526B-E83A-014F-8FDD-06AA6450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BDA78-0F8D-B34A-85B3-EE5F678E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0BF4C-02CF-D249-B6A8-AE4769B03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01F1-87AB-1F40-B4A6-A5D0F41C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A74D-82B3-C641-82D3-C0E96E9E8EC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4FA4-F922-3A40-8806-AEC0A9763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DA11-CCD4-7C4D-8031-221A6117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5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9" name="Oval 4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56ABF15-49CE-BF45-BB80-3A148774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</a:t>
            </a:r>
          </a:p>
          <a:p>
            <a:r>
              <a:rPr lang="en-US" sz="1800"/>
              <a:t>Vaibhav K. Nigam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C44C3-312F-244B-85F7-4D83B086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Prediction of movies box office performance using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355919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1CBA5-02FF-4D4E-81E5-78D106A0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</a:rPr>
              <a:t>Cleaning &amp; Transformation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477793-9EAA-CF45-BCEF-CC7B79E4E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843832"/>
              </p:ext>
            </p:extLst>
          </p:nvPr>
        </p:nvGraphicFramePr>
        <p:xfrm>
          <a:off x="4038600" y="1612813"/>
          <a:ext cx="7315202" cy="3632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9031">
                  <a:extLst>
                    <a:ext uri="{9D8B030D-6E8A-4147-A177-3AD203B41FA5}">
                      <a16:colId xmlns:a16="http://schemas.microsoft.com/office/drawing/2014/main" val="3327874"/>
                    </a:ext>
                  </a:extLst>
                </a:gridCol>
                <a:gridCol w="2418381">
                  <a:extLst>
                    <a:ext uri="{9D8B030D-6E8A-4147-A177-3AD203B41FA5}">
                      <a16:colId xmlns:a16="http://schemas.microsoft.com/office/drawing/2014/main" val="3863117770"/>
                    </a:ext>
                  </a:extLst>
                </a:gridCol>
                <a:gridCol w="1817790">
                  <a:extLst>
                    <a:ext uri="{9D8B030D-6E8A-4147-A177-3AD203B41FA5}">
                      <a16:colId xmlns:a16="http://schemas.microsoft.com/office/drawing/2014/main" val="595650318"/>
                    </a:ext>
                  </a:extLst>
                </a:gridCol>
              </a:tblGrid>
              <a:tr h="1066650">
                <a:tc>
                  <a:txBody>
                    <a:bodyPr/>
                    <a:lstStyle/>
                    <a:p>
                      <a:r>
                        <a:rPr lang="en-US" sz="2800"/>
                        <a:t>Movie Title</a:t>
                      </a:r>
                    </a:p>
                  </a:txBody>
                  <a:tcPr marL="144142" marR="144142" marT="72071" marB="7207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Release Date</a:t>
                      </a:r>
                    </a:p>
                  </a:txBody>
                  <a:tcPr marL="144142" marR="144142" marT="72071" marB="7207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Trailer Version</a:t>
                      </a:r>
                    </a:p>
                  </a:txBody>
                  <a:tcPr marL="144142" marR="144142" marT="72071" marB="72071"/>
                </a:tc>
                <a:extLst>
                  <a:ext uri="{0D108BD9-81ED-4DB2-BD59-A6C34878D82A}">
                    <a16:rowId xmlns:a16="http://schemas.microsoft.com/office/drawing/2014/main" val="3643316466"/>
                  </a:ext>
                </a:extLst>
              </a:tr>
              <a:tr h="1499076">
                <a:tc>
                  <a:txBody>
                    <a:bodyPr/>
                    <a:lstStyle/>
                    <a:p>
                      <a:r>
                        <a:rPr lang="en-US" sz="2800"/>
                        <a:t>The Lego Movie 2: The Second Part</a:t>
                      </a:r>
                    </a:p>
                  </a:txBody>
                  <a:tcPr marL="144142" marR="144142" marT="72071" marB="7207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Feb 8, 2019</a:t>
                      </a:r>
                    </a:p>
                  </a:txBody>
                  <a:tcPr marL="144142" marR="144142" marT="72071" marB="7207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Official Trailer 2</a:t>
                      </a:r>
                    </a:p>
                  </a:txBody>
                  <a:tcPr marL="144142" marR="144142" marT="72071" marB="72071"/>
                </a:tc>
                <a:extLst>
                  <a:ext uri="{0D108BD9-81ED-4DB2-BD59-A6C34878D82A}">
                    <a16:rowId xmlns:a16="http://schemas.microsoft.com/office/drawing/2014/main" val="2064717896"/>
                  </a:ext>
                </a:extLst>
              </a:tr>
              <a:tr h="1066650">
                <a:tc>
                  <a:txBody>
                    <a:bodyPr/>
                    <a:lstStyle/>
                    <a:p>
                      <a:r>
                        <a:rPr lang="en-US" sz="2800"/>
                        <a:t>Hellboy</a:t>
                      </a:r>
                    </a:p>
                  </a:txBody>
                  <a:tcPr marL="144142" marR="144142" marT="72071" marB="7207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April 12, 2019</a:t>
                      </a:r>
                    </a:p>
                  </a:txBody>
                  <a:tcPr marL="144142" marR="144142" marT="72071" marB="72071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Official Trailer 1</a:t>
                      </a:r>
                    </a:p>
                  </a:txBody>
                  <a:tcPr marL="144142" marR="144142" marT="72071" marB="72071"/>
                </a:tc>
                <a:extLst>
                  <a:ext uri="{0D108BD9-81ED-4DB2-BD59-A6C34878D82A}">
                    <a16:rowId xmlns:a16="http://schemas.microsoft.com/office/drawing/2014/main" val="168998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75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61B82-6095-8547-8670-8A43AA35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6DA581-B528-4577-B4F1-2D301AA9F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7318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85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33B58-DB06-E44C-9493-4E8EFB85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 &amp; Test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AC0BEB-1FE2-364F-9B03-690206E19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76820"/>
            <a:ext cx="4629150" cy="67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7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48BB7-3A2F-9F46-AEA3-A467C87E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Model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378FF5-3289-449C-8B1B-C6DEB9622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765891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80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1D966-2B5F-484D-AAF9-676AF60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References: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4A3A7-1886-481D-ABFA-2A8CEC465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520838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25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07C6279C-6B04-4E02-80D6-399FF3D3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17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6E6EB-4751-6944-80A8-D7829417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22622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0637-3BEF-9C44-BCB5-B5CC5632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4921F1F-3819-44D0-95F6-AAE8CDE04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24793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14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8315C-05C3-5C47-9743-DAD8459E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24E614-43A3-4BEE-B643-010AF8A41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96333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68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A4924-A5F6-214C-B91D-3231C24F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DEE00-8A25-E549-BEC0-036E8075C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09961"/>
            <a:ext cx="7188199" cy="32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18CD8-CA41-574D-8EC5-B36DC7F9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Data Acquisition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6657C-4D36-41E1-8AEB-FE40C035F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49198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04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10470-5A5A-714D-BF51-B0FB6351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Data Acquisition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7E9E956-87FB-5C4F-BD56-0D797AD7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00" y="1643062"/>
            <a:ext cx="8624706" cy="25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7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6F65-9C7F-1A40-9720-FF9D33AD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Acquisition</a:t>
            </a:r>
          </a:p>
        </p:txBody>
      </p:sp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3460F1E2-5D8F-F44B-A8D5-EF8A30BCA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6523" y="1657350"/>
            <a:ext cx="850605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02E15-BD6B-414E-B9F4-14458709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Acquisition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04498-D6B4-6F4F-ADC2-A77F344FD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2576" y="1157288"/>
            <a:ext cx="8501787" cy="47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0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3EA4C-2C60-5D44-BAE7-1A4BB15A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Cleaning &amp; Transformation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47AFF5-445C-4449-94A4-DA08742E7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233561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06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Macintosh PowerPoint</Application>
  <PresentationFormat>Widescreen</PresentationFormat>
  <Paragraphs>59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Prediction of movies box office performance using social media</vt:lpstr>
      <vt:lpstr>Introduction</vt:lpstr>
      <vt:lpstr>Problem Statement</vt:lpstr>
      <vt:lpstr>Data Science Flow Chart</vt:lpstr>
      <vt:lpstr>Data Acquisition</vt:lpstr>
      <vt:lpstr>Data Acquisition</vt:lpstr>
      <vt:lpstr>Data Acquisition</vt:lpstr>
      <vt:lpstr>Data Acquisition</vt:lpstr>
      <vt:lpstr>Cleaning &amp; Transformation</vt:lpstr>
      <vt:lpstr>Cleaning &amp; Transformation</vt:lpstr>
      <vt:lpstr>Features</vt:lpstr>
      <vt:lpstr>Train &amp; Test Data</vt:lpstr>
      <vt:lpstr>Model Used</vt:lpstr>
      <vt:lpstr>References: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movies box office performance using social media</dc:title>
  <dc:creator>Vaibhav Kamal Nigam</dc:creator>
  <cp:lastModifiedBy>Vaibhav Kamal Nigam</cp:lastModifiedBy>
  <cp:revision>1</cp:revision>
  <dcterms:created xsi:type="dcterms:W3CDTF">2018-11-14T18:37:52Z</dcterms:created>
  <dcterms:modified xsi:type="dcterms:W3CDTF">2018-11-14T18:37:55Z</dcterms:modified>
</cp:coreProperties>
</file>