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29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EC654E-EC97-4F6B-B1AA-6C52C362B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BC444B-E6C7-4258-80C7-53D998A0A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1A2B40-6B07-4889-BB0C-235465AAC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1000-69C8-4A79-BF84-A2F76618A4B8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217345-33C1-4E2F-9C9F-48014BBB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99E79C-3C87-4092-8B59-9F58981C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3BF5-C322-46F5-9BFF-EE698E0AC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4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D20CE-BE5B-4BFF-8FB4-95D94BE4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56A069-E5AE-412A-BBD9-5E02EA1E1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1088E7-689C-4537-B54B-9C96749DA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1000-69C8-4A79-BF84-A2F76618A4B8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FDEADA-AE6C-4776-9076-DF5E2BFF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B7E836-9399-4433-AD6F-3148E942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3BF5-C322-46F5-9BFF-EE698E0AC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40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E2A7177-1826-4580-B65C-BDD580DC7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87A696-377F-493E-925A-A5A81242A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A15D4C-D34A-48CA-9795-0041B9DE3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1000-69C8-4A79-BF84-A2F76618A4B8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AAF285-7D7D-4C59-A529-459C99EC9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5D9211-E6EF-4294-8DCE-B9DB9C85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3BF5-C322-46F5-9BFF-EE698E0AC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88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A263A2-E51A-4CEC-B685-897ED9026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C4D9E2-A20D-493B-9539-365287760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A2A317-4B72-471B-B1D6-412D5A196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1000-69C8-4A79-BF84-A2F76618A4B8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FA8581-C59F-46E0-B76D-5B92424AE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BFEF9E-6B9B-4161-B50B-4DA6761B9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3BF5-C322-46F5-9BFF-EE698E0AC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34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DDFBE-7B0C-4336-9BCF-757F4A78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400159-F347-42D7-A072-8DD86A09B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8B8B4E-852B-4EAC-A8A2-2B4B7A3B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1000-69C8-4A79-BF84-A2F76618A4B8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97A156-13D4-4B0A-BE66-F6B78E341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3C2B61-AE2F-4B98-955A-3DC70DE7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3BF5-C322-46F5-9BFF-EE698E0AC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44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249075-1AAE-4FAD-A655-54486F68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814345-6B91-4165-AE9E-25B094075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A99734-3895-4924-9267-9511B1E43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1DDB49-B520-4BB4-A646-9DF9D3A70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1000-69C8-4A79-BF84-A2F76618A4B8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841B9B-F15D-4101-8DD7-306EB6A6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E855AB-7F30-41EE-8CEA-0329F5EA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3BF5-C322-46F5-9BFF-EE698E0AC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87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2E8F7-C8FB-4F23-945C-A60EC42A6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3EA8F8-1D61-4D3E-94B3-EC0953227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1ACDF8-5530-4006-8BF9-576EF5CCF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758F62-A3BB-4E36-BA39-8B9BA2419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8FEAA25-9799-458F-B41D-850794B3C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21D1F33-7D32-4A58-BD4F-81CE86BE5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1000-69C8-4A79-BF84-A2F76618A4B8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B41F726-2730-4E35-8F5F-FE2A9419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88C5D60-8666-458E-AD35-902A86BD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3BF5-C322-46F5-9BFF-EE698E0AC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98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E82214-DACB-47D7-BD9B-7C36CEA2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ABB6463-F535-4F7A-9838-534DC35A4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1000-69C8-4A79-BF84-A2F76618A4B8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EDAC1AF-E57C-4652-8FF7-E52BD3572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995554D-4D6A-43AC-910D-B7FF7CD4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3BF5-C322-46F5-9BFF-EE698E0AC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40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F0AFA3B-34C3-4180-916D-2648B2FCF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1000-69C8-4A79-BF84-A2F76618A4B8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CDDD761-A751-4D4C-9E8A-36B67A317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4D478C-9F3D-4625-807F-8EB88BA6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3BF5-C322-46F5-9BFF-EE698E0AC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41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2D6F2-5641-48ED-AED1-B3BA7B4D2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53A437-8806-4E3A-B225-1E503A57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5EF8D7-04E2-45F1-954F-51327FA77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C33342-CFA2-47A5-809F-2DC163E6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1000-69C8-4A79-BF84-A2F76618A4B8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EF2C3A-ECFF-4B26-ABE7-DAA32185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8E8929-36F0-44BE-8B99-7A7553A33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3BF5-C322-46F5-9BFF-EE698E0AC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AB65A-32E3-4493-BD3D-DAF76A2A4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1BF959D-BF92-4862-985D-2CFAF1E4A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C19F68-CC48-4BDD-B983-4CC00A804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258745-F128-4579-BB9C-F546C967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1000-69C8-4A79-BF84-A2F76618A4B8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81F1DE-941A-44D6-A0E1-967FA4E1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048246-B8B9-4D23-B1C6-3AFC3424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3BF5-C322-46F5-9BFF-EE698E0AC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7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AB6672-B584-4FB6-9676-33D56B15A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C98730-DDB5-412E-93CC-F8CB782F5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A5FD03-CF9C-4997-B013-6119A27C8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31000-69C8-4A79-BF84-A2F76618A4B8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62D731-33FA-421D-AF74-8EDC5ECF9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C07AFA-E22A-4E3B-85FD-C3463C9BC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43BF5-C322-46F5-9BFF-EE698E0AC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49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68788-67D2-4D0B-AEB0-83C48AC7E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2174"/>
            <a:ext cx="9144000" cy="2387600"/>
          </a:xfrm>
        </p:spPr>
        <p:txBody>
          <a:bodyPr/>
          <a:lstStyle/>
          <a:p>
            <a:r>
              <a:rPr lang="ru-RU" sz="4000" b="1" dirty="0">
                <a:solidFill>
                  <a:srgbClr val="345A8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Лабораторная работа №1</a:t>
            </a:r>
            <a:br>
              <a:rPr lang="ru-RU" sz="4000" b="1" dirty="0">
                <a:solidFill>
                  <a:srgbClr val="345A8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dirty="0">
                <a:solidFill>
                  <a:srgbClr val="345A8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Простые модели компьютерной сети</a:t>
            </a:r>
            <a:b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7BA0AA-7882-44A8-8B8E-4B39E8E23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2670"/>
            <a:ext cx="9144000" cy="1655762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Игнатенкова Варвара Николаевна</a:t>
            </a:r>
          </a:p>
          <a:p>
            <a:r>
              <a:rPr lang="ru-RU" dirty="0"/>
              <a:t>НКНбд-01-22</a:t>
            </a:r>
          </a:p>
        </p:txBody>
      </p:sp>
    </p:spTree>
    <p:extLst>
      <p:ext uri="{BB962C8B-B14F-4D97-AF65-F5344CB8AC3E}">
        <p14:creationId xmlns:p14="http://schemas.microsoft.com/office/powerpoint/2010/main" val="352249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52F07F-01EF-449B-8BD7-76FAF2482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51284"/>
            <a:ext cx="10515600" cy="1604211"/>
          </a:xfrm>
        </p:spPr>
        <p:txBody>
          <a:bodyPr/>
          <a:lstStyle/>
          <a:p>
            <a:pPr algn="ctr"/>
            <a:r>
              <a:rPr lang="ru-RU" b="1" dirty="0"/>
              <a:t>Вывод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09559B-6C81-4517-BE8A-3FC3CE440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882189"/>
            <a:ext cx="10515600" cy="2207461"/>
          </a:xfrm>
        </p:spPr>
        <p:txBody>
          <a:bodyPr/>
          <a:lstStyle/>
          <a:p>
            <a:pPr algn="just"/>
            <a:r>
              <a:rPr lang="ru-RU" dirty="0">
                <a:solidFill>
                  <a:schemeClr val="tx1"/>
                </a:solidFill>
              </a:rPr>
              <a:t>Мы приобрели навыки моделирования сетей передачи данных с помощью средства имитационного моделирования NS-2.</a:t>
            </a:r>
          </a:p>
        </p:txBody>
      </p:sp>
    </p:spTree>
    <p:extLst>
      <p:ext uri="{BB962C8B-B14F-4D97-AF65-F5344CB8AC3E}">
        <p14:creationId xmlns:p14="http://schemas.microsoft.com/office/powerpoint/2010/main" val="47871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52F07F-01EF-449B-8BD7-76FAF2482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51284"/>
            <a:ext cx="10515600" cy="1604211"/>
          </a:xfrm>
        </p:spPr>
        <p:txBody>
          <a:bodyPr/>
          <a:lstStyle/>
          <a:p>
            <a:pPr algn="ctr"/>
            <a:r>
              <a:rPr lang="ru-RU" b="1" dirty="0"/>
              <a:t>Цель работы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09559B-6C81-4517-BE8A-3FC3CE440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882189"/>
            <a:ext cx="10515600" cy="2207461"/>
          </a:xfrm>
        </p:spPr>
        <p:txBody>
          <a:bodyPr/>
          <a:lstStyle/>
          <a:p>
            <a:pPr algn="just"/>
            <a:r>
              <a:rPr lang="ru-RU" dirty="0">
                <a:solidFill>
                  <a:schemeClr val="tx1"/>
                </a:solidFill>
              </a:rPr>
              <a:t>Приобретение навыков моделирования сетей передачи данных с помощью средства имитационного моделирования NS-2, а также анализ полученных результатов моделирования.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404920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82A71-1B9C-43AC-B2AF-F44E9476C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5886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Выполнение лабораторной работы</a:t>
            </a:r>
          </a:p>
        </p:txBody>
      </p:sp>
    </p:spTree>
    <p:extLst>
      <p:ext uri="{BB962C8B-B14F-4D97-AF65-F5344CB8AC3E}">
        <p14:creationId xmlns:p14="http://schemas.microsoft.com/office/powerpoint/2010/main" val="94088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6CCC23FC-BD1F-4BB5-8E30-561C9B670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631" y="1666708"/>
            <a:ext cx="5030604" cy="5191292"/>
          </a:xfrm>
        </p:spPr>
        <p:txBody>
          <a:bodyPr>
            <a:noAutofit/>
          </a:bodyPr>
          <a:lstStyle/>
          <a:p>
            <a:pPr algn="just"/>
            <a:r>
              <a:rPr lang="ru-RU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своём рабочем каталоге создадим директорию </a:t>
            </a:r>
            <a:r>
              <a:rPr lang="ru-RU" sz="20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mip</a:t>
            </a:r>
            <a:r>
              <a:rPr lang="ru-RU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к которой будут выполняться лабораторные работы. Внутри </a:t>
            </a:r>
            <a:r>
              <a:rPr lang="ru-RU" sz="20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mip</a:t>
            </a:r>
            <a:r>
              <a:rPr lang="ru-RU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создадим директорию </a:t>
            </a:r>
            <a:r>
              <a:rPr lang="ru-RU" sz="20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lab-ns</a:t>
            </a:r>
            <a:r>
              <a:rPr lang="ru-RU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а в ней файл </a:t>
            </a:r>
            <a:r>
              <a:rPr lang="ru-RU" sz="20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shablon.tcl</a:t>
            </a:r>
            <a:endParaRPr lang="ru-RU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Сохранив изменения в отредактированном файле </a:t>
            </a:r>
            <a:r>
              <a:rPr lang="en-GB" sz="20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shablon</a:t>
            </a:r>
            <a:r>
              <a:rPr lang="ru-RU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lang="en-GB" sz="20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tcl</a:t>
            </a:r>
            <a:r>
              <a:rPr lang="ru-RU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и закрыв его, можно запустить симулятор командой: </a:t>
            </a:r>
            <a:r>
              <a:rPr lang="en-GB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ns </a:t>
            </a:r>
            <a:r>
              <a:rPr lang="en-GB" sz="20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shablon</a:t>
            </a:r>
            <a:r>
              <a:rPr lang="ru-RU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lang="en-GB" sz="20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tcl</a:t>
            </a:r>
            <a:endParaRPr lang="ru-RU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При этом на экране появится сообщение типа </a:t>
            </a:r>
            <a:r>
              <a:rPr lang="en-US" sz="20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</a:t>
            </a:r>
            <a:r>
              <a:rPr lang="ru-RU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empty trace file out</a:t>
            </a:r>
            <a:r>
              <a:rPr lang="ru-RU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поскольку ещё не определены никакие объекты и действия.</a:t>
            </a:r>
          </a:p>
          <a:p>
            <a:pPr algn="just"/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664DB8-DA78-4EC9-B4B5-35353ED1A1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274" y="515686"/>
            <a:ext cx="6346056" cy="3446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829C1B-0DE9-48BA-9EEA-4B5B6F5B002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569" y="3256547"/>
            <a:ext cx="3523131" cy="317282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E31B1A-86A3-4934-AC8A-BD4EC5A4C711}"/>
              </a:ext>
            </a:extLst>
          </p:cNvPr>
          <p:cNvSpPr txBox="1"/>
          <p:nvPr/>
        </p:nvSpPr>
        <p:spPr>
          <a:xfrm>
            <a:off x="240631" y="91996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Шаблон сценария для NS-2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105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6CCC23FC-BD1F-4BB5-8E30-561C9B670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58" y="1558817"/>
            <a:ext cx="5746181" cy="5191292"/>
          </a:xfrm>
        </p:spPr>
        <p:txBody>
          <a:bodyPr>
            <a:noAutofit/>
          </a:bodyPr>
          <a:lstStyle/>
          <a:p>
            <a:pPr algn="just"/>
            <a:r>
              <a:rPr lang="ru-RU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Постановка задачи. </a:t>
            </a:r>
            <a:r>
              <a:rPr lang="ru-RU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Требуется смоделировать сеть передачи данных, состоящую из двух узлов, соединённых дуплексной линией связи с полосой пропускания 2 Мб/с и задержкой 10 </a:t>
            </a:r>
            <a:r>
              <a:rPr lang="ru-RU" sz="20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мс</a:t>
            </a:r>
            <a:r>
              <a:rPr lang="ru-RU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очередью с обслуживанием типа </a:t>
            </a:r>
            <a:r>
              <a:rPr lang="ru-RU" sz="20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DropTail</a:t>
            </a:r>
            <a:r>
              <a:rPr lang="ru-RU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От одного узла к другому по протоколу UDP осуществляется передача пакетов, размером 500 байт, с постоянной скоростью 200 пакетов в секунду.</a:t>
            </a:r>
          </a:p>
          <a:p>
            <a:pPr algn="just"/>
            <a:endParaRPr lang="ru-RU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При нажатии на кнопку </a:t>
            </a:r>
            <a:r>
              <a:rPr lang="ru-RU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play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 в окне </a:t>
            </a:r>
            <a:r>
              <a:rPr lang="ru-RU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nam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 через 0.5 секунды из узла 0 данные начнут поступать к узлу 1. Это процесс можно замедлить, выбирая шаг отображения в </a:t>
            </a:r>
            <a:r>
              <a:rPr lang="ru-RU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nam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. Можно осуществлять наблюдение за отдельным пакетом, щёлкнув по нему в окне </a:t>
            </a:r>
            <a:r>
              <a:rPr lang="ru-RU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nam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, а щёлкнув по соединению, можно получить о нем некоторую информацию.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31B1A-86A3-4934-AC8A-BD4EC5A4C711}"/>
              </a:ext>
            </a:extLst>
          </p:cNvPr>
          <p:cNvSpPr txBox="1"/>
          <p:nvPr/>
        </p:nvSpPr>
        <p:spPr>
          <a:xfrm>
            <a:off x="240631" y="358488"/>
            <a:ext cx="51976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Простой пример описания топологии сети, состоящей из двух узлов и одного соединения</a:t>
            </a: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DAB259-FDD4-4A69-8B09-49BB574674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339" y="358488"/>
            <a:ext cx="6235366" cy="6192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1A5343D-8485-45C3-A4D1-E6A3BAE5497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71"/>
          <a:stretch/>
        </p:blipFill>
        <p:spPr bwMode="auto">
          <a:xfrm>
            <a:off x="8962022" y="-390224"/>
            <a:ext cx="3131820" cy="33070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40071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6CCC23FC-BD1F-4BB5-8E30-561C9B670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58" y="461665"/>
            <a:ext cx="12093842" cy="6396335"/>
          </a:xfrm>
        </p:spPr>
        <p:txBody>
          <a:bodyPr>
            <a:no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Постановка задачи. </a:t>
            </a: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Описание моделируемой сети (рис. 2.4):– сеть состоит из 4 узлов (n0, n1, n2, n3);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– между узлами n0 и n2, n1 и n2 установлено дуплексное соединение с пропускной способностью 2 Мбит/с и задержкой 10 </a:t>
            </a:r>
            <a:r>
              <a:rPr lang="ru-RU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мс</a:t>
            </a: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 между узлами n2 и n3 установлено дуплексное соединение с пропускной способностью 1,7 Мбит/с и задержкой 20 </a:t>
            </a:r>
            <a:r>
              <a:rPr lang="ru-RU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мс</a:t>
            </a: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 каждый узел использует очередь с дисциплиной </a:t>
            </a:r>
            <a:r>
              <a:rPr lang="ru-RU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Drop</a:t>
            </a: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Tail</a:t>
            </a: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для накопления пакетов, максимальный размер которой составляет 10;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 TCP-источник на узле n0 подключается к TCP-приёмнику на узле n3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по-умолчанию</a:t>
            </a: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максимальный размер пакета, который TCP-агент может генерировать, равняется 1KByte)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 TCP-приёмник генерирует и отправляет ACK пакеты отправителю и откидывает полученные пакеты;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 UDP-агент, который подсоединён к узлу n1, подключён к </a:t>
            </a:r>
            <a:r>
              <a:rPr lang="ru-RU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null</a:t>
            </a: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-агенту на узле n3 (</a:t>
            </a:r>
            <a:r>
              <a:rPr lang="ru-RU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null</a:t>
            </a: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-агент просто откидывает пакеты);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 генераторы трафика </a:t>
            </a:r>
            <a:r>
              <a:rPr lang="ru-RU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ftp</a:t>
            </a: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и </a:t>
            </a:r>
            <a:r>
              <a:rPr lang="ru-RU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cbr</a:t>
            </a: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прикреплены к TCP и UDP агентам соответственно;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 генератор </a:t>
            </a:r>
            <a:r>
              <a:rPr lang="ru-RU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cbr</a:t>
            </a: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генерирует пакеты размером 1 Кбайт со скоростью 1 Мбит/с;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</a:t>
            </a:r>
            <a:r>
              <a:rPr lang="ru-RU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работа </a:t>
            </a:r>
            <a:r>
              <a:rPr lang="ru-RU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cbr</a:t>
            </a: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начинается в 0,1 секунду и прекращается в 4,5 секунды, а </a:t>
            </a:r>
            <a:r>
              <a:rPr lang="ru-RU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ftp</a:t>
            </a: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начинает работать в 1,0 секунду и прекращает в 4,0 секунды.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ru-RU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31B1A-86A3-4934-AC8A-BD4EC5A4C711}"/>
              </a:ext>
            </a:extLst>
          </p:cNvPr>
          <p:cNvSpPr txBox="1"/>
          <p:nvPr/>
        </p:nvSpPr>
        <p:spPr>
          <a:xfrm>
            <a:off x="3168315" y="0"/>
            <a:ext cx="58553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Пример с усложнённой топологией сети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2871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6CCC23FC-BD1F-4BB5-8E30-561C9B670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58" y="461665"/>
            <a:ext cx="5997842" cy="6396335"/>
          </a:xfrm>
        </p:spPr>
        <p:txBody>
          <a:bodyPr>
            <a:noAutofit/>
          </a:bodyPr>
          <a:lstStyle/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При запуске скрипта можно заметить, что по соединениям между узлами n(0)–n(2) и n(1)–n(2) к узлу n(2) передаётся данных больше, чем способно передаваться по соединению от узла n(2) к узлу n(3). Действительно, мы передаём 200 пакетов в секунду от каждого источника данных в узлах n(0) и n(1), а каждый пакет имеет размер 500 байт. Таким образом, полоса каждого соединения 08 </a:t>
            </a:r>
            <a:r>
              <a:rPr lang="ru-RU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Mb</a:t>
            </a: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а суммарная —16Mb.Носоединение n(2)–n(3) имеет полосу лишь 1 </a:t>
            </a:r>
            <a:r>
              <a:rPr lang="ru-RU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Mb</a:t>
            </a: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Следовательно, часть пакетов должна теряться. В окне аниматора можно видеть пакеты в очереди, а также те пакеты, которые отбрасываются при переполнении.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F232EB-E963-46DF-ACE4-70E61ABAD1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934802" cy="6906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134FD4-15C8-4DDD-9C15-EAB2F4C557F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324" y="4937412"/>
            <a:ext cx="4897376" cy="2086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D60CC5-8DC1-494F-A6AA-387ADD39907C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59"/>
          <a:stretch/>
        </p:blipFill>
        <p:spPr bwMode="auto">
          <a:xfrm>
            <a:off x="1149216" y="3615778"/>
            <a:ext cx="3759668" cy="408457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6444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6CCC23FC-BD1F-4BB5-8E30-561C9B670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58" y="461665"/>
            <a:ext cx="5677000" cy="6396335"/>
          </a:xfrm>
        </p:spPr>
        <p:txBody>
          <a:bodyPr>
            <a:no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Постановка задачи.</a:t>
            </a: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Требуется построить модель передачи данных по сети с кольцевой топологией и динамической маршрутизацией пакетов: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 сеть состоит из 7 узлов, соединённых в кольцо;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 данные передаются от узла n(0) к узлу n(3) по кратчайшему пути;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 с 1 по 2 секунду модельного времени происходит разрыв соединения между узлами n(1) и n(2);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 при разрыве соединения маршрут передачи данных должен измениться на резервный</a:t>
            </a:r>
            <a:r>
              <a:rPr lang="ru-RU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ru-RU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Сразу после запуска в сети отправляется небольшое количество маленьких пакетов, используемых для обмена информацией, необходимой для маршрутизации между узлами. Когда соединение будет разорвано, информация о топологии будет обновлена, и пакеты будут отсылаться по новому маршруту через узлы n(6), n(5) и n(4).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31B1A-86A3-4934-AC8A-BD4EC5A4C711}"/>
              </a:ext>
            </a:extLst>
          </p:cNvPr>
          <p:cNvSpPr txBox="1"/>
          <p:nvPr/>
        </p:nvSpPr>
        <p:spPr>
          <a:xfrm>
            <a:off x="3168315" y="0"/>
            <a:ext cx="58553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Пример с кольцевой топологией сети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C3AB26-69B3-4FC2-AE92-12D00DD3B89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1"/>
          <a:stretch/>
        </p:blipFill>
        <p:spPr bwMode="auto">
          <a:xfrm>
            <a:off x="5775158" y="461665"/>
            <a:ext cx="7231782" cy="6438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11858A-A6B9-4780-8D15-C53C0F4B67B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95" t="6906" r="5391" b="8056"/>
          <a:stretch/>
        </p:blipFill>
        <p:spPr bwMode="auto">
          <a:xfrm>
            <a:off x="9256295" y="805211"/>
            <a:ext cx="3192380" cy="2967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1639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6CCC23FC-BD1F-4BB5-8E30-561C9B670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58" y="461665"/>
            <a:ext cx="5677000" cy="6396335"/>
          </a:xfrm>
        </p:spPr>
        <p:txBody>
          <a:bodyPr>
            <a:no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Постановка задачи. </a:t>
            </a: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Внесите следующие изменения в реализацию примера с кольцевой топологией сети: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 топология сети должна соответствовать представленной на рис.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 передача данных должна осуществляться от узла n(0) до узла n(5) по кратчайшему пути в течение 5 секунд модельного времени;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 передача данных должна идти по протоколу TCP (тип </a:t>
            </a:r>
            <a:r>
              <a:rPr lang="ru-RU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Newreno</a:t>
            </a: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), на принимаю щей стороне используется </a:t>
            </a:r>
            <a:r>
              <a:rPr lang="ru-RU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TCPSink</a:t>
            </a: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-объект типа </a:t>
            </a:r>
            <a:r>
              <a:rPr lang="ru-RU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DelAck</a:t>
            </a: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; поверх TCP работает протокол FTP с 0,5 до 4,5 секунд модельного времени;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 с 1 по 2 секунду модельного времени происходит разрыв соединения между узлами n(0) и n(1);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 при разрыве соединения маршрут передачи данных должен измениться на ре </a:t>
            </a:r>
            <a:r>
              <a:rPr lang="ru-RU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зервный</a:t>
            </a: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после восстановления соединения пакеты снова должны пойти по кратчайшему пути</a:t>
            </a:r>
            <a:r>
              <a:rPr lang="ru-RU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31B1A-86A3-4934-AC8A-BD4EC5A4C711}"/>
              </a:ext>
            </a:extLst>
          </p:cNvPr>
          <p:cNvSpPr txBox="1"/>
          <p:nvPr/>
        </p:nvSpPr>
        <p:spPr>
          <a:xfrm>
            <a:off x="-80211" y="0"/>
            <a:ext cx="58553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Упражнение</a:t>
            </a: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072D1F3-F5EE-4508-8A16-0B37C739080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158" y="335587"/>
            <a:ext cx="6293318" cy="6648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3E701D1-F9C5-4232-9E31-F5A43AF4D79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1" b="14350"/>
          <a:stretch/>
        </p:blipFill>
        <p:spPr bwMode="auto">
          <a:xfrm>
            <a:off x="8373978" y="-264500"/>
            <a:ext cx="3818022" cy="33132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44567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888</Words>
  <Application>Microsoft Office PowerPoint</Application>
  <PresentationFormat>Широкоэкранный</PresentationFormat>
  <Paragraphs>46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Тема Office</vt:lpstr>
      <vt:lpstr>Лабораторная работа №1 Простые модели компьютерной сети </vt:lpstr>
      <vt:lpstr>Цель работы</vt:lpstr>
      <vt:lpstr>Выполнение лабораторной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 Простые модели компьютерной сети</dc:title>
  <dc:creator>Варвара Игнатенкова</dc:creator>
  <cp:lastModifiedBy>Варвара Игнатенкова</cp:lastModifiedBy>
  <cp:revision>3</cp:revision>
  <dcterms:created xsi:type="dcterms:W3CDTF">2025-02-19T16:12:03Z</dcterms:created>
  <dcterms:modified xsi:type="dcterms:W3CDTF">2025-02-19T16:35:41Z</dcterms:modified>
</cp:coreProperties>
</file>