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344" r:id="rId5"/>
    <p:sldId id="348" r:id="rId6"/>
    <p:sldId id="347" r:id="rId7"/>
    <p:sldId id="349" r:id="rId8"/>
    <p:sldId id="358" r:id="rId9"/>
    <p:sldId id="361" r:id="rId10"/>
    <p:sldId id="360" r:id="rId11"/>
    <p:sldId id="365" r:id="rId12"/>
    <p:sldId id="366" r:id="rId13"/>
    <p:sldId id="3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6A3D024-909B-3BC2-1496-FEEAB652808A}" name="Sher Dionisio" initials="" userId="S::Sher.Dionisio@teksystemsgs.com::02daa716-9709-4d47-a153-1943ce1675cb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B8A058-BFF5-57D2-7E41-FA920BBEC5BE}" v="441" dt="2024-12-05T17:26:01.168"/>
    <p1510:client id="{33850558-A989-6162-5ED4-79D6952EA071}" v="509" dt="2024-12-05T16:12:43.596"/>
    <p1510:client id="{42DFF462-92B7-7FED-F12C-4A96DABE99C4}" v="3" dt="2024-12-05T22:04:23.408"/>
    <p1510:client id="{5C075ECD-9DA6-451F-F7F0-0DDEF0C148FC}" v="84" dt="2024-12-05T17:19:34.196"/>
    <p1510:client id="{893D7B44-0739-4CA3-ABCC-BCE5C564848E}" v="18" dt="2024-12-05T23:26:26.515"/>
    <p1510:client id="{A340D3FD-2FDA-9A4D-CB18-EB968046116A}" v="578" dt="2024-12-05T18:11:32.163"/>
    <p1510:client id="{A4382B07-2103-B093-F412-522F70C7B37F}" v="7" dt="2024-12-05T07:27:38.746"/>
    <p1510:client id="{DFE30475-857A-D050-D0A4-A16858502384}" v="4" dt="2024-12-05T17:38:26.368"/>
  </p1510:revLst>
</p1510:revInfo>
</file>

<file path=ppt/tableStyles.xml><?xml version="1.0" encoding="utf-8"?>
<a:tblStyleLst xmlns:a="http://schemas.openxmlformats.org/drawingml/2006/main" def="{5FD0F851-EC5A-4D38-B0AD-8093EC10F33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2" y="186"/>
      </p:cViewPr>
      <p:guideLst>
        <p:guide orient="horz" pos="175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ithialingam, Mathumiithaa" userId="S::mxv220073@utdallas.edu::72f23ffd-0342-4deb-8697-d8631b12ba2a" providerId="AD" clId="Web-{A4382B07-2103-B093-F412-522F70C7B37F}"/>
    <pc:docChg chg="modSld">
      <pc:chgData name="Vaithialingam, Mathumiithaa" userId="S::mxv220073@utdallas.edu::72f23ffd-0342-4deb-8697-d8631b12ba2a" providerId="AD" clId="Web-{A4382B07-2103-B093-F412-522F70C7B37F}" dt="2024-12-05T07:27:38.746" v="5" actId="14100"/>
      <pc:docMkLst>
        <pc:docMk/>
      </pc:docMkLst>
      <pc:sldChg chg="addSp modSp">
        <pc:chgData name="Vaithialingam, Mathumiithaa" userId="S::mxv220073@utdallas.edu::72f23ffd-0342-4deb-8697-d8631b12ba2a" providerId="AD" clId="Web-{A4382B07-2103-B093-F412-522F70C7B37F}" dt="2024-12-05T07:27:38.746" v="5" actId="14100"/>
        <pc:sldMkLst>
          <pc:docMk/>
          <pc:sldMk cId="1337510526" sldId="366"/>
        </pc:sldMkLst>
        <pc:picChg chg="add mod">
          <ac:chgData name="Vaithialingam, Mathumiithaa" userId="S::mxv220073@utdallas.edu::72f23ffd-0342-4deb-8697-d8631b12ba2a" providerId="AD" clId="Web-{A4382B07-2103-B093-F412-522F70C7B37F}" dt="2024-12-05T07:27:38.746" v="5" actId="14100"/>
          <ac:picMkLst>
            <pc:docMk/>
            <pc:sldMk cId="1337510526" sldId="366"/>
            <ac:picMk id="3" creationId="{3AF0C6E8-45C7-5D8A-22BD-8C5F4073E9E3}"/>
          </ac:picMkLst>
        </pc:picChg>
      </pc:sldChg>
    </pc:docChg>
  </pc:docChgLst>
  <pc:docChgLst>
    <pc:chgData name="Weerasinghe, Dilshan" userId="S::dxw180011@utdallas.edu::9da42fbe-ddfe-4ab3-b5d7-63a7adb31e2b" providerId="AD" clId="Web-{DFE30475-857A-D050-D0A4-A16858502384}"/>
    <pc:docChg chg="addSld delSld">
      <pc:chgData name="Weerasinghe, Dilshan" userId="S::dxw180011@utdallas.edu::9da42fbe-ddfe-4ab3-b5d7-63a7adb31e2b" providerId="AD" clId="Web-{DFE30475-857A-D050-D0A4-A16858502384}" dt="2024-12-05T17:38:26.368" v="2"/>
      <pc:docMkLst>
        <pc:docMk/>
      </pc:docMkLst>
      <pc:sldChg chg="add del">
        <pc:chgData name="Weerasinghe, Dilshan" userId="S::dxw180011@utdallas.edu::9da42fbe-ddfe-4ab3-b5d7-63a7adb31e2b" providerId="AD" clId="Web-{DFE30475-857A-D050-D0A4-A16858502384}" dt="2024-12-05T17:38:26.368" v="2"/>
        <pc:sldMkLst>
          <pc:docMk/>
          <pc:sldMk cId="2469993665" sldId="357"/>
        </pc:sldMkLst>
      </pc:sldChg>
    </pc:docChg>
  </pc:docChgLst>
  <pc:docChgLst>
    <pc:chgData name="Weerasinghe, Dilshan" userId="9da42fbe-ddfe-4ab3-b5d7-63a7adb31e2b" providerId="ADAL" clId="{893D7B44-0739-4CA3-ABCC-BCE5C564848E}"/>
    <pc:docChg chg="modSld">
      <pc:chgData name="Weerasinghe, Dilshan" userId="9da42fbe-ddfe-4ab3-b5d7-63a7adb31e2b" providerId="ADAL" clId="{893D7B44-0739-4CA3-ABCC-BCE5C564848E}" dt="2024-12-05T23:26:26.515" v="17" actId="20577"/>
      <pc:docMkLst>
        <pc:docMk/>
      </pc:docMkLst>
      <pc:sldChg chg="modSp mod">
        <pc:chgData name="Weerasinghe, Dilshan" userId="9da42fbe-ddfe-4ab3-b5d7-63a7adb31e2b" providerId="ADAL" clId="{893D7B44-0739-4CA3-ABCC-BCE5C564848E}" dt="2024-12-05T23:26:26.515" v="17" actId="20577"/>
        <pc:sldMkLst>
          <pc:docMk/>
          <pc:sldMk cId="798321502" sldId="377"/>
        </pc:sldMkLst>
        <pc:spChg chg="mod">
          <ac:chgData name="Weerasinghe, Dilshan" userId="9da42fbe-ddfe-4ab3-b5d7-63a7adb31e2b" providerId="ADAL" clId="{893D7B44-0739-4CA3-ABCC-BCE5C564848E}" dt="2024-12-05T23:26:26.515" v="17" actId="20577"/>
          <ac:spMkLst>
            <pc:docMk/>
            <pc:sldMk cId="798321502" sldId="377"/>
            <ac:spMk id="2" creationId="{B7E53449-E582-902F-AADD-45EDB6B57E9D}"/>
          </ac:spMkLst>
        </pc:spChg>
      </pc:sldChg>
    </pc:docChg>
  </pc:docChgLst>
  <pc:docChgLst>
    <pc:chgData name="Susarla, Surya Madhuri" userId="S::sxs220392@utdallas.edu::05dc733b-7046-441a-89be-7c0e00c679c6" providerId="AD" clId="Web-{33850558-A989-6162-5ED4-79D6952EA071}"/>
    <pc:docChg chg="addSld delSld modSld">
      <pc:chgData name="Susarla, Surya Madhuri" userId="S::sxs220392@utdallas.edu::05dc733b-7046-441a-89be-7c0e00c679c6" providerId="AD" clId="Web-{33850558-A989-6162-5ED4-79D6952EA071}" dt="2024-12-05T16:12:43.596" v="348" actId="14100"/>
      <pc:docMkLst>
        <pc:docMk/>
      </pc:docMkLst>
      <pc:sldChg chg="addSp delSp modSp mod modClrScheme chgLayout">
        <pc:chgData name="Susarla, Surya Madhuri" userId="S::sxs220392@utdallas.edu::05dc733b-7046-441a-89be-7c0e00c679c6" providerId="AD" clId="Web-{33850558-A989-6162-5ED4-79D6952EA071}" dt="2024-12-05T15:47:10.077" v="55" actId="1076"/>
        <pc:sldMkLst>
          <pc:docMk/>
          <pc:sldMk cId="3865085909" sldId="344"/>
        </pc:sldMkLst>
        <pc:spChg chg="mod">
          <ac:chgData name="Susarla, Surya Madhuri" userId="S::sxs220392@utdallas.edu::05dc733b-7046-441a-89be-7c0e00c679c6" providerId="AD" clId="Web-{33850558-A989-6162-5ED4-79D6952EA071}" dt="2024-12-05T15:47:10.077" v="55" actId="1076"/>
          <ac:spMkLst>
            <pc:docMk/>
            <pc:sldMk cId="3865085909" sldId="344"/>
            <ac:spMk id="3" creationId="{526ABF06-5491-8319-408F-AC9C03E64E1E}"/>
          </ac:spMkLst>
        </pc:spChg>
        <pc:spChg chg="add del mod">
          <ac:chgData name="Susarla, Surya Madhuri" userId="S::sxs220392@utdallas.edu::05dc733b-7046-441a-89be-7c0e00c679c6" providerId="AD" clId="Web-{33850558-A989-6162-5ED4-79D6952EA071}" dt="2024-12-05T15:46:55.029" v="50"/>
          <ac:spMkLst>
            <pc:docMk/>
            <pc:sldMk cId="3865085909" sldId="344"/>
            <ac:spMk id="9" creationId="{6609DBCD-F2FA-B789-8FA8-626C11865FB7}"/>
          </ac:spMkLst>
        </pc:spChg>
        <pc:spChg chg="add del mod">
          <ac:chgData name="Susarla, Surya Madhuri" userId="S::sxs220392@utdallas.edu::05dc733b-7046-441a-89be-7c0e00c679c6" providerId="AD" clId="Web-{33850558-A989-6162-5ED4-79D6952EA071}" dt="2024-12-05T15:46:59.061" v="52"/>
          <ac:spMkLst>
            <pc:docMk/>
            <pc:sldMk cId="3865085909" sldId="344"/>
            <ac:spMk id="11" creationId="{3EAE5274-F7CD-DC5C-55B7-095D829BC9DD}"/>
          </ac:spMkLst>
        </pc:spChg>
        <pc:spChg chg="add del mod">
          <ac:chgData name="Susarla, Surya Madhuri" userId="S::sxs220392@utdallas.edu::05dc733b-7046-441a-89be-7c0e00c679c6" providerId="AD" clId="Web-{33850558-A989-6162-5ED4-79D6952EA071}" dt="2024-12-05T15:46:59.061" v="52"/>
          <ac:spMkLst>
            <pc:docMk/>
            <pc:sldMk cId="3865085909" sldId="344"/>
            <ac:spMk id="12" creationId="{B00A110D-0010-25AB-5F1D-9B70232907AA}"/>
          </ac:spMkLst>
        </pc:spChg>
        <pc:spChg chg="add del mod">
          <ac:chgData name="Susarla, Surya Madhuri" userId="S::sxs220392@utdallas.edu::05dc733b-7046-441a-89be-7c0e00c679c6" providerId="AD" clId="Web-{33850558-A989-6162-5ED4-79D6952EA071}" dt="2024-12-05T15:47:06.233" v="54"/>
          <ac:spMkLst>
            <pc:docMk/>
            <pc:sldMk cId="3865085909" sldId="344"/>
            <ac:spMk id="14" creationId="{6C059254-0D31-66B3-BDAD-9D87881969B5}"/>
          </ac:spMkLst>
        </pc:spChg>
        <pc:spChg chg="add mod">
          <ac:chgData name="Susarla, Surya Madhuri" userId="S::sxs220392@utdallas.edu::05dc733b-7046-441a-89be-7c0e00c679c6" providerId="AD" clId="Web-{33850558-A989-6162-5ED4-79D6952EA071}" dt="2024-12-05T15:46:59.076" v="53"/>
          <ac:spMkLst>
            <pc:docMk/>
            <pc:sldMk cId="3865085909" sldId="344"/>
            <ac:spMk id="15" creationId="{716B336C-2DA3-2D31-4E9B-30179F72678B}"/>
          </ac:spMkLst>
        </pc:spChg>
        <pc:picChg chg="mod ord">
          <ac:chgData name="Susarla, Surya Madhuri" userId="S::sxs220392@utdallas.edu::05dc733b-7046-441a-89be-7c0e00c679c6" providerId="AD" clId="Web-{33850558-A989-6162-5ED4-79D6952EA071}" dt="2024-12-05T15:46:59.076" v="53"/>
          <ac:picMkLst>
            <pc:docMk/>
            <pc:sldMk cId="3865085909" sldId="344"/>
            <ac:picMk id="4" creationId="{96A5D34E-C4C1-7EA8-F464-4F80365C1350}"/>
          </ac:picMkLst>
        </pc:picChg>
      </pc:sldChg>
      <pc:sldChg chg="modSp">
        <pc:chgData name="Susarla, Surya Madhuri" userId="S::sxs220392@utdallas.edu::05dc733b-7046-441a-89be-7c0e00c679c6" providerId="AD" clId="Web-{33850558-A989-6162-5ED4-79D6952EA071}" dt="2024-12-05T16:12:43.596" v="348" actId="14100"/>
        <pc:sldMkLst>
          <pc:docMk/>
          <pc:sldMk cId="762554544" sldId="348"/>
        </pc:sldMkLst>
        <pc:spChg chg="mod">
          <ac:chgData name="Susarla, Surya Madhuri" userId="S::sxs220392@utdallas.edu::05dc733b-7046-441a-89be-7c0e00c679c6" providerId="AD" clId="Web-{33850558-A989-6162-5ED4-79D6952EA071}" dt="2024-12-05T16:11:02.825" v="301" actId="20577"/>
          <ac:spMkLst>
            <pc:docMk/>
            <pc:sldMk cId="762554544" sldId="348"/>
            <ac:spMk id="4" creationId="{A5A951FD-B055-4EE8-B6D9-62EC0F39DC50}"/>
          </ac:spMkLst>
        </pc:spChg>
        <pc:spChg chg="mod">
          <ac:chgData name="Susarla, Surya Madhuri" userId="S::sxs220392@utdallas.edu::05dc733b-7046-441a-89be-7c0e00c679c6" providerId="AD" clId="Web-{33850558-A989-6162-5ED4-79D6952EA071}" dt="2024-12-05T16:12:43.596" v="348" actId="14100"/>
          <ac:spMkLst>
            <pc:docMk/>
            <pc:sldMk cId="762554544" sldId="348"/>
            <ac:spMk id="7" creationId="{FC5F8EB2-8936-F0AC-DA2A-4A5609BEA7E8}"/>
          </ac:spMkLst>
        </pc:spChg>
      </pc:sldChg>
      <pc:sldChg chg="addSp delSp modSp mod setBg modClrScheme chgLayout">
        <pc:chgData name="Susarla, Surya Madhuri" userId="S::sxs220392@utdallas.edu::05dc733b-7046-441a-89be-7c0e00c679c6" providerId="AD" clId="Web-{33850558-A989-6162-5ED4-79D6952EA071}" dt="2024-12-05T15:48:17.581" v="61"/>
        <pc:sldMkLst>
          <pc:docMk/>
          <pc:sldMk cId="1386263332" sldId="349"/>
        </pc:sldMkLst>
        <pc:spChg chg="mod ord">
          <ac:chgData name="Susarla, Surya Madhuri" userId="S::sxs220392@utdallas.edu::05dc733b-7046-441a-89be-7c0e00c679c6" providerId="AD" clId="Web-{33850558-A989-6162-5ED4-79D6952EA071}" dt="2024-12-05T15:48:17.581" v="61"/>
          <ac:spMkLst>
            <pc:docMk/>
            <pc:sldMk cId="1386263332" sldId="349"/>
            <ac:spMk id="3" creationId="{49D350C2-47A5-211F-A685-9ACD211179E2}"/>
          </ac:spMkLst>
        </pc:spChg>
        <pc:spChg chg="add del mod">
          <ac:chgData name="Susarla, Surya Madhuri" userId="S::sxs220392@utdallas.edu::05dc733b-7046-441a-89be-7c0e00c679c6" providerId="AD" clId="Web-{33850558-A989-6162-5ED4-79D6952EA071}" dt="2024-12-05T15:48:17.581" v="61"/>
          <ac:spMkLst>
            <pc:docMk/>
            <pc:sldMk cId="1386263332" sldId="349"/>
            <ac:spMk id="5" creationId="{4D1FC320-29D4-12D6-2477-ED7923035C7B}"/>
          </ac:spMkLst>
        </pc:spChg>
        <pc:spChg chg="mod">
          <ac:chgData name="Susarla, Surya Madhuri" userId="S::sxs220392@utdallas.edu::05dc733b-7046-441a-89be-7c0e00c679c6" providerId="AD" clId="Web-{33850558-A989-6162-5ED4-79D6952EA071}" dt="2024-12-05T15:48:17.581" v="61"/>
          <ac:spMkLst>
            <pc:docMk/>
            <pc:sldMk cId="1386263332" sldId="349"/>
            <ac:spMk id="8" creationId="{9B0A9F6B-B714-24A4-1731-04239F0C6E2C}"/>
          </ac:spMkLst>
        </pc:spChg>
        <pc:picChg chg="add mod">
          <ac:chgData name="Susarla, Surya Madhuri" userId="S::sxs220392@utdallas.edu::05dc733b-7046-441a-89be-7c0e00c679c6" providerId="AD" clId="Web-{33850558-A989-6162-5ED4-79D6952EA071}" dt="2024-12-05T15:48:17.581" v="61"/>
          <ac:picMkLst>
            <pc:docMk/>
            <pc:sldMk cId="1386263332" sldId="349"/>
            <ac:picMk id="2" creationId="{D66C88D1-B0C0-D2AB-FED4-61E62F940C0F}"/>
          </ac:picMkLst>
        </pc:picChg>
        <pc:picChg chg="del">
          <ac:chgData name="Susarla, Surya Madhuri" userId="S::sxs220392@utdallas.edu::05dc733b-7046-441a-89be-7c0e00c679c6" providerId="AD" clId="Web-{33850558-A989-6162-5ED4-79D6952EA071}" dt="2024-12-05T15:48:12.065" v="60"/>
          <ac:picMkLst>
            <pc:docMk/>
            <pc:sldMk cId="1386263332" sldId="349"/>
            <ac:picMk id="15" creationId="{AAA2A7D6-6F43-AFA1-3A7C-846D13711255}"/>
          </ac:picMkLst>
        </pc:picChg>
      </pc:sldChg>
      <pc:sldChg chg="modSp">
        <pc:chgData name="Susarla, Surya Madhuri" userId="S::sxs220392@utdallas.edu::05dc733b-7046-441a-89be-7c0e00c679c6" providerId="AD" clId="Web-{33850558-A989-6162-5ED4-79D6952EA071}" dt="2024-12-05T15:44:31.537" v="43" actId="20577"/>
        <pc:sldMkLst>
          <pc:docMk/>
          <pc:sldMk cId="3303844537" sldId="356"/>
        </pc:sldMkLst>
        <pc:spChg chg="mod">
          <ac:chgData name="Susarla, Surya Madhuri" userId="S::sxs220392@utdallas.edu::05dc733b-7046-441a-89be-7c0e00c679c6" providerId="AD" clId="Web-{33850558-A989-6162-5ED4-79D6952EA071}" dt="2024-12-05T15:44:31.537" v="43" actId="20577"/>
          <ac:spMkLst>
            <pc:docMk/>
            <pc:sldMk cId="3303844537" sldId="356"/>
            <ac:spMk id="5" creationId="{CFD569DC-1A68-51FF-4CCE-F334F8B3D5A3}"/>
          </ac:spMkLst>
        </pc:spChg>
      </pc:sldChg>
      <pc:sldChg chg="addSp delSp modSp mod modClrScheme chgLayout">
        <pc:chgData name="Susarla, Surya Madhuri" userId="S::sxs220392@utdallas.edu::05dc733b-7046-441a-89be-7c0e00c679c6" providerId="AD" clId="Web-{33850558-A989-6162-5ED4-79D6952EA071}" dt="2024-12-05T15:47:50.923" v="58" actId="1076"/>
        <pc:sldMkLst>
          <pc:docMk/>
          <pc:sldMk cId="2469993665" sldId="357"/>
        </pc:sldMkLst>
        <pc:spChg chg="add del mod">
          <ac:chgData name="Susarla, Surya Madhuri" userId="S::sxs220392@utdallas.edu::05dc733b-7046-441a-89be-7c0e00c679c6" providerId="AD" clId="Web-{33850558-A989-6162-5ED4-79D6952EA071}" dt="2024-12-05T15:45:17.602" v="47"/>
          <ac:spMkLst>
            <pc:docMk/>
            <pc:sldMk cId="2469993665" sldId="357"/>
            <ac:spMk id="2" creationId="{F3532370-4318-670F-DD8B-1C1C4B7E5E6D}"/>
          </ac:spMkLst>
        </pc:spChg>
        <pc:spChg chg="mod ord">
          <ac:chgData name="Susarla, Surya Madhuri" userId="S::sxs220392@utdallas.edu::05dc733b-7046-441a-89be-7c0e00c679c6" providerId="AD" clId="Web-{33850558-A989-6162-5ED4-79D6952EA071}" dt="2024-12-05T15:47:44.657" v="57"/>
          <ac:spMkLst>
            <pc:docMk/>
            <pc:sldMk cId="2469993665" sldId="357"/>
            <ac:spMk id="3" creationId="{2FDE22BE-48A3-90DC-878F-66CDDFF7C376}"/>
          </ac:spMkLst>
        </pc:spChg>
        <pc:spChg chg="add del mod">
          <ac:chgData name="Susarla, Surya Madhuri" userId="S::sxs220392@utdallas.edu::05dc733b-7046-441a-89be-7c0e00c679c6" providerId="AD" clId="Web-{33850558-A989-6162-5ED4-79D6952EA071}" dt="2024-12-05T15:47:37.563" v="56"/>
          <ac:spMkLst>
            <pc:docMk/>
            <pc:sldMk cId="2469993665" sldId="357"/>
            <ac:spMk id="5" creationId="{3C77C3E3-4C02-7D3D-DEED-CD957AC7BAA1}"/>
          </ac:spMkLst>
        </pc:spChg>
        <pc:spChg chg="mod">
          <ac:chgData name="Susarla, Surya Madhuri" userId="S::sxs220392@utdallas.edu::05dc733b-7046-441a-89be-7c0e00c679c6" providerId="AD" clId="Web-{33850558-A989-6162-5ED4-79D6952EA071}" dt="2024-12-05T15:47:50.923" v="58" actId="1076"/>
          <ac:spMkLst>
            <pc:docMk/>
            <pc:sldMk cId="2469993665" sldId="357"/>
            <ac:spMk id="8" creationId="{8AAC6565-9F0D-2317-161E-0441984E47F1}"/>
          </ac:spMkLst>
        </pc:spChg>
        <pc:picChg chg="add mod ord">
          <ac:chgData name="Susarla, Surya Madhuri" userId="S::sxs220392@utdallas.edu::05dc733b-7046-441a-89be-7c0e00c679c6" providerId="AD" clId="Web-{33850558-A989-6162-5ED4-79D6952EA071}" dt="2024-12-05T15:47:44.657" v="57"/>
          <ac:picMkLst>
            <pc:docMk/>
            <pc:sldMk cId="2469993665" sldId="357"/>
            <ac:picMk id="6" creationId="{3CC0169B-B1E4-834D-0C14-70100678CD0D}"/>
          </ac:picMkLst>
        </pc:picChg>
        <pc:picChg chg="del">
          <ac:chgData name="Susarla, Surya Madhuri" userId="S::sxs220392@utdallas.edu::05dc733b-7046-441a-89be-7c0e00c679c6" providerId="AD" clId="Web-{33850558-A989-6162-5ED4-79D6952EA071}" dt="2024-12-05T15:45:20.352" v="48"/>
          <ac:picMkLst>
            <pc:docMk/>
            <pc:sldMk cId="2469993665" sldId="357"/>
            <ac:picMk id="15" creationId="{4DC13BE1-AB84-C01B-3CDA-A55CC31CA05D}"/>
          </ac:picMkLst>
        </pc:picChg>
      </pc:sldChg>
      <pc:sldChg chg="modSp">
        <pc:chgData name="Susarla, Surya Madhuri" userId="S::sxs220392@utdallas.edu::05dc733b-7046-441a-89be-7c0e00c679c6" providerId="AD" clId="Web-{33850558-A989-6162-5ED4-79D6952EA071}" dt="2024-12-05T15:51:14.184" v="84" actId="1076"/>
        <pc:sldMkLst>
          <pc:docMk/>
          <pc:sldMk cId="153125153" sldId="358"/>
        </pc:sldMkLst>
        <pc:spChg chg="mod">
          <ac:chgData name="Susarla, Surya Madhuri" userId="S::sxs220392@utdallas.edu::05dc733b-7046-441a-89be-7c0e00c679c6" providerId="AD" clId="Web-{33850558-A989-6162-5ED4-79D6952EA071}" dt="2024-12-05T15:51:14.184" v="84" actId="1076"/>
          <ac:spMkLst>
            <pc:docMk/>
            <pc:sldMk cId="153125153" sldId="358"/>
            <ac:spMk id="4" creationId="{677A539C-9845-C35D-7ED6-5B529B6326CE}"/>
          </ac:spMkLst>
        </pc:spChg>
        <pc:picChg chg="mod">
          <ac:chgData name="Susarla, Surya Madhuri" userId="S::sxs220392@utdallas.edu::05dc733b-7046-441a-89be-7c0e00c679c6" providerId="AD" clId="Web-{33850558-A989-6162-5ED4-79D6952EA071}" dt="2024-12-05T15:51:08.933" v="83" actId="14100"/>
          <ac:picMkLst>
            <pc:docMk/>
            <pc:sldMk cId="153125153" sldId="358"/>
            <ac:picMk id="8" creationId="{F5EADD8C-F7B8-3147-8317-E24F41F37568}"/>
          </ac:picMkLst>
        </pc:picChg>
        <pc:picChg chg="mod">
          <ac:chgData name="Susarla, Surya Madhuri" userId="S::sxs220392@utdallas.edu::05dc733b-7046-441a-89be-7c0e00c679c6" providerId="AD" clId="Web-{33850558-A989-6162-5ED4-79D6952EA071}" dt="2024-12-05T15:51:04.808" v="81" actId="1076"/>
          <ac:picMkLst>
            <pc:docMk/>
            <pc:sldMk cId="153125153" sldId="358"/>
            <ac:picMk id="15" creationId="{B75C8896-E3B8-FDC1-86E3-B7F750583669}"/>
          </ac:picMkLst>
        </pc:picChg>
        <pc:picChg chg="mod">
          <ac:chgData name="Susarla, Surya Madhuri" userId="S::sxs220392@utdallas.edu::05dc733b-7046-441a-89be-7c0e00c679c6" providerId="AD" clId="Web-{33850558-A989-6162-5ED4-79D6952EA071}" dt="2024-12-05T15:50:57.323" v="78" actId="1076"/>
          <ac:picMkLst>
            <pc:docMk/>
            <pc:sldMk cId="153125153" sldId="358"/>
            <ac:picMk id="17" creationId="{F4C32919-FCDE-1BDC-4B9E-2F73C0E942E0}"/>
          </ac:picMkLst>
        </pc:picChg>
      </pc:sldChg>
      <pc:sldChg chg="addSp modSp">
        <pc:chgData name="Susarla, Surya Madhuri" userId="S::sxs220392@utdallas.edu::05dc733b-7046-441a-89be-7c0e00c679c6" providerId="AD" clId="Web-{33850558-A989-6162-5ED4-79D6952EA071}" dt="2024-12-05T15:53:55.755" v="127" actId="1076"/>
        <pc:sldMkLst>
          <pc:docMk/>
          <pc:sldMk cId="2466325245" sldId="360"/>
        </pc:sldMkLst>
        <pc:spChg chg="add mod">
          <ac:chgData name="Susarla, Surya Madhuri" userId="S::sxs220392@utdallas.edu::05dc733b-7046-441a-89be-7c0e00c679c6" providerId="AD" clId="Web-{33850558-A989-6162-5ED4-79D6952EA071}" dt="2024-12-05T15:53:46.957" v="126" actId="20577"/>
          <ac:spMkLst>
            <pc:docMk/>
            <pc:sldMk cId="2466325245" sldId="360"/>
            <ac:spMk id="4" creationId="{4C05D5E3-3808-EF74-DA0E-8A611CCAF44E}"/>
          </ac:spMkLst>
        </pc:spChg>
        <pc:spChg chg="mod">
          <ac:chgData name="Susarla, Surya Madhuri" userId="S::sxs220392@utdallas.edu::05dc733b-7046-441a-89be-7c0e00c679c6" providerId="AD" clId="Web-{33850558-A989-6162-5ED4-79D6952EA071}" dt="2024-12-05T15:53:55.755" v="127" actId="1076"/>
          <ac:spMkLst>
            <pc:docMk/>
            <pc:sldMk cId="2466325245" sldId="360"/>
            <ac:spMk id="5" creationId="{7958CD69-7E7B-4086-AB2F-F0FDF9A003A9}"/>
          </ac:spMkLst>
        </pc:spChg>
        <pc:picChg chg="mod">
          <ac:chgData name="Susarla, Surya Madhuri" userId="S::sxs220392@utdallas.edu::05dc733b-7046-441a-89be-7c0e00c679c6" providerId="AD" clId="Web-{33850558-A989-6162-5ED4-79D6952EA071}" dt="2024-12-05T15:53:11.237" v="118" actId="1076"/>
          <ac:picMkLst>
            <pc:docMk/>
            <pc:sldMk cId="2466325245" sldId="360"/>
            <ac:picMk id="15" creationId="{694C6F66-18A5-926F-8A54-E4409FD95EE4}"/>
          </ac:picMkLst>
        </pc:picChg>
        <pc:picChg chg="mod">
          <ac:chgData name="Susarla, Surya Madhuri" userId="S::sxs220392@utdallas.edu::05dc733b-7046-441a-89be-7c0e00c679c6" providerId="AD" clId="Web-{33850558-A989-6162-5ED4-79D6952EA071}" dt="2024-12-05T15:53:14.565" v="119" actId="1076"/>
          <ac:picMkLst>
            <pc:docMk/>
            <pc:sldMk cId="2466325245" sldId="360"/>
            <ac:picMk id="17" creationId="{1F4D5532-06C3-B5AA-6190-7DF4CCB5F13F}"/>
          </ac:picMkLst>
        </pc:picChg>
        <pc:picChg chg="mod">
          <ac:chgData name="Susarla, Surya Madhuri" userId="S::sxs220392@utdallas.edu::05dc733b-7046-441a-89be-7c0e00c679c6" providerId="AD" clId="Web-{33850558-A989-6162-5ED4-79D6952EA071}" dt="2024-12-05T15:53:16.487" v="120" actId="1076"/>
          <ac:picMkLst>
            <pc:docMk/>
            <pc:sldMk cId="2466325245" sldId="360"/>
            <ac:picMk id="19" creationId="{EDCC02C4-7F0C-F1E8-FF78-24388609ECA6}"/>
          </ac:picMkLst>
        </pc:picChg>
        <pc:picChg chg="mod">
          <ac:chgData name="Susarla, Surya Madhuri" userId="S::sxs220392@utdallas.edu::05dc733b-7046-441a-89be-7c0e00c679c6" providerId="AD" clId="Web-{33850558-A989-6162-5ED4-79D6952EA071}" dt="2024-12-05T15:53:19.159" v="121" actId="1076"/>
          <ac:picMkLst>
            <pc:docMk/>
            <pc:sldMk cId="2466325245" sldId="360"/>
            <ac:picMk id="21" creationId="{651BAFBC-8253-2102-D448-A58DAB0AD150}"/>
          </ac:picMkLst>
        </pc:picChg>
      </pc:sldChg>
      <pc:sldChg chg="addSp modSp">
        <pc:chgData name="Susarla, Surya Madhuri" userId="S::sxs220392@utdallas.edu::05dc733b-7046-441a-89be-7c0e00c679c6" providerId="AD" clId="Web-{33850558-A989-6162-5ED4-79D6952EA071}" dt="2024-12-05T16:01:48.326" v="212" actId="20577"/>
        <pc:sldMkLst>
          <pc:docMk/>
          <pc:sldMk cId="2689737142" sldId="361"/>
        </pc:sldMkLst>
        <pc:spChg chg="add mod">
          <ac:chgData name="Susarla, Surya Madhuri" userId="S::sxs220392@utdallas.edu::05dc733b-7046-441a-89be-7c0e00c679c6" providerId="AD" clId="Web-{33850558-A989-6162-5ED4-79D6952EA071}" dt="2024-12-05T16:01:48.326" v="212" actId="20577"/>
          <ac:spMkLst>
            <pc:docMk/>
            <pc:sldMk cId="2689737142" sldId="361"/>
            <ac:spMk id="3" creationId="{0F0805CC-4E83-1532-8842-DA1861C009C3}"/>
          </ac:spMkLst>
        </pc:spChg>
        <pc:spChg chg="mod">
          <ac:chgData name="Susarla, Surya Madhuri" userId="S::sxs220392@utdallas.edu::05dc733b-7046-441a-89be-7c0e00c679c6" providerId="AD" clId="Web-{33850558-A989-6162-5ED4-79D6952EA071}" dt="2024-12-05T16:01:01.621" v="198" actId="1076"/>
          <ac:spMkLst>
            <pc:docMk/>
            <pc:sldMk cId="2689737142" sldId="361"/>
            <ac:spMk id="4" creationId="{63A55098-5B7E-81B4-03B0-7EEA7F0288EB}"/>
          </ac:spMkLst>
        </pc:spChg>
      </pc:sldChg>
      <pc:sldChg chg="del">
        <pc:chgData name="Susarla, Surya Madhuri" userId="S::sxs220392@utdallas.edu::05dc733b-7046-441a-89be-7c0e00c679c6" providerId="AD" clId="Web-{33850558-A989-6162-5ED4-79D6952EA071}" dt="2024-12-05T15:42:28.890" v="4"/>
        <pc:sldMkLst>
          <pc:docMk/>
          <pc:sldMk cId="2447946087" sldId="362"/>
        </pc:sldMkLst>
      </pc:sldChg>
      <pc:sldChg chg="modSp">
        <pc:chgData name="Susarla, Surya Madhuri" userId="S::sxs220392@utdallas.edu::05dc733b-7046-441a-89be-7c0e00c679c6" providerId="AD" clId="Web-{33850558-A989-6162-5ED4-79D6952EA071}" dt="2024-12-05T15:55:21.837" v="141" actId="1076"/>
        <pc:sldMkLst>
          <pc:docMk/>
          <pc:sldMk cId="437770688" sldId="364"/>
        </pc:sldMkLst>
        <pc:picChg chg="mod">
          <ac:chgData name="Susarla, Surya Madhuri" userId="S::sxs220392@utdallas.edu::05dc733b-7046-441a-89be-7c0e00c679c6" providerId="AD" clId="Web-{33850558-A989-6162-5ED4-79D6952EA071}" dt="2024-12-05T15:55:21.837" v="141" actId="1076"/>
          <ac:picMkLst>
            <pc:docMk/>
            <pc:sldMk cId="437770688" sldId="364"/>
            <ac:picMk id="9" creationId="{5DB9D42D-1ECD-6691-E878-E54E827B0BBF}"/>
          </ac:picMkLst>
        </pc:picChg>
      </pc:sldChg>
      <pc:sldChg chg="addSp modSp">
        <pc:chgData name="Susarla, Surya Madhuri" userId="S::sxs220392@utdallas.edu::05dc733b-7046-441a-89be-7c0e00c679c6" providerId="AD" clId="Web-{33850558-A989-6162-5ED4-79D6952EA071}" dt="2024-12-05T16:05:53.261" v="294" actId="20577"/>
        <pc:sldMkLst>
          <pc:docMk/>
          <pc:sldMk cId="3722994903" sldId="365"/>
        </pc:sldMkLst>
        <pc:spChg chg="mod">
          <ac:chgData name="Susarla, Surya Madhuri" userId="S::sxs220392@utdallas.edu::05dc733b-7046-441a-89be-7c0e00c679c6" providerId="AD" clId="Web-{33850558-A989-6162-5ED4-79D6952EA071}" dt="2024-12-05T16:05:53.261" v="294" actId="20577"/>
          <ac:spMkLst>
            <pc:docMk/>
            <pc:sldMk cId="3722994903" sldId="365"/>
            <ac:spMk id="4" creationId="{75707ABE-725F-3352-20E4-827443022468}"/>
          </ac:spMkLst>
        </pc:spChg>
        <pc:spChg chg="add mod">
          <ac:chgData name="Susarla, Surya Madhuri" userId="S::sxs220392@utdallas.edu::05dc733b-7046-441a-89be-7c0e00c679c6" providerId="AD" clId="Web-{33850558-A989-6162-5ED4-79D6952EA071}" dt="2024-12-05T16:03:13.878" v="213" actId="14100"/>
          <ac:spMkLst>
            <pc:docMk/>
            <pc:sldMk cId="3722994903" sldId="365"/>
            <ac:spMk id="5" creationId="{D59A6DBE-8D49-95B5-758A-84E04E9C4A17}"/>
          </ac:spMkLst>
        </pc:spChg>
        <pc:spChg chg="add mod">
          <ac:chgData name="Susarla, Surya Madhuri" userId="S::sxs220392@utdallas.edu::05dc733b-7046-441a-89be-7c0e00c679c6" providerId="AD" clId="Web-{33850558-A989-6162-5ED4-79D6952EA071}" dt="2024-12-05T16:05:43.761" v="293" actId="20577"/>
          <ac:spMkLst>
            <pc:docMk/>
            <pc:sldMk cId="3722994903" sldId="365"/>
            <ac:spMk id="6" creationId="{91B8E031-1CBA-D33A-2923-F585DBA0B248}"/>
          </ac:spMkLst>
        </pc:spChg>
        <pc:picChg chg="mod">
          <ac:chgData name="Susarla, Surya Madhuri" userId="S::sxs220392@utdallas.edu::05dc733b-7046-441a-89be-7c0e00c679c6" providerId="AD" clId="Web-{33850558-A989-6162-5ED4-79D6952EA071}" dt="2024-12-05T15:54:44.960" v="134" actId="1076"/>
          <ac:picMkLst>
            <pc:docMk/>
            <pc:sldMk cId="3722994903" sldId="365"/>
            <ac:picMk id="11" creationId="{939D0F2B-5622-D7FE-8BE1-294FAE4E7199}"/>
          </ac:picMkLst>
        </pc:picChg>
      </pc:sldChg>
      <pc:sldChg chg="modSp">
        <pc:chgData name="Susarla, Surya Madhuri" userId="S::sxs220392@utdallas.edu::05dc733b-7046-441a-89be-7c0e00c679c6" providerId="AD" clId="Web-{33850558-A989-6162-5ED4-79D6952EA071}" dt="2024-12-05T15:55:34.197" v="143" actId="1076"/>
        <pc:sldMkLst>
          <pc:docMk/>
          <pc:sldMk cId="1337510526" sldId="366"/>
        </pc:sldMkLst>
        <pc:picChg chg="mod">
          <ac:chgData name="Susarla, Surya Madhuri" userId="S::sxs220392@utdallas.edu::05dc733b-7046-441a-89be-7c0e00c679c6" providerId="AD" clId="Web-{33850558-A989-6162-5ED4-79D6952EA071}" dt="2024-12-05T15:55:34.197" v="143" actId="1076"/>
          <ac:picMkLst>
            <pc:docMk/>
            <pc:sldMk cId="1337510526" sldId="366"/>
            <ac:picMk id="3" creationId="{3AF0C6E8-45C7-5D8A-22BD-8C5F4073E9E3}"/>
          </ac:picMkLst>
        </pc:picChg>
      </pc:sldChg>
      <pc:sldChg chg="modSp">
        <pc:chgData name="Susarla, Surya Madhuri" userId="S::sxs220392@utdallas.edu::05dc733b-7046-441a-89be-7c0e00c679c6" providerId="AD" clId="Web-{33850558-A989-6162-5ED4-79D6952EA071}" dt="2024-12-05T16:08:35.895" v="298" actId="20577"/>
        <pc:sldMkLst>
          <pc:docMk/>
          <pc:sldMk cId="3781295224" sldId="367"/>
        </pc:sldMkLst>
        <pc:spChg chg="mod">
          <ac:chgData name="Susarla, Surya Madhuri" userId="S::sxs220392@utdallas.edu::05dc733b-7046-441a-89be-7c0e00c679c6" providerId="AD" clId="Web-{33850558-A989-6162-5ED4-79D6952EA071}" dt="2024-12-05T16:08:35.895" v="298" actId="20577"/>
          <ac:spMkLst>
            <pc:docMk/>
            <pc:sldMk cId="3781295224" sldId="367"/>
            <ac:spMk id="4" creationId="{B7E53449-E582-902F-AADD-45EDB6B57E9D}"/>
          </ac:spMkLst>
        </pc:spChg>
      </pc:sldChg>
      <pc:sldChg chg="modSp add">
        <pc:chgData name="Susarla, Surya Madhuri" userId="S::sxs220392@utdallas.edu::05dc733b-7046-441a-89be-7c0e00c679c6" providerId="AD" clId="Web-{33850558-A989-6162-5ED4-79D6952EA071}" dt="2024-12-05T15:49:03.083" v="64" actId="14100"/>
        <pc:sldMkLst>
          <pc:docMk/>
          <pc:sldMk cId="798321502" sldId="377"/>
        </pc:sldMkLst>
        <pc:spChg chg="mod">
          <ac:chgData name="Susarla, Surya Madhuri" userId="S::sxs220392@utdallas.edu::05dc733b-7046-441a-89be-7c0e00c679c6" providerId="AD" clId="Web-{33850558-A989-6162-5ED4-79D6952EA071}" dt="2024-12-05T15:49:03.083" v="64" actId="14100"/>
          <ac:spMkLst>
            <pc:docMk/>
            <pc:sldMk cId="798321502" sldId="377"/>
            <ac:spMk id="8" creationId="{E53FB05F-2A10-1FE3-638F-C06F66C5EB64}"/>
          </ac:spMkLst>
        </pc:spChg>
      </pc:sldChg>
    </pc:docChg>
  </pc:docChgLst>
  <pc:docChgLst>
    <pc:chgData name="Weerasinghe, Dilshan" userId="S::dxw180011@utdallas.edu::9da42fbe-ddfe-4ab3-b5d7-63a7adb31e2b" providerId="AD" clId="Web-{32B8A058-BFF5-57D2-7E41-FA920BBEC5BE}"/>
    <pc:docChg chg="addSld delSld modSld">
      <pc:chgData name="Weerasinghe, Dilshan" userId="S::dxw180011@utdallas.edu::9da42fbe-ddfe-4ab3-b5d7-63a7adb31e2b" providerId="AD" clId="Web-{32B8A058-BFF5-57D2-7E41-FA920BBEC5BE}" dt="2024-12-05T17:26:01.168" v="271" actId="20577"/>
      <pc:docMkLst>
        <pc:docMk/>
      </pc:docMkLst>
      <pc:sldChg chg="addSp modSp">
        <pc:chgData name="Weerasinghe, Dilshan" userId="S::dxw180011@utdallas.edu::9da42fbe-ddfe-4ab3-b5d7-63a7adb31e2b" providerId="AD" clId="Web-{32B8A058-BFF5-57D2-7E41-FA920BBEC5BE}" dt="2024-12-05T07:12:08.502" v="35"/>
        <pc:sldMkLst>
          <pc:docMk/>
          <pc:sldMk cId="153125153" sldId="358"/>
        </pc:sldMkLst>
        <pc:spChg chg="add mod">
          <ac:chgData name="Weerasinghe, Dilshan" userId="S::dxw180011@utdallas.edu::9da42fbe-ddfe-4ab3-b5d7-63a7adb31e2b" providerId="AD" clId="Web-{32B8A058-BFF5-57D2-7E41-FA920BBEC5BE}" dt="2024-12-05T07:12:08.502" v="35"/>
          <ac:spMkLst>
            <pc:docMk/>
            <pc:sldMk cId="153125153" sldId="358"/>
            <ac:spMk id="4" creationId="{677A539C-9845-C35D-7ED6-5B529B6326CE}"/>
          </ac:spMkLst>
        </pc:spChg>
      </pc:sldChg>
      <pc:sldChg chg="addSp delSp modSp">
        <pc:chgData name="Weerasinghe, Dilshan" userId="S::dxw180011@utdallas.edu::9da42fbe-ddfe-4ab3-b5d7-63a7adb31e2b" providerId="AD" clId="Web-{32B8A058-BFF5-57D2-7E41-FA920BBEC5BE}" dt="2024-12-05T07:12:55.425" v="103" actId="20577"/>
        <pc:sldMkLst>
          <pc:docMk/>
          <pc:sldMk cId="2466325245" sldId="360"/>
        </pc:sldMkLst>
        <pc:spChg chg="add del mod">
          <ac:chgData name="Weerasinghe, Dilshan" userId="S::dxw180011@utdallas.edu::9da42fbe-ddfe-4ab3-b5d7-63a7adb31e2b" providerId="AD" clId="Web-{32B8A058-BFF5-57D2-7E41-FA920BBEC5BE}" dt="2024-12-05T07:12:19.159" v="39"/>
          <ac:spMkLst>
            <pc:docMk/>
            <pc:sldMk cId="2466325245" sldId="360"/>
            <ac:spMk id="3" creationId="{EA988BCD-DFC4-B4AF-A40A-4ADAFE258DC6}"/>
          </ac:spMkLst>
        </pc:spChg>
        <pc:spChg chg="add mod">
          <ac:chgData name="Weerasinghe, Dilshan" userId="S::dxw180011@utdallas.edu::9da42fbe-ddfe-4ab3-b5d7-63a7adb31e2b" providerId="AD" clId="Web-{32B8A058-BFF5-57D2-7E41-FA920BBEC5BE}" dt="2024-12-05T07:12:55.425" v="103" actId="20577"/>
          <ac:spMkLst>
            <pc:docMk/>
            <pc:sldMk cId="2466325245" sldId="360"/>
            <ac:spMk id="5" creationId="{7958CD69-7E7B-4086-AB2F-F0FDF9A003A9}"/>
          </ac:spMkLst>
        </pc:spChg>
      </pc:sldChg>
      <pc:sldChg chg="addSp modSp">
        <pc:chgData name="Weerasinghe, Dilshan" userId="S::dxw180011@utdallas.edu::9da42fbe-ddfe-4ab3-b5d7-63a7adb31e2b" providerId="AD" clId="Web-{32B8A058-BFF5-57D2-7E41-FA920BBEC5BE}" dt="2024-12-05T07:13:14.257" v="137" actId="20577"/>
        <pc:sldMkLst>
          <pc:docMk/>
          <pc:sldMk cId="2689737142" sldId="361"/>
        </pc:sldMkLst>
        <pc:spChg chg="add mod">
          <ac:chgData name="Weerasinghe, Dilshan" userId="S::dxw180011@utdallas.edu::9da42fbe-ddfe-4ab3-b5d7-63a7adb31e2b" providerId="AD" clId="Web-{32B8A058-BFF5-57D2-7E41-FA920BBEC5BE}" dt="2024-12-05T07:13:14.257" v="137" actId="20577"/>
          <ac:spMkLst>
            <pc:docMk/>
            <pc:sldMk cId="2689737142" sldId="361"/>
            <ac:spMk id="4" creationId="{63A55098-5B7E-81B4-03B0-7EEA7F0288EB}"/>
          </ac:spMkLst>
        </pc:spChg>
      </pc:sldChg>
      <pc:sldChg chg="addSp modSp">
        <pc:chgData name="Weerasinghe, Dilshan" userId="S::dxw180011@utdallas.edu::9da42fbe-ddfe-4ab3-b5d7-63a7adb31e2b" providerId="AD" clId="Web-{32B8A058-BFF5-57D2-7E41-FA920BBEC5BE}" dt="2024-12-05T07:13:38.851" v="170" actId="14100"/>
        <pc:sldMkLst>
          <pc:docMk/>
          <pc:sldMk cId="3722994903" sldId="365"/>
        </pc:sldMkLst>
        <pc:spChg chg="add mod">
          <ac:chgData name="Weerasinghe, Dilshan" userId="S::dxw180011@utdallas.edu::9da42fbe-ddfe-4ab3-b5d7-63a7adb31e2b" providerId="AD" clId="Web-{32B8A058-BFF5-57D2-7E41-FA920BBEC5BE}" dt="2024-12-05T07:13:38.851" v="170" actId="14100"/>
          <ac:spMkLst>
            <pc:docMk/>
            <pc:sldMk cId="3722994903" sldId="365"/>
            <ac:spMk id="4" creationId="{75707ABE-725F-3352-20E4-827443022468}"/>
          </ac:spMkLst>
        </pc:spChg>
      </pc:sldChg>
      <pc:sldChg chg="delSp modSp add replId">
        <pc:chgData name="Weerasinghe, Dilshan" userId="S::dxw180011@utdallas.edu::9da42fbe-ddfe-4ab3-b5d7-63a7adb31e2b" providerId="AD" clId="Web-{32B8A058-BFF5-57D2-7E41-FA920BBEC5BE}" dt="2024-12-05T17:26:01.168" v="271" actId="20577"/>
        <pc:sldMkLst>
          <pc:docMk/>
          <pc:sldMk cId="3781295224" sldId="367"/>
        </pc:sldMkLst>
        <pc:spChg chg="mod">
          <ac:chgData name="Weerasinghe, Dilshan" userId="S::dxw180011@utdallas.edu::9da42fbe-ddfe-4ab3-b5d7-63a7adb31e2b" providerId="AD" clId="Web-{32B8A058-BFF5-57D2-7E41-FA920BBEC5BE}" dt="2024-12-05T17:26:01.168" v="271" actId="20577"/>
          <ac:spMkLst>
            <pc:docMk/>
            <pc:sldMk cId="3781295224" sldId="367"/>
            <ac:spMk id="4" creationId="{B7E53449-E582-902F-AADD-45EDB6B57E9D}"/>
          </ac:spMkLst>
        </pc:spChg>
        <pc:spChg chg="del mod">
          <ac:chgData name="Weerasinghe, Dilshan" userId="S::dxw180011@utdallas.edu::9da42fbe-ddfe-4ab3-b5d7-63a7adb31e2b" providerId="AD" clId="Web-{32B8A058-BFF5-57D2-7E41-FA920BBEC5BE}" dt="2024-12-05T07:24:09.338" v="248"/>
          <ac:spMkLst>
            <pc:docMk/>
            <pc:sldMk cId="3781295224" sldId="367"/>
            <ac:spMk id="5" creationId="{79994ED7-4590-1075-5452-294BC198E132}"/>
          </ac:spMkLst>
        </pc:spChg>
      </pc:sldChg>
      <pc:sldChg chg="new del">
        <pc:chgData name="Weerasinghe, Dilshan" userId="S::dxw180011@utdallas.edu::9da42fbe-ddfe-4ab3-b5d7-63a7adb31e2b" providerId="AD" clId="Web-{32B8A058-BFF5-57D2-7E41-FA920BBEC5BE}" dt="2024-12-05T16:33:34.007" v="263"/>
        <pc:sldMkLst>
          <pc:docMk/>
          <pc:sldMk cId="893163299" sldId="380"/>
        </pc:sldMkLst>
      </pc:sldChg>
    </pc:docChg>
  </pc:docChgLst>
  <pc:docChgLst>
    <pc:chgData name="Susarla, Surya Madhuri" userId="05dc733b-7046-441a-89be-7c0e00c679c6" providerId="ADAL" clId="{3A4DF107-33A9-3F42-AADA-C590FF0935D3}"/>
    <pc:docChg chg="undo custSel modSld">
      <pc:chgData name="Susarla, Surya Madhuri" userId="05dc733b-7046-441a-89be-7c0e00c679c6" providerId="ADAL" clId="{3A4DF107-33A9-3F42-AADA-C590FF0935D3}" dt="2024-12-05T15:28:11.217" v="70" actId="1076"/>
      <pc:docMkLst>
        <pc:docMk/>
      </pc:docMkLst>
      <pc:sldChg chg="modSp">
        <pc:chgData name="Susarla, Surya Madhuri" userId="05dc733b-7046-441a-89be-7c0e00c679c6" providerId="ADAL" clId="{3A4DF107-33A9-3F42-AADA-C590FF0935D3}" dt="2024-12-05T15:27:29.203" v="69" actId="1076"/>
        <pc:sldMkLst>
          <pc:docMk/>
          <pc:sldMk cId="762554544" sldId="348"/>
        </pc:sldMkLst>
        <pc:spChg chg="mod">
          <ac:chgData name="Susarla, Surya Madhuri" userId="05dc733b-7046-441a-89be-7c0e00c679c6" providerId="ADAL" clId="{3A4DF107-33A9-3F42-AADA-C590FF0935D3}" dt="2024-12-05T15:27:29.203" v="69" actId="1076"/>
          <ac:spMkLst>
            <pc:docMk/>
            <pc:sldMk cId="762554544" sldId="348"/>
            <ac:spMk id="7" creationId="{FC5F8EB2-8936-F0AC-DA2A-4A5609BEA7E8}"/>
          </ac:spMkLst>
        </pc:spChg>
      </pc:sldChg>
      <pc:sldChg chg="addSp delSp modSp">
        <pc:chgData name="Susarla, Surya Madhuri" userId="05dc733b-7046-441a-89be-7c0e00c679c6" providerId="ADAL" clId="{3A4DF107-33A9-3F42-AADA-C590FF0935D3}" dt="2024-12-05T15:28:11.217" v="70" actId="1076"/>
        <pc:sldMkLst>
          <pc:docMk/>
          <pc:sldMk cId="2447946087" sldId="362"/>
        </pc:sldMkLst>
        <pc:spChg chg="mod">
          <ac:chgData name="Susarla, Surya Madhuri" userId="05dc733b-7046-441a-89be-7c0e00c679c6" providerId="ADAL" clId="{3A4DF107-33A9-3F42-AADA-C590FF0935D3}" dt="2024-12-05T15:28:11.217" v="70" actId="1076"/>
          <ac:spMkLst>
            <pc:docMk/>
            <pc:sldMk cId="2447946087" sldId="362"/>
            <ac:spMk id="3" creationId="{8640AED9-EAC3-2FD0-68EE-6EF2C97D0326}"/>
          </ac:spMkLst>
        </pc:spChg>
        <pc:spChg chg="del">
          <ac:chgData name="Susarla, Surya Madhuri" userId="05dc733b-7046-441a-89be-7c0e00c679c6" providerId="ADAL" clId="{3A4DF107-33A9-3F42-AADA-C590FF0935D3}" dt="2024-12-05T15:24:33.610" v="0" actId="21"/>
          <ac:spMkLst>
            <pc:docMk/>
            <pc:sldMk cId="2447946087" sldId="362"/>
            <ac:spMk id="4" creationId="{B7E53449-E582-902F-AADD-45EDB6B57E9D}"/>
          </ac:spMkLst>
        </pc:spChg>
        <pc:spChg chg="del">
          <ac:chgData name="Susarla, Surya Madhuri" userId="05dc733b-7046-441a-89be-7c0e00c679c6" providerId="ADAL" clId="{3A4DF107-33A9-3F42-AADA-C590FF0935D3}" dt="2024-12-05T15:24:35.517" v="1" actId="21"/>
          <ac:spMkLst>
            <pc:docMk/>
            <pc:sldMk cId="2447946087" sldId="362"/>
            <ac:spMk id="5" creationId="{79994ED7-4590-1075-5452-294BC198E132}"/>
          </ac:spMkLst>
        </pc:spChg>
        <pc:spChg chg="add mod">
          <ac:chgData name="Susarla, Surya Madhuri" userId="05dc733b-7046-441a-89be-7c0e00c679c6" providerId="ADAL" clId="{3A4DF107-33A9-3F42-AADA-C590FF0935D3}" dt="2024-12-05T15:24:33.610" v="0" actId="21"/>
          <ac:spMkLst>
            <pc:docMk/>
            <pc:sldMk cId="2447946087" sldId="362"/>
            <ac:spMk id="7" creationId="{11A5B295-56C5-64B3-9772-B3BB9FF7990C}"/>
          </ac:spMkLst>
        </pc:spChg>
        <pc:spChg chg="add mod">
          <ac:chgData name="Susarla, Surya Madhuri" userId="05dc733b-7046-441a-89be-7c0e00c679c6" providerId="ADAL" clId="{3A4DF107-33A9-3F42-AADA-C590FF0935D3}" dt="2024-12-05T15:24:35.517" v="1" actId="21"/>
          <ac:spMkLst>
            <pc:docMk/>
            <pc:sldMk cId="2447946087" sldId="362"/>
            <ac:spMk id="9" creationId="{4FB80D8A-CD07-6DCB-D118-3876CC8DBFEC}"/>
          </ac:spMkLst>
        </pc:spChg>
      </pc:sldChg>
    </pc:docChg>
  </pc:docChgLst>
  <pc:docChgLst>
    <pc:chgData name="Sonare, Mugdha Rupak" userId="S::mrs220017@utdallas.edu::67055b3c-d379-4971-a2b6-d804ce10b768" providerId="AD" clId="Web-{5C075ECD-9DA6-451F-F7F0-0DDEF0C148FC}"/>
    <pc:docChg chg="addSld modSld">
      <pc:chgData name="Sonare, Mugdha Rupak" userId="S::mrs220017@utdallas.edu::67055b3c-d379-4971-a2b6-d804ce10b768" providerId="AD" clId="Web-{5C075ECD-9DA6-451F-F7F0-0DDEF0C148FC}" dt="2024-12-05T17:19:32.993" v="74" actId="20577"/>
      <pc:docMkLst>
        <pc:docMk/>
      </pc:docMkLst>
      <pc:sldChg chg="addSp delSp modSp new">
        <pc:chgData name="Sonare, Mugdha Rupak" userId="S::mrs220017@utdallas.edu::67055b3c-d379-4971-a2b6-d804ce10b768" providerId="AD" clId="Web-{5C075ECD-9DA6-451F-F7F0-0DDEF0C148FC}" dt="2024-12-05T16:12:14.202" v="14"/>
        <pc:sldMkLst>
          <pc:docMk/>
          <pc:sldMk cId="1197184789" sldId="378"/>
        </pc:sldMkLst>
        <pc:spChg chg="del">
          <ac:chgData name="Sonare, Mugdha Rupak" userId="S::mrs220017@utdallas.edu::67055b3c-d379-4971-a2b6-d804ce10b768" providerId="AD" clId="Web-{5C075ECD-9DA6-451F-F7F0-0DDEF0C148FC}" dt="2024-12-05T15:59:48.515" v="2"/>
          <ac:spMkLst>
            <pc:docMk/>
            <pc:sldMk cId="1197184789" sldId="378"/>
            <ac:spMk id="2" creationId="{2FD17D57-2FDA-6439-FAE2-B2F84D1E1D19}"/>
          </ac:spMkLst>
        </pc:spChg>
        <pc:spChg chg="del">
          <ac:chgData name="Sonare, Mugdha Rupak" userId="S::mrs220017@utdallas.edu::67055b3c-d379-4971-a2b6-d804ce10b768" providerId="AD" clId="Web-{5C075ECD-9DA6-451F-F7F0-0DDEF0C148FC}" dt="2024-12-05T15:59:42.374" v="1"/>
          <ac:spMkLst>
            <pc:docMk/>
            <pc:sldMk cId="1197184789" sldId="378"/>
            <ac:spMk id="3" creationId="{C35DD783-651B-DC26-EFB7-402652EE8B7E}"/>
          </ac:spMkLst>
        </pc:spChg>
        <pc:spChg chg="add mod">
          <ac:chgData name="Sonare, Mugdha Rupak" userId="S::mrs220017@utdallas.edu::67055b3c-d379-4971-a2b6-d804ce10b768" providerId="AD" clId="Web-{5C075ECD-9DA6-451F-F7F0-0DDEF0C148FC}" dt="2024-12-05T16:12:14.202" v="14"/>
          <ac:spMkLst>
            <pc:docMk/>
            <pc:sldMk cId="1197184789" sldId="378"/>
            <ac:spMk id="6" creationId="{F6C0DD71-BDE8-D2E7-FAFD-04BA3853DA54}"/>
          </ac:spMkLst>
        </pc:spChg>
        <pc:picChg chg="add del mod ord">
          <ac:chgData name="Sonare, Mugdha Rupak" userId="S::mrs220017@utdallas.edu::67055b3c-d379-4971-a2b6-d804ce10b768" providerId="AD" clId="Web-{5C075ECD-9DA6-451F-F7F0-0DDEF0C148FC}" dt="2024-12-05T16:12:14.202" v="14"/>
          <ac:picMkLst>
            <pc:docMk/>
            <pc:sldMk cId="1197184789" sldId="378"/>
            <ac:picMk id="4" creationId="{64BAB22F-20F2-CE6E-F280-FBA059AC668C}"/>
          </ac:picMkLst>
        </pc:picChg>
      </pc:sldChg>
      <pc:sldChg chg="addSp delSp modSp new">
        <pc:chgData name="Sonare, Mugdha Rupak" userId="S::mrs220017@utdallas.edu::67055b3c-d379-4971-a2b6-d804ce10b768" providerId="AD" clId="Web-{5C075ECD-9DA6-451F-F7F0-0DDEF0C148FC}" dt="2024-12-05T16:32:59.853" v="17" actId="1076"/>
        <pc:sldMkLst>
          <pc:docMk/>
          <pc:sldMk cId="591866672" sldId="379"/>
        </pc:sldMkLst>
        <pc:spChg chg="del">
          <ac:chgData name="Sonare, Mugdha Rupak" userId="S::mrs220017@utdallas.edu::67055b3c-d379-4971-a2b6-d804ce10b768" providerId="AD" clId="Web-{5C075ECD-9DA6-451F-F7F0-0DDEF0C148FC}" dt="2024-12-05T16:07:57.035" v="10"/>
          <ac:spMkLst>
            <pc:docMk/>
            <pc:sldMk cId="591866672" sldId="379"/>
            <ac:spMk id="2" creationId="{E178A4C3-1853-6736-B93A-BE58F5FCEB5A}"/>
          </ac:spMkLst>
        </pc:spChg>
        <pc:spChg chg="del">
          <ac:chgData name="Sonare, Mugdha Rupak" userId="S::mrs220017@utdallas.edu::67055b3c-d379-4971-a2b6-d804ce10b768" providerId="AD" clId="Web-{5C075ECD-9DA6-451F-F7F0-0DDEF0C148FC}" dt="2024-12-05T16:07:50.598" v="8"/>
          <ac:spMkLst>
            <pc:docMk/>
            <pc:sldMk cId="591866672" sldId="379"/>
            <ac:spMk id="3" creationId="{3F676827-77E4-2CBE-3BFE-0C2C00711CE3}"/>
          </ac:spMkLst>
        </pc:spChg>
        <pc:picChg chg="add mod">
          <ac:chgData name="Sonare, Mugdha Rupak" userId="S::mrs220017@utdallas.edu::67055b3c-d379-4971-a2b6-d804ce10b768" providerId="AD" clId="Web-{5C075ECD-9DA6-451F-F7F0-0DDEF0C148FC}" dt="2024-12-05T16:32:59.853" v="17" actId="1076"/>
          <ac:picMkLst>
            <pc:docMk/>
            <pc:sldMk cId="591866672" sldId="379"/>
            <ac:picMk id="2" creationId="{1270997C-FA72-3C12-FFFB-61F19C49B874}"/>
          </ac:picMkLst>
        </pc:picChg>
        <pc:picChg chg="add mod ord">
          <ac:chgData name="Sonare, Mugdha Rupak" userId="S::mrs220017@utdallas.edu::67055b3c-d379-4971-a2b6-d804ce10b768" providerId="AD" clId="Web-{5C075ECD-9DA6-451F-F7F0-0DDEF0C148FC}" dt="2024-12-05T16:32:52.494" v="16" actId="1076"/>
          <ac:picMkLst>
            <pc:docMk/>
            <pc:sldMk cId="591866672" sldId="379"/>
            <ac:picMk id="4" creationId="{1941F56A-1EE6-7D32-0AAA-2E5DD20BF766}"/>
          </ac:picMkLst>
        </pc:picChg>
      </pc:sldChg>
      <pc:sldChg chg="addSp delSp modSp new">
        <pc:chgData name="Sonare, Mugdha Rupak" userId="S::mrs220017@utdallas.edu::67055b3c-d379-4971-a2b6-d804ce10b768" providerId="AD" clId="Web-{5C075ECD-9DA6-451F-F7F0-0DDEF0C148FC}" dt="2024-12-05T17:19:32.993" v="74" actId="20577"/>
        <pc:sldMkLst>
          <pc:docMk/>
          <pc:sldMk cId="2268383467" sldId="380"/>
        </pc:sldMkLst>
        <pc:spChg chg="mod">
          <ac:chgData name="Sonare, Mugdha Rupak" userId="S::mrs220017@utdallas.edu::67055b3c-d379-4971-a2b6-d804ce10b768" providerId="AD" clId="Web-{5C075ECD-9DA6-451F-F7F0-0DDEF0C148FC}" dt="2024-12-05T17:19:32.993" v="74" actId="20577"/>
          <ac:spMkLst>
            <pc:docMk/>
            <pc:sldMk cId="2268383467" sldId="380"/>
            <ac:spMk id="2" creationId="{63303661-0B61-EDBB-D7CF-6F27E66076BF}"/>
          </ac:spMkLst>
        </pc:spChg>
        <pc:spChg chg="del mod">
          <ac:chgData name="Sonare, Mugdha Rupak" userId="S::mrs220017@utdallas.edu::67055b3c-d379-4971-a2b6-d804ce10b768" providerId="AD" clId="Web-{5C075ECD-9DA6-451F-F7F0-0DDEF0C148FC}" dt="2024-12-05T17:14:15.168" v="27"/>
          <ac:spMkLst>
            <pc:docMk/>
            <pc:sldMk cId="2268383467" sldId="380"/>
            <ac:spMk id="3" creationId="{014A8EF1-092A-A3A6-64B0-AB2C9911CCFE}"/>
          </ac:spMkLst>
        </pc:spChg>
        <pc:spChg chg="del">
          <ac:chgData name="Sonare, Mugdha Rupak" userId="S::mrs220017@utdallas.edu::67055b3c-d379-4971-a2b6-d804ce10b768" providerId="AD" clId="Web-{5C075ECD-9DA6-451F-F7F0-0DDEF0C148FC}" dt="2024-12-05T17:15:00.576" v="31"/>
          <ac:spMkLst>
            <pc:docMk/>
            <pc:sldMk cId="2268383467" sldId="380"/>
            <ac:spMk id="4" creationId="{3835FBA5-CF97-82AE-D399-3BF7797FA26A}"/>
          </ac:spMkLst>
        </pc:spChg>
        <pc:picChg chg="add mod ord modCrop">
          <ac:chgData name="Sonare, Mugdha Rupak" userId="S::mrs220017@utdallas.edu::67055b3c-d379-4971-a2b6-d804ce10b768" providerId="AD" clId="Web-{5C075ECD-9DA6-451F-F7F0-0DDEF0C148FC}" dt="2024-12-05T17:19:13.446" v="67"/>
          <ac:picMkLst>
            <pc:docMk/>
            <pc:sldMk cId="2268383467" sldId="380"/>
            <ac:picMk id="6" creationId="{60C8AE30-FC42-E85C-060A-A88E2C4AEEB4}"/>
          </ac:picMkLst>
        </pc:picChg>
        <pc:picChg chg="add mod ord modCrop">
          <ac:chgData name="Sonare, Mugdha Rupak" userId="S::mrs220017@utdallas.edu::67055b3c-d379-4971-a2b6-d804ce10b768" providerId="AD" clId="Web-{5C075ECD-9DA6-451F-F7F0-0DDEF0C148FC}" dt="2024-12-05T17:19:31.071" v="70"/>
          <ac:picMkLst>
            <pc:docMk/>
            <pc:sldMk cId="2268383467" sldId="380"/>
            <ac:picMk id="7" creationId="{E680AD32-3E0B-477A-C9E5-3644A310C3DC}"/>
          </ac:picMkLst>
        </pc:picChg>
        <pc:picChg chg="add mod">
          <ac:chgData name="Sonare, Mugdha Rupak" userId="S::mrs220017@utdallas.edu::67055b3c-d379-4971-a2b6-d804ce10b768" providerId="AD" clId="Web-{5C075ECD-9DA6-451F-F7F0-0DDEF0C148FC}" dt="2024-12-05T17:19:26.290" v="69"/>
          <ac:picMkLst>
            <pc:docMk/>
            <pc:sldMk cId="2268383467" sldId="380"/>
            <ac:picMk id="8" creationId="{A386DF28-B15E-559C-5083-25AA9FFA0384}"/>
          </ac:picMkLst>
        </pc:picChg>
        <pc:picChg chg="add mod">
          <ac:chgData name="Sonare, Mugdha Rupak" userId="S::mrs220017@utdallas.edu::67055b3c-d379-4971-a2b6-d804ce10b768" providerId="AD" clId="Web-{5C075ECD-9DA6-451F-F7F0-0DDEF0C148FC}" dt="2024-12-05T17:17:35.942" v="49"/>
          <ac:picMkLst>
            <pc:docMk/>
            <pc:sldMk cId="2268383467" sldId="380"/>
            <ac:picMk id="9" creationId="{A1905746-5316-50B7-8AC2-050AE750893C}"/>
          </ac:picMkLst>
        </pc:picChg>
        <pc:picChg chg="add mod">
          <ac:chgData name="Sonare, Mugdha Rupak" userId="S::mrs220017@utdallas.edu::67055b3c-d379-4971-a2b6-d804ce10b768" providerId="AD" clId="Web-{5C075ECD-9DA6-451F-F7F0-0DDEF0C148FC}" dt="2024-12-05T17:17:51.348" v="53"/>
          <ac:picMkLst>
            <pc:docMk/>
            <pc:sldMk cId="2268383467" sldId="380"/>
            <ac:picMk id="10" creationId="{47B95283-F67E-491D-5B73-10DE56CB9E1C}"/>
          </ac:picMkLst>
        </pc:picChg>
      </pc:sldChg>
    </pc:docChg>
  </pc:docChgLst>
  <pc:docChgLst>
    <pc:chgData name="Sonare, Mugdha Rupak" userId="S::mrs220017@utdallas.edu::67055b3c-d379-4971-a2b6-d804ce10b768" providerId="AD" clId="Web-{42DFF462-92B7-7FED-F12C-4A96DABE99C4}"/>
    <pc:docChg chg="modSld">
      <pc:chgData name="Sonare, Mugdha Rupak" userId="S::mrs220017@utdallas.edu::67055b3c-d379-4971-a2b6-d804ce10b768" providerId="AD" clId="Web-{42DFF462-92B7-7FED-F12C-4A96DABE99C4}" dt="2024-12-05T22:04:23.408" v="2" actId="20577"/>
      <pc:docMkLst>
        <pc:docMk/>
      </pc:docMkLst>
      <pc:sldChg chg="modSp">
        <pc:chgData name="Sonare, Mugdha Rupak" userId="S::mrs220017@utdallas.edu::67055b3c-d379-4971-a2b6-d804ce10b768" providerId="AD" clId="Web-{42DFF462-92B7-7FED-F12C-4A96DABE99C4}" dt="2024-12-05T22:04:23.408" v="2" actId="20577"/>
        <pc:sldMkLst>
          <pc:docMk/>
          <pc:sldMk cId="3865085909" sldId="344"/>
        </pc:sldMkLst>
        <pc:spChg chg="mod">
          <ac:chgData name="Sonare, Mugdha Rupak" userId="S::mrs220017@utdallas.edu::67055b3c-d379-4971-a2b6-d804ce10b768" providerId="AD" clId="Web-{42DFF462-92B7-7FED-F12C-4A96DABE99C4}" dt="2024-12-05T22:04:23.408" v="2" actId="20577"/>
          <ac:spMkLst>
            <pc:docMk/>
            <pc:sldMk cId="3865085909" sldId="344"/>
            <ac:spMk id="5" creationId="{99D48B85-7CC0-B2DA-667E-47F376EC8D97}"/>
          </ac:spMkLst>
        </pc:spChg>
      </pc:sldChg>
    </pc:docChg>
  </pc:docChgLst>
  <pc:docChgLst>
    <pc:chgData name="Susarla, Surya Madhuri" userId="S::sxs220392@utdallas.edu::05dc733b-7046-441a-89be-7c0e00c679c6" providerId="AD" clId="Web-{A340D3FD-2FDA-9A4D-CB18-EB968046116A}"/>
    <pc:docChg chg="addSld delSld modSld sldOrd">
      <pc:chgData name="Susarla, Surya Madhuri" userId="S::sxs220392@utdallas.edu::05dc733b-7046-441a-89be-7c0e00c679c6" providerId="AD" clId="Web-{A340D3FD-2FDA-9A4D-CB18-EB968046116A}" dt="2024-12-05T17:50:38.100" v="511" actId="20577"/>
      <pc:docMkLst>
        <pc:docMk/>
      </pc:docMkLst>
      <pc:sldChg chg="addSp modSp">
        <pc:chgData name="Susarla, Surya Madhuri" userId="S::sxs220392@utdallas.edu::05dc733b-7046-441a-89be-7c0e00c679c6" providerId="AD" clId="Web-{A340D3FD-2FDA-9A4D-CB18-EB968046116A}" dt="2024-12-05T17:50:32.147" v="508" actId="14100"/>
        <pc:sldMkLst>
          <pc:docMk/>
          <pc:sldMk cId="3865085909" sldId="344"/>
        </pc:sldMkLst>
        <pc:spChg chg="mod">
          <ac:chgData name="Susarla, Surya Madhuri" userId="S::sxs220392@utdallas.edu::05dc733b-7046-441a-89be-7c0e00c679c6" providerId="AD" clId="Web-{A340D3FD-2FDA-9A4D-CB18-EB968046116A}" dt="2024-12-05T17:50:32.147" v="508" actId="14100"/>
          <ac:spMkLst>
            <pc:docMk/>
            <pc:sldMk cId="3865085909" sldId="344"/>
            <ac:spMk id="3" creationId="{526ABF06-5491-8319-408F-AC9C03E64E1E}"/>
          </ac:spMkLst>
        </pc:spChg>
        <pc:spChg chg="add mod">
          <ac:chgData name="Susarla, Surya Madhuri" userId="S::sxs220392@utdallas.edu::05dc733b-7046-441a-89be-7c0e00c679c6" providerId="AD" clId="Web-{A340D3FD-2FDA-9A4D-CB18-EB968046116A}" dt="2024-12-05T17:50:20.146" v="500" actId="14100"/>
          <ac:spMkLst>
            <pc:docMk/>
            <pc:sldMk cId="3865085909" sldId="344"/>
            <ac:spMk id="5" creationId="{99D48B85-7CC0-B2DA-667E-47F376EC8D97}"/>
          </ac:spMkLst>
        </pc:spChg>
        <pc:picChg chg="mod">
          <ac:chgData name="Susarla, Surya Madhuri" userId="S::sxs220392@utdallas.edu::05dc733b-7046-441a-89be-7c0e00c679c6" providerId="AD" clId="Web-{A340D3FD-2FDA-9A4D-CB18-EB968046116A}" dt="2024-12-05T17:50:27.709" v="507" actId="14100"/>
          <ac:picMkLst>
            <pc:docMk/>
            <pc:sldMk cId="3865085909" sldId="344"/>
            <ac:picMk id="4" creationId="{96A5D34E-C4C1-7EA8-F464-4F80365C1350}"/>
          </ac:picMkLst>
        </pc:picChg>
      </pc:sldChg>
      <pc:sldChg chg="del">
        <pc:chgData name="Susarla, Surya Madhuri" userId="S::sxs220392@utdallas.edu::05dc733b-7046-441a-89be-7c0e00c679c6" providerId="AD" clId="Web-{A340D3FD-2FDA-9A4D-CB18-EB968046116A}" dt="2024-12-05T17:36:43.404" v="203"/>
        <pc:sldMkLst>
          <pc:docMk/>
          <pc:sldMk cId="810374094" sldId="345"/>
        </pc:sldMkLst>
      </pc:sldChg>
      <pc:sldChg chg="del">
        <pc:chgData name="Susarla, Surya Madhuri" userId="S::sxs220392@utdallas.edu::05dc733b-7046-441a-89be-7c0e00c679c6" providerId="AD" clId="Web-{A340D3FD-2FDA-9A4D-CB18-EB968046116A}" dt="2024-12-05T17:37:47.046" v="219"/>
        <pc:sldMkLst>
          <pc:docMk/>
          <pc:sldMk cId="3671577520" sldId="346"/>
        </pc:sldMkLst>
      </pc:sldChg>
      <pc:sldChg chg="addSp delSp modSp">
        <pc:chgData name="Susarla, Surya Madhuri" userId="S::sxs220392@utdallas.edu::05dc733b-7046-441a-89be-7c0e00c679c6" providerId="AD" clId="Web-{A340D3FD-2FDA-9A4D-CB18-EB968046116A}" dt="2024-12-05T17:37:44.218" v="218" actId="1076"/>
        <pc:sldMkLst>
          <pc:docMk/>
          <pc:sldMk cId="1427108074" sldId="347"/>
        </pc:sldMkLst>
        <pc:spChg chg="add del mod">
          <ac:chgData name="Susarla, Surya Madhuri" userId="S::sxs220392@utdallas.edu::05dc733b-7046-441a-89be-7c0e00c679c6" providerId="AD" clId="Web-{A340D3FD-2FDA-9A4D-CB18-EB968046116A}" dt="2024-12-05T17:37:32.343" v="215"/>
          <ac:spMkLst>
            <pc:docMk/>
            <pc:sldMk cId="1427108074" sldId="347"/>
            <ac:spMk id="2" creationId="{343A4F4F-3C14-E903-8660-B8F2C54D94FC}"/>
          </ac:spMkLst>
        </pc:spChg>
        <pc:spChg chg="add mod">
          <ac:chgData name="Susarla, Surya Madhuri" userId="S::sxs220392@utdallas.edu::05dc733b-7046-441a-89be-7c0e00c679c6" providerId="AD" clId="Web-{A340D3FD-2FDA-9A4D-CB18-EB968046116A}" dt="2024-12-05T17:37:44.218" v="218" actId="1076"/>
          <ac:spMkLst>
            <pc:docMk/>
            <pc:sldMk cId="1427108074" sldId="347"/>
            <ac:spMk id="4" creationId="{E8822561-7577-5E05-F804-7295F10DA833}"/>
          </ac:spMkLst>
        </pc:spChg>
        <pc:picChg chg="mod">
          <ac:chgData name="Susarla, Surya Madhuri" userId="S::sxs220392@utdallas.edu::05dc733b-7046-441a-89be-7c0e00c679c6" providerId="AD" clId="Web-{A340D3FD-2FDA-9A4D-CB18-EB968046116A}" dt="2024-12-05T17:37:19.217" v="210" actId="1076"/>
          <ac:picMkLst>
            <pc:docMk/>
            <pc:sldMk cId="1427108074" sldId="347"/>
            <ac:picMk id="3074" creationId="{F07059D8-4941-DB09-9681-DD64D447E319}"/>
          </ac:picMkLst>
        </pc:picChg>
      </pc:sldChg>
      <pc:sldChg chg="modSp">
        <pc:chgData name="Susarla, Surya Madhuri" userId="S::sxs220392@utdallas.edu::05dc733b-7046-441a-89be-7c0e00c679c6" providerId="AD" clId="Web-{A340D3FD-2FDA-9A4D-CB18-EB968046116A}" dt="2024-12-05T17:50:38.100" v="511" actId="20577"/>
        <pc:sldMkLst>
          <pc:docMk/>
          <pc:sldMk cId="762554544" sldId="348"/>
        </pc:sldMkLst>
        <pc:spChg chg="mod">
          <ac:chgData name="Susarla, Surya Madhuri" userId="S::sxs220392@utdallas.edu::05dc733b-7046-441a-89be-7c0e00c679c6" providerId="AD" clId="Web-{A340D3FD-2FDA-9A4D-CB18-EB968046116A}" dt="2024-12-05T17:50:38.100" v="511" actId="20577"/>
          <ac:spMkLst>
            <pc:docMk/>
            <pc:sldMk cId="762554544" sldId="348"/>
            <ac:spMk id="4" creationId="{A5A951FD-B055-4EE8-B6D9-62EC0F39DC50}"/>
          </ac:spMkLst>
        </pc:spChg>
        <pc:spChg chg="mod">
          <ac:chgData name="Susarla, Surya Madhuri" userId="S::sxs220392@utdallas.edu::05dc733b-7046-441a-89be-7c0e00c679c6" providerId="AD" clId="Web-{A340D3FD-2FDA-9A4D-CB18-EB968046116A}" dt="2024-12-05T17:36:58.451" v="208" actId="14100"/>
          <ac:spMkLst>
            <pc:docMk/>
            <pc:sldMk cId="762554544" sldId="348"/>
            <ac:spMk id="7" creationId="{FC5F8EB2-8936-F0AC-DA2A-4A5609BEA7E8}"/>
          </ac:spMkLst>
        </pc:spChg>
      </pc:sldChg>
      <pc:sldChg chg="addSp modSp add del">
        <pc:chgData name="Susarla, Surya Madhuri" userId="S::sxs220392@utdallas.edu::05dc733b-7046-441a-89be-7c0e00c679c6" providerId="AD" clId="Web-{A340D3FD-2FDA-9A4D-CB18-EB968046116A}" dt="2024-12-05T17:42:59.274" v="472" actId="1076"/>
        <pc:sldMkLst>
          <pc:docMk/>
          <pc:sldMk cId="1386263332" sldId="349"/>
        </pc:sldMkLst>
        <pc:spChg chg="mod">
          <ac:chgData name="Susarla, Surya Madhuri" userId="S::sxs220392@utdallas.edu::05dc733b-7046-441a-89be-7c0e00c679c6" providerId="AD" clId="Web-{A340D3FD-2FDA-9A4D-CB18-EB968046116A}" dt="2024-12-05T17:38:23.235" v="247" actId="14100"/>
          <ac:spMkLst>
            <pc:docMk/>
            <pc:sldMk cId="1386263332" sldId="349"/>
            <ac:spMk id="8" creationId="{9B0A9F6B-B714-24A4-1731-04239F0C6E2C}"/>
          </ac:spMkLst>
        </pc:spChg>
        <pc:graphicFrameChg chg="add mod modGraphic">
          <ac:chgData name="Susarla, Surya Madhuri" userId="S::sxs220392@utdallas.edu::05dc733b-7046-441a-89be-7c0e00c679c6" providerId="AD" clId="Web-{A340D3FD-2FDA-9A4D-CB18-EB968046116A}" dt="2024-12-05T17:42:59.274" v="472" actId="1076"/>
          <ac:graphicFrameMkLst>
            <pc:docMk/>
            <pc:sldMk cId="1386263332" sldId="349"/>
            <ac:graphicFrameMk id="6" creationId="{148067E6-693E-D68A-844A-3F7E6DF3A91A}"/>
          </ac:graphicFrameMkLst>
        </pc:graphicFrameChg>
        <pc:picChg chg="mod">
          <ac:chgData name="Susarla, Surya Madhuri" userId="S::sxs220392@utdallas.edu::05dc733b-7046-441a-89be-7c0e00c679c6" providerId="AD" clId="Web-{A340D3FD-2FDA-9A4D-CB18-EB968046116A}" dt="2024-12-05T17:42:53.352" v="471" actId="1076"/>
          <ac:picMkLst>
            <pc:docMk/>
            <pc:sldMk cId="1386263332" sldId="349"/>
            <ac:picMk id="2" creationId="{D66C88D1-B0C0-D2AB-FED4-61E62F940C0F}"/>
          </ac:picMkLst>
        </pc:picChg>
        <pc:picChg chg="add mod">
          <ac:chgData name="Susarla, Surya Madhuri" userId="S::sxs220392@utdallas.edu::05dc733b-7046-441a-89be-7c0e00c679c6" providerId="AD" clId="Web-{A340D3FD-2FDA-9A4D-CB18-EB968046116A}" dt="2024-12-05T17:39:24.612" v="257" actId="1076"/>
          <ac:picMkLst>
            <pc:docMk/>
            <pc:sldMk cId="1386263332" sldId="349"/>
            <ac:picMk id="5" creationId="{E7945649-1D44-29A5-9F08-0A68B9F20F2B}"/>
          </ac:picMkLst>
        </pc:picChg>
      </pc:sldChg>
      <pc:sldChg chg="modSp del">
        <pc:chgData name="Susarla, Surya Madhuri" userId="S::sxs220392@utdallas.edu::05dc733b-7046-441a-89be-7c0e00c679c6" providerId="AD" clId="Web-{A340D3FD-2FDA-9A4D-CB18-EB968046116A}" dt="2024-12-05T17:38:54.658" v="256"/>
        <pc:sldMkLst>
          <pc:docMk/>
          <pc:sldMk cId="485500553" sldId="350"/>
        </pc:sldMkLst>
        <pc:spChg chg="mod">
          <ac:chgData name="Susarla, Surya Madhuri" userId="S::sxs220392@utdallas.edu::05dc733b-7046-441a-89be-7c0e00c679c6" providerId="AD" clId="Web-{A340D3FD-2FDA-9A4D-CB18-EB968046116A}" dt="2024-12-05T17:38:01.281" v="240" actId="20577"/>
          <ac:spMkLst>
            <pc:docMk/>
            <pc:sldMk cId="485500553" sldId="350"/>
            <ac:spMk id="3" creationId="{89652A1E-B3F7-E1B2-76ED-8F78E74B9EA9}"/>
          </ac:spMkLst>
        </pc:spChg>
      </pc:sldChg>
      <pc:sldChg chg="addSp delSp modSp del">
        <pc:chgData name="Susarla, Surya Madhuri" userId="S::sxs220392@utdallas.edu::05dc733b-7046-441a-89be-7c0e00c679c6" providerId="AD" clId="Web-{A340D3FD-2FDA-9A4D-CB18-EB968046116A}" dt="2024-12-05T17:36:19.153" v="199"/>
        <pc:sldMkLst>
          <pc:docMk/>
          <pc:sldMk cId="3303844537" sldId="356"/>
        </pc:sldMkLst>
        <pc:spChg chg="add del mod">
          <ac:chgData name="Susarla, Surya Madhuri" userId="S::sxs220392@utdallas.edu::05dc733b-7046-441a-89be-7c0e00c679c6" providerId="AD" clId="Web-{A340D3FD-2FDA-9A4D-CB18-EB968046116A}" dt="2024-12-05T17:31:02.785" v="184"/>
          <ac:spMkLst>
            <pc:docMk/>
            <pc:sldMk cId="3303844537" sldId="356"/>
            <ac:spMk id="3" creationId="{E679FE1D-2781-62BF-8B9B-AB5BF69C18C2}"/>
          </ac:spMkLst>
        </pc:spChg>
        <pc:spChg chg="mod">
          <ac:chgData name="Susarla, Surya Madhuri" userId="S::sxs220392@utdallas.edu::05dc733b-7046-441a-89be-7c0e00c679c6" providerId="AD" clId="Web-{A340D3FD-2FDA-9A4D-CB18-EB968046116A}" dt="2024-12-05T17:31:05.285" v="186" actId="20577"/>
          <ac:spMkLst>
            <pc:docMk/>
            <pc:sldMk cId="3303844537" sldId="356"/>
            <ac:spMk id="4" creationId="{9B961152-381E-D654-15E9-7C4F09608779}"/>
          </ac:spMkLst>
        </pc:spChg>
        <pc:spChg chg="del mod">
          <ac:chgData name="Susarla, Surya Madhuri" userId="S::sxs220392@utdallas.edu::05dc733b-7046-441a-89be-7c0e00c679c6" providerId="AD" clId="Web-{A340D3FD-2FDA-9A4D-CB18-EB968046116A}" dt="2024-12-05T17:31:00.160" v="183"/>
          <ac:spMkLst>
            <pc:docMk/>
            <pc:sldMk cId="3303844537" sldId="356"/>
            <ac:spMk id="5" creationId="{CFD569DC-1A68-51FF-4CCE-F334F8B3D5A3}"/>
          </ac:spMkLst>
        </pc:spChg>
      </pc:sldChg>
      <pc:sldChg chg="addSp delSp modSp">
        <pc:chgData name="Susarla, Surya Madhuri" userId="S::sxs220392@utdallas.edu::05dc733b-7046-441a-89be-7c0e00c679c6" providerId="AD" clId="Web-{A340D3FD-2FDA-9A4D-CB18-EB968046116A}" dt="2024-12-05T17:05:40.990" v="82" actId="1076"/>
        <pc:sldMkLst>
          <pc:docMk/>
          <pc:sldMk cId="153125153" sldId="358"/>
        </pc:sldMkLst>
        <pc:spChg chg="mod">
          <ac:chgData name="Susarla, Surya Madhuri" userId="S::sxs220392@utdallas.edu::05dc733b-7046-441a-89be-7c0e00c679c6" providerId="AD" clId="Web-{A340D3FD-2FDA-9A4D-CB18-EB968046116A}" dt="2024-12-05T16:44:12.734" v="53" actId="20577"/>
          <ac:spMkLst>
            <pc:docMk/>
            <pc:sldMk cId="153125153" sldId="358"/>
            <ac:spMk id="4" creationId="{677A539C-9845-C35D-7ED6-5B529B6326CE}"/>
          </ac:spMkLst>
        </pc:spChg>
        <pc:picChg chg="add del mod">
          <ac:chgData name="Susarla, Surya Madhuri" userId="S::sxs220392@utdallas.edu::05dc733b-7046-441a-89be-7c0e00c679c6" providerId="AD" clId="Web-{A340D3FD-2FDA-9A4D-CB18-EB968046116A}" dt="2024-12-05T16:40:40.322" v="6"/>
          <ac:picMkLst>
            <pc:docMk/>
            <pc:sldMk cId="153125153" sldId="358"/>
            <ac:picMk id="6" creationId="{16999FC5-9E5F-A51A-D4AA-0246923F748D}"/>
          </ac:picMkLst>
        </pc:picChg>
        <pc:picChg chg="add del mod modCrop">
          <ac:chgData name="Susarla, Surya Madhuri" userId="S::sxs220392@utdallas.edu::05dc733b-7046-441a-89be-7c0e00c679c6" providerId="AD" clId="Web-{A340D3FD-2FDA-9A4D-CB18-EB968046116A}" dt="2024-12-05T17:05:19.740" v="73"/>
          <ac:picMkLst>
            <pc:docMk/>
            <pc:sldMk cId="153125153" sldId="358"/>
            <ac:picMk id="7" creationId="{E8DACC50-628C-F82B-1FBE-12834FE62084}"/>
          </ac:picMkLst>
        </pc:picChg>
        <pc:picChg chg="del mod">
          <ac:chgData name="Susarla, Surya Madhuri" userId="S::sxs220392@utdallas.edu::05dc733b-7046-441a-89be-7c0e00c679c6" providerId="AD" clId="Web-{A340D3FD-2FDA-9A4D-CB18-EB968046116A}" dt="2024-12-05T16:43:00.029" v="19"/>
          <ac:picMkLst>
            <pc:docMk/>
            <pc:sldMk cId="153125153" sldId="358"/>
            <ac:picMk id="8" creationId="{F5EADD8C-F7B8-3147-8317-E24F41F37568}"/>
          </ac:picMkLst>
        </pc:picChg>
        <pc:picChg chg="add del mod">
          <ac:chgData name="Susarla, Surya Madhuri" userId="S::sxs220392@utdallas.edu::05dc733b-7046-441a-89be-7c0e00c679c6" providerId="AD" clId="Web-{A340D3FD-2FDA-9A4D-CB18-EB968046116A}" dt="2024-12-05T17:05:26.959" v="77"/>
          <ac:picMkLst>
            <pc:docMk/>
            <pc:sldMk cId="153125153" sldId="358"/>
            <ac:picMk id="9" creationId="{84ACAD6E-8EDD-0BC7-4DC0-6438F9FB1156}"/>
          </ac:picMkLst>
        </pc:picChg>
        <pc:picChg chg="add mod">
          <ac:chgData name="Susarla, Surya Madhuri" userId="S::sxs220392@utdallas.edu::05dc733b-7046-441a-89be-7c0e00c679c6" providerId="AD" clId="Web-{A340D3FD-2FDA-9A4D-CB18-EB968046116A}" dt="2024-12-05T16:43:13.514" v="26" actId="1076"/>
          <ac:picMkLst>
            <pc:docMk/>
            <pc:sldMk cId="153125153" sldId="358"/>
            <ac:picMk id="10" creationId="{41EE3D8E-3D7F-B8D0-2EC2-864D73E52325}"/>
          </ac:picMkLst>
        </pc:picChg>
        <pc:picChg chg="add mod">
          <ac:chgData name="Susarla, Surya Madhuri" userId="S::sxs220392@utdallas.edu::05dc733b-7046-441a-89be-7c0e00c679c6" providerId="AD" clId="Web-{A340D3FD-2FDA-9A4D-CB18-EB968046116A}" dt="2024-12-05T16:43:45.577" v="31" actId="1076"/>
          <ac:picMkLst>
            <pc:docMk/>
            <pc:sldMk cId="153125153" sldId="358"/>
            <ac:picMk id="11" creationId="{29D14CF6-5A58-AEC6-2A05-E09D0B44FDD3}"/>
          </ac:picMkLst>
        </pc:picChg>
        <pc:picChg chg="add mod">
          <ac:chgData name="Susarla, Surya Madhuri" userId="S::sxs220392@utdallas.edu::05dc733b-7046-441a-89be-7c0e00c679c6" providerId="AD" clId="Web-{A340D3FD-2FDA-9A4D-CB18-EB968046116A}" dt="2024-12-05T17:05:37.600" v="80" actId="1076"/>
          <ac:picMkLst>
            <pc:docMk/>
            <pc:sldMk cId="153125153" sldId="358"/>
            <ac:picMk id="12" creationId="{0F535C63-2CFB-3BC8-7F2A-60186F1839EE}"/>
          </ac:picMkLst>
        </pc:picChg>
        <pc:picChg chg="add mod">
          <ac:chgData name="Susarla, Surya Madhuri" userId="S::sxs220392@utdallas.edu::05dc733b-7046-441a-89be-7c0e00c679c6" providerId="AD" clId="Web-{A340D3FD-2FDA-9A4D-CB18-EB968046116A}" dt="2024-12-05T17:05:40.990" v="82" actId="1076"/>
          <ac:picMkLst>
            <pc:docMk/>
            <pc:sldMk cId="153125153" sldId="358"/>
            <ac:picMk id="13" creationId="{C3D50F1E-1FCF-DC13-8063-F052632969E3}"/>
          </ac:picMkLst>
        </pc:picChg>
        <pc:picChg chg="del">
          <ac:chgData name="Susarla, Surya Madhuri" userId="S::sxs220392@utdallas.edu::05dc733b-7046-441a-89be-7c0e00c679c6" providerId="AD" clId="Web-{A340D3FD-2FDA-9A4D-CB18-EB968046116A}" dt="2024-12-05T16:35:10.640" v="1"/>
          <ac:picMkLst>
            <pc:docMk/>
            <pc:sldMk cId="153125153" sldId="358"/>
            <ac:picMk id="15" creationId="{B75C8896-E3B8-FDC1-86E3-B7F750583669}"/>
          </ac:picMkLst>
        </pc:picChg>
        <pc:picChg chg="del">
          <ac:chgData name="Susarla, Surya Madhuri" userId="S::sxs220392@utdallas.edu::05dc733b-7046-441a-89be-7c0e00c679c6" providerId="AD" clId="Web-{A340D3FD-2FDA-9A4D-CB18-EB968046116A}" dt="2024-12-05T16:35:09.312" v="0"/>
          <ac:picMkLst>
            <pc:docMk/>
            <pc:sldMk cId="153125153" sldId="358"/>
            <ac:picMk id="17" creationId="{F4C32919-FCDE-1BDC-4B9E-2F73C0E942E0}"/>
          </ac:picMkLst>
        </pc:picChg>
      </pc:sldChg>
      <pc:sldChg chg="addSp delSp modSp">
        <pc:chgData name="Susarla, Surya Madhuri" userId="S::sxs220392@utdallas.edu::05dc733b-7046-441a-89be-7c0e00c679c6" providerId="AD" clId="Web-{A340D3FD-2FDA-9A4D-CB18-EB968046116A}" dt="2024-12-05T16:56:54.100" v="71" actId="1076"/>
        <pc:sldMkLst>
          <pc:docMk/>
          <pc:sldMk cId="2466325245" sldId="360"/>
        </pc:sldMkLst>
        <pc:picChg chg="add mod">
          <ac:chgData name="Susarla, Surya Madhuri" userId="S::sxs220392@utdallas.edu::05dc733b-7046-441a-89be-7c0e00c679c6" providerId="AD" clId="Web-{A340D3FD-2FDA-9A4D-CB18-EB968046116A}" dt="2024-12-05T16:49:23.493" v="60" actId="1076"/>
          <ac:picMkLst>
            <pc:docMk/>
            <pc:sldMk cId="2466325245" sldId="360"/>
            <ac:picMk id="3" creationId="{DFFE5A05-6BC4-AEE3-F642-C9AF9591A7A8}"/>
          </ac:picMkLst>
        </pc:picChg>
        <pc:picChg chg="add mod">
          <ac:chgData name="Susarla, Surya Madhuri" userId="S::sxs220392@utdallas.edu::05dc733b-7046-441a-89be-7c0e00c679c6" providerId="AD" clId="Web-{A340D3FD-2FDA-9A4D-CB18-EB968046116A}" dt="2024-12-05T16:49:58.775" v="62" actId="1076"/>
          <ac:picMkLst>
            <pc:docMk/>
            <pc:sldMk cId="2466325245" sldId="360"/>
            <ac:picMk id="6" creationId="{888B752C-E54D-E4E3-A397-C0A0C464232E}"/>
          </ac:picMkLst>
        </pc:picChg>
        <pc:picChg chg="add mod">
          <ac:chgData name="Susarla, Surya Madhuri" userId="S::sxs220392@utdallas.edu::05dc733b-7046-441a-89be-7c0e00c679c6" providerId="AD" clId="Web-{A340D3FD-2FDA-9A4D-CB18-EB968046116A}" dt="2024-12-05T16:54:04.001" v="68" actId="1076"/>
          <ac:picMkLst>
            <pc:docMk/>
            <pc:sldMk cId="2466325245" sldId="360"/>
            <ac:picMk id="7" creationId="{BAC827E4-515B-A41E-D08A-FE8C1882FCE2}"/>
          </ac:picMkLst>
        </pc:picChg>
        <pc:picChg chg="add mod">
          <ac:chgData name="Susarla, Surya Madhuri" userId="S::sxs220392@utdallas.edu::05dc733b-7046-441a-89be-7c0e00c679c6" providerId="AD" clId="Web-{A340D3FD-2FDA-9A4D-CB18-EB968046116A}" dt="2024-12-05T16:56:54.100" v="71" actId="1076"/>
          <ac:picMkLst>
            <pc:docMk/>
            <pc:sldMk cId="2466325245" sldId="360"/>
            <ac:picMk id="8" creationId="{15DA4BD7-A85D-2432-C503-1CE1D2F9B646}"/>
          </ac:picMkLst>
        </pc:picChg>
        <pc:picChg chg="del">
          <ac:chgData name="Susarla, Surya Madhuri" userId="S::sxs220392@utdallas.edu::05dc733b-7046-441a-89be-7c0e00c679c6" providerId="AD" clId="Web-{A340D3FD-2FDA-9A4D-CB18-EB968046116A}" dt="2024-12-05T16:53:52.954" v="63"/>
          <ac:picMkLst>
            <pc:docMk/>
            <pc:sldMk cId="2466325245" sldId="360"/>
            <ac:picMk id="15" creationId="{694C6F66-18A5-926F-8A54-E4409FD95EE4}"/>
          </ac:picMkLst>
        </pc:picChg>
        <pc:picChg chg="del">
          <ac:chgData name="Susarla, Surya Madhuri" userId="S::sxs220392@utdallas.edu::05dc733b-7046-441a-89be-7c0e00c679c6" providerId="AD" clId="Web-{A340D3FD-2FDA-9A4D-CB18-EB968046116A}" dt="2024-12-05T16:49:06.883" v="54"/>
          <ac:picMkLst>
            <pc:docMk/>
            <pc:sldMk cId="2466325245" sldId="360"/>
            <ac:picMk id="17" creationId="{1F4D5532-06C3-B5AA-6190-7DF4CCB5F13F}"/>
          </ac:picMkLst>
        </pc:picChg>
        <pc:picChg chg="del">
          <ac:chgData name="Susarla, Surya Madhuri" userId="S::sxs220392@utdallas.edu::05dc733b-7046-441a-89be-7c0e00c679c6" providerId="AD" clId="Web-{A340D3FD-2FDA-9A4D-CB18-EB968046116A}" dt="2024-12-05T16:49:09.071" v="55"/>
          <ac:picMkLst>
            <pc:docMk/>
            <pc:sldMk cId="2466325245" sldId="360"/>
            <ac:picMk id="19" creationId="{EDCC02C4-7F0C-F1E8-FF78-24388609ECA6}"/>
          </ac:picMkLst>
        </pc:picChg>
        <pc:picChg chg="del">
          <ac:chgData name="Susarla, Surya Madhuri" userId="S::sxs220392@utdallas.edu::05dc733b-7046-441a-89be-7c0e00c679c6" providerId="AD" clId="Web-{A340D3FD-2FDA-9A4D-CB18-EB968046116A}" dt="2024-12-05T16:54:05.986" v="69"/>
          <ac:picMkLst>
            <pc:docMk/>
            <pc:sldMk cId="2466325245" sldId="360"/>
            <ac:picMk id="21" creationId="{651BAFBC-8253-2102-D448-A58DAB0AD150}"/>
          </ac:picMkLst>
        </pc:picChg>
      </pc:sldChg>
      <pc:sldChg chg="ord">
        <pc:chgData name="Susarla, Surya Madhuri" userId="S::sxs220392@utdallas.edu::05dc733b-7046-441a-89be-7c0e00c679c6" providerId="AD" clId="Web-{A340D3FD-2FDA-9A4D-CB18-EB968046116A}" dt="2024-12-05T17:03:20.877" v="72"/>
        <pc:sldMkLst>
          <pc:docMk/>
          <pc:sldMk cId="2689737142" sldId="361"/>
        </pc:sldMkLst>
      </pc:sldChg>
      <pc:sldChg chg="del">
        <pc:chgData name="Susarla, Surya Madhuri" userId="S::sxs220392@utdallas.edu::05dc733b-7046-441a-89be-7c0e00c679c6" providerId="AD" clId="Web-{A340D3FD-2FDA-9A4D-CB18-EB968046116A}" dt="2024-12-05T17:45:14.263" v="487"/>
        <pc:sldMkLst>
          <pc:docMk/>
          <pc:sldMk cId="437770688" sldId="364"/>
        </pc:sldMkLst>
      </pc:sldChg>
      <pc:sldChg chg="addSp modSp">
        <pc:chgData name="Susarla, Surya Madhuri" userId="S::sxs220392@utdallas.edu::05dc733b-7046-441a-89be-7c0e00c679c6" providerId="AD" clId="Web-{A340D3FD-2FDA-9A4D-CB18-EB968046116A}" dt="2024-12-05T17:45:08.481" v="486" actId="1076"/>
        <pc:sldMkLst>
          <pc:docMk/>
          <pc:sldMk cId="3722994903" sldId="365"/>
        </pc:sldMkLst>
        <pc:spChg chg="mod">
          <ac:chgData name="Susarla, Surya Madhuri" userId="S::sxs220392@utdallas.edu::05dc733b-7046-441a-89be-7c0e00c679c6" providerId="AD" clId="Web-{A340D3FD-2FDA-9A4D-CB18-EB968046116A}" dt="2024-12-05T17:44:58.934" v="484" actId="1076"/>
          <ac:spMkLst>
            <pc:docMk/>
            <pc:sldMk cId="3722994903" sldId="365"/>
            <ac:spMk id="4" creationId="{75707ABE-725F-3352-20E4-827443022468}"/>
          </ac:spMkLst>
        </pc:spChg>
        <pc:spChg chg="mod">
          <ac:chgData name="Susarla, Surya Madhuri" userId="S::sxs220392@utdallas.edu::05dc733b-7046-441a-89be-7c0e00c679c6" providerId="AD" clId="Web-{A340D3FD-2FDA-9A4D-CB18-EB968046116A}" dt="2024-12-05T17:44:54.371" v="483" actId="14100"/>
          <ac:spMkLst>
            <pc:docMk/>
            <pc:sldMk cId="3722994903" sldId="365"/>
            <ac:spMk id="6" creationId="{91B8E031-1CBA-D33A-2923-F585DBA0B248}"/>
          </ac:spMkLst>
        </pc:spChg>
        <pc:picChg chg="add mod">
          <ac:chgData name="Susarla, Surya Madhuri" userId="S::sxs220392@utdallas.edu::05dc733b-7046-441a-89be-7c0e00c679c6" providerId="AD" clId="Web-{A340D3FD-2FDA-9A4D-CB18-EB968046116A}" dt="2024-12-05T17:45:08.481" v="486" actId="1076"/>
          <ac:picMkLst>
            <pc:docMk/>
            <pc:sldMk cId="3722994903" sldId="365"/>
            <ac:picMk id="7" creationId="{ADC230C0-132B-CE90-1F21-720198CA135D}"/>
          </ac:picMkLst>
        </pc:picChg>
        <pc:picChg chg="mod">
          <ac:chgData name="Susarla, Surya Madhuri" userId="S::sxs220392@utdallas.edu::05dc733b-7046-441a-89be-7c0e00c679c6" providerId="AD" clId="Web-{A340D3FD-2FDA-9A4D-CB18-EB968046116A}" dt="2024-12-05T17:44:22.620" v="475" actId="1076"/>
          <ac:picMkLst>
            <pc:docMk/>
            <pc:sldMk cId="3722994903" sldId="365"/>
            <ac:picMk id="11" creationId="{939D0F2B-5622-D7FE-8BE1-294FAE4E7199}"/>
          </ac:picMkLst>
        </pc:picChg>
      </pc:sldChg>
      <pc:sldChg chg="addSp delSp modSp">
        <pc:chgData name="Susarla, Surya Madhuri" userId="S::sxs220392@utdallas.edu::05dc733b-7046-441a-89be-7c0e00c679c6" providerId="AD" clId="Web-{A340D3FD-2FDA-9A4D-CB18-EB968046116A}" dt="2024-12-05T17:27:37.357" v="100" actId="1076"/>
        <pc:sldMkLst>
          <pc:docMk/>
          <pc:sldMk cId="1337510526" sldId="366"/>
        </pc:sldMkLst>
        <pc:picChg chg="del">
          <ac:chgData name="Susarla, Surya Madhuri" userId="S::sxs220392@utdallas.edu::05dc733b-7046-441a-89be-7c0e00c679c6" providerId="AD" clId="Web-{A340D3FD-2FDA-9A4D-CB18-EB968046116A}" dt="2024-12-05T17:27:11.434" v="95"/>
          <ac:picMkLst>
            <pc:docMk/>
            <pc:sldMk cId="1337510526" sldId="366"/>
            <ac:picMk id="3" creationId="{3AF0C6E8-45C7-5D8A-22BD-8C5F4073E9E3}"/>
          </ac:picMkLst>
        </pc:picChg>
        <pc:picChg chg="add mod">
          <ac:chgData name="Susarla, Surya Madhuri" userId="S::sxs220392@utdallas.edu::05dc733b-7046-441a-89be-7c0e00c679c6" providerId="AD" clId="Web-{A340D3FD-2FDA-9A4D-CB18-EB968046116A}" dt="2024-12-05T17:27:17.137" v="98" actId="1076"/>
          <ac:picMkLst>
            <pc:docMk/>
            <pc:sldMk cId="1337510526" sldId="366"/>
            <ac:picMk id="4" creationId="{9A567D3E-3B3F-B20B-7C3D-496C5BDFF398}"/>
          </ac:picMkLst>
        </pc:picChg>
        <pc:picChg chg="add mod">
          <ac:chgData name="Susarla, Surya Madhuri" userId="S::sxs220392@utdallas.edu::05dc733b-7046-441a-89be-7c0e00c679c6" providerId="AD" clId="Web-{A340D3FD-2FDA-9A4D-CB18-EB968046116A}" dt="2024-12-05T17:27:37.357" v="100" actId="1076"/>
          <ac:picMkLst>
            <pc:docMk/>
            <pc:sldMk cId="1337510526" sldId="366"/>
            <ac:picMk id="5" creationId="{A8614FB8-C10A-A81F-78EE-DFC376DAE406}"/>
          </ac:picMkLst>
        </pc:picChg>
      </pc:sldChg>
      <pc:sldChg chg="addSp delSp modSp del">
        <pc:chgData name="Susarla, Surya Madhuri" userId="S::sxs220392@utdallas.edu::05dc733b-7046-441a-89be-7c0e00c679c6" providerId="AD" clId="Web-{A340D3FD-2FDA-9A4D-CB18-EB968046116A}" dt="2024-12-05T17:35:47.262" v="198"/>
        <pc:sldMkLst>
          <pc:docMk/>
          <pc:sldMk cId="3781295224" sldId="367"/>
        </pc:sldMkLst>
        <pc:spChg chg="del">
          <ac:chgData name="Susarla, Surya Madhuri" userId="S::sxs220392@utdallas.edu::05dc733b-7046-441a-89be-7c0e00c679c6" providerId="AD" clId="Web-{A340D3FD-2FDA-9A4D-CB18-EB968046116A}" dt="2024-12-05T17:34:59.588" v="187"/>
          <ac:spMkLst>
            <pc:docMk/>
            <pc:sldMk cId="3781295224" sldId="367"/>
            <ac:spMk id="4" creationId="{B7E53449-E582-902F-AADD-45EDB6B57E9D}"/>
          </ac:spMkLst>
        </pc:spChg>
        <pc:spChg chg="add mod">
          <ac:chgData name="Susarla, Surya Madhuri" userId="S::sxs220392@utdallas.edu::05dc733b-7046-441a-89be-7c0e00c679c6" providerId="AD" clId="Web-{A340D3FD-2FDA-9A4D-CB18-EB968046116A}" dt="2024-12-05T17:34:59.588" v="187"/>
          <ac:spMkLst>
            <pc:docMk/>
            <pc:sldMk cId="3781295224" sldId="367"/>
            <ac:spMk id="6" creationId="{42C3CDF9-0FE9-3590-1434-B1262BD18959}"/>
          </ac:spMkLst>
        </pc:spChg>
      </pc:sldChg>
      <pc:sldChg chg="addSp modSp">
        <pc:chgData name="Susarla, Surya Madhuri" userId="S::sxs220392@utdallas.edu::05dc733b-7046-441a-89be-7c0e00c679c6" providerId="AD" clId="Web-{A340D3FD-2FDA-9A4D-CB18-EB968046116A}" dt="2024-12-05T17:35:42.105" v="197" actId="1076"/>
        <pc:sldMkLst>
          <pc:docMk/>
          <pc:sldMk cId="798321502" sldId="377"/>
        </pc:sldMkLst>
        <pc:spChg chg="add mod">
          <ac:chgData name="Susarla, Surya Madhuri" userId="S::sxs220392@utdallas.edu::05dc733b-7046-441a-89be-7c0e00c679c6" providerId="AD" clId="Web-{A340D3FD-2FDA-9A4D-CB18-EB968046116A}" dt="2024-12-05T17:35:42.105" v="197" actId="1076"/>
          <ac:spMkLst>
            <pc:docMk/>
            <pc:sldMk cId="798321502" sldId="377"/>
            <ac:spMk id="2" creationId="{B7E53449-E582-902F-AADD-45EDB6B57E9D}"/>
          </ac:spMkLst>
        </pc:spChg>
        <pc:spChg chg="mod">
          <ac:chgData name="Susarla, Surya Madhuri" userId="S::sxs220392@utdallas.edu::05dc733b-7046-441a-89be-7c0e00c679c6" providerId="AD" clId="Web-{A340D3FD-2FDA-9A4D-CB18-EB968046116A}" dt="2024-12-05T17:35:16.839" v="192" actId="1076"/>
          <ac:spMkLst>
            <pc:docMk/>
            <pc:sldMk cId="798321502" sldId="377"/>
            <ac:spMk id="8" creationId="{E53FB05F-2A10-1FE3-638F-C06F66C5EB64}"/>
          </ac:spMkLst>
        </pc:spChg>
        <pc:picChg chg="mod">
          <ac:chgData name="Susarla, Surya Madhuri" userId="S::sxs220392@utdallas.edu::05dc733b-7046-441a-89be-7c0e00c679c6" providerId="AD" clId="Web-{A340D3FD-2FDA-9A4D-CB18-EB968046116A}" dt="2024-12-05T17:35:12.417" v="191" actId="1076"/>
          <ac:picMkLst>
            <pc:docMk/>
            <pc:sldMk cId="798321502" sldId="377"/>
            <ac:picMk id="7" creationId="{BB53EA17-F05F-81DE-8B3B-C6B01B498DF6}"/>
          </ac:picMkLst>
        </pc:picChg>
      </pc:sldChg>
      <pc:sldChg chg="del">
        <pc:chgData name="Susarla, Surya Madhuri" userId="S::sxs220392@utdallas.edu::05dc733b-7046-441a-89be-7c0e00c679c6" providerId="AD" clId="Web-{A340D3FD-2FDA-9A4D-CB18-EB968046116A}" dt="2024-12-05T17:24:00.616" v="93"/>
        <pc:sldMkLst>
          <pc:docMk/>
          <pc:sldMk cId="1197184789" sldId="378"/>
        </pc:sldMkLst>
      </pc:sldChg>
      <pc:sldChg chg="del">
        <pc:chgData name="Susarla, Surya Madhuri" userId="S::sxs220392@utdallas.edu::05dc733b-7046-441a-89be-7c0e00c679c6" providerId="AD" clId="Web-{A340D3FD-2FDA-9A4D-CB18-EB968046116A}" dt="2024-12-05T17:24:10.679" v="94"/>
        <pc:sldMkLst>
          <pc:docMk/>
          <pc:sldMk cId="591866672" sldId="379"/>
        </pc:sldMkLst>
      </pc:sldChg>
      <pc:sldChg chg="del ord">
        <pc:chgData name="Susarla, Surya Madhuri" userId="S::sxs220392@utdallas.edu::05dc733b-7046-441a-89be-7c0e00c679c6" providerId="AD" clId="Web-{A340D3FD-2FDA-9A4D-CB18-EB968046116A}" dt="2024-12-05T17:43:03.321" v="473"/>
        <pc:sldMkLst>
          <pc:docMk/>
          <pc:sldMk cId="2268383467" sldId="38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440F78-2C9E-4C7F-818C-B40BB19D3A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D3FB98-80B9-4155-809A-82659D34A0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18EB1-FF96-47AA-9A30-F1BFF2FFD1F7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EF847-3492-4888-9C23-1504238536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E48C54-2332-4748-9C65-6A27E550C1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75FB2-D12E-4669-8522-D3E2C7E6DC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991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4A361-7934-4769-9B16-8A939698742C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8E0B9-48E4-499D-93B2-B07D00395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43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97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D5D14A-C9C5-09CE-B7E1-EB73D0AB5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81A459-37CD-57F4-5137-7EC351A280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44539A-4B42-937F-E982-8CB762CBF1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09693A-81D8-4EC2-8A91-500419B81A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5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345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26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05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909A3B-59B4-8EE4-ECAF-135EA7FF87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0E496F-1994-2065-D285-99F63529AB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BCD682-B078-D6A3-03CB-A1A7E5C985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2DD9F8-61F1-BB13-B453-546B826CC2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86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C0F838-2B86-C230-687F-90323DFC7F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49C8CA-3B76-13E3-B98D-82E76268CD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E3B450-BEBA-3401-3669-BCCFC01D0D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3BA0F-3D24-F400-4301-FE29419BF0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56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47137D-6A49-8FBF-6B32-2131F326B7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09D2E1-BAFA-D390-B26F-55DBE1C925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D7393C-D65C-1EB8-F504-E9D5DE58D3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4CD16-D464-11AD-7FB1-060F2C17C4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89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DEA754-F4A2-4F34-1907-FF47ABE922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21C75B-E1F2-733A-61F6-8DC9C0389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0DCEAE-1DD0-5F35-4760-18AC8775AB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AFADAC-C103-F854-855B-988A3DC30B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979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838D17-F26F-FD9B-109D-50D06B0E6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ADADC5-FD87-EC5D-E9C9-231FC1F22B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6F22EF-EF07-1410-4860-0AFD5035AC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9C26DA-334D-54AA-2E09-0116921E4D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00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CA39D92-9919-A80E-44FF-6B912E85073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8788" y="457200"/>
            <a:ext cx="11274425" cy="59436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62FF34D-C8F8-1796-647D-D17056A27E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1955" y="612475"/>
            <a:ext cx="4701904" cy="3079029"/>
          </a:xfrm>
        </p:spPr>
        <p:txBody>
          <a:bodyPr anchor="b">
            <a:normAutofit/>
          </a:bodyPr>
          <a:lstStyle>
            <a:lvl1pPr algn="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0768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30338E2-B50A-8F3E-2CA7-A75753E7ED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2629" y="598947"/>
            <a:ext cx="10515600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C8DD029-A673-92B9-0343-3B35BE46D2F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29641" y="2153285"/>
            <a:ext cx="3032759" cy="3790310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6E658BA3-0202-C705-7A02-8B70B7884420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724400" y="2170621"/>
            <a:ext cx="6553200" cy="3772974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BD761E53-47C7-492A-D5B5-A8C2740B5157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95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2" y="2153285"/>
            <a:ext cx="6925660" cy="3500438"/>
          </a:xfrm>
        </p:spPr>
        <p:txBody>
          <a:bodyPr lIns="91440">
            <a:normAutofit/>
          </a:bodyPr>
          <a:lstStyle>
            <a:lvl1pPr marL="0" indent="0">
              <a:spcBef>
                <a:spcPts val="1000"/>
              </a:spcBef>
              <a:spcAft>
                <a:spcPts val="1200"/>
              </a:spcAft>
              <a:buNone/>
              <a:defRPr sz="1800" b="0"/>
            </a:lvl1pPr>
            <a:lvl2pPr marL="228600">
              <a:spcBef>
                <a:spcPts val="1000"/>
              </a:spcBef>
              <a:spcAft>
                <a:spcPts val="1200"/>
              </a:spcAft>
              <a:defRPr sz="1800" b="0"/>
            </a:lvl2pPr>
            <a:lvl3pPr marL="685800">
              <a:spcBef>
                <a:spcPts val="1000"/>
              </a:spcBef>
              <a:spcAft>
                <a:spcPts val="1200"/>
              </a:spcAft>
              <a:defRPr sz="1800" b="0"/>
            </a:lvl3pPr>
            <a:lvl4pPr marL="868680">
              <a:spcBef>
                <a:spcPts val="1000"/>
              </a:spcBef>
              <a:spcAft>
                <a:spcPts val="1200"/>
              </a:spcAft>
              <a:defRPr sz="1800" b="0"/>
            </a:lvl4pPr>
            <a:lvl5pPr marL="1143000">
              <a:spcBef>
                <a:spcPts val="1000"/>
              </a:spcBef>
              <a:spcAft>
                <a:spcPts val="1200"/>
              </a:spcAft>
              <a:defRPr sz="1800" b="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15745" y="2153285"/>
            <a:ext cx="3229495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 b="1"/>
            </a:lvl1pPr>
            <a:lvl2pPr>
              <a:spcBef>
                <a:spcPts val="1000"/>
              </a:spcBef>
              <a:spcAft>
                <a:spcPts val="1200"/>
              </a:spcAft>
              <a:defRPr sz="1600" b="1"/>
            </a:lvl2pPr>
            <a:lvl3pPr>
              <a:spcBef>
                <a:spcPts val="1000"/>
              </a:spcBef>
              <a:spcAft>
                <a:spcPts val="1200"/>
              </a:spcAft>
              <a:defRPr sz="1400" b="1"/>
            </a:lvl3pPr>
            <a:lvl4pPr>
              <a:spcBef>
                <a:spcPts val="1000"/>
              </a:spcBef>
              <a:spcAft>
                <a:spcPts val="1200"/>
              </a:spcAft>
              <a:defRPr sz="1200" b="1"/>
            </a:lvl4pPr>
            <a:lvl5pPr>
              <a:spcBef>
                <a:spcPts val="1000"/>
              </a:spcBef>
              <a:spcAft>
                <a:spcPts val="1200"/>
              </a:spcAft>
              <a:defRPr sz="1200" b="1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C9F70CF1-DCAD-AE71-6B34-7BFB25EE530B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235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33145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0CF90928-AB48-3554-E2B9-417A00F286AD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930275" y="2168526"/>
            <a:ext cx="10331450" cy="393906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insert table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D6C0A7-887A-66E2-A954-5E0592B9F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688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BB1E76-5845-01C9-1D0D-03CFFE6F0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96C21AF-4286-DECE-37A1-E8980687A1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655320"/>
            <a:ext cx="4572000" cy="5486400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8E1D6B3-3EC8-6AC4-BE2B-5C732C85679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773680"/>
            <a:ext cx="4572000" cy="336804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spcBef>
                <a:spcPts val="1000"/>
              </a:spcBef>
              <a:buNone/>
              <a:defRPr sz="1600"/>
            </a:lvl2pPr>
            <a:lvl3pPr marL="914400" indent="0">
              <a:spcBef>
                <a:spcPts val="1000"/>
              </a:spcBef>
              <a:buNone/>
              <a:defRPr sz="1400"/>
            </a:lvl3pPr>
            <a:lvl4pPr marL="1371600" indent="0">
              <a:spcBef>
                <a:spcPts val="1000"/>
              </a:spcBef>
              <a:buNone/>
              <a:defRPr sz="1200"/>
            </a:lvl4pPr>
            <a:lvl5pPr marL="1828800" indent="0">
              <a:spcBef>
                <a:spcPts val="1000"/>
              </a:spcBef>
              <a:buNone/>
              <a:defRPr sz="12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113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C229E2-8757-94D8-A1B6-702189DCC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3249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77143C8-CDFF-B937-C00C-5E7B509399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83920"/>
            <a:ext cx="4114800" cy="50596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82637A1-1BB4-AF51-24C3-6FE78DD45D9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438400"/>
            <a:ext cx="4799012" cy="3505200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buNone/>
              <a:defRPr sz="1800"/>
            </a:lvl1pPr>
            <a:lvl2pPr marL="457200" indent="0">
              <a:lnSpc>
                <a:spcPct val="125000"/>
              </a:lnSpc>
              <a:buNone/>
              <a:defRPr sz="1600"/>
            </a:lvl2pPr>
            <a:lvl3pPr marL="914400" indent="0">
              <a:lnSpc>
                <a:spcPct val="125000"/>
              </a:lnSpc>
              <a:buNone/>
              <a:defRPr sz="1400"/>
            </a:lvl3pPr>
            <a:lvl4pPr marL="1371600" indent="0">
              <a:lnSpc>
                <a:spcPct val="125000"/>
              </a:lnSpc>
              <a:buNone/>
              <a:defRPr sz="1200"/>
            </a:lvl4pPr>
            <a:lvl5pPr marL="1828800" indent="0">
              <a:lnSpc>
                <a:spcPct val="125000"/>
              </a:lnSpc>
              <a:buNone/>
              <a:defRPr sz="12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6F59DF2-AB3C-B7B3-826A-636B8CC5AB31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687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737016-0B2B-9F81-7A77-63223C486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134E572-08FE-0439-A460-8DFE1183A6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8742" y="914399"/>
            <a:ext cx="4798858" cy="50291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1EB46EC-087C-B8FF-2363-B99FAE983B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14400"/>
            <a:ext cx="5713413" cy="50292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26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1D49246-C641-C3BA-F07B-89FFC6CDAE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853439"/>
            <a:ext cx="4802373" cy="2833689"/>
          </a:xfrm>
        </p:spPr>
        <p:txBody>
          <a:bodyPr rIns="914400" anchor="b"/>
          <a:lstStyle>
            <a:lvl1pPr>
              <a:defRPr sz="48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BE7E1DF-A70C-8F79-9B76-72B2A7B4DC7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" y="3931919"/>
            <a:ext cx="4802735" cy="2072641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800"/>
            </a:lvl1pPr>
            <a:lvl2pPr marL="457200" indent="0">
              <a:lnSpc>
                <a:spcPct val="125000"/>
              </a:lnSpc>
              <a:spcBef>
                <a:spcPts val="0"/>
              </a:spcBef>
              <a:buNone/>
              <a:defRPr sz="1600"/>
            </a:lvl2pPr>
            <a:lvl3pPr marL="914400" indent="0">
              <a:lnSpc>
                <a:spcPct val="125000"/>
              </a:lnSpc>
              <a:spcBef>
                <a:spcPts val="0"/>
              </a:spcBef>
              <a:buNone/>
              <a:defRPr sz="1400"/>
            </a:lvl3pPr>
            <a:lvl4pPr marL="1371600" indent="0">
              <a:lnSpc>
                <a:spcPct val="125000"/>
              </a:lnSpc>
              <a:spcBef>
                <a:spcPts val="0"/>
              </a:spcBef>
              <a:buNone/>
              <a:defRPr sz="1200"/>
            </a:lvl4pPr>
            <a:lvl5pPr marL="1828800" indent="0">
              <a:lnSpc>
                <a:spcPct val="125000"/>
              </a:lnSpc>
              <a:spcBef>
                <a:spcPts val="0"/>
              </a:spcBef>
              <a:buNone/>
              <a:defRPr sz="12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CD5F637-DFBF-7FED-7CD5-F46A26E5CD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78587" y="921230"/>
            <a:ext cx="5713413" cy="5029200"/>
          </a:xfrm>
          <a:custGeom>
            <a:avLst/>
            <a:gdLst>
              <a:gd name="connsiteX0" fmla="*/ 5327097 w 5713413"/>
              <a:gd name="connsiteY0" fmla="*/ 0 h 5029200"/>
              <a:gd name="connsiteX1" fmla="*/ 5713413 w 5713413"/>
              <a:gd name="connsiteY1" fmla="*/ 0 h 5029200"/>
              <a:gd name="connsiteX2" fmla="*/ 5713413 w 5713413"/>
              <a:gd name="connsiteY2" fmla="*/ 5029200 h 5029200"/>
              <a:gd name="connsiteX3" fmla="*/ 5327097 w 5713413"/>
              <a:gd name="connsiteY3" fmla="*/ 5029200 h 5029200"/>
              <a:gd name="connsiteX4" fmla="*/ 0 w 5713413"/>
              <a:gd name="connsiteY4" fmla="*/ 0 h 5029200"/>
              <a:gd name="connsiteX5" fmla="*/ 5313743 w 5713413"/>
              <a:gd name="connsiteY5" fmla="*/ 0 h 5029200"/>
              <a:gd name="connsiteX6" fmla="*/ 5313743 w 5713413"/>
              <a:gd name="connsiteY6" fmla="*/ 5029200 h 5029200"/>
              <a:gd name="connsiteX7" fmla="*/ 0 w 5713413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3413" h="5029200">
                <a:moveTo>
                  <a:pt x="5327097" y="0"/>
                </a:moveTo>
                <a:lnTo>
                  <a:pt x="5713413" y="0"/>
                </a:lnTo>
                <a:lnTo>
                  <a:pt x="5713413" y="5029200"/>
                </a:lnTo>
                <a:lnTo>
                  <a:pt x="5327097" y="5029200"/>
                </a:lnTo>
                <a:close/>
                <a:moveTo>
                  <a:pt x="0" y="0"/>
                </a:moveTo>
                <a:lnTo>
                  <a:pt x="5313743" y="0"/>
                </a:lnTo>
                <a:lnTo>
                  <a:pt x="5313743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33E3B934-3E16-21AF-8F5A-9EFD93255705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050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D872928-B479-F7C5-9C83-C448FBA361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20445"/>
            <a:ext cx="4114800" cy="50292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61E3771A-E1EB-0CBE-828C-2C5E1F2AE6C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475227" y="1020445"/>
            <a:ext cx="4802735" cy="5029200"/>
          </a:xfrm>
        </p:spPr>
        <p:txBody>
          <a:bodyPr anchor="ctr">
            <a:normAutofit/>
          </a:bodyPr>
          <a:lstStyle>
            <a:lvl1pPr marL="22860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/>
            </a:lvl1pPr>
            <a:lvl2pPr marL="41148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/>
            </a:lvl2pPr>
            <a:lvl3pPr marL="59436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/>
            </a:lvl3pPr>
            <a:lvl4pPr marL="77724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/>
            </a:lvl4pPr>
            <a:lvl5pPr marL="96012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A1635D-96F0-769B-4ECB-70502770A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4F877767-0342-A344-0462-A0D877FF68F8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15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21F215D-0D9E-64B3-1F66-E90B87932A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00741"/>
            <a:ext cx="4802372" cy="278891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E86A4459-11C2-44C6-0173-C666D5AADC1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" y="3825239"/>
            <a:ext cx="4802735" cy="2072641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800"/>
            </a:lvl1pPr>
            <a:lvl2pPr marL="457200" indent="0">
              <a:lnSpc>
                <a:spcPct val="125000"/>
              </a:lnSpc>
              <a:spcBef>
                <a:spcPts val="0"/>
              </a:spcBef>
              <a:buNone/>
              <a:defRPr sz="1600"/>
            </a:lvl2pPr>
            <a:lvl3pPr marL="914400" indent="0">
              <a:lnSpc>
                <a:spcPct val="125000"/>
              </a:lnSpc>
              <a:spcBef>
                <a:spcPts val="0"/>
              </a:spcBef>
              <a:buNone/>
              <a:defRPr sz="1400"/>
            </a:lvl3pPr>
            <a:lvl4pPr marL="1371600" indent="0">
              <a:lnSpc>
                <a:spcPct val="125000"/>
              </a:lnSpc>
              <a:spcBef>
                <a:spcPts val="0"/>
              </a:spcBef>
              <a:buNone/>
              <a:defRPr sz="1200"/>
            </a:lvl4pPr>
            <a:lvl5pPr marL="1828800" indent="0">
              <a:lnSpc>
                <a:spcPct val="125000"/>
              </a:lnSpc>
              <a:spcBef>
                <a:spcPts val="0"/>
              </a:spcBef>
              <a:buNone/>
              <a:defRPr sz="12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84EF14-0982-D931-9DD6-ECFE61D5B0F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78587" y="921230"/>
            <a:ext cx="5713413" cy="5029200"/>
          </a:xfrm>
          <a:custGeom>
            <a:avLst/>
            <a:gdLst>
              <a:gd name="connsiteX0" fmla="*/ 5327097 w 5713413"/>
              <a:gd name="connsiteY0" fmla="*/ 0 h 5029200"/>
              <a:gd name="connsiteX1" fmla="*/ 5713413 w 5713413"/>
              <a:gd name="connsiteY1" fmla="*/ 0 h 5029200"/>
              <a:gd name="connsiteX2" fmla="*/ 5713413 w 5713413"/>
              <a:gd name="connsiteY2" fmla="*/ 5029200 h 5029200"/>
              <a:gd name="connsiteX3" fmla="*/ 5327097 w 5713413"/>
              <a:gd name="connsiteY3" fmla="*/ 5029200 h 5029200"/>
              <a:gd name="connsiteX4" fmla="*/ 0 w 5713413"/>
              <a:gd name="connsiteY4" fmla="*/ 0 h 5029200"/>
              <a:gd name="connsiteX5" fmla="*/ 5313743 w 5713413"/>
              <a:gd name="connsiteY5" fmla="*/ 0 h 5029200"/>
              <a:gd name="connsiteX6" fmla="*/ 5313743 w 5713413"/>
              <a:gd name="connsiteY6" fmla="*/ 5029200 h 5029200"/>
              <a:gd name="connsiteX7" fmla="*/ 0 w 5713413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3413" h="5029200">
                <a:moveTo>
                  <a:pt x="5327097" y="0"/>
                </a:moveTo>
                <a:lnTo>
                  <a:pt x="5713413" y="0"/>
                </a:lnTo>
                <a:lnTo>
                  <a:pt x="5713413" y="5029200"/>
                </a:lnTo>
                <a:lnTo>
                  <a:pt x="5327097" y="5029200"/>
                </a:lnTo>
                <a:close/>
                <a:moveTo>
                  <a:pt x="0" y="0"/>
                </a:moveTo>
                <a:lnTo>
                  <a:pt x="5313743" y="0"/>
                </a:lnTo>
                <a:lnTo>
                  <a:pt x="5313743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7D7E927E-4F73-5579-4F1D-E13899DEEA04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06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0" y="2153285"/>
            <a:ext cx="4953001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309360" y="2153285"/>
            <a:ext cx="5135880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55D7E8F5-692D-24DD-0F8C-9563BA74AAF4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435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1" y="2153285"/>
            <a:ext cx="3261359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 b="1"/>
            </a:lvl1pPr>
            <a:lvl2pPr>
              <a:spcBef>
                <a:spcPts val="1000"/>
              </a:spcBef>
              <a:spcAft>
                <a:spcPts val="1200"/>
              </a:spcAft>
              <a:defRPr sz="1600" b="1"/>
            </a:lvl2pPr>
            <a:lvl3pPr>
              <a:spcBef>
                <a:spcPts val="1000"/>
              </a:spcBef>
              <a:spcAft>
                <a:spcPts val="1200"/>
              </a:spcAft>
              <a:defRPr sz="1400" b="1"/>
            </a:lvl3pPr>
            <a:lvl4pPr>
              <a:spcBef>
                <a:spcPts val="1000"/>
              </a:spcBef>
              <a:spcAft>
                <a:spcPts val="1200"/>
              </a:spcAft>
              <a:defRPr sz="1200" b="1"/>
            </a:lvl4pPr>
            <a:lvl5pPr>
              <a:spcBef>
                <a:spcPts val="1000"/>
              </a:spcBef>
              <a:spcAft>
                <a:spcPts val="1200"/>
              </a:spcAft>
              <a:defRPr sz="1200" b="1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480560" y="2153285"/>
            <a:ext cx="6964680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5C0F1533-3810-C210-9B67-D2F4A1846C23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16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E9C70371-D147-2B29-EAEB-B10A799D09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169" y="614812"/>
            <a:ext cx="10359659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5AE226-98C6-70F4-8DED-59E8FE30401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367" y="2177378"/>
            <a:ext cx="5713413" cy="4669987"/>
          </a:xfrm>
          <a:custGeom>
            <a:avLst/>
            <a:gdLst>
              <a:gd name="connsiteX0" fmla="*/ 400038 w 5713413"/>
              <a:gd name="connsiteY0" fmla="*/ 0 h 4669987"/>
              <a:gd name="connsiteX1" fmla="*/ 5713413 w 5713413"/>
              <a:gd name="connsiteY1" fmla="*/ 0 h 4669987"/>
              <a:gd name="connsiteX2" fmla="*/ 5713413 w 5713413"/>
              <a:gd name="connsiteY2" fmla="*/ 4315224 h 4669987"/>
              <a:gd name="connsiteX3" fmla="*/ 400038 w 5713413"/>
              <a:gd name="connsiteY3" fmla="*/ 4315224 h 4669987"/>
              <a:gd name="connsiteX4" fmla="*/ 0 w 5713413"/>
              <a:gd name="connsiteY4" fmla="*/ 0 h 4669987"/>
              <a:gd name="connsiteX5" fmla="*/ 386684 w 5713413"/>
              <a:gd name="connsiteY5" fmla="*/ 0 h 4669987"/>
              <a:gd name="connsiteX6" fmla="*/ 386684 w 5713413"/>
              <a:gd name="connsiteY6" fmla="*/ 4328578 h 4669987"/>
              <a:gd name="connsiteX7" fmla="*/ 5713413 w 5713413"/>
              <a:gd name="connsiteY7" fmla="*/ 4328578 h 4669987"/>
              <a:gd name="connsiteX8" fmla="*/ 5713413 w 5713413"/>
              <a:gd name="connsiteY8" fmla="*/ 4669987 h 4669987"/>
              <a:gd name="connsiteX9" fmla="*/ 0 w 5713413"/>
              <a:gd name="connsiteY9" fmla="*/ 4669987 h 4669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13413" h="4669987">
                <a:moveTo>
                  <a:pt x="400038" y="0"/>
                </a:moveTo>
                <a:lnTo>
                  <a:pt x="5713413" y="0"/>
                </a:lnTo>
                <a:lnTo>
                  <a:pt x="5713413" y="4315224"/>
                </a:lnTo>
                <a:lnTo>
                  <a:pt x="400038" y="4315224"/>
                </a:lnTo>
                <a:close/>
                <a:moveTo>
                  <a:pt x="0" y="0"/>
                </a:moveTo>
                <a:lnTo>
                  <a:pt x="386684" y="0"/>
                </a:lnTo>
                <a:lnTo>
                  <a:pt x="386684" y="4328578"/>
                </a:lnTo>
                <a:lnTo>
                  <a:pt x="5713413" y="4328578"/>
                </a:lnTo>
                <a:lnTo>
                  <a:pt x="5713413" y="4669987"/>
                </a:lnTo>
                <a:lnTo>
                  <a:pt x="0" y="466998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EEA9034-22FD-3C2F-6A27-6363896980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153285"/>
            <a:ext cx="4799012" cy="3790315"/>
          </a:xfrm>
        </p:spPr>
        <p:txBody>
          <a:bodyPr>
            <a:normAutofit/>
          </a:bodyPr>
          <a:lstStyle>
            <a:lvl1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2000"/>
            </a:lvl1pPr>
            <a:lvl2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800"/>
            </a:lvl2pPr>
            <a:lvl3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600"/>
            </a:lvl3pPr>
            <a:lvl4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400"/>
            </a:lvl4pPr>
            <a:lvl5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72AFED-AF5A-A2E9-0D36-388733BBE9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7A42E613-3DCC-07A2-BA9B-74B13F28E591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90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1920" userDrawn="1">
          <p15:clr>
            <a:srgbClr val="F26B43"/>
          </p15:clr>
        </p15:guide>
        <p15:guide id="4" pos="5760" userDrawn="1">
          <p15:clr>
            <a:srgbClr val="F26B43"/>
          </p15:clr>
        </p15:guide>
        <p15:guide id="5" pos="7248" userDrawn="1">
          <p15:clr>
            <a:srgbClr val="F26B43"/>
          </p15:clr>
        </p15:guide>
        <p15:guide id="6" pos="4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6ABF06-5491-8319-408F-AC9C03E64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003" y="916859"/>
            <a:ext cx="4802372" cy="2788919"/>
          </a:xfrm>
        </p:spPr>
        <p:txBody>
          <a:bodyPr anchor="b">
            <a:normAutofit/>
          </a:bodyPr>
          <a:lstStyle/>
          <a:p>
            <a:r>
              <a:rPr lang="en-US" dirty="0"/>
              <a:t>Big Data Analytics for Trucking Risk Assessment</a:t>
            </a:r>
          </a:p>
        </p:txBody>
      </p:sp>
      <p:pic>
        <p:nvPicPr>
          <p:cNvPr id="4" name="Picture 3" descr="A truck on the road&#10;&#10;Description automatically generated">
            <a:extLst>
              <a:ext uri="{FF2B5EF4-FFF2-40B4-BE49-F238E27FC236}">
                <a16:creationId xmlns:a16="http://schemas.microsoft.com/office/drawing/2014/main" id="{96A5D34E-C4C1-7EA8-F464-4F80365C135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427" r="3" b="6552"/>
          <a:stretch/>
        </p:blipFill>
        <p:spPr>
          <a:xfrm>
            <a:off x="6478587" y="921230"/>
            <a:ext cx="5713413" cy="5029200"/>
          </a:xfrm>
          <a:custGeom>
            <a:avLst/>
            <a:gdLst>
              <a:gd name="connsiteX0" fmla="*/ 5327097 w 5713413"/>
              <a:gd name="connsiteY0" fmla="*/ 0 h 5029200"/>
              <a:gd name="connsiteX1" fmla="*/ 5713413 w 5713413"/>
              <a:gd name="connsiteY1" fmla="*/ 0 h 5029200"/>
              <a:gd name="connsiteX2" fmla="*/ 5713413 w 5713413"/>
              <a:gd name="connsiteY2" fmla="*/ 5029200 h 5029200"/>
              <a:gd name="connsiteX3" fmla="*/ 5327097 w 5713413"/>
              <a:gd name="connsiteY3" fmla="*/ 5029200 h 5029200"/>
              <a:gd name="connsiteX4" fmla="*/ 0 w 5713413"/>
              <a:gd name="connsiteY4" fmla="*/ 0 h 5029200"/>
              <a:gd name="connsiteX5" fmla="*/ 5313743 w 5713413"/>
              <a:gd name="connsiteY5" fmla="*/ 0 h 5029200"/>
              <a:gd name="connsiteX6" fmla="*/ 5313743 w 5713413"/>
              <a:gd name="connsiteY6" fmla="*/ 5029200 h 5029200"/>
              <a:gd name="connsiteX7" fmla="*/ 0 w 5713413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3413" h="5029200">
                <a:moveTo>
                  <a:pt x="5327097" y="0"/>
                </a:moveTo>
                <a:lnTo>
                  <a:pt x="5713413" y="0"/>
                </a:lnTo>
                <a:lnTo>
                  <a:pt x="5713413" y="5029200"/>
                </a:lnTo>
                <a:lnTo>
                  <a:pt x="5327097" y="5029200"/>
                </a:lnTo>
                <a:close/>
                <a:moveTo>
                  <a:pt x="0" y="0"/>
                </a:moveTo>
                <a:lnTo>
                  <a:pt x="5313743" y="0"/>
                </a:lnTo>
                <a:lnTo>
                  <a:pt x="5313743" y="5029200"/>
                </a:lnTo>
                <a:lnTo>
                  <a:pt x="0" y="5029200"/>
                </a:lnTo>
                <a:close/>
              </a:path>
            </a:pathLst>
          </a:custGeom>
          <a:noFill/>
        </p:spPr>
      </p:pic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716B336C-2DA3-2D31-4E9B-30179F726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  <p:pic>
        <p:nvPicPr>
          <p:cNvPr id="8" name="Picture 7" descr="A blue text on a black background&#10;&#10;AI-generated content may be incorrect.">
            <a:extLst>
              <a:ext uri="{FF2B5EF4-FFF2-40B4-BE49-F238E27FC236}">
                <a16:creationId xmlns:a16="http://schemas.microsoft.com/office/drawing/2014/main" id="{A5119A77-2184-B630-C686-96A9B40012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575" y="5620279"/>
            <a:ext cx="2701918" cy="641723"/>
          </a:xfrm>
          <a:prstGeom prst="rect">
            <a:avLst/>
          </a:prstGeom>
        </p:spPr>
      </p:pic>
      <p:pic>
        <p:nvPicPr>
          <p:cNvPr id="10" name="Picture 9" descr="A black and orange logo&#10;&#10;AI-generated content may be incorrect.">
            <a:extLst>
              <a:ext uri="{FF2B5EF4-FFF2-40B4-BE49-F238E27FC236}">
                <a16:creationId xmlns:a16="http://schemas.microsoft.com/office/drawing/2014/main" id="{E776C9E4-F64F-65F1-0B52-367F52DF8E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682" y="5291435"/>
            <a:ext cx="1840384" cy="970567"/>
          </a:xfrm>
          <a:prstGeom prst="rect">
            <a:avLst/>
          </a:prstGeom>
        </p:spPr>
      </p:pic>
      <p:pic>
        <p:nvPicPr>
          <p:cNvPr id="12" name="Picture 11" descr="A round white plate with a yellow elephant and a black background&#10;&#10;AI-generated content may be incorrect.">
            <a:extLst>
              <a:ext uri="{FF2B5EF4-FFF2-40B4-BE49-F238E27FC236}">
                <a16:creationId xmlns:a16="http://schemas.microsoft.com/office/drawing/2014/main" id="{DAB4E2E6-3CAD-8E3F-88DF-B098C56AED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60335" y="5239136"/>
            <a:ext cx="1134989" cy="1134989"/>
          </a:xfrm>
          <a:prstGeom prst="rect">
            <a:avLst/>
          </a:prstGeom>
        </p:spPr>
      </p:pic>
      <p:pic>
        <p:nvPicPr>
          <p:cNvPr id="14" name="Picture 13" descr="A blue letters on a black background&#10;&#10;AI-generated content may be incorrect.">
            <a:extLst>
              <a:ext uri="{FF2B5EF4-FFF2-40B4-BE49-F238E27FC236}">
                <a16:creationId xmlns:a16="http://schemas.microsoft.com/office/drawing/2014/main" id="{48B72D99-1D33-D36F-19C5-F1765B06B4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003" y="4620126"/>
            <a:ext cx="2693143" cy="557705"/>
          </a:xfrm>
          <a:prstGeom prst="rect">
            <a:avLst/>
          </a:prstGeom>
        </p:spPr>
      </p:pic>
      <p:pic>
        <p:nvPicPr>
          <p:cNvPr id="19" name="Picture 18" descr="A cartoon pig wearing blue overalls and white gloves&#10;&#10;AI-generated content may be incorrect.">
            <a:extLst>
              <a:ext uri="{FF2B5EF4-FFF2-40B4-BE49-F238E27FC236}">
                <a16:creationId xmlns:a16="http://schemas.microsoft.com/office/drawing/2014/main" id="{37D34F8F-1816-1EC2-744D-3FDEFD9220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44010" y="4455977"/>
            <a:ext cx="1616325" cy="116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085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3D2D12-D70A-0520-CC8D-99F901B4F1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53FB05F-2A10-1FE3-638F-C06F66C5E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30" y="1048870"/>
            <a:ext cx="5153762" cy="670111"/>
          </a:xfrm>
        </p:spPr>
        <p:txBody>
          <a:bodyPr anchor="ctr">
            <a:normAutofit fontScale="90000"/>
          </a:bodyPr>
          <a:lstStyle/>
          <a:p>
            <a:r>
              <a:rPr lang="en-US"/>
              <a:t>Recommendations</a:t>
            </a:r>
          </a:p>
        </p:txBody>
      </p:sp>
      <p:pic>
        <p:nvPicPr>
          <p:cNvPr id="7" name="Picture Placeholder 20" descr="Project Implementation - Key Ingredients, Process, Methods and ...">
            <a:extLst>
              <a:ext uri="{FF2B5EF4-FFF2-40B4-BE49-F238E27FC236}">
                <a16:creationId xmlns:a16="http://schemas.microsoft.com/office/drawing/2014/main" id="{BB53EA17-F05F-81DE-8B3B-C6B01B498DF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049" r="18049"/>
          <a:stretch/>
        </p:blipFill>
        <p:spPr>
          <a:xfrm>
            <a:off x="20" y="1866900"/>
            <a:ext cx="4323864" cy="3807759"/>
          </a:xfrm>
          <a:prstGeom prst="rect">
            <a:avLst/>
          </a:prstGeom>
          <a:noFill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977115-0659-875C-F3BA-0CDE80E4D0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B7E53449-E582-902F-AADD-45EDB6B57E9D}"/>
              </a:ext>
            </a:extLst>
          </p:cNvPr>
          <p:cNvSpPr>
            <a:spLocks noGrp="1"/>
          </p:cNvSpPr>
          <p:nvPr/>
        </p:nvSpPr>
        <p:spPr>
          <a:xfrm>
            <a:off x="4661201" y="2007608"/>
            <a:ext cx="6706672" cy="351164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6868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200000"/>
              </a:lnSpc>
              <a:buAutoNum type="arabicPeriod"/>
            </a:pPr>
            <a:r>
              <a:rPr lang="en-US">
                <a:ea typeface="Source Sans Pro Light"/>
              </a:rPr>
              <a:t>Driver A97 should have their license suspended and should be fired</a:t>
            </a:r>
          </a:p>
          <a:p>
            <a:pPr marL="285750" indent="-285750">
              <a:lnSpc>
                <a:spcPct val="200000"/>
              </a:lnSpc>
              <a:buAutoNum type="arabicPeriod"/>
            </a:pPr>
            <a:r>
              <a:rPr lang="en-US">
                <a:ea typeface="Source Sans Pro Light"/>
              </a:rPr>
              <a:t>Fleet managers should advise their drivers when they are entering a high-risk zone</a:t>
            </a:r>
          </a:p>
          <a:p>
            <a:pPr marL="285750" indent="-285750">
              <a:lnSpc>
                <a:spcPct val="200000"/>
              </a:lnSpc>
              <a:buAutoNum type="arabicPeriod"/>
            </a:pPr>
            <a:r>
              <a:rPr lang="en-US">
                <a:ea typeface="Source Sans Pro Light"/>
              </a:rPr>
              <a:t>Incentives for no events or improvements could be created</a:t>
            </a:r>
          </a:p>
          <a:p>
            <a:pPr marL="285750" indent="-285750">
              <a:lnSpc>
                <a:spcPct val="200000"/>
              </a:lnSpc>
              <a:buAutoNum type="arabicPeriod"/>
            </a:pPr>
            <a:r>
              <a:rPr lang="en-US">
                <a:ea typeface="Source Sans Pro Light"/>
              </a:rPr>
              <a:t>Monitor the speed of trucks throughout their routes</a:t>
            </a:r>
          </a:p>
        </p:txBody>
      </p:sp>
    </p:spTree>
    <p:extLst>
      <p:ext uri="{BB962C8B-B14F-4D97-AF65-F5344CB8AC3E}">
        <p14:creationId xmlns:p14="http://schemas.microsoft.com/office/powerpoint/2010/main" val="798321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A951FD-B055-4EE8-B6D9-62EC0F39D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20445"/>
            <a:ext cx="4114800" cy="5029200"/>
          </a:xfrm>
        </p:spPr>
        <p:txBody>
          <a:bodyPr/>
          <a:lstStyle/>
          <a:p>
            <a:r>
              <a:rPr lang="en-US"/>
              <a:t>About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C5F8EB2-8936-F0AC-DA2A-4A5609BEA7E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039867" y="1024199"/>
            <a:ext cx="7361359" cy="534294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>
                <a:ea typeface="Source Sans Pro Light"/>
              </a:rPr>
              <a:t>About: </a:t>
            </a:r>
            <a:r>
              <a:rPr lang="en-US">
                <a:ea typeface="Source Sans Pro Light"/>
              </a:rPr>
              <a:t>Arizona National Trucking (ANT) is dedicated to upholding the highest safety and compliance standards in the trucking industry. </a:t>
            </a:r>
            <a:br>
              <a:rPr lang="en-US">
                <a:ea typeface="Source Sans Pro Light"/>
              </a:rPr>
            </a:br>
            <a:endParaRPr lang="en-US" b="1">
              <a:ea typeface="Source Sans Pro Light"/>
            </a:endParaRPr>
          </a:p>
          <a:p>
            <a:pPr marL="0" indent="0">
              <a:buNone/>
            </a:pPr>
            <a:r>
              <a:rPr lang="en-US" b="1">
                <a:ea typeface="Source Sans Pro Light"/>
              </a:rPr>
              <a:t>Problem: </a:t>
            </a:r>
            <a:r>
              <a:rPr lang="en-US">
                <a:ea typeface="Source Sans Pro Light"/>
              </a:rPr>
              <a:t>With a strong commitment to minimizing risk, ANT ensures its drivers adhere to all laws and regulations to prevent accidents and maintain operational excellence.</a:t>
            </a:r>
            <a:br>
              <a:rPr lang="en-US">
                <a:ea typeface="Source Sans Pro Light"/>
              </a:rPr>
            </a:br>
            <a:endParaRPr lang="en-US">
              <a:ea typeface="Source Sans Pro Light"/>
            </a:endParaRPr>
          </a:p>
          <a:p>
            <a:pPr marL="0" indent="0">
              <a:buNone/>
            </a:pPr>
            <a:r>
              <a:rPr lang="en-US" b="1">
                <a:ea typeface="Source Sans Pro Light"/>
              </a:rPr>
              <a:t>Actions:</a:t>
            </a:r>
            <a:endParaRPr lang="en-US" b="1"/>
          </a:p>
          <a:p>
            <a:r>
              <a:rPr lang="en-US" b="1"/>
              <a:t>Risk Analysis:</a:t>
            </a:r>
            <a:r>
              <a:rPr lang="en-US"/>
              <a:t> Analyze driver risk factors using metrics such as events, distances traveled, average speeds, and mileage.</a:t>
            </a:r>
            <a:endParaRPr lang="en-US">
              <a:ea typeface="Source Sans Pro Light"/>
            </a:endParaRPr>
          </a:p>
          <a:p>
            <a:r>
              <a:rPr lang="en-US" b="1"/>
              <a:t>Risk Identification:</a:t>
            </a:r>
            <a:r>
              <a:rPr lang="en-US"/>
              <a:t> Identify high-risk drivers based on geographic location, vehicle data, mileage, gas consumption, and events.</a:t>
            </a:r>
          </a:p>
          <a:p>
            <a:r>
              <a:rPr lang="en-US" b="1"/>
              <a:t>Risk Mitigation:</a:t>
            </a:r>
            <a:r>
              <a:rPr lang="en-US"/>
              <a:t> Minimize driver risks to reduce accidents and improve safety in California's commercial trucking industry.</a:t>
            </a:r>
            <a:endParaRPr lang="en-US">
              <a:ea typeface="Source Sans Pro Light"/>
            </a:endParaRP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5545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F07059D8-4941-DB09-9681-DD64D447E319}"/>
              </a:ext>
            </a:extLst>
          </p:cNvPr>
          <p:cNvPicPr>
            <a:picLocks noGrp="1" noChangeAspect="1" noChangeArrowheads="1"/>
          </p:cNvPicPr>
          <p:nvPr>
            <p:ph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4554" y="1440773"/>
            <a:ext cx="8913484" cy="501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7">
            <a:extLst>
              <a:ext uri="{FF2B5EF4-FFF2-40B4-BE49-F238E27FC236}">
                <a16:creationId xmlns:a16="http://schemas.microsoft.com/office/drawing/2014/main" id="{E8822561-7577-5E05-F804-7295F10DA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646" y="799577"/>
            <a:ext cx="5832255" cy="540706"/>
          </a:xfrm>
        </p:spPr>
        <p:txBody>
          <a:bodyPr>
            <a:normAutofit fontScale="90000"/>
          </a:bodyPr>
          <a:lstStyle/>
          <a:p>
            <a:r>
              <a:rPr lang="en-US"/>
              <a:t>Data Processing</a:t>
            </a:r>
          </a:p>
        </p:txBody>
      </p:sp>
    </p:spTree>
    <p:extLst>
      <p:ext uri="{BB962C8B-B14F-4D97-AF65-F5344CB8AC3E}">
        <p14:creationId xmlns:p14="http://schemas.microsoft.com/office/powerpoint/2010/main" val="1427108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B0A9F6B-B714-24A4-1731-04239F0C6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948" y="705632"/>
            <a:ext cx="5811377" cy="415446"/>
          </a:xfrm>
        </p:spPr>
        <p:txBody>
          <a:bodyPr anchor="ctr">
            <a:normAutofit fontScale="90000"/>
          </a:bodyPr>
          <a:lstStyle/>
          <a:p>
            <a:r>
              <a:rPr lang="en-US"/>
              <a:t>Data Modeling</a:t>
            </a:r>
          </a:p>
        </p:txBody>
      </p:sp>
      <p:pic>
        <p:nvPicPr>
          <p:cNvPr id="2" name="Picture 1" descr="A person pointing at a graph&#10;&#10;Description automatically generated">
            <a:extLst>
              <a:ext uri="{FF2B5EF4-FFF2-40B4-BE49-F238E27FC236}">
                <a16:creationId xmlns:a16="http://schemas.microsoft.com/office/drawing/2014/main" id="{D66C88D1-B0C0-D2AB-FED4-61E62F940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3315" y="3535126"/>
            <a:ext cx="3782318" cy="3326352"/>
          </a:xfrm>
          <a:prstGeom prst="rect">
            <a:avLst/>
          </a:prstGeom>
          <a:noFill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D350C2-47A5-211F-A685-9ACD21117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5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E7945649-1D44-29A5-9F08-0A68B9F20F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06" t="16572" r="3303" b="61226"/>
          <a:stretch/>
        </p:blipFill>
        <p:spPr bwMode="auto">
          <a:xfrm>
            <a:off x="471031" y="1615178"/>
            <a:ext cx="11246470" cy="1815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48067E6-693E-D68A-844A-3F7E6DF3A9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04031"/>
              </p:ext>
            </p:extLst>
          </p:nvPr>
        </p:nvGraphicFramePr>
        <p:xfrm>
          <a:off x="602502" y="4125280"/>
          <a:ext cx="7790254" cy="1841238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895127">
                  <a:extLst>
                    <a:ext uri="{9D8B030D-6E8A-4147-A177-3AD203B41FA5}">
                      <a16:colId xmlns:a16="http://schemas.microsoft.com/office/drawing/2014/main" val="586066676"/>
                    </a:ext>
                  </a:extLst>
                </a:gridCol>
                <a:gridCol w="3895127">
                  <a:extLst>
                    <a:ext uri="{9D8B030D-6E8A-4147-A177-3AD203B41FA5}">
                      <a16:colId xmlns:a16="http://schemas.microsoft.com/office/drawing/2014/main" val="1304150637"/>
                    </a:ext>
                  </a:extLst>
                </a:gridCol>
              </a:tblGrid>
              <a:tr h="37819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/>
                        <a:t>Total # of Cities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/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955710"/>
                  </a:ext>
                </a:extLst>
              </a:tr>
              <a:tr h="36395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/>
                        <a:t>Total # of Drivers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418239"/>
                  </a:ext>
                </a:extLst>
              </a:tr>
              <a:tr h="36395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/>
                        <a:t>Total # of Truck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597935"/>
                  </a:ext>
                </a:extLst>
              </a:tr>
              <a:tr h="363951">
                <a:tc>
                  <a:txBody>
                    <a:bodyPr/>
                    <a:lstStyle/>
                    <a:p>
                      <a:r>
                        <a:rPr lang="en-US" b="1"/>
                        <a:t>Minimum Risk 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1.50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925007"/>
                  </a:ext>
                </a:extLst>
              </a:tr>
              <a:tr h="363951">
                <a:tc>
                  <a:txBody>
                    <a:bodyPr/>
                    <a:lstStyle/>
                    <a:p>
                      <a:r>
                        <a:rPr lang="en-US" b="1"/>
                        <a:t>Maximum Risk 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31.69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232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263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529533-9A71-7159-5B23-15AA60987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31E943D-2726-F2A4-CB07-9CF236DB1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/>
          <a:lstStyle/>
          <a:p>
            <a:r>
              <a:rPr lang="en-US"/>
              <a:t>High-Risk Areas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6D7704-2181-84D7-00A6-84B077CAD1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7A539C-9845-C35D-7ED6-5B529B6326CE}"/>
              </a:ext>
            </a:extLst>
          </p:cNvPr>
          <p:cNvSpPr txBox="1"/>
          <p:nvPr/>
        </p:nvSpPr>
        <p:spPr>
          <a:xfrm>
            <a:off x="6092162" y="1048634"/>
            <a:ext cx="4572000" cy="4121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25000"/>
              </a:lnSpc>
              <a:spcBef>
                <a:spcPts val="1000"/>
              </a:spcBef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Which areas pose the highest risk of driving?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  <a:ea typeface="Source Sans Pro Light"/>
            </a:endParaRPr>
          </a:p>
        </p:txBody>
      </p:sp>
      <p:pic>
        <p:nvPicPr>
          <p:cNvPr id="10" name="Picture 9" descr="A map of the state of california&#10;&#10;Description automatically generated">
            <a:extLst>
              <a:ext uri="{FF2B5EF4-FFF2-40B4-BE49-F238E27FC236}">
                <a16:creationId xmlns:a16="http://schemas.microsoft.com/office/drawing/2014/main" id="{41EE3D8E-3D7F-B8D0-2EC2-864D73E52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0791" y="2115530"/>
            <a:ext cx="3123157" cy="3785601"/>
          </a:xfrm>
          <a:prstGeom prst="rect">
            <a:avLst/>
          </a:prstGeom>
        </p:spPr>
      </p:pic>
      <p:pic>
        <p:nvPicPr>
          <p:cNvPr id="11" name="Picture 10" descr="A screen shot of a computer&#10;&#10;Description automatically generated">
            <a:extLst>
              <a:ext uri="{FF2B5EF4-FFF2-40B4-BE49-F238E27FC236}">
                <a16:creationId xmlns:a16="http://schemas.microsoft.com/office/drawing/2014/main" id="{29D14CF6-5A58-AEC6-2A05-E09D0B44FD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8508" y="5148850"/>
            <a:ext cx="1321888" cy="631260"/>
          </a:xfrm>
          <a:prstGeom prst="rect">
            <a:avLst/>
          </a:prstGeom>
        </p:spPr>
      </p:pic>
      <p:pic>
        <p:nvPicPr>
          <p:cNvPr id="12" name="Picture 11" descr="A graph of a number of cities&#10;&#10;Description automatically generated">
            <a:extLst>
              <a:ext uri="{FF2B5EF4-FFF2-40B4-BE49-F238E27FC236}">
                <a16:creationId xmlns:a16="http://schemas.microsoft.com/office/drawing/2014/main" id="{0F535C63-2CFB-3BC8-7F2A-60186F1839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117" y="2347978"/>
            <a:ext cx="6440726" cy="3435524"/>
          </a:xfrm>
          <a:prstGeom prst="rect">
            <a:avLst/>
          </a:prstGeom>
        </p:spPr>
      </p:pic>
      <p:pic>
        <p:nvPicPr>
          <p:cNvPr id="13" name="Picture 12" descr="A screenshot of a computer&#10;&#10;Description automatically generated">
            <a:extLst>
              <a:ext uri="{FF2B5EF4-FFF2-40B4-BE49-F238E27FC236}">
                <a16:creationId xmlns:a16="http://schemas.microsoft.com/office/drawing/2014/main" id="{C3D50F1E-1FCF-DC13-8063-F052632969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2864" y="4004023"/>
            <a:ext cx="1614162" cy="140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25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A03BA0-0021-B5DD-4DAB-548BF87FE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0723C8-452B-7476-7559-CCC950FAB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066D6E2-1C25-6A24-50C4-E3C48EBB6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611" y="571253"/>
            <a:ext cx="5592389" cy="56148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3A55098-5B7E-81B4-03B0-7EEA7F0288EB}"/>
              </a:ext>
            </a:extLst>
          </p:cNvPr>
          <p:cNvSpPr txBox="1"/>
          <p:nvPr/>
        </p:nvSpPr>
        <p:spPr>
          <a:xfrm>
            <a:off x="6405636" y="1346474"/>
            <a:ext cx="4572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Which types of events are most prominent?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0805CC-4E83-1532-8842-DA1861C009C3}"/>
              </a:ext>
            </a:extLst>
          </p:cNvPr>
          <p:cNvSpPr txBox="1"/>
          <p:nvPr/>
        </p:nvSpPr>
        <p:spPr>
          <a:xfrm>
            <a:off x="6282372" y="1962797"/>
            <a:ext cx="5233146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  <a:ea typeface="Source Sans Pro Light"/>
              </a:rPr>
              <a:t>Lane Departure: </a:t>
            </a:r>
            <a:endParaRPr lang="en-US" b="1">
              <a:solidFill>
                <a:schemeClr val="tx1">
                  <a:lumMod val="65000"/>
                  <a:lumOff val="35000"/>
                </a:schemeClr>
              </a:solidFill>
              <a:ea typeface="+mn-lt"/>
              <a:cs typeface="+mn-lt"/>
            </a:endParaRPr>
          </a:p>
          <a:p>
            <a:pPr marL="742950" lvl="1" indent="-285750">
              <a:buFont typeface="Courier New"/>
              <a:buChar char="o"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Implement lane departure warning systems (LDWS) and automatic lane-keeping assist in vehicles. </a:t>
            </a:r>
            <a:endParaRPr lang="en-US" b="1">
              <a:solidFill>
                <a:schemeClr val="tx1">
                  <a:lumMod val="65000"/>
                  <a:lumOff val="35000"/>
                </a:schemeClr>
              </a:solidFill>
              <a:ea typeface="+mn-lt"/>
              <a:cs typeface="+mn-lt"/>
            </a:endParaRPr>
          </a:p>
          <a:p>
            <a:pPr marL="742950" lvl="1" indent="-285750">
              <a:buFont typeface="Courier New"/>
              <a:buChar char="o"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Increase awareness campaigns focused on the dangers of lane departure, emphasizing defensive driving techniques.</a:t>
            </a:r>
            <a:endParaRPr lang="en-US" b="1">
              <a:solidFill>
                <a:schemeClr val="tx1">
                  <a:lumMod val="65000"/>
                  <a:lumOff val="35000"/>
                </a:schemeClr>
              </a:solidFill>
              <a:ea typeface="Source Sans Pro Light"/>
            </a:endParaRPr>
          </a:p>
          <a:p>
            <a:pPr marL="285750" indent="-285750">
              <a:buFont typeface="Arial"/>
              <a:buChar char="•"/>
            </a:pPr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Unsafe Following Distance:</a:t>
            </a:r>
            <a:endParaRPr lang="en-US" b="1">
              <a:solidFill>
                <a:schemeClr val="tx1">
                  <a:lumMod val="65000"/>
                  <a:lumOff val="35000"/>
                </a:schemeClr>
              </a:solidFill>
              <a:ea typeface="+mn-lt"/>
              <a:cs typeface="+mn-lt"/>
            </a:endParaRPr>
          </a:p>
          <a:p>
            <a:pPr marL="742950" lvl="1" indent="-285750">
              <a:buFont typeface="Courier New"/>
              <a:buChar char="o"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Encourage the adoption of adaptive cruise control systems to maintain safe distances automatically.</a:t>
            </a:r>
          </a:p>
          <a:p>
            <a:pPr marL="742950" lvl="1" indent="-285750">
              <a:buFont typeface="Courier New"/>
              <a:buChar char="o"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Conduct driver training programs emphasizing the "3-second rule" to maintain adequate following distance.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  <a:ea typeface="Source Sans Pro Light"/>
            </a:endParaRPr>
          </a:p>
          <a:p>
            <a:pPr marL="285750" indent="-285750">
              <a:buFont typeface="Arial"/>
              <a:buChar char="•"/>
            </a:pPr>
            <a:endParaRPr lang="en-US" b="1">
              <a:solidFill>
                <a:schemeClr val="tx1">
                  <a:lumMod val="65000"/>
                  <a:lumOff val="35000"/>
                </a:schemeClr>
              </a:solidFill>
              <a:ea typeface="Source Sans Pro Light"/>
            </a:endParaRPr>
          </a:p>
          <a:p>
            <a:pPr marL="285750" indent="-285750">
              <a:buFont typeface="Arial"/>
              <a:buChar char="•"/>
            </a:pPr>
            <a:endParaRPr lang="en-US" b="1">
              <a:solidFill>
                <a:schemeClr val="tx1">
                  <a:lumMod val="65000"/>
                  <a:lumOff val="35000"/>
                </a:schemeClr>
              </a:solidFill>
              <a:ea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689737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D29095-EB98-B70B-AAF8-8BA180626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277EB9-4B84-B4B3-F189-3F9B170DF9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58CD69-7E7B-4086-AB2F-F0FDF9A003A9}"/>
              </a:ext>
            </a:extLst>
          </p:cNvPr>
          <p:cNvSpPr txBox="1"/>
          <p:nvPr/>
        </p:nvSpPr>
        <p:spPr>
          <a:xfrm>
            <a:off x="5681382" y="1042736"/>
            <a:ext cx="6701117" cy="4121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25000"/>
              </a:lnSpc>
              <a:spcBef>
                <a:spcPts val="1000"/>
              </a:spcBef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Who are the riskiest drivers  and what events make them risky?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  <a:ea typeface="Source Sans Pro Light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4C05D5E3-3808-EF74-DA0E-8A611CCAF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/>
          <a:lstStyle/>
          <a:p>
            <a:r>
              <a:rPr lang="en-US"/>
              <a:t>High-Risk Drivers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FE5A05-6BC4-AEE3-F642-C9AF9591A7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725" y="1638822"/>
            <a:ext cx="2804057" cy="4665947"/>
          </a:xfrm>
          <a:prstGeom prst="rect">
            <a:avLst/>
          </a:prstGeom>
        </p:spPr>
      </p:pic>
      <p:pic>
        <p:nvPicPr>
          <p:cNvPr id="6" name="Picture 5" descr="A close up of a bar&#10;&#10;Description automatically generated">
            <a:extLst>
              <a:ext uri="{FF2B5EF4-FFF2-40B4-BE49-F238E27FC236}">
                <a16:creationId xmlns:a16="http://schemas.microsoft.com/office/drawing/2014/main" id="{888B752C-E54D-E4E3-A397-C0A0C4642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5417" y="5229616"/>
            <a:ext cx="1790700" cy="762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C827E4-515B-A41E-D08A-FE8C1882FC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3564" y="1628384"/>
            <a:ext cx="3042601" cy="46763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DA4BD7-A85D-2432-C503-1CE1D2F9B6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15540" y="4981966"/>
            <a:ext cx="1762125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3252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29AFB5-44A3-BA30-D060-D74CF155C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1BB816-E636-9EAE-68EB-23C2805499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39D0F2B-5622-D7FE-8BE1-294FAE4E7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446" y="1525577"/>
            <a:ext cx="4638047" cy="38369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707ABE-725F-3352-20E4-827443022468}"/>
              </a:ext>
            </a:extLst>
          </p:cNvPr>
          <p:cNvSpPr txBox="1"/>
          <p:nvPr/>
        </p:nvSpPr>
        <p:spPr>
          <a:xfrm>
            <a:off x="5777517" y="1069275"/>
            <a:ext cx="461800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What models result in the most count of events?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D59A6DBE-8D49-95B5-758A-84E04E9C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023" y="485113"/>
            <a:ext cx="5506570" cy="1531525"/>
          </a:xfrm>
        </p:spPr>
        <p:txBody>
          <a:bodyPr/>
          <a:lstStyle/>
          <a:p>
            <a:r>
              <a:rPr lang="en-US"/>
              <a:t>High-Risk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B8E031-1CBA-D33A-2923-F585DBA0B248}"/>
              </a:ext>
            </a:extLst>
          </p:cNvPr>
          <p:cNvSpPr txBox="1"/>
          <p:nvPr/>
        </p:nvSpPr>
        <p:spPr>
          <a:xfrm>
            <a:off x="5777518" y="1528717"/>
            <a:ext cx="5951503" cy="17655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Ford, Peterbilt, and Caterpillar are the models with high count of events.</a:t>
            </a:r>
          </a:p>
          <a:p>
            <a:pPr marL="742950" lvl="1" indent="-285750">
              <a:buFont typeface="Courier New"/>
              <a:buChar char="o"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Perform root cause analysis to identify specific risk factors associated with these models.</a:t>
            </a:r>
          </a:p>
          <a:p>
            <a:pPr marL="742950" lvl="1" indent="-285750">
              <a:buFont typeface="Courier New"/>
              <a:buChar char="o"/>
            </a:pPr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  <a:cs typeface="+mn-lt"/>
              </a:rPr>
              <a:t>Compare accident rates across different models and manufacturing years for deeper insights.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  <a:ea typeface="Source Sans Pro Light"/>
            </a:endParaRPr>
          </a:p>
        </p:txBody>
      </p:sp>
      <p:pic>
        <p:nvPicPr>
          <p:cNvPr id="7" name="Picture 6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ADC230C0-132B-CE90-1F21-720198CA13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327" y="3301228"/>
            <a:ext cx="5179727" cy="310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994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C380A1-1F2D-E84F-8070-08A68A02D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B8EB5D-150B-224D-F75C-02358E2EA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9A567D3E-3B3F-B20B-7C3D-496C5BDFF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2244" y="750794"/>
            <a:ext cx="9608924" cy="5558118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8614FB8-C10A-A81F-78EE-DFC376DAE4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6594" y="3868271"/>
            <a:ext cx="1676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51052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B09D"/>
      </a:accent1>
      <a:accent2>
        <a:srgbClr val="FFD7C7"/>
      </a:accent2>
      <a:accent3>
        <a:srgbClr val="FFE9E0"/>
      </a:accent3>
      <a:accent4>
        <a:srgbClr val="55736D"/>
      </a:accent4>
      <a:accent5>
        <a:srgbClr val="88A88E"/>
      </a:accent5>
      <a:accent6>
        <a:srgbClr val="E6FFFB"/>
      </a:accent6>
      <a:hlink>
        <a:srgbClr val="0563C1"/>
      </a:hlink>
      <a:folHlink>
        <a:srgbClr val="954F72"/>
      </a:folHlink>
    </a:clrScheme>
    <a:fontScheme name="Custom 116">
      <a:majorFont>
        <a:latin typeface="Bodoni MT"/>
        <a:ea typeface=""/>
        <a:cs typeface=""/>
      </a:majorFont>
      <a:minorFont>
        <a:latin typeface="Source San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66722518_win32_SD_v11" id="{6E195932-91F4-4861-8538-848409B20D97}" vid="{F5C82CE7-F5AC-4E30-975C-FD228ED220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37CDA33-9251-49D0-A51A-7888AA3E0635}">
  <ds:schemaRefs>
    <ds:schemaRef ds:uri="16c05727-aa75-4e4a-9b5f-8a80a1165891"/>
    <ds:schemaRef ds:uri="230e9df3-be65-4c73-a93b-d1236ebd677e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F796806-D3A7-49C6-9335-B8A0B9307F8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E4FA29-61E2-42A6-9537-732ED628B68D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{64855400-8337-42F7-83B2-CAF8FED19E6A}tf66722518_win32</Template>
  <TotalTime>0</TotalTime>
  <Words>368</Words>
  <Application>Microsoft Office PowerPoint</Application>
  <PresentationFormat>Widescreen</PresentationFormat>
  <Paragraphs>60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Bodoni MT</vt:lpstr>
      <vt:lpstr>Calibri</vt:lpstr>
      <vt:lpstr>Courier New</vt:lpstr>
      <vt:lpstr>Source Sans Pro Light</vt:lpstr>
      <vt:lpstr>Custom</vt:lpstr>
      <vt:lpstr>Big Data Analytics for Trucking Risk Assessment</vt:lpstr>
      <vt:lpstr>About</vt:lpstr>
      <vt:lpstr>Data Processing</vt:lpstr>
      <vt:lpstr>Data Modeling</vt:lpstr>
      <vt:lpstr>High-Risk Areas</vt:lpstr>
      <vt:lpstr>PowerPoint Presentation</vt:lpstr>
      <vt:lpstr>High-Risk Drivers</vt:lpstr>
      <vt:lpstr>High-Risk Model</vt:lpstr>
      <vt:lpstr>PowerPoint Presentation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Analytics for Trucking Risk Assessment</dc:title>
  <dc:creator>Susarla, Surya Madhuri</dc:creator>
  <cp:lastModifiedBy>., Nikhilan Velumani</cp:lastModifiedBy>
  <cp:revision>2</cp:revision>
  <dcterms:created xsi:type="dcterms:W3CDTF">2024-12-04T19:21:37Z</dcterms:created>
  <dcterms:modified xsi:type="dcterms:W3CDTF">2025-08-02T19:39:31Z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