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950 265,'48'0,"-96"0,48 0,0 0,0 0,0 0,0 0,0 0,0 0,0 0,0 0,0 0,0 0,0 0,0 0,0 0,0 0,0 0,0 0,0 0,0 0,0 0,0 0,0 0,0 0,0 0,0 0,0 0,0 0,0 0,0 0,0 0,0 0,0 0,0 0,0 0,0 0,0 0,0 0,0 0,0 0,0 0,0 0,0 0,0 0,0 0,0 0,0 0,24 0,-24 0,0 0,0 0,0 0,0 0,0 0,0 0,0-24,0 24,0 0,0 0,0 0,0 0,0 0,0 0,0-25,0 25,0 0,0 0,0 0,0 0,0 0,-24 0,24 0,0 0,0-24,0 24,0 0,0 0,0 0,0 0,0 0,-24 0,24 24,-25-24,25 0,-24 25,0-25,24 24,-24-24,24 25,-24-25,24 24,-24-24,24 25,0-25,-24 24,24-24,0 25,-24-25,24 24,-24 1,24-1,-25-24,25 25,-24-1,24 1,0-1,-24 0,24 1,0-1,-24 50,0-25,24-25,0 1,-24 24,24-25,0 1,-24-1,24 0,0 1,0-1,-24 25,24-24,0-1,0-24,0 25,0 24,0-25,0 1,0-1,0 0,0-24,0 25,0-1,0 1,0-1,0-24,0 25,0-1,0 25,0-24,0-1,0 1,0-1,0 1,0-1,-24 0,24 1,0-1,0-24,0 49,0-24,0-25,0 24,0 1,0-25,0 24,0 1,-25-25,25 24,0 1,0-25,0 0,0 0,-24 24,24-24,0 0,-24 25,0-25,24 0,-24 0,24 0,-24 0,0 0,24 0,-24 0,0 0,-1 0,1-25,24 25,-24 0,24-24,0 24,-24-25,24 25,0-24,-24-1,24-24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395 300,'47'0,"-118"0,71 0,0 0,0 0,0 0,0 0,0 0,-24 0,24 0,0 0,0 0,0-23,0 23,0 0,0 0,0 0,0-24,0 24,0 0,0 0,24 0,-24-23,0 23,0 0,24 0,-24 0,0 0,0 0,23 0,-23 23,0-23,24 0,-24 0,0 24,24-1,-24-23,0 24,0-1,0 1,0-1,0 1,0-1,0-23,0 23,-24 1,24-24,0 23,0-23,0 24,0-24,-24 23,24-23,0 0,0 24,0-24,0 0,0 0,0 0,-23 0,23 0,0 0,0 0,0 0,0 0,0 0,0 0,0 0,0 0,0 0,23 0,-23-24,0 24,0 0,0-23,24-1,-24 24,0-23,24-1,0 24,-24-23,23 0,-23 23,0-24,24 24,-24-23,24 23,-24-24,0 24,24-23,-24 23,0 0,0 0,24-24,-24 24,0 0,0 0,0-23,0 23,0 0,0 0,0 0,0 0,0 0,0 0,0 0,0 0,0 23,-24 1,24-24,0 23,0-23,-24 24,24-24,0 23,0-23,0 47,0-47,0 23,0-23,0 24,0-1,0 1,24-24,-24 23,0-23,24 0,-24 24,23-24,1 0,-24 23,48-23,-48 0,23 0,-23 0,24 0,-24 24,24-24,-24 0,24-24,23 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939 636,'48'0,"-96"0,48 0,0 0,0 0,0 0,0 0,0 0,0 0,0 0,0 0,0 0,0 0,0 0,0 0,0 0,0 0,0 0,0 0,0 0,24 0,-24 0,0 0,0 0,0 0,0 0,0 21,0-21,0 0,24 0,-24 0,0 21,0-21,24 0,-24 0,0 21,0-21,25 0,-25 0,0 0,0 21,0-21,0 0,0 0,0 0,0 0,0 0,0 0,0 0,24 0,-24 0,0 0,24 0,-24 0,24 0,0-21,-24 21,24 0,0-21,-24 21,25 0,-25 0,0 0,24 0,-24 0,24 0,-24 0,24 0,-24 0,0 0,24 0,0 0,-24 21,24-21,-24 0,0 0,25 21,-25-21,0 0,0 0,24 21,-24-21,0 0,0 0,0 0,0 0,0 0,0 0,0 0,0 0,24 0,0-21,-24 21,24 0,-24 0,0-21,24 21,-24 0,0 0,24 0,-24 0,25 0,-25 0,0 0,24 0,-24 0,24-21,0 21,-24 0,24 0,-24 0,24 0,-24 0,0 0,24 0,-24 0,0 21,0-21,0 0,0 0,25 0,-25 0,0 0,0 0,0 0,0 0,24 0,-24-21,0 21,24 0,-24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771 799,'48'0,"-96"0,48 0,0 0,0 0,0 0,0 0,0 0,0 0,0 0,0 0,0 0,0 0,24 24,-24-24,0 0,24 0,-24 0,0 0,24 0,-24 0,0 0,24-24,-24 24,0 0,24 0,-24 0,0 0,24-23,-24 23,0 0,24 0,-24-23,0 23,0 0,0-23,0 23,0 0,0-23,0 0,0 23,0 0,0 0,0-23,-24 23,24 0,-24 0,24 0,-24 23,0-23,24 23,-24 0,0-23,24 23,0 0,0-23,-24 23,24 1,0-24,0 23,0 0,0 0,0 0,0 0,0-23,0 0,24 23,-24-23,0 0,0 0,24 0,-24 0,0 0,0 0,24 0,-24 0,24 0,-24-23,0 23,24-23,-24 23,24-23,-24 23,24 0,-24-23,24 23,-24-23,0 23,24 0,-24 0,0-23,0 23,0 0,24 0,-24 0,0 0,0 0,0 0,24 0,-24 0,0 0,24 23,-24-23,24 0,-24 23,0-23,0 0,24 23,-24-23,0 23,0-23,0 0,0 0,0 23,0-23,0 0,0 0,23 0,-23 0,0 0,0 23,0-23,0 0,0 0,0-23,0 23,0 0,24-23,-24 0,0 0,24 23,-24-23,0 0,24 23,-24-24,0 24,24-23,-24 23,0-23,24 23,-24 0,24-23,-24 23,0 0,24 0,-24 0,0 0,0 0,24 0,0 0,-24 0,0 23,24-23,-24 23,0-23,24 23,-24-23,0 24,0-24,0 23,0 0,0-23,0 23,24 0,-24 0,0-23,0 23,0-23,0 0,0 0,0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811 691,'43'0,"-86"0,43 0,0 0,22-24,-22 24,0 0,0 0,0 0,0 0,0 0,0-24,0 24,0 0,0 0,0 0,0 0,0 0,0 0,0 0,0 0,0 0,0 0,0 0,0 24,0 0,0 0,0 0,0 1,0-1,0 0,0 24,0-24,0 24,0-24,0 49,-22-49,22 24,0-24,0 0,0 25,0-25,0 0,0 0,22 0,-22 0,0 0,0 0,0 1,0-25,21 24,-21-24,0 0,0 24,22-24,-22 0,0 0,0 24,22-24,-22 0,0 0,21 0,22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1324 671,'48'0,"-120"0,49-13,-1 13,-24 0,24 0,-48 0,25 0,23 0,-24 0,24 0,0 0,0 0,1 0,-1 0,24 0,-24 0,24 0,-24 0,24 0,0 0,0 0,-24 0,24 0,0 0,0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1224 665,'47'0,"-94"0,47-24,0 24,0 0,0 0,0 0,0 0,0 24,0-24,23 25,1 23,0 1,-24-25,24 25,-24-24,24 23,-1 1,-23 0,0 24,24-25,-48 50,24-25,-23-24,-1-1,0 1,0 0,0-25,-23 73,-1-72,24 23,1-23,-25-1,24 1,0-1,1 0,-1 1,0-25,0 24,0 0,1-24,-1 25,24-25,0 0,0 0,0 0,-24 0,24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1215 1414,'48'0,"-96"0,48 0,0 0,0 0,0 0,0-25,0 25,0 0,0 0,0 0,0 0,0 0,24 0,-24 0,0-24,0 24,0 0,0-24,0 24,0 0,0-24,-24 24,24 0,0 0,0-25,-23 25,-1 0,24-24,-24 24,0 0,0 0,24 0,-24 0,24 0,-24 0,24 0,-24 0,24 24,-24-24,0 0,24 25,-24-25,24 0,0 24,-24 0,0-24,24 24,0-24,0 25,-24-25,24 0,0 24,0 0,-24-24,24 24,0-24,0 25,0-25,0 24,0-24,0 0,0 0,0 24,0-24,0 0,0 24,0-24,0 0,0 0,0 0,24 25,-24-25,0 0,0 0,0 0,0 0,0 0,24 0,-24 0,0 24,0-24,24 0,-24-24,0 24,24 0,-24 0,24 0,-24-25,24 25,0 0,-24-24,24 24,0-24,-24 24,24-24,0-1,0 1,0-24,0 23,-1 1,1 0,0-25,-24 25,24-24,0 23,-24 1,24 0,-24-24,24 23,-24 1,24-24,-24 23,24 1,-24 0,0-25,24 1,-24 48,24-24,-24-1,0 1,0 24,24-24,-24 24,0-24,0 24,0 0,0-25,0 25,0 0,0-24,0 24,24 0,-24 0,0 0,0 0,0 0,0 0,0-24,0 24,0 0,0 0,0 0,0 24,-24-24,24 24,0 25,0-25,-24 0,24 1,-24-1,24 24,0-23,-24-1,24 0,-24 25,24-25,0 0,-24 25,24-25,-24 0,24 24,0-23,-24-1,24 0,0 0,-24 1,24-1,0 24,0-23,-24-1,24 0,0 0,0-24,0 25,0-25,0 24,0-24,0 24,0-24,0 0,0 24,0-24,0 0,0 25,24-25,-24 0,0 0,0 0,24 0,24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1025 716,'45'0,"-90"0,45 0,0-24,0 24,0 0,0-24,0 24,0 0,0 0,0 0,0 0,0 0,0-24,0 24,0 0,0 0,0 0,0 0,0 0,0 0,0 0,0 0,0 0,0 0,0 0,0 0,0 24,0-24,0 24,-23 0,1 25,22-25,-23 48,23-48,-23 24,23-24,0 1,-22 23,22 24,0-48,-23 0,23 1,0 23,0-24,0 0,0 0,0 0,0 0,23 25,-23-49,22 24,-22-24,0 24,23-24,-23 0,23 24,-1-24,-22 0,23 0,-23 0,22 0,-22 0,23 0,-23 0,45-24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1360 656,'47'0,"-94"0,47 0,0 0,0 0,0 0,-24 0,24 0,-24 0,1 0,-1 0,0 0,0 0,-23 0,23 0,0 0,-23 0,23 0,0 0,1 0,-1 0,24 0,-24 0,0 0,24 0,0 0,0 0,-23 0,23 0,0 0,0 0,0 0,-24 0,24 0,0 0,0 0,0 0,0 0,0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1207 676,'46'0,"-92"0,46 0,0 0,0 0,0 24,0-24,0 23,23 1,-23 0,-23 0,23-1,0 1,0 0,-23 23,23-23,0 0,-23 0,0-1,0 25,23-24,-24-1,1 1,0 0,-23 0,23-1,23-23,-23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1032 664,'42'0,"-84"0,42 0,0 0,0 0,0 0,0 0,0 0,0 0,0 0,0 0,0 0,0 0,0 0,0 0,0 0,0 0,0 0,0 0,0 0,0 0,0 0,0 0,-21 0,21 0,0 0,0 0,0 0,-21 17,21-17,0 0,0 0,0 0,0 0,0 0,0 0,0 0,0 0,0 0,-21 0,21 0,0 0,0 0,21 0,0 16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1158 662,'48'0,"-96"0,48-24,0 24,0 0,0 0,24 0,-24 0,0 0,0 0,0 0,0 0,0 0,0 0,0 0,0 24,0-24,0 25,24 47,-24-47,24-1,0 49,-24-49,24 25,0-1,0 1,-24 0,0-49,24 0,-24 24,0-24,0 0,0 0,0 24,0-24,0 0,0 0,24-24,-24 24,24-24,-24-1,0-23,24 23,-24-23,0 24,0-1,0 1,0 0,0-1,0 1,0 0,0 24,0-25,0 25,0 0,0-24,0 24,0 0,24 0,-24 0,0-24,0 24,0 0,0 24,0-24,24 24,-24 1,0-1,24 49,-24-49,24 25,-24-1,0 1,0 24,24-25,-24 1,-24 0,24 48,0-73,-24 25,24-1,-24-23,-24 47,24-47,0-1,0 0,0 1,-24 23,24-48,0 24,0-24,0 25,-24-25,24 0,0 0,24 0,-24 0,0 0,24-25,-24 25,24-24,0 24,0-24,0 24,0-24,24-1,0 1,0 0,24-1,0 1,0-24,24 23,24-23,-48 23,24 1,-48 0,24 24,-24-25,0 25,0-24,24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977 634,'47'0,"-94"0,47 0,0 0,0 20,0-20,0 0,0 0,0 0,0 0,0 20,24-20,-24 0,0 0,0 0,0 19,0-19,0 0,0 0,0 0,0 0,23 0,-23 0,0 0,0 0,24 0,-24 0,0 0,0 0,23 0,-23 0,0 0,0 0,24 0,-24 0,0 0,0 0,0 0,0 0,24 0,-24 0,0 0,0 0,23 0,-23 0,0 0,0 0,0 0,0 0,24 0,-24 0,0 0,0 0,0 0,0 0,0 0,0 0,24 20,-24-20,0 0,0 0,0 0,0 0,0 0,0 0,23 0,-23 0,0 0,0 0,24 0,-24 0,0-20,23 20,-23 0,24 0,-24 0,24 0,-24 0,0 0,0 0,23 0,-23 0,0 0,24 0,-24 0,0 0,0 0,24 0,-24 0,0 0,23 0,-23 0,0 0,0 0,0 0,0 0,24 0,-24 0,0 0,23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2094 686,'49'0,"-98"0,49 0,-24 0,-25-18,1 18,-1-19,1 19,-25 0,0 0,0 0,0-19,0 19,0 0,0 0,1 0,23 0,0 0,1 0,-1 0,25 0,0 0,-1 0,25 0,0 0,-24 0,24 0,0 0,0 0,0 0,121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1126 675,'47'0,"-94"0,24 0,23 0,0 0,0 0,0 0,0 0,-23 0,23-17,0 17,0 0,0 0,0 0,0 0,0 0,0 0,23 0,-23 17,23-17,1 0,-1 0,0 0,0 0,0 0,1 0,-1 16,0-16,0 0,0 0,-23 0,24 0,-24 0,23 0,-23 0,0 0,0 0,0 0,0 0,0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1081 682,'47'0,"-94"0,47 0,0 0,0 0,0 0,0 0,0-16,24 16,-1 0,1 0,0 0,-1-17,1 17,23 0,-23 0,0 0,23 0,-23 0,0 0,-1 0,1 0,0 0,-24 0,23 0,-23 0,0 0,24 0,-24 0,0 0,47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1206 729,'46'0,"-92"-24,46 24,0 0,0 0,0-24,23 24,-23 0,0 0,0-24,0 24,23 0,-23 0,0 0,23-24,1 24,-24 0,23 0,-23 0,23 0,-23 0,23 24,-23-24,23 0,-23 24,24-24,-24 24,0-24,23 24,-23 1,0-1,0 0,-23 24,23-24,-24 0,1 49,0-25,0-24,0 24,-1-24,1 0,0 1,0-1,23 0,-23 0,-1 0,24 0,0 0,-23 0,23-24,0 24,0-24,0 25,0-25,0 0,-23 24,23-24,0 24,23-24,-23 24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1173 674,'41'0,"-82"0,41 19,0-19,0 0,-21 0,21 0,0 0,0 0,0 0,0 0,0 0,0 0,0 0,0 0,0 0,0 0,0 19,0-19,0 0,0 0,0 0,0 0,0 0,0 0,0 0,0 0,0 0,0 0,0 0,0 0,0 0,0 0,0 0,0 0,21 0,-42 0,21 0,0 0,0 0,0 0,0 18,0-18,-20 0,20 0,0 0,-21 0,21 0,0 0,0 0,0 0,0 0,0 0,0 0,0 0,0-18,21 18,-21 0,20 0,-20-19,42 19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1007 631,'48'0,"-96"22,48-22,0 0,0 0,0 0,0 21,0-21,0 0,0 0,0 0,0 0,0 22,24-22,-24 0,0 0,0 0,0 22,0-22,0 0,24 0,-24 0,0 0,0 0,0 0,0 0,0 0,24 0,-24 0,24 0,-24 0,24 0,-24 0,0 0,0-22,0 22,24 0,-24 0,0 0,0 0,0 0,0 0,23 0,-23 0,0 0,0 0,0 0,0 0,0 0,24 0,-24 0,0 0,0 22,0-22,0 0,24 0,-24 0,0 0,0 0,0 21,0-21,0 0,0 0,0 0,0 0,0 0,0 0,0 0,0 22,24-22,-24 0,0 0,0 0,24 0,-24 0,0 0,24 0,-24 0,0-22,24 22,-24 0,24 0,-24 0,0 0,24 0,-24 0,0 0,0 0,24 0,-24 0,0 0,24 0,-24 0,0 22,24-22,-24 0,0 0,0 0,24 0,-24 0,0 0,0 0,0 0,24 21,-24-21,0 0,0 0,0 0,0 0,23 0,-23 0,24 0,-24 0,0 0,0 0,0 0,24 0,-24 0,24 0,-24 0,0 0,0 0,24 0,-24 0,0 0,0 0,24 0,-24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1039 631,'48'0,"-96"0,48 0,0 0,0 0,0 0,0 21,0-21,0 0,0 0,0 0,24 22,-24-22,0 0,0 21,0-21,0 0,24 0,-24 21,0-21,0 0,24 0,-24 0,0 21,0-21,24 0,-24 0,0 0,0 0,24 0,-24 0,24 0,-24 0,0 0,23 0,-23 0,24 0,0 0,-24 0,0 0,24 0,-24 0,24 0,-24 0,0 0,24 0,-24 0,0 0,0 0,24 0,-24 0,0 0,0 0,0 0,24 0,-24 0,0 0,0 0,0 0,24 22,-24-22,0 0,0 0,0 0,0 0,0 0,0 0,0 0,0 0,0 0,0 0,0 0,0 0,24 0,-24 0,24 0,-24 0,0 0,24-22,-24 22,24 0,-24 0,0 0,24 0,-24 0,0 0,23 0,-23 0,24 0,-24 0,0 0,24 0,-24 0,0 0,0 0,0 0,24 0,-24 0,0 0,0 0,0 0,24 0,-24 0,0 0,0 0,0 0,0 0,0 0,0 0,0 0,0 0,24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645 677,'2'0,"-4"0,2 0,0 0,0 0,0 0,0 0,0 0,0 0,0 0,0 0,0 0,0 0,0 0,0-1,0 1,0 0,0 0,0 0,0 0,0 0,0 0,0 0,0 0,0 0,0 0,0 0,0 0,0 0,0 0,0 0,0 0,0 0,0 0,0 0,0 0,0 0,0 0,0 0,0 0,0 0,0 0,0 0,0 0,0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1061 723,'48'0,"-96"0,48 0,0-23,0 23,-24 0,24 0,0 0,0 0,0 0,0-24,0 24,0 0,0 0,0 0,0 0,0 0,0 0,0 0,0 0,0 0,0 0,24 24,-24-24,0 23,24-23,-24 24,24-1,-24-23,24 47,0-23,-24-1,24-23,-24 24,24-1,-24-23,0 24,24-1,0 1,-24-24,0 0,0 23,0-23,0 24,24-24,-24 0,0 0,0 0,0 0,0 0,0 0,0 0,0 23,0-23,0 0,0 0,0 0,0 0,0 0,-24 24,0-24,24 0,-24 0,0 0,24 0,-24 23,0-23,0 0,0 0,-24 0,24 0,-23 0,23 0,0 0,0 0,0 0,0-23,0 23,0 0,-24 0,48 0,-24 0,24 0,-24 0,0-24,24 24,0 0,-24 0,24 0,0 0,0 0,0-23,-24 23,24 0,0 0,0 0,24-24,-24 24,24-23,-24-1,24 24,-24 0,24-23,-24 23,24-24,24 1,-24-1,0 24,0-23,0 23,0 0,-24-24,24 24,-24 0,24-23,-24 23,0 0,23 0,-23 0,0-24,0 24,24 0,-24 0,0 0,0-23,0 23,0 0,24 0,-24 0,0 0,0 0,0 0,0 0,0 0,0 0,0 0,0 0,24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826 705,'45'0,"-90"0,45 0,0 0,0 0,23 0,-23 0,0-23,0 23,0 0,0 0,0 0,0 0,0 0,0 0,0 0,0 0,0 0,-23 0,23 0,0 0,0 0,0 0,-22 0,22 0,0 0,-23 0,23 0,0 0,-22 0,22 23,0-23,0 0,0 0,0 0,0 0,0 0,0 0,0 23,0-23,0 0,22 24,1-1,-23-23,22 23,-22 0,23-23,-23 23,0 1,22-24,-22 23,0-23,0 23,0-23,23 0,-23 0,0 23,-23-23,23 0,0 23,0-23,0 0,-22 24,22-24,0 0,-23 0,23 23,-22-23,-1 0,23 0,0 0,-22 0,22 0,-23 0,23 0,0 0,-22 0,22 0,-23 0,23 0,0 0,0 0,-22 0,22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1782 704,'49'0,"-98"0,49 0,0 0,-24 0,24 19,-25-19,-23 0,-25 0,48 19,-23-19,-1 0,-24 0,25 0,-25 0,24 18,-24-18,24 0,1 0,-1 0,0 0,25 0,-24 0,-1 0,0 0,25 0,0 0,-1 0,1 0,24 0,-24-18,24 18,0 0,-25 0,25 0,0 0,0 0,0 0,-24 0,24 0,0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853 721,'47'0,"-94"0,47 0,0 0,0 0,0 0,0 0,0 0,0 0,0 0,0 0,0 23,24-23,-24 0,0 24,23-1,-23-23,0 23,23-23,-23 24,24-1,-24-23,0 23,23 1,-23-24,0 23,0-23,23 24,-23-24,0 23,0-23,0 23,0-23,0 0,0 0,0 24,24-24,-24 0,-24 0,24 0,0 23,0-23,0 0,0 0,0 0,-23 23,23-23,-23 0,23 0,-24 0,24 24,-23-24,0 0,23 0,-24 0,1 0,23 0,-24 0,1 0,23 0,-23 0,23 0,-24 0,24 0,0 0,-23 0,23 0,0 0,-23 0,23 0,0 0,0 0,-24 0,24 0,0 0,0 0,0 0,0 0,-23 0,23 0,0 0,0 0,0-24,0 24,0 0,0 0,0 0,0-23,0 23,0 0,0-23,0 23,23 0,-23-24,0 24,24-23,-24 23,0-23,23-1,-23 24,23-23,1-1,-24 24,0-23,23 23,-23-23,23-1,-23 24,24 0,-24-23,0 23,0 0,0-23,0 23,23 0,-23 0,0 0,0 0,0 0,0 0,0-24,0 24,24 0,-24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669 718,'43'0,"-86"0,43 0,0 0,0 0,0 0,0 0,0 0,0 0,0 0,0 0,0 0,0 0,0 0,0 0,0 0,0 0,22 0,-22 0,0 0,0 23,0-23,21 24,-21-24,0 23,0-23,0 24,0-1,0-23,0 47,22-23,-22-1,0-23,0 23,0-23,0 24,0-1,0-23,0 0,0 24,-22-24,44 23,-22-23,0 24,0-24,0 0,0 0,0 0,0 23,0-23,0 0,22 0,-22 0,0 0,21 0,-21 24,0-24,22 0,-22 0,0 0,0 0,21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415 372,'24'0,"-24"0,25 0,-25 0,24 0,1 0,-1 0,-24 0,24 0,1 0,48 0,-49 0,1 0,-1 0,25 0,-25 0,1 23,-1-23,1 0,-1 0,25 0,-25 0,1 0,23 0,-23 0,24 0,-25 0,0 0,25 0,0 0,-25 0,25 0,-25 0,1 0,-1 0,1 22,-1-22,-24 0,24 0,1 0,-25 0,49 0,-25 0,0 0,-24 0,0 0,25 0,-25 0,0-22,24 22,-24 0,0 0,0 0,0 0,25 0,-25 0,0 0,0 0,0 0,0 0,24-23,-24 23,0 0,0-22,0 22,0 0,-24-22,24 22,0 0,0-22,0 22,0 0,0-23,-25 23,25 0,0 0,0-22,0 22,0 0,0 0,0-22,-24 22,24 0,0 0,0 0,0 0,0 0,0 0,0 0,0 0,0 0,24 0,-24 0,25 0,-25 22,24-22,-24 0,24 22,-24-22,25 23,-25-23,24 0,-24 0,0 22,0-22,0 0,0 0,25 0,-25 22,0-22,-25 0,25 22,0-22,0 0,0 0,-24 23,24-23,0 0,-25 0,25 22,0-22,0 0,-24 0,24 0,0 0,0 0,0 0,0 0,0 0,-24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989 723,'47'0,"-94"0,47 0,0 0,0 0,0 0,0 0,0 0,0 0,-23 0,-1 0,1 0,0 0,-1 0,1 0,-1 13,1-13,0 0,-24 0,47 0,-23 0,23 0,-24 0,24 0,0 0,-23 0,23 0,0 0,0 0,0 0,0 0,0 0,0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701 704,'43'0,"-86"0,43 0,0 0,0 0,0 0,0 0,0 0,0 0,0 0,0 0,0 0,0 0,0 0,0 0,0 0,0 0,0 0,0 0,0 0,0 0,0 0,21 0,1 0,-22 0,21 0,-21 0,21 0,-21 0,0 0,21 0,-21 0,0 0,0 0,0 0,22 0,-22 0,0 0,0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722 713,'45'0,"-90"0,23 0,22 0,0 0,0 0,22-13,-22 13,23 0,-23 0,45 0,-45 0,22 0,1 0,-1 0,-22 0,0 0,23 0,-23 0,22 0,-22 0,0 0,23 0,-23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763 705,'39'0,"-78"0,39 0,0 0,0 0,0-24,0 24,0 0,0 0,0 0,0 0,0 0,0 0,0 0,0 0,0 0,0 0,0 24,0 0,0 0,0 25,0-25,0 0,0 0,0 0,0 24,0-24,0 0,-20 49,20-25,0-24,0 0,0 0,-20 49,20-49,0 48,0-48,0 0,0-24,0 24,0-24,0 25,0-1,0-24,0 24,0-24,0 0,0 0,0 24,0-24,0 0,0 0,0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736 737,'46'0,"-92"0,46 0,0 0,0 0,0 0,0 0,0-23,0 23,0 0,0 0,0 0,0 0,0 0,0 0,0 0,0 0,0 23,0-23,0 23,0-1,0 1,0 0,0 23,0-46,0 23,0-23,0 0,0 22,0-22,0 0,0 23,0-23,0 0,0 0,0 0,0 0,0 0,0 23,0-23,0 0,0 0,0 0,0 0,0 0,0 0,0 0,0-23,0 23,0-23,0 23,23-22,-23 22,0-23,23 0,-23 0,23 23,-23-23,0 23,23-23,0 1,-23 22,23-23,-23 23,24-23,-1 23,-23 0,0-23,23 23,-23 0,0 0,23 0,-23 0,0 0,0 0,23 0,-23 0,46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914 697,'45'0,"-90"0,45 0,0 0,0 0,0-22,0 22,0 0,0 0,0 0,0 0,0 22,0-22,-23 0,23 21,-22-21,22 22,-23 0,23-22,-22 0,22 21,-23-21,23 0,0 22,-22-22,22 0,0 0,0 0,0 21,0-21,0 0,-23 0,23 0,0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761 686,'33'0,"-66"0,33 0,0 0,0 0,0 0,0 0,0 0,0 0,0 0,0 0,0 0,0 0,0 0,0 0,0 0,0 0,0 0,0 0,0 0,0 0,0 0,0 0,0 0,0 24,0-24,17 24,-17-24,0 24,0 0,0 0,0 1,0-1,0 0,0 24,0 0,0-24,0 0,0 24,-17 1,17-25,0 0,0 0,0 0,0 24,0-24,0-24,0 24,0 0,0-24,0 49,0-49,0 24,0-24,17 24,-17-24,0 0,0 24,0-24,0 0,0 0,0 0,0 24,0-24,0 0,0 0,0 0,0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782 709,'47'0,"-94"0,47 0,0 0,0 0,0 0,0 0,0 0,0 0,0 0,0 0,0 0,0 0,0 0,0 0,0 0,0 0,0 0,23 0,-23 0,24 0,23 0,-24 0,1 0,-1 0,1 0,-1 0,0 0,1 0,23 0,-24 0,-23 0,24 0,-24 0,23 0,-23 0,0 0,0 0,24 0,-24 0,0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786 847,'45'0,"-90"0,45 0,0 0,0 0,0 0,0 0,0 0,0-21,0 21,0 0,0 0,0 0,0 0,0 0,0-22,0 22,0 0,23 0,-23 0,0-21,0 21,0 0,0 0,0 0,22 0,-22-22,0 22,0 0,0 0,0 0,0 0,0 0,0 0,0 0,0-22,0 22,0 0,0 0,0 0,0 0,23 0,-23 0,0 0,0 0,0 0,0 0,0 0,0 0,0 0,0-21,0 21,0 0,0 0,0 0,0 0,0 0,0 0,0 0,0 0,0 0,0 0,0 0,0 0,0 0,0 0,0 0,0 0,0 0,0 0,0 0,0-22,0 22,0 0,0 0,0 0,23 0,-23 0,0 0,0 0,0 0,22 0,-22 0,23 0,-23 0,0 0,22 0,-22 0,0 0,23 0,-23 0,0 22,23-22,-23 0,0 0,0 0,22 0,-22 0,0 0,0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798 716,'46'0,"-92"0,46 0,0 0,0-24,0 24,0 0,0 0,0 0,0 0,0 0,0 0,0 0,0 0,0 0,0 0,0 0,0 24,23-24,-23 24,23-24,0 23,-23 1,23 0,0-24,-23 24,23 0,-23-1,23 1,0 0,0-24,-23 24,23 0,-23-24,23 23,-23-23,0 0,0 24,23-24,-23 24,0-24,0 0,0 24,-23-24,23 24,-23-1,0 1,-23 0,46 0,-23-24,23 0,-23 24,0-24,0 23,23-23,0 0,0 0,-23 0,23 0,0 24,0-24,0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929 199,'47'0,"-94"0,47 0,0 0,-23 0,23 0,0 0,0 0,0 0,-24 0,24 0,-23 0,23 0,-24 25,1-25,-1 24,-23 25,47-24,-23 24,-1-25,24 1,0 24,-23-24,23 24,-24 0,24 25,-23-25,23 24,0-24,0 25,0-25,0 25,-24-25,24 25,24-25,-24 24,0 1,0-25,23 25,-23-25,24 98,-1-98,1 25,-1 24,-23 1,24-50,-24 0,0 0,0 0,23 0,-23 0,0 0,0-24,0 24,0 0,-23-24,23-25,0 24,0 1,-24-25,24 24,0-24,-23 25,-1-1,1-24,23 0,-24 0,24 0,-23 0,23 0,-24 0,24 0,-23-24,-1-50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1106 694,'47'0,"-94"0,47 0,0 0,0 0,0 0,0 0,0 0,0 0,0 24,0-1,24 1,-24-1,23 1,-23-1,24 1,-24-1,0 1,23-24,-23 24,24-1,-24 1,0-24,23 23,-23-23,0 24,0-24,0 23,0-23,0 0,0 0,0 24,-23-24,23 0,0 0,-24 0,24 23,-23-23,-1 0,24 24,-23-24,-1 0,1 0,-1 23,1-23,-1 0,-23 0,24 0,23 0,-24 0,24 0,-23 0,23 0,0 0,0 0,-24 0,24 0,0 0,-23 0,23 0,0 0,0 0,0 0,0 0,0 0,0 0,-24 0,24 0,0-23,0 23,0 0,0 0,0 0,24-24,-24 1,0 23,0 0,0-24,23 24,-23-23,0-1,24 24,-24-23,23-1,-23 1,0 23,24-24,-24 0,23 1,-23 23,24-24,-24 24,0-23,23 23,-23 0,0-24,0 24,0 0,0 0,24-23,-24 23,0 0,0 0,0 0,0 0,23-24,-23 24,0 0,0 0,0 0,0 0,0 0,47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1085 696,'46'0,"-92"0,46 0,0 0,0 0,-23 0,23 0,-23 0,23 0,-23 0,23 0,-23 0,23 23,0-23,-23 0,23 0,0 0,0 0,0 24,0-24,0 23,0 1,23-24,-23 23,23 1,-23-1,23 1,-23-24,23 23,-23-23,0 23,23-23,-23 24,0-24,0 47,0-47,0 0,0 23,0-23,0 0,0 24,-23-24,23 0,-23 0,23 23,-23-23,0 0,23 0,-23 24,0-24,0 0,0 0,0 0,23 0,0 0,-23 0,23 0,0 0,0 0,0 0,0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877 725,'42'0,"-84"0,42 0,0 0,0 0,0 0,0 0,0 0,0 0,0 0,0 0,0 0,21 0,-21 0,21 0,-21 0,21 0,-21 0,0 0,21 0,-21 0,0 0,21 0,-21 0,0 0,0-13,0 13,0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897 762,'46'0,"-92"0,46 0,0 0,-23 0,23 0,0 0,0 0,23-18,-23 18,23 0,0 0,-23 0,23-19,-23 19,23 0,0 0,1 0,-24 0,23 0,0 0,-23 0,46-19,-46 19,46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935 710,'39'0,"-78"0,39 0,0 0,0 0,0 0,0 0,0 0,0 0,0-24,0 24,0 0,0 0,0 0,0 0,0 24,0 25,0-1,0 0,-20 25,20-49,0 25,0-25,0 24,0-24,-20 73,20-48,0-25,0 49,0-49,0 0,0 49,0-73,0 24,0 0,0-24,0 24,0-24,0 24,0-24,0 0,0 25,0-25,0 0,0 24,0-24,0 0,0 0,0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909 725,'45'0,"-90"0,45 0,0 0,0-23,0 23,0 0,0 0,0 0,0 0,0 0,0 0,0 0,0 0,0 0,0 0,0 0,0 0,0 0,0 0,0 23,23 0,-23 0,0-1,0 1,0 0,0 0,0-23,0 23,-23 0,23-23,0 0,0 22,0-22,0 23,0-23,0 0,0 0,0 0,0 0,0 0,0 0,0 0,0 0,0 0,0 0,0 0,0 0,0-23,0 1,0 22,23-23,-23 23,0-23,0 0,22 23,-22-23,0 23,23-23,-23 23,0-22,23 22,-23-23,0 23,22-23,1 23,-23 0,0 0,0-23,22 23,-22 0,0 0,23 0,-23 0,0 0,23 0,-23 0,22 0,-22 0,0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1058 689,'45'0,"-90"0,45 0,0 0,0 0,0 0,0 0,0 0,0 0,0 0,0 0,0 0,0 0,0 0,0 0,0 0,-22 21,22-21,-22 22,0-1,22-21,0 21,-23-21,23 0,0 21,-22-21,22 0,0 0,0 22,0-22,0 0,-22 0,22 0,0 0,0 0,0 0,0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1141 679,'45'0,"-90"0,45 0,0 0,0 0,0 0,0 0,0 0,0 0,0 0,0 0,0 0,0 0,0 0,-23 0,23 24,0 1,0-1,0 0,0 0,0 1,-23 23,23 25,-23-49,23 25,0 24,0-49,-23 24,23 1,0-1,-23-23,23 23,0-24,-22 1,22 23,0-23,-23-1,23 0,0 25,-23-25,23 0,0-24,0 24,0-24,0 25,0-1,-23 0,23-24,0 0,0 0,0 24,0-24,0 0,0 0,0 0,0 0,0 0,0 25,0-25,0 0,0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1262 697,'48'0,"-96"0,48 0,0 0,0 0,0 0,0 0,0 0,0 0,0 0,0 0,24 0,-24 0,0 24,0-1,24 1,-24 0,0-1,0 1,23 0,-23-1,0 1,0 0,24-24,-24 24,0-1,24 1,-24 0,0-24,0 23,23-23,-23 24,0-24,0 24,0-24,0 0,0 0,0 23,0-23,0 0,0 0,0 24,0-24,0 0,-23 0,23 24,-24-24,24 0,-24 0,1 0,23 0,-48 0,48 0,-23 0,-1 0,1 23,23-46,-48 23,48 0,-23 0,-1 0,24 0,-24 0,24 0,-23 0,23 0,0 0,-24 0,24 0,0 0,-24 0,24-24,0 24,-23 0,23 0,0 0,0 0,0 0,0 0,0 0,0 0,0-24,-24 24,24 0,0 0,0 0,0-23,24 23,-24-24,23 0,-23 1,24 23,0-24,-24 0,23 1,1 23,23-48,-47 24,24 24,-24-23,24 23,-24-24,23 0,-23 24,24 0,-24-23,0 23,23-24,-23 24,0 0,0 0,0 0,24-24,-24 24,0 0,0 0,0 0,0 0,0 0,47 24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1034 719,'42'0,"-84"0,42 0,0 0,21 0,-21 0,0 0,0 0,0 0,0 0,0-24,0 24,0 0,0 0,0 0,0 0,0 0,0 0,0 0,0 24,0-24,-21 24,21 0,0 0,0-1,0 1,0 0,0 0,-22 0,22 24,0-24,0 0,0-1,-21 1,21 0,0-24,0 48,0-48,0 24,0 0,0-24,0 24,0-24,0 23,0-23,0 0,0 24,0-24,0 0,0 0,0 24,0-24,0 0,0 0,0 0,21 24,-21-24,0 0,22 0,-22 0,0 0,21 0,-21 0,0 0,21 0,-21 0,0 0,43-24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841 533,'47'0,"-94"-24,70 24,-23 0,0 0,24-25,-1 1,-23-1,23 1,-23 24,24-24,-24 24,0-25,0 1,0 0,0-1,0 25,0-24,0 24,0 0,0-25,0 25,-24 0,24 0,0-24,-23 24,23 0,0 0,-23 0,23 0,-47 24,24-24,23 25,-24-1,1-24,23 25,-47 23,24 50,-1-74,24 1,-23 23,23-23,0 24,0-25,-23 25,23 24,0-24,0-25,0 25,0-25,0 25,0-25,23 25,-23 0,0-25,0 25,0 0,0 24,23-49,-23 1,0 24,0-25,0 0,0 1,0-1,0 0,0-24,0 25,-23-25,23 24,0-24,0 25,-23-25,23 0,-47-25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1337 717,'47'0,"-94"0,47 0,0 0,0 0,0 0,0 0,0 0,0 0,0 0,0 0,0 0,24 0,-24 0,0 0,0 0,0 0,0 0,0 0,0 0,-24 0,1 0,-1 0,1 0,-48 0,47 0,1 0,-1 0,1 0,-1 0,1 0,23 0,-24 0,24 0,-23 0,23 0,0 0,0 0,-24-13,24 13,0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907 699,'47'0,"-94"0,47 0,0 0,0 0,0 0,0 0,0 0,0 0,0 0,0 0,0 0,23 0,-23 0,0 0,0 0,0 0,0 0,0 0,0 0,0 0,0 0,0 0,0 0,0 0,0 0,0 0,0 0,24 0,-24 0,0 0,0 0,0 0,0 0,0 0,0 0,0 0,0 0,0 0,0 0,0 0,0 0,0 0,0 0,0 0,0 0,0 0,0 0,0 0,0 0,0 0,0 0,0 0,0 0,0 0,0 0,0 0,0 0,0 0,0 0,0 0,0 0,0 0,0 0,0 0,0 0,0 0,0 0,0 0,0 0,0 0,0 0,0 0,0 0,0 0,0 0,0 0,0 0,0 0,0 0,0 0,0 0,0 0,0 0,0 0,0 0,0 0,0 23,0-23,0 0,0 0,0 0,0 0,0 24,0-24,0 0,0 0,0 23,0-23,0 0,0 23,0-23,0 0,0 0,0 24,0-24,0 0,0 23,0-23,0 0,0 23,0-23,0 0,0 0,0 24,0-24,0 23,0-23,0 0,0 23,0-23,0 0,-24 0,24 23,0-23,0 0,0 0,0 0,0 24,0-24,0 0,0 0,0 0,0 0,0 23,0-23,0 0,0 0,0 0,0 0,0 0,0 23,0-23,0 0,0 0,0 0,0 0,0 0,0 0,0 0,0 0,0 24,0-24,0 0,0 0,0 0,0 0,0 0,0 0,0 0,0 0,0 0,0 0,0 0,0 0,0 0,0 0,0 0,0 0,0 0,0 0,0 0,0 0,0 0,0 0,0 0,0 0,0 0,0 0,0 0,0 0,0 0,0-24,24 24,-24 0,0 0,0 0,0 0,0-23,0 23,0 0,0 0,0-23,0 23,23 0,-23 0,0 0,0 0,0-24,0 24,0 0,0 0,0-23,23 23,-23 0,0 0,0 0,0-23,0 23,0 0,24 0,-24 0,0-23,0 23,0 0,23 0,-23-24,0 24,0 0,0 0,0 0,0 0,0 0,23-23,-23 23,0 0,0 0,0 0,0 0,0 0,24 0,-24 0,0-23,0 23,0 0,0 0,23 0,-23 0,0 0,0 0,0-24,0 24,0 0,0 0,0 0,0 0,0 0,23 0,-23 0,0 0,0 0,0 0,0 0,0 0,0 0,0-23,23 23,-23 0,0 0,0 0,0 0,0 0,0 0,0 0,0 0,0 0,0 0,0 0,0 0,24 0,-24 0,0 0,0 0,0 0,0 0,0 0,0 0,0 0,0 0,0 0,0 0,0 0,23 0,-23-23,0 23,0 0,0 0,0 0,0 0,0 0,0 0,0 0,0 0,0 0,0 0,0 0,0 0,0 0,0 0,0 0,0 0,0 0,23 0,-23 0,0 0,0 0,0 0,0 0,0 0,0 0,0 0,0 0,0 0,0 0,0 0,0 0,24 0,-24 0,0 0,0 0,0 0,0 0,0 0,0 0,0 0,0 0,0 0,0 0,0 0,0 0,0 0,0 0,0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949 723,'49'0,"-98"0,49 0,0 0,0 0,0 0,0 0,0 0,0 0,0 0,0 0,0 0,0 0,0 0,0 22,0-22,24 0,-24 23,0-23,0 0,25 22,-25-22,0 0,24 22,-24-22,0 0,24 23,-24-23,0 0,0 0,25 0,-25 0,0 0,0 0,24 0,-24 22,0-22,25 0,-1-22,-24 22,24 0,-24 0,25 0,-1 0,-24 0,0 0,24 0,1 0,-25 0,24 0,1 0,-25 0,24 0,-24 0,24 0,-24 0,0 0,25 0,-25 0,24 0,-24 0,0 0,0 22,24-22,-24 0,0 0,0 0,0 0,25 0,-25 0,0 0,0 22,0-22,0 0,24 0,-24 0,0 0,0 0,25 0,-25 0,24 0,-24 0,0 0,24 0,-24-22,25 22,-1 0,-24 0,24 0,-24 0,25 0,-25 0,0 0,24 0,-24 0,0 22,24-22,-24 0,0 0,25 0,-25 0,0 22,24-22,-24 0,0 0,25 0,-1 0,-24 0,0 23,0-23,24 0,-24 0,0 0,25 0,-25 0,24-23,-24 23,24 0,-24 0,0 0,25 0,-25 0,0 0,24 0,-24 0,25 0,-1-22,0 22,-24 0,0 0,25 0,-25 0,0 0,24 0,0 0,-24 0,0 0,25 22,-25-22,0 0,24 0,1 0,-25 0,0 0,24 0,-24 0,24 0,-24 0,0 0,25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822 722,'48'0,"-96"0,48 0,0 0,0 0,0 0,0 0,0 0,0 0,0 0,0 0,0 0,0 0,0 0,0 22,0-22,0 0,0 0,0 0,0 23,0-23,0 0,24 22,-24-22,0 0,0 23,24-23,-24 0,0 0,25 22,-25-22,0 0,0 23,24-23,-24 0,24 0,-24 0,0 22,24-22,0 0,-24 0,25 0,-1 0,-24 0,24 0,0 0,0 0,1-22,-1 22,-24 0,24 0,0 0,0 0,-24 0,25 0,-25 0,24 0,-24 0,24 22,-24-22,0 0,24 0,-24 0,0 23,0-23,24 0,-24 0,0 0,0 22,0-22,0 0,0 0,24 0,-24 0,0 0,0 0,0 0,0 0,25 0,-25 0,0 0,0 0,24 0,-24 0,24 0,0 0,0 0,1 0,-25-22,24 22,-24 0,24 0,0 0,-24 0,24 0,-24 0,0 0,25 0,-25 0,0 0,24 0,-24 0,0 0,24 22,-24-22,0 0,24 0,-24 0,0 0,24 0,-24 0,0 0,0 0,0 0,25 0,-25 0,0 0,0 0,0 0,0 0,0 23,0-23,24 0,-24 0,0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895 722,'48'0,"-96"0,48 0,0 0,0 0,0 0,0 0,0 0,0 0,0 0,0 0,0 0,0 0,0 0,0 0,0 0,0 0,0 0,0 0,0 0,0 0,0 0,0 0,0 0,0 0,0 0,0 0,0 0,0 0,0 0,0 0,0 0,0 0,0 0,0 0,0 0,0 0,0 0,0 0,0 0,0 0,0 0,0 0,0 0,0 0,0 0,0 0,0 0,0 0,0 0,0 0,0 0,0 0,0 0,0 0,0 0,0 0,0 0,0 0,0 0,0 0,0 0,0 21,0-21,0 0,0 0,0 0,24 0,-24 20,0-20,0 0,0 0,0 0,0 0,24 21,-24-21,0 0,0 0,0 0,0 0,0 0,24 0,-24 0,0 0,0 0,0 0,0 0,0 0,0 0,0 0,25 0,-25 0,0 0,24 0,-24 0,0 0,24 0,-24 0,0 0,0-21,24 21,-24 0,0 0,0 0,24 0,-24 0,24 0,-24 0,0 0,24-20,-24 20,0 0,24 0,1 0,-25 0,0 0,24 0,-24 0,0 0,24 0,-24 0,0 0,24 0,-24 0,24 0,-24 0,0 20,0-20,0 0,24 0,-24 0,0 0,0 0,24 21,-24-21,0 0,0 0,25 0,-25 0,0 0,0 0,0 0,24 0,-24 0,24 0,-24 0,24 0,-24 0,24 0,0 0,0 0,-24 0,25 0,-1 0,-24 0,24 0,-24 0,0 0,24 0,-24 0,24 0,-24 0,0 0,0 0,24 0,-24 21,0-21,0 0,24 0,-24 0,0 0,0 0,0 0,24 0,-24 0,0 20,0-20,0 0,0 0,25 0,-25 0,0 0,0 0,0 0,24 0,-24 0,0 0,0 0,24 0,-24 0,0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193 2118,'49'0,"-98"0,49 0,0 0,0 0,0 0,0 0,0 0,0 0,0 0,0 0,0 0,0 0,0 0,0 0,0 0,0 0,0 0,0 0,0 0,0 0,0 0,0 0,0 0,0 0,0 0,0 0,0 0,0 0,0 0,0-25,0 25,24 0,-24-24,25 24,-25 0,24-25,-24 1,25 24,-25-25,0 25,24-24,-24 24,49-73,-25 48,1-24,-25 25,24-1,0 1,-24-25,25 25,-25-1,24-48,1 0,-1 24,-24 0,24 24,1-24,-1-48,-24 48,25-25,-1 50,-24-25,24 25,-24-25,0 24,25 1,-25-49,0 48,24 1,-24-1,0-24,0 25,0 0,0-25,0 0,0 24,0 25,0 0,0-24,25 24,-25 0,0-25,0 25,0 0,0 0,0 0,0 0,0 0,0-24,0 24,0 0,0 0,0 0,0 0,-25 24,25-24,0 0,-24 49,-1-49,25 25,0-1,-24 50,0-50,24 25,-25 0,1 0,24 0,-25-1,1 1,24 0,-24 0,24 0,0-25,-25 25,25 0,0 24,-24 25,24-49,0-24,0 48,0-49,0 25,0-24,0 24,0-25,0-24,0 24,0 1,24-1,-24-24,0 25,0-1,0-24,25 25,-25-25,0 0,0 24,0-24,0 0,24 0,-24 24,0-24,0 0,0 0,0 0,24 0,-24 25,0-25,25 0,-25 0,0 0,24 24,-24-24,25 0,-25 0,24 0,-24-24,24 24,1 0,-1 0,1-25,-25 25,24 0,-24 0,0 0,24-24,-24 24,0 0,0 0,25 0,-25 0,24 0,-24 0,0 0,25 24,-25-24,24 0,-24 0,0 0,24 0,-24 0,25 0,-25 0,24 0,-24 0,0 0,24-24,-24 24,0 0,0 0,25 0,-25 0,24-24,-24 24,0 0,0 0,25 0,-25 0,0 0,24 0,-24 0,0 0,24 0,-24 0,25 0,-25 0,0 24,0-24,24 0,-24 0,0 0,25 0,-25 0,24 0,-24 0,24 0,-24 0,25 0,-25 0,0 0,24 0,-24-24,0 24,25 0,-25 0,0 0,24 0,-24 0,0 0,24 0,-24 0,0 0,25 0,-25 0,24 0,-24 0,25 0,-25 0,24 0,-24 24,0-24,24 0,-24 0,0 0,25 0,-25 0,0 0,0 0,24 0,-24 0,0 0,0 0,0 0,25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252 596,'37'0,"-74"0,37 0,0 0,0 0,0 0,0 0,-19-20,19 20,0 0,0 0,0 0,0 0,0 0,0 0,0 0,0 0,0 0,0 0,0 0,0-19,0 19,0 0,0 0,0 0,0 0,0 0,0 0,0 0,0 0,0 0,0 0,0 0,0 0,0 0,0 0,0 0,0 0,0 0,0-20,0 20,0 0,0 0,0 0,0 0,0 0,0 0,0 0,0 0,0-20,0 20,0 0,19 0,-19 0,0 0,0 0,0 0,19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492 651,'48'0,"-96"0,48 0,0 0,0 0,0 0,0 0,0 0,0 0,0 0,0 0,0 0,0 0,0 24,0-24,0 24,24 24,24-1,-24 1,0-24,23 48,-23-49,-24 1,24 0,24 0,-48 0,23 0,-23-24,0 24,24-24,-24 0,0 24,0-24,0 0,0 0,24 0,-24 0,0 0,0 0,0 23,0-23,0 0,0 0,0 0,-24 0,24 24,-24-24,24 0,-23 0,-1 24,24-24,-24 0,0 0,0 0,0 24,1-24,-25 0,0 0,24 0,-23 0,23 0,0 0,24 0,-48 0,24 0,24 0,0 0,-23 0,23 0,0 0,-24 0,24 0,0 0,0 0,-24 0,24 0,0 0,0 0,0-24,0 24,0 0,-24 0,24 0,0-24,0 24,0-24,24 24,-24-23,0-1,0 24,24-24,-24 0,24 0,-1 0,-23 0,24 0,0 1,0-1,-24 0,24 0,-24 24,0-24,24 24,-24-24,0 24,0-24,23 24,-23 0,0 0,0 0,0-24,0 24,0 0,0 0,0 0,0-23,0 23,24 0,0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265 674,'38'0,"-76"0,38 0,0-24,0 24,0 0,0 0,0 0,0 0,0 0,0 0,0 24,0-24,0 24,19 0,-19 0,0-1,0 1,0 24,0 0,0-24,-19 0,19 0,0 23,0 1,0-24,0 0,0 0,0 0,0-24,0 23,0-23,0 24,0 0,0-24,19 0,-19 0,0 24,0-24,0 0,0 0,19 0,-19 0,0 0,0 0,18 0,-18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582 672,'47'0,"-94"0,47 0,0 0,0 0,0 0,0 0,0 0,0 0,0 0,0 0,0 0,0 0,-23 0,23-13,-24 13,24 0,-23 0,0 0,-1 0,1 0,-24 0,24 0,23 0,-24 0,1 0,23 0,-23 0,23 0,0 0,-24 0,24 0,0 0,0 0,0 0,0 0,0 0,-23 0,23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1104 242,'47'0,"-94"0,23 0,24 0,-24 0,-24 0,25 19,-1-19,-24 0,24 0,1 0,-25 19,24-19,0 0,1 0,-25 0,24 0,24 18,-24-18,24 0,-23 0,23 0,0 0,-24 0,24 0,0 0,-24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303 720,'48'0,"-120"0,72 0,0 0,0 0,0 0,0 0,0 0,0 0,0 0,0 0,0 0,0 0,0 0,0 0,0 0,0 0,0 0,0 0,0 0,0 0,0 0,0 0,0 0,24 0,0 0,0 0,25 0,-25 0,0 0,48-18,-48 18,24 0,25 0,-25 0,-24 0,24 0,25 0,-49-19,72 19,-72 0,0 0,1 0,-25 0,0 0,24 0,-24 0,0-19,0 19,24 0,-24 0,0 0,0 0,0 0,0 0,0 0,0 0,24 0,-24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307 657,'45'0,"-90"0,45 0,0 0,0 0,0 0,0 0,0 0,23 0,-23 23,22 1,1-24,0 23,-1 0,1-23,-23 24,45-1,-22-23,-23 23,23-23,-23 0,0 24,22-24,-22 23,0-23,0 0,0 23,-22-23,22 0,0 23,-23-23,0 24,23-24,-22 0,-1 23,23-23,-23 0,23 0,-22 23,22-23,0 0,0 0,-23 0,23 0,0 0,0 24,-23-24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399 779,'46'0,"-92"0,46 0,0 23,0-23,0 0,0 0,0 0,0 0,0 0,0 0,0 0,0 0,0 0,0 0,0 0,0 0,0 0,0 0,0 0,0 0,0-23,0 23,0 0,0 0,0-23,23 0,-23 23,0 0,0 0,23-24,-23 24,0-23,23 23,-23 0,0 0,0 0,0 0,24 0,-24-23,0 23,0 0,23 0,-23 0,23 0,-23 0,23 0,-23 0,0 0,23 23,-23-23,0 0,23 0,-23 0,0 23,0-23,23 0,-23 24,0-24,0 23,0-23,0 0,0 0,0 23,0-23,0 0,0 23,0-23,0 0,0 23,0-23,0 24,0-24,0 0,0 23,-23-23,23 0,0 23,-23-23,23 23,0-23,-23 0,23 23,-23 1,0-24,23 0,-23 0,23 0,0 0,0 0,-24 23,1-23,23 0,0 0,-23 0,23-23,0 23,-23 0,23 0,0 0,0 0,-23 0,23 0,0-24,-23 24,23 0,0 0,0-23,0 23,0 0,0-23,-23 23,23 0,0-23,0 23,0 0,0 0,23-23,-23 23,0-24,0 24,0-23,23 23,-23-23,0 23,23-23,-23 0,23 23,-23 0,0-24,0 24,0 0,23-23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626 438,'49'0,"-98"0,49 0,0 0,0 0,0 0,0 0,0 0,0 0,0 0,25 0,-25 0,0 0,0 0,0 0,0 0,0 0,0 0,0 0,0 0,0 0,0 0,0 0,0 0,0 0,0 0,0 0,0 0,0 0,0 0,0 0,0 0,0 0,24 0,-24 0,0 0,0 22,0-22,25 0,-25 0,0 23,24-23,-24 0,0 0,0 0,25 0,-25 22,24-22,-24 0,0 0,25 0,-25 0,24 0,1 0,-25 0,24 0,1 0,0 0,-1 0,-24 0,25 0,-1 0,1 0,-25 0,24 0,25-22,-24 22,-25 0,25 0,-25 0,24 0,-24 0,25 0,-1 0,-24 0,25 22,-1-22,-24 0,25 0,-1 0,-24 22,25-22,-1 0,-24 23,25-23,-25 0,25 22,-25-22,0 0,0 0,0 0,24 0,-24 22,0-22,0 0,0 0,0 0,25 0,-25 0,0 0,24 0,-24-22,0 22,25 0,-25 0,24 0,-24 0,25 0,-1 0,1-22,0 22,-1 0,1 0,-1 0,1 0,-25 0,24 0,1 0,-1 0,25 0,-24 0,0 0,-1 0,25 0,-49 22,74-22,-50 0,1 0,0 0,-25 22,49-22,-25 0,25 22,-24-22,48 0,-48 0,-25 0,25 23,-1-23,1 0,-1 0,1 0,-1 0,1 0,-1 0,1 0,0 0,24 0,-49-23,24 23,1 0,-25 0,24 0,1 0,-1 0,25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885 527,'48'0,"-96"0,48-25,0 25,0 0,24-24,-24 24,0 0,0 0,0-25,0 25,24 0,-24 0,0 0,0 0,0 0,0-24,0 24,0 0,0 0,0 0,0 0,23 0,-23 0,0 0,0 0,0 0,0 0,0 0,0 0,0 0,0 24,0 1,-23-1,23 1,0 24,-24-25,24 50,-24-25,0 0,24 24,-23 1,-1-25,0 73,1-49,23 1,-24-25,0 24,24 1,-24-25,1 24,23-24,-24 0,0 24,24-24,-23 0,23-24,-24 24,24-25,-24 1,24 24,-24 0,24-25,-23 1,23-25,0 24,0-24,0 25,0-25,0 0,-24 0,24 0,0 0,0 0,47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608 500,'46'0,"-92"0,46 0,0 0,0-24,0 24,0 0,0 0,0 0,0 0,0 0,0 0,0-23,0 23,0 0,0 0,0 0,0 0,0 0,0 0,0 0,0 0,0 0,0 0,0 0,0 0,0 0,0 0,0-23,0 23,0 0,0 0,0 0,0 0,0 0,0 0,0 0,0 0,0 0,0 0,0 0,23 23,-23-23,0 0,0 23,0-23,23 24,-23-1,23 0,-23 0,0-23,0 23,23 1,-23-24,0 23,23-23,-23 23,23 23,-23-46,0 0,0 24,0-24,23 0,-23 0,0 23,0-23,0 0,0 0,0 0,0 0,0 0,0 0,0 0,0 0,0 0,0 0,0-23,0 23,0 0,0-24,0 24,0-23,0 0,0 0,0 0,0 23,0-24,0 1,0 23,0-23,0 23,0-23,0 23,0-23,-23 23,23 0,0 0,0-24,0 24,0 0,0 0,0-23,0 23,0 0,0 0,0 0,0 0,0 0,0 0,0-23,0 23,0 0,0 0,0 0,0 0,0 0,0 0,-23 0,23 0,0 0,-23 0,23 0,-23 0,23 0,-23 0,23 0,-46 23,46-23,-23 0,23 0,-23 23,23-23,-23 0,23 0,0 0,0 0,0 0,-23 0,23 0,0 0,0 0,0 0,0 0,0 24,0-24,0 0,0 0,0 0,-23 0,23 0,0 0,0 0,0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488 404,'2'0,"-4"0,2 0,0 0,0 0,0 0,0 0,0 0,0 0,0 0,0 0,0 0,0 0,0 0,0 0,0 0,0 0,0 0,0 0,0 0,1 0,-1 0,0 0,0 0,0 0,0 0,0 0,0 0,0 0,0 0,0 0,0 0,0 0,0 0,0 0,0 0,0 0,0 0,0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760 408,'47'0,"-94"0,47 0,0 0,0 0,0 0,0 0,0 0,0 0,0 0,0 0,-23 0,23 17,0-17,0 0,0 0,-23 0,23 0,-23 0,23 0,-23 0,23 0,0 0,-24 16,24-16,0 0,-23 0,23 0,0 0,-23 0,23 0,0 0,-23 0,23 0,0 0,-23 0,23 0,0 0,-24 0,24 0,0 0,0 0,0 0,-23 0,23 0,0 0,0 0,0 0,0 0,-23 0,23 0,0 0,0 0,0 0,0 0,0 0,0 0,0 0,0 0,0 0,0 0,0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616 413,'45'0,"-90"0,45 0,0 0,0 0,0 0,0 0,0 19,0-19,0 0,0 0,0 0,0 0,0 0,0 0,0 0,0 0,0 0,0 0,0 0,0 0,0 0,0 0,0 0,0 0,0 0,0 19,0-19,0 0,0 0,0 0,0 0,0 0,0 0,0 0,0 0,0 0,0 0,0 0,0 0,0 0,0 0,0 0,0 0,0 0,0 0,23 0,-23 0,0 0,0 0,0 0,0 0,0 0,0 0,0 0,0 0,0 0,0 0,0 0,0 0,0 0,0 0,0 0,0 0,0 0,0 0,0 0,0 0,0 0,-23 0,1 0,22 0,0 0,-22 0,22 0,-22 19,22-19,0 0,-23 0,23 0,0 0,0 0,-22 0,22 0,0 0,0 0,0 0,0 0,0 0,0 0,0 0,0 0,-22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719 406,'45'0,"-90"0,22 0,23 0,0 0,0 0,0 0,0 0,-23 17,23-17,-23 0,23 0,0 0,-23 0,23 0,0 0,-23 0,23 0,0 0,-22 16,22-16,-23 0,23 0,0 0,0 0,-23 0,23 0,0 0,0 0,0 0,0 0,-23 0,23 0,0 0,0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743 238,'44'0,"-88"0,44 0,-22 24,22 0,-22 0,22-1,-22 25,0-24,22 24,-22-25,22 1,-22 0,22 0,0 0,0 0,0 23,0-23,0-24,0 24,0 0,0 0,0-1,44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557 410,'39'0,"-78"0,19 0,20 0,0 13,0-13,0 0,-20 0,20 0,0 0,0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890 402,'47'0,"-94"0,47 0,0 0,0 0,0 0,0 0,0 0,0 0,0 0,0 0,0 0,-24 0,1 0,23 0,-24 0,1 0,23 17,-24-17,-23 0,24 0,-1 0,1 0,-1 0,24 0,-23 0,23 0,0 0,-24 0,24 16,0-16,0 0,0 0,-23 0,23 0,0 0,0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620 406,'-18'0,"18"0,0 0,-19 0,19 0,0 0,0 0,-19 0,19 0,0 0,0 0,0 0,0 0,0 0,0 0,0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627 1071,'48'0,"-96"0,48 0,0 0,24 0,-24 0,0 0,0 0,0 0,0 0,0 0,0 0,0 0,0 0,0 0,0 0,0 0,0 0,0 0,0 0,0 0,0 0,0 0,0 0,0-24,0 24,24 0,-24 0,0 0,0 0,0 0,0 0,0 0,0 0,0 0,0 0,0 0,0-24,23 24,-23 0,0 0,0 0,0 0,0-25,0 25,0 0,0 0,0-24,0 24,-23 0,23-24,0 24,0 0,0 0,-24-25,24 25,0-24,-24 24,24 0,0 0,-23-24,23 24,-24 0,24 0,-24 0,1-24,23 24,-24 0,24 0,-23 0,23 0,-24 0,24 0,-24 0,1 0,23 0,-24 0,24 24,0-24,-24 0,24 0,0 0,-23 24,23-24,-24 0,24 24,0-24,-23 0,23 25,0-25,0 0,-24 24,24-24,0 24,0-24,0 0,0 25,0-25,0 0,0 24,0-24,0 24,0-24,0 0,0 24,0-24,0 25,24-25,-24 24,0-24,0 0,0 0,0 24,0-24,23 0,-23 24,0-24,0 0,0 0,0 0,24 0,-24 0,0 0,0 0,23 25,-23-25,0 0,0 0,24 0,-24 0,0-25,24 25,-24 0,0 0,23 0,-23-24,0 24,24 0,-24 0,0-24,24 24,-24 0,0 0,0-24,23 24,-23-25,24 25,-24-24,23 24,-23-24,0 24,0-24,24-1,0 1,-24 0,0-1,23 1,-23 0,24 0,-24-1,0 25,24-48,-24 24,0-1,0 1,23 0,-23-1,0 1,0 0,0 0,0-1,0 25,24-24,-24 0,0 0,0-1,0 25,0-24,0 0,0 24,0-25,0 1,0 0,0 0,0-1,0 25,0-24,0 24,0-24,23 24,-23 0,0-24,0 24,0 0,0 0,0-25,0 25,0 0,0 0,0 0,0 0,0-24,0 24,0 0,0 0,0 0,0 0,0 0,0 0,0 0,0 0,0 0,0 0,0 0,0 0,0 0,0 0,0 24,0-24,0 25,-23-1,23 0,0 0,0 1,0-1,-24 0,24 0,0 25,0-25,-23 49,23-49,0 1,0-1,-24 24,24-23,0-1,0 0,0 1,0-1,0 0,-24-24,24 24,0 1,0-1,0 0,0 0,0-24,0 25,0-1,0-24,0 24,-23-24,23 0,0 25,0-25,0 0,0 0,0 24,0-24,0 24,0-24,0 0,0 24,0-24,0 0,0 0,0 0,0 25,0-25,0 0,0 0,0 0,0 0,0 0,0 0,0 0,0 0,0 0,0 0,0 0,0 0,0 0,0 0,0 0,23 0,-23 0,24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702 210,'47'0,"-94"0,47-24,0 24,0 0,0 0,0 0,0 0,0 0,0 0,0 0,0 0,-24 0,24 24,-23-24,-1 0,0 24,24-24,-23 0,-1 24,1 0,-1-24,24 0,-24 23,24-23,-23 24,23-24,0 24,0-24,-24 24,24-24,0 0,24 24,-24-24,0 24,23 0,1-24,-24 0,24 24,-24-24,23 24,-23-24,47 23,-23 1,-24-24,24 0,-24 24,0-24,23 24,-23-24,0 0,0 24,0-24,0 24,0-24,0 24,0-24,-23 24,23-24,-24 23,24-23,-24 24,1-24,-1 0,1 24,-1-24,-23 0,47 0,-24 24,0-24,1 0,23 0,-24 0,24 0,-24-24,24 24,0 0,-23 0,23 0,0 0,0 0,-24 0,24 0,0-24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2019 264,'49'0,"-98"0,49 0,24 0,-24 0,0 0,0 0,0 0,0 0,0 0,0 0,0 0,-49 0,-49 0,49 0,0 0,-24 0,24 0,-25 0,-24 0,0-16,25 16,-25 0,-49 0,49 0,-49 0,73 0,1 0,-1 0,25 0,-24 0,-1 0,50 0,-1 0,1 0,-1 0,25 0,-24-17,24 17,-25 0,25 0,0 0,0 0,0 0,-24 0,24 0,0 0,0 0,0 0,0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627 936,'48'0,"-96"0,48 0,0-24,0 24,0 0,0 0,0-24,0 24,-24 0,24-24,0 24,0 0,0 0,0 0,0 0,0-25,0 25,-24 0,24 0,0 0,-24 0,24 0,-24 0,24 0,-24 0,0 0,24 25,-24-25,0 0,1 24,-1-24,24 24,-24-24,24 0,0 24,-24-24,24 25,-24-25,24 24,0-24,-24 24,24-24,0 24,0-24,0 25,0-25,-24 0,24 24,0-24,0 24,0-24,0 0,0 24,0-24,0 0,0 25,0-25,0 0,0 24,24-24,-24 0,0 0,0 24,0-24,0 0,24 24,-24-24,0 0,0 0,0 0,24 0,-24 25,0-25,24 0,-24 0,0-25,24 25,0 0,-24 0,0 0,23-24,1 0,-24 24,24-24,0 24,-24-25,24-23,0 48,-24-24,24-1,0 1,-24 0,24 0,-24-1,24 1,-24-24,24 23,-24 1,24-24,-24 23,24 1,-24-24,24 23,-1-47,-23 47,0 1,24 0,0-25,-24 25,0 24,24-48,-24 48,0-25,0 1,24 0,-24 24,0-24,0 24,0 0,0-25,0 25,0 0,24 0,-24 0,0-24,0 24,0 0,0 0,0 0,0 0,0 0,0 0,0 0,0 0,0 24,0 1,-24 23,24-24,0 1,0-1,-24 0,24 25,-24-25,24 0,-24 25,24-25,-24 0,24 25,0-25,-23 49,23-49,-24 0,24 0,0 1,0-1,0 0,0 0,-24 1,24-25,0 24,0 24,0-48,0 25,0-1,0-24,24 0,-24 24,0-24,0 0,0 24,0-24,0 0,0 0,0 25,24-25,-24 0,0 0,23 24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322 385,'44'0,"-88"-24,44 24,0 0,0 0,0-24,0 24,0 0,0 0,0 0,22-24,-22 24,0 0,0 0,0 0,0 0,0-23,0 23,0 0,0 0,0 0,0 0,0-24,0 24,0 0,0 0,0 0,0 0,0 0,0 0,0 0,0-24,0 24,0 0,0 0,0 0,0 0,22 24,-22-24,0 47,0-23,-22 0,22 0,0 0,0 23,0-23,-22 0,22 0,0-1,0 1,0-24,0 24,-22 24,22-25,0-23,0 24,0-24,0 24,0-24,0 24,0 0,0-24,0 0,0 0,0 23,0-23,0 0,0 0,0 24,22-24,-22 0,0 0,0 0,0 0,22 0,-22 0,22 0,-22 0,22 0,-1 0,23-24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365 283,'47'0,"-94"0,47 0,0 0,0 0,0 0,0 0,0 0,0 0,0 0,0 0,0 0,0 0,0 0,0 0,0 0,0 0,0 0,0 0,0 0,0 0,-23 0,23 0,0 0,0 0,0 0,0 0,0 0,0 0,0 0,0 0,0 0,0 0,0 0,0 0,0 0,-24 0,24 0,0 0,0 0,0 0,0 0,0 0,0 0,0 0,0 0,0 0,0 0,0 0,0 0,0 0,0 0,0 0,0 0,-23 0,23 0,0 0,0 0,0 0,0 0,0 0,0 0,0 0,0 0,0 0,23 0,-23 0,24 0,-1 0,24-16,-23 16,-1 0,1 0,-1 0,0 0,1 0,-1 0,-23 0,24 0,-1 0,-23 0,24 0,-1-17,-23 17,0 0,0 0,24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716 232,'47'0,"-94"0,47 0,0 0,0 0,0 0,0 0,0 0,0 0,0 0,0 0,0 0,0 0,0 0,-23 0,-1 0,1 0,23 0,-24 0,1 0,-1 0,1 13,-1-13,1 0,-1 0,1 0,-1 0,24 0,-23 0,23 0,0 0,-24 0,24 0,0 0,0 0,-23 0,23 0,0 0,0 0,-24 0,24 0,0 0,0 0,0 0,0 0,0 0,24-13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622 358,'47'0,"-94"0,47-23,0 23,0 0,0 0,0-23,0 23,0 0,0-24,0 24,0 0,0 0,0 0,0-23,0 23,0 0,0 0,24 0,-24 0,0 0,0 0,0-23,23 23,-23 23,0-23,24 0,-24 0,23 0,-23 23,24 1,-24-1,0 0,23 0,-23 0,0 24,-23-24,23-23,0 23,0 0,-24-23,24 24,0-24,0 0,0 23,0-23,0 0,0 0,0 0,0 0,0 0,0 0,0 0,0 0,0-23,0-1,0 24,24-23,-24 0,23 0,1 0,-24 23,23-24,-23 1,24 0,-24 23,24-23,-24 23,0-23,23 23,-23-24,0 24,0 0,24-23,-24 23,0 0,0 0,0 0,0 0,0 0,0 0,0 0,0 0,0 0,0 23,-24-23,24 24,0-24,0 23,-23 0,23 0,0-23,0 23,-24 1,24-1,0-23,0 23,0-23,0 23,24-23,-24 23,0-23,23 24,1-24,-24 0,23 0,1 0,-1 0,71-24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735 224,'47'0,"-94"0,47 0,0 0,0 0,0 0,0 0,0 0,0 0,-23 0,23 0,-24 17,1-17,-1 0,1 0,-1 0,-23 0,47 0,-24 16,1-16,-24 0,23 0,24 0,-23 0,-1 0,24 0,0 0,-23 0,23 0,0 0,0 0,0 0,0 0,0 0,-24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405 221,'37'0,"-74"0,37 0,0 0,0 0,0-24,0 24,0 0,0 0,0 0,0 0,0 0,0 0,0 0,0 0,0 0,0 0,0 0,0 0,19 24,-19 1,0-1,0 25,-19 98,19-98,0 73,0-73,0 24,-19-24,19 0,0 73,0-73,0 0,0 0,0 49,0-49,0 0,0 0,0-1,0-23,0-1,19 50,-19-50,0 25,0-24,0-1,0-24,0 49,0-25,0-24,0 25,0-1,0 1,0-25,0 24,0-24,0 0,0 25,0-25,0 0,0 0,0 0,0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434 285,'47'0,"-94"0,47 0,0-23,0 23,0 0,0 0,0 0,0 0,0 0,0 0,0 0,0 0,0 0,0 23,0-23,0 48,0-48,0 24,0-1,0 1,0 24,0-25,0 1,0 0,0 0,0 23,-24-23,24 23,0-23,0-24,0 24,0-24,0 24,0-24,0 0,0 0,0 0,0 23,0-23,0 0,0 0,0 0,0 0,0 0,0 0,0-23,0 23,0 0,0-24,0 0,24-23,-24 23,23 0,-23 0,24 1,0-1,-1-24,1 25,-24-1,24 24,-1-48,1 25,-24 23,24-24,-24 0,24 24,-24-24,23 24,-23-23,24 23,-24 0,0-24,0 24,24 0,-24 0,0 0,23-24,-23 24,24 0,-24 0,0 0,24 0,-24 0,23 0,1 0,23 24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618 198,'45'0,"-90"0,45 0,0 0,0 0,0 0,0 23,0-23,0 23,-45 0,45 0,-23 0,23 0,-22-23,-1 46,23-46,-23 23,23-23,0 0,-22 23,22-23,0 23,0-23,0 0,-23 0,23 0,0 0,0 23,0-23,0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1051 200,'48'0,"-96"0,48 0,0 0,24 0,-24 0,0 0,0 0,0 0,0 0,0 0,0 0,0 0,0 0,-24 0,24 0,-24 0,0 0,0 19,0-19,0 0,-24 0,24 19,-24-19,24 0,-48 0,48 0,-24 18,24-18,0 0,0 0,-24 0,24 0,0 0,24 0,-24 0,24 0,0 0,-24 0,24 0,0 0,0 0,0 0,-24 0,24 0,0 0,0 0,0 0,0 0,0-18,48-1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420 193,'44'0,"-88"0,44 0,0 0,0 0,0 0,0 0,22 0,-22 0,0 0,0 0,0 0,0 0,0 0,0 0,0 0,0 0,0 0,0 0,22 0,-22 0,0 23,22-23,-22 0,0 0,22 0,-22 22,0-22,0 0,21 0,-21 0,0 0,0 0,22 0,-22 23,0-23,0 0,0 0,0 0,22 0,-22 0,0 0,0 0,0 0,0 0,0 0,0 0,0 23,0-23,0 0,0 22,0-22,-22 23,22 0,0-23,-22 22,22-22,-21 0,21 23,0-23,-22 0,22 45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620 238,'45'0,"-90"0,45 0,22 0,-22 0,0 0,0 0,0 0,0-24,0 24,0 0,0 0,0 0,0 0,0 0,0 0,0 0,0 0,0 24,0-24,-22 24,22 0,-23-24,23 25,-22-1,-1 24,23-24,-22 0,22 0,-23 0,23 1,-22-1,22 24,-23-24,23 0,0 25,-22-25,22 0,0 0,22 48,-22-47,0-1,0-24,0 24,23 0,-23 0,0 0,22 0,-22 0,0-24,0 25,23-25,-23 24,0-24,22 24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505 288,'44'0,"-88"0,44-24,0 24,0 0,0 0,0 0,0-24,0 24,0 0,0 0,0 0,0 0,0-24,0 24,0 0,0 0,0 0,0 0,0 0,0 0,0 0,0 0,0 0,0 0,0 0,0 0,0 0,0 0,0 0,0 0,0 24,0 0,0 0,0 0,-23-1,23 25,0-24,0 0,0 0,0 0,-22 71,22-71,0 0,0-24,0 24,0 0,0-24,0 24,0 0,0-24,0 23,0-23,0 0,0 24,0-24,22 24,-22-24,0 0,0 0,23 0,-23 0,0 0,0 24,22-24,0 0,-22 0,23-24,-23 24,22 0,0 0,-22 0,0-24,45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454 258,'47'0,"-94"0,47 0,0 0,0 0,0 0,23 0,1-18,-24 18,23 0,0 0,-23 0,47 0,-24 0,1 0,-24 0,23-17,1 17,-1 0,-23 0,23 0,1 0,-24 0,0 0,23 0,-23 0,23 0,1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521 216,'44'0,"-88"0,44 0,0 0,0 0,0 24,0-24,22 24,0-24,1 48,-1 1,-22-25,22 0,-22 0,22 24,-22 0,0-24,23 0,-23 0,0 49,0-49,0 0,-23 24,23 0,-22 0,0-48,0 49,22-25,-23-24,23 24,-22-24,22 24,-22-24,22 0,-23 24,23-24,0 0,-22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729 248,'43'0,"-86"0,43 0,0 0,0 0,0 0,0 0,0 0,0 0,0 0,0 23,0-23,0 23,0 0,0-23,0 23,0 0,0 0,-21 1,21-1,-21 23,-1-23,22-23,0 23,-21-23,21 23,0-23,0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561 264,'0'-24,"0"24,20 0,-20 0,0-25,0 25,0 0,0 0,0 0,0 0,0 0,0 0,0-24,0 24,0 0,0 0,0 0,0 0,0 0,0 0,0 0,0 0,0 0,0 0,0 0,0 0,0 0,0 24,0 1,0-1,0 1,0-1,0 25,0-24,0 24,0 0,0 73,-20 1,20-50,0-24,0 25,-21 48,21-49,-20-24,20 25,0-25,0 0,0 24,0-24,-20-24,20 24,20-25,-20 25,0-24,0 24,0-25,0 1,0 24,20 0,-20 0,0-25,0 1,0-25,0 0,0 24,0-24,0 25,0-25,0 0,0 0,0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624 165,'47'0,"-94"0,47 0,0 0,0 0,0 0,0-24,0 24,0 0,0 0,0 0,0 0,0 0,0 0,0 0,0 0,0 0,0-23,0 23,23 0,-23 0,0 0,0 0,0 0,0 0,0 23,0 1,0-24,0 24,0 0,0 0,0-1,0 1,0 24,-23-24,23-1,0 25,0-24,-24 0,24-1,0 1,0 0,0-24,0 24,0-24,0 24,0-24,0 23,0-23,0 0,0 0,0 0,0 24,0-24,0 0,0 0,0 0,0 0,0 0,0 0,0-24,0 24,0-23,0-1,0 0,24-24,-24 25,23-1,-23 0,48-71,-48 71,23-24,1 25,-24-1,47-24,-47 24,24 24,-24-23,24 23,-24-24,24 24,-24 0,23-24,1 24,0 0,-1 0,-23 0,24 0,0 0,-1 0,-23 24,24-24,23 24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1486 55,'49'0,"-98"0,49 0,25 0,-25 0,0 0,0 0,0 0,0 0,0 0,0 0,0 0,0 0,0 0,0 0,0 0,-25 0,1 17,0-17,0 0,-24 0,23 0,-23 0,-49 16,49-16,-73 0,73 0,24 0,-25 0,1 0,-25 0,49 0,-24 0,24 0,0 0,24 0,-25 0,25 0,0 0,-24 0,24 0,0 0,-24 0,24 0,0 0,0 0,0 0,0 0,0 0,0 0,0 0,48-16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620 45,'46'0,"-92"0,46 0,0 0,0 0,0 0,0 0,23 0,0 23,-23-23,23 0,-23 24,22-24,-22 0,23 23,-23-23,23 23,0-23,-23 0,23 24,-23-24,23 0,-1 0,-22 23,0-23,0 0,0 0,23 0,-23 0,0 0,0 0,0 0,0 0,0 0,0 23,0-23,0 0,0 0,0 24,-23-24,23 23,-22-23,-1 23,0 0,0-23,0 24,23-24,-23 23,1 24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639 101,'45'0,"-90"0,45 0,0 0,0 0,0 0,0 0,0 0,0 0,0 0,0 0,0 0,0 0,0 0,0 0,0 0,23 0,22 0,-22 0,-23 0,45 0,-22-13,-23 13,22 0,1 0,-23 0,23 0,-23 0,0 0,22 0,-22 0,0 0,0 0,0 0,0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638 113,'46'0,"-92"0,46 0,0 0,0 0,0 0,0 0,0 0,23-16,-23 16,23 0,-23 0,46 0,-23 0,-23 0,23 0,0 0,-23 0,23 0,0 0,-23 0,23 0,0-17,23 17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800 214,'47'0,"-94"0,47 0,0 0,0 0,0 0,0 0,0 0,0 0,0 0,0 0,0 0,0 0,0 0,0 0,-24-23,24 23,0 0,0 0,-23 0,23-24,0 24,0 0,0 0,0-24,0 24,0 0,0-24,0 24,0-23,0 23,0 0,0-24,0 24,23 0,-23 0,0 0,0 0,24 0,-24 0,23 0,1 0,-24 0,0 24,23-24,-23 23,23-23,-23 48,0-48,0 24,0-1,0 25,0-24,0 23,-23-23,23 0,-23 23,-1-47,24 24,-23 0,-1-1,24-23,-23 24,23-24,0 24,-24-24,1 24,23-24,-24 0,24 0,0 0,0 0,-23 23,23-23,0 0,0 0,0 0,0 0,0 0,0-23,23-1,-23 24,24-24,-24 24,23-24,48-47,-71 47,23 1,1-1,-1 0,0 0,1 1,-24-1,23 0,1 0,-24 24,23-23,1-1,-24 24,0-24,23 24,-23-24,0 24,0 0,0 0,24-23,-24 23,0 0,0 0,0 0,0 0,0 0,0 0,0 0,0 0,0 0,-24 23,1 1,23 0,-24 0,1 23,23-23,0 0,-24-1,24-23,-23 24,23 0,0 0,0-24,-24 47,24-47,0 24,0 0,24-24,-24 23,0-23,0 24,0-24,23 24,-23-24,0 0,24 0,-24 24,47-24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887 98,'45'0,"-90"0,45 0,0 0,0 0,0-24,0 24,0 0,23 0,-23 0,0 0,0 0,0 0,0 0,0 0,0 0,0 0,0 0,0 0,0 0,-23 0,23 24,-23 0,23 0,-22 0,-1 0,23 0,-23 0,1 0,-1 24,23-24,-23 24,1 0,22-24,0 0,-23 48,23-48,0 0,0 0,0 0,0-24,23 24,-23-24,0 24,0-24,22 24,-22 0,23-24,-23 0,23 0,-1 24,-22-24,68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769 121,'44'0,"-88"0,44 0,0-24,0 24,0 0,0 0,0 0,0-24,0 24,0 0,0 0,0 0,0 0,0 0,0 0,0 0,0 0,0 0,0 24,0 0,0 24,-22-25,22 25,0-24,0 0,-22 0,22 0,0 24,0-25,0 1,0 0,-22 0,22 0,0 0,0-24,0 24,0-24,22 24,-22-1,0-23,0 0,0 24,0-24,0 0,22 0,-22 24,0-24,22 0,-22 24,22-24,-22 0,22 0,-22 0,0 0,22 0,-22-24,0 24,22 0,0-24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718 82,'47'0,"-117"0,70 0,0 0,0 0,0 0,0 0,0 0,23 0,-23 0,24 0,-1 13,0-13,24 0,0 0,0 0,-24 0,0 0,-23 0,24 0,-24 0,23 0,-23 0,0 0,0 0,23 0,-23 0,0 0,24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789 264,'47'0,"-94"0,47 0,0 0,0 0,0 0,0 0,0 0,0 0,0 0,0-24,0 24,0 0,0 24,0-24,0 24,23-24,-23 24,0-24,0 0,24 25,-24-1,0-24,0 0,0 0,23 0,-23 24,0-24,0 0,23 0,-23 0,0 0,23-24,-23 24,0 0,0 0,23-24,-23 24,0 0,24-25,-24 25,0-24,0 24,0 0,0 0,23-24,-23 24,0 0,0 0,0 0,0-24,0 24,0 0,0 0,0 0,0 0,0 0,0 24,0-24,-23 24,23 0,0-24,0 25,0-1,-24 48,24-48,-23 0,23 25,0-25,0 24,-23-24,23 0,-23 25,23-25,0 24,-23-24,23 24,-24-23,24-1,-23 24,23-24,0 0,-23 0,23 0,0 1,-23-25,23 24,-23 0,23-24,-24 0,24 0,0 0,0 0,-23 0,23 0,0 0,-23 0,23 0,0 0,0-24,0 24,0-24,0-1,0 25,0-24,23 0,0 0,-23 0,24 0,-1 0,0 24,0-24,0-1,-23 25,70-24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784 73,'43'0,"-86"0,43 0,0 0,0 0,0 0,0 0,0 0,0 0,0 0,0 0,0 0,0 0,0 0,0 0,0 24,22 0,-22 0,0 0,21 0,-21 0,0 0,22 49,-1-49,-21 24,0-24,0 0,0 0,0 24,0-24,-21 24,21-24,-22 25,22-25,0 0,-21 0,21-24,-22 24,22 0,-22-24,22 24,-21-24,21 0,0 24,0-24,-22 0,22 0,0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764 98,'39'0,"-78"0,39 0,0 0,0 0,20-24,-20 24,0 0,0 0,0 0,0 0,0 0,0 0,0 0,0 0,0 0,0 0,0 0,0 0,0 24,0-24,0 23,0-23,0 24,0-1,0 1,-20 47,20-24,-20-23,20-1,0-23,0 24,0 0,0-1,0 1,0 0,0-24,0 23,0-23,0 24,20-24,-20 0,0 0,20 23,-20-23,39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767 59,'37'0,"-74"0,37 0,0 0,0 0,0 0,0 0,0 0,0 0,0 0,0 0,0 0,0 0,0 0,0 0,0 0,0 0,0 0,0 0,0 0,-19 0,19 0,0 0,0 0,0 0,0 0,0 0,0 0,0 0,0 0,0 0,0 0,0 0,0 0,0 0,0 0,0 0,0 0,0 0,0 0,0 0,0 0,0 0,0 0,0 0,0 13,0-13,0 0,0 0,0 0,0 0,0 0,0 0,0 0,0 0,0 0,0 0,0 0,0 0,0 0,0 0,0 0,0 0,0 0,0 0,0 0,0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908 70,'0'-23,"0"23,0 0,0 0,0 0,0 0,0 0,0 0,0 0,0 0,0 0,0 0,0 0,0 0,24 0,-1 45,-23-45,23 23,-23-1,23-22,-23 23,23-1,1 1,-24-23,0 22,0-22,0 0,0 0,23 0,-23 23,0-23,0 0,0 0,0 0,0 0,0 0,0 0,0-23,0 23,0 0,-23-45,23 45,0-22,0 22,0-23,0 23,-24-22,24 22,0 0,0-23,0 23,0 0,0 0,0 0,-23-22,23 22,0 0,0 0,0 0,-23 0,0 22,23-22,-23 0,-1 23,24-23,-23 0,0 22,0 1,0-23,23 0,-24 22,24-22,0 0,-23 0,23 23,0-23,0 0,-23 0,23 0,0 22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769 88,'48'0,"-96"0,48 0,0 13,0-13,0 0,0 0,0 0,0 0,0 0,0 0,0 0,0 0,0 0,24 0,24 0,-24 0,47 0,-23 0,-24 0,48 0,-48 0,24 0,-24 0,24 0,-24 0,-1 0,1 0,0 0,0 0,-24 0,24 0,-24 0,0-13,24 13,-24 0,0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848 80,'42'0,"-84"0,42 0,0 0,0 0,0 0,0 0,0 0,0 0,0 0,0 0,0 0,0 24,0-24,-21 23,21 1,0-1,0 1,-21 23,21-24,0 1,0 47,0-48,-21 24,21-47,0 24,0-1,0-23,0 24,0-24,0 0,0 0,0 23,0-23,21 0,-21 0,0 0,42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1045 98,'48'0,"-96"0,48 0,0 0,0 0,0-24,0 24,0 0,0 0,0 0,24 0,-24 0,0 0,0 0,0 0,0 0,0 0,0 0,0 0,0 0,0 24,0 1,0-25,-24 48,24-48,0 25,0-1,24-24,-24 24,0 1,0-1,0 0,0-24,24 25,-24-25,0 0,24 0,-24 24,24-24,0 0,-24 0,24 0,-24-24,25 24,-1 0,-24-25,24 25,-24-24,24 24,-24-24,24 24,-24-25,0 25,24-24,-24 24,0 0,0-24,0 24,0 0,24 0,-24-25,0 25,0 0,0 0,0 0,0 0,0 0,0 0,0 25,0-25,-24 24,24 0,0 1,0-1,-24 49,0-49,24 25,0-1,-24-23,24 23,-24 1,24 24,-24 24,-1-48,25 0,-24 24,24-49,0 24,-24-23,24-1,-24 25,24-25,-24 0,24 1,-24-25,24 24,-24-24,24 24,-24-24,24 25,-24-25,0 0,24 0,-24 0,-1 0,25 0,-24 0,0-25,-24 1,48 0,-24 24,24-25,0 1,0 0,24-1,-24 1,48-25,-24 25,0 0,25-25,-1 25,0 24,0-24,-24-1,24 25,1-24,-25 24,24-24,-24 24,24-25,0 25,0 0,-23-24,-25 24,24 0,0 0,-24 0,48-24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1114 117,'47'0,"-94"0,71 0,-24 0,0-24,0 24,0 0,0 0,0 0,0 0,0 0,0 0,0 0,0 0,0 0,0 0,0 0,0 0,0 0,0 0,0-24,23 24,-23 0,0 0,0 0,-23 24,23-24,0 24,-24 1,24-1,-23 0,0 0,0 0,23 25,-23-25,-1 24,1-24,0 25,0-25,23 24,-23-24,23 25,-24-25,24 0,-23 49,23-25,-23-24,23 0,0 0,0 1,23-1,-23 0,0-24,0 24,23 0,-23-24,47 24,-24 1,23-1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944 119,'43'0,"-86"0,43 0,0-24,0 24,0 0,0 0,21 0,-21 0,0 0,0 0,0 0,0-24,0 24,0 0,0 0,0 0,0 0,0 0,0 0,0 0,0 0,0 0,0 24,-21 0,21-24,0 24,0 24,0-24,-22 0,22 0,0 24,-22-24,22 0,0 0,-21 24,21-24,0 0,0 48,-22-48,22-24,0 48,0-24,0-24,0 24,22 0,-22-24,0 24,0-24,0 0,21 0,-21 24,0-24,0 0,22 0,-22 0,0 24,22-24,-22 0,0 0,21 0,-21 0,22-24,-22 24,21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1203 116,'47'0,"-71"0,24 0,0 0,0 0,0 0,0 0,0 0,0 0,0 0,0 0,0 0,0 0,0 0,-23 0,23 0,-47-16,23 16,-23 0,24 0,0 0,-24-17,0 17,47 0,-47 0,23 0,24 0,0 0,0 0,-23 0,23 0,0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673 231,'45'0,"-90"0,45 0,0 0,0 0,0 0,0 0,0 24,0-24,22 24,-22-24,23 24,-23 1,22-1,-22 0,22 0,1 0,-23 25,22-25,-22 0,22 0,0 24,-22 1,23-1,-23 0,0 1,0-25,0 0,0 0,-23 24,23-23,-22 23,0 0,22-48,-22 24,22-24,0 25,-23-1,1-24,22 0,0 24,-22-24,22 0,0 0,0 0,0 0,0 0,0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1052 70,'45'0,"-90"0,45 0,0 0,0 0,0 0,0 0,0 0,0 0,0 0,0 0,23 24,-23 0,0 0,0 1,0-1,22 24,-22 24,0 1,0 23,0-47,-22-1,22 0,0-24,-23 25,0-25,23 0,-22 24,-1-24,23 0,-22 0,-1 1,0-25,23 24,-22-24,22 24,-23-24,23 0,0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1315 215,'48'0,"-96"0,48 0,0 0,0 0,0 0,0 0,0 0,0 0,0 0,0-24,0 24,0 0,24-24,0 24,-24-25,24 1,-24 24,0 0,0-25,24 25,-24 0,0 0,0 0,0-24,24 24,-24 0,0 0,0 0,0 0,0 24,0-24,0 25,0-1,0 1,0-1,0 0,0 25,-24-24,24 24,0-1,0 1,0 0,-24 24,24-24,-24 0,0 97,24-97,-24 24,0 98,24-98,0-24,-24-24,24 23,0-23,0-1,-24 25,24-24,0-1,0 0,-24 1,24-25,0 24,0-24,-24 0,24 25,-24-25,24 0,-48 0,48 0,-24 0,-1-25,-23 1,0 24,48-25,-24 1,0 0,0 24,24-25,-24 1,24-1,0 1,24 24,-24-25,0 1,24 0,0-1,0 1,0 24,0-25,24 1,-23 0,23-1,0 1,0 24,48-49,-72 49,48-24,-23-1,119-48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969 54,'42'0,"-84"0,42 0,0 0,0 0,0 0,0 0,0 0,0 0,0 0,0 0,0 0,0 0,0 0,0 0,0 0,-21 0,21 0,0 0,0 0,0 0,0 0,0 0,0 0,0 0,0 0,0 0,0 0,0 0,0 0,0 0,0 0,0 0,0 0,0 0,0 0,0 0,0 0,0 13,-21-13,21 0,0 0,0 0,0 0,0 0,0 0,0 0,-21 0,21 0,0 0,0 0,0 0,0 0,0 0,0 0,0 0,0 0,0 0,0 0,0 0,42-13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1225 41,'47'0,"-94"0,47 0,0 0,0 0,0 0,0 0,0 0,0 0,0 0,0 0,0 22,0-22,23 22,-23-22,0 44,0-44,0 21,0-21,24 0,-24 22,0-22,0 0,0 0,0 22,0-22,0 0,0 0,0 0,0-22,0 22,0-22,0 22,0-21,0-1,-24 22,24-22,0 22,0-22,0 22,0-22,-23 22,23 0,0 0,0 0,-23 0,23 0,-24 0,24 0,-23 0,0 22,23-22,-24 0,1 22,-24 0,24 0,-1-22,1 21,23-21,-23 22,-1-22,24 22,-23-22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917 105,'48'0,"-96"0,48 0,0 0,0 0,0 0,0 0,0 0,0 0,24 0,0 0,0 0,-24 0,47 0,-47 0,24 0,0 0,0 0,0 0,0 0,0 13,47-13,-47 0,0 0,0 0,0 0,0 0,-24 0,24 0,0 0,-1 0,-23 0,24 0,-24 0,0 0,24 0,-24 0,0 0,24-13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932 98,'47'0,"-94"0,47 0,0 0,0 0,0 0,0 0,0 0,0 0,0 0,0 0,0 0,23 0,1 0,-1 0,1 0,23 0,-24 13,1-13,22 0,-22 0,-1 0,-23 0,24 0,-1 0,-23 0,24 0,-1 0,-23 0,0 0,24-13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949 90,'46'0,"-92"0,46 0,0 0,0 24,23-24,-23 0,23 24,0 0,-23-24,22 23,1 1,0 0,0-24,-23 24,23 0,0 0,-1-1,-22 1,23 0,-23 0,0-24,0 24,0-24,0 24,0-24,0 23,-23-23,23 24,0-24,-22 24,-1 0,-23 0,23-24,23 24,-23-24,1 0,22 23,-23-23,23 0,-23 0,23 0,0 0,-23 24,23-24,0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1010 102,'47'0,"-94"0,47 0,0-24,0 24,0 0,0 0,0 0,0 24,23-24,-23 0,0 24,0 0,0 0,0-1,0 1,0 0,0 0,0 0,0 24,-23 0,23-1,0-23,0 0,0 0,0 0,-24 24,24-25,0 1,0 0,0-24,0 0,0 0,0 24,0-24,0 0,0 0,0 0,0 0,0 0,0 0,0 0,0 0,0 0,0 0,0-24,0 0,0 0,0 1,0-1,0 0,0 0,24 0,-24 0,23-24,-23 25,24-1,0 0,0 0,-1 0,-23 0,24 0,0 0,0 0,-1 1,1-1,0 24,-24 0,24 0,-24-24,23 24,-23 0,48 24,-48-24,24 0,-24 24,23-24,-23 0,24 0,0 23,23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1270 59,'46'0,"-92"0,46 0,0 0,0 0,0 0,0 0,0 0,0 0,0 0,0 0,0 0,0 0,0 0,0 0,0 0,0 0,0 0,0 23,-23 1,23-1,-23 0,23 1,-23-1,0 0,-1 1,1-1,0 1,23-1,-23 0,0 1,23-24,-23 23,23-23,-23 23,23-23,0 0,0 0,0 0,0 24,0-24,0 0,0 0,0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1608 113,'48'0,"-96"0,48 0,0 0,0 0,0 0,0 0,0 0,0 0,0 0,0 0,0 0,-24 0,0 0,-24 0,24 0,-24 0,0 0,24 0,-23 0,23 0,-24 0,24 0,-24 0,24 0,0 0,-24-18,48 18,-24 0,0 0,24 0,0 0,-24 0,24 0,0 0,-24 0,24 0,0 0,0 0,0 0,0 0,0 0,0-19,0 19,24 0,24-19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559 447,'48'0,"-96"24,48-24,0 0,-23 0,23 0,0 0,0 0,0 0,0 0,0 0,0 0,0 0,23 0,1-24,-24 24,24 0,-1-24,-23 24,0 0,24-25,-24 25,0 0,24-24,-24 24,0-24,23 24,-23 0,0-24,0 24,0 0,0 0,0-25,0 25,0 0,0-24,0 24,0 0,0-24,-23 24,23 0,0-25,0 25,0 0,-24-24,24 24,-24 0,24 0,0 0,0 0,-23 0,23 0,-24 0,24 0,-24 0,24 24,-23-24,-1 25,0-25,24 24,-23 0,23 1,-24-1,24 0,-24 0,24 1,-24 23,24-23,0-1,0 25,-23-25,23 49,0-49,-24 25,24 24,0-25,0-23,0 23,-24 1,24-1,0-23,0-1,0 25,0-25,0 0,0 25,0-49,0 24,0 0,0-24,0 25,0-1,0-24,0 0,0 24,-23-24,23 25,0-25,0 0,0 0,-24 0,0-25,1 1,-1-25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1006 950,'48'0,"-96"0,48 0,0 0,0 0,0 0,0 0,0 0,0 0,0 0,0 0,0 0,0 0,0 0,0-24,0 24,0 0,0 0,0 0,0-25,0 25,0 0,0-24,0 24,0 0,-24-24,24 24,0 0,0-24,0 24,-24 0,24 0,0-24,0 24,-24 0,24 0,0 0,-23 0,-1 0,24 0,-24 0,24 0,-24 0,24 0,0 24,-24-24,24 0,-24 0,24 24,0-24,-23 0,23 0,-24 24,24 0,-24 1,24-25,0 0,0 24,0-24,0 0,0 24,-24-24,24 0,0 24,0-24,0 0,0 24,0-24,0 0,0 25,0-25,0 0,0 0,0 0,0 24,0-24,0 0,24 0,-24 0,0 24,0-24,0 0,0 0,0 0,24 0,-24 0,0 0,0 24,24-24,-24 0,0 0,23 0,1 0,-24-24,24 24,-24 0,0 0,24 0,-24 0,0 0,24-24,-24 24,24 0,-1-24,-23 24,24-25,-24 25,24-24,-24 24,24-24,-24 24,0-24,24 24,-24-24,0-1,24 25,-1-48,-23 48,0-24,24 0,-24-1,24 1,-24 0,0 0,24 0,-24 0,0-1,24 1,-24-24,24 24,-24-1,0 1,0 24,0-24,23 0,-23 24,0-24,0 24,0-25,0 25,0-24,0 24,0-24,24 0,-24 24,0 0,0-24,0 24,0-25,0 25,0 0,0 0,0-24,0 24,0 0,0 0,0 0,0 0,0 0,0 0,0-24,0 24,0 0,0 0,0 0,0 0,0 0,0 0,0 24,0-24,0 0,-24 49,24-49,0 24,0 0,-23 0,23 25,0-25,-24 0,24 49,-24-49,24 0,0 0,-24 25,24-25,0 24,0-24,-24 49,24-49,0 0,0-24,0 24,0 1,0-1,0 0,0-24,0 48,0-23,0-1,0 0,0-24,0 24,0 0,0-24,0 0,0 25,0-25,0 24,0-24,0 0,0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1005 52,'45'0,"-90"0,45 0,0 0,0 0,22 0,-22 0,0 0,0 0,0 0,0 0,0 0,23 23,-23-23,0 0,22 24,-22-24,23 23,-23-23,22 23,-22-23,23 24,-23-24,45 23,-45 0,0-23,22 24,-22-24,23 0,-23 0,0 0,0 23,0-23,0 0,0 0,0 0,0 23,-23-23,23 0,-22 23,-1-23,1 0,22 24,-23-24,23 0,-22 0,22 23,-23-23,23 0,0 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1030 98,'46'0,"-92"0,46 0,0 0,0 0,0 0,0 0,0 0,0 0,0 0,0 0,0 0,0 0,23 0,-23 0,23 0,0 0,0 13,-23-13,23 0,0 0,1 0,-1 0,0 0,0 0,-23 0,23 0,0 0,-23 0,23 0,-23-13,0 13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1031 91,'46'0,"-92"0,46 0,0 0,23 0,-23 0,23 0,0 0,-23 0,23 0,23 0,1 0,-24 0,0 0,0 0,0 0,0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1109 272,'47'0,"-94"0,47 0,0 0,0 0,0 0,0 0,0 0,0 0,0 0,0 0,0 0,0-24,-23 24,23 0,0-23,0 23,-24 0,24-24,0 24,0 0,0-24,0 24,0-23,0 23,24-24,-24 24,0-23,0 23,0 0,23 0,-23-24,0 24,24 0,-24 0,0 0,23 0,-23 0,24 0,-24 0,47 24,-47-24,0 23,23 1,-23-1,0 1,0 0,0-1,0 1,-23 47,23-48,-24 1,24 0,-47 23,47-47,-23 24,-1-1,24-23,0 24,-23-24,23 23,0-23,-24 0,24 0,0 0,0 0,0 0,0 0,0 0,0 0,0 0,0-23,24 23,-24 0,0-24,23 1,1-1,-1 0,1 1,-1-1,1 0,-1 1,1-1,-24 1,24 23,-1-48,1 48,-24-23,23 23,-23-24,24 24,-24-24,0 24,23 0,-23 0,0-23,0 23,0 0,0 0,0 0,0 0,0 0,0 0,0 0,0 0,0 23,0-23,-23 24,23 0,-24 23,1-23,23-1,0-23,-24 24,24-1,0-23,0 24,0 0,0-24,0 23,0 1,0 0,24-1,-24-23,0 0,23 24,1-24,-24 23,23-23,1 0,-24 0,70-23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1340 89,'46'0,"-92"0,46 0,0 0,0 0,0 0,0-22,0 22,0 0,0 0,0 0,0 0,0 0,0 0,0 0,0 0,0 0,0 0,0 0,0 0,0 0,0 0,0 0,0 0,0 0,-23 0,0 22,23-22,-23 23,0-1,23 1,-24-23,1 22,23 1,-46-1,46-22,0 23,-23-23,23 0,0 22,-23-22,23 0,0 0,0 0,0 23,0-23,0 0,0 0,0 0,-23 0,23 0,0 0,0 0,0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1195 135,'43'0,"-86"0,43 0,0 0,0 0,0 0,0 0,0 0,0 0,0 0,0 0,0 0,0 0,0 0,0-23,0 23,0 0,0 0,0 0,0 0,0 0,0 0,0 0,0 0,0 0,0 0,0 0,0 0,0 0,0-24,0 24,0 0,0 0,0 0,0 0,0 0,0 0,0 0,0 0,0 0,-21 24,21-1,-21 1,21-1,0 1,-22-1,22 1,-21 23,21-23,0-1,0 1,0-1,0 1,0-24,0 47,21-47,-21 23,0-23,22 24,-22-24,0 23,0-23,21 0,-21 0,42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1157 94,'39'0,"-78"0,39 0,0 0,0 0,0 0,0 0,0 0,0-13,0 13,0 0,0 0,0 0,0 0,0 0,0 0,0 0,0 0,0 0,0 0,0 0,0 0,0 0,0 0,0 0,0 0,0 0,0 0,0 0,0 0,0 0,0 0,0 0,0 0,0 0,0 0,0 0,0 0,0 0,-20 0,20 0,0 0,0 0,0 0,-20 0,20 0,0 0,0 0,0 0,0 0,0 0,0 0,0 0,0 0,0 0,0 0,0 0,0 0,0 0,0 0,0 0,0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1252 89,'45'0,"-90"0,45 0,0 0,0 0,22 22,-22-22,0 22,23-22,-23 22,0 0,23-22,-23 22,0-22,0 0,0 22,22-22,-22 0,0 0,0 0,0 22,0-22,0 0,0 0,0 0,0 0,0 0,0 0,0 0,0 0,0-22,0 0,0 22,0-22,0 0,0 0,0 22,0-22,0 22,0 0,0 0,0-22,0 22,0 0,-22 0,22 0,0-22,0 22,0 0,0 0,-23 22,23-22,-23 0,1 22,22-22,-23 22,1-22,-1 22,23-22,-23 22,1-22,22 22,-23-22,23 0,0 0,0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1139 100,'48'0,"-96"0,48 0,0 0,0 0,0 0,0 0,0 0,0 0,0 0,0 0,24 0,0 0,0 0,0 0,-1 0,1 0,24 13,-24-13,24 0,24 0,-49 0,49 0,-24 0,-24 0,0 0,0 0,-1 0,1 0,-24 0,0 0,24 0,-24 0,0 0,24 0,-24 0,0-13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1262 91,'43'0,"-86"0,43 0,0 0,0 0,0 0,0 0,-21 0,21 24,0-1,-22-23,22 47,0-23,-22-1,22 1,0-1,-21 1,21-1,0 1,0 0,-22-1,22 1,0-1,0 1,0-24,0 23,0-23,0 24,0-24,0 0,0 0,0 0,43 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1006 235,'46'0,"-92"0,46 0,0 0,0 0,0 0,-23 0,23 24,-23-24,0 24,23-24,-23 0,23 24,-24-24,24 24,-23-24,0 24,23-24,0 24,0-24,-23 24,23-24,0 0,0 24,0-24,23 24,-23 0,0-24,23 24,-23 0,23-24,-23 24,24-24,-24 24,23-1,0 1,-23 0,23-24,-23 24,0-24,23 24,-23-24,0 24,0-24,0 24,0-24,0 24,0 0,-23-24,23 24,-23-24,23 24,-23-24,23 24,-23-24,-1 0,24 24,-23-24,0 0,23 0,-23 0,0 0,23 0,0 0,-23 0,23 0,0 0,0 0,-23 0,23 0,0 0,-23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1478 89,'47'0,"-70"0,23 0,0 0,0 0,0 0,0 0,0 0,0 0,0 0,0 0,0 0,0 24,0 1,0-25,0 24,0-24,0 24,0 25,0-49,0 24,0 25,0-25,0-24,23 25,-23-25,0 24,0-24,0 0,24 0,0 24,0-24,-24 0,24 0,0-24,0 24,0-24,-24 24,24-25,-24 25,24-24,-24 0,24-1,-24 25,0 0,0-24,0 24,24 0,-24-24,0 24,0 0,0 0,0 0,0 0,0 0,0 0,0 0,0 24,0 0,0 1,0-1,0 0,0 1,-24-1,24 24,-24-23,24 23,-24 1,0 0,24-1,-24 25,0-24,0 0,0-1,0 1,0 24,-23 0,23-49,24 0,-24 25,0-25,24 1,-24-1,0-24,0 24,24-24,-24 25,0-25,24 0,-24 0,0 0,24-25,-24 25,24 0,-24-24,24 24,-24-49,0 25,24 0,0-1,0 1,0 0,0-1,24 1,-24 0,24 0,0-1,72-48,-72 73,24-24,48 0,-49-1,1 25,0 0,0-24,-48 24,48 0,48-24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1409 93,'45'0,"-90"0,45 0,0 0,0 0,0 0,0-23,0 23,0 0,0 0,22 0,-22 0,0 0,0 0,0 0,0 0,0 0,0 0,0 0,0 0,0 0,0 0,0 0,0 0,0 0,0 0,0 0,0 0,0 0,0 23,0 0,-22-23,22 24,-23 22,0-23,0 0,0 1,23-1,-23-23,1 23,22 0,-23-23,23 23,-23 1,23-24,0 0,0 0,0 23,-23-23,23 0,0 0,0 0,0 0,0 0,0 0,0 0,0 0,0 0,46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1596 336,'48'0,"-96"0,48 0,0 0,0 0,0 0,0 0,0 0,0 0,0-25,0 25,0-24,24 24,-24-24,0 24,24-25,-24 1,0 24,24-25,-24 1,0 24,24-24,-24 24,0 0,0-25,24 25,-24 0,0-24,0 24,0 0,24 0,-24 0,0 0,0 0,24 24,-24 1,0-25,24 24,-24 25,0-25,0 1,0 48,0-49,0 0,0 25,-24-24,0 72,24-48,-24 24,0-24,24-1,-24 1,0-25,24 25,-24-24,24 23,-24 25,0-48,24-1,-24 25,24-25,0 1,-24 23,24-23,-24 24,0-49,24 24,0 0,-24-24,24 0,-24 25,24-25,-25 0,1 0,24 0,-48 0,24-25,0 1,24 24,-24-24,0-1,24 1,-24-1,24 1,0 0,0-1,0-23,24 23,-24 1,24-1,0 1,0 24,24-24,-24-1,25 25,-25-24,96 0,-72 24,0-25,0 25,0-24,1 24,-25 0,0 0,48-25,-24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1258 81,'37'0,"-74"0,37 0,0 0,0 0,0 0,0 0,0 0,0 0,0 0,0 0,0 0,0 0,0 0,0 0,0 0,0 0,0 0,0 0,0 0,0 0,0 0,0 13,0-13,-19 0,19 0,0 0,0 0,0 0,0 0,0 0,0 0,0 0,0 0,0 0,0 0,0 0,0 0,0 0,0 0,0 0,0 0,0 0,0 0,0 0,0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1487 66,'47'0,"-94"0,47 0,0 0,0 0,0 0,0 0,0 0,23 22,-23 1,0-1,24 0,-24-22,0 23,0-1,0-22,23 22,-23-22,0 22,0-22,0 0,0 0,0 23,0-23,0 0,0 0,0 0,0 0,0 0,0 0,0 0,0 0,0 0,0-23,0 23,0-22,0 22,0-22,0 22,0-22,0 22,-23-23,23 23,0 0,0-22,0 22,-24 0,24 0,0 0,-23 0,23 0,-46 0,23 22,-1-22,-22 23,46-1,-23-22,0 22,-1-22,24 22,-46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977 198,'48'0,"-96"0,48 0,0 0,0 0,0 0,0 0,0 0,0 0,0 0,0 0,0 0,0 0,0 0,0-24,0 24,0 0,0 0,0 0,0 0,0 0,0 0,0 0,0 0,0 0,0 0,0 24,0-24,0 24,24-24,-24 23,0 1,0-24,0 24,0 0,0-1,0 1,0 24,0-1,0-23,0 0,0 0,0 0,0-24,0 23,0 1,0-24,0 24,0-24,0 24,0-24,0 23,0-23,0 0,0 0,0 0,0 24,0-24,0 0,0 0,0 0,0 0,0 0,0 0,0 0,0 0,0 0,0-47,24 23,-24 0,0 0,24 1,-24-1,24 0,0 0,0 0,-24 1,23-1,1 0,0 0,-24 0,24 1,24-1,-48 0,24 0,-24 24,24 0,0-23,-24 23,24 0,-24-24,24 24,0 0,-24 0,24 24,0-24,-24 0,23 0,1 0,-24 23,24-23,0 0,0 24,-24-24,0 0,0 0,24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1719 216,'48'0,"-96"0,48 0,0 0,0 0,0 0,0 0,0 0,0 0,0 0,0 0,0 0,24 0,-24 0,0 0,-48 0,24 0,-25 0,25 0,-24 0,24 0,-24 0,24 0,-24-19,-1 19,1 0,24 0,-24 0,-48 0,72 0,-1 0,1 0,0 0,0 0,24 0,0 0,-24 0,24 0,0 0,0 0,-24 0,24 0,0 0,0-19,24 19,24-19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994 177,'46'0,"-92"0,46-23,0 23,23 0,-23 0,0 0,0 0,0 0,0 0,0 0,0 23,23-23,0 0,-23 23,23-23,0 23,0-23,1 22,-1 1,0-23,-23 0,46 23,-46-23,23 23,-23-23,0 0,23 0,-23 0,0 0,0 0,0 0,0 0,0 23,0-23,0 0,0 0,0 0,-23 0,23 0,-23 0,23 23,-23-23,23 0,-23 0,23 0,0 0,-23 22,23-22,-23 0,23 0,-24 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1122 165,'44'0,"-88"0,44 0,0 0,0 0,0 0,0 0,0 0,0 0,0 0,0 0,0 0,0 0,0 21,0-21,0 0,-21 20,21-20,0 0,-22 21,22-21,-22 21,22-21,-22 0,22 20,0-20,0 0,0 0,0 0,-22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1175 179,'45'0,"-90"0,67 0,-22 0,0-24,0 24,0 0,0 0,0 0,0 0,0 0,0 0,0 0,0 0,0 0,0 0,0 24,0 25,-22-24,22 23,0-23,0-1,0 25,0-25,0 25,-22 49,22-25,-22-24,22 0,0-1,-23 26,23-26,-22 1,22 0,-22 24,22-24,0-25,0 25,-23 24,23-48,0 23,0-23,0 24,0-25,0 0,-22-24,22 25,0-25,0 24,0-24,0 0,0 0,0 25,0-25,0 0,0 0,0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1038 372,'47'0,"-94"0,47 0,0 0,0 0,0 0,0 0,0 0,0 0,0 0,0 0,0 0,0 0,0 0,0 0,0 0,0 0,0 0,0 0,0 0,0 0,24 0,-24 0,0 0,0 0,0 0,0 0,0 0,0-23,0 23,0 0,0 0,0 0,0 0,0 0,0 0,0 0,0 0,0 0,0-24,0 24,0 0,0 0,-24 0,24 0,0 0,-24 0,24 0,-24-24,24 24,0 0,0 0,-24 0,0 0,24 0,-23 0,23 0,-24 0,24 0,0 0,-24 0,0 0,24 0,0 0,-24 0,24 24,-24-24,24 0,-23 0,23 0,-24 0,24 24,-24-24,24 0,-24 0,24 0,0 0,-24 23,24-23,0 0,-24 0,24 0,0 24,0-24,-23 0,23 24,0-24,-24 0,24 24,0-24,-24 23,24 1,0 0,-24-24,24 24,0 0,0-24,0 23,0-23,0 24,0-24,0 24,0-24,24 0,-24 24,0-24,0 24,0-24,0 0,0 23,0-23,24 0,-24 0,0 24,0-24,0 0,24 24,-24-24,0 0,0 0,0 0,23 24,-23-24,0 0,0 0,24 0,-24 23,0-23,24 0,-24 0,0 0,24 0,-24 0,0 0,24 0,-24 24,0-24,24 0,-24-24,0 24,47 0,-47 0,24 0,-24 0,24 0,-24 0,24 0,-24 0,0 0,24 0,-24 0,23 0,-23-23,0 23,24 0,0 0,-24 0,0 0,24 0,-24-24,0 24,24 0,-24 0,0 0,0 0,24-24,-24 24,23 0,-23 0,0 0,0 0,0 0,0 0,0 0,0 0,0 0,0 0,0 0,24-24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1047 446,'44'0,"-88"0,44 0,0 0,0-25,22 25,-22 0,0 0,0-24,0 24,0 0,0-24,0 24,0-25,0 25,0-24,0-1,0 25,0-24,0 24,22 0,-22-24,0 24,0-25,0 25,0 0,0-24,22 24,-22 0,0-25,0 25,0 0,0 0,0-24,0 24,0 0,0 0,0 0,0 0,0 24,22-24,-22 25,0 24,0-25,0 25,0 48,-22 25,22-73,-22 24,22-24,-22 97,0-97,22 0,-22 24,22-24,0 24,-22-24,22-25,0 25,0-25,-22 25,22-24,0-1,0 0,0-24,-22 25,22-25,0 24,0-24,0 0,0 0,0 25,0-25,0 0,0 0,0 0,0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1318 198,'47'0,"-94"0,47 0,0 0,0 17,0-17,0 0,0 0,0 0,0 0,-23 0,0 0,0 0,0 16,23-16,-24 0,1 0,23 0,-23 0,23 0,-46 0,46 0,-24 0,24 0,-23 0,23 0,-23 0,23 0,0-16,0 16,46-17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1374 191,'47'0,"-94"0,47 0,0 0,0 0,0 0,0 0,0 0,0 0,0 0,-23 0,-1 0,1 0,0 0,-1 0,1 0,-1 0,1 0,0 0,-24 0,24 0,23 0,-24 0,24 0,0 0,-23 0,23 0,0 0,0 0,0 0,0 0,0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1065 1090,'49'0,"-98"0,49 0,25 24,-25-24,0 25,0-1,0 1,0-1,24 1,-24-1,0 49,25-48,-25-1,0 1,0-1,25 0,-25 25,0-24,24-1,1 25,-25-25,0-24,25 25,-25-1,0-24,24 25,-24-25,0 0,0 0,0 0,0 0,0 0,0 0,25 0,-25 0,0 0,0-25,0 1,25 24,-25-25,0-48,0 49,0-1,24-48,-24 0,0-1,0 50,0-25,0 0,0 0,-24-48,24 48,0 0,-25-24,25 48,0-23,-25 23,25-24,0 25,0-1,0-23,0 23,-24 1,24-1,0-24,0 25,0 0,0-1,0 25,0-49,0 49,24-48,-24 48,0-25,0 25,0 0,-24 0,24-24,0 24,0 0,0 0,0-25,0 25,0 0,0 0,0 0,0-24,0 24,0 0,0 0,0 0,24 0,-24 0,0 0,0 0,0 0,0-25,0 25,0 0,0 0,0 0,0 0,0 0,25 0,-25 0,25 0,-25 0,24 0,1 0,0 0,-25 0,24 0,1 0,0 0,24 0,-24 0,-1 0,-24 0,25 0,0 0,-1 0,1 0,0 0,-1 0,1 0,0 0,-1 0,1 0,24 0,-24 0,0 25,24-25,-24 0,73 0,26 0,24-25,-50 25,-48 0,-1 0,-24 0,24 0,-24 0,24 0,0 0,-24-24,24 24,-24 0,49 0,-25 0,-24 0,0 0,24 0,-24 0,24 0,-24 0,-1 0,26 0,-26 0,1 0,24 0,1 24,-26-24,26 0,-1 0,25 0,-25 0,1 0,-1 0,0 25,1-25,-1 0,0 0,1 0,196 0,-196 0,73-25,-49 25,25 0,-1 0,-73 0,49 0,-25 0,1 0,-26 0,1-24,-25 24,49 0,-49 0,25 0,0 0,-25 0,24 0,-24 0,25 0,-25 0,0 0,0 0,25 0,-25 0,0 0,0 0,0 0,24 0,-24 0,0 0,0 0,0 0,0 0,0 0,0 0,0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1166 331,'47'0,"-94"0,47 0,0 0,0 0,0 0,0 23,0-23,0 0,0 0,0 0,0 0,0 0,0 0,0 0,0 0,0 0,0 0,0 0,0 0,0 0,0 0,0 0,0 0,-24 0,24 0,0 0,0 0,0 0,0 0,-24 0,24-23,0 23,-24 0,24 0,0-24,0 24,0 0,0 0,0-24,0 24,0 0,0-24,0 24,0 0,0-23,24 23,-24-24,0 24,24 0,-24 0,0-24,24 24,-24 0,0 0,0 0,23 0,1 0,-24 0,24 0,0 0,-24 24,24-24,0 0,-24 24,23-24,-23 0,0 23,24-23,-24 24,0 0,0 0,24-24,-24 23,0-23,0 24,-24 0,24-24,0 48,-24-48,24 23,-23 1,23 0,-24-24,24 24,-24-1,0 1,24-24,-24 24,24-24,-24 0,24 24,0-24,0 0,-23 0,23 23,0-23,0 0,0 0,0 0,-24 0,24 0,0 24,0-24,0 0,0 0,0 0,0 0,0 0,0-24,24 1,-24 23,23-24,1 0,0 24,-24-24,24 1,0-1,0 0,-1 0,1 1,0 23,0-24,0 0,0 0,-24 24,24-24,-1 24,-23-23,24 23,-24 0,0-24,0 24,24 0,-24 0,0 0,0 0,0 0,0 0,0 0,0 0,0 0,0 0,-24 24,24-1,-24 1,24-24,0 24,-23 0,23 0,0-24,0 23,0-23,-24 24,24 0,0-24,24 0,-24 24,0-24,0 23,47 1,-47-24,24 0,0 0,-24 0,24 0,-24 24,24-24,-24-24,23 24,-23 0,48-24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1323 225,'45'0,"-90"0,45 0,0 0,0 0,0 0,0 0,0 0,0 0,0 0,0 0,0 0,0 0,0 0,22-23,-22 23,0 0,0 0,0 0,0 0,0 0,0 0,0 0,0 0,0 0,0 0,0 0,0 0,0 0,0 0,0 0,0 0,0 0,0 0,0 0,0 0,0 0,0 0,0 0,0 0,0 0,0 0,0 0,0 0,0 0,0 0,0 0,0 0,0 0,0 0,0 0,0 0,0 0,0 0,0-23,0 23,0 0,0 0,0 0,0 0,0 0,0 0,0 0,0 0,0 0,0 0,0 0,0 0,0 0,0 0,0 0,0 0,0 0,0 0,0 0,-22 23,22-23,0 23,-23 0,0-23,23 22,-23 1,23-23,-23 23,23 0,-23-23,1 23,22 0,-23-23,0 45,23-45,0 0,0 0,0 0,-23 23,23-23,0 0,0 0,0 0,0 0,0 0,0 0,0 0,0 0,0 0,0 0,0 0,0 0,0 0,0 0,0 0,0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1206 193,'45'0,"-90"0,45 0,0 0,0 0,0 0,0 0,0-23,0 23,0 0,0 0,0 0,0 0,0 0,23 0,-23 0,0 0,0 0,0 0,0 0,22 0,-22 0,23 23,-23-23,0 24,0-1,0-23,0 23,0-23,0 24,0-1,-23 0,23 1,0-24,-22 23,22-23,-23 24,23-1,-22 0,-1 1,23-24,0 0,0 0,0 0,-22 23,22-23,0 0,0 0,0 0,0 0,0 0,0 0,0 0,0 23,0-23,0 0,0 0,0 0,22 0,-22 0,0 0,23 24,-23-24,22 0,1 0,-23 0,22 0,1 0,-23 0,22 0,-22 0,23 0,-23 0,0 0,0 0,0 0,22 0,-22 0,23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1153 213,'47'0,"-94"0,47 0,0 0,0 0,0 0,0 0,0 0,0 0,0 0,0 0,0 0,24 0,-1 0,1 0,-24 0,24 0,-1 0,1 0,0 0,-1 0,1 0,0 0,0 0,-1 0,1 0,0 0,-24 0,23 0,-23 0,24 0,0 0,-24 0,23 0,-23 0,0 0,24 0,-24 0,0 0,0 0,24 0,-24 0,0 0,23 0,-23-13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1222 215,'0'-23,"0"23,0 0,0 0,0 0,0 0,0 0,0 0,-19 23,19-23,0 0,0 0,0 24,0-24,0 0,0 23,-19 0,19 1,0-1,0 0,0-23,0 47,-19-23,19 22,0-46,0 0,0 24,0-24,0 23,0-23,0 23,0-23,0 0,0 0,19 0,-19 24,0-24,0 0,0 0,0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1368 189,'48'0,"-96"0,48 0,0 0,0 0,0 0,0 0,0 0,0 0,0 0,0 0,0 0,0 0,0 0,0 24,24 1,-24-1,0-24,0 24,0 0,24 25,-24-25,0 1,24-1,-24-24,0 24,24-24,-24 24,0-24,0 0,24 25,-24-25,0 0,24 0,-24 0,23 0,-23 0,0 0,24 0,-24-25,24 25,-24-24,0 24,24 0,-24-24,0 24,24-24,-24 24,0-25,0 25,0 0,0 0,24 0,-24-24,0 24,0 0,0 0,0 0,0 0,0 0,0 0,0 0,0 24,0 1,0 23,-24-24,24 1,0-1,0 0,-24 25,24-25,0 0,-24 49,24-24,-24-1,0 1,24-1,-23-23,-1 23,24-23,-24 23,0-24,24 1,-24-1,0 0,0 25,0-25,24-24,-24 24,24-24,-24 25,24-25,0 0,-24 0,24 0,-24-25,24 25,-24 0,24-24,-24 0,0 0,24-1,0 25,0-24,0 0,24-25,0 25,24 0,-24-1,0 1,24 0,0-1,-24 25,24-24,-24 24,23-24,-23 24,24-24,-24 24,24 0,-24-25,0 25,72-48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600 258,'47'0,"-94"0,47 0,0 0,0 0,0 0,0 0,0 0,0 0,0 0,0 0,0 0,0 0,0 0,0 0,0 0,0 0,0 0,0 0,-23 0,23-24,0 24,0 0,0 0,0 0,0 0,0 0,0 0,0 0,0 0,0 0,0 0,0 0,0 0,0 0,0 0,0 0,0 0,0 0,0 0,0 0,0 0,0 0,0 0,0 0,0 0,0 0,0 0,0 0,0 0,0 0,0 0,0 0,23 0,-23 24,0-24,23 0,-23 23,0-23,0 0,24 0,-24 24,0-24,0 0,23 23,-23-23,0 0,23 24,-23-24,0 0,0 0,23 0,-23 23,0-23,0 0,0 0,0 0,0 0,23 0,-23 24,0-24,0 0,0 0,0 0,0 0,0 0,0 0,0 0,0 0,0 0,0 0,24 23,-24-23,0 0,0 0,0 0,0 0,0 0,0 0,0 0,0 0,0 0,0 0,0 0,0 0,0 0,0 0,0 24,23-24,-23 0,0 0,0 0,0 0,0 0,0 0,0 0,0 0,0 0,0 0,0 0,0 24,0-24,0 0,0 0,0 0,0 0,0 0,0 0,0 0,0 0,0 0,0 0,0 0,0 0,0 0,0 0,0 23,0-23,0 0,0 0,-23 0,23 24,0-24,0 0,-24 0,24 0,0 23,-23-23,23 0,-23 24,23-24,-23 23,0-23,23 24,-24-24,24 0,-23 0,23 23,-23-23,23 0,-23 24,23-24,-23 0,23 0,0 0,0 0,-24 0,24 0,0 23,0-23,0 0,0 0,-23 0,23 0,0 0,0 0,0 0,0 0,0 0,0 0,0 0,0 0,0 0,0 0,0 0,0 0,-23 0,23 0,0 0,0 0,0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1481 174,'47'0,"-94"0,47 0,0 0,0 0,0 0,0 23,0-23,0 0,-23 24,0-1,23 0,-23-23,0 24,-1-1,24 0,-23 1,0-1,-23 23,22-22,24-24,-23 23,23-23,0 23,-23-23,23 0,0 24,0-24,0 0,0 0,0 0,0 0,0 0,0 0,0 0,0 0,46-24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1312 198,'46'0,"-92"0,46 0,0 0,0 0,0 0,0 0,0 0,0 0,0 0,0-24,0 24,0 0,0 0,0 0,0 0,0 0,0 0,23 0,-23 0,0 0,0 0,0 0,23 0,-23 0,0 0,0 0,23 24,-23-24,0 0,0 0,0 23,23-23,-23 24,0 0,0-24,0 23,-23 1,23-24,0 24,0-1,0-23,-46 71,23-47,23-1,-22 1,22-24,-23 24,23-24,0 0,-23 23,23 1,0-24,-23 0,23 0,0 0,0 0,0 24,0-24,0 0,0 0,0 0,0 0,0 0,0 0,0 0,0 0,0 0,0 0,23 23,-23-23,23 0,-23 0,23 0,-23 0,22 0,1 0,-23 0,23 0,0 0,-23 0,23 0,-23 0,23 0,-23 0,0 0,0 0,22 0,-22 0,0-23,23 23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564 268,'47'0,"-94"0,47 0,0 0,0 0,0 0,0 0,0 0,0 0,0 0,-24 0,24 0,0 0,0 0,0 0,0 0,0 0,0 0,0 0,0 0,0 0,0 0,0 0,0 0,0 0,0 0,24 0,-24 0,0-16,23 16,-23 0,24 0,-1 0,-23 0,24 0,-1 0,1 0,23 0,-23 0,-1 0,1 0,-1 0,-23 0,24 0,-24 0,23 0,-23 0,24 0,-24 0,0 0,0 0,23 0,-23 0,0 0,0 0,24 0,-24 0,23-17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1071 229,'47'0,"-94"0,47 0,0 0,0 0,0 0,0 0,0 0,0 0,0 0,0 0,0 0,0 0,-24 13,24-13,-24 0,0 0,-23 0,23 0,0 0,0 0,0 0,1 0,-1 0,0 0,0 0,0 0,-23 0,47 0,-48 0,24 0,1 0,23 0,0 0,0 0,-24 0,24 0,0 0,0 0,0 0,0 0,-24 0,24 0,0-13,24 13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629 218,'47'0,"-94"24,47-24,24 0,-24 0,23 0,-23 24,24-24,-24 0,24 24,-24-24,47 47,-23-47,-1 24,-23 0,24-24,-1 24,-23-24,24 24,0-24,-1 24,1 0,-24-24,0 0,24 0,-24 24,0-24,0 0,23 0,-23 0,0 24,0-24,-23 23,-1-23,24 24,-24-24,1 24,-1 0,0-24,-23 48,24-48,-25 24,25 0,-1-1,0-23,1 24,23-24,-24 24,0-24,24 0,0 0,-23 0,23 0,0 24,0-24,0 0,0 0,-24 0,24 0,0 0,0 0,0 0,0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848 1182,'47'0,"-94"0,47 0,0 0,0 0,0 0,0 0,0 0,0 0,0 0,0 0,0 0,0 0,0 0,0 0,0-24,0 24,23 0,-23 0,0-24,0 24,0-25,-23 25,23 0,0-24,0 24,-24 0,24 0,0 0,0 0,-24 0,24 0,0 0,-24-24,0 48,0-24,24 0,0 0,-24 0,24 0,0 0,-23 24,23-24,0 0,-24 25,24-25,0 24,-24-24,24 24,-24 1,24-25,0 24,0-24,0 24,0 1,0-25,0 24,0 1,0-25,0 24,0 0,0-24,0 25,0-25,0 24,0-24,0 0,0 24,0-24,0 0,0 0,0 0,0 25,24-25,-24 0,0 0,0 0,24 0,-24 0,0 0,24 0,-24-25,23 25,-23 0,24-24,0 24,-24-24,24-1,0 1,24-25,-48 25,23-1,25-48,-24 49,-24 0,24-1,0-48,-1 25,1 23,0-23,0-25,-24 24,24 24,-24-23,24-1,-24 0,0 25,24-25,-24 25,0-25,23 25,-23 0,24-50,-24 26,0 23,0 1,0 24,24-24,-24 24,0-25,0 25,0 0,0 0,0 0,0 0,0 0,0-24,0 24,0 24,0 1,0-1,0 0,0 1,-24-1,24 25,0-25,0 1,0 23,-24 1,24 0,-23 48,-1-48,24-1,-24-23,24 24,-24-1,24 1,-24-25,24 1,0 23,-24-23,24-1,0 25,0-25,-24 25,24-25,0 0,0 1,0-1,0-24,24 25,-24-1,0-24,0 0,0 24,0-24,48 25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968 231,'47'0,"-94"0,47 0,0 0,0 0,0 0,0-24,0 24,0 0,0 0,0 0,0 0,0 0,-23 24,-1-24,24 0,-23 24,23 0,-23-24,23 24,-24 0,24 0,-23 0,23 1,23-25,-23 24,0-24,0 24,24 0,-24 0,0-24,23 24,-23 0,23 0,1 0,-24-24,0 24,0-24,23 24,-23 0,0-24,0 48,0-24,0 0,-23-24,23 25,0-1,-24-24,24 24,-23 0,0 0,23-24,-24 24,1-24,-24 24,24-24,23 0,-24 24,1-24,23 0,-23 0,23 0,-24 0,24 0,0 0,-23 0,23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666 267,'47'0,"-94"0,47 0,0 0,23 0,-23 0,0 0,24 0,-24 0,23 0,0 0,24 0,-24 0,1 0,-1 0,-23 0,24 0,-1 0,0 0,1 0,-24-16,23 16,-23 0,23 0,-23 0,0 0,0 0,0 0,0 0,24 0,-48-17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671 258,'46'0,"-92"0,46 0,0 0,0 0,0 0,0 0,0 0,0 0,46 0,-46 0,23 0,0-16,0 16,0 0,24 0,-24 0,0 0,-23 0,23 0,-23-17,23 17,-23 0,0 0,23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781 292,'43'0,"-86"-25,43 25,0-24,0 24,0 0,0-25,0 25,-22 0,22 0,0 0,0-24,0 24,0 0,0 0,0 0,0 0,0 0,0 0,0 0,0 0,0 0,0 0,0 0,0 0,22 0,-22 0,0 24,0-24,0 25,0-1,0 1,0-25,0 24,0 1,0-25,0 24,0 0,0 1,0-25,0 24,0 1,0 24,0-1,0 26,0-50,0 50,-22-50,22 25,0 0,0 0,0-25,-21 25,21 0,0-25,0 25,0-25,0 25,0-24,-22 24,22-25,0 25,0-25,0 25,0-24,0-1,0 74,0-74,0 1,0-1,0 1,0-1,0 0,0-24,0 25,0-1,0-24,0 25,-21-1,21-24,0 0,0 0,0 25,0-25,0 0,0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620 304,'46'0,"-92"0,46-23,0 23,0 0,0 0,0 0,0 0,0 0,0 0,-22 0,22 0,0 0,0 0,0 0,0-24,0 24,0 0,0 0,0 0,0 0,0 0,0 0,0 0,0 0,0 0,0 0,0 0,0 0,0 0,0 0,0 0,0 0,-23 0,23 0,0 0,0 0,0 0,0 0,0-23,0 23,0 0,0 0,0 0,0 0,0 0,-22 0,22 0,0 0,0 0,0 0,0 0,0 0,0 0,0 0,0 0,0 0,0 0,0 0,0 0,0 0,0 0,0 0,22 23,-22-23,0 0,0 24,23-24,-23 0,0 23,0-23,22 0,-22 24,0-24,0 0,23 23,-23-23,0 0,0 0,23 24,-23-24,0 0,0 0,0 23,0-23,0 0,22 0,-22 0,0 0,0 0,0 24,0-24,0 0,0 0,0 0,-22 23,22-23,0 23,0-23,-23 0,23 0,0 24,-23-24,23 0,-22 23,22-23,-23 24,23-24,0 0,-22 0,22 23,0-23,-23 0,23 24,0-24,0 0,-23 0,23 0,0 0,0 23,-22-23,22 0,0 0,0 0,0 0,-23 0,23 24,0-24,0 0,0 0,0 0,0 0,0 0,0 0,0 0,0 0,0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717 275,'33'0,"-66"0,33 0,0 0,0 0,0 0,0 0,0-18,0 18,0 0,0 0,0 0,0 0,0 0,0 0,0 0,0 0,0 0,0 0,0 0,0 0,0-19,0 19,0 0,0 0,0 0,0 0,0 0,0 0,0 0,0 0,0 0,0 0,0 0,0 0,0 0,0 0,0 0,0 0,0 0,0 0,0 0,0 0,0 0,0 0,0 0,0 0,0 0,0 0,0 0,0 0,0 0,0 0,0 0,0 0,0 0,0 0,0 0,0 0,0-19,0 19,0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687 243,'45'0,"-90"0,45 0,0 0,0 0,0 0,0 0,0 0,0 0,0 0,0 0,0 0,0 0,0 0,0 0,0 0,0 0,0 23,0-23,0 0,0 24,22-24,-22 23,0-23,0 23,23 1,-23-24,22 23,-22 0,0 1,0-24,23 23,-23 1,0-24,22 23,-22 0,0-23,0 24,0-24,23 0,-23 23,0-23,0 0,0 0,0 23,0-23,0 0,0 0,0 0,0 24,0-24,0 0,22 0,-22 0,0 0,0 0,0 0,0 0,0 0,0 0,0 0,0 0,0 0,23-24,-23 24,0 0,22-23,-22 0,0 23,23-47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825 319,'49'0,"-98"0,49 0,0 0,0 0,-25 0,25 0,0 0,0 0,0 0,0 0,0 0,0 0,-24 0,24 0,0-22,0 22,-25 0,25 0,0 0,0 0,0 0,0 0,-24 0,24 0,0 0,0 0,0 0,0 0,0 0,0 0,0 0,0 0,-25 0,25 0,0 0,0 0,0 0,0 0,0 0,0 0,0 0,25 0,-1 0,1 0,98 22,-99-22,99-22,-49 22,0 0,-1 0,26 0,97-21,-97 21,24 0,-25 0,0 0,1-22,48 22,-73 0,0 0,24 0,50-21,-75 21,1 0,0 0,-25 0,0 0,0 0,1 0,48 0,-49 0,-49 0,25 0,-1 0,-24-22,25 22,-25 0,24 0,-24 0,25 0,-25 0,0 0,25 0,-1 0,-24 0,0 0,25 0,-1-21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737 402,'48'0,"-96"0,48-24,0 24,0 0,0 0,0 0,0 0,0 0,0 0,0 0,0 0,0 0,0 0,0 0,0 0,0 0,0 0,0 0,0 0,0 0,0 0,0 0,0 0,0 0,0-23,0 23,0 0,0 0,-24 0,24 0,0 0,0 0,0 0,0 0,0-24,0 24,0 0,0-24,0 24,0 0,0-24,24 24,-24-23,0 23,24-24,-24 24,0 0,0 0,24 0,-24-24,0 24,24 0,-24 0,23 24,1-24,0 0,-24 24,24-24,-24 0,24 23,-24 1,0-24,24 24,-24 0,0-1,0 1,0 0,0 47,0-47,-24 0,24-1,-24 1,24 0,-24-24,24 24,-24-1,24-23,0 24,-24 0,24-24,0 0,-23 24,23-24,0 0,0 0,0 0,0 0,0 23,0-23,0 0,0 0,0 0,0 0,0 0,0 0,0 0,0 0,0-23,0 23,0 0,23-24,-23 0,24 0,-24 1,24-1,0 0,-24 0,24 1,0-1,0 0,-24 0,24 1,24-25,-48 48,0-24,23 24,-23-23,0 23,0 0,24-24,-24 24,0 0,0 0,0 0,0 0,0 0,0 0,-24 24,24-24,0 23,0 1,-23 0,23 0,0-1,0 25,0-48,-24 24,24-1,24 25,-24-48,0 47,0-47,23 0,-23 24,24 0,0-24,0 0,0 0,0 0,0 0,24-24,-25 24,49-47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901 248,'45'0,"-90"-23,45 23,0 0,0 0,0 0,0 0,0 0,0 0,0 0,0 0,0-23,0 23,0 0,0 0,0 0,0 0,0 0,0 0,0 0,0 0,0 0,0 0,0 0,0 0,0 0,0 0,0 23,0-23,-23 23,23-23,0 23,-22-23,22 22,-23 1,23 0,-22 0,22-23,-23 23,23-23,0 23,-22-23,22 0,0 22,0-22,0 0,0 0,0 0,0 0,0 0,0 0,-23 23,23-23,0 0,0 0,0 0,0 0,0 0,68-23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764 226,'43'0,"-86"0,43 0,0 0,0 0,0 0,0 0,0 0,0 0,0 0,0 0,0 0,0 0,0 0,0-23,0 23,0 0,22 0,-22 0,0 0,0 0,21 0,-21 0,0 23,22-23,-22 0,0 0,22 23,-22-23,0 0,0 24,0-24,0 23,0 0,0-23,-22 23,22 0,0-23,0 24,-22-1,22-23,0 23,-21-23,21 23,0 0,0-23,0 0,0 0,0 24,0-24,0 0,0 0,21 23,-21-23,22 0,-22 0,22 0,-22 0,21 0,1 0,-22 0,21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760 268,'47'0,"-94"0,47 0,0 0,0 0,0 0,0 0,0 0,23 0,-23 0,47 0,-47 0,24 0,-1 0,1 0,-1 0,1 0,22 0,-22 0,-1 0,-23 0,24 0,-1-16,1 16,-1 0,-23 0,0 0,24 0,-24 0,0 0,0 0,0-17,0 17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790 228,'38'0,"-76"0,38 0,0 0,0 0,0 0,0 0,0 0,0 0,0 0,0 0,0 0,0 0,0 0,0 23,0-23,0 0,0 23,0-23,0 47,0-24,0 23,-19-22,19-1,0 0,0 0,0 0,0-23,0 24,0-24,0 0,0 0,0 23,0-23,19 0,-19 0,0 0,0 0,19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944 246,'48'0,"-96"0,48 0,0 0,0 0,0-24,0 24,0 0,0 0,0 0,0 0,0 0,0 0,0 24,0-24,0 0,0 25,0-1,0 0,0 25,0-25,0-24,24 24,-24 0,0 25,24-49,-24 24,0-24,0 24,23-24,-23 0,0 0,0 25,24-25,-24 0,23 0,-23-25,24 25,-24 0,24-24,-24 24,0-24,23 24,-23-24,0 24,0-25,24 25,-24-24,0 24,0 0,0-24,0 24,24 0,-24 0,0 0,0-24,0 24,0 0,0 0,0 0,0 0,0 0,0 24,0-24,0 24,-24 0,24 1,0-1,-24 49,24-25,-23 49,-1-72,24 23,-24 1,24-1,-23 1,-1 48,1-49,23 1,-24-25,24 0,-24 1,24-1,-23 0,23 0,-24-24,24 25,0-25,-24 0,24 0,-23 0,-1 0,24 0,-23-25,-1 25,24-24,0 0,0 0,0-1,0-23,24 24,-1-25,1 25,-1 0,1 24,0-25,23 1,-23 0,-1 24,1-25,-1 25,1-24,0 0,-1 24,1 0,-24-24,24 24,-1-25,24-47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937 225,'44'0,"-88"0,44 0,0 0,0 0,0 0,0 0,0-23,22 23,-22 0,0 0,0 0,0 0,0 0,0 0,0 0,0 0,0 0,0 0,0 0,0 0,0 0,0 0,0 0,0 0,0 0,0 0,-22 0,22 23,0-1,-22-22,22 23,-22 0,22-23,-22 22,22 1,-22-23,22 22,-22 1,22-23,0 0,0 23,-22-23,22 0,0 0,0 0,0 0,0 0,0 22,0-22,0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896 627,'2'0,"-4"0,2 0,0 0,0 0,0 0,0 0,0 0,0 0,0 0,0 0,0 0,0 0,0 0,0 0,0 0,0 0,0 0,0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858 206,'45'0,"-90"0,45 0,0 0,0 0,0 0,0 0,0 0,0 0,0 0,0 0,0 0,23 0,-23 0,0 0,22 0,-22 0,0 23,0-23,0 24,0-1,0 0,0 1,0-24,-22 23,22 0,-23 1,23-1,0 1,-22-24,22 23,0-23,-22 23,22 1,0-24,0 23,0-23,0 0,0 23,0-23,22 0,-22 0,22 24,-22-24,23 0,-1 0,-22 0,22 0,-22 0,22 0,-22 0,45-24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1236 985,'48'0,"-72"0,24 0,0-25,0 25,0 0,0-24,0 24,0 0,0 0,0-24,0 24,-24 0,24-24,0 24,-24 0,24 0,0 0,-23 0,23 0,-24 0,24 0,-48 24,24-24,24 0,-24 24,0-24,0 24,0-24,0 25,24-1,-24-24,0 24,24 0,-24 1,24-25,-24 24,24-24,0 24,-24 0,24 1,0-25,0 24,0-24,0 0,0 0,0 24,0 0,0-24,0 0,24 0,-24 0,0 0,24 25,-24-25,0 0,24 0,-24 0,24 0,-24 0,0 0,24 0,0 0,-24-25,24 25,-24 0,24-24,0 24,0-24,-24 0,24 24,0-49,0 1,0 48,-1-49,1 25,-24 0,24-1,0-23,0 24,-24-25,24 25,-24 0,24-25,-24 25,24 0,-24-25,24-23,0 47,-24 1,24-49,-24 49,0-24,24 23,-24 1,0 24,24-48,-24 48,0-25,0 25,0-24,0 24,0 0,0 0,0-24,0 24,0 0,0 0,24 0,-24 0,0 0,0 0,0 0,0 0,0 0,-24 24,24 0,0 1,0-1,0 24,0 1,-24-25,24 25,-24-1,24-24,0 25,-24-1,24 1,-24-1,24-23,-24 23,0 49,24-73,-24 25,24-25,0 0,-24 25,24-25,0 0,0-24,0 24,0 1,-24-1,24-24,0 24,0-24,0 0,0 24,0-24,0 0,24 25,-24-25,0 0,0 0,0 24,0-24,24 0,-24 0,0 0,24 0,-24 0,24 0,0 0,-24 0,24 0,-24 0,24 0,48-49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958 318,'46'0,"-92"0,46-24,0 24,0 0,0 0,0-24,0 24,0 0,0 0,0 0,0-24,0 24,0 0,0 0,0 0,0 0,23 0,-23 0,0 0,0 0,0 0,0 0,0-24,0 24,0 0,0 0,0 0,0 0,0 0,0 24,-23-24,23 0,0 24,0 0,0 0,0 0,0 0,-23 48,23-48,0 0,-23 48,23-48,0 1,0-1,-23 0,23 24,0-24,0 0,0-24,0 24,0 0,0-24,0 24,0-24,0 24,23 0,-23-24,0 24,0-24,0 0,23 24,-23-24,0 0,23 0,-23 24,0-24,23 0,-23 0,0 0,23 0,0 0,1 0,-24-24,23 24,0 0,-23 0,23 0,-23 0,23-24,23-24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1305 234,'47'0,"-94"0,47 0,-23 0,23 0,0 0,0 0,0 0,0 0,0 0,0 0,0 0,0 0,0 0,0 0,0 0,0 0,0 0,0 0,0 0,0 0,0 0,0 0,0 0,0 0,0 0,0 0,0 0,0 0,23 0,-23 0,0 0,0 0,0 0,24 0,-24 0,0 0,0 0,0 0,0 0,0 0,0 0,0 0,0 0,0 0,0 0,0 0,-24 0,24 0,-47 0,23 0,1 0,-1 0,0 0,1 0,-1 0,1 0,-1 0,0 0,1 0,-1 0,24 0,-24 13,1-13,23 0,-24 0,24 0,0 0,-23 0,23 0,0 0,0 0,0 0,-24 0,24 0,0 0,0 0,0 0,0 0,0 0,0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599 875,'41'0,"-82"0,41 0,0-24,0 24,0 0,0 0,0 0,21 0,-21-24,0 24,0-24,0 24,0 0,0-24,20 24,-20-24,0 24,0-24,0 0,21 24,-21-24,0-1,0 25,0-24,0 0,0 24,21 0,-21-24,0 24,0 0,0 0,0 0,0 0,0 0,0-24,0 24,0 0,0 0,0 0,0 24,0-24,0 24,20-24,-20 24,0 25,0 23,0-48,0 24,0 25,-20-25,20-24,0 48,0-48,0 1,0-1,-21 0,21 0,0 0,0 0,0-24,0 24,0 0,0 0,0-24,-21 0,21 25,0-25,0 24,0-24,0 0,0 24,0-24,0 0,0 0,0 0,0 24,0-24,0 0,0 0,0 0,0 0,0 0,0 0,0 0,0 0,0 0,0 0,0 0,0 0,0 0,0 0,0 0,0 0,0 0,0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595 677,'47'0,"-94"0,47 0,0 0,0 0,0 0,0 0,0 0,0 0,0 0,0 0,0 0,24 0,-24 0,0 23,23-23,-23 0,0 23,0-23,24 24,-24-24,24 23,-1 0,-23 0,0-23,0 0,24 23,-24-23,0 0,0 23,0-23,24 0,-24 0,0 0,0 0,0 0,0 0,0 23,0-23,0 0,23-23,-23 23,0 0,24 0,-24-23,24 23,0-23,-24 0,23 23,-23-23,24 0,-24 23,24-24,-24 1,23 23,-23-23,24 23,0-46,-1 46,1-23,-24 23,0-23,47 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676 607,'0'-24,"0"24,0 0,0 0,0 0,0 0,0 0,0 0,0 0,0 0,0 0,0 0,0 0,0 0,0-24,0 24,0 0,0 0,0 0,0 0,0 0,0 0,0 0,0 0,0 0,0 0,0 0,0 0,0 0,0 24,0-24,0 24,0-24,0 24,0 1,17-1,-17 24,0-24,0 73,0-73,16 0,-16 0,0 24,0-23,0-1,0 0,0 0,0-24,0 24,0 0,0-24,0 24,0 1,0-1,0 0,0-24,0 24,-16-24,16 0,0 24,0-24,0 0,0 24,0-24,0 0,0 24,0-24,0 0,0 0,0 25,0-25,0 0,0 0,0 24,0-24,0 0,0 0,0 0,0 0,0 0,0 0,0 0,0 0,0 24,0-24,0 0,0 0,0 0,0 0,0 0,0 0,0 0,0 0,0 0,0 0,0 0,0 0,0 0,0 0,0 0,0 0,0 0,0 0,0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672 632,'47'0,"-94"0,47 0,0 0,0 0,0 0,0 0,0 0,0 0,0 0,0 0,0 0,0 0,0 0,0 0,0 0,0 0,0 0,0 0,0 0,0 0,0 0,0 0,0 0,0 0,0 0,0 0,0 0,0 0,0 0,0 0,0 0,0 23,23-23,-23 23,0-23,0 0,0 22,24-22,-24 0,0 45,23-45,-23 23,0-23,0 0,0 0,0 23,0-23,23 0,-23 0,0 0,0 0,0 0,0 0,0 22,0-22,0 0,0 0,0 0,0 0,0 0,0 0,24-22,-24 22,0 0,23 0,0-23,-23 0,24 23,-24-22,0 22,23-23,0 23,-23-22,23 22,-23-23,24 23,-24-23,23 23,-23-22,0 22,0 0,0 0,23-23,-23 23,0 0,0 0,0 0,0 0,0 0,0 0,0 0,0 0,0 0,24 0,-24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570 858,'48'0,"-96"0,48 0,0 0,0 0,0 0,0 0,0 0,0 0,0 0,0 0,0 0,0-24,0 24,0 0,0 0,0 0,0 0,0 0,24 0,0 0,0 0,0-25,0 25,-24 0,24 0,0-24,0 0,-24 24,25-25,-1 25,24-48,-48 48,24-25,-24 1,24 0,-24-1,24-23,0 48,-24-25,0 1,0 0,0-1,-24 1,24 0,-24 24,24 0,-24-25,24 25,0 0,-24 0,24-24,-24 24,24 0,-24 0,24 0,-24 0,24 0,-25 0,25 0,-24 24,0-24,24 0,-24 25,24-25,-24 24,0 0,24 1,-24-1,24 0,-24 1,0-1,24 0,-24 25,24 0,-24-1,24-23,0-1,-24 25,24-25,0 25,0-25,-24 0,24 50,0-50,0 25,0-25,-24 0,24 1,0 23,0 25,-24-48,24-1,0 0,0 1,0-1,0 0,0 1,-24-1,24-24,0 24,0-24,0 25,-25-25,25 24,-24-24,0 24,24-24,-24 0,24 25,-24-25,0 0,24 0,-24 0,24 0,0 0,-24-25,24 25,-24 0,24-24,0 24,0-24,0-25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691 376,'47'0,"-94"0,47 0,0 0,0 0,0 0,0 0,0 0,0 0,0 0,0 0,-24 0,24 0,-24 0,-24 0,24 0,-47 0,47 0,-24 13,1-13,-49 0,96 0,-47 0,47 0,-24 0,24 0,0 0,0 0,-24 0,24 0,0 0,0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1271 613,'47'0,"-94"0,47 0,0 0,0 0,0-24,0 24,0 0,0 0,0 0,0 0,0 0,0 0,0 0,0 0,0 24,0-24,0 0,-24 24,24 0,0-24,0 24,-23 0,23 0,0 0,0 0,-24 0,24 0,0-24,-23 48,23 0,0-48,0 24,-24 0,24 0,0 0,0 0,0-24,0 24,0-24,-24 24,24-24,0 24,0-24,0 24,0-24,0 0,0 0,0 24,0-24,0 0,0 24,0-24,0 0,0 0,0 0,0 0,0 24,0-24,0 0,0 0,-23 0,23 0,0 0,0 0,0 0,0 0,0 0,0 0,0 0,0 0,0 0,0 0,0 0,0 0,0 24,0-24,0 0,0 0,0 0,0 0,0 0,0 0,0 0,0 0,0 0,0 0,0 0,0 0,0 0,0 0,23-24,-23 24,0 0,0 0,0-24,0 24,0 0,0 0,0 0,0 0,0 0,0 0,0 0,0 0,0 0,0 0,0 0,0 0,0-24,0 24,0 0,0 0,0 0,0 0,24 0,-24 0,0 0,0 0,0 0,0 0,0 0,0 0,0 0,0-24,0 24,0 0,0 0,0 0,0 0,24 0,-24-24,0 24,0 0,0 0,0 0,0 0,0 0,23-24,-23 24,0 0,0 0,0 0,0 0,0 0,0 0,0 0,0 0,24-24,-24 24,0 0,0 0,0 0,0 0,-24 24,24-24,-23 24,-1 0,24-24,-24 0,24 24,-23-24,23 24,0-24,-24 24,24-24,-24 0,24 24,0-24,-23 0,23 24,0-24,-24 0,24 0,0 24,0-24,0 0,0 0,-23 0,23 0,0 0,0 0,0 0,0 0,0 0,0 0,0 0,-24-24,24 24,0 0,0-24,0 24,0-24,-24 0,24 24,0-24,0 0,0 24,0 0,-23-24,23 24,0 0,0-24,0 24,0-24,0 24,-24-24,24 24,0 0,0-24,0 24,0 0,0 0,0 0,0 0,0-24,0 24,0 0,0 0,0 0,0 0,0-24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426 370,'45'0,"-90"0,45 0,0 24,0-24,0 0,-23 47,0-23,0 0,0 0,0-24,23 23,-22 25,-1-24,-23 71,46-72,0 1,0-24,0 24,0 0,23-24,0 47,-23-23,0-24,23 24,-23-24,68 23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256 609,'47'0,"-94"0,47 0,0-23,0 23,0 0,0 0,-24-23,24 23,0 0,0-24,0 24,0-23,0 23,0 0,0-24,0 24,0 0,0 0,24-23,-24 23,0 0,0 0,0 0,0 0,23-24,-23 24,0 0,0 0,0 0,24 24,-24-24,0 0,0 0,23 0,-23 23,0 1,24-24,-24 23,0-23,0 24,0-1,0-23,0 23,0 1,-24-1,24 1,0-24,-23 23,23-23,0 24,0-24,0 0,0 0,0 23,0-23,0 0,0 0,0 0,0 0,0-23,0-1,23 24,-23-23,0-1,47-23,-47 24,24-24,-1 24,-23-1,24 24,-24-23,24-1,-24 24,0-23,0 23,23-24,-23 24,0 0,0-23,0 23,0 0,0 0,24 0,-24 0,0 0,0 0,0 0,0 0,0 0,-24 0,24 0,0 23,0 1,0-24,-23 23,23-23,0 24,0-1,-24 1,24 23,0-1,0-46,0 24,0-1,24 1,-24-1,0-23,23 24,1-24,-24 23,23-23,-23 0,24 0,-1 24,-23-24,24 0,-24 0,70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430 409,'45'0,"-90"0,45 0,0-23,0 23,0 0,0 0,0 0,0 0,0 0,0 0,0 0,0 0,0 0,0 0,0 0,0 0,0 0,0 0,0 0,0 0,0 23,0-23,0 23,0 1,-23-24,23 23,0 0,0 0,-22 0,22 1,0-24,-23 23,1 23,22-46,-23 23,23-23,-23 24,23-24,-22 23,22-23,0 0,0 0,-23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268 377,'48'0,"-96"0,48 0,0 0,0 0,0 0,0 0,0 0,0 0,0 0,0 0,0 0,0 0,0 24,0-24,0 24,0 0,0 0,24 1,-24-1,0 24,0-48,0 24,24-24,-24 24,0-24,0 0,23 24,-23-24,24 0,-24 0,24 0,-24 0,24-24,-1 24,-23-24,24 0,0 0,-24 24,24-24,-24 0,0 24,24-25,-24 25,0-24,23 0,-23 24,0 0,0 0,0 0,0 0,0 0,0 0,0 0,0 0,0 0,0 24,0 0,0 1,0-1,0 48,-23-24,23 0,0-23,0 23,0-24,0 24,-24 49,24-25,-24-48,24 0,-24 24,24-48,0 25,-24-1,1 0,23-24,-24 24,24-24,0 0,-24 0,24 0,-24-24,24 24,0 0,-23-24,23 24,0-24,0 24,0-25,23 1,-23 24,24-24,0 0,23-24,1 24,0 0,-25 0,25-1,0 1,-25 24,1-24,71-24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588 369,'46'0,"-92"0,46 0,0 0,0 0,0 0,0 0,0 0,0 24,23 0,-23 0,0 1,23 23,-23 0,0-24,24 1,-24 23,0-24,0 24,-24-23,24 23,0-24,-46 73,46-49,-24-24,1 24,-24 1,47-25,-23 0,-1 0,1 0,23 1,-23-25,-1 24,24-24,0 24,-23-24,23 0,-23 0,-24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426 369,'46'0,"-92"0,46 0,0 0,0 0,0 0,0 0,0 0,0 0,0 0,0 0,0 0,0 0,0 0,0 0,0 0,0 0,0 0,0 0,0 0,0 0,0 0,0 0,0 0,0 0,0 0,0 0,0 0,0 0,0 0,0 0,0 0,0 0,0 0,0 0,0 0,0 0,0 0,0 0,-23 24,23-24,0 0,-23 0,23 24,0-24,0 25,-23-25,23 24,0-24,-23 24,23-24,0 24,-23 0,23 1,-23-25,23 24,0 0,-23-24,23 24,0 0,0 0,-23 1,23-25,0 24,0-24,0 24,0 0,0-24,0 24,-23 1,23-1,0-24,0 24,0 0,0-24,0 24,0 1,23-1,-23 0,0-24,0 24,0-24,0 24,23 1,-23-1,0-24,0 24,0-24,23 0,-23 24,0 0,23-24,-23 24,23-24,-23 25,0-25,23 24,-23-24,0 24,23 0,0-24,-23 0,0 0,0 24,0-24,23 0,-23 0,0 25,0-25,0 0,0 0,23 0,-23 0,0 0,0 0,0 0,0 0,0 0,0 0,0 24,0-24,46-24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380 589,'49'0,"-98"0,24 0,25 0,0 0,0 0,0 0,-24 0,24 0,0 0,0 0,0 0,0 0,0 0,0 0,0 0,0 0,0 0,0 0,0 0,0 0,0 0,0 0,0 0,0 0,0 0,0 0,0 0,0 0,24 0,1 0,-1 0,1 0,24 0,-25 0,50 0,-50 0,49 0,-24 0,0 0,-24 0,121 0,-97 0,49 0,-73 0,72 0,-72 0,24 0,0 0,-25 0,49 0,-48 0,24 0,-25 0,1 0,-1 0,-24 0,25 0,-1 0,-24 0,25 0,-1 0,0 0,-24 0,0 0,25 0,-25 0,24 0,-24 0,25 0,-25 0,0 0,0 0,24 0,-24 0,0 0,0 0,0 0,0 0,25 0,-25 0,0 0,0 0,0 0,0 0,0 0,24 0,-24 0,0 0,0 0,0-23,0 23,0 0,0 0,0 0,0-24,0 24,0-23,0 23,0 0,0-23,-24 0,24 23,0-23,0 23,-25-24,25 24,0 0,0 0,0-23,0 23,-24 0,24 0,0 0,0 0,0-23,0 23,0 0,0 0,0 0,0 0,0 0,0 0,0 0,0 0,0 0,-25 0,25 0,0 0,0 0,0 0,0 0,0 0,0 0,0 0,25 23,-25 0,0 1,24-24,1 23,-25-23,24 23,1 0,-25-23,0 0,24 0,-24 0,0 23,0-23,25 0,-25 0,0 0,0 0,0 0,0 24,0-24,-25 0,25 23,0-23,-24 0,-1 23,25-23,-24 0,24 23,-25-23,1 0,-1 23,25-23,0 0,-24 24,24-24,-25 0,25 0,0 0,0 0,0 0,-24 0,24 23,0-23,0 0,0 0,0 0,0 0,0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451 663,'47'0,"-94"0,47 0,0 0,0 0,0 0,0 0,0 0,0 0,0 0,0 0,23 0,-23 0,0 0,0 0,0 0,24 0,-24 0,0 0,23 25,1-25,-24 0,47 0,-47 0,24 0,0 0,-24 0,23 0,-23 0,24 0,-1 0,1 0,-24 0,24 0,-1 0,1-25,-24 25,24-24,-24 24,23-24,1-1,-24 1,23 24,-23-25,0 25,0-24,0 24,0-25,0 1,0 0,-23 24,23-25,0 25,0 0,-24-24,24-1,0 25,-23 0,23 0,0-24,0 24,-24 0,24 0,0 0,-24 0,24 0,-23 0,23 0,-24 0,24 24,0-24,-24 0,24 25,-23-1,23 1,-24-1,24 0,-23 50,23-50,0 1,-24 72,24-72,0 23,0 50,0-74,0 25,0 49,0-74,0 25,0-24,0 23,0-23,0 24,0-1,0 1,0-24,-24-1,24 25,0-25,0 1,0-1,0 0,0-24,0 25,0-1,0 1,-23-1,23-24,0 25,0-1,0-24,0 24,-24 1,24-25,-24 0,24 24,0-24,0 0,-23 0,23 0,-24 25,24-50,0 25,-23 0,-1-24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927 379,'47'0,"-94"0,47 0,0 0,0 0,0 0,0 0,0 0,-48 17,25-17,-49 0,49 0,-49 0,49 0,-1 0,0 0,0 0,1 0,-1 0,0 0,24 0,-24 0,1 0,23 0,0 16,-24-16,24 0,-24 0,24 0,0 0,0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624 372,'45'0,"-90"0,45 24,0-24,-23 0,1 48,-1 0,1-24,22 0,-23 25,23-25,-22 0,22 24,0-24,-23 0,23 24,0 0,0-24,0 24,0-24,23 1,-23 23,22-24,1 0,-1-24,1 24,-23-24,67 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1472 780,'0'-24,"0"24,0 0,0 0,0 0,0 0,0 0,0-23,0 23,0 0,0 0,0 0,0 0,0-24,0 24,0 0,23 0,-23-24,0 24,0 0,0 0,0-24,0 24,0 0,0-23,0 23,0 0,0-24,0 24,0 0,0 0,0 0,0 0,0 0,0-24,0 24,0 0,0 0,0 0,0 0,0 0,0 0,0 0,0 0,0 0,0 0,0 0,0 0,0 0,0 0,0 24,0 23,0-47,-23 24,23 0,0 0,0-1,0 1,0 0,-23 0,23 0,0-1,0-23,0 24,0 0,-23 0,23 23,0-47,0 24,0-24,0 0,0 24,0-24,0 0,0 24,-23-24,23 0,0 0,0 23,0-23,0 0,0 0,0 0,0 0,0 0,0 24,0-24,0 0,0 0,0 0,0 0,0 0,0 0,0 0,0 0,0 0,0 0,0 0,0 0,0 0,0 0,0 0,23 0,-23 0,0-24,23 24,-23 0,0 0,0-23,23 23,-23 0,0 0,0-24,0 24,0 0,23-24,-23 24,0 0,0 0,22-24,-22 24,0 0,0-23,0 23,0 0,0 0,0 0,0 0,0 0,0-24,0 24,23 0,-23 0,0 0,0 0,0 0,0 0,0 0,0 0,0-24,0 24,0 0,0 0,0 0,0 0,0 0,0 0,0 0,0 0,0 0,0 24,-23-24,23 0,0 24,-22-24,22 0,0 23,-23-23,23 24,0-24,0 0,0 0,-23 24,23-24,0 0,0 0,0 24,0-24,0 0,-23 0,23 23,0-23,0 0,0 0,0 0,0 0,0 0,0 0,0 0,0 24,0-24,0 0,0 0,-23-24,23 24,0 0,-23-23,23-1,0 24,-22-24,22 24,0-24,0 24,-23-23,23 23,0-24,0 24,-23-24,23 24,0-24,0 24,0 0,0-24,-23 24,23 0,0 0,0-23,0 23,0 0,0 0,0 0,0 0,0 0,0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509 544,'46'0,"-92"0,46 0,0 0,0 0,0 0,0 0,0 0,0 0,0 0,0-24,0 24,0 0,0 0,0 0,0 0,0 0,0 0,0 0,0 0,0 0,0 0,0 0,0 0,0 0,0 0,0 0,0 0,0 0,0 0,0 0,0 0,0 0,0 0,0-23,0 23,0 0,0 0,-23 0,23 0,0-24,0 24,0 0,0-23,0 23,0 0,0-24,0 24,0 0,0 0,0-23,0 23,0 0,0 0,23 0,-23 0,0-24,0 24,0 0,23 0,-23 0,0 0,0 0,23 0,-23 24,0-24,23 0,-23 0,0 23,0-23,23 24,-23-1,23-23,-23 24,0-1,0-23,0 24,0-1,0-23,0 24,-23-1,23 1,0-24,0 47,-23-47,23 23,0-23,0 24,0-24,-23 23,23-23,0 0,0 0,0 24,0-24,0 0,0 0,0 0,0 0,0 0,0 0,0 0,0 0,0 0,0 0,0 0,0 0,0-24,23 1,0-24,0 47,0-24,-23 1,24-1,-24 1,23 23,-23-24,23 24,-23-23,23 23,-23-24,0 24,0-23,23 23,-23 0,0 0,0-24,0 24,0 0,0 0,0 0,0 0,0 0,0 0,0 0,0 0,0 0,0 0,0 0,0 0,0 24,-23-1,23 1,-23-24,23 23,-23 1,23-1,0 1,0-1,0-23,-23 24,23-1,23-23,-23 24,0-24,0 23,0-23,0 0,23 24,-23-24,0 0,23 0,-23 23,23-23,-23 0,46-23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575 400,'43'0,"-86"0,43 0,0 0,0 0,0 0,0 0,0 0,0 0,0-24,0 24,0 0,0 0,0 0,0 0,0 0,0 0,0 24,0-24,-22 24,22 0,0 0,0-1,-22-23,22 24,0 24,-22 0,22 0,0-24,0-1,0 1,0 0,0-24,0 24,0 24,0-48,0 24,22 0,-22-24,0 23,0-23,22 24,-22-24,0 0,22 24,-22-24,0 0,0 24,22-24,-22 0,21 0,-21 0,44-24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544 424,'39'0,"-78"-23,39 23,0 0,0 0,0 0,0 0,0 0,0 0,0-24,0 24,0 0,0 0,0 0,0 0,0 0,0 0,0 0,0 0,0 0,0 0,0 24,0-24,0 47,0-47,-20 23,20 24,0-23,0-1,0 1,0 0,0 23,0-24,0-23,0 24,0-1,0 1,0-24,0 0,0 23,0-23,20 0,-20 24,0-24,20 23,-1-23,1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518 399,'47'0,"-94"0,47 0,0 0,0 0,0 0,0 0,0 0,0 0,0 0,0 0,0 0,0 0,0 0,23 0,-23 0,47 0,-47 0,23 0,1 0,-24 0,23 0,0 0,1 0,-1 0,-23 0,23 0,0 0,1 0,-24 0,23 0,24-13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538 376,'41'0,"-82"0,41 0,0 0,0 0,21 0,-21 24,0-24,20 24,-20-24,21 24,-21 23,21-23,-21 0,0 0,20 24,-20-24,0 24,0-25,0 1,0 0,0 0,0 0,-20 0,20 0,0 0,0-1,-21-23,21 0,0 24,0-24,0 0,0 0,0 24,0-24,0 0,0 0,0 0,0 0,0 0,0 0,0 0,0 0,0 24,0-24,-21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579 392,'38'0,"-76"0,38 0,19 0,-19 0,0 0,0 23,0-23,19 23,-19-23,0 23,0-23,0 22,0-22,0 23,-19 0,19 0,0 0,-19-23,19 23,0-23,0 0,-19 22,19-22,0 0,0 0,0 23,0-23,0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605 402,'48'0,"-96"0,48 0,0 0,0-24,0 24,0 0,0 0,0 0,0 0,0 0,0 24,0-24,24 0,-24 25,0-1,0-24,0 24,0 1,0-25,0 24,24 0,-24 0,0-24,0 25,24-25,-24 24,0-24,24 0,-24 0,24 24,-24-24,23-24,-23 24,24 0,-24 0,24 0,-24-24,24 24,0-25,-24 1,24 0,-24 24,0-24,0 24,24-25,-24 25,0 0,0-24,0 24,0 0,24 0,-24-24,0 24,0 0,0 0,0 0,0 0,0 0,0 0,0 24,0 0,0 1,0-1,0 0,0 0,0 25,0 24,24-49,-24 74,0-50,0 1,0-1,24 74,-24-74,0-23,0 23,-24-23,24 23,0-23,-24 23,24-23,-24-1,24 0,-24 0,0 1,0-1,0 0,0 1,0-25,24 0,-23 0,-1 0,0 0,0 0,0-25,0 25,24 0,-24-24,24 24,0-24,0-1,0 1,24 0,-24 0,24-1,0 1,0 0,0-1,0 1,47-49,-23 49,0-1,-24 1,0 24,24-24,-24 0,0 24,0-25,23 1,-23 24,48-49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768 397,'45'0,"-90"0,45 0,0 0,0 0,0-24,0 24,0 0,0 0,0 0,0 0,0 0,0 0,0 0,0 0,0 24,0-24,-22 24,22 0,-22 24,-1-24,1 49,22-49,-22 24,22 0,-23 0,23-24,0 24,-22-24,22 0,0 0,0 24,0 1,0-25,0 0,22 0,-22 0,0-24,23 0,-23 24,22-24,-22 0,22 0,23 24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673 424,'23'0,"-23"0,0 0,0-24,0 24,0 0,0 0,0-24,0 24,0 0,0 0,0 0,0 0,0 0,0 0,0 0,0 0,0 0,0 0,0 0,0 0,0 24,-23 0,23 0,0 0,0 0,-22 0,22 0,0 0,0 48,-22-24,22-24,0-1,0 25,0-24,0 0,0 0,0 0,0 0,0-24,0 48,22-48,-22 24,22 0,-22 0,23-24,-23 0,22 24,-22-24,0 0,22 0,-22 0,22 0,-22 0,0 0,45-24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624 401,'47'0,"-94"0,47 0,0 0,0 0,0 0,0 0,0-13,0 13,0 0,0 0,0 0,24 0,-1 0,-23 0,24 0,-1 0,1 0,-1 13,24-13,-23 0,23 0,-24 0,1 0,-1 0,1 0,46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1094 620,'45'0,"-90"0,45 0,0 0,0 0,0 0,0 0,0 0,0 0,0 0,0 21,-23-21,23 0,0 0,0 22,0-22,0 0,0 0,0 0,0 21,-22-21,22 0,0 22,0-22,0 0,0 0,-23 0,23 0,0 0,0 0,0 0,0 0,0 0,0 0,0 0,-22 0,22 0,0 0,0 0,0 0,0 0,0 0,0 0,0 0,0 0,0 0,0-22,0 22,0 0,0 0,0 0,0 0,0 0,0 0,0 0,0 0,0 0,0 0,0 0,0 0,0 0,0 22,0-22,0 0,-23 21,23-21,0 0,0 22,0-22,-22 0,22 0,0 0,0 0,0 0,0 0,0 0,0 0,0 0,0 0,0 0,0 0,-23 0,23-22,0 22,0 0,0-21,0 21,0 0,0 0,0 0,0-22,0 22,0 0,0 0,23 0,-23 0,0 0,0 0,0 0,0 0,0 0,0 0,0 0,0 22,22-22,-22 0,0 21,0-21,0 0,0 0,0 0,0 0,0 22,0-22,0 0,0 0,0 0,0 0,0 0,0 0,0 0,0 0,0 0,0-22,0 22,0-21,0 21,0 0,0 0,0 0,0-22,23 22,-23 0,0 0,0 0,0 0,0 0,22 0,-22 0,0 22,0-22,23 0,-23 0,0 21,0-21,0 0,0 0,0 0,0 0,0 22,0-22,0 0,0 0,0 0,0 0,0 0,0 0,-23 0,23-22,0 22,0 0,0-21,0 21,0 0,0 0,0 0,0 0,0-22,0 22,0 0,0 0,0 0,0 0,0 0,0 0,0 0,0 0,0 0,0 0,0 0,0 0,0 0,0 0,0 0,0 0,0 0,0 0,0 0,0 0,0-21,0 21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670 378,'43'0,"-107"0,64 0,0 0,0 0,0 0,0 0,0 0,21 0,-21 0,0 24,22 0,-22-24,21 24,-21 0,0 0,22 47,-1-47,-21 0,0 0,22 72,-22-72,0 0,0 48,0-49,0 1,-22 0,22 0,0-24,0 24,0-24,0 0,-21 0,21 24,0-24,0 0,0 0,0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846 365,'47'0,"-94"24,71-24,-24 25,23-1,1 1,-24-1,23 0,1 25,0-25,-1 1,1 24,0-25,-24 25,23-25,1 25,-1 24,-23-49,0 25,0 24,0 0,0-24,-47 24,47-24,-47 24,23-24,1-25,-1 25,0-24,1-1,-1 0,1 1,-25 23,25-48,-1 25,0-1,1-24,23 0,-24 25,24-25,0 0,-23 0,23 0,0 0,0 0,0 0,0 0,-24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466 389,'44'0,"-88"24,44-24,0 0,0 0,0 0,0 0,0 0,0 0,0 0,0 24,0-24,0 0,0 24,0-24,0 24,0-24,0 24,0-24,0 24,0 24,0-48,0 24,0 0,0 0,22 0,-22 0,0 0,0-24,0 24,0 24,22-24,-22 0,0-24,0 24,0-24,23 24,-23 0,0 0,22-24,-22 24,22 0,-22-24,0 24,22-24,-22 24,0-24,0 0,23 24,-23-24,0 0,0 0,0 0,0 24,22-24,-22 0,0 0,0 0,0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 6438,'49'0,"-98"0,49 25,0-25,0 0,0 0,0 0,0 0,0 0,0 24,0-24,-25 0,25 0,0 0,0 0,0 0,0 0,0 0,0 0,0 0,0 0,0 0,0 0,0 0,0 0,0 0,0 0,0 0,0 0,0 0,0 0,0 0,0 0,0 0,0 0,0 0,0 0,0 0,0-24,0 24,0-25,0 25,0-25,0 25,25-49,-25 24,0 0,0 1,24-1,-24 0,25-24,-25 24,0-24,25 24,-25 0,24 0,-24 1,0-1,25 0,-25 0,25 1,-25-1,24-24,1 24,-25 0,25 0,-25-24,24 24,-24 1,25-1,-25 0,0 0,25 1,-25-1,24-24,-24 24,25 0,-25 0,25 1,-25-1,24 0,-24 1,25-1,-25 0,25-24,-25 24,24 0,-24 25,25-24,-25-1,0 0,25 0,-25 1,0-1,0 0,0 0,24 1,-24 24,0-25,0 0,0 1,0-1,0 0,-24-24,24 24,0 0,0 1,-25-1,25 0,-25 0,25 1,-24-26,-1 26,25-1,-25 0,1 0,24 1,-50-26,50 26,-24 24,24-25,-25 0,25 0,-25 1,25-1,-24 25,24-25,-25 0,25 1,0-1,0 0,-25 25,25-24,0-1,0 25,0-25,0 0,0 1,0-1,0 0,0 25,0-24,25-26,-25 25,0 1,25-26,-25 26,24-1,1 0,-25 0,25 1,-1-1,-24 0,25 25,-25-24,25-1,-1 0,-24 0,50 1,-50-1,24 0,1 1,0-1,-1 0,1-24,0 24,-1 0,-24 0,25 1,0-1,-1 0,-24 1,25-1,0 25,-1-25,-24 0,25 1,0-1,-25 0,49-24,-49 24,25 25,-1-25,-24 1,25-1,24-49,-49 49,25 0,-25 1,25-1,-1 0,-24 1,25-1,-25 0,25 0,0 1,-25-1,24-24,1 24,-25-25,25 26,-1-1,-24 0,50-24,-26 24,-24 0,25-24,0 24,-1 0,1 1,-25-1,25 0,24-24,-24 24,-1 0,50-24,-49 24,24-49,1 49,-26-24,1 24,24 1,-24-1,49-25,-25 26,-24-1,0 0,-1 0,26 1,-26 24,1-25,0 0,24 1,0-1,1 0,-1 0,25 1,-49-1,24 25,-24-25,49 1,-50 24,1 0,0-25,-1 25,1 0,0-25,-1 25,1 0,-25 0,25 0,-1 0,1 0,-25-25,25 25,-1 0,1 0,-25 0,25 0,-1 0,26-24,-1 24,-24 0,-25 0,24 0,1 0,-25-25,25 25,-1 0,1 0,-25 0,25 0,0 0,-25 0,24 0,-24-25,25 25,24 0,-49 0,25 0,0-24,-1 24,1 0,0 0,-25 0,24-25,-24 25,25 0,0 0,-25 0,24-25,1 25,-25 0,25-25,-25 25,24 0,-24 0,25-24,-25 24,25-25,-1 0,1 25,-25-24,25 24,-25-25,24 25,1-25,0 0,-25 25,24-24,-24 24,25-25,-25 25,0-25,25 25,-1-24,-24-1,25 0,-25 25,0-25,25 25,-25-24,24-1,-24 25,0 0,25-25,-25 25,0-25,0 25,0 0,0-24,0 24,0 0,0 0,25-25,-25 25,0 0,0 0,0-25,0 25,0-24,0 24,0-25,0 25,0 0,0-25,0 25,0 0,0-25,0 25,0 0,0-24,24 24,-24-25,0 25,0 0,0-25,0 25,0 0,0-24,0 24,0 0,0 0,0-25,0 25,0 0,0 0,0-25,0 25,0 0,0-25,0 25,0 0,0-24,0 24,0 0,0 0,0 0,0 0,0 0,0 0,0 0,0-25,25 25,-25 0,0 25,0-25,25 24,-1 1,-24-25,25 25,0 0,-25-1,24 1,-24-25,0 25,25-25,-25 24,0-24,0 25,25-25,-25 0,0 0,0 25,0-25,0 0,0 0,0 0,24 25,-24-25,0 0,0 0,0 0,0 0,0 0,0 0,0 0,0 0,0 0,0-25,-24 25,24-25,0 0,-25 25,25-24,-25-1,25 0,0 25,-24 0,24-24,0-1,-25 25,25 0,0-25,0 25,-25 0,25 0,0 0,0-25,0 25,-24 0,24 0,-25-24,25 24,0 0,-25 0,25 0,-24 0,-1 0,25 0,-25 0,1 0,24 0,-25 24,-24-24,24 0,0 0,1 25,24-25,-50 25,50-25,-24 0,24 0,-25 25,25-25,-25 0,25 0,0 24,-24-24,24 0,0 0,-25 25,25-25,0 0,0 0,0 0,0 0,-25 0,25 0,0 0,0 25,0-25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4964 180,'49'0,"-98"-24,24 24,25 0,0 0,0 0,0 0,0 0,0 0,0 0,0 0,0 0,0 0,0 0,0-25,0 25,0 0,0 0,0 0,0 0,0 0,0 0,0 0,0 0,0 0,0 0,0 0,0 0,0 0,0 25,25-25,-25 49,0-49,0 25,0 24,0-24,0 0,0-1,25 1,-50 0,25 24,0-24,0 24,0-24,0 24,0-24,0 0,-25 24,25-24,0 24,-24-24,24-25,0 25,-25-1,25 1,-25 24,1-24,24 0,-25-25,0 24,1 1,24-25,-25 25,0-1,0 1,1-25,-1 25,-24-25,24 25,0-25,-24 49,0-49,24 0,0 25,-24-25,0 24,-1-24,26 25,-1-25,0 0,-24 25,24-25,-49 24,49-24,-24 25,0-25,24 0,0 25,1-25,-26 0,1 25,24-25,1 0,-1 0,0 0,1 24,-26-24,26 0,-1 25,0-25,0 0,25 0,-24 0,-26 25,26-25,-1 0,-24 24,24-24,0 25,1-25,24 0,-25 25,0-25,1 0,24 24,-25-24,0 25,1-25,24 25,-50 0,26-25,-1 24,0-24,1 25,-1 24,0-49,1 25,-1 0,0-25,0 24,25 1,-24 0,-26-1,26 1,-1 25,0-26,1 1,-1 0,25-1,-25 1,1 0,-1 24,0-24,25 0,-24-1,-1 1,25 0,-25 24,25-24,-24-1,24 1,-25 49,0-49,25 24,-24-24,24 0,0 24,-25 0,25 1,0 24,-25-49,25-1,0 50,-24-24,24-25,0-1,-25 26,25-26,0 1,-25 24,25-24,-25 49,25-49,-24 49,-1-49,25-1,0 26,-25-26,1 51,24-51,-25 1,25 0,0-1,-25 1,25 24,-24 1,24-25,-25-1,25 1,0 0,-25-1,25 26,-24-26,24 1,0-25,-25 25,25 0,0-1,-25 1,25 0,-24-1,24 1,-25 0,25-1,0 1,-25 24,1-24,24 0,-25 0,25-1,-25 1,1 0,24-1,-25 1,0 24,1-24,24 0,-25 24,0-24,25 0,-25-1,1 1,24 0,-25-1,0 1,25 0,-24-25,-1 49,0-24,25-25,0 25,-24-25,24 24,-25 1,0 0,25-25,0 24,-24-24,24 25,-25-25,0 25,25-25,0 24,0-24,0 0,-24 0,24 25,0-25,-25 25,25-25,-25 0,25 25,0-25,-24 24,24-24,-25 0,25 25,0-25,-25 25,25-25,0 0,0 0,-24 24,24-24,0 0,0 0,-25 25,25-25,-25 25,25-25,-24 24,24-24,0 0,-25 25,25-25,0 0,-25 25,25-25,-25 25,25-25,0 24,-24-24,24 0,0 25,-25-25,25 0,0 0,0 25,-25-25,25 0,0 24,0-24,-24 0,24 0,0 25,0-25,0 0,-25 0,25 25,0-25,0 0,0 0,-25 24,25-24,0 0,0 0,-24 0,24 25,0-25,0 0,0 0,0 0,0 0,0 0,0 0,0 0,0 0,0 0,0 0,-25 0,25 0,0 0,0 0,0 0,0 0,0 0,-25 0,25 0,0 0,0 0,0 0,0-25,-24 25,24 0,0-24,0 24,0 0,-25 0,25-25,0 25,0 0,0 0,0-25,0 25,0 0,0-24,0 24,0 0,0 0,0-25,0 25,0 0,0 0,0 0,0-25,0 25,0 0,0 0,0 0,0 0,0 0,0 0,0 0,0 0,0-24,0 24,0 0,0 0,0 0,0 0,0 0,0 0,0 0,0 0,0 0,0 0,0 0,0 0,0 24,0-24,0 25,0-25,0 25,0-25,0 24,0-24,0 25,0 0,0-25,0 24,0-24,25 25,-25 25,0-50,0 24,0-24,0 25,0-25,24 0,-24 25,0-25,0 0,0 24,0-24,0 0,0 0,0 0,0 0,0 0,0 0,0 0,0 0,25 0,-25 0,0 0,0 0,25 0,-25 0,24 0,-24 0,25 0,0-24,-1 24,1 0,0-25,-25 25,24-25,1 25,-25 0,25-24,0 24,-25 0,24-25,1 25,-25 0,0 0,25 0,-25-25,0 25,24 0,-24 0,0 0,0 0,0 0,0 0,25 0,-25 0,0-25,0 25,0 0,25-24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509 429,'48'0,"-96"0,48 0,0 0,0 0,0 0,0 0,0 0,0 0,0 0,0 0,0 0,0 0,0 0,0 0,0 0,0 0,0 0,0 0,0 0,0 0,0 0,0 0,0-24,0 24,0 0,0 0,0 0,0 0,0 0,0 0,0 0,0-23,0 23,0 0,0 0,0 0,0 0,0 0,0-24,0 24,0 0,0 0,0 0,0 0,0 0,24 0,-24 0,0 0,0 0,0 0,0 0,0 0,0 0,24 24,0-1,0-23,-24 24,24-1,0 1,0-1,0 24,-24-23,24 0,0-1,0 1,-24-1,24 1,-24-1,24 1,-24-24,24 23,-24-23,0 24,0-24,0 0,0 0,0 0,23 23,-23-23,0 0,0 0,0 0,0 0,0 0,0 0,24 0,-24 0,24-23,-24 23,0 0,24 0,-24-24,24 24,0-23,-24 23,24-24,0 24,-24-23,24 23,-24-24,0 24,24-23,-24 23,24 0,-24-24,0 24,0 0,24 0,-24 0,0-23,0 23,0 0,0 0,0 0,48-24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353 461,'48'0,"-96"0,48 0,0 0,0 0,0 0,0 0,0 0,0 0,0 0,0 0,0 0,0 0,0 0,0 0,0 0,0 0,0 0,0 0,0 0,0 0,0 0,0 24,0-24,0 0,0 0,0 0,0 25,0-25,0 0,0 24,0-24,0 25,0-1,24 0,-24-24,0 49,-24-24,24 23,0 26,0-50,0 0,0 1,0 48,0-24,0-25,0 25,0-25,0 25,0-25,0 25,0 0,0 24,0-24,0-25,-24 1,24-1,0 25,0-25,0 1,0-1,0 0,-25 1,25-1,0 1,0-1,0 0,-24-24,24 25,0-25,0 24,0-24,-24 0,24 0,0 25,0-25,0 0,0 0,0 0,-24 0,24 0,0 0,0 0,0 0,0 0,0 0,0-25,0 25,0-24,0 24,0-25,0 25,24-24,-24 24,24-24,-24 24,24-25,-24 25,0 0,25-24,-25 24,0 0,24 0,0 0,-24 0,24 0,0 0,-24 0,24 0,1 0,-25 0,24 24,0-24,-24 0,24 0,-24 0,48 25,-23-25,-1 24,-24-24,24 0,0 0,-24 24,24-24,0 0,0 0,1 0,-25 0,24 0,-24 0,24 0,0 0,-24 0,24-24,-24 24,24 0,1 0,-1-24,-24 24,24 0,-24 0,24-25,-24 25,24 0,-24-24,24 24,-24 0,25-25,23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276 532,'46'0,"-92"0,46 0,0 0,0 0,0 0,0 0,0 0,0 0,0 0,23 0,-23 0,23 0,0 0,-23 0,45 0,-45 0,23 0,0 0,-23 0,23 0,0 0,-23 0,22-16,-22 16,0 0,23 0,-23 0,0 0,0 0,23 0,-23 0,0-17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273 522,'46'0,"-92"0,46 0,0-16,0 16,23 0,0 0,0 0,-23 0,23 0,0 0,-23 0,23 0,0-17,1 17,-1 0,0 0,0 0,-23 0,23 0,-23 0,0 0,46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1191 434,'49'0,"-98"0,49 0,0 0,0 0,0 0,0 0,0 0,0 0,-24 0,0 0,0 0,24 0,-25 25,1-25,0 24,0 1,0-25,-1 24,1 1,0 24,0 0,24-24,-25 24,25-25,-24 25,0 1,24-1,-24 24,0-23,24 23,-25-24,25 25,0-25,-24 25,24-25,0 25,0-25,0 25,0-25,0 0,0 25,0-25,0 0,0 0,24 74,-24-74,0 25,0-25,25 24,-25-23,0-1,0 0,24 0,-24-24,0 24,0 0,0-25,0 1,-24 24,24-24,0-1,-25 1,25-1,-24 1,24-1,-24 26,24-50,-24 24,-1-24,25 25,-24-25,0 24,0-24,24 25,-25-25,1 0,24 0,-24 0,0 24,0-24,-1 0,1 0,0 0,0 0,24-24,-25 24,25 0,0 0,-24 0,24 0,0-25,-24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942 620,'2'0,"-4"0,2 0,1 0,-1 0,0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340 514,'43'0,"-86"0,64 0,-21 0,0-24,0 24,0 0,0 0,0 0,0 0,0 0,0 0,0-24,0 24,0 0,0 24,0-24,0 0,0 24,22 25,-22-25,0 49,0 0,0-25,21 1,-21-1,0 1,0-1,0 49,0 0,0-49,0-23,0 23,0-24,0 25,0-25,0 0,0 25,0-25,0 0,0-24,0 0,0 25,0-25,21 0,-21 24,0-24,0 0,0 0,0 0,0 0,0 0,43-24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354 595,'47'0,"-94"0,47 0,0 0,0 0,0 0,0 0,0 0,0 0,0 0,0 0,0 0,0 0,0 0,0 24,24-24,-24 23,0-23,0 24,0 0,23 0,-23 23,0-23,24 24,-24-1,0-47,0 24,0 0,0-1,0-23,0 0,0 0,0 0,0 24,0-24,0 0,0 0,0 0,0 0,0-24,0 1,0 23,0-24,0 0,0 0,0 24,0-23,24-1,-24-24,24 25,-24-1,23-24,1 24,0 24,-24-23,24-1,-1 0,1 0,0 24,-24-23,24 23,-24-24,23 24,1 0,0-24,0 24,-24 0,23 0,-23 0,24 0,-24 0,24 0,-24 0,47 24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704 486,'47'0,"-94"0,47 0,0 0,0 0,0-23,0 23,0 0,0 0,0 0,0 0,0 0,0 0,0 0,0 0,0 0,0 0,-23 23,23-23,-47 46,24-23,-1 0,1 0,-24 24,24-24,-1-23,1 46,0-46,23 0,0 23,-24-23,24 0,0 23,0-23,0 0,0 0,0 0,-23 0,23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376 570,'47'0,"-94"0,47 0,0 0,0 0,0 0,0 0,-24 0,24 0,0 0,0 0,0 0,0 0,0 0,0 0,0 0,0 0,0 0,24 0,-24 0,23 0,1 0,0 0,-1 0,1 0,0 0,-1 0,25 0,-24 0,-1 0,25 0,-25 0,1 0,-24 0,24 0,-24 0,23 0,-23 0,0 0,0 0,24 0,-24 0,0 0,0-22,0 22,0 0,0 0,0 0,0 0,0-23,0 23,0 0,0-23,0 23,0 0,0-22,0 22,0 0,-24 0,24 0,0 0,0 0,0-23,0 23,0 0,0 0,0 0,0 0,0 0,24 0,-24 0,24 23,-24-23,23 0,-23 22,0-22,0 23,0-23,0 0,0 23,0-23,0 22,0-22,-23 45,-1-45,24 23,-24-23,24 0,-23 23,23-23,-24 22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437 518,'39'0,"-78"-25,39 25,0 0,0 0,0-24,0 24,0 0,0 0,0 0,0 0,0 0,0 0,0 0,0 0,0 0,0 0,0 0,0 24,0 1,0 23,0-24,0 25,0-25,0 25,0-1,0 1,0-1,0 1,0 48,0 0,-20-73,20 25,0-1,0-23,0-1,-20 49,20-49,0 0,0 0,0 1,0-1,20 0,-20-24,0 24,0-24,0 0,0 25,0-25,0 0,0 0,0 0,0 0,20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749 1262,'48'0,"-96"0,48 0,0 0,0-24,0 24,0 0,0 0,0-24,-25 24,25 0,0-24,0 24,-24 0,24 0,0 0,-24 0,0 0,0 0,0 0,24 0,-24 0,0 0,24 0,-24 24,24-24,-25 0,25 0,-24 24,24-24,-24 24,0-24,24 24,0-24,-24 25,24-25,0 0,0 24,0-24,0 24,0-24,0 0,0 24,0-24,0 0,0 0,0 24,0-24,0 0,0 0,0 25,0-25,24 0,-24 0,0 0,0 24,24-24,-24 0,0 0,0 0,24 0,-24 0,0 0,0 0,24 0,1 0,-25-24,24-1,0 25,-24-24,24 24,0-48,0 24,-24 24,24-73,24 25,-48 24,25-1,-25 1,24-24,0-49,-24 73,24 0,-24-25,0 25,24 0,-24 0,24-25,-24 1,24 24,-24 0,0-1,0 1,24 0,-24 24,0-24,0 0,0 24,25-25,-25 25,0-24,0 24,0 0,0 0,0-24,0 24,0 0,0 0,0 0,0 0,0 0,0 0,0 0,0 0,0 0,0 0,0 0,0 0,0 24,0 0,0 25,0-25,-25 0,25 0,0 1,0 23,0-24,0 0,-24 25,24-1,0 25,-24-49,24 0,0 0,0 0,0 1,0-1,0 0,0 0,0 0,0 1,0-25,0 24,0 0,0 0,0 0,0 0,0-24,0 25,0-25,0 24,24-24,-24 24,0-24,0 0,0 24,0-24,24 0,-24 0,0 24,0-24,25 0,-25 0,0 0,0 0,24 0,-24 25,24-25,0-25,-24 25,24 0,-24 0,24-24,-24 24,24-24,-24 24,24-24,-24 24,0-24,24-1,-24 25,0-24,25 24,-25-24,0 0,24 24,-24-48,0 48,0-25,0 1,24 24,-24-24,0 0,0 24,0-24,0-1,0 1,0 0,0 24,0-24,0 24,0-24,0 24,0-25,0 25,0-24,0 0,0 24,0-24,0 24,0 0,24-24,-24 24,0 0,0 0,0 0,0 0,0 0,0-25,0 25,0 0,0 0,0 0,0 0,-24 0,24 0,0 0,0 0,0 0,0 0,0 0,0 0,0 25,0-1,0-24,0 24,-24 24,24 1,0-25,0 0,0 0,0 1,0-1,0 0,0 0,0 0,0 1,0-1,0-24,0 24,0 0,0 0,0 0,0 1,0-25,0 24,0-24,0 24,24-24,-24 0,0 24,0-24,0 0,0 0,24 24,-24-24,0 0,0 0,0 0,0 0,0 0,0 0,0 0,0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457 489,'46'0,"-92"0,46 0,0 0,0 0,0 0,-23 0,23 0,0 0,0 0,0 0,0 0,0 0,0 0,0 0,0 0,23 0,-23 0,23 0,0 0,-1 0,-22 0,46 0,-23 0,0 0,-23 0,23 0,-23 0,0 0,22 0,-22 0,0 0,23 0,-23 0,0 0,0 0,0 0,0 0,0 0,0 0,0 0,0 0,0 0,0 0,0 0,0 0,0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927 703,'47'0,"-94"0,47 0,0 0,0 0,0 0,0-24,0 24,0 0,0 0,0 0,0 0,0 0,0 0,0 0,-24 0,24 0,-24 0,24 24,-23-24,-1 25,0-25,24 24,-24 1,1-25,-1 24,24 1,-48 24,25-25,23 1,-24-1,0 1,24-1,-24 1,24-1,0 1,-23 48,23-48,-24-1,24 25,0-24,0 24,0-25,0 1,-24 24,24 24,0-48,0 24,0-25,0 25,24-24,-24 24,0 0,0-25,0 25,0 0,24 0,-24-24,0 24,0-25,23 25,-23 25,0-25,24 0,-24 24,0-48,0-1,0-24,0 25,0-1,0-24,0 25,0-25,0 0,0 0,0 24,0-24,0 0,0 0,-24 25,24-25,0 0,-23 0,23 0,-24 0,0 0,24 0,-24 0,24 0,-23 0,23 0,0 0,-24 0,24-25,0 25,-24 0,24 0,0-24,0 24,0 0,0 0,0-49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577 936,'46'0,"-92"0,46-24,0 24,0 0,0 0,0 0,0 0,0 0,0 0,0 0,0 0,0 0,0 0,0 0,0 0,23 0,-23 0,23 0,-23 0,24 0,-24 0,23-24,0 24,-23 0,23 0,-23-24,24 24,-24-24,46 0,-46 24,0-24,0 24,0 0,0-25,24 25,-24 0,-24-24,24 24,0 0,0-24,0 24,0 0,-23 0,23-24,-23 24,23 0,0 0,-24 0,24 0,0 0,-23 0,23 0,-23 0,23 0,-23 24,23-24,-24 0,24 24,0-24,-23 24,23-24,-23 49,23-25,0 0,-24 24,24 25,0-49,0 0,0 0,-23 24,23-24,0 1,0-1,0 0,0 0,0 0,0 0,0 0,0 1,0-1,0 0,0-24,0 24,0 0,0-24,0 24,0 0,0-24,0 0,0 24,0-24,-23 25,23-25,0 0,0 24,0-24,0 0,-24 24,24-24,0 0,0 0,0 0,0 0,0 0,0 0,-23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858 716,'47'0,"-94"0,47 0,0 0,0 0,0 0,0 0,0 0,0 0,0 0,-23 0,-1 0,-23 0,24 0,-1 0,1 13,-25-13,25 0,-1 0,1 0,-1 0,1 0,23 0,-24 0,24 0,-23 0,23 0,0 0,0 0,0 0,-24 0,24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531 225,'47'0,"-117"0,70 0,-24 0,-22 0,-1 0,23 0,1 0,0 0,-1 13,1-13,23 0,-23 0,23 0,0 0,-24 0,24 0,0 0,0 0,0 0,-23 0,23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1322 4571,'47'0,"-94"0,47 0,0 0,0 0,0 0,0 0,0 0,0 0,0 0,0 0,0 0,0 0,0 0,0 0,0 0,0 0,0 0,0 0,0 0,0 0,0 0,0 0,0 0,0-24,0 24,0 0,0 0,0-25,0 25,0 0,-24 0,24-25,0 25,0 0,0-24,0-1,0 25,-24-25,24 25,0-24,0 24,0-25,-23 25,23-25,0 25,0-24,0 24,0 0,0-25,-24 0,24 25,0-24,0 24,0-25,-24 25,24-24,0 24,0-25,0 25,0-25,-23 1,23-1,0 25,0-25,0 1,0 24,-24-25,24 0,0 25,0-24,0 24,0-25,-23 0,23 25,0-49,0 24,0 1,0 24,-24-25,24 25,0-25,0 25,0 0,0-24,0-1,0 25,0-25,-24 1,24 24,0-25,0 0,0 25,0-24,0-1,0 25,0-24,-23 24,23-25,0 0,0 25,0-24,0-1,0 25,0-25,-24 25,24-24,0-1,0 25,0-25,0 25,0-24,0 24,0-25,0 0,-24 25,24-24,0 24,0-25,0 0,0 1,-23-1,23 25,0-25,0 1,0 24,-24-25,24 0,0 25,0-24,0-1,0 25,-23-25,23 1,0 24,0-25,0 0,0 1,0-1,0 1,0 24,0-25,-24 0,24 1,0-1,0 25,0-25,0 1,0 24,0-25,0 0,0 25,0-24,24 24,-24-25,-24 0,24 25,0-24,0-1,0 25,0-25,0 1,0-1,0 0,0 1,0-26,0 50,24-24,-24-1,0-24,0 24,0 0,0 1,0-1,23 1,-23-1,0 0,0 25,24-24,-24-1,0 0,23 1,-23-1,0 0,24 1,-24-1,0 0,0 1,0-1,24 25,-24-25,0 1,0 24,0-25,0 0,23 1,-23-1,0 0,0 25,0-24,0 24,24-25,-24 0,0 1,0 24,0-25,0 25,24-24,-24 24,0-25,0 25,0-25,0 25,23-24,-23 24,0-25,0 25,0-25,0 25,0 0,0-24,0 24,24-25,-24 25,0-25,0 25,0-24,0-1,0 25,0-25,0 25,0-24,0 24,0-25,0 25,0-25,0 25,0-24,0 24,0 0,0-25,0 25,0 0,0-25,23 25,-23 0,0-24,0 24,0 0,0-25,0 25,0 0,0-25,0 25,0-24,0 24,0 0,0 0,0-25,0 25,0 0,0 0,0-25,0 25,0 0,0 0,24 0,-24-24,0 24,0 0,0 0,0-25,0 25,0 0,0 0,0 0,0 0,0-25,0 25,0 0,0 0,0 0,0-24,0 24,0-25,0 25,0 0,0 0,0-24,0 24,0 0,0-25,0 25,24 0,-24-25,0 25,0 0,0 0,0 0,0-24,0 24,0 0,0-25,0 25,0 0,0 0,0 0,0-25,0 25,0 0,0 0,0 0,0 0,0 0,0-24,0 24,0 0,0 0,0 0,0 0,0-25,0 25,0 0,0 0,0-25,0 25,0 0,0 0,0 0,0-24,0 24,0 0,0-25,0 25,0 0,0-25,0 25,0 0,23 0,-23 0,0 0,0-24,0 24,0 0,0 0,0 0,0 0,0 0,0 0,0 0,0-25,0 25,0 0,0 0,0 0,0 0,0 0,0 0,0 0,0 0,0 0,0 0,0 0,0 0,0 0,0 0,0 0,0 0,0 0,0 0,0 0,0 0,0 0,0 0,0 0,24 25,-24-25,0 24,0-24,24 0,-24 25,0-25,0 25,0-25,23 24,-23-24,0 25,0-25,0 0,24 25,-24-25,0 0,0 24,0-24,0 0,0 0,0 0,0 25,23-25,-23 0,0 0,0 0,0 0,0 0,0 0,0 0,0 0,0 0,0 0,0 0,0 0,0 0,0 0,0 0,0 0,0 0,0 0,0 0,0 0,0 0,0 0,0 0,0 0,0 0,0 0,0 0,0 0,0 0,0 0,0-25,0 25,0-24,0 24,0 0,-23 0,23-25,0 25,0 0,0 0,0-25,0 25,0 0,0 0,0 0,0-24,-24 24,24 0,0 0,0 0,0 0,0 0,0-25,0 25,0 0,0 0,0 0,-23 0,23 0,0 0,0 0,0-25,0 25,0 0,-24 0,24 0,0 0,0 0,0 0,0 0,0 0,0 0,0 0,0 0,-24 0,24 0,0 0,0 0,0 0,0 0,0 0,0 0,0 0,0 0,0-24,0 24,0 0,-23 0,23 0,0 0,0 0,0 0,-24 0,24 0,0 0,-24 0,24 0,0 0,-23 24,23-24,0 0,0 0,0 0,0 0,0 0,0 0,-24 0,24 0,0 0,0 0,0 0,0 0,0 0,0 0,0 0,0 0,-23 0,23 0,0 0,0 0,0 0,0 0,-24 0,24 25,-24-25,24 0,0 0,-23 0,23 0,0 0,0 25,0-25,-24 0,24 0,0 0,0 0,-24 0,24 0,0 24,-23-24,23 0,0 0,0 0,-24 0,24 0,0 25,0-25,0 0,0 0,0 0,0 0,0 0,-23 0,23 0,0 0,0 0,0 0,0 0,0 0,0 0,0 0,0 0,0 0,0 0,0 0,0 0,47 25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549 752,'43'0,"-64"-24,21 24,0 0,0 0,0 0,0 0,0 0,0 0,0-24,21 24,-21 0,0 0,0 0,0 0,0 0,0 0,0 0,-21 24,21-24,0 24,-22 0,22 0,-22 0,22 0,0 0,-22 0,22 24,0-24,-22 24,22-24,0 23,0-23,0 24,0-24,0 0,0-24,22 24,-22 0,0 0,22 0,-22 0,0-24,22 24,-22-24,0 24,22-24,-22 24,0-24,21 0,1 24,-22-24,22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588 805,'46'0,"-92"0,46 0,0 0,0 0,0 0,0 0,-22 0,22 0,0 0,0 0,-23 0,23 0,0 0,0 0,-23 0,23-23,0 23,0 0,-23 0,23 0,0 0,0-23,0 23,0 0,0 0,0-24,0 24,0 0,0 0,0 0,0 0,0 0,0-23,0 23,0 0,0 0,23 0,-23 0,0 23,23-23,-23 0,0 0,23 24,-23-1,0 0,0 1,22-1,-22 0,0-23,0 24,-22-1,22 0,0 0,0 1,0-1,-23-23,23 23,0-23,0 0,0 24,0-24,0 0,0 0,-23 0,23 0,0 0,0 0,0 0,0 0,0 0,0 0,0 0,0 0,0 0,0 0,0 0,0-24,23 1,-23 0,23-1,-23 1,22 0,-22 0,23 23,-23-24,0 24,23-23,-23 23,0-23,23 23,-23-24,0 24,0 0,0 0,0-23,0 23,23 0,-23 0,0 0,0 0,0 0,0 0,0 0,-23 0,23 23,0-23,0 24,0-24,0 0,-23 46,23-46,0 47,0-24,0-23,0 23,0-23,0 24,0-1,23 0,-23-23,0 0,0 24,23-24,-23 0,0 0,23 0,-23 0,45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579 755,'43'0,"-86"-23,43 23,0 0,0 0,0 0,0 0,0 0,0-24,0 24,0 0,0 0,0 0,0 0,0 0,0 0,0 0,0 24,0-24,0 23,0 1,-21 0,21 23,0-23,-22 0,22 0,0-1,0 1,0 0,-21 0,21-1,0 1,0 0,0-24,0 24,21-24,-21 23,0 1,0-24,0 24,22-24,-22 0,0 24,0-24,0 0,21 0,-21 0,0 23,22-23,-22-23,43 23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592 730,'42'0,"-84"0,42 0,0-24,0 24,0 0,0 0,0 0,0 0,0 0,0 0,0 0,0 0,0 0,0 0,0 0,0 0,-21 48,21-25,0 1,0 24,-21-25,21 25,0-24,0-1,0 1,0 0,-21 0,21 23,0-23,0-24,0 24,0-1,0 1,0-24,0 24,0-24,0 24,0-24,0 0,21 0,-21 23,0-23,0 0,21 0,-21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519 731,'47'0,"-94"0,47 0,0 0,0 0,0 0,0 0,0 0,0 0,23 0,-23-13,24 13,-1 0,0 0,1 0,-1 0,0 0,1 0,-24 0,23 0,0 0,0 0,-23 0,24 0,-1 0,-23 0,23 0,1 0,-24 0,0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541 708,'40'0,"-80"0,40 0,0 0,0 0,0 0,0 0,0 0,0 0,0 0,0 0,0 0,0 0,0 0,0 0,0 0,0 0,0 0,0 0,0 0,20 0,-20 0,0 24,0-1,20-23,-20 24,0-24,0 24,19 0,-19 23,0-23,20-24,-20 24,0 23,0-23,0 0,0-1,0 1,0-24,0 24,-20 0,20-1,0-23,0 24,0 0,-19-24,19 0,0 24,0-24,0 0,0 0,0 23,0-23,-20 0,20 0,0 0,0 0,0 0,0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678 726,'44'0,"-88"0,44 0,0 0,0 0,0 0,0 0,0 0,0 0,0 23,-22-1,22 1,0-23,0 23,-22-1,22-22,0 23,-22-23,22 22,-22-22,22 23,0-23,-22 23,22-23,0 0,0 22,0-22,-22 0,22 0,0 0,0 0,0 0,0 0,0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676 732,'48'0,"-96"0,48 0,0 0,0-24,0 24,0 0,0 0,0 0,0 0,0 0,0 0,0 0,0 0,0 0,0 24,0-24,0 49,0-25,0-24,0 24,0-24,0 24,0 0,0-24,24 24,-24 1,0-25,0 0,0 24,24-24,-24 0,0 0,23 0,-23 0,0 0,24 0,-24-24,24 24,-1 0,-23-25,24 1,-24 0,0 24,23-24,-23 24,0-24,0 24,0 0,0-24,0 24,24 0,-24 0,0 0,0 0,0 0,0-25,0 25,0 0,0 0,0 0,0 25,-24-1,24 0,0 0,0 0,0 0,0 1,0-1,0 0,0 0,-23 49,23-49,0 24,0-24,0 49,0-49,-24 0,24 25,0-25,-23 0,23 24,0-24,-24 1,24-1,-24 0,1 24,23-24,-24 1,0-25,24 0,-23 24,23-24,0 0,-24 0,24 0,-24 0,24 0,0 0,-23 0,-1-24,24 24,0-25,0 1,0 24,0-24,0 0,0 0,24-25,-24 25,0 0,23 0,1 0,0 0,-24 24,71-73,-48 73,1-24,23 0,-23 24,23-24,-23 24,-1 0,-23-25,24 25,0 0,-1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787 733,'45'0,"-90"0,45 0,0 0,0 0,0 0,0 0,0 0,0 0,0 0,0-24,0 24,-23 24,23 0,-23-24,0 24,23 0,-23 0,0 0,23 0,-22 1,-1 23,23 0,-23-24,23 0,0 24,-23-24,23 0,0 0,0 24,0-24,0 25,0-49,0 24,23 0,-23 0,23 0,0 0,-23-24,22 24,-22-24,23 0,0 0,-23 24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662 730,'42'0,"-84"0,42 0,0 0,0 0,0 0,0-24,0 24,0 0,0 0,0 0,0 0,0 0,0 0,0 0,0 24,0-24,0 24,0-1,0 1,0 0,-21 0,21 0,0-1,-22 1,22 0,0 24,0-25,-21 25,21-48,0 24,0 0,0-1,0-23,21 24,-21 0,0-24,0 24,0 0,22-24,-22 23,0-23,0 0,0 24,21-24,-21 0,0 0,0 0,21 0,-21 0,0 0,21 0,-21 0,0 0,22 0,-22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2445 6092,'49'0,"-98"0,49 0,0 0,0 0,0 0,0 0,0 0,0 0,0 0,0 0,0 0,0 0,0 0,0 0,0 0,0 0,0 0,0 0,0 0,0 0,0 0,0 0,0 0,0 0,0 0,0 0,0 0,0 0,0 0,0 0,0 0,0 0,0 0,0 0,0 0,0 0,0 0,0 0,0 0,0 0,0 0,0 0,0 0,-25-24,25 24,0 0,-24-25,24 25,-25-25,1 25,24-24,-25 24,25-25,-24 25,24 0,-24-25,-1 0,1-24,-25 0,49 49,-25-25,1 0,0 1,24 24,-25-25,1 0,24 25,-25-25,25 1,-24 24,24-25,-25 0,25 1,-24 24,24-25,-25 0,25 1,-24 24,24-25,-24 0,24 0,-25 1,25-1,-24 25,24-25,-25 1,25-1,-24 0,24 1,0-1,-25 0,1 25,24-25,-24-24,24 24,-25 25,25-24,-24-26,24 50,-25-24,25-26,-24 1,-1 24,25-24,-24 49,24-25,-25 0,25 1,-24-1,24 0,0 1,-24-1,24 0,0 0,-25 1,25-1,0 0,0 1,-24-1,24 25,0-25,0 1,-25-26,25 25,0 1,0-1,0 0,0-24,-24 24,24 1,0-1,0 0,0 0,0 1,0-1,-25 0,25 1,-24-50,24 49,0 0,-25 0,25 1,0-1,0 0,-24 1,24-1,0 25,-24-25,24 1,0-26,-25 1,25 49,0-25,0 0,-24-24,24 24,0 1,-25-1,25 0,0 0,0 1,-24-1,24 0,0 1,0-1,-25 0,25 1,0 24,0-25,0 0,0 1,0-1,0 0,0-24,0 24,0 0,0 1,0-1,0 0,0 1,0-1,0-25,0 26,0-1,-24 0,24 25,0-24,0-1,0 0,0 25,0-24,-24-1,24-25,0 50,-25-49,25 49,0-25,-24 1,24-1,-25 0,25 1,0-1,0 0,-24 25,24-49,0 49,0-25,-25 0,25 1,0-1,0 25,-24-49,24 49,0-25,0 0,0 0,-25 25,25-24,0-1,0 0,0 25,0-24,-24-1,24 25,0-25,0 25,0-24,0-1,0 25,0-25,0 25,0-24,0 24,0-25,0 0,0-24,0 24,0 25,0-49,0 24,0 25,0-49,0 49,0-25,0 0,0 25,0-25,0-24,24 49,-24-25,0 25,0 0,0-24,0 24,0-25,0 0,0 25,0-24,0 24,0-25,25 25,-25-25,0 25,0-25,0 25,0-24,0-1,0 25,0-25,0 25,0-24,24 24,-24 0,0-25,0 0,25 1,-25 24,0-50,0 50,0 0,0 0,24-25,-24 25,0 0,0-24,0 24,0 0,0-25,25 25,-25 0,0 0,0-25,0 25,0 0,24-24,-24 24,0-25,0 25,0 0,25 0,-25-25,0 25,0 0,0-24,24 24,-24 0,0-25,0 25,24 0,-24-25,0 25,0 0,0 0,25-25,-25 25,0 0,24-24,-24 24,0 0,0 0,0 0,0-25,0 25,25 0,-25 0,0 0,0 0,0 0,0-25,0 25,0 0,24 0,-24 0,0-24,0 24,25 0,-25 0,0 0,0 0,0 0,0 0,0 0,0 0,0 0,24-25,-24 25,0 0,0 0,0 0,0 0,0 0,0 0,24-25,-24 25,0 0,0 0,0 0,0 0,0 0,0 0,0 0,0 0,0 0,0 0,0 0,0 0,25 0,-25 0,0 0,0 0,0-24,0 24,0 0,0 0,0 0,0 0,0 0,0 0,0 0,0 0,0 0,0-25,0 25,0 0,0 0,0 0,0 0,0 0,0 0,0 0,0 0,0 0,0 0,0 0,0-25,0 25,0 0,0 0,0 0,0 0,0 0,0 0,0 0,0-25,0 25,0 0,24 0,-24 0,0 0,0 0,0 0,0 0,0 0,0-24,0 24,0 0,0 0,0 0,0 0,0 0,0 0,0 0,0-25,0 25,0 0,0 0,0 0,0 0,0 0,0 0,0 0,0 0,0 0,0 0,0 0,0 0,0-25,0 25,0 0,0 0,0 0,0 0,0 0,0 0,0 0,0 0,0 0,0 0,0 0,0 0,0 0,25 0,-25 0,0 0,0 0,0 0,0 0,0 0,0-24,0 24,0 0,0 0,0 0,0 0,0 0,0 0,0 0,0 0,0 0,0 0,0 0,0-25,0 25,0 0,0 0,0 0,0 0,0 0,0 0,0 0,0 0,0 0,0 0,0 0,0 0,0 0,0 0,0 0,0 0,0 0,0 0,0 0,0 0,0 0,0 0,24 0,-24 0,0 25,0-25,25 0,-25 0,0 0,0 0,0 24,0-24,0 0,24 0,-24 0,0 25,0-25,0 0,0 0,0 0,0 0,0 0,0 0,0 25,0-25,0 0,0 0,0 0,0 0,0 0,0 0,0 0,0 0,0 0,0 0,25 0,-25 24,0-24,0 0,0 0,0 0,0 0,0 0,0 0,0 0,0 0,0 0,0 0,0 0,0 0,0 0,0 0,0 0,0 0,0 0,0 0,0 0,0 0,0 0,0 0,0 0,0 0,0 0,0 0,0 0,0 0,0 25,0-25,0 0,0 0,0 0,0 0,0 0,0 0,0 0,0 0,0 0,0 0,0 0,0 0,0 0,0 0,0 0,0 0,0 0,0 0,0 0,0-25,-25 25,25 0,0-24,0 24,0 0,0 0,0 0,0 0,-24-25,24 25,0 0,0 0,0 0,0 0,0 0,0 0,0 0,0 0,0 0,0 0,0-25,-25 25,25 0,0 0,0 0,0 0,0 0,0 0,0 0,0 0,-24 0,24 0,0-24,0 24,0 0,0 0,0 0,0 0,0 0,0 0,0 0,0 0,0 0,0 0,-25 0,25 0,0 0,0 0,0 0,0 0,0 0,0 0,0 0,0 0,0 0,0 0,0 0,0-25,0 25,-24 0,24 0,0 0,0 0,0 0,0 0,0 0,0 0,0 0,-25 0,25 0,0 0,-24 0,24 0,0 0,-24 0,24 0,0 0,0 0,-25 0,25 0,0 0,0 0,0 0,-24 0,24 25,0-25,0 0,0 0,-25 0,25 0,0 0,0 0,0 0,0 0,0 0,0 0,0 0,0 0,0 0,0 0,-24 0,24 0,0 0,0 0,0 0,0 0,0 0,0 0,0 0,0 0,0 0,0 24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595 733,'45'0,"-90"0,45 0,0 0,0 0,0 0,0 0,0 0,0 0,0 0,0-14,0 14,23 0,-23 0,22 0,-22 0,23 0,0 0,-1 0,-22 0,23 0,0 0,-23 0,22 0,1 0,-23 14,23-14,-23 0,22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613 713,'40'0,"-80"0,40 0,0 0,0 0,0 0,0 0,0 0,0 24,0-24,20 0,-20 24,0-24,20 24,-20-1,0 1,19 0,-19 0,0 0,0 0,20-1,-20 1,0 0,0 0,-20 24,20-25,0 1,0 0,0 0,0-24,-19 24,19 0,0-24,-20 0,20 23,0-23,0 0,0 24,0-24,0 0,-20 0,20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752 700,'46'0,"-92"0,46 0,0 0,0 0,0 0,0 0,0 0,0 0,0 0,0 0,0 0,0 0,0 0,0 0,0 0,0 24,23 1,-23-1,0-24,0 0,0 24,0-24,0 0,23 0,-23 24,0-24,0 25,0-25,0 0,0 24,0-24,23 24,-23-24,0 25,0-25,0 24,22 0,-22 1,0-1,0 0,0 0,23 1,-23-1,0 25,0-25,0 24,0-23,0-1,0 0,-23 1,23-1,0 0,0 0,-22 1,22 23,0-23,-23-1,23 0,-23 1,23-1,-23 0,23 0,0 1,-23-25,23 24,-23-24,23 24,0-24,-22 25,22-25,-23 24,23-24,0 24,-23-24,23 0,0 0,0 24,0-24,0 0,-23 0,23 0,0 0,0 0,0 0,0 0,0 25,0-25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665 701,'37'0,"-74"0,37 0,0 0,0 0,0 0,0 0,0 0,0 0,0 0,0 0,0 0,0 0,0 0,19 24,-19-24,0 24,0 1,18-1,-18 0,0 24,0-23,0 23,0-24,0 25,-18-25,18 48,0-23,0-25,-19 0,19 25,0-25,0 0,-19 49,19-49,0 0,0-24,0 49,0-49,0 24,0 0,0-24,0 24,0-24,0 24,0-24,0 25,0-25,0 0,0 0,0 24,0-24,0 0,0 0,0 0,0 0,0 0,0 0,0 0,0 0,0 0,38-24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708 809,'47'0,"-94"0,47 0,0 0,0 0,0 0,0-23,0 23,0 0,0 0,0 0,0 0,0 0,0 0,0 0,0 0,0 0,0 0,0 0,0 0,0 0,0 0,0 23,0 1,-23-1,23 0,0 1,0-24,0 23,0 24,0-24,0-23,0 24,0-1,0-23,0 23,0-23,0 24,0-24,0 0,-24 0,24 0,0 0,0 0,0 0,0 0,0 0,0 0,0 0,0 0,0 0,0 0,24-24,-24 1,0 23,0-23,0-1,23 1,-23 0,0-1,24 1,-24-1,23 1,-23 23,24-23,-24 23,0-24,24 24,-1-23,1 0,-24 23,24-24,-24 24,23 0,1 0,23-23,-23 23,-1 0,-23 0,24 0,0 0,-24 0,23 0,1 0,-1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916 724,'46'0,"-92"0,46 0,0 0,0 0,0 0,0 0,0 0,0 0,0 0,0 0,0-23,0 23,0 0,0 0,0 23,-23-23,23 23,0-23,-23 24,23-1,-23 0,0 0,0 0,0 1,23-1,-23-23,23 23,-23-23,23 23,0-23,-23 0,23 23,0-23,0 0,0 0,-23 24,23-24,0 0,0 0,0 0,0 0,0 0,0 0,0 0,0 0,0 0,0 23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1035 734,'47'0,"-94"0,47 0,0 0,0 0,0 0,0 0,0 0,0 0,0 0,-47-16,24 16,-1 0,1 0,-24 0,23 0,1 0,-24 0,23 0,24 0,-23 0,23 0,-24 0,24 0,-23 0,23 0,0 0,0 0,0 0,0 0,-24-17,24 17,0 0,0 0,0 0,0 0,0 0,0 0,0 0,0 0,0 0,0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673 696,'45'0,"-90"0,45 0,0 0,0 0,0 0,0 0,0 0,0 0,0 0,23 0,-23 0,22 0,-22 23,23 0,0-23,-1 0,-22 23,23-23,-1 22,-22-22,23 0,-23 23,23-23,-23 0,22 23,-22-23,0 0,0 0,0 0,0 23,0-23,0 0,-22 23,22-23,-23 23,0-23,23 0,0 0,-22 22,-1-22,23 0,0 23,0-23,0 0,-22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877 705,'45'0,"-90"0,45 0,0 0,0 0,0 0,0 0,0 0,0 0,0 0,0 0,0 0,0 0,0 0,0 24,0 25,0-25,-23 0,23 24,0 1,-22-25,22 48,-23-48,23 25,0-25,-22 24,22-23,-23 23,23-24,0 24,-23-23,23-1,-22 0,22 24,0-24,-23 1,23-1,0-24,0 48,0-48,0 24,0-24,0 24,0-24,0 0,0 25,0-25,0 0,0 0,0 0,0 24,0-24,0 0,0 0,23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1043 1278,'47'0,"-94"0,47 0,0 0,0 0,0 0,0 0,0-24,0 24,0 0,0 0,-24 0,24 0,0 0,0-25,0 25,-24 0,24 0,0 0,-24 0,-23 0,47 0,-24 0,0 0,0 0,24 0,-24 0,0 25,24-25,0 0,-23 24,-1-24,24 0,-24 48,24-48,-24 24,24-24,0 0,0 24,0-24,0 0,0 24,0-24,0 0,0 24,0-24,0 0,0 24,0-24,0 0,0 0,0 0,0 25,0-25,0 0,0 0,24 0,-24 0,0 0,0 0,0 0,0 0,24 0,-24 0,0 0,0 0,24 0,-24 0,23 0,-23-25,24 25,-24 0,24-24,-24 24,24-24,0 24,-24-24,24 0,-1 0,1 0,-24 0,24 0,0-1,-24 1,48-24,-48 24,23-48,-23 48,24-1,-24 1,24-24,0 24,-24 0,0 0,24 0,-24 0,24 24,-24-25,0 1,0 24,0 0,23-24,-23 24,0 0,0-24,0 24,0 0,0 0,24-24,-24 24,0 0,0 0,0 0,0 0,0 0,0 0,0 0,0 0,0 0,0 0,0 0,0 0,0 0,0 0,0 24,0-24,-24 24,24 0,0 25,-23-25,23 0,-24 24,24-24,0 0,-24 24,0 1,24-25,0 0,-24 24,24-24,0 0,0 0,-24 1,24-25,0 24,0 0,0-24,0 24,-23 0,23-24,0 24,0 0,0-24,0 24,0-24,0 49,0-49,0 0,0 24,0-24,0 0,0 0,0 24,0-24,0 0,0 0,0 0,23 0,-23 24,0-24,0 0,24 0,-24 0,0 0,24 0,-24-24,24 24,-24 0,48-48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194 376,'39'0,"-78"0,39 0,0 0,0 0,0 0,0 0,0 0,0 0,0 0,0 0,0 0,0 0,0 0,0 0,0 0,0 0,0 0,0-24,0 24,0 0,0 0,0 0,0 0,0 0,0 0,-20 24,20-24,0 25,0-1,0 0,0 1,0-1,0 25,-20 24,20-25,0 1,0 48,0-24,0-24,0-25,0 25,0-1,0-23,0-1,0 25,0-25,0 25,0-1,0-24,0 1,0-1,0 0,0 1,0-1,20 25,-20-49,0 24,0-24,0 0,0 24,0-24,0 0,0 25,0-25,0 0,0 0,0 0,0 0,0 0,0 0,0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824 729,'43'0,"-65"0,22 0,0-24,0 24,0 0,0 0,0 0,0 0,0 0,0 0,0 0,0 0,0 0,0 0,0 0,0 0,0 24,-21 0,21 0,0 0,0-1,-22 25,22-24,-21 24,21 0,0-24,-22 0,22 23,0-23,0-24,-21 48,21-48,0 24,0 0,0 0,21 0,-21-24,0 23,0-23,0 0,0 24,0-24,0 0,0 0,22 24,-22-24,0 0,0 0,21 24,-21-24,22 0,-22 0,0 0,0 0,0 0,21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940 749,'46'0,"-92"0,46 0,0 0,0 0,0 0,0-16,0 16,0 0,0 0,0 0,23 0,-23 0,0 0,0 0,0 0,23 0,-23 0,0 0,23 0,-23 0,0 0,0 0,24 0,-24 0,0 0,0 0,0 0,0 0,23 0,-23 0,0 0,0 0,0 0,0 0,0 0,0 0,0 0,-23 0,23 0,-24 0,1-17,-23 17,46 0,-23 0,-1 0,1 0,23 0,-23 0,0 0,23 0,-23 0,-1 0,24 0,-23 0,23 0,0 0,-23 0,23 0,0 0,0 0,0 0,0 0,0 0,0 0,0 0,0 0,0 0,0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554 485,'44'0,"-88"0,44 0,0 0,0 0,0 0,0 0,0 0,0 0,0 0,0 0,0 0,0 0,0 0,0 0,0 0,0 0,0 0,0 17,0-17,0 0,0 0,0 0,0 0,0 0,0 0,0 0,22 0,-22 0,0 0,0 0,0 0,0 0,0 0,0 0,0 0,0 0,0 0,0 0,0 0,0 0,0 0,0 0,0 0,0 0,22 0,-22 0,0 0,0 0,0 0,0 0,22 0,-22 0,0 0,0 0,0 0,0 0,0 0,23 0,-23 0,0 0,0 0,0 0,0 0,0 0,0 0,0 0,0 0,0 0,0 0,0 0,0 0,0 0,0 0,0 0,0 0,0 0,0 0,0 0,0 0,0 0,-23 0,23 0,0 0,-22 0,22 0,0 0,-22 16,0-16,22 0,-23 0,23 0,-22 0,22 0,0 0,0 0,-22 0,22 0,0 0,-23 0,23 0,0 0,0 0,0 0,-22 0,22 0,0 0,0 0,0 0,0 0,0 0,0-16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412 495,'45'0,"-90"0,45 0,0 0,0 0,0 0,0 0,0 0,0 0,0 0,0 0,0 0,0 0,0 0,22 0,-22 0,0 0,0 0,0 0,0 0,0 0,0 0,0 0,0 0,0 0,0 0,0 0,0 0,0 0,0 0,0 0,0 0,0 0,0 0,0 0,0 0,0 0,0 0,0-24,0 24,0 0,0 0,0 0,0 0,0 0,0 0,0 0,0 0,0 0,0 0,0 0,0 0,0 0,0 24,0-24,0 24,-22-24,22 0,0 24,0-24,0 0,-23 24,23-24,0 0,0 0,0 0,0 24,0-24,0 0,0 0,-23 0,23 0,0 0,0 0,0 0,0 24,0-24,0 0,0 0,0 0,0 0,0 0,0 0,0 0,0 0,0 0,0 0,0 0,0 0,0 0,0 0,0 0,0 0,0-24,23 24,-23-24,0 24,0 0,23-24,-23 24,0 0,0 0,0 0,0 0,22-24,-22 24,0 0,0 0,0 0,0 0,0 0,0-24,0 24,0 0,23 0,-23 0,0 0,0 0,0 0,0 0,0 0,0 0,0 0,0 0,0 0,0 0,0 0,0 0,0 0,0 0,0-24,0 24,0 0,0 0,0 0,0 0,0 0,0 0,0 0,0 0,0 0,0 0,0 0,0 0,0 0,0 0,0 0,0 0,0 0,0 0,0 0,0 0,0 0,0 0,0 0,23 0,-23 0,0 0,0 0,0 0,0 0,0 0,-23 0,23 24,0-24,-23 0,23 24,0-24,-22 0,22 24,-23-24,23 24,0-24,-23 0,23 0,0 24,0-24,-22 0,22 0,0 0,0 24,0-24,-23 0,23 0,0 0,0 0,0 0,0 0,0 0,0 0,0 0,0 0,0 0,0 0,0 0,0 0,0 0,0 0,0 0,23 0,-23-24,0 24,22 0,-22 0,0-24,23 24,-23 0,0-24,0 24,23 0,-23 0,0-24,22 24,-22 0,0-24,0 24,23 0,-23 0,0 0,0 0,0 0,0 0,0 0,0-24,0 24,0 0,23 0,-23 0,0 0,0 0,0 0,0 0,0 0,0 0,0 0,0 0,0 0,0 0,0 0,0 0,0 0,0 0,0 24,0-24,0 0,22 24,-22-24,0 24,0-24,0 24,0 24,0-1,0-47,0 24,0 0,0-24,0 24,-22 24,22-24,0 0,0-24,0 24,0-24,0 24,0 0,0-24,0 24,0-24,0 0,0 24,-23-24,23 0,0 23,0-23,0 0,0 0,0 24,0-24,0 0,0 0,0 24,0-24,0 0,0 0,0 0,0 0,0 24,0-24,0 0,0 0,0 0,0 0,0 24,0-24,0 0,0 0,0 0,0 0,0 0,0 0,0 0,0 0,0 0,0 0,0 0,0 0,0 0,0 0,0 24,0-24,0 0,0 0,0 0,0 0,0 0,23 0,-23 0,0 0,0 0,0 0,0 0,0 0,0 0,22 0,-22 0,0 0,0 0,0 0,0 0,0 0,0 0,0 0,0 0,0 0,0 0,0 0,23 0,-23 0,0 0,0 0,0 0,0 0,0 0,0 0,0 0,0 0,0 0,0 0,0 0,0 0,0 0,0 0,0 0,0 0,0 0,0 0,0 0,0 0,0 0,0 0,0 0,0 0,-23 0,1-24,22 24,-23 0,23 0,-23 0,23 0,-22 0,22 0,-23 0,23 0,0 0,0 0,-23 0,23 0,0 0,0 0,-22 0,22 0,0 0,0 0,0 0,0 0,0 0,0 0,0 0,0 0,0 0,0 0,22 0,-22 0,23 0,0 0,-23-24,22 24,-22 0,23 0,-23 0,23 0,-23 0,22 0,-22 0,0 0,23 0,-23 0,0 0,0 0,23 0,-23 0,0 0,0 0,0 0,0 0,0 0,22 0,-22-24,0 24,0 0,0 0,0 0,0 0,0 0,0 0,0 0,-22 24,-24-24,24 0,22 0,-23 0,0 0,23 0,-22 0,22 0,-23 0,23 0,0 0,-23 0,23 0,0 0,0 0,0 0,-22 0,22 0,0 0,0 0,0 0,0 0,0 0,0 0,0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788 878,'49'0,"-98"0,49 0,0 0,0 0,0 0,0 0,0 0,0 0,0 0,0 0,0 0,0-25,0 25,0 0,0 0,0 0,0 0,0 0,0 0,0 0,0 0,0 25,0-1,0 1,0-1,0 1,0 24,0 25,0-25,0 0,0 0,0 1,0-1,0-25,0 25,-25 1,25 48,-25-49,25 0,-24-24,24 24,-25 25,25-50,0 26,0-26,-25 25,25-24,0-1,0 26,0-26,-25 25,25-24,0 0,0 24,0 0,0-25,0 26,0-26,0 1,0 24,0-24,-24-1,24 1,0-1,0 1,0-1,0 26,0-26,-25 1,25-1,0-24,0 50,0-26,0-24,-25 49,25-24,0-25,0 24,0-24,0 25,0 0,-24-1,24-24,0 25,0-25,0 0,0 24,0-24,0 0,0 25,0-25,0 0,0 0,0 0,0 25,-25-25,25 0,0 0,0 0,0 0,0 0,0 0,0 0,0 24,0-24,0 0,0 0,0 0,0 0,0 25,0-25,25 0,-25 0,0 0,0 0,0 24,0-24,24 0,-24 0,0 0,25 0,-25 25,25-25,-25 0,24 0,1 0,25 0,-50 0,24 0,1 24,-25-24,25-24,-1 24,1 0,0 0,-1 0,1 0,25 0,-26 0,1 0,24 0,-24 0,0-25,-1 25,1 0,0 0,0 0,-1 0,26 0,-26 0,26-24,-26 24,1 0,0 0,0-25,-1 25,1 0,24 0,-24 0,24-24,-49 24,25 0,0 0,24 0,-24 0,0 0,-1 0,1 0,0 0,-1 0,26-25,-25 25,-1 0,1 0,0 0,49 0,-50 0,1 0,25 0,-26 0,1 0,0 0,49 0,0 0,-50 0,1 0,25 0,-26 0,26 0,-26 0,26 0,-26 0,51 0,-26 0,25 0,-25 0,-24 0,25-25,-1 25,-24 0,24 0,0 0,1 0,-1 0,1 0,-26 0,26 0,-1 0,-24 0,24 0,-24 0,49 0,-25 0,-24 0,0 0,24 0,-24 0,0 0,24 0,-24 0,-1 0,1 0,25 0,-1 0,-24 0,-1 0,1 0,24 25,-24-25,0 0,-1 0,1 0,0 0,0 0,-1 0,1 0,24 0,1 0,-26 0,1 0,0 0,0 0,-1 25,26-25,-1 0,-49 0,25 0,49 0,-49 24,-1-24,1 0,0 0,-1 0,1 0,-25 0,25 0,-1 0,1 0,0 0,24 25,-24-25,0 0,-1 0,1 0,0 0,-25 0,24 0,1 0,0 0,0 0,-25 0,49 0,-49 0,25 0,-1 0,-24 0,25 0,-25 0,25 0,-25 0,0 0,24 0,-24 0,0 0,25 0,-25-25,25 25,0 0,-25 0,0 0,24 0,1 0,-25-24,0 24,0 0,25 0,-25 0,0 0,24 0,-24-25,25 25,-25 0,0 0,25-25,-25 25,0 0,24 0,-24-24,0 24,25 0,-25-25,0 25,25-24,-25 24,25-25,-25 25,0-25,24 25,-24-24,0-1,25 25,-25-24,0 24,0-25,25 1,-25 24,0-25,0 25,0-25,0 1,0-25,24 49,-24-50,0 26,0-1,0 1,0-1,0-24,0 24,0 1,0-1,0 1,-24-26,24 26,0-1,0-24,-25 25,25-1,0 0,0 1,0-1,-25-24,25 24,0 1,0-1,-24 25,24-24,0-1,0 1,0 24,0-25,-25-24,25 24,0 1,0-1,0 25,0-25,0 1,0 24,0-25,0 1,0 24,-25-25,25 1,0 24,0-25,0 0,0 25,0 0,0-24,0 24,0 0,0-25,0 25,0-24,0 24,0-25,0 25,0-25,0 25,0-24,0 24,0-25,0 1,0-1,0 25,0-24,0 24,0-25,0 25,0-25,0 1,-25-1,25 25,0-24,0 24,0-25,0 25,0-25,0 25,0-24,0 24,0-25,0 25,0-24,-24 24,24-49,0 49,0-25,0 25,0-25,0 25,0-24,0 24,0-25,0 25,0-24,-25 24,25 0,0-25,0 25,0 0,0-25,0 25,0 0,0-24,0 24,0 0,0-25,0 25,0 0,0 0,0-24,0 24,0 0,0 0,0 0,-25-25,25 25,0 0,0 0,0 0,0 0,0 0,0-24,0 24,0 0,-24 0,24 0,-25-25,25 25,0 0,-25-25,1 25,-26 0,50-24,-25 24,1 0,-1 0,0-25,25 25,-24 0,-1 0,0 0,25 0,-24 0,-1 0,0 0,0 0,25 0,-24 0,-1-24,25 24,-25 0,-24 0,24 0,1 0,-1 0,0 0,0 0,25 0,-24 0,-1 0,-24 0,24 0,0 0,1-25,-1 25,0 0,0 0,1 0,-75 0,74 0,1 0,-1 0,0 0,0 0,1 0,-1 0,0 0,1 0,-1 0,0 0,-24 0,-1 0,26 0,-1 0,0 0,1 0,-26 0,26 0,-1 0,0 0,1 0,-75 0,49 0,1 0,24 0,1 0,-1 0,0 0,0 0,-49 0,50 0,-26 0,26 0,-1 0,0 25,-49-25,25 0,-1 0,26 0,-1 0,-25 0,1 0,24 0,-24 0,24 0,1 0,-26 0,25 0,1 0,-26 0,26 0,-1 0,0 0,-24 0,24 0,0 0,1 0,-26 0,26 0,-1 0,0 0,25 0,-24 0,-1 0,0 0,0 0,25 0,-24 0,-1 0,25 0,-49 0,24 0,0 0,25 0,-24 0,-1 0,0 0,1 0,-1 0,-25 0,26 0,24 0,-25 0,0 0,1 0,24 0,-25 0,0 0,1 0,-26 24,25-24,-24 0,24 0,1 0,-1 0,0 0,25 0,-24 0,-1 0,0 0,0 0,1 0,-50 25,74-25,-25 0,25 0,-25 0,1 0,-1 0,25 0,-25 0,0 0,25 0,0 0,-24 0,-1 0,25 0,-25 0,25-25,0 25,0 0,-24 0,24 0,-25 0,25 0,-25 0,1 0,24 0,0 0,-25 0,25 0,-25 0,25-24,-25 24,25 0,0 0,-24 0,24 0,0 0,-25 0,25 0,0 0,0 0,0 0,-25 0,25 0,0 0,0 0,0 0,0 0,0 0,0 0,0 0,0 0,0 0,0 0,0 0,-24 0,24 0,0 0,0 0,0 0,0 0,0 0,0 0,0 0,-25 0,25 0,0 0,-25 0,25 0,-24 0,24 0,0 0,-25 0,25 0,0 0,-25 0,25 0,0 0,0 0,0 0,-25 0,25 0,0 0,0 0,0 0,0 0,0 0,-24 0,24 0,0 0,0 0,0 0,0 0,0 0,0 0,0 0,0 0,-25 0,25 0,0 0,0 0,0 0,0 0,0 0,0 0,0 0,0 0,0 0,0 0,-25 0,25 0,0 0,0 0,0 0,0 0,0 0,0 0,-24 0,24 0,0 0,0 0,0 0,0 0,0 0,0 0,0 0,0 0,-25 0,25 0,0 0,0 0,0 0,0 0,0 24,0-24,0 0,0 0,0 0,-25 25,25-25,0 0,0 0,0 24,0-24,0 0,0 0,0 25,0-25,0 0,0 25,0-1,0 1,0-1,0 1,0-1,0 1,25-25,-25 25,0 24,0-25,0 1,0 0,49-1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 820,'49'0,"-98"0,49 0,0 0,0 0,0 0,0 0,0 0,0 0,0 0,0 0,0 0,0 0,0 0,0 0,0 0,0 0,0 0,0 0,0 0,0 0,0 0,0 0,0 0,0 0,0 0,0 0,0 0,-25 0,1 0,0-20,-1 20,-72 0,48 0,0 0,-24-19,0 19,0 0,0 0,-1-20,26 20,-26 0,1 0,25 0,-1 0,0 0,-49 0,74 0,0-20,-49 20,73 0,-25 0,1 0,24 0,0 0,-25 0,25 0,-24 0,24 0,0 0,0 0,0 0,0 0,0 0,0 0,0 0,0 0,0 0,0 0,0 0,0 0,49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 746,'48'0,"-96"0,48 0,0 0,0 0,0 0,0 0,0 0,0 0,0 0,0 0,0 0,0 0,0 0,0 0,0 0,0 0,-24 13,-73-13,49 0,-24 0,23 0,1 0,0 0,0 0,-1 0,-23 0,48 0,-48 0,48 0,-1 0,1 0,0 0,24 0,-24 0,24 0,0-13,-24 13,24 0,0 0,0 0,0 0,0 0,0 0,0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 760,'49'0,"-98"0,49 0,0 0,0 0,0 0,0 0,0 0,0 0,0 0,0 0,0 0,24 0,-24 0,0 0,0 0,0 0,0 0,0 0,0 0,0 0,0 0,0 0,-24 0,0 0,0 0,-1 0,-23 0,-1 0,-24 0,25 0,-25 0,0 0,-49 0,74 0,-74 0,74 0,24 0,-25 0,25 0,-49 0,48 0,-23 0,24 0,24 0,0 0,-25 0,25 0,-24 0,24 0,0 0,0 0,0-13,0 13,0 0,0 0,0 0,0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 751,'48'0,"-96"0,48 0,0 0,0 0,0 0,0 0,-24 0,-48 0,48 14,-73-14,25 0,24 0,-48 0,48 0,24 0,-25 0,1 0,24 0,0 0,0 0,24 0,-24 0,24 0,0-14,0 14,0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998 291,'47'0,"-94"0,47 0,0 0,0 0,0 0,0 0,0 0,23 0,-23 0,0 0,0 0,0 0,0-18,0 18,0 0,0 0,0 0,0 0,0 0,0 0,24 0,-24 0,0 0,0 0,0 0,0 0,0 0,0 0,0 0,0 0,0 0,0 0,0 0,0 0,0 0,0 0,-24 0,1 0,0 0,-1-19,1 19,0 0,-24 0,24 0,0 0,-1 0,24 0,-23 0,23-19,-23 19,23 0,0 0,-24 0,24 0,0 0,0 0,-23 0,23 0,0 0,0 0,0 0,0 0,0 0,0 0,0 0,0 0,0 0,47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198 422,'48'0,"-96"0,48 0,0 0,0 0,0 0,0 0,0 0,0 0,0 0,0 0,-24 0,24 0,0 0,0 0,0 0,0 0,0 0,0 0,0 0,0 0,0 0,0 0,0 0,0 0,0 0,0-23,0 23,0 0,24 0,-24 0,0 0,0 0,0 0,0 0,24-23,-24 23,24 0,-1 0,25 0,-48-23,24 23,0 0,-24 23,24-23,0 0,0 0,23 0,-23 0,0 0,0 0,0 23,0-23,-24 0,24 23,-1-23,-23 0,24 23,-24-23,24 23,-24-23,0 0,24 23,-24-23,0 23,0-23,0 0,0 23,0-23,-24 0,24 23,0-23,-24 23,0-23,24 23,-23-23,-25 0,24 23,0-23,0 0,-24 0,25 0,-1 0,-24 23,24-23,-24 0,48 0,-47 0,23 0,24 0,-24 0,24-23,0 23,-24 0,24 0,0 0,0 0,0 0,-24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1070 242,'47'0,"-117"0,70 0,0 0,-24 0,1 13,-1-13,-46 0,23 0,23 0,1 0,-1 0,1 0,23 0,-24 0,24 0,0 0,-23 0,23 0,0 0,0 0,-24 0,24 0,0 0,0 0,0 0,0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1150 237,'2'0,"-4"0,2 0,0 0,0 0,0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218 311,'48'0,"-96"0,48 0,0 0,0 0,0 0,0 0,0 0,0 0,0 0,0 0,0 0,0 0,0 0,0 0,0 0,0 0,0 0,0 0,0 0,0 0,0 0,0 0,0 0,0 0,0 0,0 0,0 0,0 0,0 0,0 0,0 0,0 0,0 0,0 0,0 0,0 0,0 0,0 0,0 0,0 0,0 0,0 0,0 0,0 0,0 0,-23 0,46 24,-23-24,0 0,0 24,0-24,0 0,0 23,0-23,0 24,0-24,0 24,0 0,0-24,0 23,-23-23,23 24,0 0,0 0,0-24,0 23,0-23,0 24,0-24,0 48,0-48,0 23,0-23,0 24,-24-24,24 24,0 0,0-24,0 0,0 23,0-23,0 24,0-24,0 0,0 24,0-24,0 0,0 0,0 24,-24-24,24 0,0 0,0 0,0 0,0 0,0 23,0-23,0 0,0 0,0 0,0 0,0 0,0 0,0 0,0 0,0 0,0-23,0 23,24-24,-24 0,0 0,0 1,24-25,-1 1,1-1,0 24,-24 1,24-1,-24 24,23-24,-23 0,24 24,-24-47,24 47,-24-24,24 24,-24-24,0 24,0 0,24-23,-24 23,0 0,0 0,23 0,-23-24,0 24,24 0,-24 0,0 0,24 0,0 0,-24 0,24 0,-24 0,23 0,1 0,-24 24,24-24,0 0,-24 23,23-23,-23 0,0 0,24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674 333,'48'0,"-96"0,48 0,0 0,0 0,0 0,0 0,0 0,0 0,24 0,-24 0,0 0,0 0,-24 0,24 0,-24 0,1 0,-1 0,-24 0,24 0,0 0,0 0,-23 0,23 0,0 0,0 0,0 0,0 0,0 0,24 0,-24 0,1 0,23 0,-24 0,24 0,-24 0,24 0,-24 0,24 0,0 0,0 0,-24 0,24 0,0 0,0-16,0 16,0 0,0 0,24-17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165 294,'23'0,"-23"0,0 0,0 0,22 0,-22 23,23-23,-23 0,22 23,-22-23,23 0,-23 0,45 23,-45-23,0 0,22 23,-22-23,0 0,23 0,-23 0,0 23,0-23,0 0,0 0,0 0,0 23,-23-23,23 24,-22-24,-1 23,1-23,22 23,-23-23,1 23,-1-23,23 0,-22 23,22-23,0 0,0 23,-23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326 335,'45'0,"-90"0,45 0,0 0,0-24,0 24,0 0,22 0,-22 0,0 0,0 0,0 0,0 0,0 0,-22 0,22 24,0-24,0 24,-22 0,22 0,-22 1,22-1,-23 0,1 48,22-48,-22 24,-1 1,23-1,0-24,0 0,-22 0,22 24,0-23,0-1,0 0,0 0,0 0,22 0,-22 0,0 0,23 0,-23 1,22-1,-22-24,45 48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255 333,'43'0,"-86"0,43 0,0 0,0 0,0 0,0 0,0 0,0-24,0 24,0 0,0 0,0 0,0 0,0 0,0 0,0 0,0 0,0 0,0 0,0 0,0 0,0 0,0 0,0 24,0-24,0 48,0-24,-22 0,22 48,0-24,-21 0,21-24,0 0,0-1,0 1,0 0,0 0,-22 24,22-24,0 24,0-24,0-24,22 0,-22 24,0-24,0 0,0 24,0-24,21 0,-21 0,0 0,0 24,0-24,22 0,-22 0,0 0,22 0,-22 0,0 0,21 0,-21-24,22 24,-22 0,21-24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184 334,'47'0,"-94"0,47 0,0 0,24 0,-24 0,23 0,1 0,-24 0,23 0,1 0,-24 0,23 0,1 0,-24 0,23 0,24 0,-23 0,-1 0,1 0,-24 0,23 0,1-13,46 13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212 306,'42'0,"-84"0,42 0,0 24,0-24,0 24,21 0,-21 0,21 0,-21 1,21-1,-21 0,21 24,-21-24,0 0,21 0,-21 24,0-24,0 1,0 23,0-24,0 0,0 24,0-24,-21 0,21 0,0 0,-21 0,21 1,-21-1,21-24,0 24,-21-24,21 24,0-24,-21 24,21-24,0 0,0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230 347,'46'0,"-92"0,46 0,0 0,0 0,0 0,0 0,0 0,0 0,0 0,0 0,0 0,46 0,-23 0,-23 0,22 0,1 0,0 0,0 0,0 0,-23 0,23 0,-23-13,0 13,22 0,-22 0,0 0,23 0,-23 0,0 0,0 0,23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410 358,'46'0,"-92"0,46 0,0 0,0 0,-22 24,22-24,-23 25,23-1,-23 0,0 25,0-1,-22 25,45-25,-23-23,23 23,-23 49,23-73,-23 25,23-1,0-23,0 72,23-73,-23 0,23 49,0-49,-23 0,22 1,47 23,-69-48,23 24,0-24,-23 25,22-25,1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226 323,'47'0,"-94"0,47 0,0 0,0 0,24 0,-24 0,47 0,-24 0,-23 13,24-13,-1 0,1 0,-1 0,1 0,0 0,-1 0,1 0,-24 0,23 0,1 0,-24 0,23 0,-23 0,0 0,0 0,24 0,-24 0,0 0,23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721 434,'24'-24,"-24"24,0 0,0 0,0 0,0 0,0-24,23 24,-23 0,0-24,0 24,0 0,0 0,24 0,-24-24,0 24,0 0,0 0,0 0,0 0,-24-24,24 24,0 0,-23 0,23 0,-24 0,0 0,0 0,0 0,0 0,-24 24,24 0,0-24,0 24,-24 0,24 0,1 0,-1-24,0 47,-24 1,24 0,24-24,0 0,-24 0,24 0,0 0,0 0,0 0,0 0,0-1,0-23,24 24,-24 0,0-24,0 24,24-24,-24 0,0 24,24-24,-24 24,24-24,0 0,-24 0,24 0,-24 0,23 0,1 0,0 0,-24-24,24 24,0 0,0-24,0 0,-24 24,24-24,0 0,0 24,-24-23,24 23,-24-24,24 24,-24-24,24 24,0-24,-24 24,23 0,-23 0,24-24,-24 24,24 0,-24 0,24 0,-24 24,24-24,-24 0,0 0,24 24,-24-24,0 24,0-24,0 47,0-47,0 24,0-24,-24 24,24-24,-24 24,24-24,-24 0,24 24,-24-24,24 0,-24 0,24 0,-23 0,23 0,-24 0,24 0,0 0,-24 0,24-24,0 24,0 0,0 0,0-24,0 24,0-24,0 0,24 1,0 23,-24-24,47 24,-23-24,48-24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571 345,'47'0,"-94"0,47 0,0 0,0 0,0 0,0-24,0 24,0 0,0 0,-23 24,0 0,23-24,0 0,0 23,-23-23,23 24,0-24,0 24,0 0,0-24,0 23,0 1,0-24,0 24,0 0,0-24,0 23,23-23,-23 72,0-72,0 23,0 1,0-24,0 0,0 24,0 0,0-24,0 23,-23-23,23 24,-23-24,-1 24,1-24,0 24,0-24,23 0,-23 23,-1-23,24 0,0 0,-23-23,0 23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321 433,'46'0,"-92"0,46-24,0 24,0 0,0 0,0-24,0 24,23 0,-23 0,0-24,0 24,0 0,0 0,0 0,0 0,0 0,0-24,0 24,0 0,0 0,0 0,0 0,0 0,0 0,0 0,0 0,0-24,0 24,0 0,0 0,0 0,0 24,23-24,-23 24,0 0,0 0,0 24,0-24,0 0,0 0,0 0,0 0,0 24,0-24,0 0,0 1,0-1,0 24,0-24,23 0,-23 0,0 0,0 0,0 0,0-24,0 24,0 0,0-24,0 0,0 24,0-24,0 0,23 24,-23-24,0 0,0 0,0 0,0 0,0 24,23-24,-23 0,0 0,23 0,-23 0,0 0,24 0,-1 0,0-24,0 24,-23 0,23 0,23-24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666 326,'47'0,"-94"0,47 0,0 0,0 0,0 0,0 0,23 0,-23 0,0 0,0 0,0 0,0 0,0 0,0 0,-23 0,-1 0,24 0,-47 0,47 0,-23 0,-24 0,24 0,23 0,-24 0,1 0,-1 0,1 0,23 0,-24 0,1 0,-1 0,24 0,0 0,0 0,-23 0,23 0,0 0,0 0,0 0,0 0,0 0,0 0,0 0,0 0,0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397 351,'42'0,"-84"0,42 0,0-24,0 24,0 0,0 0,0 0,0 0,0 0,0 0,0 0,0 0,0 0,0 0,0 0,0 0,0 0,0 0,0 0,0 0,0 0,0 0,0 0,0 24,0-1,0-23,0 24,-22-1,22 1,0-1,-21 24,21-23,0-1,0 1,0-24,0 23,0 1,0-1,0 1,0-24,21 23,-21-23,22 24,-22-24,21 0,0 0,22 23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378 312,'37'0,"-74"0,37 0,0 0,0 0,0 0,0 0,0 0,0 0,0 0,0 0,0 0,0 0,0 0,0 0,0 0,0 0,0 0,0 0,0 0,0 0,0 0,0 0,0 0,0 0,0 0,0 0,0 0,0 0,0 0,0 0,0 0,0 0,0 0,0 0,0 19,-19-19,19 0,19 0,-19 0,0 0,0 0,0 19,0-19,0 0,0 0,0 0,0 0,0 0,0 18,0-18,0 0,0 0,0 0,0 0,0 0,0 0,0 0,0 0,0 0,0 0,0 0,0 0,0 0,0 0,0 0,0 0,0 0,0 0,0 0,0 0,0 0,0 0,0 0,0 0,0 0,0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703 368,'47'0,"-94"0,47 0,0 0,0-23,0 23,0 0,0 0,0 0,0 0,0 23,0-23,0 0,24 23,-24-23,0 22,23-22,-23 23,0-23,0 22,24-22,-24 23,0-23,0 0,0 0,23 23,-23-23,0 0,0 0,0 0,0 22,0-22,0 0,0 0,0 0,0 0,0 0,0 0,0 0,0-22,0 22,0-23,-23 23,23-23,0 23,-24-45,24 45,0-22,-23 22,23-23,0 23,0-23,-24 23,24 0,0 0,0-22,0 22,-23 0,23-23,0 23,-24 0,24 0,0 0,-23 0,23 0,0 0,0 0,-24 0,24 0,-23 0,23 0,-24 23,0-23,24 0,-23 22,23-22,-24 23,1-23,23 0,-24 23,1-1,23-22,0 0,-24 23,24-23,-23 0,23 22,0-22,0 0,0 0,0 0,-24 23,24-23,0 0,0 0,0 0,0 0,0 0,0 0,0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384 356,'47'0,"-94"0,47 0,0 0,0 0,0 0,0 0,0 0,0 0,0 0,0 0,0 0,0 0,24 0,-1 16,1-16,-24 0,24 0,0 0,23 0,-23-16,23 16,-23 0,24 0,-1 0,-23 0,23 0,-47 0,24 0,-24 0,24-17,-24 17,0 0,24 0,-24 0,0 0,23 0,-23 0,0 0,0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417 331,'37'0,"-74"0,37 0,0 0,0 0,0 0,0 0,0 0,0 0,0 0,0 0,0 0,0 24,0-24,0 47,0-23,0 24,0-25,0 1,0 0,-19 0,19 0,0-1,0 25,0-24,0-24,0 23,0-23,0 24,0-24,0 24,0 0,0-24,0 0,0 0,0 23,0-23,0 0,0 0,0 0,0 0,0 0,0 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224 467,'47'0,"-94"0,47 0,-23-23,23 23,0 0,0-23,0 23,0 0,0 0,0 0,0-24,0 24,0 0,0 0,0 0,0 0,0-23,0 23,0 0,0 0,0 0,0 0,23 0,-23 0,24 0,-24 0,23 0,-23 0,23 23,-23-23,24 0,-24 24,0-24,23 23,-23 0,23 1,-23-1,0 0,0 1,-23-1,23-23,0 46,-23-22,23-1,0-23,0 0,-24 23,24-23,0 0,0 24,0-24,0 0,0 0,0 0,0 0,0 0,-23 0,23 0,0 0,0 0,0 0,0 0,23 0,-23-24,0 1,24 0,-24 23,0-24,23 1,-23 0,23 23,-23-23,0 23,24-24,-24 1,0 23,23-23,-23-1,0 24,23 0,-23-23,0 23,0 0,0 0,0 0,0 0,0-23,0 23,0 0,0 0,0 0,0 0,0 0,0 0,0 0,0 0,0 23,0 0,0-23,-23 24,23-24,0 23,0 0,0-23,0 24,-23-1,23-23,0 23,0-23,0 23,0 1,23-24,-23 23,23-23,-23 23,23-23,-23 0,24 0,46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875 319,'47'0,"-94"0,47 0,0 0,0 0,-24 0,24 0,-47 24,23-24,1 24,-1-24,0 24,1-24,-1 24,0-24,0 24,1 0,23-24,0 23,-24-23,24 0,0 24,0-24,24 24,-24 0,23 0,1-24,0 24,-24 0,24-24,-1 24,1 0,0 0,-1 0,-23-24,24 24,-24-24,0 24,24-24,-24 24,0-24,0 23,0 1,0-24,0 0,0 24,0-24,-24 24,0 0,1-24,-25 24,25-24,-1 0,0 0,24 0,-24 0,-23 0,23 0,1 0,23 0,-24 0,0 0,1-24,23 24,-24 0,24 0,0-24,0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446 517,'48'0,"-96"0,48 0,0 0,0 0,0 0,24 0,0 0,0-24,-24 24,24 0,-24 0,24 0,0 0,0 0,-24-23,24 23,-24 0,48-23,-48 23,24-23,-24 23,24-23,-24 23,0-24,0 24,0 0,0-23,24 23,-24 0,0-23,-24 23,24 0,0 0,0 0,0 0,0 0,-24 0,0 0,24 0,-24 0,24 23,-24-23,24 23,-24-23,24 24,-24-24,24 23,-24-23,24 23,-24 0,24 0,0-23,0 24,0-24,0 0,0 23,0-23,0 0,0 23,24-23,-24 0,0 0,0 0,24 0,0 0,-24-23,24 23,-24 0,24-23,-24 23,24 0,-24-24,24 24,-24 0,24-23,-24 23,0-23,0 23,24 0,-24 0,0 0,0 0,0 0,0 0,24 0,-24 0,0 23,0-23,0 0,24 0,-24 23,0 1,0-24,0 23,25-23,-25 23,0-23,0 23,0-23,0 0,0 23,0-23,0 0,0 0,0 0,0 0,0 0,0 0,0 0,24 0,-24 0,0-23,0 23,24-23,-24 23,0-23,24 23,-24-47,24 47,-24-23,24 0,-24 23,0 0,0 0,24 0,-24 0,0 0,0-23,24 23,-24 23,0-23,24 0,-24 0,0 0,24 23,-24-23,24 23,-24-23,0 24,24-24,-24 23,0-23,24 23,-24 0,0-23,0 23,0-23,24 24,-24-24,0 0,0 0,0 0,0 0,24 23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514 339,'43'0,"-86"0,43 0,0 0,0-24,0 24,0 0,0 0,0 0,0 0,0 0,0 0,0 0,0 0,0 0,0 0,0 0,0 0,0 0,0 0,0 0,0 24,0-24,0 24,0 24,0 0,0-24,0 25,0 23,-22-48,22 0,0 24,0 0,0 24,0-48,0 0,0 25,0-49,0 24,0 0,0-24,22 24,-22-24,0 24,0-24,21 24,-21-24,0 24,22-24,-22 0,0 0,0 0,22 0,-22 0,21 0,-21 0,0 0,0 0,43-24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959 328,'47'0,"-94"0,47 0,0 0,0 0,-24 0,24 0,0 0,-24 0,-23 0,23 0,-48 0,1 0,47 0,0 0,-23 0,-1 0,25 0,23 0,-24 0,24 0,0 0,-24 0,24 0,0 0,0 0,0 0,0 0,0 0,0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852 642,'48'0,"-96"0,48 0,0 0,0 0,0 0,0-48,0 48,24-25,-24 1,24-1,-24-23,24 48,-24-49,24 49,-24-25,0 25,0-24,25 24,-25 0,0-25,0 25,0 0,24-24,-24 24,0 0,0 0,0 24,0-24,0 0,0 25,0-1,0 1,0-1,0 25,24-25,-24 25,0 49,-24 0,24 24,0-74,0 26,0 48,0-73,0 24,0-24,-24 24,24-24,0 0,0 0,0-25,0 49,0-24,0-25,0 1,-25-1,25-24,0 25,-24-1,0-24,0 0,0 25,-1-25,1-25,-24 25,0-24,-1-1,25 1,0-1,0 1,-1 0,1-1,24 1,0-1,-24-23,24 23,24-24,0 25,1-1,23-23,0 23,1-24,23 25,-23 0,23-1,-23 1,72-25,-73 24,0 25,-24-24,1 24,23-24,49-25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553 327,'37'0,"-74"0,37-13,0 13,0 0,0 0,0 0,0 0,0 0,0 0,0 0,0 0,0 0,-19 0,19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837 362,'48'0,"-96"0,72 0,-24 0,0 0,0 0,0 0,0 0,0 0,0 23,0-23,0 0,24 23,-24 0,23 0,1 0,-24 0,24 0,-24-23,0 23,0-23,0 0,0 0,0 0,23 23,-23-23,0 0,0 0,0 0,0 0,0 0,-23-23,23 23,0-23,-24 0,24 0,-24-23,1 23,23 23,-24-23,24 0,0 23,-24-23,24 23,0-23,-23 23,23 0,0 0,0-23,0 23,0 0,-24 0,24 0,0 0,-23 0,23 0,-24 0,-23 23,23 0,0 0,24-23,-23 23,-1-23,0 23,24-23,-23 23,23-23,0 0,0 0,0 23,-24-23,24 0,0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683 444,'22'0,"-22"0,0-24,0 24,0 0,0 0,0-24,0 24,23 0,-23 0,0-24,0 24,0 0,0 0,0 0,0 0,0 0,0 0,0-24,0 24,0 0,0 0,0 0,0 0,0 0,0 0,0 0,0 0,22 0,-22 0,0 0,0 0,0-24,0 24,0 0,0 24,0-24,0 0,0 48,0-24,0-24,0 72,0-47,0-1,0 0,-22 48,22-48,0 24,-23-24,23 0,0 0,0 0,0 0,0-24,0 24,-22 0,22-24,0 49,0-49,0 24,0-24,0 24,0-24,0 0,0 24,0-24,0 0,0 24,0-24,0 0,22 24,-22-24,0 0,23 0,-1 24,-22-24,23 0,-1 0,1-24,-1 24,-22 0,23 0,-23 0,45-24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1201 338,'48'0,"-96"0,48 0,0 0,0 0,0 0,0 0,-24 0,1 13,-1-13,-24 0,24 0,0 0,0 0,-23 0,23 0,0 0,-48 0,48 0,0 0,1 0,-1 0,24 0,0 0,-24 0,24 0,0 0,0 0,-24 0,24 0,0 0,0 0,0 0,0 0,0 0,0 0,0 0,-24 0,24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1054 336,'47'0,"-94"0,47 0,0 0,0 0,0 0,0 0,0 0,0 0,-23 24,23-24,-24 24,-23 0,0 24,24-24,-25 0,25-1,-1 1,1-24,-1 24,24-24,-23 24,-1-24,24 0,0 0,-23 0,23 24,0-24,0 0,0 0,-24 0,24 0,0 24,0-24,0 0,0 24,24-24,-24 24,0-24,0 24,23 0,1 0,-24-24,23 48,1-24,-1 0,-23-1,24-23,-1 24,1 0,-24 0,24-24,-24 24,23-24,-23 24,0-24,24 0,-24 0,0 0,0 24,0-24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349 383,'44'0,"-88"0,44 0,0 0,0 0,0 0,0 0,0 0,0 0,0 0,0 0,0 0,0 0,0 0,0 0,0 0,0 0,0 0,0 0,0 0,0 0,0 0,0 0,0 0,0 0,0 0,0 0,0 0,22 0,-22 0,0 24,0-24,0 23,0-23,0 24,0-24,0 47,0-23,0 47,-22-48,22 1,-22 0,22-1,-22 1,22-24,-22 23,22 1,-22 0,22-24,-22 23,22-23,0 0,0 0,0 0,-22 0,22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672 353,'47'0,"-118"0,71 0,0 0,0 0,0 0,0 0,0 0,0 0,0 0,0 0,0 0,0 0,24 23,-24-23,23 24,-23-24,24 23,-1 0,1 1,-24-24,23 23,1 0,-1 1,1-1,0-23,-1 23,-23 0,24 1,-1-24,-23 23,24-23,-1 23,1-23,-24 24,23-24,-23 0,47-24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1089 357,'47'0,"-94"0,47 0,0 0,24 0,-24-24,0 24,0 0,0 0,0 0,0 0,0 0,0 0,23 0,-23 0,0 0,0 0,-23 0,23 0,-24 48,0-48,-23 48,24-24,-25 0,25 0,-25 0,25 0,-24 0,-1 24,48-48,-23 0,23 24,0-24,-24 0,24 24,0-24,0 0,0 0,0 23,0-23,0 0,0 24,0-24,0 24,0-24,0 24,24-24,-24 48,23-48,-23 24,24 0,0 0,-1-24,-23 24,24 0,-1-24,-23 24,24-24,0 24,-1-24,-23 0,24 24,-24-24,24 0,-24 0,0 0,23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706 355,'46'0,"-92"0,46 0,0 22,0-22,0 0,0 0,23 23,-23-23,23 0,0 22,0 1,0-23,-23 22,23-22,-23 23,23-23,1 22,-24-22,23 23,-23-23,23 0,0 22,-23-22,23 23,-23-23,0 0,23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867 259,'49'0,"-98"0,49 0,25 0,-25 0,0 0,24 0,-24 0,0 0,25 0,-1 0,1 0,-25 0,24 0,-24 0,25 0,-25 0,24 0,-24 20,25-20,-25 0,25 0,-1 0,1 0,-25 0,73 0,-48 0,0 0,-1 0,1 0,24 0,-25 0,25 0,1-20,-26 20,25 0,49 0,-48 0,23 0,1 0,0-20,-25 20,24 0,1 0,0 0,49 20,-74-20,0 0,0 0,25 0,-25 0,-25 0,25 20,-24-20,49 0,-50 0,25 0,-24 21,-1-21,1 0,0 0,-1 0,1 0,-25 0,49 0,-25 0,25 0,-24 20,-25-20,25 0,-1 0,1 0,-25 0,24-20,1 20,-25 0,0 0,24 0,-24 0,0 0,0 0,25 0,-25 0,0 0,0 0,0 0,24 0,-24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641 506,'47'0,"-94"0,47 0,0 0,0 0,0 0,0 0,0 0,0 0,0 0,0 0,0 0,-24 0,24 0,0 0,0 0,0 0,0 0,0 0,0 0,0 0,24 0,-24-24,0 24,0 0,0 0,0 0,0 0,24 0,-24-23,0 23,0 0,23 0,-23 0,0-24,24 24,-24 0,0 0,24 0,-24 0,0-23,24 23,-24 0,0 0,23 0,-23-24,24 24,-24 0,24 0,0-23,-24 23,24 0,-1 0,1 0,-24 0,24 0,0-24,-24 24,24 0,-24 0,23 0,-23 0,24 0,-24 0,0 0,24 0,-24 24,0-24,24 0,-24 0,0 0,0 0,23 23,-23-23,0 0,0 24,24-24,-24 0,0 23,0 1,0-24,0 23,0-23,0 24,0-24,0 0,0 23,0-23,0 0,0 24,0-24,0 23,0-23,0 24,-24-24,24 0,0 23,0-23,0 0,0 0,-23 24,23-24,0 0,-24 23,24-23,0 0,0 0,-24 24,24-24,0 0,-24 0,24 23,0-23,-23 0,23 0,0 0,-24 0,24 24,0-24,-24 0,24 0,0 0,-24 0,24 0,0 0,-24 23,24-23,0 0,-23 0,23 0,0 0,0 0,-24 0,24 0,0 0,-24 0,24 0,0 0,-24 0,24 0,-24 0,24 0,-23 0,23 0,0 0,-24 0,24 0,0 0,0 0,0 0,-24 0,24 0,0 0,0 0,0 0,0 0,-24 0,24 0,0 0,0-23,0 23,0 0,-23 0,23 0,0 0,0 0,0 0,0 0,-24 0,24 0,0-24,0 24,0 0,0 0,0 0,0 0,0 0,0 0,0 0,-24 0,24-23,0 23,0 0,0 0,0 0,0 0,0 0,0 0,0 0,0 0,0-24,0 24,0 0,0 0,0 0,0 0,0 0,0 0,0 0,0-23,0 23,0 0,0 0,0 0,0 0,0 0,0 0,0 0,0 0,0-24,0 24,0 0,0 0,0 0,0 0,0 0,0-23,0 23,0 0,0 0,0 0,0 0,0 0,0-24,0 24,0 0,0 0,0 0,0 0,0 0,24-23,-24 23,0 0,0 0,0 0,0 0,0-24,24 24,-24 0,0 0,0 0,0-23,0 23,23 0,-23 0,0 0,48-24,-48 24,24-23,-1 23,-23 0,24-24,0 24,24-23,-48 23,0 0,23 0,-23-24,0 24,24 0,-24 0,0 0,0 0,24 0,-24 0,0 0,0 0,0 0,0-23,0 23,0 0,24 0,-24 0,0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743 386,'40'0,"-80"0,40 0,0 0,0 0,0 0,0 0,0-24,0 24,0 0,0 0,0 0,0 0,0 0,0 0,0 0,0-24,0 24,0 0,0 0,0 0,0 0,0 0,0 0,0 0,0 0,0 0,20 0,-20 24,0-24,0 47,0-47,0 24,0 24,0-25,0 1,0 0,0 0,0-24,0 23,0 1,0 0,0 23,0-23,0-24,20 24,-20 0,0-24,0 23,0-23,0 24,0-24,0 0,0 24,0-24,21 24,-21-24,0 0,0 0,0 0,0 0,0 23,0-23,0 0,0 0,0 0,0 0,20-23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757 363,'35'0,"-70"0,35 0,0 0,0 0,0 0,0 0,0 0,0 0,0 0,0 0,0 0,0 0,0 0,0-24,0 24,0 0,0 0,0 0,0 0,0 0,0 0,0 0,0 0,0 0,0 0,0 0,0 0,0 0,0 0,0 0,0 0,0 0,0 0,0 24,0 0,0-24,0 23,0 49,0-49,0 25,0-24,0-1,17 1,-17 0,0 0,0-1,-17-23,17 24,0 0,0-24,0 24,0-24,0 23,0-23,0 24,17-24,-17 24,0-24,0 0,-17 24,17-24,0 0,0 0,17 0,-17 23,0-23,0 0,0 0,0 0,0 0,0 0,0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1578 354,'48'0,"-96"0,48 0,0 0,0 0,0 0,0 0,0 0,0 0,24 0,-24 0,0 0,0 0,0 0,0 0,0 0,0 0,0 0,0 0,0 0,-24 0,-1 0,-47 0,48 0,-25 0,1 0,0 0,-1 0,1 0,24 0,-24 0,-1 0,25-13,-24 13,24 0,0 0,-25 0,1 0,24 0,24 0,-24 0,-1 0,25 0,0 0,-24 0,24 0,0 0,0 0,-24 0,24 0,0 0,0 0,0 0,0 0,0 0,0 0,0 0,0 0,-24 0,24 0,0 0,0 0,0 0,0 0,0 0,0 0,0 0,0 0,0 0,0 0,0 0,72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4677 1509,'49'0,"-98"0,49 0,0 0,0 0,0 0,0 0,0 0,0 0,0 0,0 0,0 0,0 0,0 0,0 0,-25 0,25 0,-25 0,1 0,-1 0,1 0,-26 0,26 0,-26 0,26 0,-1 0,-49 0,25-24,-1 24,26 0,-75 0,1-25,-1 1,0 24,1-25,49 25,-99 0,98 0,1 0,-25-24,0 24,25 0,-25-24,25 24,-1 0,26 0,-26 0,26 0,-50-25,24 25,26 0,-25 0,24 0,0-24,-24 24,24 0,1 0,-26 0,26 0,-26-25,26 25,-1 0,0 0,1 0,-1 0,25-24,-25 24,-24 0,25 0,-1 0,0 0,25 0,-49-24,24 24,1 0,-1 0,25 0,-49 0,24 0,25 0,-25 0,1 0,-1 0,-24 0,24 0,1 0,24 0,-25 0,0 0,1 0,-26 0,50 0,-24 0,-1 0,0 0,25 0,-24 0,24 0,0 0,-25 0,25 0,-25 0,25 0,-24 0,-1 0,25 0,-25 0,25 0,-49 24,49-24,-25 0,1 0,-1 0,1 0,-1 0,0 0,25 0,-24 0,24 0,-25 0,25 0,-25 0,25 0,0 0,0 0,0 0,0 0,-24 0,24 0,0 0,0 0,0 0,0 0,0 0,0 0,0 0,0 0,0 0,0 0,0 0,0 0,0 0,0 0,-25 0,25 0,0 0,0 0,0 0,0 0,0 0,0-24,0 24,0 0,0 0,0-25,0 25,25-24,-25 24,0-24,0-1,24-24,-24 25,25-25,0 25,-25-25,24 0,1 0,0 1,-25-1,24 25,-24-1,0-24,25 25,-25 0,0-25,24 49,-24-25,0 1,0 24,0-24,0-1,25 1,-25 24,0 0,0 0,0-24,0 24,0 0,0-25,0 25,0 0,0 0,0-24,25 24,-25 0,0 0,0 0,0 0,0 0,0-25,0 25,0 0,0 0,0 0,0 0,0 0,0 0,0 0,0 0,0 0,24 0,-24-24,0 24,0 0,25 0,0 0,-25 0,24 0,26 0,-26 0,-24 0,25 0,0 0,-1 0,-24 0,25 0,0 0,-1 0,1 0,24 0,-24 0,24 0,-24 0,-1 0,26 0,24 0,-25 0,-24 0,-1 0,-24 0,25 0,0 0,-1 0,1 0,-1 0,1 0,0 24,-1-24,1 0,0 0,49 0,-50 0,1 0,0 0,49 0,-50 0,26 0,-26 0,25 0,25 0,-49 0,0 0,24 0,-24 0,-1 0,1 0,49 0,-49 0,24 0,-49 0,24 0,1 0,0 0,-1 0,1 0,0 0,-1 0,1 0,0 0,-1 0,1 0,0 0,49 0,-50 0,26 25,-1-25,-25 0,1 0,24 0,-49 0,25 0,0 0,24 0,-24 0,24 0,-24 0,49 0,-50 0,50 0,-49 0,-1 0,1 0,0 0,-1 0,-24 0,25-25,0 25,-1 0,-24 0,25 0,24 0,-49 0,25 0,0 0,-25 0,24 0,1 0,-25 0,25 0,-25 0,24 0,-24 0,25 0,-25 0,0 0,24 0,-24 0,0 0,0 0,25 0,-25 0,0 0,0 0,0 0,0 0,25 0,-25 0,0 0,0 0,0 0,0 0,0 0,24 0,-24 0,0 0,0 0,0 0,0 0,25 0,-25 0,0 0,0 0,0 0,0 0,0 0,0 0,25 0,-25 0,0 0,0 25,0-25,0 0,0 0,24 24,-24 1,0-1,0 0,0 25,0-25,0 25,0 0,0-25,-24 50,24-26,0-23,0-1,0 25,0-25,0 1,-25 48,25-49,0 25,0-25,0 1,0-1,0 25,0-25,0 1,0-1,-25-24,25 24,0 1,0-25,0 49,0-49,0 24,0-24,0 24,0-24,0 0,0 25,0-25,0 0,0 0,0 24,0-24,0 0,0 0,0 0,0 0,0 25,0-25,0 0,0 0,0 0,0 24,0-24,0 0,0 0,0 24,0-24,0 0,0 0,0 25,0-25,0 0,0 24,0-24,0 0,0 0,0 24,0-24,0 0,0 0,0 25,0-25,0 0,0 0,0 0,0 24,0-24,0 0,0 0,0 0,0 0,0 0,0 0,0 25,0-25,0 0,0 0,0 0,0 0,0 0,0 0,0 0,0 0,0 0,0 0,0 0,0 0,0 0,0-49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7913 919,'49'0,"-98"0,49 0,0 0,0 0,0 0,0 0,0 0,0 0,0 0,0 0,-25 0,25 0,-74 0,49-23,-24 23,-1 0,1 0,-25-24,-1 24,-23 0,-1-24,0 24,0-24,-25 24,25 0,0 0,-24-23,24 23,0 0,-25 0,1 0,-125-24,125 24,-1 0,25 0,-25 0,1-24,24 24,-322-47,224 47,98-24,25 24,-100 0,26-24,74 24,-74-24,73 24,1-23,-25 23,25 0,-74-24,74 0,-25 24,24 0,1-24,0 24,0-23,0 23,-1 0,-73-24,0 0,98 24,-24 0,25 0,-1 0,1 0,-1-24,-24 24,25 0,-1 0,1 0,-25 0,24 0,-24 0,24 0,-24 0,-25 0,50 0,-1 0,1 0,-99 0,73 0,26 0,-1 0,26 0,-26 0,26 0,-26 0,1 0,-26 0,26 0,0-23,24 23,0 0,-24 0,24 0,-49 0,49 0,0 0,-24 0,24 0,0 0,1 0,24 0,-25 0,0 0,25 0,-25 0,25 0,0 0,-24 0,24-24,0 24,0 0,-25 0,25 0,0 0,0 0,0 0,25-24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234 373,'48'0,"-96"0,48 0,0 0,0 0,0 0,0 0,0 0,0 0,0 0,0 0,0 0,0 0,0 0,0 0,0 0,0 24,0-24,24 25,-24-25,0 48,0-48,24 24,0 25,-24-25,0-24,24 0,-24 0,0 0,24 25,0-25,-24 0,24 0,0-25,-24 25,24 0,-24-24,24 24,-24 0,24-24,-24 24,0-25,24 25,-24-24,0 24,0 0,0-24,0 24,24 0,-24 0,0 0,0-24,0 24,0 0,0 0,0 0,0 0,0 0,0 0,0 0,0 0,0 0,0 0,0 0,0 0,0 24,0 0,-24 0,24 1,0-1,0 25,0-1,0 1,0-1,0 49,0-24,0-24,0-1,0 25,0-24,-24-1,24-23,0 47,0-47,0-1,0 0,-24 1,24 23,-24-24,24-24,-24 0,24 25,-24-25,24 0,-24 0,0 0,0 0,24-25,-24 25,0 0,24-24,-24 24,0-24,24 0,0-1,0 1,24-25,-24 25,48-24,-24 23,24 1,24-25,-24 25,-24 0,24 24,-1-24,1-1,0 1,-24 24,24-24,-24 24,48-24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1325 323,'43'0,"-86"0,43-24,0 24,0 0,0 0,0 0,0 0,0 0,0-24,0 24,0 0,0 0,0 0,0 0,0 0,0 0,0 0,0 0,0 0,0 0,0 0,0 0,21 24,-21 0,0 1,0-1,0 0,0 73,0-49,0-23,-21 23,21 0,0 1,0-25,-22 24,22 1,0-25,0 24,-21 1,21-1,0 25,0-49,-22 0,22 1,0-1,0 0,0 0,0 0,-21-24,21 25,0-25,0 0,0 0,0 0,0 0,0 24,0-24,0 0,0 0,0 0,0 0,0 0,0 0,0 0,0 0,21 0,-21-24,22 24,21-49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1659 325,'47'0,"-94"0,47 0,0 0,0 0,0 0,-23 23,23-23,-24 23,0 0,1 0,23 0,-48 0,48 0,-23-23,23 23,-24-23,24 23,-23-23,23 23,0-23,-24 0,24 0,0 23,0-23,0 0,0 0,-24 0,24 0,-23-23,-1 0,24 0,0 0,-24 23,24-23,-23 0,23 0,-24 0,24 0,-23 0,23 23,0 0,0-23,-24 23,24-23,0 23,0 0,0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1412 317,'46'0,"-92"0,46 0,0 0,0 0,0 0,0-23,0 23,0 0,0 0,0 0,0 0,0 0,0 0,0 0,0 0,0 0,0 0,0 0,0 0,0 0,0 0,-23 0,23 0,0 23,0-23,-23 23,23-23,0 0,0 24,0-24,0 0,0 23,0-23,0 23,0-23,0 23,-23-23,23 0,0 23,0 1,0-24,0 0,0 0,0 23,0-23,0 0,0 23,0-23,-23 0,23 0,0 0,0 0,0 0,0 0,0 23,0-23,0 0,0 0,0 0,0 0,0 0,0 0,0 0,0 0,0 0,0 0,0 0,0 0,0 0,0 0,23 0,-23-23,0 23,0 0,0 0,0 0,0 0,0 0,23 0,-23-23,0 23,0 0,0 0,0 0,0 0,0 0,0 0,0 0,0 0,0 0,0 0,0 0,0 0,0 0,0 0,0 0,0 0,0 0,0 0,0 0,-23 23,23-23,0 0,0 23,-23-23,23 0,0 23,0-23,0 0,-23 24,23-24,0 0,0 0,0 0,0 23,0-23,0 0,0 0,0 0,0 0,0 0,0 0,0 0,0 0,0 0,0 0,0 0,-23 0,23 0,0-23,0 23,-23-24,23 24,0-23,0 23,0 0,-23-23,23 23,0 0,0-23,0 23,0 0,-23 0,23-23,0 23,0 0,0 0,0-24,0 24,0 0,-23 0,23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258 354,'49'0,"-98"0,49 0,0 0,0 0,0 0,0 0,0 0,0 0,0 0,0 0,0 0,0 0,0 0,0 0,0 0,25 0,-25 0,0 0,0 0,24 0,-24 0,25 23,-1-23,-24 0,25 22,-1-22,-24 23,0-23,25 0,-25 23,24-23,-24 0,25 22,-1-22,-24 23,25-23,-25 0,0 23,24-23,-24 0,0 0,25 0,-25 0,0 22,0-22,24 0,1-22,-25 22,49 0,-25-23,1 23,-25-23,24 23,1-22,-1 22,1 0,-1-23,-24 23,25 0,-1 0,1-23,-25 23,49 0,-49 0,24 0,1 0,24 23,-25-23,-24 0,49 23,-24-1,-1 1,1-23,-25 23,24-23,-24 22,25-22,-25 23,0-23,24 23,-24-23,0 0,0 0,25 22,-25-22,0 0,0 0,0 0,0 0,0 0,25-22,-25 22,24-23,-24 23,25-23,-25 23,24-22,1-1,-1 23,-24-23,25 23,-1-22,1 22,-25 0,24 0,1 0,-1 0,1 0,24 0,-25 0,25 22,-24-22,-1 23,1-23,-1 0,1 23,-25-23,24 0,1 22,-25-22,24 0,1 23,-1-23,-24 23,25-23,-1 0,-24 0,25 0,-1 0,-24 0,25 0,-25 0,24-23,-24 23,25 0,-25 0,24-23,-24 23,25 0,-25 0,24-22,-24 22,25 0,-25-23,24 23,-24 0,25-23,-25 23,24 0,-24-22,0 22,0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362 477,'48'0,"-96"0,48 0,0 0,0 0,0 0,-24 0,24 0,0 0,0 0,0 0,-23 0,23-24,0 24,-24 0,24 0,0 0,0-24,0 24,0 0,0-23,24 23,-24 0,0 0,0-24,23 24,-23 0,24 0,0 0,-24 0,24 0,-24 24,23-24,1 23,-24-23,24 24,0 0,-24 0,0-1,0 1,0 0,0-24,0 23,0 1,0 0,0 0,0-24,0 23,0-23,-24 24,24 0,0-24,0 0,0 0,0 0,-24 0,24 23,0-23,0 0,0 0,0 0,0 0,0-23,0 23,0 0,0-24,0 24,24-24,-24 1,24-1,-24 0,0 24,23-24,-23 24,0-23,24-1,-24 24,0-24,24 24,-24-23,24 23,-24-24,0 24,0 0,0 0,0 0,0 0,0 0,0 0,0 0,0 0,0 0,0 0,0 24,0-1,0-23,0 24,-24 0,24-1,0 1,0-24,0 24,0 0,24-24,-24 23,0 1,0-24,23 24,-23-1,0-23,24 24,-24-24,24 24,0-24,-24 24,23-24,1 0,-24 0,24 23,-24-23,0 0,47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417 358,'49'0,"-98"0,49 0,0 0,0 0,0 0,0 0,0 0,0 0,0 0,0 0,0 0,0 0,0 0,0 0,0 0,0 0,0 0,0 0,0 0,0 0,0 0,0 0,0 0,0 0,0 0,25 0,-25 0,0 0,0 0,0 0,0 0,0 0,0 0,0 0,0 0,0 0,0 0,0 0,0 0,0 0,24 0,-24 0,0 21,25-21,-25 0,0 0,0 22,24-22,-24 0,0 21,25-21,-25 0,0 0,24 0,-24 21,25-21,-25 21,24-21,-24 0,0 0,25 0,-25 0,0 0,24 22,-24-22,25 0,-1-22,-24 22,25 0,-1 0,1 0,0-21,-25 21,24 0,1 0,-25 0,24-21,-24 21,25 0,-25 0,24 0,-24 0,25 0,-25 0,24 0,-24 0,25 0,-25 0,24 0,1 0,-1 0,1 0,-25 21,25-21,-25 0,24 0,-24 21,25-21,-25 0,24 0,1 22,-25-22,0 0,24 0,-24 0,25 0,-25 0,24 0,-24 0,25 0,-25 0,24 0,1-22,-25 22,24 0,1-21,-25 21,24 0,1-21,-25 21,25 0,-25 0,24-21,1 21,-25 0,49-22,-49 22,0 0,24 0,-24 0,0 0,25 0,24 22,-49-22,24 0,-24 0,25 0,-1 0,1 21,-25-21,24 0,1 0,-25 0,25 0,-25 21,24-21,-24 0,25 0,-25 0,24 0,1 0,-25-21,24 21,-24 0,25 0,-1 0,-24 0,25 0,-25-21,24 21,1 0,-25-22,24 22,-24 0,25 0,-25 0,25-21,-25 21,24 0,-24 0,0 0,25 0,-1 0,-24 0,25 0,-1 0,1 21,-25-21,24 0,1 0,-25 22,0-22,24 0,-24 0,0 21,0-21,25 0,-25 0,0 0,0 0,24 0,-24 0,0 0,25 0,-25 0,0 0,0 0,0 0,24 0,-24 0,0 0,0-21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449 451,'48'0,"-96"0,48 0,0-25,0 25,0 0,0 0,0 0,0 0,0 0,0 0,0 0,0 0,0 0,0 0,0 0,0 0,0 0,0 0,24 0,-24 0,0 25,0-25,24 24,-24-24,0 24,0 0,24 1,-24-25,24 24,-24-24,0 0,0 0,0 0,24 24,-24-24,0 0,24 0,-24 0,0 0,24-24,-24 24,25-24,-1 24,-24-25,24 25,-24-24,0 24,24-24,-24 24,0-24,24 24,-24-25,0 25,0-24,0 24,0 0,24 0,-24-24,0 24,0 0,0 0,0 0,0 0,0 0,0 0,0 24,0-24,0 49,24-25,-24 24,0-23,0-1,0 24,0-23,0 72,0 48,24-96,-24 23,0 25,0 25,0-74,0-48,0 24,0 1,0-25,0 0,-24 24,24-24,0 0,0 0,0 0,0 0,-24 0,24-24,-24 24,24 0,-24-25,24 1,-24 0,24 0,0-1,0 1,0 0,0 0,24-1,-24 1,48 0,-24 0,48-25,-48 25,0 24,24-24,-24 24,0 0,-24 0,49 0,-25-25,0 25,0 0,-24 0,72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216 455,'47'0,"-94"0,47 0,0 0,0 0,0 0,0 0,0 0,0 0,0 0,0 0,0 0,0 0,0 0,0 0,0 0,0 0,0 0,0 0,0 0,0-24,0 24,0 0,0 0,0 0,0 0,0 0,0 0,0 0,0 0,0 0,0 0,0 0,0 0,0 0,0 0,0 0,0 0,0 0,0 0,0 0,0 0,0 0,0 0,0 0,0 0,0 0,0 0,0 0,-23 0,23 0,0 0,0 0,0 0,0 0,0 0,0 0,0 0,0 0,0 0,0 0,0 0,0 0,0 0,0 0,0 0,0 24,0-24,0 0,0 24,0-1,0-23,0 24,0 0,0-24,0 24,-24-1,24 1,0-24,0 24,0 0,0 0,0-24,0 23,0 1,0 0,0 0,0 0,0-24,-23 23,23 1,0-24,0 24,0-24,0 24,0-24,0 0,0 23,0-23,0 0,0 0,0 0,0 0,0 24,0-24,0 0,0 0,0 0,23 0,-23 0,0 0,0 0,0 0,0 0,0 0,0-24,0 24,0-23,0-1,0 0,0 24,0-24,24 1,-24 23,0-24,0 0,23 0,-23 0,24 1,-24-1,23 0,-23 0,24 0,-24 1,23 23,-23-24,0 24,24-24,-24 24,23 0,-23-24,23 24,-23 0,24-23,-1 23,-23 0,0 0,24 0,-24 0,23 0,-23 0,24 0,-24 0,0 0,47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324 415,'45'0,"-90"0,45 0,0 0,0 0,0 0,0 0,0 0,0 0,22 0,-22 0,0 0,0 0,0 0,0 0,0 0,0 0,0 0,0 0,0 0,0 0,0 0,0 0,-22 23,22-23,0 23,0-23,0 23,-22 0,0 23,-1-22,23-24,-22 23,22 0,-22-23,22 23,0-23,-23 23,23-23,0 23,0-23,0 0,-22 0,22 0,0 0,0 0,0 23,0-23,0 0,0 0,0 0,0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854 415,'48'0,"-96"0,48 0,0 0,0 0,0 0,0 0,0 0,0 0,0 0,0 0,0 0,0 0,0 0,0 0,0 0,0 0,0 0,0 0,0 0,0 0,0 0,0 0,0 0,0 0,0 0,0 0,-24 0,0 0,0 0,0 0,-25 17,25-17,-48 0,24 0,0 0,24 0,-48 18,48-18,-24 0,23 0,1 0,-24 0,48 0,-24 0,0 0,24 0,0 0,-24 0,24 0,0 0,0 0,-24 0,24 0,0 0,0 0,0 0,0 0,-24 0,24 0,0 0,0 0,0 0,0 0,0 0,0 0,0-18,24 18,-24 0,24 0,24-17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372 354,'46'0,"-92"0,46 0,0 0,0 0,0 0,23 24,-23 1,47 23,-47-23,23-1,0 25,-23-25,23 0,0 25,1 24,-24-24,23 48,-23-48,0-1,-23 1,23 24,-24-24,24 0,-46 48,46-73,-23 25,-24 24,24-24,0-25,0 0,0 1,23-1,-24-24,24 24,-23-24,23 0,-23 25,23-25,0 0,0 0,0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152 408,'45'0,"-90"0,45 0,0 0,0 0,0 0,0 0,0 0,0 0,0 0,0 0,0 0,0 0,0 0,0 0,22 0,-22 0,23 23,-23-23,22 0,1 23,-23 0,22-23,1 23,-23-23,22 23,-22-23,23 0,-23 23,0-23,22 0,-22 0,0 24,0-24,23 0,-23 0,0 23,-23-23,23 0,-22 23,22 0,-23-23,1 23,-1-23,1 23,-1-23,23 23,-22-23,22 0,0 0,0 0,-23 0,23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183 461,'47'0,"-94"0,47 0,0 0,0 0,0 0,0 0,0 0,0 0,0 0,0 0,0 0,24 0,-24 0,0 0,0 0,23 0,-23 0,24 0,-24 0,23 0,1 0,-1 0,-23 0,47 0,-47 0,24 0,-1 0,1 0,-1 0,1 0,-24 0,23 0,-23 0,0 0,24 0,-24-14,0 14,23 0,-23 0,0 0,0 0,24 0,-24 0,0 0,0 0,23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211 441,'47'0,"-117"0,70 0,0 13,0-13,0 0,0 0,0 0,0 0,0 0,0 0,0 0,0 0,23 0,1 0,-24 0,23 0,1 0,-1 0,1 0,-1 0,1 0,-1 0,0 0,24 0,-47 0,24 0,-1 0,-23 0,0 0,24 0,-24 0,23 0,-23 0,0 0,0 0,24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223 457,'46'0,"-92"0,46 0,0 0,0 0,0 0,0 0,0 0,23 0,-23 0,23 0,1 0,-1 0,-23 0,23 0,0 0,-23 0,23 0,1 0,-1 0,-23 0,23 0,0 0,-23 0,0 0,23 0,24-13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583 434,'47'0,"-118"0,71 0,-23 24,23-24,-24 0,24 0,-23 0,-1 23,24-23,-24 0,24 0,0 24,-23-24,23 0,0 0,0 0,23 23,-23-23,24 24,-24-24,24 0,-1 23,1-23,-1 24,1-24,-24 23,23-23,1 24,-1-24,-23 24,24-24,-24 23,0-23,23 24,-23-24,0 23,0-23,0 0,0 24,-23-24,23 23,-47 1,23-1,1-23,-24 24,23-24,1 23,-1-23,0 0,1 0,-1 0,1 0,-1 0,24 0,-23 0,-1 0,24 0,-23 0,23 0,0 0,-24 0,24-23,0 23,0 0,0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276 557,'48'0,"-96"0,48 0,0 0,24 23,-24-23,0 0,0 0,0 0,0 0,0 0,0 0,0 0,0 0,0 0,0 0,0 0,0 0,0 0,0 0,0 0,0 0,0 0,24 0,-24 0,0 0,0 0,0 0,0 0,0 0,0 0,0 0,0 0,0 0,0 0,0 0,0 0,0 0,0 0,0 0,0 0,0 0,0 0,0 0,24 0,-24 0,0 0,0 0,0 23,0-23,25 0,-25 0,0 0,0 0,24 0,-24 0,0 0,24 0,0-23,-24 23,24 0,-24 0,24-23,0 23,0 0,-24-23,25 23,-25-23,0 23,24-23,-24 23,0 0,0 0,24-23,-24 23,0 0,0 0,0 0,0-23,0 23,0 0,0 0,0 0,0 0,-24 0,24 0,0 0,0 0,-24 0,24 23,-25-23,25 0,-24 23,24-23,-24 0,24 23,-24-23,24 23,0-23,-24 23,24-23,0 23,0 0,0-23,0 23,0-23,24 23,-24-23,0 0,0 23,24-23,-24 0,24 23,-24-23,0 0,24 0,-24 0,25 0,-1-23,0 0,-24 23,24 0,-24-23,24 23,-24-23,0 23,24 0,-24-23,24 23,-24 0,0 0,0-23,0 23,0 0,25 0,-25 0,0 0,0 0,0 0,0 0,0 0,0 0,0 0,24 0,-24 0,24 46,-24-46,0 23,24-23,-24 23,0-23,0 23,0-23,0 0,24 23,-24-23,0 0,0 0,0 0,0 0,0 23,0-23,0-23,24 23,-24-23,24 23,-24 0,0-23,25 23,-25-23,0 23,24-23,-24 23,24-23,-24 0,24 23,-24 0,0 0,0 0,24 0,-24 0,0 0,24 0,-24 0,0 0,24 0,-24 0,0 23,0-23,24 0,-24 23,0-23,25 23,-25 0,0-23,24 23,-24-23,0 0,0 23,0-23,0 0,24 23,-24-23,0 0,0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348 498,'0'-24,"0"24,0 0,0 0,0 0,0-24,0 24,0 0,0 0,0 0,0-24,0 24,0 0,0 0,0 0,0 0,0 0,22 0,-22 0,0 0,0 0,0 0,0 0,0 0,0 24,-22-24,22 48,0-24,0 0,0 0,0 24,0 1,-23-25,23 24,0-24,0 0,0 0,0 24,0-24,0 0,0 0,0 0,23 24,-23-23,0-1,0 0,0-24,22 24,-22 0,0-24,0 24,23-24,-23 24,23-24,-23 24,0-24,22 0,-22 0,0 0,23 0,-1 0,1-24,22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839 438,'48'0,"-96"0,24 0,1 0,23 0,-24 0,0 0,-48 0,48 0,0 0,-47 0,-1 0,48 0,-23 0,23 0,0 0,24 0,-24 0,24 0,-24 0,24 0,0 0,0 0,0 0,0 0,0 0,0 0,0 0,0 0,0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432 490,'41'0,"-82"0,41 0,0-24,-21 24,21 0,0 0,0 0,0 0,0-23,0 23,0 0,0 0,0 0,0 0,0 0,0 0,0 0,0 0,0 0,0 0,0 23,0 1,-20-24,20 23,0 0,0 1,0-24,0 23,0 0,-21 1,21-1,0 1,0-1,0 0,0 1,0-24,21 23,-21-23,0 23,0-23,0 0,0 24,0-24,20 0,-20 0,42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398 446,'38'0,"-76"0,38 0,0 0,0-13,-19 13,19 0,0 0,0 0,0 0,0 0,0 0,0 0,0 0,0 0,0 0,0 0,0 0,0 0,0 0,0 0,0 0,0 0,0 0,0 0,0 0,0 0,0 0,0 0,0 0,0 0,0 0,0 0,0 0,0 0,0 0,0 0,0 0,0 0,0 0,0 0,0 0,0 0,19 0,-19 0,0 0,0 13,0-13,0 0,0 0,0 0,0 0,0 0,0 0,0 0,0 0,0 0,0 0,0 0,0 0,0 0,0 0,0 0,0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973 243,'39'0,"-78"0,39 0,0 0,0 0,0 0,0 0,0 0,0 0,0 0,0 0,0 0,0 0,0 0,0 0,0 0,0 0,0 0,0 0,0 0,0 0,0 0,0 0,0 0,0 0,0 0,0 0,0 0,0 0,0 0,0 0,0 0,0 0,0 0,0 0,0 0,0 0,0 0,0 0,0-19,0 19,0 0,0 0,0 0,0 0,0 0,0 0,0 0,0 0,0 0,0 0,0 0,19 0,-19 0,0 0,0 0,0 0,0 0,0 0,0 19,20-19,-20 0,0 0,0 0,0 0,0 0,0 0,0 0,-20 0,20 0,0 0,0 20,0-20,0 0,0 0,0 0,0 0,0 0,0-20,0 20,0 0,0 0,-19 0,19 0,0 0,0 0,0 0,0 0,0 0,0 0,19 0,-19 0,0 0,0 0,0 0,0 0,0 0,0 0,0 0,0 0,0 20,0-20,0 0,0 0,0 0,0 0,0 0,0 0,-19 0,19 0,0 0,0 0,0 0,0 0,0 0,0 0,0 0,0-20,0 20,0 0,0 0,0 0,0 0,0 0,0 0,0 0,0 0,0 0,0 0,0 0,0 0,0 0,0 0,0 0,0 0,0 0,0 0,0 0,0 0,0 0,0 0,0 0,0 0,0 0,0 0,0 0,0 0,0 0,0 0,0 0,0 0,0 0,0 0,0 0,0 0,0-19,0 19,0 0,0 0,0 0,0 0,0 0,0 0,0 0,0 0,0 0,0 0,0 0,0 0,0 0,0 0,0 0,0 0,0 0,0 0,0 0,0 0,0 0,0 0,0 0,0 0,0 0,0 0,0 0,0 0,0 0,0-20,0 20,0 0,0 0,0 0,0 0,0 0,0 0,0 0,0 0,0 0,0 0,0 0,0 0,0 0,0 0,0 0,0 20,0-20,0 0,0 0,0 0,0 0,0 19,0-19,0 0,0 0,0 0,0 0,0 0,-20 0,20 0,0 0,0 0,0 0,0 0,-20 0,20 0,0 0,0-19,0 19,0 0,0 0,0-20,0 20,0 0,0 0,0 0,20 0,-20-20,0 20,0 0,0 0,0 0,0 0,0 0,0 0,0 0,0 0,0 0,0 0,0 0,0 0,0 0,0 0,0 0,0 0,0 0,0 0,0 0,0 0,0 0,0 0,0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604 442,'46'0,"-92"0,46 0,0 0,0 0,0 0,0 0,0 23,23-23,-23 0,0 22,0-22,23 0,-23 22,0-22,0 0,0 0,0 23,0-23,23 0,-23 0,0 0,0 0,0 0,0 0,0 0,0 0,0 0,0 0,0 0,0 0,-23-23,23 23,0-22,0 22,-23 0,23-22,0 22,-23-23,23 23,0 0,0-22,-23 22,23 0,-23 0,23 0,0 0,-47 22,24-22,0 23,23-23,-46 44,23-44,23 23,-23-1,23-22,0 22,0-22,0 45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405 466,'48'0,"-96"0,48 0,0 0,0 0,0 0,0 0,0 0,0 0,0 0,0 0,0 0,0 0,0 0,0 0,0 0,0 0,24 0,23 0,-23 0,0 0,0 0,23 0,-23 0,0 0,23 0,-23 0,0 0,0 0,-1 0,25 0,-48 0,24 0,-1 0,-23 0,24 0,-24 0,0-13,0 13,0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458 443,'39'0,"-78"0,39 0,0 0,0 0,0 0,0 0,0 0,0 0,0 0,0 0,0 0,-20 24,20-24,0 23,0 1,0 23,0-24,-20 1,20-1,0 1,0 23,0-23,0-1,0-23,0 24,0-1,0-23,0 24,0-24,0 23,0-23,0 0,0 24,0-24,0 0,0 0,0 23,0-23,0 0,0 0,0 0,0 0,0 0,0 0,0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948 489,'48'0,"-96"0,48 0,0 0,-24-24,24 24,-48 0,24-24,0 24,-24 0,24 24,0-24,-48 24,48-24,0 24,0 0,-24 23,24-23,24 0,-24 24,24-24,-24 0,0 47,24-47,0 0,0 0,0-24,0 24,24 0,-24-24,0 24,24-24,0 23,0-23,-24 0,24 0,0 0,24 0,-24 0,0 0,24-23,-24 23,24 0,-24-24,24 24,-24 0,0-24,24 24,-24 0,0 0,0-24,0 24,-24 0,48 0,-48 24,24-24,-24 0,0 24,0-24,0 24,0-24,0 23,0 1,-24-24,0 24,0 0,24-24,-24 0,24 0,0 0,-24 0,24 0,-24 0,24 0,-24 0,24-24,-24 24,24 0,0-24,0 24,0-24,0 24,0-23,24-1,24-48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677 447,'23'0,"-23"0,0 0,0 0,0 0,0 0,0 0,0 0,0 0,0 0,-23 0,23 0,-22 24,22-24,0 0,-23 23,23-23,0 24,0-24,0 24,0-24,0 23,0-23,0 24,0 0,23-24,-23 23,0-23,22 24,-22 0,23 23,-23-47,0 23,0-23,0 24,0-24,-23 24,23-1,-22 1,-1-24,23 0,-45 24,45-24,-22 23,-1-23,1 0,-1 0,23 0,0 0,0 0,-22 0,22 0,0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587 490,'44'0,"-88"0,44 0,0-24,0 24,0 0,0 0,0 0,0 0,0-24,0 24,0 0,0 0,0 24,0-24,0 24,0-24,0 24,0 0,-22 0,22 0,0 24,-23 0,23 0,0-24,-22 0,22 47,0-47,-22 0,22 0,0 24,0 0,0-48,0 24,0-24,0 24,0 0,22-24,-22 0,0 0,0 24,22-24,-22 0,0 0,23 0,-1 0,-22 0,22 0,0 0,23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492 453,'47'0,"-94"0,47 0,0 0,0 0,23 0,1 0,-1 0,0 0,-23 13,24-13,-1 0,0 0,1 0,-1 0,1 0,-1 0,0 0,1 0,46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741 573,'48'0,"-96"-24,48 24,24 0,-24-24,0-1,0 25,0 0,24-24,-24 24,0 0,0 0,0 0,0-24,0 24,0 0,0 0,24 0,-24 0,0 0,0 24,0 0,23 25,-23 23,0-23,0 72,0-73,0 1,0-1,-23-24,23 25,0-25,0 24,0 1,0-25,0 24,0-23,0 23,0 1,-24-1,24-24,0-24,-24 24,24 1,0-25,-24 0,24 24,-23-24,-1 0,0 0,1 0,23 0,-24 0,0 0,0-24,1-1,-1 1,24 24,0-48,0 24,0 24,0-49,24 25,23-25,-23 49,0-24,23-24,-23 24,23-1,-23 25,0-24,47 0,-48 0,1 24,0-24,23-1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564 438,'38'0,"-76"0,38 0,0 0,-19 0,19 0,0 0,0 0,0 0,0 0,0 0,0 0,0 0,0 0,0 0,0 0,0 0,0 0,0 0,0 0,0 0,0 0,0 0,0 0,0 0,0 0,0 0,0 0,0 0,0 13,0-13,0 0,0 0,0 0,0 0,0 0,0 0,0 0,0 0,0 0,0 0,0 0,0 0,0 0,0 0,0 0,0 0,0 0,0 0,0 0,0 0,0 0,0 0,0 0,0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721 422,'45'0,"-90"0,45 0,0 0,0 22,0-1,23-21,-23 0,0 22,0-22,0 22,22-22,-22 21,0-21,0 0,0 0,0 22,0-22,0 0,0 0,0 0,0-22,0 22,-22 0,22-21,0 21,-23-22,23 22,0-22,-23 22,23 0,0 0,0 0,0-21,-22 21,22 0,0 0,-23 21,1-21,22 0,-23 0,23 22,-23-22,23 22,-22-22,22 21,0-21,-23 0,23 22,0-22,0 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317 219,'20'0,"-20"0,0 0,0 0,0 0,0 0,0 0,0 0,0 0,-20 24,20-24,-21 24,21 24,0-25,-21 1,21 0,-20 0,20 24,0-24,-21 0,21 0,0 23,0-23,0 0,0 0,0 0,0 0,0 23,0-47,21 24,-21 0,20-24,1 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1093 239,'42'0,"-84"-20,42 20,0 0,0 0,0 0,0 0,0 0,0 0,0 0,0 0,0 0,0 0,0 0,0 0,0 0,0 0,0 0,0 0,0 0,0 0,0 0,0 0,0 0,0 0,0 0,0 0,0 0,0 0,0 20,0-20,0 0,0 0,-21 0,21 0,0 0,0 0,0 0,0 0,-21-20,21 20,0 0,0 0,0 0,0 0,0 0,0 0,21 0,-21 0,0 0,0 0,0 0,0 0,0 0,0 0,0 0,0 0,0 0,0 0,0 0,-21 0,21 0,0 0,-21 0,21 0,0 0,0-19,0 19,0 0,0 0,0-20,0 20,0 0,0 0,21-20,-21 20,0 0,0 0,0 0,0 0,21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576 497,'48'0,"-96"0,48 0,0 0,0 0,0 0,0 0,0 0,0 0,0 0,24 0,0 0,24 0,-24 0,24 0,-24 0,0 0,24 0,24 0,-49 0,1 0,24-16,-24 16,0 0,0 0,0 0,0 0,0 0,0 0,0 0,-24 0,0 0,24 0,-24-17,0 17,0 0,0 0,24 0,-24 0,0 0,-24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577 547,'48'0,"-96"0,48 0,24 0,0 0,24 0,0 0,-24 0,23 0,-23 0,24-23,0 23,-24 0,24 0,-24 0,-24 0,24 0,-24 0,0 0,24 0,-24 0,0 0,24-23,-24 23,0 0,0 0,0 0,0-23,0 23,-24 0,24 0,0-23,0 23,0 0,0 0,0 0,0 0,0 0,0 0,0 0,0 0,24 0,0 23,-1-23,-23 0,24 23,0-23,0 23,-24-23,24 23,-24-23,24 23,-24-23,24 23,-24 1,0-1,0 0,0-23,-24 23,24-23,-24 23,0 0,24-23,0 0,-24 23,24-23,0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634 436,'38'0,"-76"0,38 0,0 0,0 0,0 0,0 0,0 0,0 24,0 0,0 25,19-25,-19 0,0 24,0 1,0-1,0 0,0 97,0-97,0 1,0-1,0-24,-19 24,19-23,0 47,0-48,0 0,0 1,0-1,0-24,0 24,0-24,0 0,0 0,0 0,0 0,19 0,19-48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671 562,'47'0,"-94"0,47-24,0 24,0 0,0 0,0 24,0-24,0 0,0 23,0 0,0 1,0-1,0 1,0-24,0 23,0 0,0-23,0 24,0-1,0-23,0 23,-24-23,24 24,0-24,0 0,0 0,0 0,0 0,0 0,0 0,0 0,0 0,24-24,-24 1,0 0,0-1,47-46,-47 47,23-1,-23 24,24-23,0 0,-1-1,1 1,0 23,23-47,-24 47,1 0,0-23,-24 23,23 0,-23 0,24 0,0 0,-24 0,23 0,-23 0,47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825 432,'45'0,"-90"0,45 0,0 22,-22 1,0-23,22 22,-23 0,1-22,22 23,-22-1,22-22,-23 22,1 0,22-22,0 0,0 0,0 0,0 23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766 428,'43'0,"-86"0,43 0,0 0,0 0,0 24,0 1,0-1,0 0,-22 25,22-25,0 25,0 0,0 23,0-23,-21 24,21-24,0-1,0 25,0 25,0-50,0 25,-22-48,22 23,0-24,0 25,0-25,0 1,0-1,0 0,0 1,0-1,0-24,-21 24,21-24,0 0,0 0,0 0,0 25,0-25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970 451,'0'-19,"0"19,0 0,0 0,0 0,0 0,0 0,23 0,-23 0,0 0,0 0,0 0,0 0,0 0,0 0,0 0,0 0,0 19,0-19,24 0,-24 0,0 0,0 0,0 0,-24 0,24 0,-23 0,0 19,-24-19,24 0,-48 0,25 0,46 0,-24 0,1 18,23-18,-23-18,23 18,-24 0,24 0,0 0,-23 0,23 0,0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653 428,'43'0,"-86"0,65 23,-22-23,21 0,-21 24,22-24,-22 23,22-23,-22 24,21-24,-21 23,22 1,-22-24,0 23,0-23,0 24,21-1,-42 0,21-23,0 24,-22-1,22-23,-21 24,-1-1,22-23,0 24,-22 23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698 516,'45'0,"-90"0,45-18,0 18,0 0,0 0,0 0,0 0,0 0,0 0,0 0,0 0,0 0,0 0,22 0,-22 0,23 0,-23 0,22 0,1 0,-23 0,45 0,-23-19,-22 19,23 0,-23 0,22 0,-22 0,23 0,-23 0,0 0,0-19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697 468,'46'0,"-92"0,46 0,0 0,0 0,23 0,0 0,0 0,-23 0,23 0,0 0,0-13,1 13,-1 0,0 0,0 0,-23 0,23 0,-23 0,46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1274 142,'44'0,"-88"0,44 0,0 0,0 0,-21 0,21 0,0 0,-22 0,22 0,0 0,0 0,-22 0,22 0,0 0,0 0,0 0,0 0,0 0,0 0,0 0,0 0,0 0,0 0,0 0,0 0,0 0,0 0,0 0,0 0,0 0,0 0,0 0,0 0,0 0,0 0,0 0,0 13,0-13,0 0,0 0,-22 0,22 0,0 0,0 0,0 0,-22 0,22 0,0 0,0 0,0 0,0 0,0 0,0 0,0 0,0 0,0 0,0 0,0 0,0 0,0 0,0-13,0 13,0 0,0 0,22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937 512,'46'0,"-92"0,46 0,0 0,0-24,0 24,0 0,0 0,0 0,0 0,0 0,0 0,0 0,0 0,0 0,0 0,0 0,0 0,0-24,0 24,0 0,0 0,0 0,0 0,0 0,0 0,0 0,0 0,0 0,-23 24,23-24,-24 24,1 0,23-24,-23 0,23 23,-23-23,23 24,0-24,0 0,-23 0,23 0,0 0,0 0,0 0,0 0,0 0,0 0,0 0,0 0,0 0,0 0,0 0,23 0,-23-24,0 24,0 0,23-23,-23 23,0-24,23 24,-23 0,0-24,23 24,-23 0,0 0,0-24,0 24,24 0,-24 0,0 0,0 0,0 0,0-24,0 24,0 0,0 0,0 0,0 0,0 0,23 24,-23-24,0 24,0-24,0 24,0 0,23-1,-23 1,0 0,0 0,0 0,-23 0,23 0,0 0,0-1,0 1,0 0,0-24,0 24,0 0,0-24,-23 24,23-24,0 24,0-24,0 0,0 24,0-24,0 0,0 0,0 0,0 0,0 23,23-23,-23 0,0 0,0 0,23 0,-23 0,0 24,0-24,23 0,-23 0,0 0,0 0,23 0,-23 0,0 0,23 0,-23 0,0 0,24 0,-24 0,0 0,0 0,0 0,0 0,0 0,0 0,23 0,-23 0,0 0,0 0,0 0,-23 0,23 0,-24 24,-22-24,23 0,0 0,0 0,-24 0,47 0,-69 0,45 0,1 0,23 24,0-24,0 0,0 0,-23 0,23 0,0 0,0 0,0 0,0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799 704,'48'0,"-96"0,48 0,0 0,0 0,0 0,0 0,0 0,0 0,0 0,0 0,0 0,-24 0,48 0,-24 0,0-24,0 24,0-25,24 25,-24 0,0-24,0 24,0-24,0 24,0-25,0 25,0-24,0 24,0-24,-24 24,24 0,0-25,0 25,0 0,-24 0,24 0,0-24,0 24,-25 0,25 0,0 0,-24 0,24 0,0 0,-24 0,24 0,-24 0,0 24,24-24,-24 0,24 25,-24-1,0-24,24 24,-25-24,25 25,-24-1,24-24,-24 24,24 1,-24 23,24-23,-24 23,24 1,-24-25,24 25,0-25,-24 1,24-1,0 25,-24-25,24 0,0 25,0-24,-25-1,25 25,0-25,0 0,0 1,-24 48,24-49,0 0,0 1,-24-1,24 0,0 1,0-1,0-24,-24 24,24 1,-24 23,24-48,0 25,-24-1,24-24,0 0,0 24,-24-24,24 0,-24 25,24-25,0 0,0 0,-25 0,25 0,0 0,-24 0,0 0,24-25,-24 1,0-25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245 510,'44'0,"-88"0,44 0,0 0,0 0,0 0,0 0,0 0,-22 24,22-24,-22 24,0-1,0 1,0 24,0-1,22 1,0-1,0-23,0 24,0-24,0-1,0 1,0-24,0 24,22-24,-22 24,0-24,22 23,0-23,22 24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124 678,'47'0,"-94"0,47 0,0 0,0-23,0 23,0 0,0 0,0-23,0 23,0 0,0-23,0 23,23-23,-23 23,0-24,0 24,0 0,0-23,24 23,-24 0,0 0,0 0,23-23,-23 23,0 23,0-23,23 0,-23 0,0 0,24 47,-24-47,0 23,0 0,0 0,0 0,0 1,-24-1,24-23,0 23,0 0,-23 0,23-23,0 24,0-24,0 0,0 0,0 23,0-23,0 0,0 0,0 0,0 0,0 0,0 0,0-23,23-24,-23 24,24-23,-24 22,23 1,-23 23,23-23,-23 0,0 23,24-23,-24 23,0-24,0 24,0 0,0 0,23 0,-23-23,0 23,0 0,0 0,0 0,0 0,0 0,0 0,0 23,0-23,-23 24,23-1,0 0,0-23,0 23,0 0,0-23,0 24,0-1,23 0,-23-23,0 23,24-23,-24 23,23-23,0 0,-23 0,24 0,46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274 523,'44'0,"-88"0,44 0,0 0,0 0,0 0,0 0,0 0,0 0,0 0,0 0,0 0,0 0,0 0,0 23,0 0,0 1,0-1,0 0,-22 0,22 0,0 1,-22-1,22 0,-22-23,0 46,22-46,-22 24,22-24,0 0,0 23,-22-23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385 561,'47'0,"-94"0,47-24,0 24,0 0,0 0,0 0,0 0,0 0,0 0,0 24,0-24,0 0,23 24,-23 1,0-25,0 24,24-24,-24 0,0 0,0 24,23-24,-23 0,0 0,24 0,0 0,-24-24,0 24,23 0,-23-24,24 24,-24-25,24 1,-24 24,0-24,0 24,0 0,0 0,0-24,23 24,-23 0,0 0,0 0,0 0,0 0,0 0,0 0,0 0,0 0,0 0,0 24,0 0,0 0,-23 1,23-1,0 24,-24 73,24-73,0 0,0 1,-24 23,1-23,23-1,0-24,-24 24,24-24,-24 1,24-1,-23 24,-1-24,24-24,-47 49,23-49,1 24,-1-24,24 0,-24 24,1-24,-1 0,24 0,-24 0,1 0,23-24,0 24,-24 0,24 0,0-24,0-1,0 25,24-24,-24 0,23 0,1 0,47-73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235 505,'43'0,"-86"0,43 0,0 0,0 0,0 24,22 0,-22-24,0 24,21 25,1-25,-22 0,0 0,0 24,21 0,-21 1,0-25,0 24,0-24,0 24,0-24,0 0,-21 49,21-49,-22 0,1 24,21-24,-22 0,22-24,-22 25,22-1,0-24,-21 0,21 24,0-24,0 0,0 0,-22 0,22 0,0 0,0 24,0-24,0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362 512,'46'0,"-92"0,46 0,0 0,0 0,0 0,23 0,-23 0,0 0,0 0,0 0,0 0,0 0,23 0,-23 0,0 0,0 0,0 0,0 0,0 0,24 0,-24 0,0 0,0 0,0 0,0 0,0 0,0 0,0 0,0 0,0 0,0 0,0 0,0 0,0 0,-24 0,24 0,-23 0,0 0,-1 0,1 0,0 0,0 0,-1 0,1 0,0 0,-1 0,1 13,23-13,-23 0,23 0,-24 0,24 0,0 0,-23 0,23 0,0 0,0 0,0 0,0 0,0 0,0 0,0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200 543,'45'0,"-90"0,45 0,0 0,0 0,0 0,0 0,0 0,0 0,0 0,0 0,0 0,0 0,23 0,-23 0,0 0,22 0,1 0,0 0,-23 0,22 0,-22 0,23 0,0 0,-23 0,0 0,22 0,-22 0,0 0,23 0,-23 0,23 0,-23 0,0 0,22 0,-22-13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201 555,'47'0,"-94"0,47 0,23 0,-23 0,24 0,-24 0,46-16,-46 16,24 0,-1 0,-23 0,23 0,1 0,-1 0,-23 0,23 0,-23 0,23 0,-23 0,0 0,24 0,-24 0,0 0,23-17,-23 17,0 0,47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1332 258,'2'0,"-4"0,2 0,0 0,0 0,0 0,0 0,0 0,0 0,0 0,0 0,0 0,0 0,0 0,0 0,1 0,-1 0,0 0,0 0,0 0,1 0,-1 0,0 1,0-1,0 0,0 0,0 0,0 0,0 0,-1 0,1 0,0 1,0-1,0 0,0 0,0 0,0 0,0 0,0 0,0 0,0 0,0 0,0 0,0 0,0-1,0 1,-1 0,1 0,0 0,1 0,-1 0,0 0,0 0,0 0,0-1,0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267 676,'47'0,"-94"0,23-23,24 23,0 0,0 0,0 0,0-24,0 24,0 0,0 0,0-24,0 24,0-24,24 24,-24-23,0 23,24 0,-24-24,23 24,-23 0,24 0,-24-24,24 24,0 0,-1 0,1 0,-24 0,24 0,0 0,-1 24,-23-24,24 24,-24-1,0-23,24 24,-24 0,0 0,0-1,-24 25,0 23,1-23,23-24,-24 0,24-1,-24 1,24-24,-24 24,24-24,-23 24,23-24,-24 23,24-23,0 0,0 0,0 0,-24 0,24 0,0 24,0-24,0 0,0 0,0 0,0 0,0-24,24 24,-24 0,24 0,-1 0,-23-23,24 23,0 0,-24 0,24 0,-1 0,1 0,-24 0,48 0,-25 0,-23 23,24-23,-24 0,24 0,-24 0,24 0,-24 0,23 0,-23 0,24 0,-24 0,24 0,-24 0,0 0,47-23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326 578,'-24'0,"24"0,0 0,0 0,0 0,0 0,0-18,0 18,0 0,0 0,0 0,0 0,0 0,0 0,0 0,0 0,0 0,-23 0,23 0,0 0,0 0,0 0,23 0,-23 0,24 0,-1 0,-23 0,23-19,1 19,-1 0,-23 0,47 0,-24 0,-23 0,24-19,-1 19,0 0,-23 0,24 0,-24 0,23 0,-23 0,0 0,0 0,23 0,-23 0,0 0,0 0,0 0,24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286 513,'40'0,"-80"0,40 0,0 0,0 0,0 0,0 0,0 0,0 0,0 0,0 0,0 0,0 0,0 0,0 24,0-24,0 23,0 1,20 0,-20-1,0 1,0 0,0-1,0 49,0-25,0-23,0-1,0 25,0-48,0 23,0-23,0 24,0-24,0 24,0-24,0 0,0 0,0 23,20-23,-20 0,0 0,0 0,41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431 706,'48'0,"-96"0,48 0,0 0,0 0,0 0,-23-23,23 23,0 0,-24 0,24 0,0 0,0-24,-24 24,24 0,0 0,0 0,-24-23,24 23,0-24,0 24,0 0,-24-23,24 23,24 0,-24-24,0 24,0-23,0 23,24 0,0-24,-24 24,24 0,-24 0,0 0,23 0,-23 0,24 0,0 24,-24-1,24 1,-24-1,0 1,24-1,-24 24,0-23,0 23,0-47,-24 23,24 1,0-1,0 1,-24-24,24 23,0-23,-24 24,24-24,0 0,0 23,-24-23,24 0,0 0,0 0,0 0,0 0,0 0,0 0,0 0,0 0,0 0,0-23,0 23,0-24,0 1,24-1,0 1,0-24,0 23,-24 1,24-24,0 23,-24 24,24-23,-24-1,0 24,24-23,-24 23,0 0,0-24,0 24,23 0,-23 0,0 0,0-23,0 23,0 23,0-23,0 24,0-1,0-23,0 24,-23-1,23 1,0 23,0-24,0 1,0-1,23 1,-23-24,0 23,0-23,24 24,-24-24,24 23,-24-23,24 24,0-24,-24 0,24 23,0-23,0 0,-24 0,23 0,1 0,-24-23,48-1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332 520,'45'0,"-90"0,45 0,0 0,0 0,0 0,0 0,0-23,0 23,0 0,0 0,0 0,0 0,0 0,0 0,23 0,-23 0,0 0,0 0,22 0,-22 0,0 23,23-23,-23 0,0 24,22-1,-22-23,0 24,0-1,0-23,-22 24,22-1,0 1,0-1,0-23,-23 23,23 1,0-24,0 23,0 1,0-24,0 0,0 23,0-23,0 0,0 0,0 0,0 24,23-24,-1 0,-22 0,23 0,-23 23,22-23,-22 0,23 0,-23 0,0 0,45 24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416 540,'0'-24,"0"24,0 0,0 0,0 0,0 0,0 0,0 0,0 0,0 0,0 0,0 0,0 0,0 0,0 0,0 0,24 24,-24 1,0-1,0 0,0 1,25 23,-25-23,24 23,-24-23,24-1,-24 0,24 0,-24-24,24 25,-24-25,0 24,24-24,-24 0,0 0,24-24,-24 24,0 0,24-25,-24 1,0 0,24 24,-24-24,0-1,0 1,0 0,25 24,-25 0,0-25,0 25,0 0,0 0,0 0,0 0,0 0,0 25,0-25,0 24,-25 25,25-25,0 0,0 0,0 25,0 24,0-24,0-1,0 1,0 48,0-48,-24 97,24-122,0 25,-24-1,24-23,-24-1,24 0,0 1,-24-25,24 24,0-24,-24 24,24-24,-24 25,24-25,-24 0,0 0,-1 0,25 0,-24 0,0 0,24-25,-24 25,24 0,-24-24,24 0,0-1,0 25,0-24,0 0,24-1,-24 1,24 0,24-25,-23 25,-1 0,0-1,0 25,24-48,0 48,1-25,-1 1,0 24,24-24,-48 24,25 0,-25-25,24 25,-24 0,0 0,-24 0,24 0,0 0,-24 0,25 0,-1 0,-24 0,24 0,-24 0,0 0,24-24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397 568,'46'0,"-92"0,46 0,-23 0,23 0,-23 0,23 0,0 0,0 0,0 0,0 0,0-24,0 24,0 0,0 0,0 0,0 0,0 0,0 0,-23 0,23 0,0 0,0 0,0 0,0 0,0 0,0 0,0 0,0 0,0 0,23-23,-23 23,0 0,0 0,0 0,0 0,0 0,0 0,0-24,0 24,0 0,23 0,-23 0,0 0,0 0,0 0,23 0,-23 0,0 0,0 0,0 0,23 0,-23 0,0 0,0 0,0 0,23 0,-23 0,0 0,23 24,-23-24,0 0,0 0,24 23,-24 1,23 0,-23-24,0 23,0 1,0 0,0-1,0-23,0 24,0 0,0 0,0-1,0-23,0 24,0 0,0-24,-23 23,23 1,0-24,0 0,0 24,0-24,-24 0,24 23,0-23,0 0,0 0,-23 24,23-24,0 0,0 0,0 0,0 0,0 0,-23 0,23 0,0 24,0-24,0 0,0 0,0 0,0 0,0 0,0 0,0 0,0 0,0 0,0 0,0 0,0 0,0 0,0 0,0 0,0 0,0 0,0 23,23-23,-23 0,23 0,-23 0,0 0,24 0,-24 0,0 0,23 0,-23 0,0 0,23 0,-23 0,23 0,-23 0,0 0,23 0,-23 0,0 0,0 0,23 0,-23 0,0 0,0 0,0 0,0 0,0 0,0 0,23 0,-23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401 552,'47'0,"-94"0,47 0,0 0,0 0,0 0,0 0,0 0,0 0,0 0,0 0,0 0,0 0,0 0,0 0,23 0,-23 0,0 0,24 0,-1 0,-23 0,47 0,-47 0,24 0,-1 0,1 0,-24 0,23 0,0 0,1 0,-24 0,23 0,1 0,-24 0,23 0,-23 0,24 0,-24-13,23 13,-23 0,0 0,24 0,-24 0,0 0,0 0,0 0,0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406 588,'47'0,"-94"0,47 0,0 0,0 0,0 0,0 0,0 0,23-18,1 18,-24 0,46 0,-46 0,24 0,-1 0,0-19,-23 19,24 0,-1 0,0 0,-23 0,23 0,1 0,46-19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556 618,'47'0,"-94"0,47-24,0 24,0 0,0 0,0-24,0 24,0 0,0 0,23-24,-23 24,0 0,0 0,0 0,0-24,0 24,24 0,-24 0,0 0,23 0,-23 0,24 0,-24 24,0-24,24 0,-24 24,23-24,-23 24,24 0,-24-24,0 23,0 1,0 0,0 0,0 0,-24 0,24 24,-23-25,23 1,-24 0,24 0,-24 0,1 0,-1 0,1 0,-1-1,24 1,-23-24,23 0,-24 0,24 24,0-24,0 0,-23 0,23 0,0 24,0-24,0 0,-24 0,24 0,0 0,0 0,0 0,0 0,0 0,0 0,0 0,24 0,-24 0,0 0,23 0,1 0,-24 0,23 0,1 0,-24 0,47 0,-47 0,23 0,1 0,-24 0,24 0,-24 0,23 0,-23 0,0 0,24 0,-1 0,-23 0,24 0,-24 0,0 0,23 0,-23 0,47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1357 437,'41'0,"-82"0,41 0,0 0,0 0,-20 0,20 0,0 0,0 0,0 0,0 0,0 0,0 0,0 0,0 0,0 0,0 0,0 0,0 0,0 0,0 0,0 0,0 0,0 0,0 0,0 0,0 0,0 0,0 0,0 20,0-20,20 0,-20 0,0 20,-20-20,20 0,0 0,0 0,0 19,0-19,-20 0,20 0,0 0,0 0,0 0,0 0,0 0,0 0,0 0,0 0,0 0,0 0,0 0,0 0,0 0,0 0,0 0,0 0,0 0,0 0,0 0,0 0,0 0,0 0,0 0,0 20,0-20,0 0,0 0,0 0,0 0,0 0,0 0,0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468 573,'47'0,"-94"0,47 0,0 0,0 0,0 0,0 0,0 0,0 0,0 0,0 0,0 0,0 0,0 0,0 0,0 0,0 0,24 0,-1 0,25 0,-24 0,23 0,-23 0,-1 0,1 0,0-16,0 16,-1 0,1 0,0 0,-1 0,-23 0,24 0,0 0,-24 0,0 0,24 0,-24 0,0 0,0-17,23 17,-23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494 555,'-13'0,"13"0,0 0,0 0,0 0,0 0,0 0,0 0,0-24,0 24,0 0,0 0,0 0,0 0,0 24,0-24,0 0,0 0,0 23,0-23,0 24,0-1,0 1,0-24,0 23,0 1,0-1,0 1,0-1,0-23,0 24,0-1,0-23,0 24,0-24,0 23,0-23,0 24,0-24,0 23,0-23,0 0,0 24,0-24,0 0,0 0,13 23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707 541,'46'0,"-92"0,46-24,0 24,0 0,0 0,0 0,0 0,0 0,0 0,0 0,0 0,0 0,0 0,0 0,0 0,0 0,0 0,0 0,-23 24,23-24,-24 49,24-24,-23-1,23 0,-23 25,23-24,-23 24,23-25,-23 25,23 0,-23-25,23 25,0-25,-23 25,23 49,0-50,0 1,0-24,0 24,0-25,0 25,0 0,0-25,0 25,23-25,-23 25,0-25,23 50,0-26,0 1,0 0,-23-24,23-1,1 0,-24-24,23 25,-23-25,23 24,-23-24,23 25,-23-25,23 0,-23 0,0 0,46-25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754 582,'47'0,"-94"0,47-23,24 23,-24 0,0 0,0 0,-24 0,24-24,0 24,0 0,0 0,0 0,-23 0,23 0,0 0,-24 0,24 0,-23 24,23-24,-23 23,-1 1,24-24,-23 24,23-1,-23 1,-1 23,24-23,0-24,-23 24,23 0,0-1,0 1,0-24,23 0,-23 24,0-24,0 0,24 0,-24 0,23 23,0-23,-23 0,24 0,-24 0,23 0,-23 0,23 0,-23 0,24 0,-24 0,23 0,-23 0,24 0,-24 0,0 0,23 0,-23 0,0 0,23 0,-23 0,24 0,-24 0,0 0,23 0,-23 24,0-24,23 0,-23 24,0-24,0 0,24 0,-24 23,0-23,0 0,0 24,0-24,0 0,-24 24,24-24,0 0,0 23,-23-23,23 0,0 0,-23 0,23 0,0 0,0 0,-24 0,24-23,0 23,0 0,0-24,0 24,0 0,0-24,0 24,24 0,-24-23,0 23,0 0,0 0,23 0,-23-24,23 24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769 565,'45'0,"-90"-23,45 23,0 0,0 0,0 0,0 0,0 0,-23 0,23 0,0 0,0 0,-22 0,22 23,0-23,-23 0,23 0,0 0,0 24,-23-24,23 0,0 23,0-23,0 0,0 23,0-23,0 0,0 24,23-24,-23 23,0-23,0 23,0-23,23 24,-23-24,0 23,0 1,0-24,0 23,0-23,0 23,0-23,-23 0,23 24,0-24,-23 23,1-23,-1 23,23-23,-23 0,23 0,0 0,-22 24,22-24,0 0,-23 0,23 0,0 0,0-24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609 553,'43'0,"-86"0,43 0,22-24,-22 24,0 0,0 0,0 0,0 0,0 0,0 0,0 0,0 0,0 0,0 0,0 0,0 0,0 0,0 24,0 0,-22-24,22 24,0-1,0 49,0-48,0 0,0-1,-21 1,21 24,0-24,0 0,0 0,0-1,0 1,0 24,0-48,0 24,0 0,0-24,0 23,0-23,0 0,21 24,-21-24,0 0,0 0,0 24,22-24,-22 0,21 0,-21 0,0 0,22 0,-22 0,0 0,21 0,1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954 539,'47'0,"-94"0,47 0,0 0,0 0,0 0,0 0,0 0,0 0,0 0,-23 0,-48 0,48 0,-1 0,1 0,-24 13,23-13,1 0,-1 0,1 0,23 0,-24 0,24 0,0 0,-23 0,23 0,0 0,-24 0,24 0,0 0,0 0,0 0,0 0,0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609 518,'45'0,"-90"0,45 0,0 0,0 0,0 0,0 0,0 0,0 24,0-24,22 25,-22-1,23 0,-23 1,22-1,-22 0,22 1,-22-1,23 25,-23-25,22 0,-22 25,22-25,-22 25,22 48,1 25,-23-73,0 0,0-1,0 25,0 0,-23 0,23-48,-22-1,22 0,-22 1,22-1,-22 0,22 1,0-25,-23 24,23-24,-22 0,22 24,-22-24,22 0,0 0,0 0,-23 25,23-25,0 0,0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626 534,'46'0,"-92"0,46 0,0 0,0 0,23 0,-23 0,0 0,0 0,0 0,0 0,23-23,-23 23,0 0,0 0,24 0,-24 0,0 0,23 0,-23 0,23 0,-23 0,0 0,23 23,-23-23,23 0,-23 0,0 0,0 24,24-1,-24 0,0 1,-24-1,24 0,-23-23,23 47,-23-47,23 24,-23-24,23 23,-23-23,23 0,0 23,-24-23,24 0,0 24,0-24,-23 0,23 0,0 0,0 23,0-23,0 0,-23 0,23 0,0 0,0 0,0 0,0 0,0 0,0 0,0 0,0 0,23 0,-23 0,23 23,-23-23,47 0,-47 0,23 0,0 0,0 0,-23 0,24 0,22 0,-46 0,23 24,-23-24,23 0,-23 0,24 0,-24 0,0 0,0 0,0 0,0 0,0 0,23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901 517,'46'0,"-92"0,46 0,0 0,0 0,0 0,0 0,0 0,0 0,-23 0,23 24,0-24,-23 25,23-1,-23 1,0 48,-1-49,-22 123,23-98,0 0,23 0,-23-1,23 1,-23 49,23-49,0-25,0 25,0 0,0 0,0 49,0-74,23 25,-23-25,0 25,0-24,23 23,-23-23,0 24,23-25,-23 1,0-1,23 0,-23 1,0-25,23 24,-23-24,0 25,0-1,23-24,-23 0,0 0,0 0,0 25,0-25,47-25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1003 444,'42'0,"-84"0,42 0,0 0,0 0,0 0,0 0,0 0,0 0,0 0,0 0,0 0,0 0,0 0,0 0,0 0,0 0,0 0,0 0,0 0,0 0,0 0,0 0,0 0,0 0,0 0,0 0,0 0,0 0,0 0,21 0,-21 0,0 19,-21-19,21 0,0 0,0 19,0-19,0 0,-21 0,21 18,0-18,0 0,0 0,-21 0,21 0,0 0,0 0,0 0,0 0,-21 0,21-18,0 18,0 0,0 0,0 0,0 0,0 0,0-19,21 19,-21 0,0 0,0 0,0 0,0 0,0 0,0 0,0 0,0 0,0 0,0 0,21 0,-21 0,0 0,0 0,0 0,0 19,0-19,0 0,0 0,0 0,0 18,0-18,0 0,0 0,0 0,0 0,0 0,0 0,-21 0,21 0,0 0,0 0,0 0,0-18,0 18,0 0,21 0,-21-19,0 19,0 0,0 0,21 0,-21 0,0 0,0 0,0 0,0 0,0 0,0 0,21 0,-21 0,0 0,0 0,0 0,0 0,0 0,0 0,0 0,0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1016 558,'47'0,"-94"0,47 0,0 0,0 0,0 0,0-24,0 24,0 0,-24 0,24 24,-23-24,-1 0,24 24,-23-24,-1 0,24 23,-23-23,0 24,23 0,-24 0,24-24,0 23,0 1,0-24,0 24,0 0,24-24,-24 23,23-23,0 24,-23 0,24 0,-24-24,23 23,-23-23,24 24,-24-24,0 24,23 0,-23-24,0 23,0-23,0 0,0 24,0-24,0 0,-23 24,-1-24,24 24,-23-24,-1 0,24 23,-23-23,-24 0,24 0,-1 0,1 0,-1 0,24 0,-23 0,-1 0,1 0,23-23,0 23,23-24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685 703,'48'0,"-96"0,48 0,24 0,-24 0,0 0,0 0,24 0,-24 0,0 0,24 23,-24-23,24 0,-24 0,0 0,25 0,-25 0,24-23,0 23,0 0,0 0,-24-24,24 24,0 0,-24-23,24 23,-24-23,0 23,24-23,-24 23,0 0,0-23,25 23,-25 0,0 0,0-23,0 23,0 0,0 0,0 0,0 0,-25-23,25 23,0 0,0 0,-24 0,24 23,-24-23,24 0,-24 23,24-23,0 23,-24-23,24 23,-24-23,24 23,0 0,0-23,-24 24,24-24,0 23,24-23,-24 0,0 23,0-23,0 23,24-23,-24 0,0 0,0 0,24 23,-24-23,0 0,24 0,-24 0,24-23,0 23,-24 0,25-23,-25 23,24-23,-24 23,24-23,0-1,0 24,-24 0,0 0,0 0,0 0,24-23,-24 23,0 0,0 0,0 0,24 0,-24 0,0 23,0-23,24 0,-24 0,0 24,0-24,0 23,25-23,-25 0,0 23,0-23,0 0,0 23,0-23,0 0,0 23,0-23,0 0,0 0,0 0,0 0,0 0,0 0,24 0,-24 0,24-23,-24 0,24 23,-24-23,24 23,-24 0,24-23,-24 23,24 0,-24-24,24 24,-24 0,0 0,24 0,-24-23,25 46,-25-23,0 0,24 0,-24 24,0-24,0 23,0-23,0 23,24-23,-24 23,0 0,0 0,0-23,0 0,0 0,0 23,24-23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733 575,'43'0,"-86"0,43-24,21 24,-21 0,0 0,0 0,0 0,0 0,0 0,0 0,0 0,0-24,0 24,0 0,0 0,0 0,0 0,0 0,0 0,0 0,0 24,0-24,0 24,0 0,0-24,0 24,0 24,-21-24,21 0,0 0,0 0,0 48,0-48,0-1,0 25,0-24,0 0,0 24,0-24,21 0,-21 0,0-24,0 24,22 0,-22-24,0 24,21-24,-21 24,0-24,21 0,-21 0,0 0,0 0,0 0,21 0,1-24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1127 553,'-23'0,"23"0,0 0,0 0,-24 0,1-13,-1 13,1 0,-1 0,-23 0,23 0,1 0,-1 0,1 0,-1 0,-23 0,47 0,0 0,-23 0,23 0,0 0,0 0,-24 0,24 0,0 0,0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821 517,'46'0,"-92"0,46 0,0 0,0 0,0 0,0 0,0 0,0 0,0 0,0 0,0 24,23 1,-23-1,0 1,23-25,-23 49,23-25,0 25,-23 0,23-1,0 1,0 0,-23 0,23 49,0-50,-23 26,0-25,0-1,0 1,0 24,0-24,0-24,-23 24,0-1,23-23,-46 72,23-72,23-1,-23 1,0-1,0 1,23-1,-23 0,0 1,0-1,23-24,0 0,-23 0,23 25,0-25,0 0,0 0,0 0,0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946 557,'46'0,"-92"0,46 0,0 0,23 0,-23 0,0 0,23 0,-23 0,0 0,23 0,-23 0,0 0,23 0,-23 0,0 0,23 0,-23 0,0 0,0 0,23 0,-23 0,0 0,0 0,0 0,0 0,0 0,0 0,0 0,-23 0,23 0,-23 0,0 0,-23 0,23 0,-1 0,24 0,-23 0,0 0,23 0,-23 0,0 0,23 0,0 0,-23 0,23 0,0 0,0 0,-23 0,23-14,0 14,0 0,0 0,0 0,0 0,0 0,0 0,0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1161 535,'47'0,"-94"0,47 0,0 0,0 0,0 0,0 0,0 0,0 0,0 0,0 0,0 17,-23-17,-24 0,23 0,1 0,-1 16,1-16,-48 0,48 0,23 0,-47 0,47 0,-24 0,24 0,-23 0,23 0,0 0,-24 0,24 0,0 0,0 0,0 0,0 0,0 0,0 0,0 0,0 0,0 0,0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893 592,'46'0,"-92"0,23-24,23 24,0 0,0 0,0 0,0 0,0 0,0 0,0 0,0 0,0 0,0 0,0 0,0-23,0 23,0 0,0 0,0 0,0 0,0-24,23 24,-23 0,0 0,23 0,-23 0,23 0,-23 0,23 0,-23 0,0 24,24-24,-24 0,0 0,23 23,-23-23,0 24,0-24,23 47,-23-47,0 23,-23 24,23 1,-23-48,23 23,-24 24,24-47,-23 24,23-1,-23-23,23 24,-46-1,46-23,0 0,-23 24,23-24,-23 0,23 0,0 0,0 0,0 23,0-23,0 0,0 0,0 0,0 0,0 0,0 0,0 0,0 0,0 0,0 0,0 0,0 0,23-23,-23 23,23 0,0 0,23 0,-46 0,23 0,-23 0,24 0,-24 0,23 0,-23 0,23 0,-23 23,0-23,0 0,23 0,0-23,23 23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848 568,'47'0,"-94"0,47 0,0 0,0 0,0 0,0 0,0 0,0 0,23 0,-23 0,24 0,-1 0,0 0,1 0,-24 0,23 0,0-16,1 16,-1 0,1 0,-1 0,0 0,1 0,-24 0,23-17,-23 17,0 0,23 0,-23 0,0 0,0 0,24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938 528,'43'0,"-86"0,43 0,0 0,0 0,0 0,0 0,0 0,0 0,0 0,0 23,0-23,0 0,0 0,-21 24,21-24,0 23,0 1,0-24,-21 23,21 1,0-1,0 1,0-24,0 23,-22 0,22 1,0-24,0 47,0-47,0 23,0 1,-21-24,21 0,0 23,0-23,0 0,0 0,0 0,0 24,0-24,0 0,0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936 378,'40'0,"-80"0,40 0,0 0,0 0,0 0,0 0,0 0,0 0,0 0,0 0,0 0,0 0,0 0,0 19,0-19,0 0,0 0,0 0,0 0,0 0,0 0,0 0,0 0,0 0,0 0,0 0,0 0,0 0,0 0,0 0,20 0,-20-19,0 19,20 0,-20 0,0 0,0 19,19-19,-19 0,0 0,0 0,0 0,0 0,0 19,20-19,-20 0,0 0,0 0,0 18,0-18,-20 0,20 0,0 0,0 0,0 0,0 0,0 0,0 0,-19 0,19 0,0-18,0 18,0 0,0 0,0 0,0 0,19 0,-19 0,0 0,0 0,0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1278 545,'47'0,"-94"0,23-24,24 24,-23 0,-25 24,48-24,-23 0,-1 0,1 24,23-24,-24 0,0 24,24-24,-23 24,23-24,-24 23,24 1,0-24,24 24,-24-24,0 24,23 0,1 0,-24-24,24 24,-1 0,1-24,-24 23,47 1,-23 0,-1 24,-23-48,0 24,0 0,0-24,-23 24,23-1,-48 1,25 0,-24-24,23 24,0-24,1 0,-1 0,0 0,1 0,-1 0,0 0,24 0,-23 0,23 0,-24-24,24 24,0 0,0 0,0 0,24-24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896 673,'48'0,"-96"0,48 0,0 0,24 0,-24 0,0 0,24 0,-24 0,0 0,24 0,-24 0,24-23,0 23,24 0,-48-23,23 23,-23 0,24-23,0 23,0-23,-24 0,0 23,0 0,0 0,0 0,0-23,0 23,0 0,0 0,0 0,-24 0,24 0,0 23,-24-23,24 0,0 0,0 0,-24 0,24 23,0-23,0 23,-23-23,23 0,0 23,0-23,0 0,0 0,0 23,0-23,0 0,0 0,0 23,0-23,0 0,23 0,-23 0,0 0,0 0,0 0,24 0,0 0,-24 0,24 0,-24-23,24 23,0 0,-24-23,0 23,24 0,-24 0,0 0,24 0,-24 0,0 0,24-23,-24 46,0-23,24 0,-24 0,0 0,0 0,0 23,24-23,-24 23,0-23,0 0,0 24,0-24,0 0,0 0,0 23,0-23,0 0,0 0,0 0,0 23,0-23,0 0,0 0,0 0,0 0,24 0,-24-23,0 23,24 0,-24-23,24 23,-24 0,24-24,-24 24,23 0,1-23,-24 23,0 0,24 0,-24 0,0 0,24 0,-24 0,24 0,-24 23,0-23,0 0,24 24,-24-24,0 23,0 0,0 0,0-23,0 23,0-23,24 23,-24-23,0 0,0 0,0 0,0 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933 544,'43'0,"-86"0,43 0,0 0,0 0,0 0,0 0,0 0,0 0,0 0,0-24,0 24,0 0,0 0,0 0,0 0,0 0,0 0,0 24,0-24,0 24,0 0,0-24,0 24,0 0,0 24,0 0,0-24,0 24,0-24,0 0,0 24,0 24,0-48,0 24,0-24,0-24,21 48,-21-48,0 24,22 0,-22-24,0 24,0-24,21 0,-21 24,0-24,21 0,-21 0,0 0,0 0,43-24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1541 533,'48'0,"-96"0,24 0,0 0,0 0,0 0,-24 0,24 0,-24 0,24 0,-71 0,71 0,-24 0,24 0,-24 0,24 0,-24 0,48 0,-24 0,24 0,0 0,-24 0,24 0,0 0,0 0,-24 0,24 0,0 0,0 0,0 0,0 0,0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1461 576,'47'0,"-94"0,47 0,0 0,0-24,0 24,0 0,0-24,-24 24,24 0,0 0,-24 0,0 0,24 0,-24 0,1 24,-25-24,0 24,24 0,0 0,1-24,-1 23,-24 1,24 0,-23 24,47-24,-24 0,0 24,0-24,24-1,0 1,0 0,0-24,0 24,0-24,24 24,-24-24,24 0,0 24,-1-24,1 24,0-24,24 0,-24 0,-1 0,25 0,-24 0,48 0,-49 0,1-24,24 24,-24 0,0 0,-24 0,23 0,-23 0,24 0,-24 0,0 0,0 0,24 0,-24 0,0 0,0 0,0 24,0-24,0 24,0-24,-24 24,24-24,0 23,0 1,-24-24,24 0,-23 24,23-24,0 24,0-24,-24 0,24 0,0 0,-24 0,24 0,0 0,-24 0,24 0,0 0,0 0,0-24,0 24,0 0,0-24,0 0,0 24,48-47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1193 540,'45'0,"-90"0,45 0,0 0,0 0,0 0,0 0,-23 24,23-24,0 0,-22 0,22 0,-23 0,23 23,0-23,0 0,0 0,-23 0,23 24,0-24,0 0,0 23,0-23,0 0,0 24,23-1,-23 1,23-24,-23 47,22-24,-22-23,23 47,-23-23,0-1,0-23,0 24,0-24,0 23,0-23,-23 0,23 24,-22-24,22 0,-23 23,0-23,1 0,-1 0,23 0,-23 0,23 0,-22 0,22 0,-23 0,23-23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1025 544,'46'0,"-92"0,46 0,0 0,-23 0,23 0,0 0,0 0,0 0,0 0,0 0,23 0,-23 0,0-23,0 23,23 0,-23 0,0 0,0 0,23 23,-23-23,22 0,-22 0,0 0,23 24,-23-24,0 23,0-23,0 23,0-23,0 47,0-47,0 23,0-23,-23 24,23-24,0 23,-22-23,22 23,-23 0,23-23,-23 0,23 24,0-24,0 0,0 0,0 0,0 0,0 0,-23 0,23 23,0-23,0 0,23 0,-23 0,0 0,23 0,-23 0,0 0,23 0,-1 23,1-23,0 0,-23 0,23 0,0 24,-23-24,23 0,-1 0,24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1093 603,'46'0,"-92"0,46 0,0-24,0 24,0 0,0 0,0-24,0 24,0 0,0 0,0-24,0 24,0 0,23 0,-23 0,0 0,0 0,0 0,0 0,0 0,0 0,0 0,0 0,-23 0,23 24,0 0,0 0,-23-24,23 73,-23-49,23 0,0 0,0 0,-23 24,23-24,0 24,0-24,0 25,0-25,0 24,0-24,0 24,0 0,23-48,-23 24,0 0,0 1,23-25,-23 24,0-24,23 24,0 0,-23-24,23 24,0-24,-23 0,0 0,23 0,-23 0,0 0,46 0,-23-24,23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1610 578,'-24'0,"24"0,0 0,-24-18,24 18,-95 0,71 0,-24 0,0 0,1 0,-1 0,24 0,-24-17,24 17,0 0,-23 0,47 0,0 0,-24 0,24 0,-24 0,24 0,0 0,0 0,0 0,0 0,-24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935 613,'48'0,"-96"0,48 0,0 0,0 0,0 0,0 0,0 0,0-25,24 25,-24 0,0 0,0 0,0 0,0 0,0 0,0 0,0 0,0 0,0 0,0 0,0 0,0 0,0 0,0 0,0 0,0 0,0 0,0 0,0 0,0 0,0 0,0 0,0 0,0 0,0 0,0 0,0 0,0 0,0 0,0 0,0 0,0 0,0 0,0 0,0 0,0 0,0 0,0 0,0 0,0 0,0 0,0 0,0 0,0 0,0 0,0 0,0 0,-24 0,24 25,0-25,-24 0,24 24,-25-24,25 25,-24-1,24-24,-24 25,0 24,0-49,0 24,0 26,24-26,-24 1,0-1,24 1,0-1,-25 1,25-1,0 1,0 0,-24 24,24-25,0 1,0-1,0 1,0-1,0 1,0-1,0 1,0 24,0-24,0-1,0 1,0-1,0 1,0-1,0 1,0 0,0-1,0 1,0-1,0 1,0-1,0-24,0 25,0 24,0-24,0-1,0 1,0 24,0-25,0 1,0 24,-24-24,24 24,0-25,0 1,0 24,0-25,0 1,0 24,0 0,-24-24,24-1,0 1,0-1,0 1,0-1,0 1,0 0,0-1,-24-24,24 25,0-1,0-24,0 25,0-1,0 1,-24-25,24 24,0-24,0 25,-24-25,24 25,0-25,-24 24,-1 1,1-1,24-24,-24 25,0-25,0 0,24 0,-24 24,-24-24,-1 25,25-25,0 0,0 0,24 0,0 0,0 24,0-24,0 0,0 0,-24-24,24 24,0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954 336,'43'0,"-86"0,43 0,0 0,0 0,21 0,-21 0,0 0,0 0,0 0,0 0,22 0,-22 0,0 0,0 0,21 0,-21 0,0 0,0 0,0 19,0-19,0 0,0 0,22 0,-22 0,0 19,0-19,0 0,0 0,0 0,0 0,0 0,0 18,0-18,0 0,0 0,0 0,0 0,0 0,0 0,0 0,0 0,0 0,0 0,0 0,0 0,0 0,0 0,21-18,1 18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388 645,'46'0,"-92"0,46 0,0-24,0 24,0 0,0 0,0 0,0 0,0 0,0 0,0 0,0 0,0 0,0 0,0 0,0 0,-23 24,-1 0,24-24,-23 25,0-1,0 0,23 0,-23 25,23-25,-23 0,23 0,0 25,-23-25,23 0,0 24,0-23,0 47,0-23,0-25,23 0,-23 49,0-49,23 24,0-23,-23-1,23 0,-23 0,23-24,-23 24,23-24,-23 0,24 25,-1-25,0 24,0-24,46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246 679,'47'0,"-94"0,47 0,0 0,-23 0,23 0,0 0,0 0,0 0,0 0,0 0,0 0,0 0,0 0,0 0,0 0,0 0,0-24,23 24,-23 0,24 0,-24 0,0 0,23-23,-23 23,0 0,24 0,-24 0,0 23,23-23,-23 0,24 0,-24 0,0 0,23 24,-23-1,0-23,24 24,-24-1,0 1,0-24,0 23,0 1,-24-24,24 46,0-46,-23 24,23-24,0 23,-24 1,24-24,0 0,0 23,-23-23,23 0,0 24,0-24,-24 0,24 0,0 0,0 0,0 23,0-23,0 0,0 0,0 0,-23 0,23 0,0 0,0 0,0 0,0 0,0 0,0 0,0 0,23 0,-23 0,24 0,-1 0,1 0,-1 0,-23 0,24 0,-1 0,-23 0,23 0,-23 24,24-24,-24 0,23 0,-23 0,0 0,24 0,-1 0,-23 0,0 0,0 0,24 0,-24 0,47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265 636,'2'0,"-4"0,2 0,0 0,0 0,0 0,0 0,0 0,0 0,0 0,0 0,0 0,0 0,0 0,0 0,0 0,0 0,0 0,0 0,0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266 642,'47'0,"-94"0,24 0,23 0,0 0,0 0,0 0,0 0,0 0,0 0,0 0,0 0,0 0,0 0,0 0,0 0,0 0,0 0,0 0,0 0,0 0,0 0,0 0,23 0,1 0,-24 0,23 13,0-13,1 0,-1 0,0 0,1 0,-1-13,-23 13,24 0,-1 0,0 0,-23 0,24 0,-24 0,23 0,0 0,-23 0,0 0,0 0,24 0,-24 0,0 0,0 0,0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292 635,'39'0,"-78"0,39 0,0 0,0 0,0 0,0 0,0 0,-20 0,20 0,0 23,0-23,0 0,0 24,0-24,0 23,0-23,0 23,0 1,0-1,0 0,0 1,0-24,0 23,0 0,0-23,0 23,0-23,0 24,0-24,-20 23,20-23,0 0,0 23,0-23,0 0,0 0,0 0,0 24,0-24,0 0,0 0,0 0,0 0,0 0,0 0,40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453 632,'45'0,"-90"0,45 0,0 0,-23 24,-22-24,45 23,-22-23,22 0,-23 24,23-24,-23 0,23 23,0-23,0 24,0-24,0 0,0 24,0-24,0 0,23 23,-23-23,23 24,-23-24,22 24,-22-24,23 23,-1 1,-22-24,23 23,-23-23,23 24,-23-24,0 24,22-24,-22 23,0-23,0 0,0 24,0-24,0 0,0 24,0-24,0 0,-22 23,-1 1,23-24,-45 23,45-23,-23 0,1 0,-1 0,23 0,-23 0,23 0,-22 0,22 0,0 0,-23 0,23 0,0 0,0 0,0 0,23-47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291 797,'48'0,"-96"0,48 0,0 0,0 0,0 0,0 0,0 0,24 0,-24 0,0 0,24 0,-24 0,0 0,24 0,-24 0,48-23,-48 23,25 0,-1-23,-24 23,24 0,0-23,-24 23,24 0,-24-22,0 22,24 0,-24-23,0 23,0 0,0 0,0-23,0 23,0 0,0 0,0 0,0 0,0-23,0 23,0 0,0 0,-24 0,24 0,-24 23,24-23,-24 0,24 23,-24-23,24 23,0-23,-24 22,24-22,0 23,0-23,-25 23,25-23,0 0,0 23,0-23,0 0,0 23,0-23,0 23,25-23,-25 0,0 0,0 0,0 22,24-22,-24 0,0 0,24 0,-24 0,24 0,-24 0,24-22,-24 22,24 0,-24 0,24-23,0 23,-24-23,24 23,-24 0,0 0,24 0,-24-23,0 23,24 0,-24 0,0 0,0 0,0 0,25 0,-25 0,0 0,0 0,24 23,-24-23,0 0,0 0,0 23,24-23,-24 0,0 0,0 23,0-23,0 0,0 0,0 22,0-22,0 0,0 0,0 0,0 0,0 0,0 0,0 0,24 0,-24-22,24 22,0-23,-24 23,24-23,-24 23,24-23,0 23,-24 0,0 0,24 0,-24 0,0 0,24 0,-24 0,0 0,24 0,-24 0,25 0,-25 0,0 0,24 23,-24-23,0 23,0-23,24 0,-24 0,0 23,0-23,0 0,0 0,0 22,24-22,-24 23,24-23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379 649,'42'0,"-84"0,42-24,0 24,0 0,0 0,0 0,0 0,0 0,0 0,0 0,0 0,0 0,0 0,0 0,0 0,0 0,0 0,0 0,0 0,0 0,0 24,0-24,0 24,0-1,-20 1,20 0,0 0,0 23,0-47,0 24,0 0,-21 0,21 0,0-1,0 25,0-24,0 0,0-24,0 23,0 1,0 0,0 0,21-24,-21 24,0-24,0 23,0-23,20 0,-20 0,0 24,0-24,0 0,21 0,-21 0,0 0,41-24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873 647,'48'0,"-96"0,48 0,0 0,0 0,0 0,0 0,-24-13,24 13,0 0,-23 0,-1 0,0 0,-48 0,48 0,-23 0,23 13,-24-13,24 0,0 0,-24 0,24 0,24 0,-23 0,23 0,-24 0,24 0,-24 0,24 0,0 0,0 0,-24 0,24 0,0 0,0 0,0 0,0 0,0 0,0 0,-24 0,24 0,0 0,0 0,0 0,0 0,0 0,0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804 725,'48'0,"-96"-24,48 24,0 0,0-23,0 23,0 0,0 0,0-24,0 24,-24 0,24 0,0-24,-24 24,0 0,24 0,-24 0,0 0,0 0,0 0,24 0,-24 24,0-24,-24 24,25-1,-1 1,0-24,0 48,0-25,24 1,-24 0,24 0,0-1,0 1,-24-24,24 48,24-48,-24 23,0 1,0-24,0 24,24-24,-24 0,24 24,-24-24,24 0,-24 0,24 23,0-23,-1-23,1 23,24 0,24-24,-24 24,0-24,-24 24,24 0,-48 0,23 0,1 0,0 0,-24 0,24 0,-24 0,24 0,-24 0,0 0,24 24,-24-24,0 24,0-24,0 0,0 23,0-23,0 24,-24-24,24 24,0-24,-24 0,24 24,-24-24,24 0,-24 0,24 0,-24 0,24 23,0-23,-23-23,23 23,0 0,0 0,0 0,0 0,0-24,0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1240 314,'46'0,"-92"0,46 0,23 0,-23 0,0 0,0 0,0-23,0 23,0 0,0 0,0 0,0 0,0 0,0 0,0 0,0 0,0 0,0 0,0 0,0 0,0 0,0 0,0 0,0 0,0 0,0 0,0 0,0 0,0 0,0 0,0 0,0 0,0 0,0 0,0 0,0 0,0 0,0 0,0 0,0 0,0 0,-23 23,0-23,0 22,23-22,-23 23,0 0,23-23,-23 0,23 22,0-22,-23 23,23-23,-23 23,0-1,23-22,-23 23,23-23,0 0,0 0,0 23,-23-23,23 0,0 0,0 0,0 0,0 0,0 0,0 0,0 22,0-22,0 0,0 0,0 0,0 0,0 0,0 0,0 0,0 0,0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661 638,'46'0,"-92"0,46 0,0 0,-23 0,23 24,-23-24,23 0,-23 0,23 23,-23-23,23 0,-24 0,24 24,0-24,0 0,0 0,0 24,0-24,0 23,0-23,0 0,24 24,-24 0,23-24,-23 23,0-23,23 24,-23 0,0-1,0-23,23 24,-23-24,0 23,0-23,-23 24,23-24,0 24,-23-24,0 23,-1 1,1-24,0 24,-23-24,46 23,-23-23,23 0,0 0,0 0,0 0,-23 0,23 0,0-23,0 23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456 643,'45'0,"-90"0,45 0,-23 0,23 0,0 0,0 0,0 0,0 0,0 0,0 0,0 0,0 0,0 0,0 0,0 0,0 0,0 0,0 0,0 0,0 0,0 0,0-23,23 23,-23 0,0 0,22 0,-22 0,0 23,23-23,-1 0,-22 0,23 24,-23-1,22 0,-22 1,0-24,0 23,0 0,-22 1,22-24,-23 23,23-23,0 24,0-24,-22 23,22-23,0 0,0 23,0-23,0 0,-23 24,23-24,0 0,23 0,-23 23,0-23,0 0,22 0,-22 23,23-23,-23 0,22 0,-22 0,23 0,-23 0,45 24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513 682,'42'0,"-84"0,42-24,0 24,0 0,0 0,21 0,-21 0,0-24,0 24,0 0,0 0,0 0,0 0,0 0,0 0,0 24,-21 0,21 0,0 0,-21-1,21 49,-21-48,21 0,0 0,0 0,-21-1,21 1,0 24,0 0,0-48,0 24,0 0,0-24,0 23,0-23,0 24,0-24,21 24,-21-24,0 0,0 24,0-24,21 0,-21 0,0 0,21 0,-21 0,0 0,0 0,0 0,21 0,0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842 643,'47'0,"-94"0,24 0,23 0,-24 0,1 0,-1 0,-46 0,-1 0,47 0,1 0,-1 0,1 0,-1 0,24 0,-23 0,23 0,0 0,-24 0,24 0,0 0,0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743 623,'48'0,"-96"0,48 0,0 0,0 0,0 0,0 0,24 0,-24 0,0 24,24-24,-24 25,23-25,-23 24,24 0,0 1,-24-1,23 1,-23-1,24 25,-24-1,23 1,-23-25,0 25,0 24,0-24,0 0,-23-1,23 1,-24 0,1 0,-1-1,0 1,1-25,-1 25,0-25,-23 25,24-25,-25 1,25-1,-1 1,0-1,1-24,23 24,-24-24,24 0,-23 0,23 25,0-25,-24 0,24 0,0 0,0 0,0 0,0 0,0 0,0 0,0 0,0 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706 660,'45'0,"-90"0,22 0,23 0,0 0,0 0,0 0,0-24,0 24,0 0,0 0,0 0,0 0,0 0,0 0,0 0,0 0,0 0,0 0,0 0,0 0,0 0,0 0,0 0,0 0,0 0,-23 0,0 24,0-24,23 23,-23-23,23 0,-22 24,-1-24,23 0,0 23,0-23,0 0,-23 0,23 0,0 0,0 0,0 0,0 0,0 0,0 0,0 0,0 0,0 0,0 0,0 0,23 0,-23-23,0 23,0 0,0 0,0-24,23 24,-23 0,0-23,0 23,0 0,0 0,0 0,0 0,0 0,0 0,0 0,0 0,0 0,0 0,22 0,-22 23,0-23,0 0,0 24,0-1,0-23,23 24,-23-1,0-23,0 24,-23-1,23-23,0 24,0-1,0-23,0 24,0-24,0 23,0-23,0 24,0-24,0 0,0 23,0-23,0 0,0 0,23 24,-23-24,0 0,0 0,0 0,0 0,23 0,-23 0,0 0,23 23,-23-23,0 0,23 0,-23 0,0 0,0 0,23 0,-23 0,0 0,0 0,0 0,0 0,0 0,22 0,-22 0,0 0,0 0,0 0,0 0,0 0,0 0,0 0,0 0,23 0,-23 0,0 0,0 0,0 0,0 0,0 0,0 0,0 0,0 0,0 0,0 0,0 0,0 0,0 0,0 0,0 0,0 0,-23 0,1 24,22-24,-23 0,0 0,0 0,0 0,0 0,23 0,-22 23,22-23,-23 0,23 0,0 0,-23 0,23 0,0 0,0 0,0 0,-23 0,23 0,0 0,0 0,0 0,0 0,0 0,0 0,0 0,0 0,0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843 660,'47'0,"-94"0,47 0,0 0,0 0,0 0,0 0,0 0,0 0,0 0,0 0,0 0,0 0,0 0,0 0,0 0,0 0,-24-24,24 24,0 0,0 0,0 0,0 0,0 0,0 0,0 0,0 0,0 0,0 0,0 0,0 0,0 0,0 0,0 0,0 0,0 0,0 0,0 0,0 0,0 0,0 0,0 0,0 0,0 0,0 0,0 0,0 0,0 24,0-24,0 0,-23 0,23 0,0 23,-24-23,24 0,-23 0,23 24,-24-24,24 0,-23 0,23 24,-23-24,23 0,0 0,0 0,-24 24,24-24,0 0,0 0,0 0,0 0,0 0,0 0,0 0,-23 0,23 0,0 0,0 0,0 0,0 0,0 0,0 0,0 0,0 0,0 0,0 0,0 0,0 0,23-24,1 24,-24 0,0 0,23-24,-23 24,0 0,0 0,23 0,-23 0,0-24,0 24,0 0,0 0,24 0,-24 0,0 0,0 0,0 0,0 0,0 0,0 0,0 0,0 0,0 0,0-23,0 23,0 0,0 0,0 0,0 0,0 0,0 0,0 0,0 0,0 0,0 0,0 0,23 23,-23-23,0 24,0-24,0 0,0 48,0-48,0 23,0-23,-23 48,23-48,0 23,0 1,0 0,0 0,0-1,-24 1,24-24,0 24,0-24,0 23,0-23,0 0,0 24,0-24,0 0,-23 0,23 0,0 24,0-24,0 0,0 0,0 0,0 0,0 0,0 0,0 0,0 0,0 0,0 24,0-24,0 0,0 0,0 0,0 0,0 0,0 0,0 0,0 0,0 0,0 0,0 0,23 0,-23 0,24 0,-24 0,0 0,0 23,23-23,-23 0,0 0,0 0,24 0,-24 0,0 0,0 0,0 0,0 0,23 0,-23 0,0 0,0 0,0 0,0 0,24 0,-24 0,0 0,0 0,0 0,0-23,0 23,0 0,0 0,0 0,23 0,-23 0,0 0,0 0,0 0,0 0,0 0,0 0,0 0,0 0,0 0,0 0,0 0,-23 0,-1 0,24 0,-70 0,46 0,1 0,0 0,-1 23,1-23,-1 0,1 0,-1 0,24 0,-23 0,23 0,0-23,-24 23,24 0,0 0,-23 0,23 0,0 0,0 0,0 0,0 0,0 0,0 0,0 0,0 0,0 0,0 0,0 0,0 0,0 0,0 0,0 0,0 0,0 0,23 0,1 0,-24 0,23-24,24 24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853 1347,'47'0,"-94"-25,47 25,0 0,-24 0,24 0,0 0,-24-24,24 24,0 0,0 0,-24 0,0 0,24 0,0 0,-24 0,24 0,-24 0,0 0,24 24,-24-24,24 0,-23 0,23 25,-24-25,24 24,-24-24,24 0,-24 24,24-24,0 24,0-24,-24 0,24 25,0-25,0 0,0 24,0 0,0 0,0-24,0 25,0-25,0 0,0 24,0-24,0 0,0 0,0 24,0-24,0 0,0 0,0 0,0 24,0-24,24 0,-24 0,0 0,0 0,24 0,-24 0,0 25,0-25,24 0,-24 0,0-25,24 25,-24 0,23 0,-23-24,24 24,-24 0,24-24,0 0,-24-1,24 1,0 24,-24-24,24-25,0 25,-24 0,24-25,-24 25,0-24,23 23,-23 1,0 0,0-25,0 25,0 0,24-25,-24 1,0 24,0-25,0 25,0 0,0-1,0 1,0-24,0 23,0 1,24 0,-24 24,0-24,0 24,0 0,0-25,0 25,0 0,0 0,0 0,0 0,0-24,0 24,0 0,0 0,0 0,0 0,0 0,0 24,0 1,0 23,0-24,0 1,0-1,0 0,0 0,0 25,-24-1,24-23,0 23,0-24,0 1,-24-1,24 0,0 0,0 1,0 23,0-24,0 1,-23-1,23 0,0 0,0-24,0 25,0-1,0 0,0-24,0 24,0 1,0-25,0 24,23 0,-23-24,0 24,0-24,0 25,0-25,0 24,0-24,0 0,0 0,0 24,0-24,0 0,0 24,0-24,0 0,0 0,24 0,-24 25,0-25,0 0,0 0,24 0,-24 0,0 0,24 0,0 0,-24 0,48-25,-24 1,-1 0,1 24,24-73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596 681,'45'0,"-90"0,45 0,0 0,0 0,0 0,0 0,0-24,0 24,0 0,0 0,0 0,0 0,0 0,0 0,0 0,0-24,0 24,0 0,0 0,0 0,0 0,0 0,0 0,0 24,0-24,22 0,-22 24,0 0,0-24,0 24,0-1,0 1,-22 0,22 0,0 0,0 0,0 0,0 0,0-24,0 24,0-1,0 1,0-24,-23 24,23 0,23 0,-23-24,0 24,0 0,0-24,0 24,0-1,0-23,22 24,-22-24,0 0,0 0,0 24,23-24,-23 0,0 0,0 0,22 0,-22 24,0-24,0 0,23 0,-23 0,22 0,-22 0,0-24,23 24,-23 0,0 0,45-24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1158 658,'48'0,"-96"0,48 0,0-13,0 13,0 0,0 0,0 0,0 0,0 0,0 0,0 0,0 0,0 0,0 0,0 0,0 0,0 0,0 0,0 0,0 0,0 0,0 0,0 0,0 0,0 0,0 0,0 0,0 0,0 0,0 0,-24 0,24 0,-24 0,-24 0,24 0,0 0,-48 0,25 0,-1 0,24 0,-24 0,24 0,24 0,-24 0,0 0,-24 0,48 0,-24 0,24 0,-24 0,24 0,-24 0,24 0,0 0,0 0,0 0,0 0,-24 0,24 0,0 0,0 0,0 0,0 0,0 0,0 0,0 0,0 0,0 0,0 0,0 0,0 0,0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1015 292,'44'0,"-88"0,44 0,0 0,0 0,0 0,0 0,0 0,0 0,0 0,0 0,0 0,0 0,0 0,0 0,0 0,22 22,-22-22,22 0,-22 21,0-21,23 0,-23 0,0 22,0-22,22 0,-22 0,0 22,0-22,0 0,22 21,-22-21,0 0,22 0,-22 0,0 22,0-22,0 0,23 0,-23 0,0 0,0 21,0-21,0 0,0 0,0 0,0 0,0 0,22 0,-22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223 848,'47'0,"-94"0,47 0,0 0,0 0,0 0,0 0,0 0,0 0,0 0,0 0,0 0,0 0,0 0,0 0,0 0,0 0,0 0,0 0,0-23,0 23,0 0,0 0,0 0,0 0,0 0,0 0,0 0,0 0,0 0,0 0,0 0,0 0,0 0,0 0,0 0,0 0,24 0,-24 0,0 0,0-23,0 23,0 0,23 0,-23 0,0 0,0 0,23-24,-23 24,0 0,0 0,23 0,-23 0,0 0,23 0,-23-23,24 23,-24 0,0 0,23 0,-23 0,0 0,23 0,-23 0,0 0,0 0,23 0,-23 0,0 0,0 0,23 0,-23 0,0 0,0 23,0-23,24 0,-24 0,0 0,0 24,0-24,0 0,23 23,-23-23,0 0,0 0,0 23,0-23,0 0,0 24,0-24,0 0,0 0,0 0,0 23,0-23,-23 0,23 0,0 23,0-23,0 0,0 23,0-23,-24 0,24 0,0 0,0 24,0-24,-23 0,23 0,0 23,0-23,0 0,-23 0,23 0,0 0,-23 23,23-23,0 0,0 0,0 0,-23 0,23 0,0 24,0-24,-24 0,24 0,0 0,0 0,-23 0,23 0,0 0,0 0,0 0,-23 0,23 0,0 0,0 0,-23 0,23 0,0 0,0 0,0 0,-23 0,23 0,0 0,0 0,0 0,-24 0,24 0,0 0,0 0,0 0,0 0,0 0,-23 0,23 0,0 0,0 0,0 0,0 0,0 0,0-24,0 24,-23 0,23 0,0 0,0 0,0 0,0 0,0 0,0 0,0 0,0 0,0-23,0 23,0 0,0 0,0 0,0 0,0-23,0 23,0 0,0 0,0 0,0-24,0 24,0 0,0 0,0-23,0 23,0 0,23-23,-23 23,0 0,0-23,23 23,-23-24,0 24,0 0,0-23,24 23,-24 0,23-47,0 47,0-23,-23 0,23 23,24-47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346 589,'47'0,"-94"0,47 0,0-24,23 24,-23 0,0 0,0 0,0 0,24 0,-24 0,0 0,23 24,-23-24,0 0,23 0,-23 23,0-23,0 0,0 24,0-24,0 23,23-23,-23 24,-23-1,23-23,0 24,0-24,0 23,-23 1,23-1,-23-23,23 24,-24-1,24-23,-23 24,23-24,-23 0,23 23,-23-23,23 0,-23 24,23-24,-24 0,24 23,0-23,-23 0,23 0,0 0,0 0,0 0,-23 0,23 0,0 0,0 0,0 0,0 0,0 0,0 0,0 0,0 0,0 0,0 0,0 0,23 0,-23 0,0 0,23 0,-23 0,0 24,24-24,-24 0,23 0,-23 0,0 0,23 0,-23 0,0 0,23 23,-23-23,0 0,0 0,23 0,1 0,-24 0,0 0,0 0,23 0,-23 0,23 0,0 0,0-23,24-1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292 589,'41'0,"-82"0,41 0,0 0,0 0,0 0,0 0,0 0,0 0,0 0,0 0,0-24,0 24,0 0,0 0,0 0,0 24,0-1,0-23,0 24,-21 0,21-24,0 23,0 25,0-25,0 1,-20 0,20 0,0-1,0 1,0 0,0-1,0 1,0-24,0 24,0-1,-21-23,21 24,0-24,0 0,0 24,0-24,0 0,0 0,0 0,0 23,0-23,0 0,0 0,0 0,0 0,0 0,0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235 612,'33'0,"-66"0,33 0,0 0,0-24,0 24,0 0,0 0,0 0,0 0,0 0,0 0,0 0,0 0,0 0,0 0,0 0,0 0,0 0,0-23,0 23,0 0,0 0,0 0,0 0,0 0,0 0,0 23,0-23,17 24,-17-24,0 23,0-23,0 23,0-23,0 24,0-1,0-23,0 23,0 1,0-24,0 23,0 1,0-24,0 23,0 0,0-23,0 24,0-24,0 23,0-23,0 0,0 23,0-23,0 0,0 0,0 24,0-24,0 0,0 0,0 0,0 0,0 0,0 0,0 0,0 0,0 0,0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249 619,'47'0,"-94"0,47 0,0 0,0 0,0 0,0 0,0 0,0-18,0 18,-23 0,23 0,0 0,0 0,0 0,0 0,0 0,0 0,0 0,0 0,0 0,0 0,0 0,0 0,0 0,0 0,0 0,0 0,0 0,0 0,0 0,23 0,-23 0,0 0,24-19,-1 19,-23 0,23 0,1 0,-1 0,24 0,-24 0,1-19,-1 19,-23 0,23 0,-23 0,24 0,-24 0,23 0,-23 0,0 0,23 0,-23 0,0 0,24 0,-24 0,0 0,0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1330 215,'48'0,"-96"0,48 0,0 0,0 0,0 0,0 0,0 0,0 0,0 0,0 0,0 0,0 0,0 0,0 0,24 0,-24 0,0 0,0 0,0 0,0 0,0 0,0 0,24 0,-24 0,0 0,0 0,0 22,25-22,-25 0,0 0,0 0,0 0,24 0,-24 0,0 0,0 0,0 0,0 0,0 0,24 0,-24 0,0 0,25 0,-25 0,0 0,0 22,0-22,24 0,-24 0,0 0,0 0,0 0,0 0,24 0,-24 0,0 0,0 0,25 0,-25 22,0-22,0 0,0 0,0 0,0 0,24 0,-24 0,0 0,0 0,0 0,0 0,0 0,24 0,-24 0,0 0,0 22,0-22,0 0,25 0,-25 0,0 0,0 0,0 0,0 0,0 0,0 0,0 0,0 0,0 0,-25 22,1-22,24 0,-73 0,24 0,-24 0,49 22,-25-22,1 0,-25 0,-49 0,74 0,-1 0,0 0,1 22,-1-22,0 0,25 0,-25 0,-24 0,25 0,23 0,1 0,0 0,-1 0,25 0,-24 0,0 0,-1 0,25 0,0 22,-24-22,24 0,0 0,0-22,0 22,0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735 227,'47'0,"-117"0,46 0,24 0,-23 0,0 0,-1 0,1 0,23 0,-47 0,24 0,23 0,-24 0,24 0,-23 0,23 0,0 0,-23 0,23 0,0 0,0 0,0 0,-24 0,24 0,0 0,0 0,0 0,0 0,-23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895 230,'47'0,"-94"0,47 0,0 0,0 0,0 0,0 0,0 0,0 0,0 0,0 0,0 0,0 0,0 0,0 0,0 0,0 0,0 0,0 0,0 0,0 0,0 0,0 0,0 0,0 0,0 0,0 0,0 0,0 0,0 0,0 0,0 0,0 0,0 0,0 0,-23 0,23 0,-24 0,24 0,0 0,-23 0,23 0,0 0,-23 0,23 0,-24 0,24 0,-23 0,23-13,0 13,-24 0,1 0,23 0,-23 0,23 0,-24 0,24 0,-23 0,23 0,-23 0,23 0,0 0,-24 0,24 0,0 0,0 0,0 0,-23 0,23 0,0 0,0 0,0 0,0 0,0 0,0 0,0 0,0 0,0 0,0 0,0 0,0 0,0 0,0 0,0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825 220,'46'0,"-92"0,46 0,0 0,0 0,0 0,0 0,0 0,0 0,0 0,0 0,0 0,-23 0,23 17,-23-17,23 0,-23 0,0 0,-1 0,24 0,-23 0,23 0,-23 0,23 0,-23 0,23 16,-23-16,23 0,0 0,0 0,0 0,-23 0,23 0,0 0,0 0,0 0,0 0,0 0,0 0,-23 0,23 0,0 0,0 0,0 0,0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619 338,'47'0,"-94"0,47 0,0 0,0 0,0-25,0 25,0 0,0 0,24 0,-24 0,0-24,0 24,0 0,0 0,0 0,0 0,0 0,0 0,0 0,0 0,0 0,0 0,0 0,0 0,0 0,0 0,0 0,0 0,0 0,0 0,-24 0,24 0,-24 0,24 24,-24 1,1-25,23 24,-24-24,24 25,-24 24,0-49,24 24,-23 1,23-1,-24 0,24 1,-24 24,24-25,0 1,-24-1,24 25,0-25,0 1,0 48,0-48,0 23,0 1,0-24,0 24,0-25,0 25,0-25,0 50,0 24,0-50,0 1,0 0,0-24,0 23,0 26,0-50,0 1,0 24,0-25,-23 0,23 1,0-1,0-24,0 25,-24-1,24 1,0-25,0 24,0-24,-24 0,24 0,0 0,0 25,-24-25,24 0,0 0,-23 0,23 0,0 0,-24 0,24 0,-24 0,24 0,0 0,-24 0,24-25,-23 25,23 0,0-24,0 24,-24-25,48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1095 279,'39'0,"-78"0,39 0,0 0,0 0,0 0,0 0,0 0,19 0,-19 0,0 0,0 0,0 0,0 0,0 0,0 0,0 0,0 0,0 0,0 0,0 0,0 0,0 0,0 0,0 0,0 0,-19 0,19 21,0-21,0 20,0-20,0 0,-20 21,20-21,0 0,0 0,0 21,0-21,0 0,0 0,0 20,0-20,0 0,0 0,-20 0,20 0,0 0,0 0,0 0,0 0,0 0,0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427 368,'47'0,"-94"0,47 0,0 0,0 0,0 0,0 0,0 0,0 0,0 0,0-23,0 23,0 0,0 0,0 0,-23 0,23 0,0 0,-23 0,23 0,-23 0,23 0,-24 23,24-23,-23 0,0 0,23 24,0-24,0 0,-24 0,24 23,0-23,-23 23,0-23,23 0,0 24,0-24,-24 23,24-23,0 23,0-23,0 24,0-24,-23 0,23 0,0 23,0-23,0 0,23 23,-23-23,0 23,0-23,0 24,24-24,-24 0,23 23,-23-23,0 0,23 0,1 23,-24-23,23 0,-23 0,0 24,23-24,1 0,-1 0,-23 0,23 0,-23 0,23 0,-23 0,0 0,24 0,-24 0,0 0,23 0,-23 0,0 0,0 0,23 0,-23 0,0 0,0 0,24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219 328,'47'0,"-94"0,47 0,0 0,0 0,0 0,0 0,0 0,0 0,0 0,0 0,0 0,0 0,23 13,-23-13,0 0,24 0,-24 0,23 0,0 0,-23 0,24 0,-1 0,0 0,1 0,-1 0,0 0,-23 0,23 0,1 0,-24 0,23 0,-23 0,23 0,-23 0,24 0,-24 0,0 0,0-13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222 322,'46'0,"-92"0,46 0,0 0,0 0,0 0,0 0,0 0,0 0,23 0,0 0,0 0,-23 0,23 0,0 0,-23 0,46 0,-23 0,-23 0,23 0,-23 0,0 0,23 0,-23 0,23 0,0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825 316,'48'0,"-96"0,48 0,0 0,0 0,0 0,0 0,0 0,-24-24,24 24,0 0,-24 24,24-24,-24 0,1 0,23 0,-24 25,0-1,0-24,0 25,0-1,0-24,24 25,-24-1,0 1,0-1,0 25,24-24,-24 24,24-25,-24 0,24 1,-24 48,24-24,0 0,0-24,0 24,0 0,0 24,0 0,0-24,0-24,0 24,0-25,0 25,24-25,-24 25,0-24,0 24,0-25,0 1,24 24,-24-25,0 1,0-1,0 49,24-24,-48-24,24-1,0 1,0-1,0 1,0-25,0 24,0-24,0 25,0-25,0 24,-24-24,24 0,0 25,-24-25,24 24,-23-24,23 0,-24 0,24 0,-24 0,24 25,-24-25,24 0,0 0,-24-25,24 25,-24 0,24 0,0 0,-24-24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626 354,'48'0,"-96"0,48 0,-23 0,23 0,0 0,-24 0,24 0,-23 0,-1 0,24 0,-24 23,1-23,-1 0,0 24,24-24,-23 0,-1 23,24-23,-23 24,23-24,-24 23,24-23,-24 24,1-1,23-23,0 24,0-24,-24 23,24 0,0-23,0 24,0-24,0 23,0-23,0 0,0 24,24-24,-24 23,23 1,-23-24,24 23,-24-23,24 0,-24 24,23-24,1 0,-1 0,-23 0,24 0,0 0,-1 0,-23 0,24 0,0 0,-24 0,23 0,1-24,-24 24,23 0,1 0,23-23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334 366,'39'0,"-78"0,39 0,0 0,0 0,0 0,0 0,0 0,0 0,0 0,0 0,0 24,0-24,0 0,0 0,0 23,0-23,0 24,0-24,0 24,0-24,0 23,0-23,0 24,0-1,0-23,0 24,0 0,-20-24,20 23,0 1,0-24,0 24,0 23,0-24,0 1,0-24,-20 0,20 0,0 24,0-24,0 0,0 0,0 0,0 23,0-23,0 0,0 0,0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318 333,'48'0,"-96"0,48 0,0 0,0 0,0 0,0 0,0 0,0 0,0 0,0 0,0 0,0 0,0 0,0 0,0 0,0 0,0 0,0 0,0 0,0 0,0 0,0 0,0 0,0 0,0 0,24 0,-24 0,0 0,24 0,-1 0,-23 0,24 0,0 0,0 17,23-17,-23 0,0 0,0 0,-1 0,1 0,0 0,-24 0,24 0,-1 0,-23 0,0 0,24 16,-24-16,24 0,-24 0,0 0,24 0,-24 0,0 0,23-16,-23 16,0 0,24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390 350,'41'0,"-82"0,41-23,0 23,0 0,0 0,0 0,0 0,0 0,0 0,0 0,0 0,0 0,0 0,0 0,0 0,0 0,0 0,0 0,0 0,0 0,0 0,0 0,0 0,0 23,0-23,0 23,0 1,-21-1,21 0,0-23,0 23,0 0,0-23,-20 24,20-24,0 23,0 0,0-23,0 23,0-23,-21 23,21 1,0-24,0 0,0 0,0 0,0 0,0 0,0 0,0 23,0-23,0 0,0 0,0 0,0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995 320,'-24'0,"24"0,0-24,0 24,0 0,0 0,0 0,0 0,0 0,0 0,-24 0,24 0,0 0,-24 0,24 0,-24 0,24 0,-24 0,0 24,0-24,24 25,-24-1,0-24,24 25,-24-1,0 1,24-1,-24 1,1 24,23 0,-24-25,24 1,0-1,-24 25,24-24,0-1,-24 25,24-24,0-1,0 25,0-24,-24 24,24 24,0-24,24-24,-24 24,0 24,0-48,0 24,0-25,0 1,0 24,0-25,24 25,-24-24,0-1,0 1,0 24,0-25,0 1,0-1,0 25,0-24,0-1,0 25,0-24,0 24,0-25,-24 1,24-1,0-24,0 25,-24-1,24 1,0-1,0-24,-24 25,24-25,-24 24,24-24,-24 25,24-25,0 0,-24 0,24 0,-24 0,0 0,24 0,0 0,-24 0,0 0,24 0,0 0,-24 0,24 0,0 0,0 0,0-25,-24 25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758 404,'47'0,"-94"0,47 0,0 0,0 0,0 0,24-23,-24 23,0 0,0 0,0 0,0 0,0 0,0 0,-24 0,24-24,0 24,0 0,0 0,-23 0,23 0,-24 0,24 0,0 0,-23 0,-1 0,24 0,-23 0,-1 0,24 24,-47-24,24 23,23-23,-24 0,24 24,-23-24,23 0,-24 23,1 1,23-24,-24 23,24-23,0 24,-23-24,23 23,0-23,0 24,-24-1,24-23,0 24,0-24,0 23,0-23,0 0,24 24,-24-1,0-23,0 24,23-24,-23 23,0-23,24 24,-1-24,1 0,-24 23,23-23,-23 0,24 0,-1 0,-23 0,24 0,-1 0,1 0,-24 0,23 0,1 0,-24 0,23-23,-23 23,24 0,-24 0,0 0,47-24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245 294,'47'0,"-94"0,47 0,0 0,0 0,0 0,0 0,0 0,0-23,0 23,0 0,0 0,0 0,0 0,0 0,0 0,0-23,0 23,0 0,0 0,0 0,0 0,23 0,-23 0,0 23,24-23,-24 0,23 23,-23 0,23-23,-23 46,0-46,0 23,0 1,0-24,0 46,0-23,0 0,0-23,0 0,0 23,0-23,0 0,0 0,0 0,0 0,0 0,0 23,0-23,0 0,0 0,0 0,0-23,0 0,0 0,24 0,-24 0,0 23,0-23,23-24,-23 47,23-23,-23 23,0-23,24 0,-24 23,0-23,0 23,23 0,-23-23,0 23,0 0,0 0,0-23,0 23,0 0,0 0,0 0,0 0,0 0,0 0,0 23,0-23,-23 23,23 0,0 0,0-23,0 23,-24 0,24-23,0 47,0-47,0 23,24 0,-24-23,0 23,23 0,-23-23,23 0,0 0,-23 0,24 23,-1-23,24-23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1055 277,'46'0,"-92"0,46 0,23 21,-23-21,23 0,-23 22,23-22,22 21,-45-21,23 21,0-21,-23 0,23 21,-23-21,0 0,68 22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429 446,'0'-24,"-23"24,23 0,0 0,0 0,0 0,0 0,0 0,0-23,0 23,0 0,0 0,0 0,0 0,0 0,0 0,0-23,23 23,-23 0,0 0,0 0,0 0,22 0,-22 0,0 0,0 0,23 0,-23 0,0 23,23-23,-23 0,0 23,0-23,0 0,0 24,0-24,0 23,0 0,0 0,0-23,0 23,0-23,-23 24,23-24,0 23,-23 0,23-23,0 0,-22 23,22-23,0 0,0 23,0-23,-23 0,23 0,0 0,0 24,0-24,0 0,0 0,0 0,0 0,0 0,0 0,0 0,0 0,0 0,0 0,0 0,0 0,0 23,23-23,-23 0,0 0,0 0,22 0,-22 0,0 0,23 0,-23 0,23 0,-23 0,22 0,1 0,-23 0,0 0,22 0,-22 0,23 0,-23 0,0 0,45-23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1149 276,'49'0,"-98"0,49 0,0 0,0 0,0 0,0 0,0 0,0 0,0 0,0 0,0 0,0 0,0 0,0 0,0 0,0 0,0 0,0 0,0 0,0-19,0 19,0 0,0 0,0 0,0 0,0 0,0 0,0 0,-25 0,25 0,0 0,0 0,0 0,0 0,0 0,0 0,0 0,-24 0,24 0,0 0,0 0,0 0,-25 0,25 0,0 0,0 0,0 0,0 0,0 0,0 0,0-20,0 20,0 0,0 0,0 0,25 0,-1 0,1 0,-1 0,1 0,-1 0,25 0,25 0,-50 0,50-20,-25 20,0 0,0 0,74 0,-25 0,-49 0,49 0,-73 0,24 0,-25 0,26 0,-1 0,0 0,0 0,-25 20,1-20,-1 0,1 0,-1 0,-24 0,25 0,-1 0,1 0,-25 0,25 20,-1-20,-24 0,25 0,-1 0,-24 0,25 0,-1 0,-24 0,49 0,-49 19,25-19,-25 0,0 0,24 0,-24 0,25 0,-25 0,0 0,24 0,-24 0,0 0,0 0,25 0,-25 0,25 0,-25 0,0 0,24 0,-24 0,0 0,0 0,25 0,-1 0,-24 0,0 0,25 0,-25 0,0 0,0 0,24 0,-24 20,25-20,-25 0,24 0,-24 0,0 0,25 0,-1 0,-24 0,0 0,0 0,25 0,-25 0,0 0,0 0,24 0,-24 0,0 0,0 0,0 0,0 0,0 0,0 0,0 0,0 0,25 0,-25 0,0 0,0 0,0 0,0 0,0 0,0 0,0 0,0 0,0 0,0 0,0 0,24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1221 212,'49'0,"-98"0,49 0,0 0,0 0,0 0,0 0,0 0,0 0,0 0,0 0,0 0,0 0,0 0,0 0,0 0,0 0,24 0,1 0,-1 0,24 0,-23 0,72 0,-48 0,-1 0,1 0,-1 0,25 0,-24 0,-1 0,74 0,-74 0,1 0,-25 0,25 0,-25 17,0-17,1 0,-1 0,-24 0,49 0,-49 0,0 0,24 0,-24 0,0 0,0 0,24 0,-24 16,0-16,24 0,-24 0,0 0,25 0,-25 0,0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116 295,'49'0,"-98"0,49-19,0 19,-24 0,24 0,0 0,0 0,0 0,0 0,0 0,0 0,0 0,0 0,0 0,0 0,24-19,1 19,48 0,-25 0,1 0,0 0,24 0,0 0,-25 19,98-19,-97 0,24 0,24 0,-48 0,-25 0,25 19,-25-19,25 0,-1 0,-23 0,-25 0,24 0,-24 0,0 0,24 0,-24 0,0 0,0 0,0 0,25 0,-25 0,0 0,0 0,0 0,24 0,25 18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 85,'48'0,"-96"0,48 0,0 0,-24-13,24 13,0 0,0 0,0 0,0 0,0 0,0 0,0 0,0 0,0 0,0 0,0 0,0 0,0 0,0 0,24 0,0 0,24 0,25 13,-49-13,24 0,0 0,-24 0,24 0,-24 0,25 0,23 0,0 0,-48 0,24 0,-24 0,1 0,-25 0,24 0,-24 0,24 0,-24 0,24 0,-24 0,0 0,0 0,0 0,24 0,-24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 65,'47'0,"-94"0,47 0,0 0,-23 0,23 0,-24 24,24-24,-47 47,24-23,-24 24,47-1,-24-23,1 0,-1 0,1 23,-1 1,1-24,23 0,-24-1,24 1,0 0,-23-24,23 24,0 0,0-24,0 0,-24 23,24-23,0 24,0-24,0 0,0 0,0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 59,'47'0,"-94"0,47 0,0 0,0 0,0 0,0 0,0 0,0 0,0 0,0 0,0 0,23 0,1 48,-1-24,-23 24,24-24,-1 0,1 0,-24 24,23-24,1 24,22 24,-22 0,-1-48,-23 0,24 0,-24 0,23 0,-23 0,0-24,0 24,24 0,-24-24,0 0,0 24,0-24,0 0,0 24,23-24,-23 0,0 0,0 0,0 0,24-24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 71,'48'0,"-120"23,48-23,-24 22,-24 1,-24-1,48 1,0-23,0 22,24-22,-24 23,24-23,-24 22,24-22,24 0,-24 0,24 0,0 23,-24-23,24 0,0 0,0 0,-24-23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 96,'47'0,"-94"0,47 0,0 0,0 0,0 0,0 0,0 0,0 0,0 0,0 0,0 0,0 0,0-24,0 24,0 0,0 0,0 0,0 0,0-23,0 23,24 0,-24 0,0 0,0 0,23-24,-23 24,24 0,-1 0,-23 0,24 0,-24 0,23 0,-23 24,24-24,-24 0,23 23,-23-23,0 0,0 24,24-1,-24 1,0-24,0 24,0-1,-24 25,24-25,-23 1,23-1,-24 1,24-24,-23 24,-1-1,24-23,-23 24,23-24,-24 24,24-24,-23 0,23 23,0-23,0 0,0 0,-24 0,24 0,0 0,0 0,0 0,0 0,0 0,0 0,0 0,0 0,0 24,24-24,-24 0,0 0,23 0,1 0,-24 0,23 0,1 0,-1 23,-23-23,24 0,-1 0,1 0,-24 0,23 0,1 0,23 0,-47 0,23 0,1 0,-1-23,24-1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 48,'33'0,"-66"0,33 0,0 0,0 0,0-24,0 24,0 0,0 0,0 0,0 24,0 0,17 24,-17-24,0 0,0-1,0 25,0-24,0 0,0 24,16-24,-16 0,0 24,0-24,0 47,0-23,0-48,0 24,0 0,0-24,0 0,0 24,0-24,0 0,0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1502 270,'47'0,"-94"0,47 0,0 0,-23 0,23 0,0 0,0 0,-24 23,1-23,-1 0,24 22,-23-22,23 0,-24 23,1-23,-1 22,1-22,23 23,-24-23,1 0,23 22,-24-22,1 23,-1-23,1 22,23-22,0 0,0 0,0 0,-24 0,24 23,0-23,0 0,0 0,0 0,0 0,0 0,0 0,0 0,0 0,0 0,0 0,0 0,0 0,0 0,0 0,0-23,0 23,0-22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 95,'48'0,"-96"0,48 0,0-24,0 24,24 0,-24 0,0-23,0 23,24 0,-24-24,0 24,23 0,-23 0,48 0,-24 0,0 0,-1 0,25 0,-24 24,0-24,-1 23,1-23,0 24,0-24,-24 24,23 0,-23-1,24-23,-24 24,0 0,0 0,0-1,0 1,-24 0,24 0,-23-1,23 1,-24 0,0 0,0-1,1 1,-1-24,-24 24,24-24,1 24,-49-1,48-23,1 0,-1 0,0 0,24 0,0 0,-24 0,1 0,23 0,0 0,-24 0,24 0,0 0,0 0,0 0,0-23,-24 23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 83,'49'0,"-98"-24,49 24,0 0,0 0,0 0,0 0,0 0,0 0,0 0,0 0,0 0,0 0,0 0,0 0,0 0,0 0,0 24,0-24,0 25,0-1,25-24,-25 24,0 1,24 23,-24-23,24-1,-24 0,24 1,-24-25,24 48,-24-48,0 24,24-24,-24 25,0-25,0 0,0 0,0 0,24 0,-24 0,0 24,0-24,0-24,25 24,-25 0,24 0,-24-25,24 1,-24 24,24-48,-24 23,24 25,-24-24,0 0,24 24,-24-25,0 25,0-24,24 0,-24 24,0-25,0 25,0 0,0 0,0-24,0 24,0 0,0 0,0 0,25 0,-25 0,0 0,0 0,0 0,0 24,0 1,0-1,0 49,0-49,0 25,0-1,0-23,0 72,-25-48,25-1,0 1,0 0,-24-25,24 49,-24-24,24 24,-24-25,24 1,-24-25,24 0,-24 1,24-1,0-24,-24 24,24 1,-25-25,25 24,-48 0,48-24,0 0,-24 25,-24-25,48 0,-24-25,-1 25,25 0,-24-24,0 0,24 24,-24-25,24 25,0-24,0 24,0-49,0 49,0-24,0 0,0-1,24 1,0 0,0-25,25 25,-25 0,0 24,73-49,-73 25,24-1,0 25,-24-24,49 0,-25 24,25-25,-49 25,24-24,-24 24,0 0,73-24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301 100,'46'0,"-92"0,46 0,-23 0,23 0,0 16,0-16,0 0,0 0,0 0,23 0,0-16,0 16,-23 0,22 0,1 0,-23 0,23 0,-23 0,23 0,0 0,0 0,-23 0,0 0,22 0,-22 0,0 0,0 0,0 0,0 0,0 0,23 0,-23-17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278 129,'46'0,"-92"0,46 0,0 0,0 0,0 0,0 0,0 0,23-18,-23 18,23 0,0 0,-23 0,23 0,0-19,0 19,0 0,-23 0,23 0,0 0,-23 0,0 0,23 0,-23 0,46-19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517 434,'48'0,"-96"0,48 0,0 0,0 0,0 0,0 0,0-24,24 24,0 0,-24 0,23-25,1 25,-24-24,24 0,0 24,-1-25,-23 1,24 24,0-25,-24 1,0 24,24-24,-24-1,23 1,-23 24,0-24,0-1,24 25,-24-24,0 24,0 0,0-25,0 25,0 0,0-24,0 24,0 0,0 0,0 0,0 0,0 0,-24 0,24 0,-23 0,23 24,-24-24,0 25,0-1,1 1,-1-1,0 0,24 1,-24-1,1 0,23 25,-24-24,24-1,-24 49,24-49,0 25,-24-24,24 23,0 26,0-50,0 25,-24 24,24-49,0 25,0-25,0 1,0 48,0-49,0 74,0-74,0 1,0-1,0-24,0 24,0 1,0-25,0 24,0 0,0-24,0 25,-23-25,23 0,0 24,0-24,0 0,-24 25,24-25,-24 0,24 0,0 0,-24 0,1 0,23 0,0 0,-24 0,24 0,0-25,-24 1,24-25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75,'47'0,"-94"0,47 0,0 0,0 0,0 0,-24 0,0 0,-47 13,0-13,47 0,0 0,-23 0,23 0,0 0,1 0,-25 0,24 0,24 0,-23 0,23 0,0 0,-24 0,24 0,0 0,0 0,0 0,-24 0,24 0,0 0,0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 94,'46'0,"-92"0,46-24,0 24,0 0,0 0,0 0,0 0,0 0,0 0,0 0,0 0,-23 24,0 0,0-1,-24 25,24-24,0-1,23 1,-23 0,0 23,0-23,23 0,0 0,-23-1,23 1,0-24,0 24,0 0,23 23,-23-47,23 24,0 0,-23-24,23 0,0 23,-23-23,23 0,1 0,22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347 265,'48'0,"-96"0,48-24,0 24,0 0,0 0,0 0,0-23,0 23,0 0,0 0,0 0,0 0,0-23,0 23,0 0,0 0,0-23,0 0,0 23,0 0,24-24,-24 24,0 0,0 0,0-23,24 23,-24 0,0 0,23-23,-23 23,0 0,0 0,24 0,-24 0,0 23,24-23,-24 0,0 0,24 23,-24 1,0-24,0 23,0-23,0 23,0 0,-24 0,24 1,0-24,-24 23,24 0,-24 0,24 0,-23-23,23 0,0 24,-24-24,24 0,0 0,0 23,0-23,0 0,0 0,0 0,0 0,0 0,0-23,0 23,0-24,24 1,-24 23,23-23,-23 0,24 23,-24-23,24-1,0 1,-24 0,23 0,-23 23,24-23,-24 23,24-24,-24 24,0 0,0-23,0 23,0 0,24 0,-24 0,0 0,0 0,0 0,0 0,0 0,-24 47,24-47,-24 23,24 0,0-23,0 23,0 0,0 1,0-24,0 23,0 0,0 0,24-23,-24 23,24 1,-24-24,24 0,-1 0,1 23,-24-23,24 0,23-23,-23 23,0-24,47-22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 91,'44'0,"-88"0,44 0,0 0,0 0,0 0,0 0,0 0,0 0,0 0,0 0,0 0,0 0,0-24,0 24,0 0,0 0,0 0,0 0,0 24,0-24,22 24,-22-24,0 24,22 24,0 0,-22 24,0-48,22 0,-22 24,0-24,0 1,-22 23,22 0,0-24,-22 0,22 0,-22 0,22 0,-22 0,22 0,-22-24,22 24,0-24,-22 24,22-24,0 0,-22 0,22 24,0-24,0 0,-22 0,22 0,0 0,0 0,0 0,0 0,0 0,0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242 180,'48'0,"-96"0,48 0,0-24,0 24,0 0,0 0,0 0,0 0,0-24,0 24,0 0,0 0,0 0,0 0,0 0,0 0,0 0,0 0,0 0,0 0,0 0,0 0,0 0,0 0,24 0,-24 0,0 0,0 24,24 0,-24-24,24 24,-24 0,0-24,24 25,-24-25,24 48,-24-48,24 24,-24 0,24-24,-24 24,24-24,-24 0,0 24,0-24,24 0,-24 0,0 0,0 0,24 0,-24 0,24 0,-24-24,24 24,-24-24,24 0,0 24,-24-24,24 0,-24 24,24-49,-24 49,24-24,-24 24,0 0,0-24,24 24,-24 0,0 0,0 0,0 0,0 0,0 0,0 0,0 0,0 0,0 0,0 24,0 0,0 1,24-1,-24 0,0 0,0 24,0-24,0 24,0 1,0-1,0-24,0 48,0-23,0-25,0 0,0 24,-24-24,24 0,0 0,-24 0,24 1,0-25,-24 24,24 0,0-24,-24 0,24 0,0 24,-24-24,0 0,-24-24,48 24,-24-24,24 24,0 0,-24-24,24-1,0 1,0 0,0 0,24 24,-24-24,24 0,24 0,-24 0,0 0,24 24,-24-25,0 25,0-24,24 24,-24 0,24-24,-24 24,0 0,24-24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1127 290,'45'0,"-90"0,45 0,0 0,0 0,0 0,0 0,0-23,0 23,0 0,0 0,0 0,0 0,0 0,0 0,0 0,0 0,0 0,0 23,22-23,-22 0,0 24,23-24,-23 23,22 0,1 1,-23-1,22 0,-22 1,23-1,-1 0,-22 0,0-23,0 24,23-24,-23 0,0 23,0-23,0 0,22 23,-22-23,0 0,0 0,0 24,0-24,0 0,0 0,0 0,23 0,-23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280 146,'45'0,"-90"0,45 0,0 0,0 0,0 0,23 0,-23 0,22 0,-22 13,23-13,-23 0,23 0,-1 0,1 0,-23 0,22 0,-22 0,23 0,0 0,-23 0,0 0,22 0,-22-13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284 140,'44'0,"-88"0,44 0,0 0,0 0,22 0,0 0,1 0,-1 0,-22 0,22 0,0 0,23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376 187,'48'0,"-96"0,48 0,0 0,0 0,0 0,0 0,0 0,-24 0,24 0,-24 0,24 0,0 0,0 0,0 0,-24 0,24 0,0-23,0 23,0 0,0 0,24 0,-24-23,0 23,0 0,24 0,-24 0,0 0,24 0,-24 0,0 0,24 0,-24 0,0 0,24 23,0-23,-24 23,0-23,0 24,24-24,-24 23,0-23,0 23,0 0,0-23,-24 23,24-23,0 24,0-24,-24 23,24 0,0-23,-24 23,24-23,0 0,0 0,-24 23,24-23,0 0,0 0,0 0,0 0,0 0,0 0,0 0,0 0,0 0,0-23,0 23,24-23,0 0,0 0,0-1,-1 1,1 0,-24 23,24-23,-24 23,24 0,-24-23,24 23,-24-24,0 24,24 0,-24 0,0 0,0-23,0 23,0 0,24 0,-24 0,0 0,0 0,0 0,-24 0,24 23,-24 24,24-47,0 23,0-23,0 23,-24 0,24-23,24 24,-24 22,0-46,24 23,-24-23,0 23,24-23,-24 24,24-24,0 0,24 23,-24-23,0 0,0 0,-1 0,1 0,0-23,0 23,48-24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354 145,'47'0,"-94"0,24 0,23 0,0 0,0 0,0 0,0 0,0 0,0 0,0 0,0 0,0 0,0 0,0 0,23-23,-23 23,0 0,0 0,23 0,-23 0,24 0,-24 23,0-23,23 23,0-23,-23 23,0-23,23 23,-23-23,0 23,0 0,-23 1,23-24,0 23,0 0,-23-23,23 23,0-23,0 23,0-23,-23 0,23 0,0 0,0 23,0-23,0 0,0 0,0 0,0 0,0 0,23 23,0-23,0 0,-23 0,23 0,1 0,-1 0,0 0,-23 0,23 0,-23 0,23 0,-23 0,47-23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446 117,'48'0,"-120"0,72 0,0 0,0 0,0 0,0 0,0 0,0 0,0 0,0 0,0 0,0 0,0 0,0 0,0 0,0 0,0 0,-24 0,24 0,0 0,0 0,0 0,0 0,0 0,0 0,0 0,0 0,0 0,0 0,0 0,24 0,-24 0,48-16,-48 16,49 0,-25 0,-24 0,48 0,-24 0,0 0,0 0,24 0,-23 0,-1-17,0 17,24 0,-24 0,0 0,49 0,-25 0,-24 0,0 0,-24 0,24 0,-24 0,24 0,-24 0,24 0,-24 0,0 0,24 0,-24 0,0 0,25 0,-25 0,0 0,0 0,24 0,-24 0,0 0,24 0,-24 0,0 0,0 0,0 0,24 0,-24 0,0 0,0 0,0 0,0 0,0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448 153,'49'0,"-98"0,49 0,0 0,-24 0,24 0,0 0,0 0,0 0,0 0,0 0,-24 0,24 0,0 0,0 0,0 0,0 0,0 0,0 0,0 0,0 0,0 0,0 0,0 0,0 0,0 0,0 0,0 0,0 0,24 0,0 0,0 0,25 0,-1 0,-24 0,25 0,-1 0,0 0,0 0,1 0,-1 0,0-20,-23 20,23 0,24 0,-48 0,1 0,-1 0,0 0,0 0,0 0,0 0,-24 0,25 0,-25 0,0-19,0 19,24 0,-24 0,0 0,0 0,0 0,0-20,0 20,24-20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639 140,'47'0,"-94"0,47-24,0 24,0 0,0-24,0 24,0 0,-23 0,23 0,0 0,0 0,0 0,0-24,0 24,0 0,0 0,0 0,0 0,0 0,0 0,23 24,-23-24,23 24,1 0,-24-24,23 24,-23 0,24 0,-1 0,-23 0,24-24,-24 24,23-24,-23 24,24 0,-24-24,0 24,0 0,0-24,0 24,0-24,0 24,0 1,-24-1,24 0,-23 0,-1 0,1-24,-1 24,1 0,-1 0,1 0,-24 24,24-48,-1 24,-23 0,47-24,-23 24,23-24,0 0,-24 24,24-24,0 0,-23 0,23 0,0 0,0 0,0 0,0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 89,'48'0,"-96"0,48 0,0 0,0 0,0 0,0-24,0 24,0 0,0 0,0 0,0 0,0 0,0 0,0 0,0 0,0 0,0 0,0 0,0 0,0 0,0 0,0 0,0 0,0 0,0 24,0 0,0 0,0 23,-24-23,24 0,0 0,0 47,-23-47,23 0,0 0,0 0,0 0,-24-1,24 1,0 0,0 0,0 0,-24 0,24-24,0 24,0-24,0 23,0-23,0 0,0 24,0-24,0 0,0 0,0 24,0-24,0 0,0 0,0 0,0 0,0 0,0 0,0 0,0 0,0 0,0 0,0 0,0 0,0-24,0 24,0-47,0 47,24-24,-24 0,0 0,24-24,-24 24,23 1,-23-1,24 0,-24 0,24 0,0 0,-24 1,23-1,-23 0,24-24,0 48,0-24,-24 0,24 24,-24-23,23 23,-23 0,24-24,-24 24,24 0,-24-24,0 24,24 0,-24 0,23 0,1 24,-24-24,0 0,24 0,-24 0,24 24,-24-24,47 23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725 117,'46'0,"-92"0,46 0,0-24,23 24,-23 0,0 0,0 0,0 0,0-24,0 24,0 0,0 0,0 0,0 0,0 0,0 0,0 0,0 0,0 0,0 0,0 0,0 0,-23 24,0 0,23 0,-23 1,0-25,23 24,-23 0,23 24,-46 1,46-25,-23 24,0 0,23-23,-23-1,23 24,0-24,-23 49,23-49,0 0,0 0,0 24,0-23,0-1,0 0,0-24,23 24,-23 0,0 0,23-24,-23 25,0-25,23 24,-23-24,46 24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557 243,'47'0,"-94"0,47 0,0-23,0 23,0 0,0 0,0 0,0 0,0 0,0 0,0 0,0 0,0 0,0 0,0 0,0 0,-23-24,23 24,0 0,0 0,0 0,0 0,0 0,0-23,0 23,0 0,0 0,0-24,0 24,0-24,0 24,0 0,23 0,-23-23,0 23,0 0,24 0,-24 0,0-24,23 24,-23 0,0 0,0 0,24 24,-24-24,0 0,23 0,-23 23,0-23,0 24,0 0,0-1,0-23,0 24,0-1,0-23,0 24,0 0,-23-1,23 1,0-24,0 24,-24-1,24-23,-23 24,23-24,0 23,-24-23,24 24,0-24,-23 0,23 24,0-24,0 0,0 0,-24 0,24 0,0 0,0 23,0-23,0 0,0 0,0 0,0 0,0 0,0-23,0 23,24 0,-24-24,23 24,-23-24,24 1,-24 23,23-24,1 1,-1-1,-23 24,24-24,-1 1,-23-1,24 24,-1-24,-23 1,24-1,-24 24,0-23,23 23,-23-24,0 24,0 0,0 0,0-24,24 24,-24 0,0 0,0 0,0 0,0 0,0 0,0 0,0 0,0 0,0 0,0 0,-24 0,24 0,-23 24,23 23,-24-23,24-1,0 1,0-24,0 24,0-1,0 1,0 0,0-1,0-23,0 24,24-1,-24 1,0-24,0 0,23 24,-23-24,0 0,24 0,-24 23,0-23,23 0,1 0,-24 0,23 0,24-23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1385 304,'45'0,"-90"0,45 0,0 0,0 0,0 0,0 0,0 0,0 0,0 0,0 0,0 0,0 0,0 0,0 0,0 0,0 0,0 0,0 0,0 22,-23-22,0 21,0-21,23 22,-23-22,23 0,-23 22,23-22,-22 0,22 0,0 21,-23-21,23 0,-23 22,23-22,0 0,0 0,-23 0,23 0,0 0,0 0,0 21,0-21,0 0,0 0,0 0,0 0,0 0,0 0,0 0,0 0,0 0,0 0,0 0,23-43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 62,'44'0,"-88"0,44 0,0 0,0 0,0 0,0 0,0 0,0 0,0 0,0 24,0 0,0 1,22 23,0 25,-22-49,21 0,-21 25,22-25,-22 49,0-49,22 0,-22 49,0-24,0-25,0 73,-22-24,22-49,-22 24,22-48,0 25,-21-1,-1 0,22 0,0-24,-22 0,22 0,0 25,-22-25,22 0,0 0,0 0,0 0,0 0,-22 0,22 0,0 24,0-24,0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 82,'47'0,"-94"0,47 0,0 0,0 0,0 0,0 0,0 0,0 0,0 0,0 0,-24 0,24 0,0 0,0 0,24 0,-1 17,-23-17,24 0,0 0,0 0,-1 0,25 0,-1 16,1-16,-24 0,-1 0,1 0,0 0,23 0,-47 0,48 0,-48 0,0 0,0 0,24 0,-24 0,0 0,23 0,-23 0,0 0,0 0,0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 77,'48'0,"-96"0,48 0,0 0,0 0,0 0,0 0,0 0,0 0,0 0,0 0,24 0,-24 0,24 0,0 0,23 0,-23 0,0 0,24 0,0 0,-1 0,-23 0,0 0,48 13,-48-13,0 0,-24 0,23 0,-23 0,24 0,-24 0,0 0,48-13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680 236,'0'-23,"0"23,-23 0,23 0,0 0,0 0,-24 0,24 0,0 0,0 0,0-24,0 24,0 0,-24 0,24 0,0 0,0-24,0 24,0 0,0-24,0 24,0 0,0 0,0-23,0 23,24 0,-24-24,0 24,24 0,-24 0,0-24,23 24,1 0,-24 0,24 0,-24 0,24 24,-24-24,24 0,-24 0,23 24,-23-24,24 23,-24-23,24 24,-24 0,24 0,-24-1,0 1,0 0,0 0,0-1,0 25,-24-1,24-47,0 24,-24 0,24 0,-24-24,24 23,-23 1,-1 0,24-24,0 0,-24 24,24-24,0 0,0 0,0 0,-24 0,24 0,0 0,0 0,0 0,0 0,0 0,24-24,-24 24,0-24,24 24,-24-24,24 1,-1-1,-23 0,72-23,-48 23,-1 0,25-23,-48 23,24 24,0-24,-1 0,-23 1,24 23,0-24,-24 0,24 24,-24-24,0 24,24-23,-24 23,0 0,0 0,0-24,23 24,-23 0,0 0,0 0,0 0,0 0,0 0,0 0,0 0,0 0,0 0,0 0,-23 24,23-1,0 1,-24 0,0 23,24-23,-24 24,0-1,24-23,0-24,0 24,-23-1,23 1,0-24,0 24,0 0,0-24,0 23,0 1,0-24,23 24,-23-24,0 0,0 24,24-24,-24 0,24 0,-24 23,24-23,0 0,23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 74,'44'0,"-88"0,44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24,0-24,-21 0,21 23,0 1,-22-24,22 24,0-1,-22 1,22 0,0-1,-22 1,22 0,0 0,-22-1,22 1,0 0,0-1,0 1,0-24,0 24,0-24,0 23,0-23,0 24,0-24,0 24,22-24,-22 0,22 23,-22-23,0 0,0 0,44-23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 63,'2'0,"-4"0,2 0,0 0,0 0,0 0,0 0,0 0,0 0,0 0,0 0,0 0,0 0,0 0,0 0,0 0,0 0,0 0,0 0,0 0,0 0,0 0,0 0,0 0,0 0,0 0,0 0,0 0,0 0,0 0,0 0,0 0,0 0,0 0,0 0,0 0,0 0,0 1,0-1,0 0,0 0,0 0,0 0,0 0,0 0,0 0,0 0,0 0,0 0,0 0,0 0,0 0,0 0,0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43,'46'0,"-92"0,46 0,0 0,0 0,0 0,0 0,0 0,0 23,0-23,23 22,-23 1,0 0,0-1,23-22,-23 23,0-1,0-22,0 23,23-23,-23 23,0-23,0 0,0 22,0-22,0 0,0 0,0 0,0 0,0 0,0 0,0 0,0 0,0 0,0 0,0-22,0-1,0 23,0-23,0 1,0 22,0-23,0 1,-23 22,23-23,0 0,0 1,0 22,0 0,0-23,0 23,0 0,0 0,0 0,0 0,0 0,0 0,0 0,-23 0,23 0,-23 23,0-23,0 22,0 1,23-23,-24 23,1-1,0-22,0 23,23-23,-23 22,23-22,-23 0,23 23,0-23,-23 0,23 23,0-23,0 0,0 0,0 0,0 0,0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 96,'48'0,"-96"0,48 0,0 0,0 0,0 0,0 0,0 0,0 0,0 0,0 0,0 0,0 0,48 0,-25 0,1 0,0 0,0 0,23 0,-23 0,0 0,47 0,-47 0,23 0,-23 0,0 0,-1 0,1 0,-24 0,24 0,-24 0,0 0,0 0,24 0,-24 0,0 0,0 0,23 0,-23-13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 75,'43'0,"-86"0,43 0,0 0,0 0,0 0,0 0,0 0,0 0,0 0,0 0,0 0,0 0,0 0,0 24,0-24,-21 23,21 1,0-24,0 23,-21 1,21 0,0 23,-22-23,22-1,0 24,0-23,-21 0,21 23,0-47,0 24,0-24,0 23,0-23,0 24,0-24,0 0,0 0,0 23,0-23,0 0,0 0,21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919 439,'47'0,"-94"0,47 0,24 0,-24 0,23 0,-23 0,24-25,0 25,0 0,24-24,23-25,-47 25,0 24,0-24,0-1,-24 25,23-24,-23 24,24-24,-24 24,0-25,24 1,-24 24,0-25,0 1,0 24,0 0,0 0,0-24,0 24,0-25,0 25,0 0,0 0,-24 0,24 0,0 0,0-24,-24 24,24 24,-23-24,-1 25,0-1,0 0,0 1,0 24,1-1,23-23,-24 23,0-23,0 23,24 1,-48 49,48-50,-24 1,1 0,23 0,-24-25,24 25,-24-1,24 50,-24-74,24 25,0-25,-24 25,24-25,-24 1,24-1,0 25,-23-25,23 0,0 1,0-1,-24 1,24-1,0-24,0 24,-24 1,24-25,0 0,0 0,0 0,0 0,0 0,-24-25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1183 302,'38'0,"-76"0,38 0,0 0,0 0,0 0,0 0,0 0,0 0,0 0,0 0,0 0,0 0,0 23,0-23,19 0,-19 22,0-22,0 23,0 0,0-23,19 22,-19 1,0-23,0 22,0 1,0-23,0 23,18-1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 96,'47'0,"-118"0,48-13,-1 13,0 0,-23 0,23 0,-47 13,47-13,1 0,-48 0,47 0,24 0,-24 0,24 0,-23 0,23 0,0 0,-24 0,24 0,0 0,0 0,0 0,0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 79,'47'0,"-94"0,47 0,0 0,0 0,0 0,0 0,0 0,0 0,0 0,0 0,0 0,-23 0,23 24,-23 0,23 0,-23-1,0 1,-1 0,1 24,0-1,0-23,0 0,23 0,-24 0,1 0,23-1,-23 25,23-48,0 24,0 0,0-24,0 24,0-24,0 0,23 23,-23-23,47 24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792 224,'46'0,"-92"0,46 0,0 0,0 0,0 0,0 0,0 0,0 0,0 0,0 0,0 0,0 0,0 0,0 0,0 0,0 0,0 0,-23 0,23 0,0 0,0 0,0-24,0 24,0 0,0-23,0 23,0 0,0-24,0 24,0 0,0 0,0-23,0 23,0 0,23 0,-23-24,0 24,0 0,0 0,23 0,-23-23,0 23,0 0,0 0,0 0,0 0,0 0,23 23,-23-23,0 24,23-1,-23 1,0-24,0 23,-23 48,23-48,0 0,-23 1,23-1,0-23,0 24,-23-24,23 23,0-23,0 24,0-24,-23 0,23 0,0 0,0 23,0-23,0 0,0 0,0 0,0 0,0 0,0 0,0 0,0 0,0 0,0-23,23 23,-23-24,23 24,-23-23,23-1,0 1,0-1,0 1,-23 0,24 23,-1-24,-23 1,0 23,23-24,-23 24,0 0,23 0,-23-23,0 23,0 0,0 0,0 0,0 0,0 0,0 0,0 0,0 0,0 0,-23 23,23-23,-23 24,23-24,-23 47,23-47,0 23,0 0,-24-23,24 47,0-23,0-1,0 1,24-24,-24 23,0-23,23 0,-23 24,0-24,23 0,0 0,-23 0,0 0,69-24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 77,'46'0,"-92"0,46 0,0 0,0 0,0 0,0 0,0 0,0 0,23 0,-23 24,23 0,-23 0,23 0,-23 24,23 0,-23-24,23 24,-23-24,0 0,0 23,0 1,-23-24,23 0,-23 0,23 0,-23 0,0 0,0 0,23 0,-23-24,-1 24,1 0,0-24,0 24,0-24,23 0,-46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 108,'46'0,"-92"-24,46 24,0 0,0 0,0 0,0 0,0 0,0 0,0 0,0 0,0 0,0 0,0 0,0 0,0 0,0 0,0 0,0 0,0 0,0 0,0 0,0 0,0 0,0 0,0 0,0 0,0 0,0 0,-23 0,23 0,0 0,-23 24,23-24,0 0,-23 0,23 24,-23-24,23 0,0 24,-24-24,24 23,-23 1,23-24,-23 24,23-24,0 24,-23-24,23 0,0 24,0-24,-23 24,23-24,0 0,0 23,0-23,-23 0,23 24,0-24,0 24,0-24,0 24,-23-24,23 0,0 24,0-24,0 24,0-24,0 24,0-1,0-23,0 24,0 0,23-24,-23 0,0 24,0-24,0 24,23 0,-23-24,0 0,0 23,23-23,-23 0,0 0,0 24,23-24,-23 0,0 24,23-24,-23 0,0 0,0 0,0 0,0 0,47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 204,'48'0,"-96"0,48 0,0 0,0 0,0 0,0 0,0 0,0 0,0-24,0 24,24 0,-24-24,0 24,0 0,24 0,-24-24,0 24,23 0,-23 0,0-25,0 25,24 0,-24 0,0-24,0 24,0 0,0 0,24 0,-24 0,0 0,0 0,0 0,0 0,0 0,0 0,0 0,0 0,0 0,23 49,-23-25,0 24,0-23,0-1,0 0,0 25,0-25,0 73,-23-48,23-25,0 25,0-1,-24 1,24-25,0 73,-24-72,24-1,0 25,-23-25,23 25,-24-25,24 24,-24 1,24-25,0-24,-24 49,24-25,0-24,0 0,-23 24,23-24,0 0,0 0,0 25,0-25,0 0,-24 0,24 0,0 0,-24-25,1 25,-1-24,24 24,-24-24,1 0,23-1,0 1,-24 0,24-1,0 25,0-24,0 0,24 0,-24-1,47 1,-23 0,-1-1,25 1,-25 0,25 24,-24-25,-1 25,1-24,23 24,24-48,0-1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 66,'41'0,"-82"0,41 0,0 0,0 0,0 0,0 0,0 0,0 0,0 0,0 0,0 0,0 0,0 0,0 0,0 0,0 0,0 0,0 0,0 0,0 0,0 19,-20-19,20 0,0 0,0 19,0-19,0 0,0 0,0 0,-20 18,20-18,0 0,0 0,0 0,0 0,0 0,0 0,0 0,0 0,0 0,0 0,0 0,0 0,0 0,0 0,0 0,0 0,0 0,0 0,0 0,0 0,20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 51,'46'0,"-92"0,46 0,0 0,23 22,-23-22,23 23,-23-23,0 22,0 0,0-22,24 23,-24-23,0 22,0 0,0-22,0 22,0-22,0 0,23 0,-23 0,0 0,0 23,0-23,0 0,0 0,0 0,0 0,0 0,0 0,0 0,0-23,0 23,0-22,0 22,0-22,0 22,0-22,-23 22,23-23,0 1,0 22,0 0,0 0,-24-22,24 22,0 0,0 0,-23 0,23 0,0 0,-23 0,23 0,-23 0,0 0,-1 22,1-22,0 22,0-22,23 0,-23 0,-1 23,24-23,-23 0,23 0,0 22,-23-22,23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416 149,'48'0,"-96"0,48 0,0 0,0 0,0 0,0 0,0 0,0 0,0 0,0 0,0 0,0 0,0 0,0 0,0 0,0 0,0 0,0 0,0 0,0 0,0 0,0 0,0 0,0 0,0 0,0 0,0 0,0 0,0 0,0 0,0 0,0 0,0 0,0 0,0 0,0 0,0 0,0 0,0 0,0 0,0 0,0 0,0 0,-24 0,24 0,0 0,0 0,0 0,0 0,0 0,0 0,0 0,0 0,0 0,0 0,0 0,0 0,0 0,0 0,0 0,0 0,0 0,0 0,0 0,0 0,0 0,0 0,24 0,-24 13,24-13,0 0,0 0,24 0,-24 0,24 0,-24 0,24 0,24 0,-47 0,23 0,0 0,24 0,-48 0,0 0,0 0,0 0,0 0,-24 0,0 0,24 0,-24 0,0 0,24 0,-24 0,0 0,0 0,0 0,0 0,0 0,0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404 159,'48'0,"-96"0,48 0,0 0,0 0,0 0,0 0,0 0,0 0,71 0,-47 0,24 0,-25 0,1 0,24 0,-24 18,-1-18,25 0,-24 0,-1 0,1 0,0 0,-24 0,24 0,-24 0,23 0,-23 0,0 0,0 0,24 0,-24-18,0 18,0 0,0-17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2228 905,'0'24,"0"-24,0 0,0 24,0-24,0 25,0-25,0 24,0-24,0 0,-25 24,25-24,0 25,0-25,0 24,-24-24,24 24,0-24,0 0,0 25,-24-25,24 0,0 0,0 24,0-24,-24 24,24-24,0 0,-25 24,25-24,0 0,-24 25,24-25,0 0,0 0,0 24,-24-24,24 0,0 0,-24 24,24-24,0 0,-25 25,25-25,0 0,-24 0,24 24,0-24,-24 0,24 0,-24 24,24-24,-25 0,25 0,-24 0,24 24,-24-24,24 0,-25 0,25 0,0 0,-24 25,0-25,24 0,0 0,-24 0,24 0,-25 0,25 0,-24 0,0 0,24 0,0 0,-24 0,-1-25,1 25,24 0,0 0,-24 0,24 0,-24-24,-1 24,25 0,-24 0,24 0,-24 0,-1-24,1 24,24 0,-24-24,0 24,24-25,-25 25,25 0,-24 0,24-24,0 24,-24 0,24 0,0 0,0-24,-24 24,-1-25,25 25,-24 0,24-24,0 24,-24-24,24 0,-24 24,24-25,0 25,-25-24,25 24,0-24,0-1,-24 25,24-24,0 0,0 24,0-25,0 25,0-24,0 0,0 0,0 24,24-25,-24 25,0-24,0 0,0-1,0 1,25 24,-25-24,24-25,-24 25,0 0,24-1,-24 25,24-24,-24 0,0 24,25-24,-25-1,0 25,24-24,-24 0,24 24,-24-25,0 25,24-24,-24 24,25-24,-25-1,0 25,24 0,-24 0,0-24,0 24,24 0,-24 0,0-24,24 24,-24 0,0 0,25-24,-1 24,0 0,-24 0,25-25,-25 25,24 0,-24 0,24 0,0 0,-24 0,25 0,-1-24,24 24,-48 0,25 0,-1 24,24-24,-48 0,25 0,-1 0,0 0,1 0,-1 0,0 0,-24 0,24 0,1 25,-25-25,24 0,-24 0,24 0,-24 0,0 0,24 24,-24-24,0 0,25 0,-25 24,0-24,0 0,24 0,-24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535 135,'47'0,"-94"0,47 0,23 0,-23 0,24 24,-24-24,23 0,-23 23,23-23,-23 0,23 24,0-1,-23-23,23 24,-23-24,0 24,0-24,23 23,-23 1,0 0,0-24,0 23,-23 1,23-24,-23 23,23 1,-23 0,-23-1,23 1,23 0,-24-24,1 23,0-23,0 24,0-24,23 0,0 0,-23 23,23-23,0 0,-23 0,23 0,0 0,0 0,0 0,0 0,0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488 158,'47'0,"-94"0,47-24,0 24,0 0,0 0,0 0,0 0,0 0,0 0,0 0,0 24,0-24,0 23,0 1,0-1,0 1,0 0,0-1,0 25,23-25,-23 1,-23-1,23 1,0 0,0-1,0 1,0 0,0-24,0 23,0-23,-24 24,24-24,0 0,0 23,0-23,0 0,0 0,0 0,0 0,0 0,0 0,0 0,0 0,0 0,0 0,0-23,0-1,0 1,24-1,-24 0,0 1,23-1,24-47,-47 48,24-1,0 0,-1 1,1-1,0 24,-24-24,47 1,-47 23,23-24,1 24,-24 0,24 0,-24 0,0 0,23 0,-23 0,24 0,-24 0,24 0,-24 0,23 24,1-24,-1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1085 198,'48'0,"-96"0,48-20,0 20,0 0,0 0,0 0,0 0,0 0,0 0,0 0,0 0,-24 0,24 0,-24 0,-48 0,48 0,-48 0,24 0,25 0,-25 0,24 0,-24 0,0 0,24 0,-24 0,24 0,24 0,-24 0,24 0,0 0,-24 0,24 0,0 0,0 0,-24-19,24 19,0 0,24 0,-24 0,72-40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551 134,'45'0,"-90"0,45 0,0 0,0 0,0 0,0 0,0 0,0 0,0 0,0 0,22 0,-22 0,0-23,0 23,0 0,0 23,0-23,23 0,-23 0,23 0,-23 23,0-23,23 0,-23 23,23-23,-23 0,23 22,-23-22,0 0,22 0,-22 23,0-23,0 0,23 0,-23 23,0-23,0 0,0 0,-23 23,23-23,0 0,-22 23,-1-23,0 0,0 23,0-23,0 22,1-22,22 0,-23 0,0 23,23-23,0 0,0 0,-23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515 155,'48'0,"-96"0,48 0,0 0,-24 0,24 0,0 0,0 0,0 0,0 0,0 23,0-23,0 0,-24 0,24 0,0 0,0 0,0 0,0 0,0 0,0 0,0 0,0 0,0 0,24 0,-24 0,24 0,0 0,0 0,0 0,0 23,23-23,1 0,0 0,-24 0,0 0,0 0,0 0,0 0,0 0,0-23,-24 23,47 0,-47 0,24 0,-24 0,24 0,-24 0,0 0,24 0,-24 0,0 0,0 0,0 0,0 0,0 0,24 0,-24-23,0 23,0 0,0 0,0-23,0 23,0 0,-24-22,24 22,0 0,0 0,0-23,0 23,0 0,0 0,0-23,0 23,0 0,0-23,0 23,0 0,0 0,0 0,0 0,0 0,0 0,0 0,0 0,0 0,0 0,0 0,0 0,0 0,0 0,0 0,24 23,-24-23,0 0,0 23,24-23,-24 23,0-23,0 0,0 22,0-22,0 0,0 23,0-23,0 23,-24-23,24 23,0-23,-24 23,24-23,-24 23,24-23,-24 0,24 22,-24-22,24 0,0 0,-23 0,23 23,0-23,0 0,0 0,0 0,0 0,0 0,-24 0,24 0,0 0,0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705 251,'45'0,"-90"0,45 0,0 0,0-24,0 24,0 0,0 0,0 0,0-25,0 25,0 0,23-24,-23 24,0 0,0 0,0-24,0 24,0 0,0 0,0 0,0 0,0 0,0 0,0 0,0-24,0 24,0 0,0 0,0 0,0 0,0 0,0 0,0 0,0 0,0 0,0 0,0 24,-23 0,23 0,-23 1,1-1,-1 24,23 0,-23-23,1 47,-1-48,23 0,-23 25,23-25,0 24,0-24,-22 0,22 49,0-49,0 0,0 0,0 0,-23 1,23-1,0 0,0 0,23-24,-23 24,0 0,0 1,0-25,0 24,0-24,22 0,24 24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563 216,'47'0,"-117"0,70 0,0 0,0 0,0 0,0 0,0 0,-24 0,24 0,0 0,0-24,0 24,0 0,0 0,0 0,0 0,0-23,0 23,0 0,0 0,0 0,0 0,24 0,-24-24,0 24,0 0,0 0,23 0,-23 0,0 0,24 0,-24 24,23-24,-23 0,24 0,-24 23,0-23,23 0,-23 24,0-24,0 23,24-23,-24 24,0 0,0-24,0 23,0 1,0-24,0 24,0-24,-24 23,24 1,0-24,0 23,0-23,-23 24,23-24,0 0,0 24,0-24,0 0,-24 23,24-23,0 0,0 0,0 0,0 0,0 24,0-24,0 0,0 0,0 0,0 0,0 0,0 0,0 0,0-24,24 24,-24 0,23-23,1-1,-1 0,-23 24,24-23,-1-1,1 1,-1 23,1-24,-24 24,23-24,-23 24,24-23,-24 23,23-24,-23 24,0 0,0 0,0 0,24-24,-24 24,0 0,0 0,0 0,0 0,0 0,0 0,0 0,-24 0,24 24,-47 0,24-1,23 1,-24 23,24-47,0 24,0 23,0-23,0-24,0 23,0 1,0-24,24 24,-24-24,23 23,-23-23,24 24,-24-24,23 0,24 23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695 157,'45'0,"-90"0,45 0,0 0,0 0,0-24,0 24,0 0,0 0,0 0,0 0,0 24,22 0,-22 25,0-25,23 24,-23 0,0 25,0 23,0-47,0-25,0 24,0-24,-23 1,23 23,0-24,-22 24,-1 1,1 23,-1-48,23 0,-22 1,-1-1,23-24,-22 24,22-24,-23 0,23 0,0 0,23-24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586 167,'45'0,"-90"0,45 0,0 0,0 0,0 0,0 0,0 0,-22 0,22 0,0 0,0 0,0 0,0 0,22 0,1 0,-23 0,22 0,1 0,-23 0,22 0,1 0,-23 0,22 0,-22 0,23 0,-23 0,22 0,-22 0,0 0,0 0,23 0,-23-13,0 13,0 0,0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588 159,'47'0,"-94"0,47 0,-23 0,23 0,0 0,0 0,0 0,0 0,0 0,0 0,23 0,-23 0,23 0,1 0,-1 0,0 0,0 0,0 0,24 0,-24 0,0 0,-23 0,23 0,24-13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2412 1433,'49'0,"-123"0,74 0,-24 0,24 0,-25 0,1 0,24 0,-25 0,1 0,-1 25,1-25,-1 0,25 0,-24 0,-1 0,25 0,-24 0,-1 0,1 0,-1 0,1 0,-1 0,1 0,24 0,-49 0,24 0,25 0,-24 0,-1 0,-24 0,25 0,-1 0,1 0,24 0,-25 0,1 0,-1 0,1 0,-1 0,1-25,-1 25,1 0,24 0,-25-24,1 24,-1 0,25-24,-24 24,-1 0,25-25,-24 25,24 0,-25 0,1-24,-1 0,25 24,-24 0,24-25,0 25,-25 0,25 0,0-24,0 24,-24-24,-1 24,25 0,0-25,-24 25,24 0,-25-24,25 24,0-24,0 24,-24 0,24 0,0-25,0 25,-25-24,25 24,0-24,0 24,-24-25,24 25,0-24,0 24,-25-24,25 24,0-25,0 25,0-24,-24 0,24 24,0 0,0-25,0 25,0-24,0 24,0 0,0-24,0 24,0-24,0-1,0 25,0-24,0 24,0-24,0 24,24-25,-24 1,0 24,0-24,25-1,-25 25,24-24,-24 0,25 24,-1-25,1 1,-25 0,49-1,-25 1,1 24,-25-24,24 24,1-25,-1 25,-24-24,25 0,-1 24,-24 0,25-25,-25 25,24 0,-24-24,25 24,-25 0,24-24,1 24,-25-25,24 25,1 0,-25 0,24-24,1 24,-25 0,0 0,24-24,-24 24,25 0,-25 0,24 0,25-25,-49 25,25 0,-25 0,24 0,-24 0,25 0,-1 0,-24-24,25 24,-1 0,1 0,-25 0,24 0,1 0,-1 0,-24 0,49 0,-49 0,25 0,-25 0,24 0,1 0,-25 0,24 0,1 0,-1 0,1 0,-1 24,-24-24,25 0,-25 0,24 0,1 0,-25 0,49 25,-49-25,24 0,-24 0,25 24,-25-24,24 0,-24 0,25 0,-1 24,-24-24,0 0,25 0,-25 0,24 25,-24-25,25 0,-25 0,24 24,-24-24,0 0,25 24,-1-24,-24 0,0 0,25 0,-25 25,24-25,1 24,-25-24,24 24,-24-24,25 0,-25 25,0-25,24 24,-24-24,0 24,25-24,-25 25,24-25,-24 24,0-24,25 24,-25-24,0 25,0-1,24-24,-24 24,0-24,0 25,0-25,0 24,0 0,0-24,0 25,0-25,25 24,-25 0,0-24,0 25,-25-1,25 0,0-24,0 0,0 24,0-24,0 25,0-25,0 0,0 24,0-24,0 24,0-24,-24 25,24-25,0 24,0-24,0 0,0 24,-25-24,25 0,0 25,0-25,0 24,-24-24,24 0,0 24,-25-24,25 25,0-25,-24 24,-1-24,25 24,-24-24,24 0,0 25,-25-25,25 0,-24 24,24-24,0 0,-25 24,25-24,-24 0,-1 25,25-25,-24 0,24 0,0 24,-25-24,25 0,-24 0,24 0,0 0,-25 24,25-24,0 0,0 0,-24 0,24 0,0 0,0 0,-25 0,25 0,0 0,0 0,0 0,0 0,-24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692 349,'47'0,"-94"0,47 0,0 0,0 0,0 0,0 0,0 0,0 0,0 0,0 0,0 0,0 0,0 0,0 0,0 0,0 0,0 0,0 0,0 0,0 0,0 0,0 0,0 0,0 0,-23 0,23 0,0-24,0 24,-23 0,23 0,0 0,-24-24,24 24,0 0,0-23,0 23,0 0,-23-24,23 24,0-24,0 24,0 0,0-24,0 24,0 0,23-23,-23 23,0-24,0 24,0 0,24 0,-24-24,0 24,23 0,-23 0,0 0,23 0,1 24,-1 0,0-24,-23 23,24-23,-24 24,0 0,23 0,-23 23,-23 1,23-25,0 25,-24-24,24-1,-23 1,0 24,23-25,-24 1,24 0,-23-24,23 0,0 24,-23-24,23 0,0 0,0 23,0-23,0 0,0 0,0 0,0 0,0 0,0 0,0 0,0 0,0-23,23-1,-23 0,23 0,24-23,-24 23,1-23,-1 23,1 0,-1 0,0 1,1-25,-1 24,-23 1,23-1,-23 24,0 0,24-24,-24 24,0 0,0 0,0 0,0-24,0 24,0 0,0 0,0 0,0 0,0 0,0 0,0 0,0 0,0 24,0 0,0 0,-24-1,24 1,-23 0,23 0,0-1,-23 1,23 0,0 0,0-1,-24 25,24-48,0 24,0-1,0 1,0 0,0 0,24-24,-24 0,0 23,0-23,46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658 145,'39'0,"-78"0,39 0,0 0,0 0,0 0,0 0,0 0,0 0,0 0,0 0,0 0,0 0,0 0,0 24,0-24,0 23,0 1,-20 23,20-24,0 1,0-1,0 25,0-25,0 1,0 23,0-47,20 23,-20 1,0-24,0 23,0-23,20 24,-20-24,0 0,0 23,39-23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681 148,'39'0,"-78"0,39 0,0 0,0 0,0 0,0 0,0 0,0 0,0 0,0 0,0 0,0 0,-20 0,20 0,0 0,0 0,0 0,0 0,0 0,0 0,0 0,0 0,0 0,0 0,0 0,0 0,0 0,0 0,0 0,0 0,0 0,0 0,0 0,0 0,0 0,0 0,0 0,0 0,0 0,0 0,0 0,0 0,-20 0,20 0,0 0,0 0,0 0,0 0,0 0,0 0,0-13,0 13,0 0,0 0,0 0,0 0,0 0,0 0,0 0,0 0,0 0,0 0,0 0,0 0,20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776 120,'44'0,"-88"0,44 0,0 0,0 0,0 0,0 22,0 0,0 1,0-23,22 22,-22 0,0-22,0 22,0-22,0 0,0 0,0 23,0-23,0 0,0 0,0 0,0 0,0 0,0 0,0 0,0 0,0 0,0 0,0 0,0 0,0 0,22-23,-22 1,0 22,0 0,0 0,0-22,-22 22,22-22,0 22,0 0,0 0,0-23,0 23,-22 0,22 0,-22 23,22-23,-22 0,22 0,0 22,-22-22,0 22,22-22,0 0,-22 22,22-22,0 0,0 23,-22-1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671 155,'47'0,"-94"0,47 0,0 0,0 0,0 0,0 0,0 0,0 0,0 0,0 0,0 0,0 0,0 0,0 0,24 0,-24 0,23 13,1-13,-1 0,1 0,-1 0,1 0,47 0,-48 0,1 0,-1 0,1 0,-1 0,1 0,-1 0,-23 0,24 0,-24 0,0 0,23 0,-23 0,0 0,0 0,0 0,0 0,0-13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767 148,'43'0,"-86"0,43 0,0 0,0 0,0 0,0 0,0 0,0 0,0 0,0 0,0 0,0 0,0 0,0 0,-22 0,22 0,0 24,0-24,-21 23,21 1,0-24,0 23,0 1,-22-1,22 1,0-1,0 25,0-25,0 1,-21-1,21-23,0 24,0 23,0-47,0 23,0-23,21 24,-21-24,0 0,0 0,0 23,0-23,0 0,0 0,0 0,0 0,0 0,43-23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812 255,'48'0,"-96"0,48 0,-24 24,24-24,0 0,-23 0,23-24,0 24,-24 0,24 0,0 0,0 0,0 0,-24 0,24-24,0 24,0 0,0 0,0-24,0 24,0 0,0-23,0 23,0 0,0-24,0 24,24 0,-24 0,0-24,24 24,-24 0,23 24,-23-24,24 0,0 0,-24 24,24-24,-24 23,23 1,1 0,-24 0,24-1,-24 1,0 0,0 23,0-47,0 24,0 0,-24 0,24-1,0 1,-24-24,1 48,23-48,0 0,-24 23,24-23,0 0,0 24,-24-24,24 0,0 0,0 0,0 0,0 0,0 0,0 0,0 0,0 0,0 0,0 0,0-24,0 24,0-23,24 23,-24-24,47-24,-23 25,24-25,-48 48,23-24,1 1,0-1,0 0,-24 24,23-47,1 47,-24 0,0-24,24 24,-24 0,0 0,0 0,0 0,0 0,0-24,0 24,24 0,-24 0,0 0,-24 24,24-24,0 24,0-1,-24 1,0 24,24-25,-23 1,23 0,0 0,-24 23,24-47,0 24,0 0,0-1,0 1,0-24,24 24,-24 0,23-24,-23 0,24 23,0-23,-24 0,24 0,-1 0,-23 0,24 0,47-23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812 149,'45'0,"-90"0,45 0,0 0,0 0,0 0,0 0,0 0,0 0,-23 0,23 0,0 0,0 0,0 0,0 0,0 0,0 0,0 0,0-23,0 23,0 0,0 0,0 0,0 0,0 0,0 0,23 0,-23 0,0 0,0 0,0 0,0 0,0 0,0 0,0 0,23 0,-23 0,0 0,0 23,22-23,-22 0,0 24,0-24,0 23,0 0,0 1,-22-24,22 46,-23-22,23-24,-23 46,23-23,0-23,-22 24,22-24,0 23,0-23,0 0,-23 0,23 23,0-23,0 0,23 0,-23 0,22 24,-22-24,23 0,-23 0,23 0,-1 0,24 0,-46 0,45 0,-45 0,45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971 386,'48'0,"-96"0,48 0,0 0,0 0,0-25,24 25,-24 0,0-24,0 24,24-24,-24 0,24-1,-24 1,23 0,-23 24,24-24,-24 24,0 0,0-25,24 25,-24 0,0 0,0 0,0 0,0-24,0 24,0 0,0 0,0 0,23 24,-23-24,0 49,0-49,0 24,0 0,0 25,0-25,0 0,0 1,0 23,0 1,-23-1,23-23,0-1,0 24,0-23,-24-1,24 25,0-25,0 49,0-49,-24 24,24-23,-23 48,-1-1,24-72,0 25,-24-1,24-24,-24 24,24 0,-23-24,23 25,-24-25,24 0,-24 0,24 0,-23 0,23 0,-24 0,0-25,0 25,24-24,-23 0,23 24,0-24,0-1,-24 25,48-48,-24 24,23-1,-23 1,24 24,0-24,0-1,23 1,0 0,1 0,-24 24,-1-25,1 25,0-24,-1 24,1 0,0-24,23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772 135,'2'0,"-4"0,2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995 377,'41'0,"-82"0,41 0,0 0,0 0,0 0,0 0,0 0,0 0,0 0,0 0,21 0,-21 0,0 0,0 0,0-24,0 24,0 0,0 0,0 0,0 0,0 0,0 0,0 0,0 0,0 0,0 0,0 0,0 0,20 0,-20 0,0 0,0 0,0-23,0 23,0 0,0 0,0 0,0 0,0 0,21 0,-21 0,0 0,0 0,0 0,0 0,0 0,0 0,0 0,0 0,0 0,21 0,-21 0,0 0,0 0,0 0,0 0,0-23,0 23,0 0,0 0,0 0,0 0,0 0,0 0,0 0,0 0,20 0,-20 0,0 0,0 0,0 0,0 0,0 0,0 0,0 0,0 0,0 0,0 0,0-24,0 24,0 0,0 0,0 0,0 0,0 0,0 0,0 0,0 0,0 0,0 0,0 0,0 0,0 0,0-23,0 23,0 0,0 0,0 0,0 0,0 0,0 0,0 0,0 0,0 0,0 0,0 0,0 0,0 23,-20 1,20-1,0-23,0 23,0-23,0 47,-21-47,21 23,0 1,0-1,-21-23,21 23,0 0,0-23,0 24,0-24,0 0,0 0,0 23,0-23,-20 0,20 0,0 23,0-23,0 0,0 0,0 0,0 0,0 24,0-24,0 0,0 0,0 0,0 0,0 0,0 0,0 0,0 0,0 0,0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880 124,'45'0,"-90"0,45 0,0 0,0 0,0 0,0 0,0 0,0 0,0 0,0 0,0 0,0 0,22 21,-22-21,0 21,0-21,0 0,23 21,-23-21,0 21,0-21,0 0,0 0,0 21,22-21,-22 0,0 0,0 0,0 0,0 0,0 0,0 0,0 0,0 0,0 0,0-21,-22 0,22 21,0-21,0 21,0-21,0 21,0 0,0 0,0 0,-23 0,23 0,0 0,0-21,0 21,0 0,-22 21,22-21,0 0,-22 0,22 0,-22 0,22 21,-23-21,1 0,22 21,0-21,0 0,-22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178 471,'47'0,"-94"0,47 0,0 0,0 0,0-23,0 23,0 0,0 0,0 0,0 0,0 0,0 0,0-24,0 24,0 0,0 0,0 0,0 0,0 0,0 0,0 0,0 0,0 0,0 0,0 0,0 0,0 0,0 0,0 0,0 0,0-24,0 24,0 0,0 0,0 0,0 0,0 0,0 0,0 0,0 0,0 0,0 0,0 0,0 0,0 0,0 24,0-24,0 24,0-24,0 23,0 1,-23 0,23 0,0 0,0-1,0 1,0 0,-24 24,24-25,0 1,0 0,0 0,-23-24,23 24,0-1,0-23,0 48,0-24,-24-24,24 0,0 24,0-24,0 0,0 0,0 23,0-23,0 0,0 0,0 0,0 0,0 24,0-24,0 0,0 0,0 0,0 0,0 0,0 0,0-24,0 24,0-23,0-1,24 0,-24 0,0 0,0 1,23-1,-23-24,0 24,24 1,-24-1,0 0,23 0,-23-23,24 23,-24 0,23 24,-23-24,24 0,-24 24,0 0,0 0,0 0,23 0,-23-23,24 23,-1 0,-23 0,24 0,-24 23,23-23,1 0,-24 0,23 0,-23 0,24 0,-1 24,24-24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241 409,'44'0,"-66"0,22 0,0-22,0 22,0 0,0 0,0 0,0 0,0 0,0 0,0 0,0 0,0 0,0 0,0 0,0 0,0 0,0 0,0 0,0 0,0 0,0 0,0 0,0 0,0 0,0 0,0 0,0 0,0 22,-22 0,22 0,0-22,-22 22,22-22,-22 0,22 22,-22 0,22-22,0 0,-22 22,22-22,0 0,0 0,0 0,-22 22,22-22,0 0,0 0,0 0,0 0,0 0,0 0,-22 0,22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605 403,'47'0,"-94"0,47 0,23 0,-23 0,0 0,0 0,0 0,0 0,0 0,0 0,0 0,0 0,0 0,0 0,0 0,-23 0,23 0,-72 16,48-16,-23 0,-1 0,24 0,-23 0,23 0,0 0,0 0,1 0,-1 0,0 0,24 0,-24 0,24 0,-24 0,24 0,-23 0,23 0,0 0,0 0,-24 0,24 0,0 0,0 0,0 0,0 0,-24 0,24 0,0 0,0 0,24 0,-24-16,0 16,47-17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94 381,'45'0,"-90"0,45 0,0 0,0 0,0 0,0 0,0 0,0 0,0 0,0 0,0 0,0 0,23 0,-1 0,-22 0,0 23,23-23,-23 0,23 0,-23 23,22-23,-22 0,23 0,-23 23,23-23,-23 0,22 23,-22-23,0 0,23 0,-23 0,0 0,23 0,-23 23,0-23,0 0,0 0,0 0,22 0,-22 0,0 0,0 0,0 23,0-23,0 0,0 0,0 24,0-24,0 0,-22 23,22-23,-23 23,23-23,-23 0,1 23,22 0,-23-23,23 0,-23 23,23-23,-22 0,22 0,0 0,-23 23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117 450,'45'0,"-90"0,45 0,0 0,0 0,0 0,0 0,0 0,0 0,0 0,0 0,0 0,0 0,0 0,0 0,0 0,0 0,0 0,0 0,0 0,0 0,23 0,-23-16,0 16,22 0,-22 0,0 0,23 0,-23 0,22 0,1 0,-23 0,0 0,22 0,-22 0,23 0,-23-17,0 17,22 0,-22 0,0 0,0 0,0 0,0 0,23 0,-23 0,0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117 412,'46'0,"-92"0,46 0,0 0,0 0,0 0,0 0,0 0,0 0,0 0,0 0,0 0,0 0,0 0,23 0,0 0,0 0,0 0,0 0,-23 0,23 0,0 0,-23 0,23 0,-23 0,23 0,-23 0,23 0,-23 0,0 0,23 0,-23 0,0 0,0 0,0 0,0 0,23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176 665,'43'0,"-86"0,43-24,0 24,0 0,0 0,0 0,0 0,0 0,0 0,0 0,0 0,0 0,0 0,0 0,0 0,0 0,0 0,0-24,0 24,0 0,0 0,0 0,0 0,0 0,0 0,0-24,0 24,0 0,0 0,0 0,0 0,0-24,0 24,0 0,0 0,0-24,0 24,0-24,0 24,0 0,0-23,0 23,0 0,0 0,0-24,0 24,0 0,0 0,0-24,0 24,0 0,0 0,0-24,0 24,0 0,0 0,0 0,0 0,0 0,0 0,0 0,0 0,0 0,0-24,0 24,0 0,0 0,0 0,0 0,0 0,0 0,0 0,0 0,0 0,0 0,0 24,0-24,0 48,0-48,0 24,0-1,0 25,0-24,0 0,0-24,-21 48,21-48,0 24,0 0,0-24,0 0,0 24,0-24,0 0,0 0,0 23,0-23,0 0,0 0,0 0,0 0,0 0,0 0,0 0,0 0,0 0,0-23,0 23,0-24,0 0,21 0,-21 0,0 24,0-24,0 0,0 24,0-24,0 24,0 0,0-24,0 24,0 0,22-24,-22 24,0 0,0-23,0 23,0 0,0 0,0 0,0 0,0 0,0 0,0-24,0 24,0 0,0 0,0 0,0 0,0 0,0 0,0 0,0 0,0 0,0 0,0 0,0 0,0 0,0 0,0 47,0-47,0 24,-22-24,22 24,0 0,0 0,0 0,0 0,0 0,0 0,-21 0,21-1,0 1,0-24,0 24,0 0,0-24,0 24,0 0,0-24,0 24,0 0,0 0,0-24,0 23,0-23,0 24,0-24,0 0,0 24,0-24,0 0,0 0,21 24,-21-24,0 0,0 0,0 0,0 0,22 0,-1 0,0-24,22-24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217 473,'41'0,"-82"0,41 0,0-20,0 20,0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0,-21 0,21 0,0 0,0 0,0 0,0 0,0 0,0 0,0 0,0 0,0 0,-20-19,20 19,0 0,0 0,0 0,0 0,0 0,0 0,0 0,0 0,0 0,0 0,0 0,0 0,0 0,0 0,0 0,0 0,0 0,0 0,0 0,0 0,0 0,0 0,0 0,0 0,0 0,0 0,0 0,0 0,0 0,0 0,0 0,0 0,0-20,0 20,0 0,0 0,0 0,0 0,-21 0,21 0,0 0,0 0,0 0,0 0,0 0,0-20,0 20,0 0,0 0,0 0,0 0,0 0,0 0,0 0,0 0,0 0,0 0,0 0,0 0,0 0,0 0,0 0,0 0,0 0,0 0,0 0,0 0,0 0,0 0,0 0,0 0,0 0,0 0,0 0,0 0,0 0,0 0,0 0,0 0,0 0,0 0,0 0,0 0,0 0,0 0,0 0,0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334 445,'45'0,"-90"0,45 0,0-21,0 21,0 0,0 0,0 0,0 0,0 0,0 0,0 0,0 0,0 0,0 0,0 0,0 0,0 0,0 0,0 0,0 0,23 21,-23-21,0 0,0 0,22 22,-22-22,0 0,0 0,23 21,-23-21,0 0,0 0,0 0,0 0,0 0,0 22,0-22,0 0,0 0,0 0,0 0,0 0,0 0,0 0,0 0,0-22,0 22,-23-21,23 21,0 0,0-22,-22 22,22 0,0-21,-23 21,23 0,0-22,-23 22,23 0,0 0,0 0,-23-21,23 21,0 0,0 0,-23 0,23 0,0 21,-23-21,23 0,0 0,-22 0,22 22,0-22,0 0,-23 0,23 21,0-21,-23 0,23 0,0 22,-23-22,23 21,0-21,0 22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995 277,'46'0,"-92"0,46 0,0 0,0 0,0 0,0-23,23 23,-23 0,0 0,0 0,0 0,23 0,-23 0,0 0,24 0,-24 0,23 0,-23 0,23 0,0 0,-23 0,23 0,-23 0,24 0,-24 23,23-23,-23 0,0 0,23 22,-23-22,23 0,-23 0,23 23,-23-23,0 0,24 0,-24 22,0-22,0 0,23 23,-23-23,0 0,0 0,0 0,0 22,0-22,0 0,0 0,0 23,0-23,0 0,0 0,-23 22,23-22,0 0,-24 0,1 0,23 23,-23-23,0 0,23 0,0 0,-23 0,23 0,0 0,-24 0,24 0,0 0,0 0,0 0,-23 0,23 0,0 0,0 0,0 0,0 0,0 0,0 0,0 0,0 0,0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182 470,'46'0,"-92"0,46 0,0 0,0 0,0 0,0 0,0 0,0 0,0 0,0 0,0 0,0 0,0 0,0 0,0 0,23 0,-23 0,46-19,-23 19,0 0,0 0,0-19,-23 19,46 0,-46 0,23 0,-23 0,0 0,23 0,-23 0,0 0,0 0,0 0,23 0,-23 0,0-19,0 19,0 0,23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208 405,'37'0,"-74"0,37 0,0 0,0 0,0 0,0 0,0 0,0 0,0 0,0 0,0 0,0 0,0 0,-19 0,19 0,0 0,0 23,0-23,0 24,0-1,0 1,0-1,0 1,0-1,0-23,0 24,0-1,0 24,0-47,0 47,0-47,0 23,0-23,0 24,0-24,0 0,19 0,-19 23,0-23,0 0,0 24,0-24,0 0,0 0,0 0,0 0,19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260 452,'48'0,"-96"0,48 0,0 0,0 0,0 0,0 0,0-23,0 23,0 0,24 0,-24-24,0 24,24 0,-24 0,0 0,24 0,-24 0,0 0,23 0,1 0,-24 0,24 24,-24-24,0 0,24 23,-24-23,0 24,0-24,0 24,23 23,-46-23,23 0,0 0,0-1,-24 1,24 0,-24 0,0 23,1-23,23 0,-24-1,0 1,24-24,-24 24,24-24,-23 24,23-24,0 0,0 0,0 0,-24 23,24-23,0 0,0 0,0 0,0 0,0 0,0 0,0 0,0 0,0 0,0 0,0 0,0 0,0 0,0 0,0 0,0-23,0 23,24 0,-24 0,23 0,-23 0,24 0,0 0,0 0,-1 0,1 0,0 0,0 0,-24 0,23 0,1 0,0 0,-24 0,24 0,-1 0,-23 0,24 0,0 0,-24 0,24 0,-1-24,-23 24,24 0,0-24,23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286 507,'47'0,"-94"0,47 0,0 0,0 0,0 0,0 0,0 0,0 0,0 0,0 0,0 0,0 0,0 0,0 0,0 0,0 0,0 0,0 0,-23 0,23 0,0 0,0-24,-23 24,23 0,0 0,0-24,0 24,0 0,0 0,0-23,0 23,0 0,0 0,0 0,0-24,0 24,0 0,0 0,23 0,-23 0,0 0,0 0,0 0,0 0,0 0,23 0,-23 24,0-24,24 0,-24 23,0 1,0 0,23-24,-23 24,0-1,0 1,0 0,0-1,-23-23,23 24,0 0,0 0,0-24,-24 23,24 1,0-24,0 24,-23-24,23 23,0-23,0 0,0 24,-23-24,23 0,0 0,0 0,0 0,0 0,0 0,0 0,0 0,0 0,0-24,23 24,-23-23,0-1,23-23,1 23,-1 24,-23-24,23 0,-23 1,0 23,23-24,-23 0,23 24,-23-23,0 23,24-24,-24 24,0-24,23 24,-23 0,0-24,0 24,0 0,0 0,0 0,0 0,0-23,0 23,0 0,0 0,0 0,0 0,0 0,0 0,0 23,0-23,-23 24,23 0,-24 0,24-1,-23 1,23 0,0-1,0 1,0 24,0-25,0-23,0 24,0 0,23-24,-23 23,0-23,24 24,-1 0,-23-24,23 0,0 24,47-1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388 732,'47'0,"-94"0,47 0,0 0,0 0,0-24,0 24,0 0,0-25,0 25,0-24,23 0,-23-1,0 1,24 24,-24-25,24 1,-24 0,0 24,23-25,-23 25,0-24,24 24,-24-25,0 25,0 0,0 0,0 0,24-24,-24 24,0 0,0 0,0 0,0 0,0 0,0 24,0-24,24 49,-24 0,0 24,0-48,0 23,0-23,0 24,0-25,0 25,0 0,0 0,0-25,0 25,-24 0,24-1,0 1,0 0,24 0,-48 48,24-23,0 23,0-72,0 48,0-24,-24 0,24-25,0 0,0 1,0-25,-24 49,1-49,23 0,-24 0,24 0,-47-25,23 25,0-24,0-1,1-23,23 23,-24 1,24-1,0 1,0 0,0-25,0 24,24 1,-24-1,23 1,1-25,0 25,0-1,-1 1,1 0,23-1,-23 1,24-1,-1 1,0 0,1-1,-48 25,47-49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278 411,'2'0,"-4"0,2 0,0 0,0 0,0-1,0 1,0 0,0 0,0 0,0 0,0 0,0 0,0-1,0 1,0 0,0 0,0 0,0 0,0 0,0 0,0 0,0 0,0 0,0 0,0 0,0 0,0 0,0 0,0 0,0 0,0 0,0 0,0 0,0 0,0 0,0 0,0 0,0 0,0 0,0 0,0 0,0 0,0 0,0 0,0 0,0 0,0 0,0 0,0 0,0 0,0 0,0 0,0 0,0 0,0 0,0 0,0 0,0 0,0 0,0 0,0 0,0 0,0 0,0 0,0 0,0 0,0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409 441,'45'0,"-90"0,45 0,0 0,0 0,0 0,0 0,0 0,0 0,0 0,0 0,0 0,23 22,-1-22,-22 22,0-22,23 0,-23 21,0-21,23 0,-23 22,0-22,0 0,22 0,-22 0,0 22,0-22,0 0,0 0,0 0,0 0,0 0,0 0,0 0,0-22,0 22,-22-22,22 22,0-21,0 21,-23-22,23 0,-23 22,23 0,0-22,0 22,0 0,-22 0,22 0,0 0,0-22,0 22,0 0,-23 0,23 0,0 0,0 0,-23 0,23 0,-22 22,22-22,-46 22,24 0,22-22,-23 0,23 0,0 22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306 465,'48'0,"-96"0,48 0,0 0,0 0,0 0,0 0,0 0,0 0,0 0,0 0,0 0,0 0,0 0,0 0,24 18,0-18,0 0,0 0,0 0,24 0,-24 0,24-18,0 18,-24 0,24 0,0 0,-24 0,0 0,24-19,-24 19,24 0,-24 0,0 0,-24-19,24 19,-24 0,24 0,-24 0,24 0,-24 0,0 0,0 0,0 0,0 0,0 0,0 0,0 0,0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336 534,'48'0,"-96"0,48 0,0 0,-24 0,24 0,0 0,0 0,0 0,0 0,0 0,0 0,0 0,0 0,0 0,0 0,0 0,48 0,-24 0,0 0,24 24,-24-24,0 0,25 0,-25 0,24 0,24 0,-48 0,0 0,24 0,-24 0,0 0,-24 0,24 0,0 0,-24 0,25 0,-25 0,24 0,-24 0,0 0,0 0,0 0,0-24,0 24,0 0,0 0,0 0,0-24,0 24,-24 0,24-23,0-1,0 24,-25 0,25-23,0 23,0 0,0 0,0 0,0-24,0 24,0 0,0 0,0 0,0 0,0 0,0 0,0 24,25-24,-1 23,-24-23,24 24,0-24,-24 23,24-23,-24 24,24-24,-24 24,24-24,-24 23,0-23,24 24,-24 0,-24-1,24 1,-24-1,0 1,-24 23,48-47,-48 24,23 0,1-1,24-23,-24 0,0 24,24-24,-24 0,24 0,0 23,0-23,0 0,-24 0,24 0,0 0,0 0,0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384 416,'33'0,"-66"0,33 24,0 24,0-24,0 1,0-1,0 24,0-24,0 24,0-24,0 25,0-25,0 24,0-24,0 48,0-48,0 1,0-1,0 24,17-24,-17 0,0-24,0 24,0 0,0 0,0-24,0 25,0-25,0 0,0 24,0-24,0 0,0 24,0-24,0 0,0 0,0 0,0 24,0-24,0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1057 279,'41'0,"-82"0,41 0,0-23,0 23,0 0,0 0,0 0,0 0,0 0,0 0,0 0,0 0,0 0,0 0,0 0,0 0,0 0,0 0,0 0,0 0,0 0,0 0,0 0,0 0,0 0,0 0,0 0,0 0,0 0,0 0,0 0,0 0,0 0,0 0,0 0,0 0,0 0,0 0,0 0,0 0,0 0,0 0,0 0,0 0,0 0,0 0,0 0,0 0,0 0,0 0,0 0,0 0,0 0,0 0,0 0,0 0,0 0,0 0,0 0,0 0,0 0,0 0,0 0,0 0,0 0,0 0,0 0,21 0,-21 0,0 23,0-23,0 24,0-24,0 46,0-46,0 24,0-1,-21-23,21 23,0 1,0-1,-21-23,21 24,0-24,0 23,0 0,0-23,-20 24,20-24,0 0,0 0,0 23,0-23,0 0,0 0,0 23,0-23,0 0,-21 24,21-24,0 0,0 0,0 0,0 0,0 0,0 0,0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399 451,'46'0,"-92"0,46-23,0 23,0 0,0 0,0 0,0 0,0 0,0 0,0 23,0 1,0-1,0 0,23-23,-23 47,0-24,0 24,0-24,0 0,0-23,0 24,0-24,0 23,0-23,0 23,0-23,0 0,0 0,0 24,0-24,0 0,0 0,0 0,0 0,0 0,0 0,-23 0,23-24,0 24,0-23,0 23,0-23,0-1,23 1,0-47,-23 47,24 23,-24-23,23-1,0 1,-23 23,23-23,-23 23,23 0,-23-24,24 24,-1 0,-23 0,0 0,23 0,-23 0,23 0,-23 0,0 0,23 0,-23 0,47 24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389 482,'48'0,"-96"0,48 0,0 0,0 0,0 0,0 0,0 0,0 0,0 0,0 0,0 0,0 0,0 0,24 0,-24 22,47-22,-23 0,0-22,0 22,23 0,48 0,-71 0,24 0,-48 0,23 0,-23 0,24 0,-24 0,0 0,24 0,-24 0,0 0,0 0,0 0,24 0,-24 0,0 0,0 0,0 0,0 0,0 0,0-23,0 23,0 0,-24 0,24 0,0-22,0 22,0 0,0 0,0-23,0 23,0 0,0 0,0 0,0 0,0 0,0 0,0 0,0 0,0 0,0 0,0 0,0 0,24 0,-24 0,0 0,0 0,23 0,-23 23,0-23,0 0,24 22,-24-22,0 0,0 23,0-23,0 22,0-22,0 23,-24-23,24 22,0-22,-23 23,23-23,-24 0,24 22,0-22,-24 0,24 0,0 23,0-23,-24 0,24 0,0 0,0 0,0 0,0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550 421,'45'0,"-90"0,45 0,0 0,0 0,0 0,0 0,0 0,0 0,-22 0,22 0,0 21,-22-21,22 0,0 0,0 20,-22-20,22 0,0 21,0-21,-23 0,23 0,0 0,0 21,-22-21,22 0,0 0,0 20,-22-20,22 0,0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429 408,'33'0,"-66"0,33 0,0 0,0 0,0 0,0 0,0 0,0 0,0 0,0 24,17 1,-17-25,0 24,0 0,0 0,0 25,0-25,0 0,0 49,0-24,0-25,0 49,0-25,0-23,0 48,0-1,0-23,0-25,0 0,-17 25,17-25,0 1,0-1,0 0,0 0,0 1,0-1,0-24,0 0,0 24,0-24,0 0,0 0,0 24,0-24,0 0,0 0,0 0,0 0,0 0,0 0,0 0,0 0,0 0,0 25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740 446,'47'0,"-94"0,47 0,0 0,0 0,0 0,-23 0,23 0,-24 0,24 0,-23 0,23 0,-23 0,0 0,23 0,-24 0,24 0,-23 0,0 0,23 0,-24 0,1 0,23 0,0 0,-23 0,23 0,0 0,-24 0,24 0,0 0,0 0,0 0,-23 0,23 0,0 0,0 0,0 0,0 0,23-13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715 427,'47'0,"-94"0,47 0,0 0,0 0,0 0,0 0,0 0,0 0,0 0,-23 0,0 13,0-13,23 0,-23 0,-1 0,1 0,0 0,0 0,23 0,-23 0,23 0,0 0,-24 0,24 0,0 0,-23 0,23 0,0 0,0 0,0 0,0 0,-23 0,23 0,0 0,0 0,0 0,0 0,0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 1369,'49'0,"-98"0,49 0,0 0,0 24,0-24,25 0,-25 25,0-25,24 24,-24 0,25-24,-25 25,24-1,-24 1,0-1,25 0,-25 1,25-1,-1 1,-24-25,25 24,-25 1,0-25,24 24,-24 0,25-24,-25 25,0-25,0 0,25 24,-25-24,0 0,0 0,0 25,0-25,0 0,0 0,0 0,0-25,24 25,-24-24,0-1,0 25,0-24,0-25,0 25,0-1,0-24,0 25,0 0,0-25,0 24,0-23,25-1,-25 24,0-24,0 25,0-25,-25 0,25 1,0 23,0-24,0 25,0-1,0-23,-24 23,24 1,-25-49,25 48,0 1,0-25,-25 49,25-25,0 1,0-25,0 49,-24-24,24 24,0-25,0 25,0-24,0 24,0 0,0-24,0 24,0 0,0-25,0 25,0 0,0 0,0 0,0-24,0 24,0 0,0 0,0-25,0 25,24 0,-24 0,25 0,0-24,-25 24,49 0,-25 0,1 0,24 0,-24 0,24 0,74-25,-74 25,25 0,0 0,-1 0,1 0,0 0,0 0,-1 0,75 0,-74 0,-1 0,1 0,0 0,0 0,-25 0,25 0,24 0,-73 0,24 0,0 0,0 0,-24 0,24 0,0 0,-24 0,49 0,-25 0,-25 0,26 0,-26 0,1 0,-1 0,1 0,-1 0,1 0,0 0,-25-24,24 24,-24 0,25 0,-25 0,0 0,0 0,24 0,-24 0,0 0,0 0,0 0,0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721 487,'47'0,"-94"0,47 0,0 0,0 0,0 0,0 0,0 0,-23 23,0 1,23-24,0 0,0 0,-24 24,24-24,0 0,-23 0,23 23,0-23,0 0,0 0,0 0,0 0,0 0,-24 0,24 0,0 0,0 0,0 0,24 0,-24-23,0-1,23 24,1-47,-24 47,0-24,23 24,-23 0,0 0,0-23,0 23,0 0,0 0,23 0,-23 0,0-24,0 24,0 0,0 0,0 0,0 0,0 0,0 24,0-24,24 0,-24 23,0 1,0-24,0 23,0 1,0 0,0-1,0 48,0-47,0-24,0 23,0 1,0 0,0 23,0-23,0-1,0-23,0 0,0 0,0 24,0-24,0 0,0 23,0-23,0 0,23 0,-23 0,0 0,0 0,0 0,24 0,-24 0,0 0,0 0,23 0,-23 0,0 0,0 0,24 0,-24 0,0 0,0 0,0 0,23 0,-23 0,0 0,0 0,0 0,0 0,0 0,0 0,24 0,-24 0,0 0,0 0,0 0,-24 0,24 0,-23 0,-1 0,-23 0,24 0,-1 0,1 0,0 0,23 0,-24 0,1 0,-1-23,1 23,-1 0,24 0,0 0,-23 0,23 0,-24 0,24 0,0 0,0 0,-23 0,23 0,0 0,0 0,0 0,0 0,0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511 465,'46'0,"-92"0,46 0,0-18,0 18,0 0,0 0,0 0,23 0,-23 0,0 0,23 0,-23 0,24 0,-24 0,23 0,-23 0,23 0,0 0,0 0,24 0,-47 0,23-17,0 17,0 0,-23 0,0 0,0 0,24 0,-24 0,0 0,23 0,-23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518 424,'33'0,"-66"0,33 0,0 0,0 0,0 0,0 0,0 0,0 0,0 0,0 0,0 0,0 0,0 0,0 0,0 0,0 0,0 0,0 0,0 0,0 0,0 0,0 0,0 0,0 0,0 0,0 0,0 23,0 0,0-23,0 23,0-23,0 23,0 0,0 0,0 1,0-24,0 23,0 0,0-23,0 23,0-23,0 23,0-23,0 0,0 23,0-23,0 0,0 23,0-23,0 0,0 0,0 0,0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348 233,'43'0,"-86"0,43 0,0 0,0 0,0 0,0 0,0 0,0 0,0 0,21 46,-21-22,-21-24,21 46,0-23,0-23,0 23,0 1,-21-1,21 0,0 0,-21-23,21 23,0-23,0 24,-22-24,22 0,0 23,0-23,-21 0,21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1021 244,'44'0,"-88"0,44 0,0 0,0 0,0 0,0 0,0 0,0 0,0 0,0 0,0 0,0 0,0 0,0 0,0 0,0 0,0 0,22 0,-22 13,22-13,-22 0,22 0,-22 0,22 0,0 0,0 0,-22 0,22 0,-22 0,0 0,0 0,22 0,-22 0,0 0,0 0,0 0,0 0,0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626 458,'47'0,"-94"0,47 0,0 0,0-24,0 24,0 0,0 0,0 0,24 0,-24 0,0 0,0-23,0 23,0 0,0 0,0 0,0 0,0 0,0 0,0 0,0 0,0 0,0 0,0 0,0 0,0 0,0 23,0 1,0-24,0 23,-24 1,24-24,-23 23,23 1,0-1,-23 1,23-1,-24 0,24-23,0 24,-23-1,23-23,0 24,0-24,0 23,0-23,0 0,0 0,0 24,0-24,0 0,0 0,0 23,23-23,-23 0,0 0,0 0,24 0,-24 0,23 24,0-24,1 0,-1 0,-23 0,23 0,1 0,-24 0,23-24,23 24,-46 0,24 0,-24 0,23 0,-23-23,0 23,23 0,-23 0,0 0,0 0,0 0,24-24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580 417,'39'0,"-78"0,39 0,0 0,0 0,0 0,0 0,0 0,0 0,0 0,0 0,0 0,0 0,0 0,0 24,0-24,0 0,0 23,0 1,-20-24,20 24,0-1,0 25,0-25,0 1,0 0,0 0,0-1,-20-23,20 48,0-25,0-23,0 24,0 0,0-24,0 23,0-23,0 24,0-24,0 0,0 24,0-24,0 0,0 0,0 0,0 23,0-23,0 0,0 0,0 0,0 0,0 0,40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623 541,'-23'0,"23"0,0 0,0 0,0 0,0-24,-23 24,23 0,0-23,0 23,0 0,0 0,0-23,0 23,0 0,0 0,0-24,0 24,0 0,0 0,0 0,0-23,0 23,0 0,23 0,-23 0,0 0,0 0,0 0,0 0,23 0,-23 0,0 0,23 23,-23-23,0 0,0 24,0-1,0-23,0 23,0 1,0-24,0 23,0 0,0 1,-23 23,23-24,0-23,-23 23,23 1,-23-1,23 0,0-23,-23 0,23 0,0 0,0 24,0-24,0 0,0 0,0 0,0 0,0 0,0 0,0 0,0 0,0-24,0 24,23-23,-23 23,0-23,23-1,0 1,0-24,-23 47,23-23,-23-1,23 1,-23 0,24 23,-24-24,23 1,-23 23,0-23,0 23,23 0,-23 0,0-24,0 24,0 0,0 0,0 0,0 0,0 0,0 0,0 0,0 24,-23-24,23 23,0 0,0-23,-23 24,23-24,0 23,-24 0,24 1,0-1,0-23,0 24,0-1,0-23,0 23,0-23,0 24,0-24,0 23,24-23,-24 0,0 23,0-23,23 0,-23 24,23-24,-23 0,23 0,0 0,-23 0,46-24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571 430,'46'0,"-92"0,46 0,0 0,0 0,0 0,0 0,0 0,0 0,0 0,0 0,0 0,0 0,0-23,0 23,23 23,-23-23,0 0,23 0,-23 0,23 0,-23 24,0-24,23 0,-23 23,0-23,0 23,0 1,0-24,0 23,0-23,0 23,0 1,0-24,0 23,0 0,-23 0,23-23,0 24,0-24,0 0,0 0,0 23,0-23,0 0,0 0,0 0,0 0,0 23,0-23,0 0,0 0,23 0,-23 0,0 24,23-24,-23 0,0 0,23 0,-23 0,23 0,0 0,-23 0,23 0,-23 0,0 0,23 0,23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614 468,'47'0,"-94"0,47 0,0 0,0 0,0 0,0 0,0 0,0 0,0 0,0 0,0 0,0 0,0 0,0 0,0 0,0 0,23 0,-23 0,0 0,24 0,-24 0,23 0,-23 0,0 0,23 0,-23 0,24 0,-1 0,0 0,-23-16,24 16,-1 0,-23 0,23 0,-23 0,23 0,-23 0,0 0,24 0,-24 0,23 0,-23 0,0 0,0 0,23 0,-23 0,0-17,0 17,0 0,0 0,0 0,0 0,24 0,-24 0,0 0,0 0,0 0,0 0,0 0,0 0,0 0,0 0,0 0,0 0,0 0,0 0,0 0,0 0,0 0,0 0,-24 0,24 0,-23 0,0 0,-24 0,24 0,0 0,-1 0,1 0,23 0,-23 0,23 0,-24 0,24 0,-23 0,23 0,0 0,-23 0,23 0,0 0,0 0,0 0,0 0,0 0,-24 0,24 0,0 0,0 0,0 0,0 0,0 0,0 0,0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971 440,'47'0,"-94"0,47 0,0 0,23 0,-23 0,0 0,0 0,0 0,0 0,0 0,0 0,0 0,0 0,0 0,0 0,0 0,-23 0,23 0,-24 0,-23 0,24 0,-1 0,-22 0,22 0,1 0,-1 0,1 0,-1 0,24 0,-23 0,23 0,-24 0,24 0,0 0,0 0,0 0,-23 0,23 0,0 0,0 0,0 0,0 0,23-13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629 444,'47'0,"-94"0,47 0,0 0,0 0,0 0,0 0,23-24,-23 48,0-24,24 0,-24 23,23-23,0 24,1 0,-1-24,0 24,-23-24,24 23,-1-23,0 24,-23-24,23 24,1-24,-24 0,23 24,-23-24,23 23,1-23,-24 24,0-24,0 0,0 24,0-24,0 24,0-24,0 23,-24-23,24 24,-23 0,23-24,-23 24,-1-24,24 23,-23-23,0 24,23-24,-23 24,-1-24,1 24,23-24,-23 0,23 0,0 0,0 23,0-23,-24 0,24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1401 402,'48'0,"-96"0,48 0,0 0,0 0,0-25,0 25,0 0,0 0,0 0,0 0,0 0,-25 0,25 0,-24 0,0 25,0-25,0 24,-24 1,23 24,1-25,-24 75,24-75,24 25,-24 0,24 0,-24 1,24-1,0 24,0-24,0 25,0-25,24 74,-24-49,0-25,0 0,24 25,-24-25,0 0,0 0,0 0,0-24,0 24,0 0,0 49,0-49,0 0,-24 25,24-25,0 0,-24 0,24 0,-25 25,25-25,-24-24,24 24,0-25,-24 25,24-24,-24 0,24-1,-24 1,24-1,-24 1,24-1,-25-24,25 0,-24 25,0-25,24 0,-24 24,0-24,0-24,0 24,24 0,-25-25,1 25,24 0,-24-49,0 25,24-1,0 25,0-24,24-26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693 515,'47'0,"-94"0,47 0,0 0,0 0,0 0,0 0,0 0,0 0,0 0,0-23,0 23,0 0,0 0,0 0,0 0,0 0,0 0,0 0,0 0,0 0,0 0,0 0,0 0,0 0,0 0,0 0,0 0,0 0,0 0,0 0,0 0,0-24,0 24,0 0,0 0,0 0,0 0,0 0,0 0,0-23,0 23,0 0,24 0,-24 0,23-24,-23 24,0 0,24 0,-24 0,0 0,0 0,23 0,-23 0,24 0,-24 0,0 0,23 0,-23 0,24 0,-24 0,0 24,23-24,-23 0,0 0,0 23,0-23,24 0,-24 24,0-1,0 1,0-1,0 1,0-24,0 23,0 1,-24-24,1 47,23-23,-24-1,24 1,-47-1,47 1,-23-24,23 23,0-23,-24 0,24 0,0 24,-23-24,23 0,0 0,0 0,0 0,0 0,0 0,-24 23,24-23,0 0,0 0,0 0,0 0,0 0,0 0,0 0,0 0,0 0,0 0,0 0,0 0,24 0,-24 0,0-23,23 23,-23 0,24 0,-24 0,23 0,-23 0,71 0,-48 0,1 0,-1 0,-23 0,24 0,-24 0,0 0,23 0,1 0,-24 0,0-24,23 24,-23 0,24 0,-24 0,23-23,24-1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809 497,'48'0,"-96"0,48 0,0 0,0 0,0 0,0 0,0 0,0 0,0 0,0 0,0 0,0 0,0 0,-23 0,23 0,-24 0,24 0,0 24,0-48,0 24,-23 0,23 0,0 0,0 0,0 0,0 0,0 0,-24-23,24 23,0 0,0 0,0-24,0 24,0 0,24 0,-24 0,0 0,0-23,0 23,0 0,23 0,-23 0,0 0,0 0,24 0,-24 0,23 0,-23 0,0 23,24-23,-24 24,0-1,24 1,-24-1,0 24,0-23,0-1,0 0,-24-23,24 24,0-24,0 23,-24 1,24-24,0 0,-23 23,23-23,0 24,0-24,-24 0,24 0,0 0,0 0,0 23,0-23,0 0,0 0,0 0,-23 0,23 0,0 0,0 0,0 0,0 0,0-23,0-1,0 24,23-23,-23 23,0-24,24 24,-24-23,47-47,-47 70,24-24,-24 24,23-23,-23-1,24 24,-24-23,0 23,24-24,-24 24,23-23,-23 23,0 0,0-24,0 24,24 0,-24 0,0 0,0 0,0-23,0 23,0 0,0 0,0 0,0 0,0 0,0 0,0 0,0 0,0 23,0-23,0 0,0 24,0-1,-24 1,24-1,0 1,0-24,-23 23,23 1,0-24,0 23,0-23,0 23,23-23,-23 24,0-24,0 23,0 1,24-24,-24 23,0-23,23 0,-23 24,0-24,0 0,24 0,-24 0,0 23,0-23,24 0,-24 0,0 0,23 0,-23 24,0-24,24 0,-24 0,0 0,24 0,-24 0,23 0,-23 0,0 0,24 0,-1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1224 244,'45'0,"-90"0,45 0,0 0,-23 0,23 22,-22-22,22 0,0 0,-23 21,23-21,-23 22,23-22,-22 0,22 22,-23-22,0 21,23 1,0-22,-22 0,22 0,0 0,0 0,0 0,0 21,0-21,-23 0,23 0,0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1472,'49'0,"-98"0,74 0,-25 0,24 24,-24-24,25 25,-25-25,24 24,-24-24,0 25,25-25,-25 24,24 0,-24 1,25-25,0 49,-25-49,24 24,1 1,-25-1,24-24,-24 24,25 1,-25-25,0 24,25-24,-25 0,0 25,0-25,0 0,0 0,0 0,0 0,24 0,-24 0,0 0,0 0,0 0,0 0,0 0,0 0,0 0,0-25,0 25,0-24,-24-1,24 1,0 0,0-50,-25 50,25-1,0 1,0 0,-25-25,25 24,0 1,0 0,-24-25,24 24,0-23,-25 23,25 1,0-74,-24 74,24-1,-25-24,25 25,0-25,-25 25,1-74,24 49,0 25,-25 0,25-1,0-24,0 49,-24-48,24 48,0-25,0 25,0 0,0-24,0 24,0 0,0-25,0 25,0 0,0 0,0-24,0 24,0 0,0 0,0-25,0 25,0 0,0 0,0 0,0-24,24 24,-24 0,0 0,0-24,25 24,-25 0,24 0,-24 0,50-25,-26 25,1 0,24-24,-24 24,24 0,0 0,-25 0,99 0,-49 0,49-25,-49 25,-25 0,25 0,-1 0,1 0,-25 0,25 0,-25-24,0 24,25 0,24 0,-73 0,24 0,0 0,-24 0,24 0,-25 24,26-24,-26 0,1 0,24 0,-25 0,1 0,24 0,-24 0,24 25,-25-25,1 0,0 0,-1 0,-24 0,25 0,-1 0,1 0,-25 0,25 0,-1 0,-24 0,25 0,-25 0,24 0,1 0,-25 0,0 0,24 0,-24 0,0 0,0 0,0 0,0 0,0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860 512,'46'0,"-92"0,46 0,0 0,0 0,0 0,0 0,0 0,0 0,0 0,0 0,0 0,0 0,0 0,0 0,0 0,0 0,0 0,0 0,0 0,0 0,0 0,0 0,0 0,-23 0,23 24,0-24,0 0,0 0,0 0,0 0,0 0,0 0,0 0,0 0,0 0,0 0,0 0,0 0,0 0,0 0,0 0,0 0,0-24,0 24,0 0,0-24,0 24,0 0,23 0,-23-24,0 24,0-23,0 23,0 0,0 0,0 0,23-24,-23 24,0 0,0 0,0 0,0 0,0 0,0 0,0 0,0 0,0 0,0 0,0 0,0 24,23-1,-23 1,0 0,0 0,0-1,0 1,0 0,23 0,-23-1,0 49,0-49,0-23,0 24,0 0,0 0,0-24,0 23,0-23,0 24,0-24,0 0,0 24,0-24,0 0,0 24,24-24,-24 0,0 0,0 0,0 0,0 0,0 23,23-23,-23 0,0 0,0 0,23 0,-23 0,0 0,23 0,-23 0,0 0,23 0,-23 0,0 0,24 0,-24 0,0 0,0 0,23 0,-23 0,0 0,0 0,0 0,0 0,0 0,0 0,0 0,0 0,0 0,-23 0,-1 0,1 0,0 0,23 0,-23 0,0 0,-1 0,1 0,0 0,0 0,0 0,-1 0,24 0,0 0,-23 0,23 0,0 0,0 0,-23 0,23 0,0 0,0 0,0 0,0 0,0 0,0 0,0 0,0-23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793 445,'46'0,"-92"0,46 0,0 0,0 0,0 0,0 0,0 0,0 0,0 0,0 0,0 0,0 0,0 0,0 0,23 0,-23 0,23 0,-23 0,24 0,-24 0,23 0,0 0,-23 0,46 0,-22-14,-1 14,0 0,-23 0,23 0,-23 0,23 0,-23 0,0 0,24 0,-24 0,0 0,0 0,23 0,-23 0,0 0,0 0,0 0,0 0,0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799 446,'33'0,"-66"0,33-24,0 24,0 0,0 0,0 0,0 0,0 0,0 0,0 0,0 0,0 24,0-24,0 23,0-23,0 24,0-1,0 1,0-1,0 1,0-1,0 1,0-24,0 23,0 1,0-24,0 23,0 1,0-24,0 47,0-47,17 23,-17-23,0 0,0 24,0-24,0 0,0 23,0-23,0 0,0 0,16 0,-16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882 438,'47'0,"-94"0,47 0,0 0,0-24,0 24,0 0,0 0,0 0,0 0,0 0,0 0,0 0,0 0,0 0,0 0,0 0,0 0,0 0,0 0,23 0,-23 24,0-24,0 23,0-23,0 24,0 0,-23-1,23 1,0 23,-23-23,23 0,-24-1,24 1,0-1,-23-23,23 24,0 0,0-24,0 23,0-23,0 0,0 24,0-24,0 0,0 24,23-24,-23 0,24 0,22 23,1-46,-24 23,1 0,-1 0,23 0,-22-24,-24 24,23 0,-23 0,23 0,-23 0,24 0,-24 0,0-24,0 24,0 0,0 0,0-23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839 422,'37'0,"-74"0,37 0,0 0,0 0,0 0,0 0,0 0,0 0,0 0,0 0,0 0,-19 0,19 0,0 0,0 24,0-24,0 23,0-23,0 24,0 0,0-1,0 1,0 0,0-1,0 1,0 0,0 0,0 23,0-23,0-24,0 23,0 1,0-24,0 24,0-1,0-23,0 24,0-24,0 24,0-24,0 0,0 23,0-23,0 0,0 0,0 0,0 0,19 0,0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878 568,'47'0,"-94"0,47 0,0 0,0 0,0 0,0-23,-23 23,23 0,0 0,0-24,0 24,0 0,0-23,0 23,-23 0,23-23,0 23,0 0,0 0,0-24,0 24,0 0,23 0,-23 0,0 0,0-23,0 23,0 0,0 0,23 0,-23 23,0-23,24 0,-24 0,0 24,0-24,0 46,0-22,0-24,0 46,0-46,0 24,0-1,0-23,0 23,-24 0,24-23,0 24,0-24,-23 23,23-23,0 23,0-23,0 0,0 24,0-24,-23 0,23 0,0 0,0 0,0 0,0 0,0 0,0 0,0 0,23-24,-23 24,0-23,23 0,-23 23,0-24,24 24,-24-23,23 23,-23-23,0 0,23 23,-23-24,23 24,-23-23,23 0,-23-1,24 24,-24 0,0 0,0-23,0 23,0 0,0 0,0 0,0 0,0 0,0 0,0 0,0 0,0 0,0 0,0 0,0 0,0 0,-24 23,24 1,0-24,0 23,-23-23,23 23,0 1,0-24,0 23,0-23,-23 23,23 0,0-23,0 24,0-24,23 23,-23-23,0 0,0 0,23 23,1-23,-24 0,23 24,-23-24,23 0,-23 0,23 0,47-47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867 441,'46'0,"-92"0,46 0,0 0,0 0,0-23,0 23,0 0,0 0,0 0,0 0,0 0,0 0,0 0,-23 0,23 0,0 0,0 0,23 0,-23 0,0 0,0 0,0 0,23 0,0 0,-23 23,0-23,22 0,-22 23,0 0,0-23,0 22,0 1,0 0,0 0,0-23,-22 23,22 0,0-23,0 22,0-22,0 23,0-23,0 0,0 0,0 0,0 23,0-23,22 0,-22 0,23 0,-23 0,23 0,-23 0,46 0,-23-23,22 23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 1150,'0'-24,"0"24,0 0,0 0,0 0,0-24,0 24,-24-24,24 24,0 0,0-24,-24 24,0 0,24 0,-24 0,24-24,-23 24,-1 0,24 0,-24 24,0-24,0 0,24 0,-24 0,24 24,-23-24,23 0,-24 0,24 24,0-24,-24 0,24 0,0 24,0-24,0 0,-24 24,24-24,0 0,0 25,0-25,0 24,0 0,0 0,0 0,0-24,24 0,-24 0,0 24,0-24,0 0,0 0,24 25,-24-25,0 0,0 0,0 0,24 24,-24-24,0 0,0 0,23 0,1-24,-24 24,0 0,24 0,-24-25,24 25,24-24,-48 0,23 0,1 0,0 0,0 24,-24-25,24 1,0 0,0-24,-24 24,23-1,-23 1,24 0,0-24,-24 24,24-49,0 25,-24-1,24-47,-1 71,-23 1,0 0,24 0,-24 0,0 24,0-24,0 24,0-25,0 25,24-24,-24 24,0 0,0 0,0 0,0-24,0 24,0 0,0 0,0 0,0 0,0 0,0 0,0 0,0 0,0 0,0 48,0 1,-24 23,24-48,0 25,-24-25,24 24,0 1,0-25,-23 24,23-24,0 25,-24-25,24 48,0 1,-24-25,24-24,0 25,0-49,0 24,0 0,0-24,0 24,0-24,0 0,0 24,0-24,0 0,0 25,0-25,0 0,0 0,0 0,0 0,24 0,-24 0,47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989 544,'47'0,"-94"0,47 0,0 0,0 0,0 0,0 0,0 0,0 0,-24 0,24 0,0 0,0 0,0 0,0 0,0 0,-23 0,23-23,0 23,0 0,0 0,0 0,0 0,0-24,0 24,0 0,0 0,0-24,0 24,0-23,0 23,0 0,0 0,23 0,-23 0,0-24,0 24,0 0,24 0,-24 0,0 0,23 0,-23 0,0 24,0-24,24 0,-24 23,0-23,0 24,0 0,0-24,0 23,0 1,0 0,0 23,-24-47,24 24,-23 0,23-1,0 1,-24-24,1 24,23-1,0-23,-24 0,24 24,0-24,0 0,0 0,0 0,-23 24,23-24,0 0,0 0,0 0,0 0,0 0,0 0,0-24,23 24,-23-24,24 24,-24-23,23-1,1 0,-1 1,-23-1,24 0,-1 24,-23-24,24 24,-24-23,23-1,-23 0,23 24,-23-23,0 23,24 0,-24 0,0-24,0 24,0 0,0 0,0 0,0 0,0 0,0 0,0 0,0 0,0 24,-24-24,24 23,-23-23,23 24,0 0,-23-24,23 23,0-23,-24 24,24 0,0 0,0-24,0 23,-23 1,23-24,23 24,-23-1,0 1,24 0,-1-1,-23 1,23-24,-23 0,24 24,-24-24,23 0,-23 0,24 23,-24-23,23 0,-23 0,0 0,24 0,-24 0,0 0,23 0,1-23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1022 241,'41'0,"-82"0,41 0,0 0,0 0,0 0,0 0,0 0,0 0,0 0,0 0,0 0,0 0,0 0,0 0,21 22,-21-22,0 0,0 0,0 23,20-23,-20 22,0-22,21 22,-21-22,0 23,0-23,21 22,-21-22,0 0,0 22,0-22,0 0,0 22,0-22,0 0,20 0,-20 23,0-23,0 0,0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 233,'44'0,"-88"-24,44 24,0 0,0 0,0 0,0 0,0 0,0 0,0 0,0 0,0 0,0 0,0 0,0 0,0 0,0 0,0 0,0 0,0 0,0 0,0 0,0 0,0 0,0 0,0 0,0 0,0 0,0 0,0 0,0 0,0 0,22 24,-22 0,0 0,22 0,-22 0,0 0,22 0,-22 23,0-23,22 0,-22 48,22-48,-22 24,22 0,-22-24,0 0,0 0,22-1,-22 1,0 0,0 0,0-24,0 24,0-24,0 0,0 24,0-24,0 24,0-24,0 0,0 0,22 0,-22 0,0 0,0 0,0 0,0 0,0 0,0 0,0 0,0 0,0 0,0 0,0 0,0 0,0-48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 254,'45'0,"-90"0,45 0,0 0,0 0,0-23,0 23,0 0,0 0,0 0,0 0,0 0,-22 0,22 0,0 0,0 0,0-22,0 22,0 0,0 0,0 0,0 0,0 0,0 0,0 0,0 0,0 0,0 0,22 22,-22-22,23 23,-23-23,22 22,1 1,-23-1,22-22,-22 23,23-23,-23 22,0-22,22 0,-22 23,0-23,0 0,23 22,-23-22,0 0,0 0,0 0,0 0,0 23,0-23,0 0,0 0,0 0,0 0,0 0,0 0,0 0,0 0,0 0,0-23,0 23,0 0,0-22,-23 22,23 0,-22-23,22 23,0 0,-23 0,23 0,0 0,-22 0,22-22,0 22,0 0,0 0,0 0,-23 22,23-22,-22 0,22 0,0 0,-23 0,23 0,0 23,-22-23,22 0,0 0,0 0,-23 0,23 0,0 0,0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92 276,'40'0,"-80"0,40 0,0 0,0-24,0 24,0 0,0 0,0 0,0 0,0 0,0 0,0 0,0 0,0 0,0 0,0 0,0 0,0 0,0 0,0 0,0 0,0 0,0 0,0 0,0 0,0 0,0 24,0-24,0 24,0 24,0-24,0 0,20 0,-20 0,0 24,0-24,0 0,0 0,-20 0,20 23,0 1,0-24,0 0,0 24,0-48,0 24,0 0,0-24,0 24,0-24,0 24,0-24,0 0,0 0,0 24,0-24,0 0,0 0,0 24,0-24,0 0,0 0,0 0,0 0,0 0,0 0,0 0,0 0,0 0,0 0,0 0,0 0,20-24,0 24,-20-24,0 24,39-96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246 255,'45'0,"-90"0,45 0,0 0,0 0,0 0,0 0,0 0,0 0,0 0,0 0,0 0,0 0,0 0,0 0,0 0,0 0,0 0,0 0,0 0,0 0,0 22,22-22,-22 0,0 0,0 0,23 22,-23-22,0 0,0 0,0 0,0 0,0 0,0 0,0 0,0 0,0 0,0 0,0 0,0 0,0 0,0 0,0 0,0 0,0 0,0-22,0 22,0 0,0 0,-23-22,23 22,0 0,0 0,-22 0,22 0,0 0,-23 0,23 0,-22 0,22 0,0 22,-23-22,23 0,-22 22,22-22,0 22,-23-22,23 22,0-22,-22 21,22-21,0 0,0 0,0 22,-23-22,23 0,0 0,0 0,0 22,0-22,0 0,0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728 633,'46'0,"-92"0,46 0,0 0,0 0,0 24,0-24,0 0,0 0,0 0,0 0,0 0,0 0,0 0,0 0,0 0,0 0,0 0,0 0,0 0,0 0,0 0,0 0,0 0,0 0,0 0,0 0,0 0,0 0,0 0,0 0,0 0,0 0,0 0,0 0,0 0,0 0,0 0,0 0,0 0,0 0,0 0,0 0,0 0,0 0,0 0,0 0,0 0,0 0,0 0,0 0,0 0,0 0,0 0,0-24,0 24,0 0,23 0,-23 0,0 0,0 0,0 0,23-23,-23 23,23 0,-23 0,0 0,24 0,-24 0,23 0,-23 0,0 0,23 0,-23 0,0 0,23 0,-23 0,0 0,23 23,-23-23,23 0,-23 0,0 24,0-24,0 0,23 0,-23 0,0 23,0-23,0 0,0 24,0-24,0 0,0 0,0 23,0-23,0 0,0 0,0 23,-23-23,23 0,0 0,0 24,0-24,0 0,-23 0,23 23,0-23,-23 0,23 0,0 0,0 23,0-23,-23 0,23 0,0 0,0 0,-23 0,23 24,0-24,0 0,-23 0,23 0,0 0,0 0,0 0,-24 0,24 0,0 0,0 0,0 0,-23 0,23 0,-23 0,23 0,0 0,0-24,-23 24,23 0,0 0,0 0,-23-23,23 23,-23 0,23-23,0 23,-23-24,23 24,0 0,0 0,0-23,0 23,0 0,0-23,0 23,0-24,23 24,-23-23,23-1,-23 24,23-23,0 23,0-23,0-1,1 24,-24-23,46 0,-23 23,-23-24,46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 391,'47'0,"-94"0,47 0,0-24,0 24,0 0,0 0,0 0,0 0,23 0,-23 0,0 0,0 0,0 0,0 0,0 0,-23 0,23 24,0-24,0 0,-24 24,24-24,-24 24,24-24,0 23,-23 1,23-24,-24 24,0 0,24-24,0 24,-24-24,24 0,0 24,0-24,-23 0,23 0,0 0,0 0,0 0,0 0,0 0,0 0,0 0,0-24,23 24,-23-24,0 0,24 24,-24-24,0 0,24 1,-24 23,24-24,-24 24,0 0,0 0,0-24,0 24,0 0,0 0,0 0,0 0,23 0,-23-24,0 24,0 0,0 0,0 24,0-24,0 0,0 24,0-24,0 24,0 23,0-23,24 48,-24-49,0 1,0 0,0 0,0 0,0 0,0 23,0-23,0-24,0 24,-24 0,24-24,0 0,0 24,0-24,0 23,0-23,0 0,0 0,0 0,0 24,0-24,0 0,0 0,0 0,24 0,-24 0,0 0,0 0,0 0,24 0,-24 0,0 0,23 0,-23 0,0 0,24 0,-24 0,0 0,24 0,-24 0,0 0,24 0,-24 0,0 0,0 0,23-24,-23 24,0 0,0 0,0 0,0 0,0 0,0 0,0 0,0 0,0 0,0 0,-23 0,-1 0,0 24,0-24,-23 0,23 0,1 0,-25 0,24 0,1 0,-1 0,0 0,1 0,-1 0,24 0,-24 0,24 0,0 0,-24 0,24 0,0 0,-23 0,23 0,0 0,0 0,0 0,0 0,-24 0,24 0,0 0,0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510 531,'48'0,"-96"0,48 0,0 0,0 0,0 0,0 0,0 0,0-24,0 24,0 0,0 0,0 0,0 0,0 0,24 0,-24 0,0 0,0 0,0 0,0 0,0 0,0 0,24 0,-24 0,0 0,0-24,0 24,0 0,0 0,24 0,-24 0,0 0,0 0,0 0,0-23,0 23,0 0,0 0,0 0,0 0,0 0,0-24,0 24,0 0,0 0,0 0,0 0,0-24,-24 24,24 0,0 0,-24 0,0-24,24 24,-23 0,-1 0,24 0,-24 0,0 0,24 0,-48 0,24 0,0 24,24-24,-23 0,-1 0,0 24,24-24,-24 0,24 24,-24-24,24 0,-24 23,24-23,-24 24,24-24,-24 24,24 0,-23-24,23 24,-24 0,24-24,0 24,-24-1,24-23,0 24,0-24,-24 48,24 0,0-25,0 1,-24-24,24 24,0-24,0 24,0-24,0 24,0-24,24 24,-24-24,0 0,0 0,0 24,24-24,-24 23,0-23,0 0,24 0,-24 0,0 0,24 0,-24 24,0-24,23 0,1 0,-24 0,24 0,-24 0,24 24,-24-24,24 0,-24 0,24 0,-24 0,24 0,0 0,-24 0,23 0,1-24,-24 24,24 0,-24 0,24 0,-24 0,24-24,0 24,0 0,-24-23,0 23,24 0,-24-24,23 24,1-24,-24 24,48-24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172 451,'47'0,"-94"0,47 24,0-24,0 0,0 0,0 23,0-23,-23 0,23 0,0 24,0-24,0 0,0 0,0 23,-23-23,23 0,0 0,0 24,0-24,0 0,0 0,0 0,0 0,0 0,0 0,0 0,0 0,0 0,0 0,0-24,0 24,0-23,0-1,0 24,23-23,-23 23,0-24,23 1,-23 23,0 0,0 0,0 0,0 0,0-24,0 24,0 0,0 0,0 0,0 0,0 0,24 0,-24 24,0-24,0 23,0-23,0 24,0-24,0 23,0 1,0-24,-24 47,24-24,0 1,0 0,0-24,0 23,0 1,0-24,0 23,0 1,0-24,0 23,0-23,0 24,0-24,0 0,0 0,0 0,24 23,-24-23,0 0,0 0,0 0,0 0,23 0,-23 24,0-24,0 0,23 0,-23 0,0 0,0 0,23 0,-23 0,23 0,-23 0,0 0,23 0,-23 0,0 0,23 0,-23 0,0 0,0 0,0 0,0 0,0 0,0 0,0 0,0 0,0 0,0 0,0 0,0 0,0 0,0 0,-23 0,0 0,0 23,-23-23,23 0,-1 0,24 0,-23 0,0 0,0 0,0 0,23 0,0 0,-23 0,23 0,0 0,0 0,0 0,0 0,0 0,0 0,0 0,-23 0,23 0,0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78 403,'38'0,"-76"0,38 0,0 0,0 0,0 0,0 0,0 0,-19 0,19 0,0 20,0-20,0 0,0 0,0 0,0 0,0 0,0 0,0 0,0 0,0 20,0-20,0 0,0 0,0 0,0 0,0 0,0 19,0-19,0 0,0 0,0 0,0 0,0 0,0 0,0 0,0 0,0 0,0 0,0 0,0 0,0 20,0-20,0 0,0 0,0 0,0 0,0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58 414,'33'0,"-66"0,33 0,0 0,0 0,0 19,0-19,0 0,0 0,0 0,0 0,0 0,0 0,0 0,0 0,0 0,0 0,0 0,0 19,0-19,0 0,0 0,0 0,0 0,0 0,0 0,0 0,0 0,0 0,0 0,0 0,0 19,0-19,0 0,0 0,0 0,0 0,0 0,0 0,0 0,0 0,0 0,0 0,0 0,0 0,0 0,0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1832 363,'48'0,"-96"0,48 0,0-24,0 24,0 0,0 0,0 0,0 0,0 0,0 0,0 0,0 0,0 0,0 0,0 0,0 0,0 0,0 0,0 0,0 0,0 0,0 0,0 0,0 0,0 0,0 0,0 0,0 0,0 0,0 0,0 0,0 0,0 0,0 0,0 0,0-24,0 24,0 0,0 0,0 0,0 0,0 0,0 0,0 0,0 0,0 0,0 0,0 0,0 0,0 0,0 0,0 0,0 0,0 0,0 0,0 0,0 0,0 0,0 0,0 0,0 0,0 0,0 0,0 0,0 0,0 24,0-24,0 0,0 0,0 0,0 0,0 0,0 24,0-24,-25 0,25 0,0 0,0 0,0 24,0-24,0 0,0 0,0 0,0 24,0-24,0 0,0 0,0 0,0 24,0-24,0 0,0 0,0 0,0 25,0-25,0 0,0 0,0 0,0 24,0-24,0 0,0 0,-24 24,24-24,0 0,0 0,0 0,0 24,0-24,0 0,0 0,-24 24,24-24,0 0,0 0,0 0,0 0,0 24,-24-24,24 0,0 0,0 0,0 0,-24 24,24-24,0 0,0 0,0 0,-24 0,24 0,0 24,-25-24,25 0,0 0,-24 0,24 0,-24 24,24-24,-24 0,24 0,-24 24,24-24,0 0,-24 0,24 0,-24 0,24 24,0-24,0 0,-25 0,25 0,0 25,0-25,-24 0,24 0,0 0,0 0,0 24,-24-24,24 0,0 0,0 24,0-24,0 0,0 0,-24 0,24 0,0 0,0 0,0 24,0-24,0 0,0 0,0 0,0 0,0 0,0 24,0-24,0 0,0 0,0 0,0 0,0 0,0 0,0 0,0 0,0 0,0 24,0-24,0 0,0 0,0 0,0 0,0 0,24 0,-24 0,0 0,0 0,0 0,0 0,0 0,0 24,0-24,0 0,0 0,0 0,0 0,24 0,-24 0,0 0,0 0,0 0,0 0,0 0,0 0,0 0,0 0,0 0,0 0,0 0,24 0,-24 0,0 0,0 0,0 0,0 0,0 0,0 0,0 0,0 0,0 0,0 0,0 0,0 0,0 0,0 0,0 0,0 0,0 0,25 0,-25 0,0 0,0 0,0 0,0 0,0 0,0 0,0 0,0 0,0 0,0 0,0 0,0 0,0 0,0 0,0 0,0 0,0 0,0 0,0 0,0 0,0 0,0 0,0 0,-25 0,25-24,0 24,0 0,0 0,-24 0,24 0,0 0,0 0,-24 0,24 0,-24 0,24 0,-24 0,24 24,0-24,-24 0,24 0,0 0,0 0,0 0,-25 0,25 0,0 0,0 0,0 0,-24 0,24 0,0 0,0 0,0 24,-24-24,24 0,0 0,0 0,0 0,-24 0,24 0,0 0,0 24,0-24,-24 0,24 0,0 0,0 0,-24 24,24-24,0 0,0 0,-24 24,24-24,0 0,0 0,0 24,-25-24,25 0,0 25,0-25,-24 0,24 24,0-24,0 24,-24-24,24 24,0-24,0 0,0 0,0 0,-24 24,24-24,0 0,0 0,0 0,0 0,-24 0,24 0,0 0,0 0,-24 0,24 0,-25 0,25 0,0 0,-24 0,24 0,0 0,0 0,0 0,-24 0,24 0,0 0,0 0,0 0,0 0,0-24,-24 24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571 636,'48'0,"-96"0,48 0,0 0,0 0,0 0,0 0,0 0,0 0,0 0,0 0,0 0,0 0,0 0,0 0,0 0,0 0,0 0,0 0,0 0,0 0,0 0,0 0,0 0,0 0,0 0,0 0,0 0,0 0,0 0,0 0,0 0,0 0,0 0,0 0,0 0,24 0,-24 0,0 0,0 0,0 0,0 0,0 0,0 0,0 0,0 0,0-24,0 24,0 0,0 0,0 0,0 0,0 0,0-24,0 24,0 0,0 0,0 0,0-24,0 24,0 0,0 0,0 0,0-24,0 24,0 0,-24 0,24 0,0-24,0 24,0 0,-24 0,24 0,0 0,-23 0,-1 0,0 0,24 0,-24 0,0 0,24 0,-24 0,0 24,24-24,-24 0,24 0,-23 0,-1 0,24 24,0-24,-24 0,24 0,-24 24,0-24,24 0,-24 24,24-24,-24 0,24 24,-24-24,24 0,0 24,-24-24,1 24,23-24,0 24,-24-24,24 24,0-24,0 24,-24-24,24 24,0-24,0 24,-24-24,24 24,0-24,0 24,0-1,-24-23,24 24,0-24,0 24,0-24,0 24,0-24,0 0,0 24,0-24,0 0,0 0,0 24,0 0,0 0,0-24,0 0,0 24,0-24,0 0,24 24,-24-24,0 0,0 24,0-24,0 0,24 0,-24 24,0-24,24 0,-24 0,0 24,0-24,0 0,0 0,24 0,-24 0,0 0,0 0,23 24,-23-24,0 0,0 0,24 0,-24 0,24 0,-24 0,0 0,24 0,-24 0,0 0,24-24,-24 24,24 0,-24 0,0 0,24 0,-24 0,24 0,0-24,-24 24,0 0,23 0,-23 0,24-24,-24 24,48-24,-48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45 589,'44'0,"-88"0,44 0,0 0,0 0,0 0,0-23,0 23,0 0,0 0,0 0,0 0,0 0,0 0,0 0,0 0,0 0,0-22,0 22,0 0,0 0,0 0,22 0,-22 0,0 0,0 0,22 0,-22 0,0 0,23 0,-23 22,0-22,0 0,0 23,0-23,0 22,0-22,0 23,0-1,0 1,0-1,-23-22,23 23,0-23,0 22,0-22,0 0,0 0,0 0,0 0,0 23,0-23,0 0,0 0,0 0,0 0,0 0,0 0,0 0,0 0,0 0,0 0,0 0,23 0,-23 0,22 0,-22 0,22 0,0 0,-22 0,23 0,-23 0,22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84 533,'37'0,"-74"0,37 0,0 0,0 0,0 0,0 0,0 0,0 0,0 20,0-20,0 0,0 0,-19 20,19-20,0 0,0 19,0-19,0 0,0 0,0 0,0 0,0 0,0 20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65 542,'2'0,"-4"0,2 0,0 0,0 1,0-1,0 0,0 0,0 0,0 0,0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429 750,'47'0,"-94"0,47 0,0 0,-24 0,24 0,0 0,0 0,0 0,0 0,0 0,0 0,0 0,0 0,0 0,0 0,0 0,0 0,0 0,0 0,0 0,0 0,0 0,0 0,0 0,0 0,0 0,0 0,0 0,0 0,0 0,0 0,0 0,-24 0,24 0,0 0,0 0,0 0,0-24,-23 24,23 0,0 0,0 0,0 0,-24-24,24 24,0 0,0 0,0 0,0 0,0-24,0 24,0 0,0-24,0 24,0 0,0-23,0 23,0 0,0-24,0 24,0 0,0-24,24 24,-24 0,0 0,0-24,0 24,23 0,-23 0,0 0,0-24,0 24,24 0,-24 0,0 0,0 0,24 0,-24 0,0 24,23-24,-23 0,24 24,-24-24,0 24,0-24,0 24,24-24,-24 23,0 1,0-24,0 24,0 24,0-24,-24-24,24 24,0 0,0-24,-24 71,24-71,-23 24,23 0,0-24,0 24,-24-24,24 24,0-24,-24 24,24-24,0 24,-23-24,23 23,-24-23,24 0,0 0,-24 24,24-24,0 0,-23 0,23 24,0-24,0 0,0 0,0 0,0 0,-24 0,24 0,0 0,0 0,0 0,0 0,0 0,0 0,0 0,0 0,0 0,0 0,24-24,-24 0,0 24,0-23,23-1,1 0,-24 0,24 0,-1 0,1-24,0 25,-1-1,-23 0,24 0,-24 24,24-24,-24 24,24-24,-24 0,23 0,-23 24,0-24,0 24,24 0,-24-23,0 23,0 0,0-24,0 24,0 0,0 0,24 0,-24-24,0 24,0 0,0 0,0 0,0 0,0 0,0 0,0 0,0 0,-24 0,24 24,0-24,-24 24,24-1,-23 1,23 0,0 0,0 0,-24 0,24 0,0 0,0-24,0 24,0 23,0-47,0 24,0 0,0-24,0 24,0 0,0-24,0 24,24-24,-24 24,0-24,0 23,23-23,-23 0,0 24,24 0,0-24,-1 24,-23-24,24 0,0 0,-1 0,1 0,23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318 583,'47'0,"-94"0,47 0,0 0,0 0,0 0,0 0,0 0,0 0,0 0,0 0,-23 0,23 0,0 0,0 0,0 0,0 0,0 0,0 0,0 0,0 0,0 0,0 0,0 0,0 0,0 0,23 0,-23 0,23 0,1 0,-1 0,0 0,-23 0,23 0,0 0,-23 0,24 0,-1 0,0 0,0 0,-23 0,23 0,-23-16,24 16,-24 0,0 0,0 0,23 0,-23 0,0 0,0 0,0 0,0 0,0 0,0-17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296 578,'46'0,"-92"0,46 0,0 0,0 0,0 0,0 0,0 0,0 0,0 0,0 0,0 0,0 0,0 0,0 0,0 0,0 0,0 0,0 0,46 0,-46-16,24 16,-1 0,-23 0,23 0,-23 0,23 0,0 0,1 0,-24 0,23 0,-23 0,0 0,23 0,-23 0,0 0,0 0,23 0,-23 0,0 0,0 0,0-17,23 17,-23 0,0 0,47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482 694,'47'0,"-94"0,24 0,23 0,0 0,0 0,0 0,0 0,0 0,0 0,0 0,0 0,0 0,0 0,0 0,0 0,0 0,-23 24,23-24,-24 0,24 24,0-24,-23 0,23 24,0-24,0 0,0 0,-23 24,23-24,0 0,0 0,0 0,0 0,0 0,0 0,0 0,0 0,0-24,0 0,23 24,-23-24,0 0,23 24,-23-23,0-1,24 0,-1 0,-23 24,0-24,0 24,0-24,23 24,-23 0,0 0,0-24,0 24,0 0,0 0,0 0,0 0,0 0,0 0,0 0,0 0,0 0,0 0,0 24,0 0,0 0,0 0,0 24,0-25,0 1,0 24,0-24,0 0,0 48,0-72,0 48,0-48,0 24,0 0,0-24,0 24,0-24,0 23,0-23,0 0,0 0,0 24,0-24,0 0,0 0,0 24,0-24,0 0,0 0,0 0,0 0,0 0,0 0,0 24,24-24,-24 0,0 0,0 0,0 0,23 0,0 0,-23 0,0 0,23 24,-23-24,0 0,24 0,-24 0,0 0,23 0,-23 0,0 0,0 0,0 0,23 0,-23 0,0 0,0 0,0 0,0 0,0 0,24 0,-24 0,0 0,0 0,0-24,0 24,0 0,0 0,0 0,0 0,-24 0,24 0,-23 24,0-24,-1 0,1 0,0 0,0 0,-1 0,1 0,0 0,23 0,-24 0,1 0,23 0,-23 24,23-24,0 0,0 0,-24 0,24 0,0 0,-23 0,23 0,0 0,0 0,0 0,0 0,0 0,0 0,0 0,0 0,0 0,0-24,0 24,0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683 550,'47'0,"-94"0,47 0,0-25,0 25,0 0,0 0,0 0,0 0,0 0,0 0,0 0,0 0,0 0,0 0,0 25,0-25,-24 0,24 24,0-24,-23 25,23-25,-24 24,24 1,0-25,-24 24,24-24,0 25,-23 24,23-49,-24 25,24-1,0 1,-24 0,24 24,0 0,0 0,0 0,0-24,24-1,-24 25,0-24,0 0,0 24,0 0,-24 25,24-50,0 1,0-1,-23 1,23 24,0-24,-24-1,0 25,0-24,24 0,-23-1,-1-24,24 25,-24-1,24-24,-23 25,-1-25,24 0,0 25,-24-25,24 0,0 0,-23 0,23 0,0 0,0 0,0 0,-24 24,24-24,0 0,0 0,0 0,0 0,0 0,0 0,0 0,0 0,0 0,0 0,0 0,0 0,24 0,-24 25,0-25,0 0,23 0,-23 0,0 24,24 1,0-1,-1-24,-23 25,24 0,-24-1,0-24,24 25,-24-1,0-24,0 25,23-1,-23 1,0 24,24-24,-24-1,0 1,0-1,0 1,0 0,24 24,-24-25,0 1,0 0,0-1,0 1,0-25,0 24,0 1,0-1,0 1,0-25,0 25,0-1,0 1,0-25,0 24,-24 1,24-25,0 49,0-49,0 25,0-1,0 1,0-25,0 24,0-24,0 0,0 25,0-25,0 0,0 25,0-25,0 0,0 24,0-24,0 0,0 25,0-25,0 0,24 24,-24-24,0 0,0 0,0 25,0-25,0 0,24 0,-24 24,0-24,0 0,0 0,23 0,-23 0,0 0,0 0,24 0,-24 0,24 0,-1-24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264 589,'48'0,"-96"0,48 0,0 0,0 0,0 0,0 0,0 0,0 0,0 0,0 0,0 0,0 0,0 0,0 0,0 0,0 0,0 0,0 0,0 0,0 0,24 24,-24 1,0-25,0 24,0 0,0 0,24 1,-24-1,0 0,0 0,0-24,0 25,24-1,-24-24,0 24,0-24,24 25,-24-25,0 0,24 24,-24-24,0 0,0 0,0 0,24 0,-24-24,24 24,-24-25,24 25,1-24,-25 0,0-1,24 1,-24 0,24 0,-24 24,0-25,0 1,24 24,-24-24,0 24,0 0,0-24,0 24,0 0,0 0,24 0,-24 0,0 0,0-25,0 25,0 0,0 0,0 25,0-25,0 24,0 0,0 0,-24 1,24-1,0 24,0-23,0-1,0 25,0-25,24 49,-24-25,0-24,0 49,0-24,0-25,0 25,0-25,24 0,-24 25,0-25,0 0,0 1,0-25,-24 24,24 0,0 0,0 1,-24-1,24-24,0 0,0 24,-24-24,24 0,0 24,0-24,0 0,0 0,-24 25,24-25,0 0,0 0,0 0,0 0,0 0,0 0,0 0,0 0,0 0,0 0,-24 0,24-25,0 25,0-24,0 24,0-24,0 0,24-1,-24 1,0 24,24-24,0-25,0 25,-24 0,24-1,0 1,0 0,-24 24,24-24,0 24,-24-25,24 25,-24 0,24-24,-24 24,24 0,0-24,-24 24,24 0,0 0,1-24,-1 24,0-25,0 25,-24 0,24 0,-24 0,24-24,-24 24,24 0,0-24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1182 359,'47'0,"-94"0,23-23,24 23,0 0,0 0,0 0,0 0,0 0,0 0,-23 0,23 0,0 0,0 0,0 0,0 0,0 0,0 0,0 0,0 0,0 0,0 0,0 0,0 0,0 0,0 0,0 0,0 0,0 0,0 0,0 0,0 0,0 0,0 0,0 23,23-23,-23 23,0-23,24 0,-24 24,23-24,1 23,-24 0,23-23,-23 23,23-23,-23 23,0-23,24 24,-24-24,23 0,-23 23,0-23,0 0,23 0,-23 23,0-23,0 0,24 0,-24 23,0-23,0 0,0 0,0 0,0 0,0 0,0 0,0 0,0 0,0 0,0 23,0-23,0 0,0 0,0 0,0 0,0 0,0 0,0 0,0 0,0 0,0 0,0 23,-24-23,24 0,0 0,-23 0,23 0,-23 0,23 0,-24 24,1-24,23 0,-23 0,-1 0,1 0,23 0,-24 0,24 23,-23-23,23 0,-23 0,23 0,0 0,-24 0,24 0,0 0,-23 0,23 0,0 0,0 0,0 0,0 0,-23 0,23 0,0 0,0 0,0 0,0 0,-24 0,24 0,0 0,0 0,0 0,0 0,0 0,0 0,0 0,0 0,-23 0,23 0,0 0,0 0,0 0,0 0,0 0,0 0,0 0,0-23,0 23,0 0,0 0,0 0,0 0,0 0,0 0,23-24,-23 24,0 0,0 0,0-23,24 23,-24 0,0-23,0 23,23 0,-23 0,0-23,0 23,0 0,23-23,-23 23,0 0,0 0,0-23,24 23,-24 0,0 0,0-24,0 24,23 0,-23-23,0 23,0 0,0 0,0-23,23 23,-23 0,0 0,0-23,0 23,0 0,0 0,0-23,0 23,0 0,24 0,-24-24,0 24,0 0,0 0,0 0,0 0,0 0,0 0,0 0,0 0,0 0,0 0,0 0,0-23,0 23,0 0,0 0,0 0,0 0,0 0,0 0,0 0,0 0,0 0,0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301 636,'44'0,"-88"0,44 0,0 0,0 0,0 0,0 0,0 0,0 0,0 0,0 0,0 0,0 0,0 0,22 0,0 0,1 0,-23-16,22 16,-22 0,22 0,-22 0,22 0,-22 0,23 0,-23 0,0-17,22 17,-22 0,0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302 627,'45'0,"-90"0,45 0,0 0,0 0,0 0,0 0,0 0,23-16,-23 16,0 0,22 0,-22 0,23 0,-23 0,0 0,22-17,-22 17,23 0,-1 0,-22 0,23 0,22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348 630,'47'0,"-94"0,47 0,0 0,0-25,0 25,0 0,0 0,0 0,0 0,0-24,0 24,0 0,0 0,0 0,0 0,0 0,0 0,0 24,0-24,0 25,0-25,0 24,0 0,23 0,-23 1,0-25,0 24,0-24,0 24,24 1,-24-1,0-24,24 0,-24 0,0 24,0-24,0 0,23 0,-23 0,24 0,-24 0,24-24,-24 24,23 0,-23-24,24-1,-24 25,24-24,-24 0,0 24,24-25,-24 25,0 0,0 0,0-24,23 24,-23 0,0 0,0 0,0 0,0 0,0 0,0 0,0 0,0 0,0 49,0-49,0 24,0 25,-23-25,23 0,0 1,0-1,0 24,0 25,23-48,-23-1,0 24,0-23,0 23,0-23,0-1,0 24,0-23,0-1,0 25,0-25,0 0,0 1,0-1,0 0,0-24,0 24,-23 1,23-1,0 0,0 1,-24-25,24 24,0-24,-24 24,24-24,-24 0,24 24,0-24,-23 0,-1 0,24 0,-24 25,1-25,23 0,-24 0,24 0,-24-25,24 25,0 0,-23 0,23 0,0 0,0-24,-24 24,24-24,0 0,0 24,0-25,0 1,0 0,0-1,24 1,-24 0,23 0,1-1,0-23,23 23,-23 1,-1 0,1 24,47-49,-47 25,0 24,23-24,-23-1,-1 25,-23 0,24 0,0 0,-24 0,0 0,23-24,-23 24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532 617,'47'0,"-94"0,47 0,0 0,0 0,0 0,0 0,0 0,0 0,0 0,0 0,0 0,0 0,0 0,0 0,0 0,0 0,23 0,-23 0,0 0,0 0,0 0,0 0,0 0,0 0,0 0,24 0,-24 0,0 0,0 0,0 0,23 0,-23 0,0 0,0-17,0 17,0 0,0 0,23 0,-23 0,0 0,0 0,0 0,0 0,0 0,0 0,0 0,0 0,0 0,24 0,-24 0,0 0,0 0,0 0,0 0,0 0,0 0,0 0,0 0,0 0,0 0,0 0,0 0,0 0,0 0,-24 0,1 17,0-17,-1 0,24 0,-46 0,23 0,23 0,-24 0,1 0,23 0,-23 16,-1-16,24 0,0 0,-23 0,0 0,23 0,0 0,0 0,-24 0,24 0,0 0,0 0,0 0,0 0,-23 0,23 0,0 0,0 0,0 0,0 0,0 0,0 0,0-16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579 606,'46'0,"-92"0,46 0,0 0,0 0,0 0,0 0,23-13,-23 13,0 0,0 0,0 0,0 0,0 0,23 0,-23 0,0 0,0 0,0 0,0 0,0 0,0 0,0 0,0 0,0 0,0 0,0 0,0 0,0 0,24 0,-24 0,0 0,0 0,0 0,0 0,0 0,0 0,0 0,0 0,-24 0,1 0,0 0,-1 0,24 0,-23 0,0 0,0 13,23-13,-24 0,1 0,0 0,-1 0,24 0,0 0,-23 0,23 0,-23 0,23 0,0 0,-24 0,24 0,0 0,0 0,0 0,-23 0,23 0,0 0,0 0,0 0,0 0,0 0,0 0,0 0,0 0,0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537 572,'45'0,"-90"0,45 0,0 22,0-22,0 0,0 0,-22 22,22-22,0 22,-22-22,22 22,-22-22,22 21,-23-21,23 0,0 22,-22-22,22 0,0 22,0-22,0 0,-22 0,22 0,0-22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415 557,'2'0,"-4"0,2 0,1-1,-1 1,0 0,0 0,0 0,0 0,0 0,0 0,0 0,1-1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552 556,'48'0,"-96"0,48 0,0 0,0 0,0 0,-24 0,24 0,0 0,0 0,0 0,0 0,0 0,0 0,0 0,24 24,-24 0,0 1,24 23,-24-24,24 1,-24 23,23-48,-23 24,24-24,-24 25,24-1,-24-24,0 0,23 0,-23 24,0-24,0 0,24 0,-24 0,0 0,24 0,-24-24,24 24,-1-24,-23 24,24-49,-24 49,24-24,-24 0,0-1,0 25,0-24,23 24,-23-24,0 24,0 0,0-24,0 24,0 0,0 0,0-25,0 25,0 0,0 0,0 0,24 0,-24 0,0 0,0 25,0-25,0 24,0 0,0 0,0 1,24 47,-24-23,0-1,0-23,0 23,0-24,0 1,-24 23,24-24,0 25,0-25,-24 24,24-23,-23-1,23 49,-24-25,0-24,1 1,23-1,-24-24,24 24,-24 0,0-24,24 0,-23 25,23-25,-24 0,0 24,1-24,-1 0,0 0,24 0,-24-24,24 24,-23 0,23-25,0 25,-24-24,24 24,0-24,0 0,0 24,0-25,24 1,-24 0,23 0,1-25,0 25,0 0,-1-1,25 1,-25 24,1-24,0 0,23-1,-23 1,0 24,23-24,-47 24,24-24,23 24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951 558,'47'0,"-94"0,47 0,0 0,0 0,0 0,0 0,0 0,0 0,0 0,0 0,0 0,0 0,-24 0,24 24,-24 0,0 0,-24 24,25-24,-1 0,0 0,-24 1,24-1,1 0,-1 0,0 0,0 0,0-24,0 24,24-24,-23 24,23-24,-24 0,24 0,0 24,0-24,-24 0,24 0,0 0,0 0,0 0,-24 0,24 0,0 0,0 0,0 0,0 0,0 0,0 0,0 0,0 0,0 24,0-24,0 0,0 0,0 0,0 0,24 0,-24 24,0-24,24 24,-24-24,24 0,-24 24,0 0,23 0,1 0,0 1,-24-25,0 24,24 0,0 0,-24-24,0 24,0 0,24-24,-24 0,0 24,0-24,23 24,-23-24,0 0,0 0,0 0,0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470 584,'45'0,"-90"0,45 0,-23 0,23 0,0 0,0 0,0 0,0 0,0 0,0 0,0 0,0 0,0 0,0 0,0 0,0 0,0 0,0 0,0 23,0-23,0 24,0-24,23 23,-23-23,0 23,0 1,22-1,-22-23,23 23,-23 1,22-1,-22 1,23-1,-23-23,0 23,22 1,-22-24,0 23,23-23,-23 0,0 0,0 23,0-23,0 0,22 0,-22 24,0-24,0 0,0 0,0 0,0 0,0 0,23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1197 337,'45'0,"-90"0,45 0,0 0,0 0,0 0,0 0,0 0,0 0,0 0,23 0,-23 0,0 0,0 0,0 0,0 0,0 0,0 0,0 0,0 0,0 0,0 0,0 0,0 0,0 0,0 0,0 0,0 0,0 0,0 0,-23 0,23 0,-23 0,23 0,0 23,-22-23,22 0,-23 0,23 0,0 0,-22 0,22 0,0 23,0-23,-23 0,23 0,0 0,0 0,0 0,-23 0,23 0,0 23,0-23,0 0,0 0,0 0,0 0,0 0,23 22,-23-22,0 0,0 0,23 23,-23-23,0 0,22 0,-22 0,0 23,23-23,-23 0,0 0,0 0,0 23,22-23,-22 0,0 0,0 0,23 0,-23 23,0-23,0 0,0 0,0 0,0 0,0 0,0 0,23 23,-23-23,0 0,0 0,0 0,0 0,0 22,0-22,0 0,0 0,-23 0,23 0,0 23,0-23,0 0,-23 0,23 0,0 0,0 0,-22 0,22 23,0-23,-23 0,23 0,0 0,-22 0,22 0,0 0,-23 0,23 0,0 0,0 0,0 0,-23 0,23 0,0 0,0 0,-22 0,22 0,0 0,0 0,0 0,0 0,-23 0,23 0,0 0,0 0,0 0,0 0,0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661 607,'46'0,"-92"0,46 0,0 0,0 0,0 0,0 0,0 0,0 0,0 0,0-23,0 23,0 0,0 0,0 0,0 0,0 0,0 0,0 0,0 0,0 0,0 0,0 0,0 0,0 0,0 0,0 0,0 0,0 0,0 0,0 0,0 0,0-24,0 24,0 0,0 0,0 0,0 0,0 0,0 0,0 0,23 0,-23 0,0 0,0 0,0 0,0 0,0 0,0 0,0 0,0 0,0 0,0 0,-23 0,23 0,0 0,-23 24,23-24,-23 23,23-23,-23 24,23-24,-24 0,24 0,0 23,0-23,0 0,-23 0,23 0,0 0,0 0,0 0,0 0,0 0,0 0,0 0,0 0,0 0,0 0,0 0,0 0,0 0,23-23,-23 23,0 0,0-24,24 24,-24 0,0 0,0 0,0 0,0 0,0-23,0 23,23 0,-23 0,0 0,0 0,0 0,0 23,0-23,0 0,0 24,0-24,0 23,0-23,0 24,0-1,0-23,0 47,0-23,0-1,0 1,0-1,0-23,-23 24,23-24,0 23,0-23,0 0,0 0,0 0,0 24,0-24,0 0,0 0,23 0,-23 0,0 23,0-23,0 0,0 0,23 0,-23 0,0 0,23 0,-23 0,0 0,0 24,0-24,23 0,-23 0,0 0,0 0,0 0,23 0,-23 0,0 0,0 0,0 0,0 0,0 0,0 0,0 0,0 0,0 0,0 0,23 0,-23 0,0 0,0 0,0 0,0 0,0 0,0 0,0 0,0 0,0 0,0 0,0 0,0 0,0 23,-23-23,23 0,-23 0,0 0,-23 0,-1 0,24 0,0 0,0 0,23 0,-23 0,23 0,-23 0,23 0,0 0,0 0,0 0,-23 0,23 0,0 0,0 0,0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1119 555,'48'0,"-96"0,48 0,0 0,0 0,0 0,0 0,0 0,0 0,0 0,-24 24,0 0,0 0,-24 25,-24-1,48 0,-47 0,23 0,24-23,0-1,-24 0,24 0,0 0,0-24,0 24,0 0,24-24,-24 24,24-24,0 0,-24 0,24 0,0 25,0-25,0 0,0 0,0 0,0 0,0 0,0 0,0 0,0 0,0 0,0 0,24 0,-24 24,24-24,-24 0,24 24,24 0,-24-24,0 24,0-24,0 24,0 0,0-24,0 24,0-24,0 24,-1-24,-23 25,24-25,0 24,-24-24,24 0,-24 24,0-24,24 0,-24 0,0 24,0-24,24 0,-24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520 586,'47'0,"-94"0,47 0,0 0,0 0,0 0,0 0,0 0,0 0,0 0,0 0,24 23,-24-23,23 22,1-22,-24 23,23-23,1 23,-1-23,24 45,-23-23,0-22,-24 23,23-23,-23 0,24 23,-1-23,1 22,-24-22,23 0,1 0,-24 0,0 0,23 0,-23 0,0 0,47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619 608,'46'0,"-92"0,46 0,0-23,23 23,-23 0,0 0,0 0,0-24,0 24,0 0,23 0,-23 0,0 0,0 0,23 0,-23 0,23 0,-23 0,24 24,-24-24,0 23,0-23,0 24,0-24,23 23,-46 1,23 0,0-1,0 1,-24 0,24-1,0 1,-23-1,0-23,23 24,-23 0,23-1,-23-23,23 24,-24-24,24 24,-23-24,23 0,0 0,0 23,0-23,-23 0,23 0,0 0,0 0,0 0,0 0,0 0,0 0,0 0,0 24,23-24,-23 0,0 0,0 0,23 0,1 0,22 0,-46 0,23 23,0-23,1 0,-24 0,23 0,0 0,-23 0,23 0,0 0,-23 0,0 0,24 0,-24 0,0 0,0 0,23 0,-23 0,0 0,0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619 590,'48'0,"-96"0,48 0,0 0,0 0,0 0,0 0,0 0,0 0,0 0,0 0,0 0,0 0,0 0,0 0,0 0,0 0,0 0,0 0,0 0,0 0,0 0,0 0,0 0,24 0,0 0,0 0,0 0,0 0,0 0,24 0,-24 0,24 0,-24 0,24 0,-25-13,25 13,-24 0,24 0,-24 0,0 0,0 0,0 0,24 0,-48 0,0 0,0 0,24 0,-24 0,0 0,0 0,0 0,0 0,0 0,0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648 645,'48'0,"-96"0,24 0,24 0,0 0,0 0,0 0,0 0,24 0,-24 0,48 0,-1 0,-23 0,0 0,47-20,-23 20,-24 0,48 0,-49 0,25 0,-24-19,0 19,0 0,-1 0,-23 0,24 0,-24 0,24 0,-24-20,0 20,0 0,0 0,0-20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736 561,'46'0,"-92"0,46 0,0 0,0 0,0 0,23 0,-23 24,23-24,-23 24,23-24,0 0,0 23,-23 1,23-24,-23 24,23 0,-23-24,23 24,-23-1,0-23,0 24,0 0,0-24,0 24,0 0,-23-1,0 25,0-24,0 0,0-24,23 23,-23 1,0 0,0-24,23 24,-23-24,0 24,0-1,23-23,0 0,0 0,-23 0,23 0,0 24,0-24,0 0,0 0,0 0,0 0,0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687 621,'47'0,"-94"0,47 0,0-24,0 24,0 0,0 0,0 0,0 0,0 0,0 0,0 0,0 0,0 0,0 0,0 24,0-24,0 24,0-24,0 24,0-24,0 72,0-48,0 0,0 0,0 0,0 0,0 23,0-23,0 0,0 0,0 0,0 24,0-48,0 24,0 0,0-24,0 24,0-24,0 24,0-24,24 24,-24-24,0 0,0 0,0 24,0-24,0 0,0 0,0 0,0 24,0-24,0 0,0 0,0 0,0 0,0 0,0 0,0 0,0 0,0-24,0 24,0-24,0 0,0 0,23 0,-23-24,0 24,0 0,24 0,-24-24,24 24,-24 1,23-1,-23-24,24 24,0-24,-24 24,23 0,-23 0,24 0,-24 0,0 24,24-24,-24 24,0-24,23 24,-23 0,0 0,0-24,24 24,-24 0,0 0,24 0,-24 0,24 24,-24-24,23 0,1 0,-24 0,24 24,-1-24,1 24,-24-24,0 0,24 0,-1 24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1525 535,'49'0,"-98"0,49 0,0 0,0 0,25 0,-25 0,0 0,0 0,0 0,0 0,0 0,-25 21,1-21,0 0,0 0,-24 20,23-20,-23 0,24 0,-25 21,1-21,0 0,-1 21,1-21,-73 0,97 0,-25 20,25-20,-24 0,24 0,24 0,-24 0,-1 0,25 0,-24 0,24 0,0 0,0 0,0 0,-24 0,24 0,0 0,24 0,-24-20,49 20,-49-21,72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712 528,'45'0,"-90"0,45 0,0 0,0 0,0 0,23 0,-23 0,0 0,22 23,-22-23,0 0,23 0,0 23,-1-23,-22 23,45-23,-45 23,23-23,-23 0,23 0,-23 23,0-23,22 0,-22 0,0 23,0-23,0 0,0 0,-22 23,22-23,-23 24,23-24,-45 23,45-23,-23 23,1-23,-1 23,23-23,-23 23,1-23,22 23,0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1332 635,'49'0,"-73"0,24 0,0 0,0 0,0 0,0 0,0 0,0 0,0 0,0 0,0 0,24 0,-24 0,0 0,0 0,0 0,0 0,0 0,0 0,25 0,-25 0,0-24,0 24,0 0,0 0,0 0,0 0,24 0,-24 0,0 0,0 0,0 0,0 0,0 0,0 0,0 0,0 0,0 0,0 0,0 0,0 0,24 0,-24 0,0 0,0 0,0 0,0 0,0 0,0 0,0 0,0 0,0 0,0 0,0 0,0 0,0 0,0 0,0 0,0 0,25 0,-25 0,0 0,0 0,0 0,0 0,0 0,0 0,0 0,0 0,0 0,0 0,0 0,0 0,0 0,0 0,0 0,0 0,0 0,0 0,0 0,-25 0,-23 0,23 0,1 0,24 0,-49 0,25 0,-1-25,1 25,-25 0,25 0,-1 0,-23 0,23 0,1 0,-25 0,25-24,-1 24,-23 0,23 0,1 0,-1 0,1 0,0 0,-1-25,1 25,-1 0,1 0,24 0,-24 0,-1 0,-23 0,23 0,25-24,0 24,-24 0,24 0,0 0,-25 0,25 0,0 0,-24 0,24 0,0 0,0 0,0 0,0 0,0 0,-24 0,24 0,0 0,0 0,0 0,0 0,0 0,0 0,0 0,0 0,0 0,0 0,0 0,24 24,0-24,-24 0,25 25,-1-1,1-24,-1 25,0-25,1 49,-1-49,0 24,-24-24,25 25,24-1,-49 0,24-24,-24 25,24-1,-24-24,0 25,25-25,-25 24,0-24,0 25,24-25,-24 24,0-24,0 24,0 1,0-1,0-24,0 25,0-1,0 1,0-1,0-24,-24 49,24-25,0 1,-25-1,25 1,-24-1,24 1,-24 24,-1-1,1-23,24-1,-25 1,25-1,-24 1,0-1,-1 25,1-25,0 1,24-1,-25 1,-24 24,49-25,-24-24,24 24,-24 1,-1-1,25 1,-24-1,24-24,0 25,-24-25,24 24,0 0,-25-24,25 0,0 25,0-25,0 24,-24-24,24 25,0-25,0 0,-25 24,25-24,0 0,0 25,0-25,0 0,0 0,-24 0,24 0,0 24,0-24,0 0,0 0,0 0,0 0,0 0,0 0,0 0,0 0,0 0,0 0,24 0,-24 25,25-25,-1 0,-24 0,25-25,-1 25,-24 0,24 0,1 0,-1 0,0 0,1 0,-1 0,25 0,-25 0,1-24,23 24,-23 0,24 0,-25 0,0 0,25-25,-24 25,23 0,25 0,-48 0,-1 0,1-24,-1 24,0 0,1 0,-1 0,-24 0,25 0,-1 0,-24 0,24 0,-24 0,25 0,-1 0,0 0,-24 0,25 0,-25 0,24 0,1 0,-25 0,0 0,24 0,-24 0,0 0,24 0,-24 0,0 0,0 0,0 0,25 0,-25 0,0 0,0 0,0 0,0 0,24 0,-24 0,0 0,0 0,0 0,0 0,0 0,24 0,-24-25,0 25,0 0,0 0,0 0,25 0,-25 0,0 0,0 0,0 0,0 0,0 0,0 0,0 0,24 0,-24 0,0 0,0 0,0 0,0 0,0 0,0 0,0 0,25-24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845 577,'45'0,"-90"0,45 0,0-24,0 24,0 0,0 0,0 0,0 0,0 0,0 0,0 0,0 0,0 0,0 0,0 0,0 24,-22-24,22 24,0 0,-22 1,22-1,-22 0,22 24,-23-24,23 1,-22 23,22 24,-22-48,22 25,0-25,0 24,0 1,0-25,0 24,0-24,0 0,22 0,0 49,-22-49,0 0,0-24,23 24,-23-24,0 25,22-25,-22 24,0-24,44 24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821 581,'48'0,"-96"-24,48 24,0 0,0 0,0 0,0 0,0 0,0 0,0 0,0 0,0 0,0 0,0 0,0 0,0 0,0 0,0 0,0 24,0-24,0 25,0 23,0-24,0-24,0 25,24-1,-24 0,0 0,0 1,0-25,0 24,24-24,-24 24,0 0,0-24,0 0,23 0,-23 25,0-25,0 0,24 0,-24 0,0 0,0-25,0 25,24 0,-24 0,0-24,24 0,-24 24,0-24,0-1,0 25,24-24,-24 24,0-24,0 24,0-24,0 24,0 0,0-25,23 25,-23 0,0-24,0 24,0 0,0 0,0 0,0 0,0 0,0 0,0 0,0 0,0 0,0 0,0 73,0-25,0-23,0-1,0 0,0 25,-23-1,23 1,0 24,0-1,0-47,0 23,0-24,-24 98,0-25,24-73,0 0,-24 1,24-1,0-24,-24 24,1 0,23 1,-24-25,24 0,-24 0,0 0,24 0,0-25,-23 25,23 0,-24-24,24 24,0 0,0-24,-24 0,24-1,0 25,0-24,0 0,0 24,24-24,0-25,-1-24,1 49,0 0,0-1,-1 25,25-48,0 24,-25 24,1-25,0 25,-24 0,24-24,0 24,-1 0,1 0,0 0,-24 0,24 0,23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793 569,'44'0,"-110"0,66 0,0 0,0 0,0 0,0-24,0 24,0 0,0 0,0 24,0-24,0 24,0-24,22 49,0-25,-22 0,22 25,-22-25,22 0,-22 25,22-1,0 49,0-24,-22-1,0-23,0-25,0 25,0-25,-22 24,0 1,22-1,-22-24,0 1,22-1,-22 0,22-24,-22 24,22-24,-22 25,22-25,0 0,0 24,0-24,0 0,0 0,-22 0,22 0,0 0,0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1103 589,'47'0,"-94"0,47 0,0 0,0 0,0 0,0 0,0 0,0 0,0 0,0 0,0 0,0 0,0 0,0 0,0 0,0 0,-23 0,23 0,0 0,-24 0,1 0,0 0,-1 0,1 0,-1 0,1 0,0 0,23 0,-24 0,24 0,-23 0,23 0,-23 0,23 0,0 0,0 0,0 0,-24 0,24 0,0 0,0 0,0 0,0 0,-23 0,23 0,0 0,0 0,0 0,0 0,47-14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1104 568,'47'0,"-94"0,24 0,23 0,0 0,-24 0,1 0,0 0,-1 0,1 0,-1 0,1 0,23 0,-23 0,-1 0,1 0,23 0,-23 0,23 0,0 0,-24 0,24 0,0 0,0 0,0 0,-23 0,23 0,0 0,0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948 604,'45'0,"-90"-24,45 24,0 0,0 0,0 0,0-24,0 24,0 0,23 0,-23 0,0 0,0 0,0 0,0 0,0 0,0 0,0 0,0 0,0 0,0 0,0 0,0 0,0 0,-23 0,23 24,0 0,0-24,-22 48,0-1,0-23,22 0,0 0,-23 0,23 24,-22-1,22-23,0-24,-22 24,22 24,0-48,0 24,22-24,-22 24,0 0,22-24,-22 23,23 1,-1-24,-22 0,67 48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838 561,'37'0,"-74"0,37 0,0 0,0 0,0 0,0 0,0 0,0 0,0 0,0 0,0-13,0 13,0 0,0 0,0 0,0 0,0 0,0 0,0 0,0 0,0 0,0 0,0 0,0 0,0 0,0 0,0 0,0 0,0 0,0 0,-19 0,19 0,0 0,0 0,0 0,0 0,0 0,0 0,0 0,0 0,0 0,0 0,0 0,0 0,0 0,0 13,19-13,-19 0,0 0,0 0,0 0,0 0,0 0,0 0,0 0,0 0,0 0,0 0,0 0,0 0,0 0,0 0,0 0,0 0,0 0,0 0,-19 0,19 0,0-13,0 13,0 0,0 0,19 0,-19 0,0 0,0 0,0 0,0 0,0 0,0 0,0 0,0 0,0 0,0 0,0 0,0 0,0 0,0 0,0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1049 552,'46'0,"-92"0,46 0,0 0,0 0,0 0,0 0,0 0,0 0,0 0,0 0,0 0,0 23,23-23,-23 22,0 1,23-1,-23-22,24 23,-24-1,0-22,0 0,0 0,0 23,0-23,0 0,23 0,-23 0,0 0,0 0,0 0,0 0,-23 0,23-23,0 23,0-22,-24 22,24-23,0 23,0-22,-23-1,23 23,-23-22,23 22,0 0,0-23,0 23,0 0,-23 0,23-22,0 22,0 0,0 0,0 0,0 0,0 0,-23 0,23 0,-24 22,24-22,-23 0,23 23,-23-23,23 22,-23 1,0-23,23 22,-24-22,24 23,-23-23,23 22,-23-22,23 0,0 23,0-23,0 0,0 0,0 45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861 621,'47'0,"-94"0,47 0,0 0,0 0,0 0,0 0,0 0,-24 0,24 0,0 0,0 0,0 0,0 0,0 0,24 0,-24 0,23 0,1 0,-1 0,1-18,23 18,-24 0,1 0,0-19,-1 19,24 0,-47 0,24 0,23-19,-47 19,23 0,-23 0,24 0,-24 0,0 0,0 0,0 0,23 0,-23 0,0 0,0 0,0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886 558,'41'0,"-82"0,21 0,20 0,0 0,0 0,0 0,0 0,0 0,0 0,0 0,0 0,0 0,0 0,0 0,0 0,0 0,0 0,0 0,0 0,0 0,0 0,0 0,0 0,0 0,0 0,0 0,0 0,0 0,0 0,0 0,0 23,0-23,0 0,0 0,0 0,0 0,0 0,0 0,0 0,0 0,0 0,0 0,0 0,0 0,0 0,-20 0,20 0,0 0,0 0,0 0,0 0,0 0,0 0,0 0,0 0,0 0,0 0,0 0,0 0,0 24,0-24,0 0,0 23,0-23,0 24,0-24,0 23,0 1,0-1,0 1,0-1,0 0,0-23,0 24,0-24,0 23,0 1,0-24,0 23,0-23,0 24,0-24,0 0,0 23,0-23,0 0,0 0,0 0,0 24,0-24,0 0,0 0,0 0,0 0,0 0,0 0,0 0,0 0,0 0,40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323 619,'45'0,"-90"0,45 0,0 0,0 0,0 0,0 0,0 0,0 0,0 0,0 0,0 0,0 0,0 0,0-24,0 24,0 0,0 0,0 0,0 0,0 0,0 0,0 0,0 0,0 0,0 0,0 0,0 0,0 0,0 0,0 0,0 0,0 0,0 0,0 0,0 0,0 0,0 0,0 0,0 0,0 0,0 0,0 0,0 24,0-24,0 0,-23 23,23 1,0-1,0 1,0-24,0 24,0-1,0 1,0 0,0-1,0 1,23-1,-23-23,0 24,0 0,0-24,0 23,22 1,-22 23,0-47,0 24,23-24,-23 0,0 0,0 23,23-23,-23 0,22 0,-22 0,23 0,-23 0,90-23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897 580,'0'-24,"0"24,0 0,0 0,0 0,0 0,0 0,0 0,0 0,0 0,0 0,0 0,0 0,0 0,0 0,0 0,0 0,0 0,0 0,0 0,0 0,0 0,0 0,0 0,0 0,0 24,0 1,0-25,0 24,0 0,24 0,-24 25,0-49,0 24,24 0,-24-24,0 25,0-25,24 48,-24-48,0 0,0 24,24-24,-24 0,0 0,0 25,0-25,24 0,-24 0,0 0,0 0,23 0,-23 0,0 0,24 0,-24-25,24 25,-24-24,24 0,0 0,-24 24,24-25,-24 1,0 0,0 24,24-24,-24-1,0 25,0-24,0 24,0-24,0 24,0 0,0 0,0-24,0 24,0 0,0 0,0 0,0 0,0 0,0 0,0 0,0 0,0 0,0 0,0 0,0 24,24 0,-24-24,0 24,-24 25,24-25,0 0,0 25,0-25,0 0,0 1,0-1,0 0,0 25,0-25,-24 0,24 1,0-1,0 0,0 0,0 1,0-1,0 0,0 0,0 1,-24 23,24 1,0-49,0 24,-24 0,24 1,0-1,0-24,-24 48,24-48,0 25,0-25,-24 24,24-24,0 24,-24-24,24 24,-23-24,23 0,0 25,-24-25,24 0,-24 0,24 0,0 0,-24 0,24 0,-24 0,24-25,0 25,-24-24,24 24,0-24,-24 0,24 24,0-49,0 25,0 0,0-1,24 1,-24 0,24-25,0 49,0-24,0 0,0-1,-1 1,25-24,0 23,-24 25,48-24,-48 0,0 24,0-24,0 24,0 0,-24 0,23 0,1-25,0 25,-24 0,72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1349 703,'47'0,"-94"0,47 0,0 0,0 0,0 0,0 0,0-24,0 24,0 0,-24-25,48 25,-24-24,0 24,0 0,0 0,0-24,0 24,0-25,0 25,0 0,0 0,24 0,-24-24,0 24,0 0,0 0,0 0,0 24,0-24,0 25,0-1,0 0,0 1,0-1,0 1,0 23,0 1,-24 0,24-1,0-23,0 24,-24-1,24 1,0 0,0-25,0 25,0-25,0 25,0-25,-23 25,23-25,0 50,0-26,-24 1,24 0,0-25,-24 25,24-49,0 24,-23 1,23-25,-24 24,24-24,-24 24,1-24,-1 0,0 25,0-25,1 0,-1-25,0 25,1 0,-1-24,0 24,24-24,-23-1,-1 1,24-25,24 0,-24 25,23-25,-23 25,24 0,23-25,-23 24,23 1,-23 24,0-24,47-25,-47 25,-1 24,1-25,23 1,-23 0,23-1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938 546,'37'0,"-74"0,37 0,0 0,0 0,0 0,0 0,0 0,0 0,0 0,0 0,0 0,0 0,0 0,-19 0,19 0,0 0,0 0,0 0,0 0,0 0,0 0,0 0,0 0,0 0,0 0,0 0,0 0,0 0,0 0,0 0,0 0,0 13,0-13,0 0,0 0,0 0,0 0,0 0,0 0,0 0,0 0,0 0,0 0,0 0,0 0,0 0,0 0,0 0,0 0,0 0,0 0,0 0,0 0,0 0,0 0,0 0,0 0,0 0,0 0,0 0,0 0,0-13,0 13,0 0,19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1079 545,'46'0,"-92"0,46-22,0 22,0 0,0 0,0 0,0 0,0 0,0 0,0 0,0 0,23 22,-23 0,0-22,0 0,23 22,-23-22,0 22,0-22,22 21,-22-21,0 22,0-22,23 0,-23 0,0 0,0 22,0-22,0 0,0 0,0 0,0 0,0 0,0 0,0 0,0 0,0-22,0 22,0-22,-23 1,23 21,0-22,-22 22,22-22,0 22,-23-22,23 22,0 0,0 0,0 0,-23-22,23 22,0 0,0 0,0 0,-23 0,23 0,0 0,-23 0,23 0,0 22,-23-22,23 0,0 0,-22 0,22 22,0-22,-23 0,23 22,0-22,-23 0,23 22,0-22,-23 21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105 739,'0'-23,"0"23,0 0,0 0,0 0,0 0,0 0,0 0,0 0,0 0,0 0,0 0,0 0,0 0,0-24,0 24,0 0,0 0,0 0,0 0,0 0,0 0,0 0,0 0,0 0,0 0,0 0,0 0,0 24,0-24,24 23,-24 0,0-23,0 24,23-1,-23-23,0 47,24-47,-24 47,0-24,0 0,0-23,0 24,0-24,0 0,0 23,23-23,-23 0,0 0,0 0,0 23,0-23,0 0,0 0,0 0,0 24,0-24,0 0,0 0,0 0,0-24,0 24,0-23,0 0,0-1,0 1,0 23,0-23,0-1,0 1,24-1,-24 24,0-23,0 0,23 23,-23-24,0 24,24-23,-24 23,0-23,23 23,-23-24,24 24,-24 0,24 0,-24 0,23 0,-23-23,47 23,-47 0,24 0,-24 0,23 0,-23 0,0 0,24 0,-24 23,0-23,23 0,-23 0,0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241 653,'44'0,"-88"0,44 0,0 0,0 0,0 0,0 0,0 0,0 0,0 0,0 0,0 23,-21 0,21 0,0-1,-22-22,22 23,-22 23,22-23,-22-23,22 23,0-23,0 0,0 0,-22 22,22-22,0 0,0 0,0 0,0 23,0-23,0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720 655,'48'0,"-96"0,48 0,0 0,0 0,0 0,0 0,0 0,0 0,0 0,-24 0,24 0,-48 0,24 0,-24 19,24-19,0 0,-24 0,24 0,1 0,-25 19,24-19,0 0,-24 0,24 0,0 0,0 0,24 0,-24 0,24 0,-24 0,0 19,24-19,-24 0,24 0,0 0,0 0,0 0,0 0,-24 0,24 0,0 0,0 0,0 0,0 0,0 0,48-19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116 649,'45'0,"-90"0,45 0,0 0,23 0,-23 0,0 0,0 0,0 0,0 0,0 0,0 0,22 23,1-23,-23 0,22 0,-22 23,23-23,-23 0,0 23,22-23,-22 23,23-23,-23 23,22-23,-22 0,0 23,0-23,0 0,23 24,-23-24,0 0,0 23,0-23,0 0,-23 23,1 0,22 0,0-23,-23 0,23 0,0 23,-22-23,22 0,0 0,0 0,0 0,0 0,-23 0,23 0,0 23,0-23,0 0,0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133 699,'47'0,"-94"0,47 0,0 0,0 0,0 0,0 0,0 0,0 0,0 0,0 0,0 0,0 0,0 0,23 0,-23 0,24 0,-24 0,23 0,24 0,-23 0,23-13,-24 13,0 0,1 0,-1 0,1 0,-1 0,-23 0,24 0,-24 0,0 0,0 0,23 0,-23 0,0 0,0 0,0 0,0 0,0 0,24 0,-24 0,0 0,0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139 680,'47'0,"-94"0,47 0,0 0,0 0,0 0,0 0,0 0,0 0,0 0,23 0,1 0,22 0,-22 0,-1 0,0 0,24 0,-24 0,0 0,-23 0,24 0,-1 0,-23 0,0 0,23 0,1 0,-24 0,0 0,0 0,0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319 586,'37'0,"-74"0,37 0,0 0,0 0,0 0,0 0,0 0,0 0,0 0,0 0,0 0,0 0,0 0,0 0,0 0,0 0,0 0,0 0,0 0,0 0,0 0,0 0,0 0,0 0,0 0,0 0,0 0,0 0,0 0,0 0,0 0,0 0,0 0,0 0,0 13,0-13,0 0,0 0,0 0,0 0,0 0,0 0,0 0,0 0,0 0,0 0,0 0,0 0,0 0,0 0,0 0,0 0,0 0,0 0,0 0,0 0,0 0,0 0,0 0,0 0,0 0,0 0,0 0,0 0,0 0,0-13,-19 13,19 0,0 0,0 0,0 0,0 0,0 0,0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273 845,'47'0,"-94"0,47 0,0 0,0 0,0 0,0 0,0 0,0 0,0 0,0 0,0 0,0 0,0 0,0 0,0 0,0 0,0 0,0 0,0 0,0 0,0 0,0 0,0 0,0 0,-23 0,23 0,0 0,0 0,0 0,0 0,0 0,0 0,0-24,0 24,0 0,0 0,0 0,23-24,-23 24,0-24,0 24,0 0,0-25,24 25,-24 0,0-24,0 24,0 0,0 0,23-24,-23 24,0 0,0 0,0 0,0-24,0 24,0 0,0 0,0 0,0 0,0 0,0 0,0 0,0 0,24 0,-24 0,0 24,0 0,23 0,-23 1,0-1,0 0,0 0,0 0,0 0,24 73,-24-73,0 24,0-23,0-1,0 24,0-24,0 0,0 1,0 47,-24-24,24-24,0-24,0 49,0-25,-23 0,23 0,-24 0,24-24,0 25,-23-1,23-24,-24 0,24 24,0-24,0 0,-23 0,23 0,-24 0,24 0,0 0,-23 0,23 0,0 0,0 0,-24-24,24 24,0-49,0 49,0-48,47 0,-23 24,-1-1,24-23,0 24,-23 0,23 0,-24 0,1-1,-1 1,1 24,46-48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181 726,'38'0,"-76"-19,38 19,0 0,0 0,0 0,0 0,0 0,0 0,0 0,0 0,0 0,0 0,0 0,0 0,0 0,0 0,0 0,0 0,0 0,0 0,0 0,0 0,0 0,0 0,0 0,0 0,0 0,0 0,0 0,0 0,0 0,0 0,0 0,0 0,0 0,0 0,0 0,0 0,0 0,0 0,0 0,0-19,0 19,0 0,0 0,0 0,0 0,0 0,0 0,0 0,0 0,0 0,0 0,0 0,19 0,-19 0,0 0,0 0,0 0,0 0,0 0,0 0,0 0,0 0,0 0,0 0,0 0,0 0,19 0,-19 0,0 0,0 0,0 0,0 0,0 0,0 0,0 0,0 0,0 0,0 0,0 0,0 0,0 0,0 0,0 0,0 0,0 0,0 0,0 0,0 0,0 0,0 0,0 0,0 0,0-19,0 19,0 0,0 0,0 0,0 0,0 0,19 0,-19 0,0 0,0 0,0 0,0 0,0 0,0 0,0 0,0 0,0 0,0 0,0 0,0 0,0 0,0 0,0 0,0 0,0 0,0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458 710,'47'0,"-94"0,47 0,0 0,0 0,0-21,0 21,0 0,0 0,0 0,0 0,0 0,0 0,0 0,0 0,0 0,24 21,-24-21,0 0,0 0,23 0,-23 0,0 21,0-21,0 0,0 0,0 0,0 0,0 0,0 0,0 0,0 0,0 0,0 0,0 0,0 0,0 0,0 0,0 0,-23-21,23 21,-24-21,24 21,0 0,-23-22,23 22,0 0,-23 0,23 0,0-21,0 21,0 0,-23 0,23 0,0 0,0 0,0 0,0 0,0 0,-23 0,23 0,-24 0,24 0,0 21,-23-21,0 22,23-22,-23 0,23 21,-23-21,23 0,-24 21,24-21,0 21,-23-21,23 0,0 0,0 0,-23 22,23-22,0 0,0 0,0 0,0 0,0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216 744,'48'0,"-96"0,48 0,0 0,0 0,0 0,0 0,24 0,0-18,0 18,0 0,0 0,0 0,0 0,48-19,-24 19,24 0,-47 0,23 0,24 0,-48-19,0 19,24 0,-24 0,0 0,-24 0,24 0,-24 0,24 0,-24 0,0 0,0 0,0 0,24 0,-24 0,0 0,0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229 818,'48'0,"-96"0,48-23,0 23,0 0,24 0,0 0,0 0,-1 0,25-23,24 23,-72 0,24 0,23 0,-23 0,0 0,0-23,-24 23,24 0,-24 0,23 0,1 0,-24 0,0 0,0 0,0 0,0 0,0-24,0 24,0 0,0 0,0-23,0 23,-24 0,24 0,0-23,0 23,0 0,0 0,0 0,0 0,0 0,0 0,0 0,24 0,-24 0,0 0,24 0,0 0,-24 23,24-23,0 23,0-23,-1 0,-23 24,24-24,-24 23,0-23,24 23,-24 0,0-23,0 23,0 1,-24-24,24 23,-24 0,24-23,-23 23,-1 0,24-23,-24 24,24-24,-24 23,24-23,0 0,0 0,0 0,-24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278 684,'46'0,"-92"0,46 0,0 0,0 0,0 0,0-24,0 24,0 0,0 0,0 0,0 0,0 24,0-24,0 24,23 0,-23 0,23 0,-23 25,0-25,23 24,-23-24,0 24,22 0,-22 1,0-25,0 48,0-48,23 24,-23-24,0 0,0 0,0 0,0 49,0-73,0 0,0 24,0-24,0 0,0 24,0-24,0 0,23 0,-23 0,23 0,0-24,45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297 692,'46'0,"-92"0,46 0,0 0,0 0,23-23,-23 23,0 0,0 0,0 23,0 1,0-1,0-23,0 23,0 1,0-1,23 24,-23-24,0 24,0-24,0 1,0-24,0 23,0 0,0-23,0 0,0 0,0 24,0-24,0 0,0 0,0 0,0 0,0 0,0 0,0 0,0 0,0-24,0 1,0 0,0-1,24 1,-24 23,0-23,23-24,-23 47,23-24,-23 1,23 0,-23 23,23 0,-23-24,24 24,-1-23,-23 23,23 0,-23 0,23 0,-23 0,23 0,-23 0,0 0,47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886 656,'48'0,"-96"0,48 0,0 0,0 0,0 0,0 0,0 0,0 0,0 0,0 0,0 0,0 0,0 0,0 0,0 0,0 0,0 0,0 0,-24 0,0 0,0 0,0 0,0 0,-24 13,24-13,-24 0,24 0,1 0,-25 0,24 0,-24 0,24 0,0 0,0 0,0 0,24 0,-24 0,24 0,-24 0,0 0,24 0,0 0,0 0,0 0,-24 0,24 0,0 0,0 0,0 0,0 0,48-13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303 652,'46'0,"-92"0,46 0,0 0,0 0,0 0,23 0,-23 0,23 23,-23-23,23 0,-23 0,23 0,-23 23,23-23,46 23,-69-23,23 22,-23-22,23 0,-23 0,23 23,-23-23,0 0,23 0,-23 23,0-23,0 0,0 0,0 0,0 23,0-23,0 0,0 0,-23 23,23-23,0 0,-23 23,23-23,0 0,-23 0,23 22,0-22,-23 0,23 0,0 23,0-23,-23 0,23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474 664,'45'0,"-90"0,45 0,0 0,0 0,0 0,0 0,0 0,0 0,0 0,0 0,-23 0,23 0,-22 0,22 21,-23-21,23 20,0-20,-22 0,-1 21,23-21,0 0,-22 21,22-21,0 0,0 0,-23 20,23-20,0 0,0 0,0 0,0 0,0 0,0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336 646,'46'0,"-92"0,46 0,0 0,0 0,0 0,-23 0,23 0,0 0,0 0,0 0,0 0,23 0,0 0,-23 0,23 0,0 0,-23 0,23 0,0-16,-23 16,47 0,-47 0,23 0,-23 0,23 0,-23 0,0 0,23 0,-23 0,23 0,-23 0,0 0,0 0,0 0,23 0,-23 0,0-17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329 676,'44'0,"-88"-24,44 24,0 0,0 0,0 0,0 0,0 0,0 0,22 24,-22-24,22 49,-22-49,23 24,-23 25,22-25,-22 0,0 25,22-25,-22 73,0-73,22 25,-22-1,0 1,0-25,0 25,0-1,0-23,0 47,0-47,0 23,0 1,23-25,-23 0,0 1,0-25,0 24,0-24,0 24,0-24,0 0,0 0,0 24,0-24,0 0,0 0,0 0,0 0,0 0,22 0,-22 25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352 698,'45'0,"-90"0,45 0,0 0,0 0,0 0,0 0,0 0,0 0,0 0,0 0,0 0,0 0,0 0,0 0,23 0,-23 0,22 0,1 0,0 0,-23 0,22 0,1 0,0 0,-23 0,22 0,1 0,-23 0,0 0,23 0,-23 0,0 0,0 0,22 0,-22 0,0 0,0-13,0 13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352 692,'46'0,"-92"0,46 0,0 0,0 0,0 0,0 0,23 0,0 0,23-13,-46 13,23 0,0 0,0 0,0 0,-23 0,23 0,-23 0,23 0,0 0,-23 0,0 0,23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719 712,'48'0,"-96"0,48 0,0 0,0 0,0 0,0 0,-23 0,23 24,0-24,-24 24,0 0,24-24,-23 0,23 0,0 24,0-24,0 0,0 0,0 0,-24 0,24 0,0 0,0 0,0 0,0 0,0 0,0 0,0 0,24-48,-24 24,23 24,-23-24,24 24,-24 0,0-24,24 24,-24 0,0 0,0-24,0 24,0 0,0 0,0 0,0 24,0-24,23 24,-23 0,0 24,0-24,-23-1,23 1,0 0,0 0,0 0,0 0,0 0,0 0,0 0,0 0,0 0,0 0,0-24,0 24,0 0,0-24,0 0,0 23,0-23,23 0,-23 0,0 24,0-24,0 0,24 0,-24 0,24 24,-24-24,23 0,-23 0,0 0,24 0,-24 0,0 0,0 0,24 0,-24 0,0 0,0 0,0 0,0 0,0 0,0 0,23 0,-23 0,0 0,-23 0,-1 24,-23-24,23 0,-23 0,23 24,-47-24,23 0,25 0,-1 0,-23 0,23 0,0 0,24 24,-23-24,23 0,-24 0,24 0,0 0,0 0,0 0,0 0,0 0,0 0,0 0,0 0,0 0,0 0,0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440 692,'48'0,"-96"0,48 0,0 0,0 0,0 0,0 0,0 0,0 0,0 0,0 0,0 0,0 0,0 0,0 0,0 0,0 0,0 0,0 0,24 0,0 0,0 0,0 13,0-13,24 0,-24 0,25 0,-25 0,24 0,0 0,-24 0,24 0,24 0,-24 0,25 0,-49 0,0 0,0 0,0 0,-24 0,24 0,-24 0,0 0,24 0,-24 0,0 0,0 0,0 0,0 0,0 0,0 0,-24-13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445 729,'48'0,"-96"0,48 0,0 0,0 0,0 0,0 0,24 0,0 0,49 0,-49 0,0 23,24-23,0 0,-24 0,25 0,-25 0,24 0,-24 0,24 0,-24 0,1 0,-1 0,0 0,-24 0,24 0,-24 0,0 0,24 0,-24 0,0 0,0 0,0 0,0 0,0 0,0-23,0 23,-24 0,24-23,0 23,0 0,0 0,0 0,0-23,-24 23,24 0,0 0,0 0,0 0,0 0,24 0,-24 0,0 0,24 0,0 0,-24 0,24 0,0 0,-24 23,24-23,1 0,-1 23,-24-23,24 23,-24-23,0 0,0 23,0-23,24 0,-48 23,24 0,0-23,-24 23,0 0,24-23,-25 23,1-23,0 23,24-23,-24 23,24-23,-24 0,24 23,-24-23,24 0,0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1530 625,'49'0,"-98"0,49 0,0 0,0 0,0 0,-24 0,24 0,0 0,0 0,-24 0,24 0,-25 0,25 25,-48-25,48 24,-25 1,1-1,24 1,-24-1,0 1,24-1,-25 26,1-26,0 74,24-73,-25 24,25 0,-24 0,24 0,0 0,0 1,-24 72,24-73,0 1,0-1,0 0,0 0,0 0,0 0,0 25,0 24,0-73,0 24,0 0,0-25,-24 26,24-26,0 25,0 25,-25-50,25 50,-24-49,24 24,0-25,-24 25,0 1,-1-1,25-25,-24 1,0 24,24-25,-25 1,1 0,-24 48,48-48,-49-1,49-24,-24 25,-1-25,1 24,0-24,0 0,-1 0,25 0,-24 0,-25 0,25 0,24 0,-48-24,48 24,-25-25,25 25,0 0,-24-24,24 24,0 0,0-25,0 25,0 0,24-24,1-1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558 735,'47'0,"-94"0,47 0,0 0,0 0,0 0,0 0,0 0,0 0,0 0,0 0,0 0,0 0,0 0,0 0,0 0,0 0,0 0,0 0,0 0,0 0,0 0,0 0,0 0,0 0,0 0,0 0,0 0,0 0,0 0,0 0,0 0,0-24,0 24,0 0,0 0,0 0,23 0,-23 0,0 0,0 0,0 0,0 0,0 0,24 0,-24-23,0 23,23 0,-23 0,24 0,-24 0,0-24,23 24,1 0,-24 0,0 0,23 0,-23 0,24 0,-24 0,0 24,24-24,-24 0,23 0,-23 23,0-23,0 0,24 24,-24-24,0 23,0-23,23 24,-23-24,0 24,0-24,0 23,0-23,0 0,0 24,0-24,0 24,-23-1,23-23,0 24,-24-24,24 23,-23 1,23-24,-24 24,24-24,-24 23,24-23,-23 0,23 24,-24-24,24 0,-23 24,-1-24,24 23,-23-23,23 0,0 24,-24-24,24 0,0 0,-23 0,23 0,0 23,0-23,0 0,0 0,-24 0,24 0,0 0,0 0,0 0,0 0,0 0,0 0,0 0,0 0,0 0,0 0,0 0,24 0,-24 0,23 0,-23 0,47 0,-47 0,24 0,-1 0,1-23,-1 23,1 0,-24 0,24 0,-24 0,0 0,23 23,1-23,-24 0,0 0,23 0,-23 0,24 0,-24 0,0 0,23 0,-23 0,0 0,24 0,-24 0,0 0,23 0,-23 0,0 0,24 0,-1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627 690,'42'0,"-84"0,42 0,0 0,0 0,0 0,0 0,0 0,0 0,0 0,0 0,0 0,0 0,0 0,0-24,0 24,0 0,0 0,0 0,0 0,0 0,0 0,21 0,-21 0,0 0,0 0,0 0,0 0,0 0,0 0,-21 0,21 24,0 0,0-24,0 24,-21-24,21 24,0 0,0 0,-22-24,22 23,0 1,0-24,-21 24,21 0,0-24,0 24,0 24,0-24,0 0,0 0,0 0,0-24,0 24,0-24,0 24,0 0,0-24,0 23,21-23,-21 0,0 24,0-24,0 0,0 0,0 24,0-24,0 0,22 0,-22 24,0-24,0 0,0 0,21 24,-21-24,0 0,21 0,-21 24,0-24,0 0,21 0,1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732 671,'46'0,"-92"0,46 0,0 0,0 0,0 0,0 0,0 0,0 0,0 0,0 0,0 0,0 0,0 0,0 0,0 0,0 0,0 23,-23-23,23 0,0 23,-23-23,23 0,0 24,0-24,0 0,0 0,-23 0,23 0,0 23,0-23,0 0,0 0,0 0,0 0,0 0,0 0,0 0,0 0,0 0,0 0,0 0,0 0,0 0,0 0,0-23,0 23,0-24,0 24,0 0,0 0,0 0,0 0,23 0,-23 0,0 0,0-23,0 23,0 0,0 0,0 0,0 0,0 0,0 0,0 0,0 0,0 0,0 0,0 0,0 23,0-23,0 24,0-24,23 0,-23 23,0-23,0 23,0-23,0 23,0-23,0 23,0 1,0-24,0 0,0 23,0-23,0 0,0 23,0-23,0 0,0 23,0-23,0 0,0 0,0 23,0-23,0 0,0 0,0 0,0 0,0 0,23 0,-23 24,0-24,0 0,0 0,23 0,-23 0,0 0,0 0,23 0,-23 0,0 0,0 0,0 0,0 0,22 0,-22 0,0 0,0 0,0 0,0 0,0 0,0 0,0 0,0 0,0 0,0 0,0 0,23 23,-23-23,0 0,0 0,0 0,0 0,-23 0,1 0,22 0,-23 0,0 0,23 0,-23 0,0 0,23 0,0 0,-23 0,23 0,-22 0,22 0,0 0,0 0,-23 0,23 0,0 0,0 0,-23 0,23 0,0 0,0 0,0 0,0 0,0 0,0 0,0 0,0 0,-23-23,23 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390 250,'47'0,"-94"0,47 0,0 0,0-24,0 24,0 0,0 0,0 0,0 0,0 0,0 0,0 0,0 24,0-24,0 24,24-24,-24 24,0-24,0 25,0-1,23-24,-23 24,0-24,24 0,-24 0,0 24,0-24,0 0,0 0,24 0,-24 0,24 0,-24-24,0 24,24 0,-24 0,24-24,-24 0,0 24,0 0,24-25,-24 25,0 0,0 0,0-24,0 24,0 0,24 0,-24 0,0-24,0 24,0 0,0 0,0 0,0 0,0 24,-24 0,24 1,0 23,0 0,0-24,0 0,0 25,-24-25,24 24,0 0,0 49,-24-73,24 24,0-24,0 25,-24-25,24 0,-24 0,24 24,0-24,-24-24,24 25,0-25,-24 24,24-24,0 0,-23 24,-1-24,24 0,-48 0,48-24,-24 24,0 0,24-24,0 24,-24-25,24 25,0-24,24 0,-24 0,24 0,0 0,0 0,24 0,-25-1,49 1,-24 0,-24 24,24-24,-24 24,24-24,-24 24,0-24,23 24,-23-24,48-1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317 605,'46'0,"-92"0,46 0,0 0,23 0,0 0,24 0,-47 0,23 0,0 0,0 0,1 0,-1 0,0 0,-23 0,23 0,-23 0,70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656 710,'44'0,"-88"0,44 0,0 0,0 0,-23-24,23 24,0 0,0 0,0 0,0 0,0 0,0 0,0 0,0 0,0 0,0-24,0 24,0 0,0 0,0 0,0 0,0 0,0 0,0 0,0 0,0 0,0 0,0 0,0 0,0 0,0 0,0 0,0 0,0 0,0 0,0 0,0 0,0 0,0 0,0 0,0 0,0 0,23 0,-23 24,0-24,0 24,22 0,-22 0,22-24,-22 24,0-24,0 24,22-24,-22 24,0 0,0-24,0 24,23-24,-23 24,0 0,0-24,0 24,0 0,22-24,-22 24,0 0,0 1,0-1,0-24,0 24,0-24,0 24,-22-24,22 24,0 0,0-24,0 24,0-24,-23 24,23-24,0 0,0 24,0-24,-22 24,22-24,0 0,0 24,-22-24,22 0,0 24,-22-24,22 24,0-24,-23 0,23 0,0 24,0-24,-22 0,22 0,0 0,0 0,0 24,0-24,0 0,0 0,0 0,0 0,0 0,0 0,0 0,-22 0,22 0,0 0,0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822 712,'47'0,"-94"0,47 0,0 0,0 0,0 0,0 0,0 0,0 0,0 0,0 0,-23 24,23-24,-24 0,24 0,0 23,0-23,0 0,0 0,0 0,0 0,-23 0,23 0,0 0,0 0,0 0,0 0,0 0,0 0,0 0,0 0,0 0,0 0,0 0,0 0,0-23,23 23,-23 0,0-24,0 24,0 0,0 0,0-23,0 23,0 0,24 0,-24 0,0-24,0 24,0 0,0 0,0 0,0 0,0 0,0 0,0 0,0 0,0 0,0 0,0 0,0 0,0 0,0 0,0 0,0 0,0 24,0-24,0 47,0-24,23 24,-23-23,0-24,0 23,0 25,0-25,0-23,0 24,0-1,0-23,0 24,0-24,0 0,0 23,0-23,0 0,0 0,0 24,0-24,0 0,0 23,0-23,0 0,0 0,0 0,0 0,0 0,0 0,0 24,0-24,0 0,0 0,0 0,0 0,0 0,0 0,0 0,0 0,0 0,0 0,24 0,-24 23,0-23,23 0,-23 0,23 0,-23 0,0 0,24 0,-24 0,0 0,23 0,-23 0,0 0,0 0,0 0,23 0,-23 0,0 0,0 0,0 0,0 0,0 0,0 0,0 0,24 0,-24 0,0 0,0 0,-24-23,1 23,0 0,-1 0,24 0,-46 0,22 0,-23 0,1 0,22 0,24 0,-23 0,23 0,-23 0,23 0,0 0,-24 0,24 0,0 0,0 0,0 0,-23 0,23 0,0 0,0 0,0 0,0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927 1329,'47'0,"-94"0,47-24,0 24,0 0,0-24,0 24,0 0,0 0,-24-24,24 24,0 0,0 0,-23-24,-1 24,24 0,0 0,-24 0,1 0,-1 0,1 0,-1 0,24 0,0 0,-23 0,23 24,0-24,-24 0,24 0,-23 24,23-24,0 0,0 24,-24-24,24 0,0 48,0-48,0 0,0 25,0-25,0 24,0-24,0 24,0-24,0 0,0 24,0-24,24 24,-24-24,0 0,0 25,0-25,0 0,23 24,-23-24,0 0,0 0,24 0,-24 0,0 0,23 0,-23 0,24 0,-24-24,23 24,1-25,-24 25,23-24,-23 0,24 24,0-24,-24 0,23-1,-23 1,24 0,-24 0,23-24,1-25,-1 49,-23 0,0-25,24 25,-24 0,0 0,0-25,23 25,-23-24,0 48,0-24,24-1,-24 1,0 24,0-24,0 0,0 0,0 24,23-25,-23 25,0 0,0 0,0-24,0 24,0 0,0 0,0 0,0 0,0 0,0-24,0 24,0 0,0 0,0 0,0 0,0 0,0 24,0-24,-23 49,23-25,0 0,0 0,0 0,-24 25,24-25,0 0,-23 49,23-49,0 0,0 0,-24 49,24-49,0 0,0 0,0 1,0-1,0 0,0-24,0 24,0 0,0-24,-23 24,23 1,0-25,0 0,0 0,0 24,0-24,0 24,0-24,23 0,-23 0,0 0,0 0,0 0,24 0,23-24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669 696,'48'0,"-96"0,48 0,0 0,0 0,0 0,0 0,0 0,0 0,0-24,24 24,-24 0,0 0,0 0,0 0,0 0,0 0,0 0,0 0,0 0,0 0,-24 24,24-24,0 24,0 1,0-25,0 24,0-24,24 24,-24 0,0 1,0-25,0 0,0 24,0-24,0 0,0 0,0 24,0-24,0 0,0 0,24 0,-24 0,0 0,25 0,-25 0,0-24,24 24,-24-24,24 24,-24-25,24 1,-24 24,0-24,24 0,-24-1,25 25,-25-24,0 24,0 0,0 0,0-24,0 24,0 0,0 0,0 0,0 0,0 0,0 0,0 0,0 0,0 0,24 24,-24-24,0 24,0-24,0 25,0-1,0 0,0 49,0-49,0 49,0-49,0 0,0 25,0-25,0 0,24 25,-24-25,0 48,0-23,0-1,0-23,0 23,0-24,-24 25,24-25,0 0,-24 25,24-1,0-48,-25 24,25-24,0 25,0-25,-24 0,24 24,-24-24,24 0,-24 0,0 0,24 0,0-24,-25 24,25 0,0 0,0 0,-24-25,24 25,-24-24,24 24,0-24,0 24,0 0,0-24,0 24,0-25,24 25,-24-24,0 24,24-24,-24 24,25-24,-1 0,24-1,-24 1,1 24,-1-24,0 24,24-24,-23 24,-1-25,0 25,0 0,25-24,-25 24,0 0,0 0,0 0,25 0,-25-24,0 24,0 0,0 0,1 0,-1 0,-24 24,24-24,-24 0,24 0,0 0,-24 0,25 0,-25 0,24 0,0 0,-24 0,0 0,24 0,-24 0,0 0,0 0,24 0,-24 0,0 0,0 0,0 0,0 0,25 0,-25 0,0 0,0 0,0 0,0 0,0 24,0-24,0 0,0 0,0 0,24 0,-24 0,0 0,0 0,0 0,0 0,0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714 769,'46'0,"-92"0,46 0,0 0,0 0,0 0,0 0,0 0,0 0,0 0,0 0,0 0,0 0,0 0,0 24,-23-24,23 0,0 23,-24-23,24 0,0 0,0 0,0 0,0 0,0 0,0 24,0-24,0 0,-23 0,23 0,0 0,0 0,0 0,0 0,0 0,0 0,0 0,23-24,-23 24,0-23,0 23,0 0,24 0,-24-24,0 24,0 0,0 0,0-23,0 23,23 0,-23 0,0 0,0 0,0 0,0 0,0-24,0 24,0 0,0 0,0 0,0 0,0 24,23-24,-23 0,0 23,0-23,23 24,-23-24,0 23,0-23,0 24,0-1,0-23,0 24,0-1,0-23,0 47,0-47,0 47,0-47,0 24,0-24,0 0,0 23,0-23,0 0,-23 24,23-24,0 0,0 0,0 0,0 23,0-23,0 0,0 0,0 0,0 0,23 0,-23 0,0 0,0 24,0-24,0 0,24 0,-24 0,0 0,23 0,-23 0,0 0,0 0,0 0,23 0,-23 0,0 0,0 0,0 0,24 0,-24 0,0 0,0 0,0 0,0 0,0 0,0 0,0 23,0-23,0 0,0 0,0-23,-24 23,1 0,0 0,-1 0,1 0,0 0,-24 0,47 0,-23 0,0 0,-1 0,24 0,-23 0,23 0,-23 0,23 0,0 0,0 0,0 0,0 0,-24 0,24 0,0 0,0 0,0 0,0 0,0 0,0 0,0 0,-23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689 715,'45'0,"-90"-23,23 23,22 0,0 0,0 0,0 0,0 0,0 0,0 0,0 0,0 0,0 0,0 0,0 0,0 0,0 0,0 0,0 0,0 0,0 0,0 0,0-24,0 24,0 0,0 0,0 0,0 0,0 0,0 0,0 0,0 0,0-23,0 23,0 0,0 0,0 0,0 0,0 0,0 0,0 0,0 0,0 0,0-24,22 24,-22 0,0 0,0 0,0 0,23 0,-23 0,0 0,22 0,-22 24,0-24,0 0,23 0,-23 23,0-23,0 24,0-24,0 23,0 24,0-47,0 24,-23-24,23 47,-22-24,22-23,-23 24,23-1,-22-23,22 24,-23-1,1 1,-1-24,23 0,0 23,-22-23,22 0,-23 0,23 24,0-24,0 0,0 0,-22 0,22 0,0 0,0 0,0 23,0-23,0 0,0 0,0 0,0 0,0 0,0 0,0 0,0 0,0 0,0 0,22 0,-22 0,23 0,-1 0,-22 0,23 0,-23 0,0 0,22 0,-22 0,23 0,-23 0,0 0,22 0,-22 0,0 0,0 0,23 0,-23 0,0 0,0 0,0 0,0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940 962,'49'0,"-98"0,49 0,0 0,0 0,0 0,0 0,0 0,0 0,0 0,0-25,0 25,0 0,0 0,0 0,-25 0,25 0,0 0,0 0,0 0,0 0,0 0,0 0,0 0,0 0,0 0,0 0,0 0,0 0,0 0,0 0,0 0,0 0,0 0,0 0,0 0,0 0,0 0,0 0,0 0,0 0,0 0,0 0,0 0,0 0,0 0,0 0,0 0,0 0,0 0,0 25,0-25,-24 25,24-25,0 24,0 1,0 0,-25-1,25 1,0-1,0 1,-25 49,25-49,0-1,0 25,-25-24,25 0,0 24,0-24,-24 49,-1-50,25 25,0-24,-25 0,25 24,0-24,-25 48,25-23,-24-26,24 50,0-24,0 23,-25-48,25 49,0-49,0-1,0 1,0 24,0-24,0 24,0-24,0-1,0 1,0 0,0-25,0 24,0 1,0-1,0 1,0 0,0-1,0 1,0-25,0 25,0-1,0-24,0 49,0-24,0 0,0-1,0 1,0 0,0-25,0 24,25 1,-25 0,0-1,0 1,0-25,0 24,0-24,0 25,0-25,0 49,0-49,0 25,0-25,0 25,0-25,-25 0,25 24,0-24,0 0,0 0,0 0,0 0,0 25,0-25,0 0,0 0,0 0,0 0,0 0,25 0,-25 0,0 0,0 0,0 24,0-24,0 0,0 0,24 0,-24 0,0 0,25 0,0 0,-25 0,25 0,-1 0,1 0,0 0,0 0,-1 0,26 0,-1 0,-24 0,0 0,24-24,-24 24,0 0,24 0,-24 0,-1 0,1 0,0 0,24 0,-24 0,25 0,-1 0,-24 0,-1 0,1 0,0 0,0 0,-1 0,1 0,0 0,0 0,-1 24,1-24,-25 0,25 0,-1 0,1 0,-25 0,25 0,0 25,-1-25,-24 0,25 0,0 0,-25 25,25-25,-1 0,1 0,0 24,-1-24,1 0,25 25,-26-25,1 0,0 0,0 25,-1-25,26 0,-26 0,1 0,0 24,0-24,-1 0,1 0,0 0,-1 25,1-25,0 0,0 0,24 25,-24-25,0 0,-1 0,1 0,0 0,24 0,-24 24,0-24,-1 0,26 0,-25 0,24 0,-24 0,24 0,-24 0,24 0,-24 0,49 0,-24 0,-26 0,1 25,25-25,-26 0,1 0,25 0,24 0,-50 0,1 0,25 0,-26 24,1-24,25 0,-26 0,1 25,24-25,1 25,24-25,-24 0,-26 24,26-24,-26 0,26 0,24 25,-49-25,24 0,-24 25,24-25,-24 0,25 0,-26 0,1 24,25-24,-26 0,26 0,24 0,-49 25,24-25,-24 0,24 0,-24 0,24 0,-24 24,25-24,-1 0,1 0,-26 0,26 0,-26 0,75 0,-74 0,0 0,24 0,-24 0,0 0,-1 0,26 0,-25 0,24 0,-24 0,0 0,-1 0,1 0,49 0,-49 0,24 0,-24 0,25 25,-1-25,-24 0,49 0,-49 0,-1 0,1 0,24 0,-24 0,0 0,0 0,-1 0,1 25,0-25,0 0,-1 0,1 0,24 0,1 0,-1 0,-24 24,0-24,49 0,-49 0,-1 0,1 0,0 0,0 0,-1 0,1 0,0 0,24 0,-24 0,0 0,-1 0,1 0,0 0,0 0,-1 0,-24 0,50 0,-25 0,-1 0,1 0,0-24,-1 24,1 0,-25 0,25 0,-25 0,25 0,-1 0,-24-25,0 25,25 0,-25 0,25 0,-25 0,25-25,-25 25,24 0,-24 0,25-24,-25 24,25 0,-25 0,0-25,24 25,-24-24,25 24,-25-25,25 0,-25 1,25-1,-25 25,0-25,24 1,-24-1,0 1,25-1,-25-24,0 24,0 0,0 1,0-1,0 0,25-24,-25 0,0 24,0-73,0 73,0 1,0-1,0-24,0 24,0 0,0 1,0-1,0-24,0 24,0 1,0-1,0 25,0-49,0 24,0 0,0 1,0-1,0 1,0-26,0 26,25-1,-25 0,0 1,0-1,0 0,0-24,0 25,0-1,0 0,0 1,0-1,0 0,0 1,24-1,-24 1,0-1,0 25,0-25,0 1,0-1,0 0,0 1,0-1,0 0,0 1,0-1,0 1,0-1,0 0,0 1,0-1,-24 0,24 25,0-24,0-1,0 1,0-1,0 25,0-25,-25 1,25-1,0 0,0 25,0-24,0-1,0 25,0-25,-25 1,25-1,0 25,0-24,0-1,0 25,-25-25,25 25,0-24,0 24,0-25,-24 0,24 1,0 24,0-25,-25 25,25-24,0 24,0 0,0-25,-25 25,25 0,0-25,0 25,-25-24,25 24,-24-25,24 25,-25-25,25 25,0 0,-25-24,25 24,-24-25,24 25,0 0,-25-25,25 25,-25 0,25 0,-25-24,1 24,24-25,0 25,-25 0,25 0,-25-24,25 24,-25 0,25 0,-24 0,24-25,-25 25,0 0,1 0,24-25,-25 25,25 0,-25 0,0 0,25 0,-24 0,-1 0,25-24,-50 24,50 0,-49 0,24 0,1 0,-1 0,-25-25,26 25,-1 0,0 0,0 0,-24 0,24 0,1 0,-1 0,-49 0,49 0,0-25,-49 25,49 0,-24 0,24 0,0 0,-24-24,24 24,0 0,-24 0,24 0,-24 0,24-25,-24 25,24 0,-24 0,24 0,-25-24,26 24,-1 0,-25 0,26 0,-26-25,26 25,-1 0,-25 0,26 0,24 0,-25 0,-25-25,26 25,-1 0,0 0,1 0,-26 0,25 0,1-24,-26 24,-24 0,49 0,1 0,-26 0,25 0,1 0,-1 0,0 0,0 0,-24 0,24 0,1-25,-1 25,-25 0,1 0,24 0,-24 0,24 0,0 0,-24 0,24 0,0 0,-24 0,24 0,-24 0,24 0,-24 0,24 0,-49 0,24 0,1 0,24 0,0 0,-24 0,24 0,-24 0,24 0,-49 0,49 0,0 0,-49 0,49 0,1 0,-1 0,0 0,0 0,1 0,-26 0,1 0,24 0,25 0,-25 0,1 0,-1 0,-25 25,26-25,-26 0,26 0,-1 0,0 0,0 0,25 0,-24 0,-1 0,0 0,-24 0,24 0,-24 0,24 0,0 0,0 0,1 0,-1 0,0 0,0 0,1 24,-26-24,1 0,24 0,0 0,-24 0,-1 0,26 0,24 0,-25 25,-49-25,49 0,0 0,-24 0,49 0,-25 0,1 0,-1 0,0 0,25 0,-25 0,25 0,-24 0,-1 0,0 0,25-25,-25 25,25 0,-24 0,24 0,-25 0,25 0,0 0,-25 0,25 0,-24 0,24 0,-25 0,25 0,-25 0,25 0,-25 0,25 0,-24-24,-1 24,25 0,0 0,-25 0,0 0,25 0,0 0,0 0,-24 0,24 0,-25 0,25 0,0 0,-25 0,25 0,-24 0,24 0,-25 0,0 0,25 24,-25-24,25 0,-24 0,24 0,-25 0,0 0,25 0,-25 25,-24-25,24 0,1 0,-1 25,0-25,0 0,1 0,-1 0,0 24,-24-24,49 0,-25 0,0 0,1 25,24-25,-25 0,25 0,-25 0,25 0,0 0,-25 0,25 0,0 0,0 0,-24 0,24 0,0 0,0 0,0 24,0-24,0 0,0 0,0 0,-25 0,25 0,0 0,0 0,0 0,0 0,0 0,-25 0,25 0,0 0,0 0,0 0,-25 0,25 0,0 25,-24-25,24 0,0 0,0 0,-25 0,25 0,0 25,0-25,-25 0,25 0,0 0,0 0,0 0,0 0,0 0,-24 0,24 0,0 24,0 1,0-25,-25 25,25-25,0 0,0 24,0-24,0 25,0-25,0 0,-25 24,25-24,0 25,0-25,0 25,-25-1,25-24,0 0,0 0,0 25,0-25,0 0,0 0,0 0,0 25,0-25,0 0,0 0,0 0,25 24,25-24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10520 3037,'49'0,"-98"0,24 0,25 0,0 0,-25 0,0 0,1 0,-1 0,0 0,0 0,1-24,-26 24,1 0,-1 0,25 0,-24 0,24 0,-24-25,24 25,-124 0,100 0,-1 0,1 0,-25-24,24 24,1 0,-26 0,26 0,-25 0,24 0,-24 0,24 0,-24-25,25 25,-26 0,26 0,-1 0,1 0,-149-25,173 25,-24 0,-1 0,25 0,-24 0,-1 0,-24-24,25 24,-1 0,25 0,-74-25,75 25,-100 0,74 0,1 0,-25-25,49 25,-74 0,74 0,-24-24,24 24,-49 0,49 0,-49-25,49 25,-25 0,1 0,24-24,-24 24,-1 0,25 0,1-25,-1 25,0 0,-24 0,24 0,0-25,0 25,1 0,-1 0,-25-24,26 24,-1 0,0 0,0 0,1 0,-26-25,1 25,24 0,0 0,0 0,-24-24,24 24,0 0,1 0,-1 0,0-25,0 25,1 0,-1 0,0 0,-49 0,49-25,0 25,1 0,-1 0,0 0,-24 0,-1 0,25 0,1 0,-1-24,-25 24,26 0,-1 0,-25 0,26 0,-1 0,-49 0,49 0,-25 0,25 0,-24 0,24 0,-24-25,24 25,-49 0,24 0,1 0,24 0,-74-24,25 24,24 0,-49 0,50 0,-26-25,26 25,24 0,-24 0,24 0,-25 0,1 0,24 0,-24 0,24 0,-25 0,26-25,-26 25,1 0,24 0,-25 0,1 0,24 0,-24 0,-1 0,-24 0,24 0,26 0,-26 0,25 0,-24 0,24 0,-24 0,24 0,0 0,0 0,-24 0,-25 0,-1 0,51 0,-1 0,0 0,0 0,1 0,-1 0,-49 0,49 0,0 0,0 0,1 0,-51 0,51 0,-1 0,0 0,0 0,-24 0,49 0,-25 0,0 0,1 0,-1 0,0 25,0-25,-24 0,49 0,-25 0,0 0,1 0,-1 0,0 0,0 0,1 0,-1 0,0 0,25 0,-25 0,-24 0,24 0,25 0,-25 0,1 0,-1 0,0 0,0 0,25 0,-24 0,-1 0,0 0,0 25,1-25,-1 0,-25 0,26 0,-1 0,0 0,0 0,1 0,24 0,-25 0,0 0,25 0,-25 0,1 0,24 0,-50 0,50 0,-25 0,1 24,-1-24,0 0,25 0,-25 0,1 0,-1 0,0 0,25 0,-25 0,1 0,-1 0,25 0,-25 0,0 0,1 0,24 0,-25 0,0 0,0 25,25-25,-24 0,-1 0,25 0,-25 0,0 0,1 0,24 0,-25 0,25 0,-25 0,0 0,25 0,-24 0,24 0,-25 0,0 0,25 0,-49 0,49 0,-25 0,0 0,0 0,1 0,24 0,-25 0,0 0,25 0,0 0,-25 0,25 0,-24 0,24 0,-25 0,25 0,0 0,-25 0,25-25,0 25,0 0,-25 0,25 0,0 0,0 0,-24 0,24 0,0 0,0 0,0-24,-25 24,25 0,0 0,0 0,-25-25,25 25,0 0,0 0,0 0,0-25,0 25,0 0,0-24,0 24,0-25,-25 25,25-25,0 25,0-24,0-1,0 1,0-1,0 0,0 1,0-1,0 25,0-24,0-1,0 0,0 1,0-1,0 25,0-49,0 49,0-25,0 1,-24-26,24 26,0 24,0-25,0 1,0 24,0-25,0 0,0 25,0-24,0-1,0 1,-25-1,25 0,0 1,0-1,0 25,0-25,0 1,0-1,0 1,-25-1,25 0,0 25,0-24,0-1,0 1,0 24,0-25,0 0,0 1,0-1,0 25,0-49,0 49,0-25,0 1,0-26,0 50,0-24,25-1,-25 1,0-1,0 25,0-25,0 25,0-24,0-1,0 1,0 24,0-25,0 25,25-25,-25 25,0-24,0 24,0 0,0-25,0 0,0 25,0-24,0 24,0 0,0-49,0 49,0-25,0 0,0 1,24 24,-24-25,0 25,0-24,0 24,0-25,0 0,0 25,0 0,0-24,0 24,25-25,-25 0,0 1,0 24,0 0,0-25,0 25,0-24,0 24,0-25,25 0,-25 1,0 24,0-25,25 25,-25 0,0-24,0 24,0 0,0 0,24-25,-24 25,0 0,0 0,25-25,-25 25,0 0,0 0,25 0,-25-24,0 24,25 0,-1-25,-24 25,0 0,25 0,-25 0,25 0,0-24,-1 24,1 0,0 0,0 0,-1 0,26 0,-25 0,-1 0,26 0,-25 0,-1 0,26 0,-25 0,-1 0,1 0,25 0,-26 24,1-24,25 0,-26 0,26 0,-1 0,1 0,-25 0,24 0,-24 25,0-25,24 0,-24 0,24 0,-24 0,0 0,24 0,-24 0,25 24,-26-24,26 0,-25 0,123 0,-49 0,-49-24,-26 24,26 0,49 0,0 0,-50 0,1 0,-25 0,24-25,1 25,-26 0,26 0,24 0,-24 0,-1 0,-24 0,24 0,1-24,-1 24,-24 0,74 0,-49 0,-1 0,1 0,24 0,25 0,-50 0,1 0,-25-25,74 25,-50 0,-24 0,24 0,1 0,-25 0,24 0,1 0,24-25,-25 25,-24 0,25 0,-1 0,1 0,-1 0,1 0,73-24,-73 24,-1 0,1 0,-1 0,50 0,-74 0,25-25,-1 25,-24 0,74 0,-74 0,74 0,-25-25,-24 25,-26 0,26 0,49 0,-50 0,1-24,-25 24,24 0,1 0,-26 0,75 0,-74-25,25 25,-1 0,-24 0,24 0,-24 0,25 0,24 0,0-24,-24 24,-26 0,26 0,-25 0,49 0,-25 0,-24 0,25 0,-26 0,26 0,-25 0,-1 0,26 0,-25-25,-1 25,26 0,-25 0,-1 0,1 0,25 0,-1 0,-24 0,24 0,1 0,-25 0,49 0,-49 0,-1 0,26 25,-25-25,-1 0,51 0,-51 0,26 0,24 0,-24 0,-26 0,1 0,0 0,0 0,-1 24,51-24,-51 0,26 0,-25 0,-1 0,26 25,-25-25,-1 0,51 0,-26 0,1 24,-26-24,1 0,25 0,-26 0,1 0,25 25,-26-25,1 0,74 0,-74 25,24-25,-24 0,0 0,0 0,49 0,-49 24,-1-24,1 0,25 0,-26 0,1 0,0 0,0 0,-1 0,1 0,0 0,0 0,-1 0,-24 0,25 0,0 25,24-25,-24 0,0 0,24 0,-24 0,0 0,-25 0,25 0,-1 25,-24-25,25 0,-25 0,25 0,0 0,-1 0,-24 0,25 0,0 0,-25 24,0-24,25 0,-25 0,0 0,24 0,-24 0,0 0,25 0,-25 0,0 0,25 0,-25 25,0-25,25 0,-25 0,0 0,0 0,24 0,-24 0,0 0,0 0,0 0,25 24,-25-24,0 0,0 0,25 0,-25 0,0 0,25 25,-25-25,0 0,0 0,24 0,-24 0,0 25,25-25,-25 0,0 0,0 0,0 24,25-24,-25 0,0 0,0 25,0-25,25 0,-25 24,0-24,0 25,0-25,24 25,-24-1,0 1,0-25,0 24,25 1,-25-25,0 25,0-1,0 1,25 0,-25-1,0 1,0 24,0-24,0-1,0 1,0-1,0 1,0 0,0-1,0 1,0 0,0 48,0-48,0 0,0 48,0-48,0 0,-25-1,25 1,0 49,-25-25,25 25,0-50,0 1,-24 0,24 24,0-25,-25 1,25 0,0-1,0 1,0 24,0-24,-25-1,25 1,0 0,0-1,0 1,0-1,-25 1,25 0,0-1,0-24,0 25,0-25,0 24,0 1,0 0,-24-25,24 24,0-24,0 25,0-25,0 25,0-25,0 24,0-24,0 0,0 25,0-25,0 24,0-24,0 25,0-25,-25 25,25-25,0 0,0 24,0-24,0 0,0 0,0 25,0-25,0 0,0 0,0 24,0-24,0 0,0 25,0-25,0 0,0 0,0 0,0 25,0-25,-25 0,25 0,0 24,0-24,0 25,0-25,0 0,0 25,0-1,0-24,-25 0,25 25,0-25,0 24,0-24,0 0,0 25,0-25,0 0,0 0,0 25,0-25,-24 0,24 24,0-24,0 0,0 0,0 25,0-25,0 0,0 0,0 24,0-24,0 0,0 0,0 0,0 25,0-25,0 0,0 0,0 0,0 0,0 0,0 0,0 0,0 25,0-25,0 0,-25 0,25 0,0 0,0 0,0 24,0-24,0 0,0 0,0 0,0 25,0-25,0 0,0 0,0 0,0 24,0-24,0 0,0 0,0 25,0-25,0 0,0 0,-25 0,25 0,0 25,0-25,0 0,0 0,0 0,0 0,0 0,0 24,0-24,0 0,0 0,0 0,0 0,0 0,0 0,0 0,0 0,0 25,0-25,0 0,0 0,0 0,0 0,0 0,0 0,0 0,0 0,0 0,0 0,0 0,0 0,0 0,0 25,0-25,0 0,0 0,0 0,0 0,0 0,0 0,0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190 1411,'50'0,"-100"0,50 0,0 0,0 0,0 0,0 0,0 0,0 0,0 0,0 0,0 0,0 0,0 0,0 0,0 0,0 0,0 0,0 0,0 0,0 0,0 0,0 0,0 0,0 0,0 0,0 0,0 0,0 0,0 0,0 0,0 0,0 0,0 0,0 0,0 0,0 0,0 0,0 0,0 0,0 0,0 0,0 0,0 0,0 0,0 0,0 0,0 0,0 0,0 0,0 0,0 0,0 0,0 0,0 0,0 0,0 0,0 0,0 0,0 0,25 0,-25 0,0-24,0 24,0 0,0 0,0 0,0-25,0 25,0 0,0 0,0-24,0 24,0 0,0-25,25 25,-25 0,0-24,0 24,0 0,0-25,0 25,24 0,-24-24,0 24,0-25,0 25,25-24,-25 24,0-24,0 24,25-25,-25 1,0-1,25 25,-25 0,0-24,0 24,24-25,-24 25,0 0,0-24,25 24,-25-25,0 25,25-24,-25 24,0-25,25 25,-25 0,0-24,24 24,-24-25,25 1,-25 24,25 0,-25-25,25 25,-1-24,-24-1,25 25,0-24,-25 24,25 0,-25-25,24 25,-24-24,25 24,0 0,-25-25,25 25,-25-24,24 24,-24 0,25-25,0 25,0-24,-1 24,1-25,0 25,24-24,-24-1,0 25,0-24,-1 24,26-25,-25 25,-1-24,1 24,0-25,24 1,-24 24,0-25,0 25,-1-24,26 24,-25-25,-1 25,1-24,0 24,0-25,-1 25,26 0,-25-24,24 24,-24-25,0 25,-1 0,26 0,-25-24,-1 24,1 0,0 0,24 0,-24 0,0 0,24 0,-24 0,25 0,-26 0,26 0,-25 0,24 0,25 24,-49-24,25 0,-26 0,26 25,-25-25,49 24,-25-24,-24 0,0 25,24-25,-24 24,25-24,-26 25,51-1,-51-24,26 25,-1-1,1-24,-25 25,24-1,-24-24,24 25,-24-1,25-24,-26 25,26-1,-25 1,-1-25,26 24,-25 1,-1-1,26 1,-25-1,-1 1,1-1,25 1,-26-1,1 1,0-1,24 1,-24-1,0 1,0-1,24 1,-24-1,0 1,-1-1,26 1,-25-1,24 25,-24-25,24 1,-24-1,0 1,24-1,1 25,-1-24,-24-1,25 1,-1 24,1-25,-1 1,-24-1,24-24,-24 25,0-1,24 1,26-1,-51 1,1-25,25 24,-26 1,26-25,-25 24,-1 1,26-25,-25 24,24 1,-24-25,24 24,-24 1,25-25,-1 24,50 1,-49-1,-1-24,-24 25,24-25,1 24,-25-24,24 0,1 25,-26-25,26 0,-1 24,-24-24,25 0,-1 0,1 25,-1-25,1 0,-1 0,25 0,-24 0,49 0,-50 0,1 0,-1 0,1 0,24 0,25 0,-49 0,-1 0,1-25,-1 25,25 0,-24 0,-1 0,1-24,-1 24,1 0,-1-25,26 25,-26 0,1-24,-1 24,25-25,-24 25,-1-24,-24 24,25-25,-1 25,1-24,-1-1,1 25,-26-24,26 24,-1-25,1 1,24-1,-24 1,-26-1,26 1,-1-1,1 1,-25-1,24 1,1-1,-1-24,1 25,-1-25,1 24,-26-24,75-24,-74 48,0-24,49 1,-24-26,-26 25,1 25,0-1,0 1,-1-1,1 1,25-50,-26 50,1 24,0-25,0-24,-1 49,-24-24,25-1,-25 25,25 0,-25-24,25 24,-25-25,24 25,-24 0,25-24,-25 24,0 0,25 0,-25-25,0 25,0 0,25 0,-25 0,0-24,0 24,24 0,1-49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4076 274,'49'0,"-98"0,49 0,0-24,0 24,0 0,0 0,25 0,-25 0,0 0,0 0,0 0,0 0,0 0,0 0,0 0,0 0,0 0,0 0,0 0,0 0,0 0,0 0,0 0,0 0,0 0,0 0,0 0,0 0,0 0,0 0,0 0,0 0,0 0,0 0,0 0,0 0,0 0,0 0,0 0,0 0,0 0,0 0,0 0,0 0,0 24,0-24,-25 0,25 0,0 25,0-25,-25 0,1 49,24-49,-25 24,25-24,-25 25,25-25,-24 24,24-24,-25 25,25-25,-24 24,24-24,-25 24,25-24,-25 25,25-25,-24 24,24-24,-25 0,25 25,0-25,-25 0,25 0,0 24,-24-24,24 0,0 0,-25 25,25-25,0 0,0 0,0 0,0 0,0 0,0 0,0 0,0 0,0 0,0 0,0 0,0 0,0-25,25 25,-25-24,24 24,-24-25,25 25,-25-24,25-1,-1 25,-24-24,25 24,0-24,-25 24,24-25,-24 25,0 0,25-24,-25 24,0 0,24 0,-24-25,0 25,0 0,0 0,0 0,0 0,0 0,0 0,0 0,0 0,0 0,0 25,-24-25,24 24,-25 1,1-1,-1 0,0 1,1-1,-26 1,26-1,-50 50,49-50,0 1,1-1,-1 0,0 1,1-1,-26 25,50-24,-24-25,24 0,-25 24,25-24,0 0,0 0,0 25,0-25,0 0,0 0,0-25,25 25,-1-24,1 24,0-25,-1 1,50-1,-49 1,0-1,-1 1,1 0,49-1,-49 1,-1-1,-24 25,25-24,0 24,-25-25,0 25,24-24,-24 24,25 0,-25 0,0 0,0 0,0 0,0 0,0 0,0 0,0 24,-25 1,1-25,24 24,-25 1,0-1,-24 25,49-25,-25 1,1-1,-1 1,0-1,25-24,-24 25,24-25,-25 24,25-24,0 0,0 0,0 0,-25 0,25 0,0 0,0 0,25 0,-25-24,25-1,-25 25,24-24,1-1,24-24,-24 25,-25 0,25-1,-1 1,1-1,0 1,-1 24,-24-25,25 1,-1 24,-24-25,0 25,0 0,25-24,-25 24,0 0,0 0,0 0,0 0,0 0,0 0,0 0,-25 24,1 1,-25-1,24 1,0-1,25 1,-24-25,-1 24,0-24,25 25,-24-25,24 0,0 24,-25-24,25 0,0 0,0 0,0 0,0-24,0 24,25-25,-1-24,-24 25,25-1,0 1,24-1,-49 1,25-1,-1 1,1 0,-25 24,0 0,0 0,0 0,0 0,24-25,-24 25,-24 25,24-25,0 24,-49 0,24 1,25 24,-25-25,-24 25,24-24,1-1,-1 1,0-1,1 0,-1 25,25-24,-25-25,1 24,24-24,0 25,0-25,0 0,0 0,-25 0,25 0,0 0,0 0,0 0,0 0,0 0,0 0,25 0,-25 0,0 0,0-25,24 25,-24 0,0 0,0-24,25 24,-25 0,0 0,0 0,0 0,0 0,0 0,0 0,-25 24,25 1,-24-25,-1 24,25 1,-25-1,1 0,-26 25,26-49,-1 25,1-1,-1 1,0-1,1-24,-1 25,0-1,1-24,-1 25,0-25,1 0,-1 24,25-24,-25 0,1 0,24 0,0 0,-25 0,25 0,0 0,0 0,0 0,0 0,0 0,0 0,0 0,25 0,-25 0,0-24,24 24,-24 0,0 0,0 0,25 0,-25 0,0 0,0 0,0 0,0 0,0 0,0 0,0 0,0 0,0 0,0 0,-25 0,25 24,-49 0,49-24,-25 25,25-25,-24 24,24-24,-25 0,0 25,25-25,-24 0,24 24,-25-24,25 0,-24 0,24 0,-25 0,25 25,0-25,0 0,-25 0,25 0,0 0,0 0,0 0,0 0,0 0,0 0,25-25,-25 25,0 0,25-24,-1 24,-24 0,25-25,-25 25,24-24,1 24,-25 0,0 0,25 0,-25-25,0 25,0 0,0 0,0 0,0 0,0 0,0 0,0 25,0-25,-25 24,0-24,1 25,-1-25,25 24,-24 1,-26-1,26 1,-1-25,0 24,25-24,-24 24,-1-24,25 0,0 0,-25 0,25 25,0-25,0 0,0 0,0 0,0 0,0 0,0 0,0 0,25-25,0 25,-1-24,-24 24,25 0,0 0,-25-24,0 24,0 0,0 0,0 24,-25-24,25 0,-49 24,49-24,-25 25,-24-1,-1 1,26-25,-1 24,-24-24,49 0,-25 25,-24-25,49 0,-25 24,25-24,0 0,-24 0,24 0,0 0,0 0,0 0,0 0,0 0,0 0,0 0,0 0,0 0,0 0,0 0,0 0,0-24,0 24,0 0,0 0,0 0,0 0,-25 24,25-24,-25 0,1 0,24 0,-25 0,0 25,1-25,-1 0,0 0,25 0,-49 24,49-24,0 0,-25 0,25 0,0 0,0 0,0 0,0 0,0 0,0 0,0 0,0 0,0 0,0 0,0 0,25-24,-25 24,0 0,0 0,25 0,-25 0,0 0,0 0,0 0,0-25,0 25,0 0,24 0,-24 0,0 0,0 0,-24 0,24 25,-25-25,25 0,-25 0,25 0,0 0,-24 0,24 0,-25 24,25-24,-25 0,25 0,0 0,0 0,0 0,0 0,0 0,-24 0,24 0,0 0,0 0,0 0,0 0,0 0,0 0,0 0,0 0,0 0,0 0,0 0,0 0,0 0,0 0,0 0,0 0,0 0,0 0,0 0,0 0,0 0,0 25,-25-25,25 0,-24 0,-1 0,25 0,-25 0,25 24,-24-24,24 0,-25 0,25 0,0 0,0 0,0 0,-25 0,25 0,0 0,0 0,0 0,0 0,0 0,-24 0,24 24,0-24,0 0,0 0,0 0,0 0,-25 0,25 0,0 0,0 0,-25 0,25 25,0-25,0 0,-24 0,24 0,0 0,0 0,-25 0,25 0,0 0,-25 24,25-24,0 0,0 0,0 0,-24 0,24 0,0 0,0 0,0 0,0 0,0 0,0 0,0 0,0 0,0 0,0 0,0 0,0 0,0 0,0 0,0 0,0 0,0 0,0 0,0 0,0 25,0-25,0 0,24 0,-24 0,0 0,0 0,0 0,0 0,0 0,0 0,0 0,0 0,0 0,0 0,0 0,0 0,0 0,-24 0,24 0,-50 24,26-24,-1 0,1 0,-50 25,24-25,26 0,-26 0,26 24,-26-24,26 0,-26 0,26 0,-1 0,0 25,1-25,-1 0,25 0,-24 0,24 0,0 0,0 0,-25 0,25 0,0 0,0 0,0 0,0 0,25 0,-25 0,24 0,1 0,-25 0,24 0,1 0,0 0,-1 0,1 0,-25 0,25 0,-1 0,1 0,-25 0,25 0,-25 0,24 0,-24 0,0 0,0 0,0 0,0 0,0 0,0 0,0 0,0 0,-49 0,24 0,1 0,-1 0,-24 0,-1-25,26 25,-1 0,1 0,-1 0,25 0,-25-24,1 24,24 0,0 0,-25 0,25 0,0 0,0 0,0 0,0 0,0 0,0 0,0 0,25 0,-25 0,24-25,1 25,0 0,-1 0,25 0,-24 0,0 0,-1 0,-24 0,25 0,0 0,-1 0,-24 0,0 0,0 0,25 0,-25 0,0 0,0 0,0 0,-25 0,1 0,-1 0,0 0,1 0,-1-24,0 24,-24 0,25 0,-1 0,25 0,-25 0,-24 0,49-25,-25 25,25 0,0 0,-24 0,24 0,0 0,0 0,0 0,0 0,0 0,24-24,1 24,24 0,-24-25,24 25,0 0,-24 0,24 0,1 0,-26 0,1 0,24 0,-24 0,0 0,-25 0,24 0,-24 0,25 0,-25 0,0 0,0 0,0 0,0 0,-49 25,49-25,-50 0,26 0,-1 0,0 24,-24-24,24 0,1-24,-1 24,0 0,1 0,-1 0,1 0,24 0,-25 0,25 0,0 0,0 0,0 0,0 0,0-25,0 25,25 0,-1 0,25-24,-24 24,24 0,-24 0,24 0,1 0,-26 0,26 0,-26 0,26 0,-26 0,1 0,24 0,-49 0,0 0,25 0,-25 0,0 0,0 0,0 0,-25 24,1-24,-1 0,-24 0,24 25,-24-25,-1 0,1 0,0 0,-1 0,26 0,-50 0,25 0,24 0,0 24,25-48,-24 24,24 0,-25 0,25 0,0 0,0 0,0 0,0 0,0 0,49 0,-24 0,24 0,0 24,1-24,-26 0,1 0,0 0,-1 0,-24 0,25 0,-25 25,0-25,0 0,0 0,-25 0,1 0,-1 24,-24-24,24 0,-24 0,0 0,-50 0,25 0,-25 0,50 0,0 0,-1 0,1 0,0 0,24 0,1 0,-1 0,0 0,1 0,24-24,-25 24,25 0,0 0,0 0,0 0,0 0,25 0,-1 0,26 0,-26 0,26 0,-1 0,0 0,50 0,-75 0,26 0,-1 0,0 0,-24 24,0-24,-1 0,1 0,0 0,-25 0,0 0,24 0,-24 0,0 0,0 0,0 0,0 0,-24 0,-1 0,0 25,1-25,-50-25,49 25,0 0,1 0,-50-24,74 24,-25 0,25 0,-25 0,25 0,0-25,0 25,0 0,0 0,0 0,0 0,0 0,25 0,0 0,-1 0,1 0,0 0,-1 0,26 0,-1 0,-24 0,-1 0,1 0,-25 0,25 0,-25 0,24 0,-24 0,0 0,0 0,0 0,0 0,0 0,0 0,0 0,-24 0,24 0,-25 0,0 0,1 0,-1 0,0 0,-24 0,24 0,25 0,-24 0,24 0,0 0,0 0,0 0,-25 0,25 0,0 0,0 0,0 0,25 0,-25 0,24 0,1 0,0 0,24 25,-24-25,-1 0,1 0,0 0,24 0,-49 24,24-24,-24 0,25 0,0 0,-25 0,0 25,0-25,0 0,0 0,-25 0,0 0,1 24,-1-24,1 0,-1 0,-24 0,24 0,-49 0,49 0,-24 0,24 0,25 0,-24 0,-1 0,25 0,0 0,0 0,-25-24,25 24,0 0,0 0,0 0,0 0,50 0,-26 0,26 24,-26-24,26 0,-26 0,26 0,-26 0,1 0,0 25,24-25,-49 0,24 0,-24 0,25 0,-25 0,0 0,0 0,0 0,-25 0,25 0,-73 0,48 0,-49 0,49 0,-24 0,24 0,-24-25,24 25,-24 0,0 0,49-24,-25 24,0 0,25 0,-24 0,24 0,0 0,0 0,0-25,0 25,0 0,24 0,26 0,-26 0,26 0,-26 0,26 0,24 25,-25-25,25 0,-49 0,-1 0,25 0,-24 0,-25 0,0 0,25 0,-25 0,0 0,0 0,-25 0,0 0,1 0,-25 0,24 0,0 0,-24-25,24 25,-24 0,24 0,1-24,-1 24,25 0,-25 0,1 0,24-25,-25 25,25 0,0 0,0 0,25 0,-25 0,24 0,1-24,0 24,24 0,-24 24,-1-24,1 0,0 0,-1 0,-24 0,25 0,-25 0,25 0,-25 0,0 0,0 0,0 0,0 0,-25 0,-24 0,-75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622 670,'0'-23,"0"23,0 0,0 0,0 0,0-24,0 24,0 0,-24 0,24 0,0 0,0-23,-23 23,23 0,0 0,-24 0,0 0,24 0,-23 23,23-23,-24 0,24 0,0 0,-23 24,23-24,-24 23,24-23,-23 0,23 23,0-23,-24 24,24-1,-23-23,23 47,0-47,0 23,-24-23,24 23,0-23,0 23,0-23,0 24,24-1,-24-23,0 0,0 0,0 23,0-23,0 0,0 0,0 0,0 0,0 0,23 0,1 0,-1-23,1 23,-1-23,1-24,-1 1,1 46,0-47,-24 24,0 23,23-24,-23 24,0 0,0-23,0 23,0 0,24 0,-24-23,0 23,0 0,0 0,0 0,0 0,0-24,0 24,0 0,0 0,0 0,0 0,0 0,0 24,0-24,0 23,0-23,0 23,0-23,0 47,0-47,0 23,0 1,0-24,0 23,0 0,23-23,-23 23,0 1,0-24,24 23,-24-23,0 0,0 23,0-23,23 0,-23 0,24 24,-24-24,0 0,23 0,-23 0,47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369 290,'47'0,"-94"0,47 0,23 22,-23-22,24 0,-1 0,-23 21,23-21,1 0,-1 22,0-22,1 0,-24 22,23-22,0 0,-23 0,23 21,-23-21,0 0,24 0,-24 0,0 0,23 22,-23-22,0 0,0 0,0 0,0 0,0 0,0 0,0 0,-23-22,-1 22,24 0,-23-21,0 21,0-22,-1 22,24 0,-23-22,0 22,23-21,-24 21,24 0,0 0,0 0,0 0,0 0,0 0,0 0,0 0,0 0,24 0,-1 0,-23 21,23-21,1 0,-24 22,23-22,23 22,-22-22,-24 21,23-21,0 22,-23-22,0 0,24 0,-24 21,0-21,0 0,0 0,0 0,0 0,0 0,0-21,-24 21,24 0,-46-22,22 1,1 21,0-22,0 22,-1-22,24 22,-23-21,23 21,-23 0,23 0,0-22,0 22,0 0,0 0,-24 0,24 0,0 0,0 0,24 0,-24 0,23 22,0-22,-23 0,24 21,-24-21,23 0,0 22,0 0,-23-22,24 0,-24 21,23-21,-23 0,0 0,0 0,23 22,-23-22,0 0,0 0,0 0,0 0,0 0,0 0,0 0,0 0,0 0,0 0,0 0,0 0,-23-22,0 22,23 0,-24-21,1 21,23-22,0 22,-23 0,23 0,0 0,0 0,0 0,0 0,0 0,0 0,0 0,0 0,23 0,-23 22,23-22,-23 0,0 21,24-21,-24 0,0 0,23 22,-23-22,0 0,0 0,23 21,-23-21,0 0,0 0,0 0,0 0,0 0,0 0,0 0,0 0,0 0,0 0,0 0,0 0,0 0,0 0,0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2657 1036,'49'0,"-98"0,49 0,0 0,0 0,0 0,-24-24,24 24,-25 0,1 0,24-24,-25 24,0 0,25-24,-24 24,-1 0,1-25,-1 1,1 24,24-24,-25 24,0-24,25 24,-24 0,24-24,0 24,-25 0,25 0,0 0,0-25,-24 25,24 0,0 0,0 0,0 0,0 0,0 0,0 0,0 0,0 0,24 25,-24-25,25 24,-1-24,-24 24,25 0,0-24,-25 24,49 25,-25-25,-24 0,25-24,-25 24,24-24,-24 24,25-24,-25 0,0 0,0 25,0-25,0 0,0 0,0 0,0 0,0 0,0 0,0 0,-25 0,25-25,-49 25,49-24,-24 24,-1-24,1 24,-1-24,0 0,25 24,-24-24,24 24,-25 0,25-25,0 25,0 0,0 0,0 0,0 0,0 0,0 0,0 0,0 25,25-25,-1 24,1-24,-25 24,25 0,-1-24,-24 24,25-24,-1 24,1 1,-25-25,0 0,24 0,-24 24,0-24,0 0,0 0,0 0,0 0,0 0,0 0,0 0,-24 0,-1-24,1-1,-1 1,1 24,-26-48,26 48,-1-24,-24-25,25 25,-1 0,0 24,25-24,-24 24,-1-24,25 24,0 0,-24-25,24 25,0 0,0 0,-25 0,25 0,0 0,0-24,0 24,25 24,-1 1,-24-25,25 24,-1-24,26 48,-50-24,24-24,1 25,-1-25,-24 24,25-24,-1 24,1 0,-25-24,0 0,25 0,-25 24,0-24,0 0,0 0,0 0,0 0,0 0,0 0,0 0,-25 0,0-24,1 24,-1-24,1 24,-1-24,1 0,-26-1,26 1,-1 24,1-24,-1 0,25 24,-25-24,1 24,24-25,-25 1,1 24,24 0,0 0,0 0,-25 0,25-24,0 24,0 0,0 0,25 24,-25-24,24 0,1 24,-1 1,1-25,24 48,-24-24,-1-24,1 24,0-24,-25 25,24-25,1 24,-25-24,0 0,0 0,0 0,24 0,-24 0,0 24,0-24,0-24,-24 24,-1 0,1-24,-1 24,0-25,1 1,-1 0,-49 0,50 0,-1 24,1-25,-25 1,24 0,0 0,1 24,-1-24,25 24,-24 0,24 0,0 0,0-24,0 24,0 0,0 0,0 24,24-24,1 0,-25 24,24-24,1 0,0 24,-1-24,1 24,-1-24,1 24,-1-24,-24 25,25-25,-25 0,0 0,25 0,-25 24,0-24,0 0,-25-24,25 24,-49-25,24 25,1-24,-1 24,-24-24,24 0,-24 24,25-24,-1 0,-24 24,24-25,-24 1,25 0,-1 24,1-24,-1 24,0-24,1 24,24 0,0 0,-25-25,25 25,0 0,0 0,0 0,0 0,0 0,25 25,-25-25,24 0,1 24,0-24,-1 24,1-24,24 24,-25-24,1 0,0 24,-1-24,-24 0,25 25,-1-25,-24 0,25 0,-25 0,0 0,24 24,-24-24,0 0,0 0,0 0,0-24,-24 24,-1 0,25 0,-24-25,-25 25,24-24,0 0,1 24,-1-24,1 24,-1-24,1-1,-1 25,0 0,25-24,-24 24,24 0,0 0,0-24,-25 24,25 0,0 0,0 0,0 0,0 0,0 0,0 0,0 0,25 24,-1-24,26 24,-26-24,1 25,-1-1,25-24,-24 24,0-24,-1 24,25-24,-24 24,-1-24,1 25,0-25,-1 0,-24 0,25 24,-25-24,0 0,24 0,-24 0,0 0,0 0,0 0,0 0,0 0,0 0,-24 0,24 0,-49 0,-25-24,49-1,1 25,-25-24,24 24,0-24,1 24,-25-24,24 24,25-24,-24 24,-1 0,25 0,0-25,-25 25,25 0,0 0,0 0,0 0,0 0,25 0,-25 25,49-25,-24 24,-1-24,25 24,-24-24,49 48,-25-48,-25 25,26-1,-26-24,25 24,-24-24,-1 24,26 0,-26-24,-24 24,25-24,-25 0,24 0,-24 0,0 0,25 0,-25 0,0 0,0 25,0-25,0 0,0-25,0 25,-25 0,25-24,-24 24,-1-24,1 0,24 24,-25-24,25 24,-25 0,25-24,-24 24,24 0,0 0,0 0,0 0,0 0,0 0,0 0,0 0,0 0,24 0,1 24,0-24,-1 24,1 0,-1-24,1 24,0-24,-25 24,24-24,1 0,-25 25,24-25,1 24,-25-24,24 0,-24 0,0 0,0 0,25 0,-25 0,0 24,0-24,0 0,0 0,0 0,0 0,0 0,0 0,0-24,0 24,-25 0,25 0,-24-24,24 24,0 0,-25 0,25 0,0 0,0-25,0 25,-24 0,24 0,0 0,0 0,0 0,0 0,0 0,0 0,0 0,0 0,0 0,0 0,24 0,1 25,-25-25,0 0,24 0,-24 24,25-24,-25 0,25 0,-25 24,0-24,24 0,-24 0,0 0,25 24,-25-24,0 0,0 0,0 0,0 0,0 0,0 0,0 0,0 0,0 0,0 0,-25 0,-24-24,24 0,1 24,-25-24,24-1,-24 25,24-24,1 0,-25 24,24-24,-49 0,25 0,-49-25,73 25,-24 24,25-24,-26 24,26-24,-1 24,1-25,-1 25,-49-24,50 24,24-24,-25 24,25 0,0 0,-24 0,24 0,-25 0,25 0,0 0,0 0,-24 0,24 0,0 0,0 0,0 0,0 0,-25 0,25 0,0 0,0 0,0 0,0 0,0 0,0 24,25-24,-25 0,24 0,1 24,-1-24,1 25,-1-25,1 24,24-24,0 24,0-24,-24 24,24-24,-24 24,-1-24,1 0,-1 25,1-25,0 0,-1 0,-24 0,25 24,-25-24,24 0,-24 0,0 0,25 0,-25 0,0 0,0 0,0 0,-25 0,25 0,-24-24,-25 24,24 0,0-25,-24 25,25-24,-25 24,24-24,-24 24,24-24,-48 0,48 24,0-25,1 25,-1-24,1 24,24 0,-25 0,25 0,-24 0,24-24,0 24,0 0,0 0,0 0,24 24,1-24,24 0,0 24,-24-24,-1 25,25-25,-24 24,24-24,-24 0,-1 24,50 0,-50-24,1 0,0 24,-25-24,24 0,1 0,-25 25,24-25,-24 0,25 0,-25 0,0 0,24 0,-24 0,0 0,0 0,-24 0,24 0,-25 0,1-25,-1 25,-24-24,0 0,24 24,1-24,-1 0,-24 24,24-25,-24 1,25 0,-1 24,25 0,-24-24,24 24,-25 0,25 0,0 0,0 0,0 0,0 0,0 0,0 0,0 0,0 0,25 0,-1 0,1 24,-1-24,25 24,-24-24,24 24,-24 1,24-25,-25 24,1-24,0 24,-25-24,24 0,-24 0,0 0,25 24,-25-24,0 0,0 0,0 0,24 0,-24 0,0 0,0 0,0 0,-24 0,-1 0,1 0,-1-24,0 24,1 0,-1 0,1-24,-25 24,24 0,0-24,-48 24,48-25,1 25,-1 0,0-24,1 24,-1-24,1 24,-25-24,24 24,0 0,25-24,-49 24,49 0,-24-25,-1 25,25 0,0 0,-24 0,24 0,0 0,0-24,0 24,0 0,0 0,0 0,0 0,0 0,24 0,1 24,-1-24,-24 0,25 0,-25 0,24 0,-24 25,25-25,0 0,-25 0,24 0,-24 24,0-24,25 0,-25 0,0 0,0 0,24 0,-24 0,0 24,0-24,0 0,0 0,0 0,0 0,-24-24,24 24,-25 0,1 0,-1 0,0-24,-24 24,25-25,-1 25,1 0,-1-24,0 24,1 0,-1-24,1 24,-25 0,24-24,25 24,-25 0,25 0,0 0,-24 0,24 0,0 0,-25 0,25 0,0 0,0 0,0 0,0 0,0 0,0 0,0 0,0 0,0 0,0 0,25 0,-25 0,24 0,1 0,-25 0,25 24,-1-24,-24 0,25 0,-1 0,-24 0,25 0,-25 0,24 24,-24-24,0 0,25 0,-25 0,0 0,0 0,-25 0,25 0,-49 0,25-24,-1 24,1 0,-1 0,0 0,25 0,-24 0,-25-24,49 24,-25 0,25 0,-24 0,24 0,0 0,-25 0,25 0,0 0,0 0,0 0,0 0,0 0,0 0,25 0,-25 0,24 0,1 0,24 24,-25-24,1 0,0 0,-1 0,1 24,-1-24,1 0,-25 0,24 0,1 0,-25 0,25 0,-25 0,0 0,24 0,-24 0,0 0,0 0,0 0,0 0,0 0,0 0,-49-24,0 24,24 0,1 0,-1-24,1 24,-26-24,26 24,-1 0,1-24,-1 24,1 0,24 0,-50-25,50 25,-24 0,24 0,0 0,-25 0,25 0,0 0,0 0,0 0,0 0,0 0,25 0,-25 0,24 0,26 0,-26 0,25 25,0-25,-24 0,0 0,-1 24,1-24,-1 0,1 0,-1 0,-24 0,25 0,0 24,-25-24,24 0,-24 0,0 0,0 0,25 0,-25 0,0 0,0 0,0 0,0 0,0 0,0 0,0 0,-25 0,1 0,-1 0,0 0,1 0,-1 0,-48-24,48 24,0 0,1-24,-1 24,1 0,-1 0,1-25,24 25,-25 0,0 0,25 0,0-24,0 24,-24 0,24 0,0 0,0 0,0 0,0 0,0 0,24 0,-24 0,25 0,0 24,-1-24,1 0,-1 0,25 25,-24-25,0 0,24 24,-25-24,1 24,24-24,-24 24,-1-24,25 24,-24-24,-1 24,26 1,-26-25,1 24,24 0,-49-24,24 0,-24 24,25-24,0 24,-1-24,1 0,-25 25,24-25,1 0,-25 24,24-24,1 0,0 24,-1-24,-24 0,25 24,-1-24,-24 0,25 0,-25 24,24-24,-24 0,25 25,0-25,-25 0,0 0,24 0,-24 0,0 0,0 0,25 24,-25-24,0 0,0 0,24 0,-24 0,0 0,0 0,0 0,0 0,0 0,0 0,0 0,0 0,0 0,0 0,0 0,0 0,0 0,0 0,-24 0,-1-24,25 24,-24 0,-1-25,0 25,1 0,-1-24,1 24,-1-24,1 24,-26-24,50 24,-24-24,-1 24,25 0,-24 0,-1-25,1 25,24 0,-50-24,26 24,-1-24,25 24,-24 0,-1-24,1 24,-1 0,0 0,25-24,-24 24,-1 0,25 0,-24 0,24-25,0 25,-25 0,25 0,-24 0,24 0,0 0,-25-24,25 24,0 0,-25 0,25 0,0 0,-24 0,24 0,0-24,-25 24,25 0,0 0,-24 0,24 0,-25 0,25 0,0 0,-24 0,24-24,0 24,-25 0,25 0,-25 0,25 0,0 0,-24 0,24 0,-25 0,25 0,-24 0,-1-24,25 24,-24 0,-1 0,0 0,25 0,-24 0,-1 0,25 0,-24 0,-1 0,25 0,-25 0,1 0,24-24,-25 24,25 0,-24 0,24 0,-25 0,25 0,-24 0,24 0,-25 0,25 0,-25 0,25 0,-24 0,-1 0,25 0,-24 0,24 0,0 0,-25 0,25 0,0 0,-24 0,24 0,0 0,0 0,0 0,-25 0,25 0,0 0,0 0,-25 0,25 0,0 0,0 0,0 0,0 0,-24 0,24 0,0 0,0 0,0 0,0 0,0 0,0 0,0 0,-25 0,25 0,0 0,0 0,0 0,0 0,0 0,0 0,0 0,0 0,0 0,0 0,0 0,0 0,-24 0,24 0,0 0,0 0,0 0,0 0,0 0,0 0,0 0,0 0,0 0,0 0,0 0,0 0,0 0,0 0,0 0,24 0,-24 0,25-25,-1 25,1 0,0 0,-1 0,25 25,-24-25,-1 0,26 0,-26 0,1 0,24 0,-25 0,26 24,-26-24,25 0,-24 0,24 24,-24-24,-1 0,1 0,-1 0,1 0,0 0,-1 24,-24-24,25 0,-1 0,1 0,-25 0,24 0,-24 0,25 24,-25-24,25 0,-25 0,24 0,-24 0,25 0,-25 0,0 0,24 0,-24 0,0 0,25 0,-25 0,0 0,0 0,0 0,0 0,0 0,24 0,-24 0,0 0,0 0,0 0,0 0,25 0,-25 0,0 0,0 0,0 0,0 0,0 0,0 0,0 0,25 0,-25 0,0 0,0 0,0 0,0 0,0 0,0 0,0 0,0 0,0 0,0 0,0 0,0 0,0 0,0 0,-25 0,0 0,1 0,-1 0,1 0,-1 0,-24-24,24 24,-24 0,25 0,-25-24,-1 24,26 0,-25-24,0 24,-25 0,49 0,1-24,-50 24,74 0,-25 0,1 0,-1 0,25 0,-24 0,24 0,-25 0,0 0,25 0,0 0,-24 0,24 0,-25 0,25 0,0 0,-24 0,24 0,0 0,-25 0,25 0,0 0,0 0,0 0,0 0,-24 0,24 0,0 0,0 0,0 0,0 0,0 0,0 0,0 0,0 0,-25 0,25 0,0 0,0 0,0 0,0 0,-25 0,25 0,0 0,0 0,0 0,0 0,0 0,0 0,-24 0,24 0,0 0,0 0,0 0,0 0,0 0,0 0,0 0,0 0,0 0,0 0,0 0,0 0,0 0,0 0,0 0,0 0,0 0,0 0,0 0,0 0,0 0,0 0,-25 0,25 0,0 0,0 0,0 0,0 0,0 0,0 0,0 0,-24 0,24-25,0 25,0 0,-25 0,25 0,0 0,0 0,0 0,0 0,0 0,0 0,-24 0,24 0,0 0,0 0,0 0,0-24,0 24,0 0,0 0,0 0,0 0,0 0,0 0,0 0,0 0,0 0,-25 0,25 0,0 0,0 0,0 0,0 0,0 0,0 0,0-24,0 24,0 0,0 0,0 0,0 0,0 0,0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249 256,'48'0,"-96"0,48 0,0 0,0 0,0 0,0 0,0 0,0 0,0 0,0 0,0 0,0 0,0 0,0 0,0 0,0 0,0 0,0 0,0 0,0 0,0-20,0 20,0 0,0 0,0 0,0 0,0 0,0 0,0 0,24 0,-24 0,0 0,0 0,24 0,-24 0,0 0,24 0,-24 0,24 0,-24 0,0 0,25 0,-25 0,24 0,-24 0,24 0,0 0,-24 0,24 0,-24 0,24 0,0 0,-24 0,24 0,-24 0,24 0,1 0,-25 0,24 0,-24 0,24 0,-24 0,24 20,0-20,-24 0,48 0,-24 0,0 0,1 0,-25 20,24-20,0 0,-24 0,24 0,0 0,0 21,-24-21,24 0,0 0,-24 0,24 0,1 20,-25-20,24 0,-24 0,0 0,24 0,-24 0,0 0,0 0,0 0,0 0,24 0,-24 0,0 0,0 0,0 0,-24 0,24 0,-24 0,0 0,-1 0,1 0,0 0,0 0,0 0,-24 0,24 0,24 0,-24 0,-1 0,25 0,-24 0,24 0,-24 0,24 0,0 0,0 0,-24 0,24 0,0 0,0 0,0 0,0 0,0 0,0 0,0 0,0 0,0 0,0 0,0 0,24 0,0 0,0 0,1 0,-1 0,0 0,-24 0,0 0,24 0,-24 0,0 0,0 0,0 0,0 0,0 0,-24 0,24 0,-24 0,0 0,-1 0,25 0,-24 0,0 0,0 0,0 0,0 0,0 0,0 0,0 0,-1 0,1 0,24 0,-24 0,24 0,-24 0,24 0,0 0,0 0,0 0,0 0,-24-20,24 20,0 0,0 0,0 0,0 0,0 0,0 0,24 0,0 0,-24 0,0 0,24 0,-24 0,0 0,0 0,0 0,24 0,-24 0,0 0,0 0,0 0,0 0,0 0,0 0,0 0,-24 0,24 0,-24 0,0 0,24 0,0 0,-24 0,24 0,0 0,-24 0,24 0,0 0,0 0,0 0,0 0,0 0,0 0,24-21,48 21,-48 0,25 0,-1 0,0 21,0-21,121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461 330,'-25'0,"25"0,0-21,0 21,0 0,0 0,0 0,-24 0,24 0,0 0,0 0,0 0,0 0,0 0,0 0,0 0,0 0,24 0,1 0,-1 0,1 0,-25 0,24 21,-24-21,25 0,-1 0,1 0,-25 0,24 22,0-22,-24 0,0 0,25 0,-25 0,0 0,0 0,0 0,24 0,-24 0,0 0,0 0,0 0,0 0,0 0,0 0,-24 0,-1 0,1-22,24 22,-24 0,24 0,-25-21,25 21,0 0,-24 0,24 0,0 0,0 0,0 0,0 0,0 0,0 0,0 0,0 0,0 0,24 0,1 21,-1-21,-24 0,24 22,1-22,-25 0,24 21,-24-21,25 0,-1 0,-24 0,25 21,-25-21,0 0,24 0,-24 0,0 0,0 0,0 0,0 0,0 0,0 0,0 0,-24 0,-1 0,25-21,0 21,-24 0,24 0,0 0,0 0,-25 0,25 0,0 0,0 0,0-21,0 21,0 0,0 0,0 0,0 21,25-21,-25 0,24 0,-24 0,25 21,-25-21,24 0,-24 0,25 0,-25 21,24-21,-24 0,0 0,24 0,-24 0,0 0,25 0,-25 0,0 22,0-22,0 0,0 0,0 0,0 0,0 0,0 0,0 0,0 0,0-22,-25 22,25 0,-24 0,24 0,0 0,-24 0,24-21,0 21,0 0,-25 0,25 0,0 0,0 0,0 0,0 0,0 0,0 0,0 0,0 0,0 0,0 0,0 0,0 0,0 0,25 21,-1-21,0 0,-24 0,49 0,-49 0,25 0,-25 22,0-22,24 0,-24 0,25 0,-25 0,0 0,0 0,0 0,0 0,0-22,0 22,0 0,0 0,0 0,0 0,-25-21,25 21,0 0,-24 0,24 0,0-21,0 21,0 0,-25 0,25 0,0 0,0 0,0 0,0-21,0 21,0 0,0 0,0 0,0 0,0 0,25 0,-25 0,24 0,1 0,-25 0,24 21,0-21,1 0,-1 0,-24 0,25 0,-1 0,1 0,-25 21,24-21,1 0,-25 0,24 0,-24 0,0 0,0 0,24 0,-24 0,0 0,0 0,0 0,0 0,0 0,0 0,0 0,0 0,0 0,0 0,0 0,0 0,0 0,0 0,0 0,0 0,0 0,0 21,0-21,0 0,25 0,-25 0,0 0,0 0,24 0,-24 0,0 0,25 0,-25 0,0 0,24 0,1 22,-25-22,24 0,-24 0,25 0,-1 0,-24 0,24 0,1 0,-25 0,24 0,1 0,-1 0,-24 0,25-22,-1 22,-24 0,25 0,-1 0,-24 0,24 0,-24 0,25 0,-25 0,24 0,-24 0,0 0,25 0,-25 0,0 0,24 0,-24 0,0 0,0 0,0 0,25 0,-25 0,0 0,0 0,0 0,0 0,0 0,24 0,-24 0,0 0,0 0,0 0,0 0,0 0,0 0,24 0,-24 0,0 0,0 0,0 0,0 0,0 0,0 0,0 0,0 0,0 0,25 0,-25 0,0 0,0 0,0 0,24 0,-24 0,0 0,0 0,0 0,0 0,25 0,-25 0,0 0,0 0,0 0,0 0,0 0,0 0,0 0,0 0,24 0,-24 0,0 0,0 0,0 0,0 0,0 0,25 0,-25 0,0-21,0 21,0 0,0 0,24 0,-24 0,0 0,0 0,0 0,0 0,0 0,0 0,0 0,0 0,25 0,-25 0,0 0,0 0,0 0,0 0,0 0,0 0,0 0,0 0,-25 0,25 0,0 0,-24-21,-1 21,25 0,-24 0,24 0,0 0,-25 0,1 0,24 0,-25 0,25 21,0-21,-24 0,24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420 1109,'48'0,"-96"0,48 0,0 0,0 0,0 0,0 0,0 0,0 0,0 0,0 0,0 0,0 0,0 0,0 0,0 0,0 0,0 0,0 0,0 0,0 0,0 0,0 0,0 0,0 0,0 0,0 0,0 0,0 0,0-24,24-1,-24 25,24-48,-24 48,0-24,24 0,-24 0,0 24,24-49,-24 49,0-24,24 0,-24 0,0 0,25 24,-25-49,24 25,-24 0,24 0,-24 0,24-1,-24 1,24-24,0 24,-24-1,24 1,-24 0,24 0,-24 0,24 0,-24-1,24 1,-24 24,24-24,-24 24,0-24,25 24,-25-24,24 24,-24-24,0 24,24-25,-24 25,24-24,-24 24,0 0,24-24,-24 24,24 0,-24 0,24 0,-24 0,24 0,0 0,-24 0,24 0,0 0,-24 0,24 0,-24 24,25-24,-25 0,24 24,-24-24,0 0,24 25,-24-25,24 24,-24 0,24-24,-24 24,0-24,0 24,0-24,0 0,0 0,0 24,0-24,0 0,0 25,0-25,0 0,0 24,-24-24,24 0,0 24,-24-24,24 0,-24 24,24-24,-24 0,24 0,-25 0,1 24,24-24,-24 0,24 0,-24 0,24 0,-24 0,24 0,0 0,-24 0,24 0,-24 0,24 0,0 0,-24 0,24 0,0 0,0 0,-24 0,24-24,0 24,0 0,0 0,-24 0,24 0,0 0,0 0,0 0,0 0,0 0,0 0,-24 0,24 0,0 0,0 0,0 0,0 0,0 0,0-24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686 179,'46'0,"-92"0,46 0,0 0,0 0,0 0,0 0,0 0,0 0,0 0,0 0,0 0,0 0,-22 24,-1 0,23 0,-23-1,0 1,23 0,-23 0,-22 47,45-47,-23 0,23 0,-23 0,23 24,-23-25,23 1,0 0,0 0,0-24,0 24,0 0,23-24,-23 23,0 1,23-24,-23 0,23 24,-23-24,0 0,22 0,24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498 300,'47'0,"-94"0,47 0,0 0,0 0,0 0,0 0,0 0,0 0,-23 0,23 0,0-23,0 23,0 0,0 0,0 0,0 0,0-23,0 23,0 0,0 0,0-24,23 24,-23 0,0 0,0-23,0 23,0 0,0 0,24 0,-24-23,0 23,0 0,0 0,23 0,-23 0,0 0,0 0,23 0,-23 0,24 23,-24-23,0 23,23-23,-23 24,0-1,0 0,0-23,0 23,0 0,0-23,0 24,0-1,0-23,-23 23,23 0,0-23,0 0,0 23,0-23,-24 0,24 24,0-24,0 0,0 0,0 0,0 0,0 0,0 23,0-23,0 0,0 0,0 0,0-23,0 23,0 0,0-24,24 24,-24-23,0 23,23-23,-23 0,23 0,-23 23,24-24,-24 24,23-23,-23 0,23 0,-23 23,0 0,0 0,23-23,-23 23,0 0,0 0,0 0,0 0,0 0,0 0,0 0,0 0,0 0,0 23,0-23,0 23,0-23,0 23,-23 0,23-23,0 24,0-1,0 0,0-23,0 23,0-23,0 0,0 23,23-23,-23 0,0 24,0-24,0 0,24 0,-24 0,0 0,23 23,-23-23,0 0,47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578 214,'43'0,"-86"0,43 0,21 0,-21 0,0 0,0 0,0 0,0 0,0 0,0 0,0 0,0 0,0-23,0 23,0 0,0 0,0 0,0 0,0 0,0 0,0 0,0 0,0 0,0 0,0 0,0 0,0 0,0 0,0 0,0 0,0 23,0-23,0 0,0 23,0-23,0 23,0-23,0 23,-21 0,21-23,0 23,-21-23,21 23,0 0,-21-23,21 23,-22 0,22-23,0 23,-21-23,21 0,0 0,0 23,0-23,0 0,0 0,0 0,0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574 207,'45'0,"-90"0,45 0,0 0,0 0,0 0,0 0,0 0,0 0,0 0,0 0,0 24,0-24,0 0,0 24,0-24,0 0,0 24,0-24,23 0,-23 24,0-24,0 0,0 25,0-25,22 0,-22 0,0 0,0 0,0 0,0 0,23 0,-23 0,0 0,0 0,22 0,-22 0,0-25,0 25,0 0,23 0,-23-24,0 24,0-24,0 24,23 0,-23-24,0 24,0-24,0 24,0 0,0 0,0 0,0 0,22 0,-22 0,0-24,0 24,0 0,0 0,0 0,0 0,0 0,0 0,0 0,0 24,0-24,-22 24,22 0,0-24,0 24,0 0,0 25,0-25,0 24,0-24,0 24,-23-24,23 0,0 0,0 25,0-25,0 0,0 0,0 48,-23-48,23 0,0 0,-22 25,22-49,0 24,-23-24,23 24,0-24,-22 24,22-24,-23 0,23 24,-23-24,23 0,0 0,-22 0,22 0,0 0,-23 0,23 0,0 0,0-24,0 24,0 0,0-24,0 0,23 0,-1-1,46-71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661 180,'45'0,"-90"0,45 0,0 0,0 0,0 0,0 0,0 0,0 0,0 0,0 0,0 0,0 0,0 0,0 0,22 0,-22 24,0-24,23 48,-23-24,0 0,23 0,-23 0,0 0,0 0,0 24,22-24,-22 0,-22 0,22 0,0 0,0 0,-23 0,23 24,-23-24,23 0,-22 0,22 0,-23 0,23-24,-22 24,22-24,-23 24,23-24,-23 24,23-24,0 0,-22 0,22 0,0 0,0 24,0-24,-23 0,23 0,0 0,0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395 473,'47'0,"-94"0,47 0,0 0,0 0,0 0,0 0,0 0,0 0,0 0,0 0,0 0,0 0,0 0,0 0,0 0,0 0,0 24,0 0,0-24,0 24,0 0,0 0,-23 24,23 0,-23 24,23-48,0 0,0-1,0 1,-24 24,24-24,0 0,0 0,0-24,0 48,0-48,0 24,0-24,-23 0,23 24,0-24,0 0,0 0,0 24,0-24,0 0,0 0,0 0,0 0,0 0,0 0,0 0,0 0,0 0,0 0,0 0,0 0,0 0,23-24,-23 0,0 24,24-24,-24 24,23-24,-23 24,23-24,-23 24,24-24,-1 0,-23 24,23-24,1 24,-24 0,23 0,-23 0,23 0,-23 0,0 0,23 0,1 0,-24 0,0 0,23 0,-23 24,23-24,-23 24,24 0,-24-24,0 0,0 24,0-24,0 24,-24 0,24-24,-23 24,0-24,-1 24,1-24,-23 24,22-24,1 0,0 0,23 0,-24 0,24 0,-23 0,23 0,0 0,0 0,-23 0,23 0,0 0,-24-24,24 24,0 0,0 0,0 0,0 0,0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566 207,'47'0,"-94"0,47 0,0 0,0 0,0 0,23 0,-23 0,24 0,-24 0,23 0,0 0,1 18,-1-18,0 0,1 0,-1 0,1 0,-1 0,0 0,-23 0,24 0,-24 0,23-18,-23 18,23 0,-23 0,0 0,0 0,24 0,-24-17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574 181,'45'0,"-90"0,45 0,0 0,0 0,0 0,0 0,0 0,23 0,-1 0,-22 0,23 0,0 0,-23 0,22 0,1 0,-23 0,22 0,-22 13,23-26,-23 13,0 0,23 0,-1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783 189,'46'0,"-92"0,46 0,0 0,0 0,23 0,-23 0,0 0,0 0,0 0,23 0,-23 0,0 0,0 0,24 0,-24 0,0 17,0-17,0 0,0 0,23 0,-23 0,0 0,0 0,0 0,0 0,23 0,-23 0,0 0,0 0,0 0,0 16,24-16,-24 0,0 0,0 0,0 0,0 0,0 0,0 0,0 0,0 0,0 0,0 0,0 0,0 0,0 0,0 0,0 0,0 0,0 0,0 0,-24 0,24 0,0 0,-23 0,0 0,23 0,-24 0,1 0,23 0,-23 0,0 0,-1 0,24 0,-23 0,23 0,-23-16,23 16,-24 0,24 0,-23 0,23 0,0 0,0 0,-23 0,23 0,0 0,0 0,-24 0,24 0,0 0,0 0,0 0,0 0,-23 0,23 0,0 0,0 0,0 0,0 0,0 0,0 0,0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873 182,'47'0,"-71"0,24 0,0 0,0 0,0 0,0 0,0 0,0 0,0 0,0 0,0 0,0 0,0 0,0 0,0 0,0 0,0 0,0 0,0 0,-23 0,0 0,23 0,-24 0,1 0,0 0,0 0,23 0,-24 0,1 0,0 0,-1 0,1 0,0 0,23 0,0 0,-24 0,24 0,0 0,0 0,-23 0,23 0,0 0,0 0,0 0,0 0,0 0,0 0,0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607 190,'49'0,"-98"0,49 0,0 0,0 0,0 19,0-19,0 0,0 0,0 0,0 0,0 0,0 0,0 0,0 0,0 0,0 0,0 0,0 0,0 0,0 0,0 0,0 0,0 0,0 0,0 0,0 0,0 0,0 0,0 0,0 0,0 0,0 0,0 0,0 0,0 0,0 0,0 0,0 0,0 0,0 0,0 0,24 0,-24 0,0 0,25 0,-25 0,24 0,-24 0,24 0,-24 19,25-19,-25 0,24 0,0 0,-24 0,25 0,-25 0,48 0,-48 0,25 0,-25 0,24 0,-24 0,24 0,-24 0,49 0,-49 0,24 0,1 0,-25 0,24 0,0 0,1 0,-1 0,-24 0,24 0,-24 0,25 0,-25 0,24 0,-24 0,24 0,-24 0,25 0,-25 0,24 0,-24 0,24 0,-24 0,24 0,-24 0,25 0,-1 0,-24 0,24 19,-24-19,25 0,-1 0,0 0,1 0,-25 0,24 0,-24 0,24 0,-24 0,25 0,-25 0,24 0,-24 0,24 0,1 0,-25 0,24 0,-24 0,0 0,24 0,-24 0,25 0,-25 0,0 0,24 0,-24-19,24 19,-24 0,0 0,0 0,0 0,25 0,-25 0,0 0,0 0,24 0,-24 0,0 0,24 0,-24 0,0 0,0 0,25-19,-25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618 162,'43'0,"-86"0,43 0,0 0,0 0,0 0,0 0,0 0,0 0,0 0,0 0,0 0,0 0,0 0,0 23,21 1,-21-1,0 0,22 1,-22 22,0-46,0 47,21-23,-21-1,0-23,0 23,0 1,0-24,0 23,0 0,0-23,0 0,0 0,0 0,0 24,0-24,0 0,0 0,0 0,0 0,0 0,0 0,0 0,0 0,0 0,0 0,0 0,0 0,0 0,0 0,0 0,0-24,22 24,-22-23,0 23,0 0,0-23,0 23,0 0,0 0,0 0,0-24,21 24,-21 0,0 0,0 0,0 0,0 0,0 0,0 0,0 0,0 0,0 0,0-23,0 23,0 0,0 0,0 0,0 0,0 0,0 0,0 0,0 0,0 0,0 0,0 0,0 0,0 0,0 0,0 0,0 0,0 0,0 0,0 0,0 0,0 0,0 0,0 0,0 0,0 0,0 0,0 0,0 0,0 0,0 0,0 0,0 0,0-23,0 23,22 0,-22 0,0 0,0 0,0 0,0 0,0 0,0 0,0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865 780,'47'0,"-94"0,47 0,0 0,-24 24,24-24,0 0,0 0,0 0,0 25,0-25,0 0,0 0,0 0,0 0,0 24,0-24,0 0,0 0,0 0,0 0,0 0,0 0,-24 24,24-24,0 0,0 0,0 0,0 0,0 0,0 0,0 0,0 0,0 0,0 0,0 0,0 0,0 0,0 0,0 0,0-24,0 0,24-1,-24 25,0-24,0 0,0 0,0 0,0 0,0-1,0-47,24 48,-24 0,0-1,0 1,23-24,-23 24,24-25,-24 25,0 0,24 0,-24 0,24 0,-24-1,23 1,1 0,-24 0,24 0,-24 24,24-24,-24 24,24-25,-24 25,0 0,23 0,-23-24,24 24,-24 0,24-24,-24 24,24 0,-24 0,23 0,-23 0,0 0,24 0,-24 0,24 0,-24 24,0-24,24 0,-24 0,0 0,0 0,23 24,-23-24,0 0,0 25,24-25,-24 0,0 24,0 0,0 0,0-24,0 24,-24 0,1 1,23-25,-24 0,24 24,-24-24,24 24,-24-24,24 0,-23 0,-1 24,24-24,-24 0,0 0,24 0,-23 0,23 24,0-24,-24 0,24 0,0 0,-24 0,24 0,0 0,0 0,0 0,0 0,-24 0,24 0,0 0,0 0,0 0,0 0,-24-24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847 59,'46'0,"-92"0,46 0,0 0,0 0,0 0,0 0,0 0,0 0,0 0,0 0,0 0,23 0,-23 0,0 17,0-17,23 0,0 0,-23 0,23 0,0 0,-23 0,23 0,1 0,-1 0,0 0,-23 0,23 0,-23 0,23 16,-23-16,0 0,23 0,-23 0,0 0,0 0,23 0,-23-16,0 16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849 54,'46'0,"-92"0,46 0,0 0,0 0,0 0,0 0,0 0,0 0,0 0,23 0,0 0,-23 0,24 0,-1 0,-23 0,23 0,0 0,0 0,-23 0,47 0,-47 0,23 0,-23 0,23 0,-23 0,0 0,23 0,-23 0,0 0,24 0,-1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895 57,'48'0,"-96"0,24 0,24 0,0 0,0 0,0 0,0 0,0 0,0 0,0 0,0 0,0 0,0 0,0 0,0 0,0 0,24 0,0 0,0 0,25 0,-25 0,24 0,-24 0,25 0,-1 0,25 0,-25 0,0 0,0 0,-23 0,23 0,-24 0,24 0,1 0,-25 0,0 0,0 0,-24 0,24 0,-24 0,25 0,-25 0,0 0,0 0,0 0,24 0,-24 0,0 0,0 0,24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372 557,'33'0,"-66"0,33 0,0 0,0-24,0 24,0 0,0 0,0 0,0 0,0 0,0 0,0 0,0 24,0-24,0 24,0-24,0 24,0 0,0 49,0-1,0 24,17-23,-17-25,0 24,0-48,0 0,0 0,0 0,0 0,0 0,16 1,-16-1,0-24,0 24,0 0,0-24,0 0,0 24,0-24,0 0,0 0,0 0,0 0,0 0,0 0,0 0,0 0,0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883 32,'47'0,"-94"0,47 0,0 0,0 0,0 0,0 0,0 0,0 0,0 0,0 23,0-23,0 0,0 23,0 1,0-24,0 23,0-23,0 23,0 0,0 0,0 1,0-24,0 23,0-23,0 23,0 0,0-23,0 0,0 23,0-23,0 0,0 23,0-23,0 0,0 0,0 0,0 24,0-24,0 0,0 0,0 0,0 0,0 0,0-24,24 24,-1-23,-23 23,0 0,24-23,-24 23,0-23,23 23,-23 0,24-23,-24 23,0 0,24-23,-24 23,0 0,0 0,23 0,-23 0,0-24,0 24,0 0,24 0,-24 0,0 0,24 0,-24 24,0-24,0 0,23 23,-23-23,0 0,0 23,0-23,0 23,24-23,-24 0,0 23,0-23,0 23,0-23,0 0,0 0,0 24,0-24,0 0,0 0,0 0,0 0,0 0,0 0,0 0,0 0,0 0,0 0,0 0,0 0,23 0,-23 0,0 0,0-24,24 24,-24-23,0 0,24 23,-24-23,0 23,0-23,23 23,-23-23,0 23,0-24,24 24,-24-23,0 23,24 0,-24 0,0 0,0 0,0-23,0 23,0 0,23 0,-23 0,0 23,0-23,0 23,0-23,24 0,-24 24,0-24,0 0,0 23,0 0,0 0,0-23,0 0,0 23,0-23,23 23,-23-23,0 0,0 0,-23 47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1069 137,'46'0,"-92"-24,46 24,0 0,0 0,0 0,0 0,0 0,0-24,0 24,0 0,0 0,0 0,0 0,0 0,0 0,0 0,0 0,0 0,0 0,0 0,0 0,0 0,0 0,0 0,0-24,23 24,-23 0,0 0,0 0,0 0,0 0,0 0,0 0,0 24,0-24,0 48,0-48,0 24,0 1,0-25,0 24,0 0,0-24,-23 24,23 24,0-24,-24 0,24-24,0 24,-23 1,23-25,0 24,-23 0,23 24,-24-48,24 24,0 0,-23-24,23 24,0 0,-23 1,23-1,0 0,-24-24,24 24,0-24,0 24,0-24,0 24,0-24,-23 24,23-24,0 24,0-24,0 0,0 24,0-24,0 25,0-25,0 0,0 0,0 24,0-24,0 0,0 0,0 0,0 24,0-24,0 0,0 0,23 0,-23 0,0 0,0 0,0 24,0-24,24 0,-24 0,0 0,23 0,-23 0,0 0,23 0,-23 0,0 0,24 0,-24 0,0 0,23 0,-23 0,23 0,-23 0,24-24,-24 24,23 0,-23-24,0 24,23 0,-23 0,0-24,23 24,-23 0,0-25,0 25,24 0,-24-24,0 24,0 0,23-24,-23 0,0 24,23-24,-23 24,0-24,24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1045 13,'48'0,"-96"0,48 0,0 0,0 0,0 0,0 0,0 0,0 0,0 0,0 0,0 0,0 0,24 24,-24-24,0 23,0-23,0 24,0 0,0-24,0 23,0 1,0 0,0-1,0 1,0 0,0-24,0 23,0 1,0-24,0 23,0-23,0 24,0-24,0 24,0-24,0 0,-24 23,24-23,0 0,0 0,0 0,0 24,0-24,0 0,0 0,0 0,0 0,0 0,24-24,-24 24,0 0,24-23,-24-1,23 24,-23-24,24 1,0 23,-24-24,24 24,-24-23,23 23,-23-24,24 24,-24 0,0 0,0 0,24-24,-24 24,0 0,0 0,0 0,0 0,0 0,0 0,24 0,-24 0,0 0,0 24,24-24,-24 24,0-24,0 23,0-23,0 24,0-1,0 1,0-24,0 24,0-24,0 23,0-23,0 0,0 24,0-24,0 0,0 0,0 0,0 0,23 0,-23-24,24 24,-24-23,24 23,-24-24,24 24,0-24,-24 24,23-23,-23 23,0 0,0 0,24 0,-24-24,0 24,0 0,24 0,0 24,-24-24,0 0,0 23,0-23,0 24,0-24,23 24,-23-24,0 23,0-23,0 0,0 24,0-24,0 0,0 0,0 24,0-24,0 0,0 23,24-23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1078 35,'45'0,"-90"0,45 0,0 0,0 0,0 0,0 0,0 0,23 13,-23-13,22 0,-22 0,23 0,-23 0,23 0,-1 0,1 0,-23 0,23 0,-1 0,1 0,-23 0,0 0,23 0,-23 0,22 0,-22 0,0 0,0-13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1078 27,'46'0,"-92"0,46 0,0 0,0 0,0 0,0 0,0 0,0 0,0 0,0 0,23 0,-23 0,23 0,0 0,0 0,-23 0,23 17,0-17,0 0,0 0,0 0,-23 0,23 0,-23 0,0 0,0 0,23 0,-23 0,0 0,46 16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1150 69,'47'0,"-94"0,47 0,0 0,0-24,0 24,0 0,0 0,0 0,23-23,-23 23,0 0,0 0,24 0,-24 0,0 0,0 0,24 0,0 0,-24 0,23 0,-23 0,24 0,0 0,-24 0,24 23,-24-23,24 0,-24 24,0-24,23 23,-23 1,0-1,0-23,0 24,0-1,0-23,-23 24,23-1,-24 0,0 1,0-24,0 23,24 1,-23-24,-1 23,24-23,-24 24,0-24,24 0,-23 23,23-23,0 0,-24 0,24 0,0 24,0-24,0 0,-24 0,24 0,0 0,0 0,0 0,0 0,0 0,24 0,-24 0,24 0,-1 0,-23 0,24 0,0 0,0 0,-1 0,1 0,0 0,-24 0,24 0,0 0,-1 0,1 0,0 0,24 0,-25 0,1 0,0-24,-24 24,24 0,23-23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1216 79,'0'-22,"0"22,0 0,22 0,-22 0,0 0,0 0,0 0,23 0,-23 0,0 0,0 0,0-23,0 23,0 0,0 0,23 23,-23-23,22 0,-22 0,0 0,0 22,23-22,-23 0,0 23,23 0,-23-23,0 22,0-22,22 23,-22 0,0-1,-22-22,22 23,0-23,0 23,-23-23,0 22,1-22,22 0,-23 0,23 0,-23 0,1 0,22 0,-23 0,0-22,1 22,22-23,0 23,-23 0,23-23,0 23,23-22,-23 22,0-23,22 23,-22-23,23 23,-23-22,23 22,-23-23,22 23,1 0,-23-23,23 23,-1-22,-22 22,23 0,0-23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1244 21,'46'0,"-92"0,46 0,0 0,0 0,0 0,0 0,23 0,-23 24,0-24,0 24,0-1,0 1,-23 0,23 23,0 1,-23 23,23-47,-23 0,23-1,-23 25,23-24,0-1,-23 1,23-24,0 24,0-24,0 0,0 24,0-24,0 0,0 0,0 0,0 23,0-23,0 0,0 0,0-23,23 23,0-24,0 0,0 24,0-24,0 1,1-1,-24 0,23 0,0 24,-23-23,23 23,-23-24,23 24,-23-24,0 24,23-24,-23 24,0 0,0 0,0 0,0 0,0 0,23 0,-23 0,0 0,0 0,0 0,-23 0,23 0,-23 0,0 0,0 0,23 24,-23-24,0 0,-1 24,24-24,-23 0,0 0,23 24,-23-24,0 0,23 0,0 0,-23 0,23 0,0 23,0-23,0 0,-23 0,23 0,0 0,0 0,0 0,0 0,0 0,0 0,0 0,0 24,23-24,-23 0,0 24,0-24,23 0,-23 24,23-24,-23 23,23-23,-23 24,0-24,23 0,-23 24,0-24,0 0,23 24,-23-24,0 0,24 0,-24 0,23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1326 251,'49'0,"-98"0,73 0,-24 0,0 0,25-24,-1 24,0-24,-24 24,24 0,-24-24,24 24,-24-24,24 24,-24 0,24-24,-24 24,0-25,24 25,-24-24,0 24,0 0,0 0,24 0,-24-24,0 24,0 0,0 0,-24 0,24-24,0 24,0 0,0 0,-24 0,0 0,24 0,-24 24,24-24,-24 0,0 0,24 24,-24-24,24 24,-24-24,24 0,0 25,-25-25,25 24,0-24,0 0,0 0,0 24,0-24,0 0,0 0,25 0,-25 0,0 0,0 0,24 0,0 0,-24 0,24 0,-24-24,24 24,-24 0,24-24,-24 24,0 0,24 0,-24 0,0 0,0 0,0 0,0-25,0 25,24 0,-24 0,0 25,0-25,0 0,0 24,-24-24,24 24,0 0,0 0,0 25,-24-25,24 0,-24 48,24 25,-24-73,24 24,-24 1,24-1,0-24,-24 25,24-25,-24 0,24 0,-25 0,25 0,-24 1,24-1,-24-24,24 0,-24 24,24-24,-24 0,24 0,-24 0,24 0,-24-24,24 24,-24 0,24-24,-24-1,24 25,0-24,0-24,0 48,24-48,-24 23,24 25,0-24,0 24,24-24,-24 24,0-24,25 24,-1 0,-24 0,48 0,-24 0,0 0,-24 0,24 0,-24 0,49 24,-49-24,0 0,24 0,-48 0,24 24,-24-24,0 0,0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1048 806,'48'0,"-96"0,24 0,24 0,0 0,0 0,0 25,0-25,0 0,0 0,0 0,0 0,0 0,0 0,0 0,0 0,0 0,0 0,24 0,-24 0,24-25,0 25,0-24,23 0,-23 0,0-1,0 1,0 0,0 0,0-1,0 1,-1 0,1 0,0-25,0 25,0 0,0 0,0-1,0-23,-24 24,23-1,1 1,-24 0,0 0,24-1,-24 1,0 0,0 24,0-24,24 24,-24 0,0-25,0 25,0 0,0 0,0-24,0 24,0 0,0 0,0 0,0-24,0 24,0 0,0 24,0-24,-24 24,0 1,24-1,-24 0,1 0,-1 1,24-1,-24 24,0-23,0-1,0 24,24 1,-24-25,0 0,24 25,-23-25,23 0,-24 49,24-49,0 25,-24-25,24 0,0 0,0 1,0 23,0-24,0-24,0 25,0-1,0 0,0-24,0 24,24 1,-24-25,0 0,0 0,24 24,-24-24,23 0,1 0,72-24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389 645,'48'0,"-96"0,48 0,-24-23,24 23,0 0,0 0,0 0,0-22,0 22,0 0,24 0,-24-23,0 23,0 0,24-23,0 23,-1-23,-23 23,24 0,0 0,0 0,0 0,0 0,47 0,-47 0,0 0,0 0,-24 0,24 0,-1 23,1-23,0 0,0 23,0-23,0 23,-24-23,24 0,-24 22,23-22,-23 0,0 23,24-23,-24 0,0 0,0 23,0-23,24 0,-24 23,0-23,-24 0,24 0,0 23,-24 0,1-23,-1 22,0-22,24 0,-48 23,24-23,0 0,1 0,-1 23,0-23,0 0,24 0,-24 0,24 0,-24 0,24 0,-23 0,23 0,0 0,-24 0,24 0,0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1288 89,'46'0,"-92"0,46 0,0 0,0 0,0 0,0 0,0 0,0 0,-23 0,23 0,-23 17,0-17,0 0,23 0,-23 0,0 0,23 0,-23 0,0 0,23 0,0 0,-23 16,23-16,0 0,0 0,-23 0,23-16,0 16,0 0,0 0,0 0,23-17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1218 84,'45'0,"-90"0,45 0,0 0,0 0,0 0,0 0,0 0,0 0,0 0,0 0,0 0,0 0,0 0,-23 0,-22 0,23 0,-1 0,23 0,-22 0,22 0,-23 0,23 0,0 0,0 0,0 0,0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1107 151,'47'0,"-94"0,47-24,0 24,0 0,0 0,0-23,0 23,23 0,-23 0,0-24,0 24,24 0,-24 0,0 0,23 0,0 0,-23 0,0 0,23 0,-23 0,23 0,-23 24,0-24,24 0,-24 23,0-23,0 24,23-24,-23 23,0 1,-23-24,23 23,0 1,-24 23,1-47,23 23,-23 1,0-1,23-23,-23 24,23-24,-24 23,24-23,-23 24,23-24,-23 23,23-23,0 0,0 0,0 0,0 0,0 0,0 0,0 24,0-24,0 0,0 0,0 0,23 0,-23 0,23 0,-23 0,24 0,-1 23,0-23,0 0,-23 0,23 0,1 0,-24 0,23 0,0 0,-23 0,23 0,0 0,-23 0,0-23,47 23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1109 87,'48'0,"-96"0,48 0,0 0,0 0,0 0,0 0,24 0,-24 0,0 0,0 0,0 0,0 0,0 0,0 0,0 0,0 0,0 23,0-23,0 0,0 24,0-24,24 23,-24-23,0 23,0 1,0-1,0-23,0 23,-24 1,24-24,0 23,0-23,0 24,0-24,0 23,0-23,0 0,0 0,0 23,0-23,0 0,0 0,0 0,0 0,0 0,0 0,0 0,0 0,0-23,24 23,-1-23,-23-1,24 24,-24-23,0 23,24-24,0 24,-24-23,23 23,-23 0,0 0,24 0,-24 0,24 0,-24 0,0 0,24 0,-24 23,0-23,0 0,0 24,0-24,0 23,0 1,0-24,0 23,0-23,0 0,0 0,0 23,0-23,0 0,0 0,0 0,0 0,0 0,0 0,0 0,0 0,23 0,1-23,-24 23,24-23,-24 23,24-24,-24 24,23 0,1-23,-24 23,24-24,-24 24,24 0,-24 0,23 0,-23 0,0 0,24 0,-24 0,0 0,24 0,-24 0,0 24,24-24,-24 23,0-23,0 24,0-1,0 0,0-23,0 24,0-24,0 23,23-23,-23 0,0 23,0-23,0 0,0 0,0 24,0-24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1796 135,'48'0,"-96"0,48 0,0 0,-24 0,0 0,0 0,-48 0,48 0,-24 0,24 0,1 0,-25 0,24 0,0 0,-48 0,48-19,0 19,24 0,-24 0,0 0,24 0,-48 0,48 0,0 0,-24 0,24 0,0 0,0 0,0-19,0 19,0 0,0 0,24-19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1772 176,'48'0,"-96"0,48 0,-47-20,23 20,-24 0,0 0,1 0,23-21,-24 21,24 0,-23 0,23 0,-24 0,24 0,0 0,1-21,-1 21,0 0,24 0,0 0,0-20,-24 20,24 0,24-21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1219 67,'47'0,"-94"0,70 0,-23 0,0 0,0 0,0 0,24 24,-24-24,0 0,23 24,-23-24,23 24,-23-1,24 1,-1-24,0 24,1 0,-1 0,0-24,0 24,-23 0,24-24,-1 23,-23-23,23 24,-23 0,0-24,24 0,-24 24,0-24,-24 24,24-24,0 24,-23-24,0 23,-1 1,1 0,0-24,0 24,-47 0,46 0,1-24,0 0,23 24,-24-24,24 0,-23 23,23-23,0 0,0 0,0 24,23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1254 1059,'48'0,"-96"0,48 0,0 0,0 24,0-24,0 0,0 0,0 0,0 0,-24 0,24 0,0 0,0 0,0 0,0 0,0 0,24 0,-24 0,0-24,24-1,-24 1,24-48,0 47,0-23,0-1,-24 1,24-25,0 25,0 0,0-1,0 1,24-49,-48 49,24-1,0 25,0 0,0-25,0 25,-24 0,24 0,0-1,24 1,-24 0,-24 24,24 0,0 0,-24 24,24 0,0-24,-24 25,24-1,-24 0,24 24,-24-23,0-1,0-24,-24 24,24 0,0-24,-24 25,24-25,0 0,-24 24,0-24,24 0,-24 0,0 0,24 0,-24 0,24 0,-24 0,24 0,-24 0,24-24,0 24,-24 0,24 0,0 0,-24 0,24 0,0-25,0 25,0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1263 93,'43'0,"-86"0,43 0,0 0,22 17,-22-17,0 0,21 0,-21 0,22 0,-22 16,0-16,22 0,-22 0,21 0,-21 0,0 0,22 0,-22 0,0 0,0 0,0 0,21-16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1265 88,'44'0,"-88"0,44 0,0 0,0 0,0 0,0 0,0 0,0 0,22 0,0 0,0 0,-22 0,22 0,0 0,-22 0,22 13,0-13,-22 0,0 0,0 0,22 0,-22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420 532,'46'0,"-92"0,46 0,0 0,0 0,0 0,0 0,0 0,0 0,-23 0,23 0,0 0,0 0,0 0,0 0,23 0,-23-13,23 13,0 0,23 0,-46 0,23 0,1 0,-1 0,-23 0,23 0,-23 0,23 0,-23 0,0 0,23 0,-23 0,23 0,0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1350 198,'42'0,"-84"0,42 0,0 0,0 0,0-24,0 24,0 0,0 0,0 0,0 0,0 0,0 24,-21-24,21 0,-21 0,21 0,0 0,-21 23,21-23,0 0,0 0,0 0,0 0,0 0,0 0,0 0,0 0,0 0,0 0,0 0,0 0,0 0,0-23,0 23,0-24,0 24,21-24,-21 24,21 0,-21-24,0 24,0 0,21-23,-21 23,0 0,0 0,21-24,-21 24,0 0,0 0,0 0,0 0,0 0,0 0,0 0,0 0,0 24,0-1,0-23,0 24,0 0,0 0,-21 23,21-23,0-1,0 1,-21 0,21 0,0-1,-21 1,21 0,0-1,0 1,0 0,0-24,0 24,0-24,0 0,0 0,0 23,0-23,21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1362 135,'45'0,"-90"-22,67 22,-22 0,0 0,23-23,-23 23,0 0,0 0,0 0,0 0,22 0,-22 0,0 0,0 23,22-23,-22 0,0 22,22-22,-22 23,0 0,0-23,23 22,-23 1,0-23,-23 22,23-22,0 23,0-23,-22 23,22-1,-22-22,22 0,-22 0,22 0,-23 0,23 0,-22 0,0 0,22-22,-23 22,23 0,0-23,-22 23,22-23,0 23,22-22,-22 22,0-23,0 23,23-22,-23 22,22-23,0 0,-22 23,23 0,-1-22,-22 22,44-23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1516 77,'46'0,"-92"0,46 0,0 0,0 0,0 0,0 0,0 0,-24 0,24 0,0 24,-23-1,23-23,0 24,-23 0,-1 47,24-48,-23 1,23 0,-23-1,23 1,0-1,-24 1,24 0,0-24,-23 23,23 1,0-24,0 0,0 24,0-24,0 0,0 0,0 0,0 0,0 0,0 0,0 0,23 0,-23 0,24-24,-1 0,0 24,24-47,-24 47,1-24,-1 1,0 23,0-24,-23 1,24 23,-1-24,-23 24,23 0,-23-24,24 24,-24 0,0 0,0 0,0 0,0 0,0-23,0 23,0 0,0 23,-24-23,1 0,0 0,-1 0,1 24,-23-24,22 0,1 0,0 24,-1-24,1 0,23 0,-23 0,23 0,0 0,0 0,-24 0,24 0,0 0,0 23,0-23,-23 0,23 0,23 0,-23 24,0-24,0 0,0 0,24 23,-24-23,0 24,0-24,23 0,-23 24,23-24,-23 23,0-23,24 24,-24-24,0 0,23 24,0-1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1782 185,'47'0,"-94"0,47-24,23 24,-23 0,0-23,0 23,0 0,0 0,0-24,0 24,0 0,0 0,0-24,0 24,0 0,0 0,-23 0,23 0,0 0,-24 0,24 0,0 0,-24 0,0 0,24 24,-23-24,23 0,0 24,-24-24,24 0,0 23,0-23,0 0,-24 0,24 24,0-24,0 0,0 0,0 0,0 0,0 0,0 0,24 0,-24 0,0 0,0 0,47 0,-47 0,24-24,-24 24,24-23,-24 23,24 0,-24-24,23 24,-23 0,0 0,24 0,-24 0,0 0,0 0,0 0,0 0,0 0,0 0,0 24,0-1,0-23,-24 24,24 24,-23-1,23-23,-24 0,24 0,-24 23,0-23,24 0,-23 0,-1-1,0 1,0 0,1 0,-1-1,0-23,0 24,0-24,24 0,-23 0,-25 0,24 0,24 0,-23 0,-1-24,24 24,0 0,-24-23,24 23,0-24,0 24,24-24,-24 24,0 0,24-24,-1 24,1-23,0 23,0-24,-1 24,1 0,24-24,-24 24,-1 0,-23 0,24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2046 106,'48'0,"-96"0,72 0,-24 0,0 0,0 0,0 0,-24 23,24-23,0 24,-24-24,0 23,-24 0,24 1,-25-24,25 23,-24 0,-48 24,72-47,-24 23,24 0,-24-23,24 24,-25-24,25 23,0-23,0 0,0 23,24-23,-24 0,24 0,-24 0,24 24,0-24,0 0,-24 0,24 0,0 0,0 0,0 0,0 0,0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1377 148,'47'0,"-94"0,47 0,0 0,0 0,0 0,0 0,0 0,0-23,0 23,0 0,0 0,0 0,0 0,0 0,0 0,0 0,0 23,0-23,0 0,0 23,0-23,0 23,0-1,-24-22,24 23,0-23,0 23,0-23,0 0,-23 23,23-23,0 0,0 0,0 0,0 0,0 23,0-23,0 0,0 0,0 0,0 0,0 0,0 0,23-23,1 0,-1 0,1 23,-1 0,-23-23,24 23,-24 0,23 0,-23 0,0 0,24-22,-24 22,0 0,23 0,-23 22,0-22,0 0,0 0,0 0,23 0,-23 0,0 23,0-23,0 0,0 23,-23-23,23 23,0-23,0 0,0 0,0 0,0 0,0 23,0-23,0 0,0 0,0 0,0 0,0 0,0-23,23 23,-23 0,24 0,-24-23,0 23,23 0,-23 0,24-23,-1 23,-23 0,0 0,24 0,-24 0,0 0,23 0,-23 0,0 0,0 0,24 23,-24-23,0 0,0 0,0 0,0 23,0-23,0 0,0 23,0-23,0 23,0-23,0 0,0 0,0 22,0-22,0 0,0 0,0 23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1352 89,'38'0,"-76"0,38 0,0 0,0 0,0 0,0 0,0 0,0 0,-19 0,19 0,0 0,0 0,0 0,0 0,0 0,0 0,0 0,0 0,0 0,0 0,0 0,0 0,0 0,0 0,0 0,0 0,0 0,0 0,0 0,0 0,0 0,0 0,0 0,0 0,0 0,0 0,0 0,0 0,0 0,19 23,-19-23,0 0,0 22,0-22,0 0,0 23,0-23,0 0,19 23,-19-23,0 0,0 22,0-22,0 23,0-23,0 0,0 0,0 22,0-22,0 0,19 0,-19 0,0 0,0 23,0-23,0 0,0 0,0 0,0 0,0 0,0 0,0 23,0-23,0 0,0 0,0 0,0 0,0 0,0 0,0 0,0 0,0 0,0 0,0 0,0 0,0 22,0-22,0 0,0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946 961,'48'0,"-96"0,48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0,24 0,-24 0,0 0,0 0,0 0,0 0,0 0,0 0,0 0,0 0,0 0,0 0,0 0,0 0,-24 0,24 0,0-24,0 24,0 0,0 0,0 0,0 0,0 0,0 0,0 0,0 0,0 0,0 0,0-24,0 24,0 0,0 0,0 0,-24 0,24 0,0 0,0 0,0-24,0 24,0 0,0 0,0 0,0 0,0 0,0-24,0 24,0 0,0 0,-24 0,24 0,0-25,0 25,0 0,0 0,0 0,0 0,0 0,0-24,0 24,0 0,-24 0,24 0,0 0,0 0,0 0,0-24,0 24,-24 0,24 0,0 0,0 0,0 0,0-24,0 24,0 0,0 0,-24 0,24 0,0 0,0 0,0 0,0 0,0 0,0 0,0-24,0 24,-24 0,24 0,0 0,0 0,0 0,-24 0,24 0,0 0,0 0,0 0,0 0,0 0,0 0,0 0,-24 0,24 0,0 0,0 0,0 0,0 0,0 0,0 0,0 0,-24 0,24 0,0 0,0 0,0 0,-24 0,24 0,0 0,0 0,0 0,0 0,0 0,-24 24,24-24,0 0,0 0,0 0,0 0,0 0,0 0,0 0,-24 0,24 0,0 0,0 0,0 0,0 24,0-24,0 0,0 0,0 0,0 0,-24 0,24 24,0-24,0 0,0 0,0 0,0 0,0 24,0-24,0 0,0 0,-24 25,24-25,0 0,0 0,0 0,0 24,0-24,0 0,0 24,0-24,0 0,0 0,0 24,0-24,0 0,0 0,24 24,-24-24,0 0,0 0,0 0,0 0,0 24,0-24,0 0,0 0,0 0,0 0,0 0,0 0,0 0,0 25,0-25,0 0,0 0,24 0,-24 0,0 0,0 0,0 0,0 0,0 0,0 0,0 0,0 0,0 0,0 0,0 0,0 0,24 0,-24 24,0-24,0 0,0 0,0 0,0 0,0 0,0 0,0 0,0 0,0 0,0 0,0 0,0 0,0 0,24 0,-24 0,0 0,0 0,0 0,0 0,0 0,0 0,0 0,0 0,0 0,0 0,0 0,24 0,-24 0,0 0,0-24,0 24,0 0,0 0,0 0,0 0,0 0,24 0,-24 0,0 0,0 0,0 0,0 0,0 0,0 0,0 0,0 0,24 0,-24 0,0 0,0 0,0 0,0 0,0 0,0 0,0 0,0 0,0 0,0 0,24 0,-24 0,0 0,0 0,0 0,0-25,0 25,0 0,0 0,0 0,0 0,24 0,-24 0,0 0,0 0,0 0,0 0,0 0,0 0,24-24,-24 24,0 0,0 0,0 0,0 0,0 0,0 0,0 0,24-24,-24 24,0 0,0 0,0 0,0 0,0 0,0 0,0-24,0 24,24 0,-24 0,0 0,0 0,0 0,0 0,0-24,0 24,0 0,0 0,0 0,0 0,24-24,-24 24,0 0,0 0,0 0,0-25,0 25,0 0,0 0,0-24,0 24,24 0,-24 0,0-24,0 24,0 0,0-24,0 24,0 0,0-24,0 24,0 0,24-25,-24 25,0 0,0-24,0 24,0 0,0 0,0-24,0 24,0 0,0-24,0 24,0 0,0 0,24-24,-24 24,0 0,0-24,0 24,0-25,0 25,0 0,0 0,0-24,0 24,0-24,0 24,0 0,0-24,0 24,0 0,0-24,0 24,0 0,0-25,0 25,0 0,0 0,24-24,-24 24,0 0,0 0,0-24,0 24,0 0,0 0,0-24,0 24,0 0,0 0,0-24,0 24,0 0,0-25,0 25,0 0,0 0,0-24,0 24,0 0,0 0,0-24,0 24,0 0,0 0,0-24,0 24,0 0,0 0,0 0,0-24,24 24,-24 0,0 0,0-24,0 24,0 0,0 0,0 0,0 0,0-25,0 25,0 0,0 0,0 0,0-24,0 24,0 0,0 0,0 0,0 0,0 0,0-24,0 24,0 0,24 0,-24 0,0 0,0 0,0 0,0 0,0 0,0 0,0 0,0 0,0 0,0 0,0 0,0 0,0 0,0 0,0 0,0 0,0 24,0-24,0 0,0 24,0-24,0 25,0-25,0 24,0 0,0-24,0 24,0-24,0 24,0-24,0 24,0 1,0-1,-24-24,24 24,0-24,0 24,0-24,0 0,0 24,0-24,0 25,0-25,0 0,0 24,0-24,0 24,0-24,0 0,0 24,0-24,0 0,0 24,0-24,0 0,0 0,0 25,0-25,0 0,0 0,0 0,0 24,0-24,0 0,0 0,0 0,0 24,0-24,0 0,0 0,0 0,0 0,0 0,0 24,0-24,0 0,0 0,-24 0,24 0,0 24,0-24,0 0,0 0,0 0,0 0,0 0,0 24,0-24,0 0,0 0,0 0,0 0,0 25,0-25,0 0,0 0,0 24,0-24,0 0,0 0,0 0,0 0,0 24,0-24,0 0,0 0,0 0,0 0,0 0,0 0,0 24,-24-24,24 0,0 0,0 0,0 0,0 0,0 0,0 0,0 24,0-24,0 0,0 0,0 0,0 0,0 25,0-25,0 0,0 0,0 0,0 0,0 0,0 0,0 24,0-24,0 0,0 0,0 0,0 0,0 0,0 0,0 24,0-24,0 0,0 0,0 0,0 0,0 24,0-24,0 0,0 0,0 0,0 0,0 0,0 0,0 0,0 24,0-24,24 0,-24 0,0 0,0 0,0 0,0 24,0-24,0 0,0 0,0 0,0 0,0 0,0 0,0 25,24-25,-24 0,0 0,0 0,0 0,0 0,0 0,0 24,24-24,-24 0,0 0,0 0,0 0,24 0,-24 0,0 0,24 0,-24 0,0 0,24 0,0 0,-24 0,24 0,-24 0,24 0,-24 0,24-24,-24 24,24 0,24-25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670 162,'48'0,"-96"0,48 0,0 0,0 0,0 0,0 0,-24 0,24 0,0 0,0 0,0 0,0 0,0 0,0 0,0 0,0 0,0 0,0 0,0 0,0 0,0 0,0 0,0 0,0 0,0 24,0-24,24 23,-24 1,0-1,0-23,0 24,0-1,0 1,0-1,0-23,0 24,0-1,0 1,0-24,0 23,24 1,-24-24,0 23,0-23,0 24,0-24,0 23,0-23,0 0,0 0,0 24,0-24,0 0,0 0,0 0,0 0,0 0,0 0,0 23,0-23,0 0,0 0,0 0,0 0,0 0,0 0,0 0,0-23,0 23,0-47,0 47,24-24,-24 24,0-23,0-1,0 1,24-1,-24 24,0-23,23-1,-23 1,24 23,-24-24,0 24,0 0,0 0,24-23,-24 23,0 0,0 0,0 0,0 0,24 0,-24 0,0 0,0 0,24 0,-24 0,0 0,0 0,24 23,-24-23,0 0,0 24,24-24,-24 0,0 23,0-23,0 0,0 0,0 24,0-24,0 0,0 0,0 0,0 0,0 0,0 0,0 0,24 0,-24 0,24-24,-1 1,-23 23,0-24,24 24,-24-23,24 23,-24-24,0 24,24 0,-24-23,0 23,0 0,24 0,-24 0,0-24,0 24,0 0,24 0,-24 0,0 0,0 0,24 0,-24 24,0-24,24 0,-24 23,0 1,23-24,-23 23,0 1,0-24,0 23,24-23,-24 24,0-1,0-23,0 24,0-24,0 23,24-23,-24 0,0 24,0-24,0 0,0 0,0 23,24 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1661 200,'-25'0,"25"0,0 0,0 0,-24 0,24-13,-24 13,24 0,-24 0,24 0,-25 0,1 0,0 0,0 0,-1 0,1 0,-24 0,-1 0,25 0,-25 0,25 0,0 13,0-13,-1 0,1 0,0 0,0 0,-1 0,1 0,0 0,0 0,-1 0,25 0,-24 0,0 0,0 0,24 0,-25 0,1 0,24 0,-24 0,24 0,0 0,-24 0,24 0,-25 0,25 0,0 0,-24 0,24 0,-24 0,24 0,0 0,-24 0,24 0,-25 0,25 0,0 0,0 0,0 0,0 0,-24 0,24 0,0 0,0 0,0 0,0 0,0 0,0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559 517,'45'0,"-90"23,22-23,23 23,-22 0,22 0,-23 23,1-23,-1 0,23 0,-22 0,22-23,0 23,0-23,-23 23,23-23,0 0,0 0,0 0,0 0,0 0,0 0,0 0,0-23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1822 188,'49'0,"-98"0,49 0,0 0,0 0,0 0,0 0,0 0,0 0,0 0,0 0,0 0,0 0,-24 0,24 0,0 0,-25 0,25 0,-24 0,0 0,24 0,-25 0,1 0,0 0,-1 0,25 0,-24 20,0-20,-1 0,25 0,-24 0,0 0,-1 0,25 0,-24 0,0 0,24 0,-25 20,1-20,-25 0,49 0,-24 0,-24 0,48 0,-25 0,1 0,24 0,-24 0,-1 0,25 0,-24 0,0 0,-1 0,25 0,0 0,-24 0,24 0,-24 21,-1-21,25 0,0 0,-24 0,24 0,0 0,-24 0,-1 0,25 0,-24 0,24 0,-24 0,24 0,-25 0,25 0,0 0,-24 0,24 0,-24 0,24 0,-25 20,25-20,0 0,-24 0,24 0,0 0,-24 0,24 0,-25 0,25 0,-24 0,24 0,0 0,-24 0,24 0,0 0,-25 0,25 0,0 0,0 0,-24 0,24 0,0 0,0 0,0 0,0 0,0 0,0 0,0 0,0 0,0-20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907 993,'48'0,"-96"0,48 0,0 0,0 0,0 0,0 0,0 0,0 0,0 0,0 0,0 0,0 0,0 0,0 0,0 0,0-24,0 24,0 0,0-24,0 24,0 0,0 0,0-25,0 25,0 0,0 0,0-24,0 24,0 0,0 0,-24-24,24 24,0 0,0 0,-24 0,24 0,0 0,0 0,-24-24,24 24,0 0,-24 0,24 24,0-24,-24 0,24 0,-23 0,23 0,0 0,-24 0,24 24,0-24,-24 0,24 0,0 24,-24-24,24 0,0 0,-24 25,24-25,0 0,0 24,-24-24,24 24,0-24,0 24,-24-24,24 25,0-25,0 24,0-24,0 24,0-24,0 24,0-24,0 0,0 25,0-25,0 0,0 24,0-24,0 0,0 24,0-24,0 0,0 24,0-24,0 0,0 25,0-25,0 0,0 0,0 0,0 0,0 0,24 24,-24-24,0 0,0 0,0 0,0 0,24 0,-24 0,0 0,24 0,-24 0,0 0,24 0,-24 0,0 0,24 0,-24 0,0 0,24 0,-24 0,0 0,23-24,-23 24,24 0,0-25,-24 25,24 0,-24 0,24-24,-24 24,0 0,24-24,-24 24,0-24,24 24,-24 0,24-25,-24 25,0-24,24 0,-24 24,0-24,24 24,-24-25,24-23,-24 24,24 24,-24-25,0 1,24 0,-24 0,0-1,24 1,-24 0,23 0,-23-1,0 25,0-24,24 0,-24 0,0 24,0-25,0 1,24 24,-24-48,0 48,0-25,0 1,24 24,-24-24,0 0,0-1,0 1,0 24,24-24,-24 24,0-24,0 24,0-25,0 25,0-24,0 24,0 0,0-24,0 24,0 0,24-24,-24 24,0 0,0-25,0 25,0 0,0 0,0 0,0 0,0-24,0 24,0 0,0 0,0 0,0 0,0 0,0 0,0 0,0-24,0 24,0 0,0 0,0 0,0 0,0 0,0 0,0 24,0-24,0 24,-24 1,24-1,0 0,0 0,-24 1,24-1,-24 24,24-23,0-1,0 0,-24 0,24 25,0-25,0 0,-24 1,24-1,0 0,0 0,0 1,0-1,0 0,0 0,0 1,0-1,0 0,0-24,0 24,0 1,0-1,0 0,0-24,0 24,0 25,0-25,0-24,0 24,0-24,0 25,0-25,0 0,0 24,0-24,0 0,0 0,0 0,0 24,0-24,0 0,0 0,0 0,0 0,0 0,24 0,0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677 1094,'47'0,"-94"0,24 0,23 24,0-24,0 0,0 0,0 0,0 0,0 0,0 0,0 0,0 0,0 0,0 0,0 0,0 24,0-24,0 0,0 0,0 0,0 0,0-24,0 24,23 0,-23 0,0-24,24 0,-24 24,23-25,-23 1,24 0,-24 0,23-1,-23 1,24 0,-1-25,-23 25,0-25,24 1,-24 24,23-25,-23 25,0 0,0-25,23 25,-23-1,0 1,0-24,0 23,24 1,-24 0,0 24,0-24,0-1,0 25,0-24,0 24,0 0,0-24,0 24,0 0,0 0,0-24,0 24,0 0,23 0,-23 0,0-25,0 25,0 0,0 0,0 0,0 0,0 0,0 0,0 0,0 0,0 0,0-24,0 24,0 0,0 0,0 0,0 0,0 0,0 24,-23-24,23 0,0 25,-24-25,24 24,0 0,-23 0,23 1,-23-1,-1-24,24 24,-23 0,23 1,0-25,-24 24,24 0,0 0,-23 1,-1 23,24-23,0-25,-23 48,23-24,0 1,-24 23,24-48,0 24,0 1,0-25,0 24,0-24,-23 24,23 0,0 1,0-25,0 48,0-48,0 25,0-25,0 24,0-24,0 24,0 0,0 1,0-25,0 0,0 24,0-24,0 0,0 0,0 24,0-24,0 0,0 24,0-24,0 25,23-1,-23-24,0 0,0 0,0 0,0 24,0-24,0 0,0 0,24 24,-24-24,0 0,0 0,0 0,23 0,-23 0,0 0,0 0,0 0,24 25,-24-25,0 0,23 0,-23 0,24 0,-24 0,0 0,23 0,-23 0,0 0,0 0,24 0,-24 0,0 0,0 0,23 0,-23-25,0 25,23 0,-23 0,24-24,-24 24,23-24,-23 24,24-24,-24-1,23 1,48-97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616 297,'0'-23,"0"23,0 0,0 0,0 0,0 0,0 0,0 0,0 0,0 0,0 0,0 0,0 0,0 0,0 0,0 0,0 0,0 0,0 0,0 0,0 0,0 0,0 0,0 0,0 0,0 0,0 0,0 0,0 0,0 0,0 0,-23-23,23 23,0 0,0 0,0 0,0 0,0 0,0 0,0 0,0 0,0 0,0 0,-23 0,23 0,0 0,0 0,0 0,0 0,0 0,0 0,0 0,0 0,23 23,-23-23,23 23,-23 0,23-23,0 22,-23-22,23 23,-23 0,23-23,1 23,-24-23,23 23,-23-23,23 0,-23 23,23-23,-23 22,0-22,23 0,-23 0,0 23,0-23,23 0,-23 0,0 0,0 0,0 0,0 0,23 0,-23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569 275,'46'0,"-92"0,46 0,0 0,0 0,0 0,0 0,-23 0,23 0,0 0,0 0,0 0,0 22,0-22,0 0,0 0,0 0,0 0,0 0,0 0,0 0,0 0,23 23,-23-23,23 22,-23-22,23 0,-23 23,23-23,-23 22,23-22,0 23,0-23,-23 22,47 1,-47-23,23 0,-23 22,0-22,0 0,23 0,-23 0,0 0,0 0,23 0,-23 23,46-23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514 291,'45'0,"-90"0,45 0,0 0,0 0,0 0,0 0,0 0,0 0,0 0,0 0,0 0,0 0,0 23,0-23,0 23,23-23,-23 24,22-1,-22 0,0-23,23 23,-23 0,22-23,-22 24,23-1,-23-23,0 23,22-23,-22 23,23-23,-23 23,0-23,0 0,22 24,-22-24,0 0,0 0,0 0,0 0,0 23,0-23,23 0,-23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484 324,'44'0,"-88"0,44 0,0-23,0 23,0 0,0 0,0 0,0 0,22 0,-22 0,0 0,0 0,0 0,0 0,0 0,0 0,0 0,0 0,0 0,0 0,0 0,0 0,0 0,0 0,0 0,0 0,0 0,22 23,-22-23,0 0,0 23,23 1,-23-1,22 0,-22 0,0-23,22 23,-22 1,0-24,22 46,-22-23,0-23,23 0,-23 23,0-23,0 0,0 24,0-24,0 0,0 0,0 0,22 0,-22 23,0-23,0 0,0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451 375,'33'0,"-66"0,33-24,0 24,0 0,0 0,0 0,0 0,0 0,0 0,0 0,0 0,0 0,0 0,0 0,0 0,0 0,0-23,0 23,0 0,0 0,0 0,0 0,17 0,-17 0,0 0,0 0,0 0,0 0,0 0,0 0,0 0,0 0,0 0,-17-24,17 24,0 0,0 0,0 0,0 0,0 0,0 0,0 0,0 0,0 0,0 0,17 0,-17 24,0-24,0 23,0-23,0 24,0-1,16 1,-16 23,0-24,0 1,0 23,0-47,0 24,0-1,0 1,0-1,0-23,0 47,-16-47,16 0,0 24,0-24,0 0,0 23,0-23,0 0,0 0,0 0,0 0,0 0,0 0,16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788 296,'47'0,"-94"0,47 0,0 0,0 0,0-23,0 23,0 0,0 0,0 0,0 0,0 0,0 0,0 0,24 0,-24 0,0 0,0 23,0-23,0 0,0 0,0 24,23-24,-23 23,0-23,0 23,24-23,-24 24,0-1,23-23,-23 23,0-23,24 24,-24-1,23 1,-23-24,0 23,0-23,24 23,-24-23,0 0,0 24,0-24,23 0,-23 0,0 23,0-23,0 0,0 0,0 0,0 0,0 0,0 0,0 0,0 23,0-23,0 0,0 0,0 0,0 0,0 0,-23 0,23 0,-24 0,24 0,-23 24,23-24,-24 0,1 0,-1 0,24 0,-23 0,-1 0,0 0,1 0,-1 0,24 0,-23 0,-1 0,24 0,0 0,-23 0,23 0,-24 0,24-24,0 24,-23 0,23 0,0 0,0 0,0 0,0 0,0 0,-24 0,24 0,0-23,0 23,0 0,0 0,0 0,0-23,0 23,24 0,-24-24,0 24,23-23,-23 0,24-1,-24 1,23 23,-23-24,0 24,24-23,-24 23,0-23,23-1,-23 24,0 0,24 0,-24-23,0 23,0 0,0 0,0-23,0 23,0 0,23 0,-23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596 279,'47'0,"-94"0,47 0,0 0,0 0,0 0,0 0,0 0,0 0,0 0,0 0,24 0,-24 23,0-23,0 0,0 22,0-22,0 0,23 23,-23 0,0-23,0 22,0-22,0 23,0-1,0-22,0 23,0-23,0 23,0-23,0 0,0 0,0 22,0-22,0 0,0 0,0 0,0 0,0 0,0 0,0 0,0 0,0 0,0 0,24 0,-24 0,0-22,24 22,-24-23,0 23,23-23,-23 23,0 0,24-22,-24 22,0 0,0 0,24 0,-24-23,0 23,23 0,-23 0,0 0,24 0,-24 23,0-23,0 0,24 22,-24-22,0 0,0 23,0-23,0 0,0 0,0 23,0-23,0 0,0 0,0 0,0 0,24 22,-24-22,0 0,0-22,0 22,0 0,23-23,-23 23,0-23,24 23,-24 0,0-22,24 22,-24 0,23-23,-23 23,0 0,0 0,24 0,-24 0,0 0,0 0,24 0,-24 0,0 0,23 0,-23 0,0 23,0-23,0 0,24 0,-24 22,0-22,0 0,0 23,0-23,0 23,0-23,24 0,-24 0,23 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397 513,'45'0,"-90"0,45 0,0 0,0 0,0 0,0 0,0 0,23 23,-23-23,22 24,-22-1,23 1,0 23,-1-24,1 24,-23-47,23 47,-23-24,22-23,-22 24,0-24,23 23,-23-23,0 0,0 24,0-24,0 0,23 0,-23 23,0-23,0 0,0 0,0 0,0 0,0 0,0 0,22 24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639 308,'38'0,"-76"0,38 0,0 0,-19 0,19 0,0 0,0 0,0 0,0 0,0 0,0 0,0 0,0 0,0 0,0 0,0 0,0 0,0 0,0 0,0 0,0-23,0 23,0 0,0 0,0 0,0 0,0 0,0 0,0 0,0 0,0 0,0 23,0-23,0 0,0 0,0 0,0 23,0-23,0 0,0 23,0 0,0-23,0 23,0-23,0 23,0-23,0 23,0-23,0 23,0-23,0 23,0-23,0 0,0 23,0-23,0 0,0 23,0-23,0 0,0 0,0 0,0 23,0-23,0 0,0 0,0 0,0 0,0 0,0 0,0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705 321,'47'0,"-94"0,47 0,0 0,0 0,0 0,0-24,0 24,0 0,0 0,0 0,0 0,0 0,0 0,0 0,0 0,0 0,0 0,23 0,-23 0,0 0,0 0,0 0,0 0,0 0,0 0,0 0,0 0,0 0,0 0,0 0,0 0,0 0,0 0,0 0,0 0,0 0,0 0,0 0,0 24,24-24,-24 23,0-23,24 24,-24-1,23 1,1-1,-1 1,-23-1,0-23,24 24,-24-24,23 23,-23 1,0-24,24 23,-24-23,0 24,23-24,-23 0,0 23,0-23,24 24,-24-24,0 0,0 0,0 23,0-23,0 0,0 0,0 0,23 0,-23 0,0 0,0 24,0-24,0 0,0 0,0 0,0 0,0 0,0 0,-23 0,23 0,0 0,0 0,0 0,-24 0,24 0,-23 23,23-23,-24 0,1 0,23 0,-24 0,1 0,23 0,-24 0,1 0,-1 0,0 0,1 0,23 0,-24 0,24 0,-23 0,-1 0,24 0,0 0,-23 0,23-23,0 23,0 0,0 0,-24 0,24 0,0 0,0 0,-23 0,23 0,0 0,0 0,0 0,0 0,0 0,0 0,0 0,0 0,0 0,0 0,-24 0,24 0,0 0,0 0,0 0,0-24,0 24,0 0,24 0,-24-23,0 23,0 0,0-24,0 24,23 0,-23-23,0 23,0-24,24 24,-24-23,23 23,-23-24,0 24,24-23,-24 23,0-24,0 24,23-23,-23 23,0 0,0-24,24 24,-24 0,0 0,0 0,0-23,0 23,0 0,0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561 307,'47'0,"-94"0,47 0,0 0,0 0,0 22,0-22,0 0,0 0,0 0,0 23,0-23,24 22,-24 1,0-23,0 22,-24-22,24 23,0-23,0 22,0-22,0 0,0 23,0-23,0 0,0 0,0 22,0-22,0 0,0 0,0 0,0 0,0 0,0 0,0 0,0 0,24 0,-24-22,0 22,23 0,-23-23,24 23,-24-22,0 22,24-23,-24 23,0 0,23 0,-23-22,0 22,0 0,0 0,0 0,24 0,-24 0,0 0,0 0,0 0,0 0,23 0,-23 0,0 0,0 22,0-22,24 0,-24 0,0 23,0-23,0 0,0 22,0-22,0 0,0 0,0 0,0 0,0 0,0 23,0-23,0 0,0 0,0 0,24-23,-24 23,0 0,0 0,23-22,-23 22,0 0,0-23,24 23,-24 0,0-22,24 22,-24 0,0 0,0 0,23-23,-23 23,0 0,0 0,24 0,-24 0,0 0,0 0,23 0,-23 23,0-23,0 0,24 22,-24-22,0 23,0-23,0 0,0 22,24-22,-24 0,0 23,0-23,0 0,0 22,0-22,0 0,23 23,-23-23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585 320,'45'0,"-67"0,22 0,0 0,0 0,0 0,22 0,-22 0,0 0,0 0,23 0,-23 0,0 0,0 0,22 22,-22-22,0 0,0 0,0 23,0-23,23 0,-23 22,-23 1,23-23,0 0,0 22,0-22,0 23,0-23,0 22,-22-22,22 23,0-23,0 0,0 0,0 22,0-22,0 0,0 0,0 0,22 0,-22 23,0-23,0 0,23 0,-23 0,22 0,1 0,-23 0,22 0,-22 0,23-23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710 202,'48'0,"-96"0,48 0,0 0,0 0,0 0,0 0,24 0,-24 0,24 0,-24 0,23 0,1 0,0 0,0 0,-1 0,1 0,-24 0,24 0,0 0,0 0,-1 0,1 0,0 0,0 0,-24 0,24 0,-1 0,1 0,-24 0,24 0,-24 0,0 0,24 0,-24 0,0 0,23 0,-23 0,0 0,0 0,24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720 313,'48'0,"-72"0,48 23,-24-23,23 0,1 0,0 0,47 0,-71 0,24 0,0 0,-1 0,-23 0,24 0,-24 0,24 0,-24 0,0 0,24 0,-24-23,0 23,0 0,0 0,0-24,0 24,0 0,0-24,0 24,0 0,0-24,0 24,0 0,0-23,0 23,0 0,0 0,0 0,0-24,0 24,0 0,0 0,0 0,0 0,0 0,23 0,-23 0,24 0,-24 24,24-24,0 0,-24 23,23-23,-23 0,24 24,0 0,0 0,-24-1,23-23,-23 24,0-24,0 48,0-25,-23-23,-1 48,0-24,0-1,1 1,-1 0,-24-24,1 47,23-47,0 24,1 0,23-24,-24 0,24 0,-24 24,24-24,0 0,-24 0,24 0,0 0,0 0,0 0,48 23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1192 227,'47'0,"-94"0,47 0,0 0,0 0,0 0,24 0,-24 0,0 0,0 0,0 0,0 0,0 0,0 0,0 0,0 0,0-16,0 16,0 0,0 0,0 0,0 0,0 0,0 0,-24 0,0 0,24 0,-24 0,1 0,-1 0,0-17,0 17,1 0,-1 0,0 0,0 0,1 0,-1 0,0 0,0 0,24 0,-23 0,-1 0,24 0,-24 0,24 0,-24 0,24 0,-23 0,23 17,0-17,0 0,0 0,-24 0,24 0,0 0,0 0,0 0,0 0,0-17,0 17,0 0,0 0,0 0,0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1178 964,'47'0,"-94"0,47 0,-24 0,24-25,0 25,0 0,-24-24,24 24,-23-24,-1 24,24 0,-24 0,1-25,23 25,-24 0,1 0,23 25,-24-25,0 0,24 0,-23 24,-1-24,0 24,24-24,-23 25,23-25,-24 24,24-24,0 24,-23-24,23 49,-24-49,24 48,0-48,0 25,0-1,0 0,0-24,0 25,0-25,0 24,24-24,-24 24,0-24,0 24,23-24,-23 0,0 0,0 0,24 25,-24-25,0 0,23 0,1 0,-24 0,0 0,24 0,-24 0,23-25,1 25,-24 0,24-24,-1 0,-23 24,24-24,-1-1,1 1,0 0,-24-1,23-47,1 47,0-23,-24 23,0-23,23-1,-23 1,0-1,0 0,0 1,0-1,0 25,0-25,0 1,0 24,0-25,0 0,0 25,0 0,0-1,0 1,0 0,0 24,0-24,0 24,0-25,0 25,0 0,0 0,0 0,0-24,0 24,0 0,0 0,0 0,0 0,0 24,0-24,0 49,0-25,0 0,0 74,0-50,0 25,0-24,-23-1,23 25,0-24,0-25,0 25,-24-1,24 1,0-25,0 49,0-24,0-25,0 0,0 0,0-24,0 49,0-49,0 24,0-24,24 0,-24 25,0-25,0 0,23 0,-23 0,47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828 191,'47'0,"-94"0,47 0,0 0,0 0,0 0,0 0,0 0,0 0,0 0,0 23,0-23,0 23,0 0,0-23,0 23,0 23,0-22,0-24,-24 23,24 0,0-23,0 23,0-23,0 23,0-23,0 0,0 0,0 23,0-23,0 0,0 0,0 0,0 0,0 0,0 0,24 0,-24-23,0 23,23-23,-23 0,24 0,-24 23,24-23,-24-1,0 1,24 23,-24-23,23 23,-23-23,0 23,0 0,0-23,24 23,-24 0,0 0,0 0,0 0,0 0,24 0,-24 0,0 0,0 23,24-23,-24 23,0-23,0 23,23-23,-23 23,0 1,0-24,0 23,0 0,0-23,0 23,0-23,0 23,0-23,0 0,0 0,0 0,0 23,0-23,0 0,0 0,0-23,24 23,-24-23,0 0,24 23,-24-23,0 0,24 23,-24-24,0 1,23 23,-23-23,24 0,-24 23,0-23,0 23,24-23,-24 23,0 0,0 0,0 0,0 0,24 0,-24 0,0 0,0 0,23 23,-23-23,0 23,24-23,-24 23,0 0,24-23,-24 23,0 1,0-24,0 23,0 0,0-23,24 23,-24 0,0-23,0 0,0 23,0-23,0 0,0 0,0 23,23-23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1123 215,'47'0,"-94"0,47 0,-23 0,23 0,-23 0,0 0,23 0,-23 0,-1 0,1 0,23 0,-23 16,0-16,23 0,-23 0,-1 0,24 0,-23 0,23 0,0 0,0 0,-23 0,23 0,0 0,0-16,0 16,0 0,0-17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437 615,'39'0,"-78"0,39 0,0 0,0 0,0 0,0 0,-20 0,20 0,0-23,0 23,0 0,0 0,0 0,0 0,0 0,0 0,0 0,0 0,0 0,0 0,0 0,0-23,0 23,0 0,0 0,0 0,0 0,0 0,0 0,0 23,0-23,0 0,0 23,0-23,0 23,0-23,0 22,0 1,0-23,-20 23,20 0,0 0,0-23,0 0,0 23,0-23,0 0,20 22,-20-22,0 0,0 23,20-23,19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1242 188,'47'0,"-94"0,47 0,0 0,0 0,0 0,0 21,-23-21,-1 0,1 0,-1 21,1-21,-1 0,1 21,-25-21,25 0,-1 21,24-21,-47 0,24 0,23 21,-24-21,24 0,-23 0,23 0,0 0,0 0,0 0,-24 0,24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887 1774,'48'0,"-96"0,48 24,0-24,0 0,0 0,0 0,0 0,0 25,0-25,0 0,0 0,0 0,0 0,0 0,0 0,0 0,0 0,0 0,0 0,0 0,0 0,0 0,0 0,0 0,0 0,0 0,0 0,0-25,0 1,0 24,0-49,0 24,0 1,0-25,0 24,0-24,0 0,0 25,0-50,0 25,0 0,0 1,24-1,-24 0,0-25,0 25,0 0,24-24,-24-50,24 74,-24 1,24-26,-24 25,24 0,0 0,-24 0,48-24,-24 48,-24-24,24 25,0-1,-24 1,24 24,0-25,0 1,-24 24,23 0,1 0,-24 0,24 0,0 0,0 0,0 24,0-24,0 25,0-1,0 1,-24-1,24 1,-24-1,24 1,-24-25,0 24,24 1,-24-1,0-24,0 25,0-1,-24 1,24-25,0 24,-24-24,24 25,-24-25,0 0,0 24,0-24,0 0,24 0,-24 0,0 0,0 0,24 0,-24 0,0 25,24-50,-23 25,23 0,0 0,-24 0,24 0,0 0,0 0,-24 0,24 0,0 0,-24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1046 212,'44'0,"-88"0,44 0,0-24,0 24,0 0,0 24,0-24,-22 24,22-24,-22 24,0 48,22-48,-22 0,0 48,22-48,-22 71,22-47,0-24,22 0,-22 48,0-72,22 24,-22 0,0-24,22 24,0-24,22 24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927 334,'46'0,"-92"-23,46 23,0-23,0 23,0-23,0 23,0 0,0 0,0-23,0 23,0 0,0 0,0 0,23-23,-23 23,0 0,0 0,0 0,0 0,0 0,0 0,0 0,0 0,0 0,23 0,-23 0,0 0,23 23,-23-23,0 23,0 0,0 0,0-23,0 23,0 1,0-1,0 0,0-23,-23 23,23 0,0-23,0 23,0-23,0 23,0-23,0 0,0 0,0 0,0 0,0 0,0 0,0 0,23-46,-23 23,0 23,22-23,1 0,-23 0,23-1,-23 1,0 0,23 0,-23 23,0-23,23 23,-23-23,0 23,0-23,0 23,0 0,0 0,0 0,0 0,0 0,0 0,0 0,0 0,0 0,0 0,0 23,-23-23,23 46,0-46,-23 46,23-46,0 23,0-23,0 24,0-24,0 23,0-23,0 23,0-23,23 23,-23-23,23 0,-23 0,0 0,23 23,-23-23,22-23,24 23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1006 200,'41'0,"-82"0,41 0,0 0,0 0,0 0,0 0,0 0,0 0,0 0,0 0,0 0,0 0,0 0,0 0,0 0,0 0,0 0,21 0,-21 0,0 0,0 23,0-23,20 23,-20-23,0 23,0 0,0 0,-20 0,20 1,0-24,0 23,-21 0,21 0,-21 0,1 0,20-23,0 23,-21-23,21 0,0 0,0 0,0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1048 190,'47'0,"-94"0,71 0,-24 0,0 0,0 0,0 0,0 0,0 0,0 0,0 0,0 0,0 24,0-24,0 24,0 1,0-25,0 48,0-48,0 24,23 1,-23-25,0 24,0 0,0-24,0 24,0-24,0 25,23-25,-23 24,0-24,24 0,-24 0,0 0,23 0,-23 0,23-24,-23 24,23-25,1 25,-24-24,23-24,0 48,-23-25,0 25,0-24,24 24,-24 0,0-24,0 24,0 0,0 0,0-24,0 24,0 0,0 0,0 0,0 0,0 0,0 0,0 0,0 24,0-24,0 24,0 0,-24 1,24-1,0 0,0 0,0 25,-23-1,23 1,0-25,0 25,0-25,0 24,-23 1,23-25,0 24,-24 1,24-25,0 0,-23 25,0-1,23-23,-23-1,23 0,-24 0,24 1,-23-25,23 0,-23 24,23-24,-24 0,1 0,23 0,-23 0,-1 0,24 0,-23-24,23 24,0-49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975 179,'43'0,"-86"0,43 0,0 0,0 0,0 0,0 0,22 24,-22 0,21-24,-21 24,22 1,-22 23,22-24,-1 0,-21 0,22 25,-22-25,0 48,21-47,-21 23,0-24,0 24,0-24,0 25,0-25,0 24,-21 1,-1-1,22 0,-21-48,21 24,0 1,-22-25,22 24,0-24,0 0,-22 24,22-24,0 0,0 0,0 0,0 0,0 0,0 0,0 0,0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994 214,'44'0,"-88"0,44 0,0 0,0 0,0 0,0 0,0 0,0 0,0 0,0 0,0 0,0 0,0 0,0 0,0 0,0 0,0 0,0 0,0 0,0 0,0 0,0 0,0 0,0 0,22 0,-22 0,22 0,-22 0,0 0,0 0,23 0,-23 0,0-13,0 13,0 0,22 0,-22 0,0 0,0 0,0 0,22 0,-22 0,0 0,0 0,22 0,-22 0,0 0,0 0,0 0,0 0,0 0,0 0,23 0,-23 0,0 0,0 0,0 0,0 0,0 0,22 0,-22 0,0 0,0 0,0 0,0 0,0 0,0 0,0 0,0 0,0 0,0 0,0 0,0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1340 942,'0'-25,"0"25,0 0,0 0,0 0,0-24,0 24,0-24,0 24,0 0,0 0,-24-24,24 24,0 0,0-24,0 24,0 0,0 0,-23-24,23 24,0 0,0 0,-24 0,24-25,-23 25,23 0,0 0,-24 0,24 0,0 0,-23 0,23 0,-24 0,24 0,0 0,-47 25,47-25,0 0,-23 0,-1 24,24-24,-23 24,23-24,0 0,0 0,-24 24,24-24,0 0,-23 24,23 0,0-24,0 0,0 0,0 25,0-25,-24 0,24 24,0-24,0 0,0 24,0-24,0 0,0 24,0-24,0 0,0 0,0 24,0-24,0 0,24 0,-24 0,0 0,0 24,0-24,0 0,0 0,0 0,0 0,23 0,-23 25,0-25,0 0,0 0,0 0,24 0,-24 0,0 0,0 0,23 0,-23 0,24 0,-24-25,0 25,23 0,-23 0,0-24,24 24,-24 0,23-24,-23 24,0-24,24 24,-1-48,-23 23,24 1,-24 0,23 0,-23 0,24-25,-24 25,23 0,-23 0,0 0,24-25,-24 25,0 0,0 0,23 0,-23-25,0 25,0-24,24 24,-24-1,0 25,0-24,0 0,0 24,0-24,0 0,23 24,-23-24,0 24,0 0,0-25,0 25,0 0,0 0,0-24,0 24,0 0,0 0,0 0,0 0,0 0,0 0,0-24,0 24,0 0,0 0,0 0,0 24,0-24,0 49,0-25,0 0,-23 24,23-24,0 1,0 23,0-24,-24 24,24-23,0 23,0-24,0 25,-23-25,23 0,0 24,0-24,0 1,-24 23,24 0,0-24,0 1,0-1,0-24,0 24,0 0,0-24,0 24,0-24,0 24,0-24,0 0,0 25,0-25,0 0,24 0,-24 0,0 24,0-24,47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1013 1257,'47'0,"-94"0,47 0,0 0,0 0,0 0,0 0,0 0,0 0,0 0,0 0,23 0,-23 0,0 0,24-25,-24 1,23 24,1-24,-24-1,23 1,1-1,23-48,-47 49,23-25,0 1,1-1,-1 0,1 25,-24-25,23 1,-23 23,24-23,-24 23,23-23,-23-1,0 24,0-23,0 23,24 1,-24 0,0-1,0 1,0 0,0-1,0 25,0-24,0 24,0-24,0-1,0 25,0 0,0-24,0 24,0 0,0 0,0 0,0 0,0 0,0 0,0 0,0 0,0 0,0 24,0-24,-24 49,24 0,0-25,0 0,-23 25,23-25,0 25,-24 0,24 0,-23-1,-1-23,24 23,-23 1,23 0,-24-1,24-23,-23 23,23-23,-23 48,23-49,0 25,-24-25,24 49,0-48,0-1,0 0,0-24,0 25,0-1,0 0,24 1,-24-25,23 24,-23 0,0 1,0-25,23 24,-23-24,24 24,-24-24,0 0,23 0,-23 25,0-25,0 0,24 0,-24 0,0 0,0 0,23 0,-23 0,0 0,24 0,23-25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399 560,'2'0,"-4"0,2 0,0 0,0 0,0 0,0 0,0 0,0 0,0 0,0 0,0 0,0 0,0 0,0 0,0 0,0 0,0 0,0 0,0 0,0 0,0 0,0-1,0 1,0 0,0 0,0 0,0 0,0 0,1 0,-1 0,0 0,0 0,0 0,0 0,0 0,0 0,0 0,0 0,0 1,0-1,0 0,0 0,0 0,0 0,0 0,0 0,0 0,0 0,0 0,0 0,0 0,0 0,0 0,0 0,0 0,0 0,0 0,0 0,0 0,0 0,0 0,0 0,0 0,0 0,0 0,0 0,0 0,0 0,0 0,0 0,1-1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194,'48'0,"-96"0,48 0,0 0,0-24,0 24,0 0,0 0,0 0,0 0,0 0,0 0,0 0,0 0,0 0,0 0,0 0,0-25,-24 25,24 0,0 0,0 0,0 0,-24 0,24 25,0-25,-24 0,24 0,-24 24,24-24,-24 25,24-1,-24 1,0 0,24 24,-24-25,24 26,0-1,0-25,-24 50,24-25,0 1,0 23,0 50,0-73,0-1,0 25,0-25,0 74,24-74,-24 25,0-25,0 25,0 0,0-25,0 25,0-1,-24 26,0 73,0-49,0 25,24-99,-24 25,0-1,24-23,-24 23,24-23,-24 23,0-23,24-1,-24 0,24 0,-24 0,0 1,24-1,-24-25,24 1,-24 0,24-1,0-24,-24 25,24-25,0 24,0-24,-24 0,24 0,0 0,0 0,-24 0,24 0,-24-24,24 24,-24-49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 141,'49'0,"-98"0,49 0,0 0,0 0,0 0,0 0,0 0,0 0,0 0,0 0,0 25,-24-25,24 24,-24-24,-1 25,25 0,-24-1,0 25,24-24,-49 49,49-49,-24 24,-1 0,1 0,24-24,-24 24,24 1,-24 48,24-49,-25 1,25-1,0 0,-24 0,24 1,0-1,0 49,-24-48,24-1,0 0,0 0,0 1,0-1,0 0,0 1,0 23,0-23,-25 73,25-74,0 25,0-25,-24 74,24-49,-24 49,-1-73,25-1,-24 25,24-25,-24 0,-25 50,49-50,-48 50,48-50,-25 0,1 1,24-26,-24 25,-1-24,1 24,24-24,-24 0,24-1,-24 1,24-1,-25-24,25 25,-24-25,24 25,-24-25,24 0,-25 24,1-24,24 0,-24 0,24 0,-25 0,1 0,0-24,24 24,-24 0,-1-25,25 25,0 0,-24 0,24-25,0 25,0-24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 530,'48'0,"-96"0,48 0,-24 0,24 0,0 0,0 0,0 0,0 0,0 0,0 0,0 0,0 0,0 0,0 0,0 0,0 0,0 0,0 0,0 0,0 0,0 0,0 0,24 0,0 0,0 0,0 19,0-19,1 0,-1 0,0 0,24 19,-24-19,24 0,0 0,-24 0,25 0,-25 0,24 18,-24-18,24 0,-24 0,0 0,0 0,0 0,-24 0,25 0,-1 0,-24 0,0 0,24 0,-24 0,24 0,-24-18,0 18,24 0,-24 0,0 0,0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 521,'47'0,"-71"0,24 0,0 0,0 0,0 0,0 0,0 0,0 0,0 0,0 0,0 0,0 0,0 0,0 0,0 0,0 0,0 0,0 0,0 0,0 0,0 0,0 0,0 0,0 0,0 0,0 0,0 0,24 0,-24 0,0 0,0 0,0 0,0 0,0 0,0 0,0 0,0 0,0 0,0 0,0 0,0 0,0 0,0 0,0 0,0 0,0 0,0 0,0 0,0 0,23 0,-23 0,0 0,0 0,0 0,0 0,0 0,0 0,0 0,0 0,0 0,0 0,0 0,0 0,0 0,0 0,0 0,0 0,0 0,0 0,0 0,0 0,0 0,0 0,0 0,0 0,-23 0,23 23,-24-23,1 24,0-1,-1-23,1 23,23-23,-24 24,1-24,0 23,23-23,-47 23,47-23,-23 24,23-24,0 0,-24 0,24 0,0 23,0-23,0 0,0 0,0 0,0 0,-23 0,46 0,-23 23,0-23,0 0,24 23,-24-23,23 24,0-24,1 0,-1 23,0-23,1 0,-1 23,1-23,-1 0,0 0,1 24,-1-24,-23 0,0 0,23 0,-23 0,0 0,0 0,24 0,-24 0,0 0,0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983 217,'49'0,"-98"0,49 0,0 0,0 0,0 0,0 0,0 0,0 0,0 0,0 0,0 0,0 0,0 0,0 0,0 0,0 0,0 0,0 0,0 0,0 0,24 0,-24 0,0 0,25 0,-25 23,0-23,24 0,-24 0,0 22,0-22,0 0,25 0,-25 23,0-23,0 0,24 22,-24-22,0 0,0 0,0 0,24 23,-24-23,0 0,0 0,25 0,-25 0,0 0,24 0,0 0,-24 0,25 0,-25 0,24 0,1 0,-1 0,-24-23,24 23,-24 0,25 0,-1 0,0 0,-24 0,0 0,25 0,-25 0,0 0,24 0,-24 0,0 0,25 0,-25 0,24 0,-24 23,24-23,-24 0,25 22,-25-22,24 23,-24-23,0 22,25-22,-25 23,0-23,0 0,24 0,-24 0,0 0,0 0,24 0,-24 0,49 0,-49-23,49 23,-25-22,1 22,-1-23,25 1,-25 22,1 0,-1 0,-24 0,24 0,1 0,-25 0,24 0,-24 0,24 22,1 1,-25-23,24 0,-24 0,25 22,-25-22,24 0,-24 0,24 23,-24-23,0 0,25 0,-25 0,0 0,24 0,0-23,-24 23,0 0,25 0,-25 0,49-22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 239,'45'0,"-90"0,45 0,0 0,0 0,0 0,0 0,0 0,0 0,0 0,0 0,0 0,0 0,22 0,-22 23,23-23,-23 23,0-23,0 24,22-24,-22 23,0 0,23-23,-23 23,22-23,-22 23,0 1,23-24,-23 23,0-23,22 23,-22-23,0 23,0-23,23 0,-23 23,0-23,0 0,0 0,0 0,0 0,0 24,0-24,0 0,22 0,-22 0,0 0,0 0,0 0,0 0,0 0,0 0,0 23,0-23,0 0,0 0,0 0,0 0,0 0,0 0,0 0,0 0,0 0,0 0,0 0,0 0,0 0,0 0,0 0,0 0,0 0,0 0,0 0,0 0,0 0,0 0,0 0,0 0,0 0,0 0,0 0,0 0,0 0,0 0,0 0,0 0,0 0,0 0,23 0,-23 0,0 0,0 0,0 0,0 0,0 0,0 0,0 0,0 0,0-23,0 23,0 0,0 0,0 0,0 0,0 0,0 0,0 0,0 0,0 0,0 0,0 0,0 0,0 0,0 0,0 0,0 0,0 0,0 0,0 0,0 0,0 0,0 0,0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1156 993,'48'0,"-72"0,24 0,0 0,0 0,0-25,0 25,24 0,-24-24,0 24,0 0,0 0,0-24,0 24,0-24,0 24,0 0,0-24,0 24,0 0,0 0,0-25,0 25,0 0,0 0,0 0,0 0,-24-24,24 24,0 0,0 0,-24 0,24 0,0 0,-24 0,24 0,0 0,-24 24,24-24,-24 0,24 0,0 0,-23 25,23-25,-24 0,24 0,0 0,0 24,-24-24,24 0,0 24,0-24,0 0,-24 0,24 24,0-24,0 0,0 24,0-24,0 0,0 0,0 25,0-25,0 0,0 24,0-24,0 0,0 0,0 24,0-24,0 0,0 0,24 24,-24-24,0 0,0 0,0 24,0-24,0 0,24 0,-24 0,0 0,0 0,24 0,-24 0,0 0,0 0,23 0,-23 0,24 0,-24 0,0 0,24 0,-24-24,0 24,24 0,0 0,0-24,-24 0,0 24,24-24,-24 24,23-25,-23 25,24-24,-24 24,24-24,-24 0,24 24,0-24,-24-1,0 1,24 0,-1-24,1 23,-24 1,0 0,24 24,-24-24,24-1,-24 1,0 0,24 24,-24-24,0 0,0 24,24-25,-24 1,0 24,24-24,-24 0,0 24,0-24,23 24,-23-25,0 1,0 24,0-24,24 24,-24-24,0 24,0-24,0 24,0-25,0 25,0 0,24-24,-24 24,0 0,0 0,0 0,0 0,0 0,0-24,0 24,0 0,0 0,0 0,0 0,0 0,0 0,0 0,0 0,0 0,0 0,0 0,0 0,0 0,0 24,0-24,-24 24,24 1,0-25,0 24,-24 0,1 49,23-49,-24 0,24 0,0 0,-24 1,24-1,-24 0,24 0,0-24,-24 24,24 1,0-1,-24 0,24-24,0 24,0-24,-24 49,24-49,0 24,0 0,-23-24,23 24,0-24,0 25,0-25,0 24,0-24,0 0,0 24,0-24,0 24,-24-24,24 0,0 24,0-24,0 0,0 25,0-25,0 0,0 0,0 24,0-24,0 0,0 0,0 0,0 24,0-24,0 0,0 0,0 0,0 0,0 24,0-24,0 0,0 0,0 0,0 0,0 0,0 0,0 24,0-24,0 0,0 0,24 0,-24 0,0 0,0 0,0 0,0 0,0 25,0-25,0 0,0 0,0 0,0 0,0 0,0 0,0 0,0 0,23 0,-23 0,0 24,0-24,0 0,0 0,24 0,-24 0,0 0,0 0,24 0,-24 0,0 0,24 0,-24-24,24 24,-24 0,24 0,0-25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258,'47'0,"-94"0,47 0,0 0,0 0,0 0,0 0,0-24,0 24,0 0,0 0,0 0,0 0,0 0,0 0,0 0,0 0,0 0,0 0,-23 0,23 0,-24 24,1-24,23 0,-24 23,1-23,-1 24,1-24,23 0,-24 24,24-24,0 23,-23-23,23 24,0-24,0 24,0-24,0 0,0 23,0-23,23 24,-23-24,0 24,24 0,-24-24,0 23,0-23,23 0,-23 24,0-24,0 0,0 24,24-24,-24 0,0 23,0-23,0 0,0 24,0-24,0 0,0 24,0-24,0 0,0 23,0-23,-24 0,24 24,-23-24,23 0,-24 24,24-24,-47 0,24 0,-1 23,24-23,-23 0,23 0,-24 0,24-23,-23 23,23 0,0 0,-24 0,24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 824,'47'0,"-94"0,47 0,0 0,0 0,0 0,0 0,0 0,0 0,0 0,0 0,0 0,0 0,0-25,0 25,0 0,0 0,0 0,0 0,0 0,-24 0,24 0,0 0,0 0,0 0,0 0,0 0,-24 0,24 0,0 0,-24 0,0 0,24 0,0 0,-24 0,24 0,0 0,-23 0,23 0,0 0,0 0,-24 0,24 0,-24 0,24 25,-24-25,24 0,0 0,-24 24,24-24,-24 0,24 0,0 24,-24-24,24 0,0 0,0 0,-23 24,23-24,0 0,0 0,-24 0,24 0,0 24,0-24,-24 0,24 0,0 0,0 0,0 0,0 25,0-25,-24 0,24 0,0 24,0-24,0 0,0 0,0 0,0 24,0-24,0 0,0 0,0 0,0 24,0-24,0 0,0 0,0 24,0-24,0 0,0 0,0 0,0 0,24 24,-24-24,0 0,0 0,0 0,0 0,0 0,24 25,-24-25,0 0,0 0,0 0,24 0,-24 0,0 0,0 0,0 0,0 0,0 0,23 0,-23 0,0 0,0 0,24 0,-24 0,0 0,24 0,-24-25,0 25,24 0,-24 0,0 0,0 0,24-24,-24 24,0 0,24-24,-24 24,0 0,24-24,-1 0,-23 0,24 24,-24-25,24 25,-24-24,24 24,-24-24,0 24,24-24,-24 24,0 0,24-24,-24 24,0-25,23 25,-23-24,0 24,24-24,-24 0,0 24,24-24,-24 24,0-24,0 24,24-25,-24 25,0-24,0 24,24 0,-24-24,0 24,0-24,0 24,0-24,24 24,-24-25,0 25,0-24,0 24,24 0,-24-24,0 24,0 0,0-24,0 0,0 24,23-25,-23 25,0 0,0-24,0 24,0 0,0-24,0 24,0 0,0 0,24-24,-24 24,0 0,0-24,0 24,0 0,0-24,0 24,0 0,0-25,24 25,-24 0,0 0,0 0,0-24,0 24,0 0,0 0,0 0,0 0,0 0,0-24,0 24,0 0,0 0,0 0,0 0,0 0,0 0,0 0,0 0,0 0,0 0,0 0,0 0,0 0,0 24,0-24,0 24,-24 1,24-1,0 0,-24 0,24 0,0 0,-23 1,23-1,-24 0,24 0,-24 0,24 1,0-1,-24 0,24 0,-24 0,24-24,0 25,0-1,-24-24,24 48,-24-48,24 24,0-24,0 24,0-24,-23 25,23-25,0 24,0-24,0 0,0 24,0-24,0 0,0 24,0-24,0 0,0 0,0 24,-24-24,24 0,0 25,0-25,0 0,0 0,0 0,0 24,0-24,0 0,0 0,0 0,0 0,0 0,0 24,0-24,0 0,0 0,0 0,0 24,24-24,-24 0,0 0,0 0,0 0,0 0,0 24,0-24,0 0,0 0,0 0,0 0,0 0,0 24,0-24,0 0,0 0,0 0,0 0,0 0,23 0,-23 0,0 25,0-25,0 0,0 0,0 0,0 0,0 0,0 24,24-24,-24 0,0 0,0 0,24 0,-24-24,24 24,24-25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347 657,'45'0,"-90"0,45 0,0 0,0 0,0 0,0 0,0 0,0 0,0 0,0 0,0 0,0 0,0 0,0 0,0 0,0 0,0 0,0 0,0 0,0 0,0 0,0 0,-23 0,23 24,-22 1,22-25,-23 24,23 25,-22-25,22 1,-23-1,23 25,-22 0,22-1,-23 26,23-26,0-23,0 48,0-24,0-25,0 25,0-25,0 25,0-25,0 1,0 24,23-25,-23 0,0 25,0-25,0 1,0-1,22 1,-22-1,0 0,0 50,23-74,-23 24,0 0,0 1,0-25,0 24,0 1,22-25,-22 24,0-24,0 24,0 1,0-1,23-24,-23 0,0 24,0-24,0 0,0 25,0-25,0 0,0 24,0-24,0 0,22 0,-22 0,0 0,0 0,0 25,0-25,0 0,0 0,0 0,0 0,0 0,0 0,0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337 216,'42'0,"-84"0,42 0,0 0,0 0,0 0,0 0,0 24,0 0,21 0,0 49,-21-49,0 0,20 24,-20 0,0 1,0 23,0-24,0 0,0 1,-20-25,20 24,0-24,-21 0,21 0,0 24,-21-48,21 49,-20-49,20 24,0-24,0 0,0 0,0 0,-21 24,21-24,0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551 608,'45'0,"-90"0,68-24,-23 24,0 0,0 0,0-25,0 25,0 0,0 0,0 0,0 0,0-24,22 24,-22 0,0 0,0 0,0 0,0 0,0 0,0 0,0 0,0 0,0 0,0 0,0 0,0 0,0 0,0 0,0 0,0 0,0 0,0 0,0 0,0 0,0 0,0 0,0 0,0 0,0 0,0 0,0 0,0 0,0 0,0 0,0 0,0 0,0 0,0 0,0 24,0-24,0 0,0 0,0 0,0 0,0 0,0 0,0 0,0 0,-22 0,22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25,0-25,0 24,0-24,-23 49,1-25,22 0,-22 1,22-1,-22 49,-1-48,1 48,22-49,0 25,-22 48,22-48,0-25,0 25,0 24,0-49,22 25,-22-25,0 25,0-25,22 1,-22 23,0-23,23-1,-23 0,0 1,22-1,-22 1,0-1,22-24,-22 24,0 1,0-25,22 24,-22-24,0 24,23-24,-23 0,0 0,0 0,22 25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198 2024,'50'0,"-100"0,75 0,-25 0,25-25,-1 25,1 0,0 0,0 0,49-24,-24 24,-26 0,1-25,25 25,-25 0,49 0,-25-25,-24 25,25 0,-1 0,-24-24,25 24,-1 0,1 0,-1-25,26 25,-26 0,1-24,-25 24,24 0,-24 0,25-25,-1 25,1 0,-1 0,1 0,-1-25,-24 25,25 0,-1 0,1 0,24-24,-24 24,-1 0,51-25,-26 25,-25 0,1 0,0-25,-1 25,26 0,-26-24,25 24,50-25,-74 25,-1 0,1 0,24-25,50 25,-74 0,-1 0,1-24,24 24,-24 0,-1 0,26 0,-26 0,1 0,0-25,24 25,-25 0,1 0,24 0,-24 0,24 0,-24 0,24 0,-24-24,-1 24,26 0,-26 0,1 0,24 0,-24 0,-1 0,1-25,24 25,-24 0,-1 0,1 0,74-25,-50 25,-24 0,24 0,-24-24,-1 24,26 0,-26 0,26 0,-26-25,25 25,50 0,-49 0,-1-25,-24 25,24 0,-24 0,24 0,-25 0,26-24,49 24,-50 0,-24 0,24-25,0 25,-24 0,24 0,1 0,-26 0,26-25,-1 25,-25 0,26 0,49 0,-75 0,26 0,-26 0,1 0,-1 0,1 0,24 0,-24-24,-1 24,1 0,-1 0,1 0,24 0,-24 0,0 0,-1 0,25 0,-24 0,0 0,-1 0,1 0,-1 0,26 0,-26 0,50 0,-24 0,-26 0,1 0,-1 0,1 0,24 0,-24 0,-1 0,1 0,0 0,-1 0,1 0,24-25,-24 25,49 0,-25 0,-24 0,-1 0,1 0,-1 0,1 0,0 0,-1 0,1 0,-1 0,26 0,-26 0,75 0,-74 0,74 0,-75 0,1 0,-1 0,26-25,-26 25,1 0,-1 0,1 0,24 0,-24 0,-1 0,1 0,-1-24,1 24,0 0,24 0,25 0,-49 0,24 0,-24-25,-1 25,1 0,-1 0,50-24,-49 24,24 0,-24 0,-1-25,26 25,24 0,-50 0,26-25,-26 25,1 0,24 0,-24 0,-1-24,1 24,24 0,-24 0,24 0,-24 0,-1-25,26 25,-26 0,26 0,-26 0,26 0,-26-25,26 25,-26 0,1 0,-1 0,1 0,24 0,-24 0,-1 0,1-24,-1 24,1 0,0 0,24 0,25 0,-49 0,24-25,-24 25,-1 0,1 0,-1 0,1 0,24 0,-24-25,-1 25,1 0,-1 0,1-24,0 24,-1 0,1 0,24 0,-24-25,-1 25,1 0,49 0,-25 0,-24-24,24 24,-24 0,-1 0,26 0,-1-25,-24 25,-1 0,25 0,-24-25,24 25,1 0,-26 0,26 0,-26-24,26 24,-26 0,75 0,-74 0,24-25,-25 25,26 0,-26 0,26 0,-26-25,1 25,-1 0,1 0,24 0,-24 0,0 0,-1-24,1 24,-1 0,1 0,-1 0,26 0,-26 0,1 0,-1-25,-24 25,25 0,-1 0,1 0,-25 0,24 0,26 0,-26 0,50 0,-49 0,-25 0,24 0,1 0,-25 0,24 0,50 0,-74 0,25 0,49 0,-50 0,1 0,-1 0,1 0,0 0,-1 0,1 0,-26 0,26 0,0 0,-1 0,1 0,-1 0,1 0,-1 0,1 0,0 0,-1 0,1-25,49 25,-50 0,1 0,0 0,49-24,-50 24,-24 0,25 0,-1 0,1-25,-1 25,1 0,-1 0,1-24,49 24,-49-25,-1 25,1 0,-1 0,-24-25,25 25,-25 0,24-24,75 24,-50 0,-49-25,25 25,-25 0,24 0,25 0,-49 0,25 0,-25 0,-1 0,1 0,0 0,0 0,-1 0,1 0,0 0,0 0,0 0,-1 0,26 25,-25-25,0 0,-1 0,1 0,0 0,0 24,-1-24,1 0,0 0,0 25,-25-25,25 0,-1 25,1-25,0 0,-25 0,25 0,-1 24,-24-24,25 0,0 0,0 25,0-25,-1 0,1 24,0-24,0 0,0 25,-1-25,1 0,0 25,0-25,-1 0,-24 0,50 24,-25-24,0 25,24-25,-24 0,0 25,0-25,-25 0,24 0,1 24,0-24,0 0,-1 0,1 0,-25 25,25-25,0 0,24 25,-24-25,0 0,-25 0,25 24,-1-24,-24 0,25 0,0 25,-25-25,25 0,0 24,-25-24,24 0,-24 25,25-25,-25 0,25 25,0-25,0 24,-25-24,24 25,-24-25,25 25,-25-25,0 0,25 24,-25-24,0 25,25-25,-25 0,0 25,24-25,-24 24,0-24,0 25,25-1,-25 1,0-25,0 25,0-1,0 1,0 0,0-1,0 1,0 0,0-1,0 1,0 0,0-1,0 1,0-1,0 1,-25 24,25-24,0 0,0-1,0 1,0 0,0-1,0 25,0-24,0 0,0-1,-24 1,24 0,0 24,0-24,-25 24,25-25,0 1,0 0,0 24,-25-24,25-1,-25 50,25-49,0-1,0 1,-24 0,24-1,0 1,0 0,0-25,-25 24,25 26,0-26,-25-24,25 25,0-1,0-24,0 25,-25 0,25-1,-25 26,25-26,0 1,0 0,-24-1,24 1,-25-1,25 1,0 0,-25-1,25 1,-25-25,25 25,-25 24,25-24,0-25,-24 24,24 1,-25 24,25-49,0 25,-25-1,25-24,0 25,-25 0,25-25,0 24,-24 1,24 0,0-25,0 24,0-24,-25 25,25 0,0-25,0 24,0-24,0 0,-25 25,25-25,0 0,0 24,0-24,0 0,0 25,0-25,0 0,0 0,0 25,-25-25,25 24,0-24,0 0,0 0,0 25,0-25,0 0,0 25,0-25,0 0,-25 0,25 24,0-24,0 0,0 25,0-25,0 0,0 25,0-25,-24 0,24 24,0-24,0 0,0 25,0-25,0 0,0 0,0 24,0-24,0 0,-25 25,25-25,0 0,0 25,0-25,0 0,0 0,0 24,0-24,0 0,0 25,0-25,0 0,0 0,-25 25,25-25,0 0,0 24,0-24,0 0,0 25,0-25,0 0,0 0,-25 25,25-25,0 0,0 24,0-24,0 0,0 0,0 0,0 25,0-25,0 0,-24 0,24 24,0-24,0 0,0 0,0 0,0 25,0-25,-25 0,25 0,0 0,0 25,-25-25,25 0,0 0,-25 0,25 0,0 0,-25 24,25-24,-24 0,-1 0,0 0,25 0,-25 0,0 0,25 0,-24 0,-1 0,25 0,-25-24,-24 24,49 0,-25 0,0 0,0 0,0 0,1 0,-26 0,50-25,-50 25,1 0,24 0,0 0,1 0,-1 0,0 0,0 0,0 0,1 0,-26-25,25 25,1 0,-1 0,-25 0,25 0,1-24,-26 24,25 0,0 0,1 0,-1 0,25 0,-25 0,0 0,1 0,-1 0,0-25,25 25,-50 0,50 0,-24 0,-1 0,0 0,0 0,25 0,-24 0,-1 0,25 0,-25 0,0 0,25 25,-25-25,1 0,24 0,-25 0,0 0,25 0,-25 0,0 0,1 0,-1 24,25-24,-25 0,0 0,25 0,-24 0,24 0,0 0,-25 0,25 0,-25 0,25 25,-25-25,25 0,-25 0,25 0,-24 0,24 0,0 0,-25 0,25 0,0 0,0 0,0 0,0 0,-25 0,25 0,0 0,0 0,0 0,0 0,0 0,0 0,0 0,-25 0,25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330 1196,'49'0,"-98"0,49 0,0 0,0 0,0 0,0 0,0 0,0 0,0 0,-24 0,24-24,0 24,0 0,0 0,0 0,0 0,0 0,0 0,0 0,0 0,0 0,0 0,0 0,0 0,0 0,0 0,0 0,0-24,0 24,0 0,0 0,0 0,0 0,0 0,0 0,0 0,0 0,0 0,0-25,0 25,0 0,0 0,0 0,0 0,0-24,24 24,-24 0,0-24,0 24,0 0,25-25,-25 25,0 0,0-24,0 24,0 0,24 0,-24-25,0 25,0 0,24-24,-24 24,0-24,25 24,-25-25,0 25,24 0,-24-24,24 24,-24-24,25 24,-25 0,24-25,-24 25,25-24,-25 24,24 0,-24-25,24 25,-24 0,25-24,-25 24,24 0,-24 0,24-24,1 24,-25 0,0 0,24 0,-24-25,24 25,1 0,-1 0,-24 0,24-24,1 24,-1 0,-24 0,24 0,-24 0,25 0,-25 0,24 0,-24 0,25 0,-25 0,24 0,-24 0,24 0,-24 0,0 0,25 0,-25 0,24 0,0 0,-24 0,25 0,-25 0,24 0,-24 0,24 0,-24 0,25 0,-25 0,24 0,-24 0,24 24,-24-24,25 0,-25 0,24 0,-24 0,0 0,24 0,-24 0,0 25,25-25,-25 0,0 0,24 0,-24 24,24-24,-24 0,0 0,0 24,25-24,-25 0,24 25,-24-1,0-24,25 25,-25-25,0 24,24-24,-24 24,0-24,0 25,24-25,-24 24,0-24,0 24,0-24,25 25,-25-1,0-24,0 25,0-25,0 24,24-24,-24 24,0-24,0 0,0 25,0-25,0 24,0-24,24 0,-24 24,0-24,0 25,0-25,0 24,0-24,0 25,25-25,-25 24,0-24,0 0,0 24,0-24,0 0,0 25,0-25,0 24,0 0,0-24,0 25,0-25,0 24,0 1,0-25,0 0,0 24,0-24,0 0,0 24,0-24,0 0,0 25,0-25,0 0,0 24,0-24,0 24,0-24,0 0,-25 25,25-25,0 24,0-24,0 0,0 25,0-25,0 0,-24 24,24-24,0 0,0 0,0 24,0-24,-24 25,24-25,0 0,0 24,-25-24,25 0,0 24,0-24,-24 25,24-25,0 0,0 0,0 24,-24-24,24 0,0 25,-25-25,25 0,0 24,-24-24,24 0,0 24,-25-24,25 0,0 0,0 25,-24-25,24 0,-24 24,24-24,0 0,-25 24,1-24,24 25,0-25,-24 0,24 0,0 24,-25-24,25 0,0 0,-24 0,24 25,-24-25,-1 0,25 24,0-24,-24 0,24 0,0 0,-24 0,24 24,0-24,-25 0,25 0,-24 0,24 0,0 0,-24 25,24-25,-25 0,25 0,0 0,-24 0,24 0,0 0,-24 0,-1 0,25 0,0 0,-24 0,24 0,0 0,-25 0,25 0,-24 0,24 0,0 0,0 0,-24 0,24-25,-25 25,1 0,24 0,0 0,0 0,-24 0,24 0,0 0,0 0,-25 0,25-24,0 24,-24 0,24 0,0 0,-24 0,24-24,0 24,-25 0,25 0,-24 0,24 0,0 0,0-25,-24 25,24 0,0 0,0 0,-25 0,25-24,0 24,0 0,0 0,-24 0,24 0,0-25,0 25,-24 0,24 0,0 0,0-24,-25 24,25 0,0 0,0-24,-24 24,24 0,0 0,0-25,-25 25,25 0,0 0,0-24,-24 24,24 0,-24-49,24 49,0 0,0 0,-25-24,25 24,0 0,0-25,0 25,0 0,-24 0,24-24,0 24,0 0,0-24,0 24,-24 0,24-25,0 25,0 0,0-24,0 24,0 0,0-24,-25 24,25 0,0-25,0 25,0 0,0 0,0-24,0 24,0 0,0-25,0 25,0 0,0-24,0 24,-24 0,24-24,0 24,0-25,0 25,0 0,0 0,0-24,0 24,0 0,0-24,0 24,0-25,0 25,0 0,0-24,0 24,0 0,0-25,0 25,0 0,0-24,0 24,0 0,0 0,0 0,0-24,0 24,0 0,0-25,0 25,0-24,0 24,0 0,0-24,0 24,0 0,0-25,0 25,0 0,0-24,0 24,0 0,0-25,0 25,24-24,-24 24,0-24,0-1,0 25,0 0,25-24,-25 24,0 0,0-24,0 24,0-25,0 25,0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286 1231,'49'0,"-98"0,49 0,0 0,0 0,0 0,0 0,0-24,0 24,0 0,0 0,0 0,0 0,0 0,0 0,0-25,0 25,0 0,0 0,0-24,0 24,0 0,0-25,0 25,0 0,0-24,0 24,0-25,0 25,24 0,-24-24,0 24,0-25,0 25,25-24,-25-1,24 25,-24-24,0 24,25-25,-25 25,24-24,-24 24,25-25,-25 1,24 24,-24-24,25 24,-1-25,-24 25,25-24,-25 24,24-25,-24 25,0 0,25-24,-25 24,0 0,24 0,-24-25,25 25,-25 0,0 0,24-24,-24 24,25 0,-1-25,-24 25,25-24,-25 24,24 0,1-25,-25 25,24 0,-24-24,25 24,-1 0,-24 0,25 0,-25-25,24 25,0 0,-24 0,25-24,-25 24,24 0,1 0,-25 0,24 0,1 0,-25-25,24 25,1 0,-25 0,24 0,1 0,-1 0,-24 0,25 0,-1 0,-24-24,25 24,-1 0,-24 0,25 0,-1 0,1 24,-25-24,24 0,1 0,-25 0,24 0,-24 0,25 0,-1 0,0 0,1 0,-25 0,24 25,1-25,-25 0,24 0,1 24,-25-24,24 0,1 25,24-1,-49-24,24 25,1-1,24 1,-49-1,24 1,1-1,-1 1,-24-1,25 1,-25-1,24 25,1-25,-25 1,24-1,-24 1,25-1,-25 1,24 24,-24-25,0 1,25-1,-25 1,0-1,0 0,0 1,0 24,0-25,0 1,0-1,0 1,0-1,0 1,0-1,0 1,-25-1,25 1,0-1,-24 0,24 1,-25-25,25 24,-24 1,-1-1,25 1,-49 24,49-25,-24 1,-1-1,1-24,-1 25,1-1,24 1,-25-1,1 0,-25 25,49-49,-25 25,1-1,24-24,-25 25,1-1,-25 1,24-1,1-24,0 25,24-25,-25 24,1-24,-1 25,25-25,-49 0,49 24,-24-24,-1 0,1 0,-1 0,1 25,-1-25,25 0,-24 0,-1 0,25 0,-24 0,-1 0,25 0,-24 0,-1 0,25 0,-24 0,-1 0,1 0,-1 0,25 0,-24 0,0 0,-1 0,25 0,0 0,-24 0,24 0,-25-25,1 25,24 0,0 0,-25 0,25 0,-24-24,24 24,-25 0,25-25,-24 25,24 0,0-24,-25 24,25 0,0 0,-24-25,24 25,-25-24,25 24,0 0,0-25,-24 25,24 0,0 0,0-24,0 24,-25 0,25-25,0 25,0 0,-24 0,24-24,0 24,0 0,-25-25,25 25,0-24,0 24,0 0,-24 0,24-25,0 1,0 24,-25 0,25-24,0 24,0-25,0 25,0 0,-24 0,24-24,0 24,0 0,0 0,0-25,0 25,0 0,0 0,0-24,-25 24,25 0,0 0,0-25,0 25,0 0,0-24,0 24,0 0,0 0,0-25,-24 25,24 0,0-24,0 24,0 0,0-25,0 25,0 0,0-24,0 24,0 0,0-25,0 25,0 0,0 0,0-24,0 24,0 0,0-25,0 25,0 0,0-24,0 24,0 0,0 0,0-24,0 24,0-25,0 25,0 0,0-24,24 24,-24 0,0-25,0 25,0 0,0-24,0 24,0 0,0-25,0 25,0 0,0-24,0 24,0 0,0-25,0 25,0 0,0-24,0 24,25 0,-25-25,0 25,0 0,0-24,0 24,0 0,0-25,0 25,0 0,0-24,0 24,0 0,24 0,-24-25,0 25,0 0,0-24,0 24,0 0,0 0,0-24,0 24,0 0,0 0,0-25,0 25,0-24,25 24,-25 0,0-25,0 25,0 0,0-24,0 24,0 0,0 0,0-25,0 25,24 0,-24-24,0 24,0 0,0 0,0-25,0 25,25-24,-25 24,0 0,0 0,0 0,0-25,0 25,0 0,0 0,0-24,24 24,-24 0,0 0,0 0,0 0,0-25,0 25,0 0,0 0,0 0,0 0,0 0,0 0,0-24,25 24,-25 0,0 0,0 0,0 0,0 0,0-25,0 25,0 0,0 0,0 0,0 0,24-24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533 829,'43'0,"-86"0,43-24,0 24,0 0,0 0,0-24,0 24,0 0,0 0,0-24,0 24,0 0,0 0,0-23,0 23,0 0,22 0,-22 0,0 0,0-24,0 24,0 0,0 0,0 0,0 0,0 0,0-24,0 24,0 0,0 0,0 0,0 0,0 0,0-24,0 24,0 0,0 0,0 0,0 0,0 0,0 0,0 0,0 0,0 0,0 0,0 0,0 0,0 0,0 0,0 0,0 24,0-24,-22 48,22-48,0 23,0 1,0 0,0 0,-21 0,21 0,0-1,0 1,0-24,0 24,0 0,0-24,0 24,-22 0,22-24,0 47,0-47,0 24,-22 0,22-24,0 24,0-24,0 24,0-24,0 0,0 24,-21-24,21 23,0-23,0 0,0 0,0 0,0 0,0 24,0-24,0 0,0 0,0 0,0 0,-22 0,22 0,0 0,0 0,0 0,0 24,0-24,0 0,0 0,0 0,0 0,0 0,0 0,0 0,0 0,0 0,0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422 680,'45'0,"-90"0,45 0,0 0,0 0,0 0,0 0,0 0,0 0,0 0,0 0,0 0,0 0,0 0,0 0,0 0,0 0,0 0,0 0,0 0,0 0,0 0,0 22,0-22,0 0,0 21,0-21,0 0,0 22,0-22,0 22,0-22,0 0,0 21,0-21,0 0,0 22,0-22,0 0,0 0,0 0,0 21,0-21,0 0,0 0,0 0,0 0,0 0,0 0,0 0,0 0,0 0,23 0,-23 0,0 0,22 0,-22-21,23 21,-23 0,0-22,22 22,-22-21,23 21,-23 0,22-22,-22 22,0 0,0 0,0 0,0 0,23-22,-23 22,0 0,0 0,0 0,0 0,0 0,0 0,0-21,22 21,-22 0,23-22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1334 536,'47'0,"-94"0,47 0,0-24,0 24,0 0,0 0,0 0,0 0,24 0,-24 0,0-24,0 24,0 0,0 0,0 0,0 0,0 0,0 0,0 0,0 0,0 0,0 0,0 0,0 0,0 0,0 0,0 0,0 0,-24 24,0 0,24 0,-24 0,24 1,-23-1,-1 0,24 0,-48 24,48-24,-23 0,-1 0,0 1,24-1,-24 0,24 0,-23 0,-1 0,24 0,-24-24,24 24,-24 1,24-1,-23 0,23 0,-24-24,24 48,-24-48,24 24,-24 24,1-48,23 25,0-25,-24 24,24 0,0-24,0 0,0 0,0 0,0 24,0-24,-24 0,24 0,0 0,0 0,0 0,0 0,0 0,0 0,0 0,0 0,0 0,0-24,0-24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946 530,'46'0,"-92"0,46 0,0 0,0 0,0 0,0 0,0 0,0-23,0 23,0 0,0 0,0 0,0 0,0 0,0 0,0 23,0-23,-23 0,23 0,0 24,-23-24,23 0,0 23,0-23,-23 23,23 1,0-24,0 23,-23 0,23 1,0-1,-23 1,23-1,0-23,0 23,0-23,0 24,0-24,0 0,0 23,0-23,0 0,0 0,0 23,0-23,0 0,0 24,0-24,23 0,-23 0,0 0,0 0,0 0,23 0,-23 0,0 0,23 0,-23 0,0 0,23 0,0 0,0 0,-23-24,23 24,-23 0,23 0,-23-23,23 23,-23 0,23 0,-23-23,0 23,23 0,-23 0,0-24,0 24,23 0,-23 0,0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929 684,'45'0,"-90"0,45 0,0 0,0 0,0 0,0 0,0-24,0 24,0 0,0 0,0 0,0 0,0 0,0 0,0 0,0 0,0 0,0 0,0 0,0 24,22 0,-22 0,0-24,0 24,0 0,0 0,0 0,0 1,23 23,-23-24,0 0,0 0,0 0,0 0,22 24,-22-48,0 24,0 0,0 0,0-24,0 24,23 24,-23-48,0 25,0-25,0 24,0 0,22-24,-22 24,0-24,0 0,0 24,0-24,0 24,0-24,23 0,-23 0,0 24,0-24,0 0,0 0,0 0,0 0,0 24,0-24,0 0,0 0,0 0,0 0,0 0,0 0,0 0,0-24,0 24,22 0,-22-24,0 24,23-24,-23 0,0 0,0 24,22-24,-22 0,0 24,0-25,0 25,0 0,0-24,0 24,23 0,-23-24,0 24,0 0,0-24,0 24,0 0,0 0,0-24,0 24,0 0,0 0,0 0,0 0,0 0,0-24,0 24,0 0,0 0,0 0,0 0,0 0,0 0,0 24,0-24,0 24,-23-24,23 24,0-24,0 24,0-24,0 24,0 1,0-25,-22 24,22-24,0 0,0 24,0-24,0 0,0 24,0-24,0 0,0 0,0 0,0 24,0-24,0 0,0 0,0 0,0 0,-23 0,23 0,0 0,-22 0,22-24,0 24,-23 0,23 0,0-24,-22 24,22 0,-23-24,23 24,0 0,-22-24,22 24,0 0,0 0,-23 0,23-25,0 25,0 0,0 0,0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924 728,'49'0,"-98"0,49 0,0 0,0 0,0 0,0 0,0 0,0 0,0 0,0 0,0 0,0 0,0 0,0 0,0 0,0 0,0 0,0 0,0 0,0 0,0 0,0 0,0 0,0 0,0 0,0 0,0 0,0 0,0 0,0 0,0 0,0 0,0 0,0 0,0 0,0 0,0 0,0 0,0 0,0 0,0 23,0-23,0 0,0 0,0 23,0-23,0 0,0 0,25 23,-25-23,0 0,0 0,0 0,0 23,0-23,24 0,-24 0,0 0,0 0,0 23,0-23,0 0,25 0,-25 0,0 0,0 0,24 0,-24 23,0-23,25 0,-25 0,0 0,0 0,25 0,-1 0,-24 0,25 0,-25 0,25 0,-25 0,24-23,1 23,-25 0,24 0,1 0,-25 0,25-23,-25 23,49 0,-49 0,24 0,1 0,0-23,-1 23,1 0,24 0,-49 0,25 0,-1 0,1 0,0-23,-1 23,-24 0,25 0,-1 0,-24 0,25 0,0 0,-25 0,24 0,25 0,-49 23,25-23,-25 0,25 0,-25 0,24 0,-24 23,25-23,0 23,-1-23,-24 0,25 23,-25-23,24 0,-24 23,0-23,25 0,-25 23,25-23,-25 23,24-23,-24 0,0 23,25-23,-25 0,0 23,0-23,24 0,-24 0,0 0,0 0,0 0,25 23,-25-23,0 0,25 0,-25 0,24-23,-24 23,25 0,-25 0,25-23,-1 23,-24 0,25-23,-1 23,1-23,0 23,-1-23,1 23,-1-23,26 23,-1-23,-49 23,24 0,1-23,0 23,-1 0,1 0,0 0,-1 0,1 0,-1 0,50 0,-49 0,-1 0,1 0,-25 0,25 0,-1 0,1 23,-25-23,25 0,-1 0,1 0,-25 0,24 23,1-23,0 0,-1 0,-24 0,25 23,-1-23,1 0,0 0,-1 23,1-23,-25 0,49 0,-24 23,-1-23,-24 0,25 0,0 0,24 0,-25 0,1 0,0 0,-1 0,-24 0,25 0,-1 0,-24 0,25 0,-25 0,25 0,-1 0,-24-23,0 23,25 0,0 0,-25 0,24 0,1 0,-25 0,0 0,24 0,-24-23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1185 951,'47'0,"-94"0,47 0,0 0,0 0,0 0,0 0,0 0,0 0,0 0,0 0,0 0,0 0,0 0,0-24,0 24,0 0,23 0,-23 0,0 0,0 0,24 0,-24 0,0 0,0-24,23 24,-23 0,0 0,23-24,-23 24,0 0,0-24,0 24,0 0,24-24,-24 24,0-23,0 23,0 0,0 0,-24-24,24 24,0 0,0 0,0-24,0 24,-23 0,23 0,0-24,-23 24,23 0,0 0,0 0,0 0,0 0,0 0,-24 0,24 0,-23 24,23-24,0 0,0 0,-23 24,23-24,-23 24,23-24,-24 47,1-23,23 0,-23 24,23-24,0-1,-24 1,24 0,0-24,0 24,0 0,-23 0,23-1,0-23,0 24,0-24,0 24,-23-24,23 24,0 0,0-24,0 0,0 24,-24-24,24 0,0 24,0-24,0 23,0-23,0 0,0 24,0-24,-23 0,23 0,0 0,0 24,0-24,0 0,0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529 740,'47'0,"-94"0,24-24,23 24,0 0,-23 0,23 0,0 0,0-24,-24 24,24 0,0 0,0-24,0 24,-23 0,23 0,0-24,0 24,0 0,0-23,0 23,0 0,0-24,23 24,-23 0,0-24,0 24,0 0,24 0,-24 0,0 0,23-24,-23 24,0 0,0 0,23 24,-23-24,0 0,24 0,-24 24,23 0,-23-24,23 23,-23 1,0 0,0 0,0 0,0 0,0-1,0 1,0 0,0 0,0 0,-23 0,23 0,0-24,0 23,0 1,-23-24,23 0,0 24,0-24,0 0,0 0,0 24,-24-24,24 0,0 0,0 0,0 0,0 0,0 0,0 0,0 0,0 0,0 0,0 0,0-24,0 24,24-24,-24 24,23-47,0 23,1-48,-1 72,-23-24,24 0,-24 24,23-23,-23 23,0-24,23 24,-23-24,0 24,0 0,24-24,-24 24,0 0,0 0,0 0,0 0,0 0,0-24,0 24,0 0,0 0,0 0,0 24,0-24,0 0,-24 24,24 0,-23 0,23-1,0 1,-23 0,23 0,0 0,0 0,0-24,0 24,0-1,0 1,0-24,0 24,0 0,0-24,0 24,23 0,-23-24,0 23,0-23,23 24,-23-24,24 0,-24 24,23-24,-23 0,47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1278 809,'47'0,"-94"0,47 0,0 0,-23 0,23-18,-47 18,47 0,-23 0,-1 0,1 0,-1 0,24 0,-23-19,23 19,-23 0,23 0,-24 0,24 0,0 0,-23 0,23 0,0 0,0 0,-23 0,23 0,0 0,-24 0,24 0,0 0,0 0,0 0,0 0,0 0,-23-19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1083 746,'43'0,"-86"0,43 0,0 0,0 0,0 0,0 0,0 0,0 0,0 0,-21 23,21-23,-22 23,22 0,0-23,-22 23,22 0,-21 0,21-23,0 23,0 0,0-23,0 23,0-23,0 23,0-23,-22 0,22 23,22-23,-22 0,0 23,0-23,0 0,0 0,0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984 838,'45'0,"-90"0,45 0,0-23,0 23,0 0,0 0,0 0,0-23,0 23,0 0,0 0,0 0,0 0,0 0,0-22,0 22,0 0,0 0,0 0,0 0,0 0,0-23,0 23,23 0,-23 0,0 0,0 0,0 0,0 0,22 0,-22 0,0 0,0 23,23-23,-23 0,0 0,0 0,0 22,23-22,-23 0,0 23,0-23,0 23,0-23,0 22,0-22,0 23,0-23,0 22,0-22,0 0,0 23,0-23,0 0,0 0,0 23,0-23,0 0,0 0,0 0,0 0,0 0,0 0,0 0,0 0,0 0,0 0,0 0,0 0,0 0,0 0,0 0,0 0,0-23,0 23,22-23,-22 23,0-22,23 22,-23-23,0 23,22-22,-22 22,23-23,-23 23,0-23,23 23,-23-22,0 22,0 0,0 0,22 0,-22-23,0 23,0 0,0 0,0 0,0 0,0 0,0 0,0 0,0 0,0 0,0 0,0 0,0 0,0 23,0-23,0 22,0-22,-22 23,22 0,0-1,0-22,0 23,0-23,0 22,0-22,0 0,0 23,0-23,0 0,0 0,0 23,0-23,0 0,0 22,0-22,0 0,0 0,0 0,0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1084 754,'43'0,"-86"0,43 0,0 0,0 0,0 0,0 22,0-22,0 22,0-22,0 0,0 22,0 0,-22 0,22-22,-21 22,21-22,0 0,0 22,-22-22,22 0,0 0,-21 22,21-22,0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1013 745,'44'0,"-88"0,44 0,0 0,0 0,0 0,0 0,0 0,0 0,0 0,0 0,0 24,0-24,22 0,-22 23,0-23,0 0,0 0,0 24,0-24,0 0,0 24,22-24,-22 0,0 24,0-24,0 0,0 0,0 23,0-23,0 0,23 0,-23 0,0 0,22 0,-22 0,22-23,-22 23,0 0,0-24,22 24,-22-24,0 24,23 0,-23 0,0-24,0 24,0 0,0 0,0-23,0 23,0 0,0 0,0 0,22 0,-22 0,0 0,0 0,0 0,0 0,0 0,0 0,0 23,0 1,0-24,0 24,0 0,0-1,0 1,0 0,0 0,0 23,0-23,0 0,-22-1,22 1,0-24,0 24,-23 0,23-1,0-23,-22 24,22 0,-22 0,22-24,-22 23,22-23,-23 0,23 0,0 0,0 0,0 0,-22 0,22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1091 762,'43'0,"-86"0,43 0,0 0,0 0,0-24,0 24,0 0,0 0,0 0,0 0,0 0,22 24,-22-24,0 0,0 24,0-24,0 23,21 1,-21 0,22 24,-22-1,0-23,0 0,0 0,0-1,0 1,0-24,0 24,0 0,0 0,-22-24,22 23,0-23,0 24,-21 0,21-24,-22 24,22-24,0 24,-21-24,21 0,-22 23,22-23,0 0,0 0,-21 0,21 0,0 24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121 370,'0'-24,"0"24,0 0,0 0,0 0,0 0,0 0,0 0,0-24,0 24,0 0,0 0,0 0,0 0,0 0,0 0,0 0,0 0,0 0,0 0,0-24,0 24,0 0,0 0,0 0,0 0,0 0,0 0,0 0,0 0,0 0,0 0,24 0,-24 24,0-24,0 24,0 0,0-1,0 1,0 24,0-24,0 0,0 23,0-23,0 24,0-24,-24-1,24 1,0 0,0-24,0 24,0-24,0 24,0 0,0-24,0 23,0-23,0 0,0 0,0 0,0 24,0-24,0 0,0 0,0 0,0 0,0 0,0 0,0 0,0 0,0 0,0-24,0 1,0-1,0 0,24 0,-24 0,23 0,-23 1,24-25,0 24,-24-24,23 25,1 23,-1-48,1 24,-24 24,24-24,-1 0,-23 24,24 0,-24-23,0 23,24 0,-24 0,23 0,-23 0,0 0,24 0,-24 0,0 0,23 0,-23 0,24 23,-24-23,47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740 368,'48'0,"-96"0,48 0,0 0,0 0,0 0,0 0,0 0,0 0,0 0,0 0,0 0,0 0,0 0,0 0,-24 0,0 0,0-20,-24 20,24 0,0 0,-24 0,24 0,0 0,-23-21,23 21,0 0,0 0,0 0,0 0,0 0,0-20,0 20,24 0,-24 0,0 0,24 0,0 0,-24 0,24 0,0 0,0 0,-24-20,24 20,0 0,0 0,0 0,0 0,0 0,-24 0,24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140 284,'44'0,"-88"0,66 0,-22 23,0-23,22 0,-22 0,22 23,-22-23,22 23,0-23,-22 0,22 22,-22-22,22 0,-22 23,0-23,22 0,-22 0,0 23,0-23,0 0,0 0,-22 23,22-23,-44 23,44-23,-22 0,0 23,22-23,-22 0,0 22,22-22,0 0,0 0,-22 23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352 303,'45'0,"-90"0,45 0,0 0,0 0,0 0,0 0,0 24,-23 0,0 0,-23 23,46-23,-23 48,1-49,-1 1,23 0,0 0,-23 0,23 0,0-1,-23 1,23 0,0 0,0-24,23 24,-23-24,0 24,23-1,0-23,-1 24,24-24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497 570,'42'0,"-84"0,42 0,0 0,0 0,0 0,0 0,0 0,0 0,0 0,0 23,-20-23,20 24,0-1,0-23,0 24,0-1,0 1,-21 23,21-24,21 24,-21-47,0 23,0 1,0-24,20 47,-20-47,21 23,-21-23,0 0,0 24,41-24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158 379,'46'0,"-92"0,46 0,0 0,0 0,0-23,0 23,0 0,0 0,0-24,0 24,23 0,-23 0,0-23,0 23,0 0,23 0,-23 0,0 0,0 0,0 0,23 0,-23 0,0 0,23 0,-23 0,0 23,23-23,-23 24,0-24,0 23,0-23,0 23,0 1,0-24,0 23,0 0,0 1,0-1,-23-23,23 24,0-1,-23 0,23-23,0 0,0 24,0-24,0 0,0 0,0 23,0-23,-23 0,23 0,0 0,0 0,0 0,0 0,0 0,0 0,0 0,0 0,0 0,23-23,-23 23,0-24,0 1,23 23,-23-23,0 23,23-24,-23 1,23 23,-23-24,0 24,23-23,-23 0,0 23,23-24,-23 24,0 0,0-23,23 23,-23 0,0 0,0-23,0 23,0 0,0 0,0 0,0 0,0 0,0 0,0 0,0 0,0 23,0 0,0-23,0 24,0-24,-23 46,23-46,0 24,0-24,0 23,0 1,0-24,0 23,0-23,0 0,0 23,0-23,0 0,0 24,0-24,0 0,0 0,0 23,23-23,-23 0,0 0,0 0,0 0,0 23,23-23,-23 0,0 0,0 0,23 0,-23 0,0 0,0 24,0-24,0 0,0 0,23 0,-23 0,0 0,0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204 585,'42'0,"-84"0,42 0,0 0,0-24,0 24,0 0,0 0,0 0,0 0,0-24,0 24,0 0,0 0,21-25,-21 25,0 0,0-24,0 24,0 0,0 0,0-24,0 24,0 0,0 0,0 0,0 0,0 0,0 0,0-24,0 24,0 0,0 0,0 0,0 0,0 0,0 0,0 0,0 24,0-24,21 24,-21-24,0 24,-21 1,21-1,0 0,0 0,0 0,0-24,0 24,0-24,0 24,0-24,0 0,0 25,0-25,0 0,0 0,0 0,0 0,0 24,0-24,0 0,0 0,0 0,0 0,0 0,0-24,0-1,0 1,0 0,0-24,0 24,0 0,0-1,0 25,0-24,21 0,-21 24,0-24,0 0,0 24,0-24,0-1,0 25,0-24,0 24,0-24,0 24,0 0,0-24,0 24,0 0,0 0,0 0,0 0,0 0,0 0,0 0,0 0,0 0,0 0,0 0,0 0,0 0,0 0,0 0,0 24,0 0,0 0,0-24,0 49,0-1,0-24,-21 0,21 1,0-1,0 0,0 0,0 0,-21 24,21-23,0-1,0 0,-21 48,21-72,0 25,0-1,0 0,0 0,0-24,-21 24,21 0,0 0,0-24,0 49,0-49,0 24,0-24,0 24,0-24,0 24,0 0,0-24,0 25,0-25,0 0,0 0,0 24,0-24,0 0,0 0,0 0,0 0,0 0,0 24,0-24,21 0,-21 0,21 0,-21 0,0 0,0 0,21-24,-21 24,21-24,0-1,-21 25,0-72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342 344,'46'0,"-92"0,46-16,23 16,-23 0,0 0,0 0,23 0,-23 0,0 0,0 0,23 0,-23 0,0 0,0 0,0 0,0 0,23 0,-23 0,0 0,0-17,0 17,0 0,0 0,0 0,0 0,0 0,0 0,0 0,0 0,0 0,0 0,0 0,0 0,-23 0,0 0,0 0,0 0,0 0,0 0,0 0,23 0,-23 0,23 0,-23 0,23 0,0 0,-23 0,23 0,0 0,0 0,-23 0,23 0,0 0,0 0,0 0,0 0,0 0,0 0,-23 0,23 0,0 0,0 0,0 0,0 0,0 0,0 0,0 0,0 0,0 0,0 0,0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245 302,'43'0,"-86"0,43 0,0 0,0 0,0 0,0 0,0 0,0 0,0 0,0 0,0 0,0 0,0 24,22-24,-22 24,0 0,21 0,-21 0,0 24,22 0,-22-24,0 24,0-24,0 0,22 25,-22-25,-22 0,22 24,0 0,0-24,-22 0,22 0,0 0,-21 0,-1 0,22-24,-22 24,22-24,-22 24,22-24,0 0,0 0,-22 0,22 0,0 0,0 0,0 0,0 0,0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205 324,'44'0,"-88"0,44 0,0 0,0 0,0 0,0 0,0 0,0 0,0 0,0 0,0 0,22 0,-22 0,0 0,22 0,-22 0,0 0,23 0,-23 0,22 0,-22 0,22 0,-22 0,22 0,-22 0,0 0,0 0,23 0,-23 0,0 0,0 0,22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223 318,'47'0,"-117"0,70 0,0 0,0 0,0 0,23 0,-23 0,24 0,-1 0,0 0,1 0,22 0,-22 0,-1 0,-23 0,23 0,0 0,1 0,-24 0,23 0,-23 0,0 0,23 0,-23 0,24 0,-24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845 444,'48'0,"-96"0,72 0,-24-24,0 24,0 0,0 0,24-24,-24 24,0 0,0-24,0 24,0 0,0 0,0-24,0 24,-24 0,24-24,-24 24,24 0,-24-24,0 24,0 0,-24 0,24 0,0 24,-25-24,25 0,0 24,-24 0,24-24,-24 24,24 0,0 0,0 0,-1 0,1 24,0-24,0 24,0 0,24-23,-24-1,24 24,0-24,0 0,0-24,0 24,0-24,0 24,0-24,24 0,-24 0,24 0,-24 24,24-24,0 0,0 0,25-24,-25 24,0 0,24-24,-24 24,24 0,-24-24,25 24,-25 0,0-24,24 24,-24 0,0 0,0-24,0 24,0 0,0 0,0 0,-24 0,25 0,-1 24,0-24,-24 24,24-24,-24 0,24 24,-24 0,0-24,0 24,0 0,0-24,-24 24,24 0,0-24,-24 24,24-24,-24 24,24-24,-24 0,24 24,-25-24,1 0,24 0,0 0,-24 0,24 0,-24-24,24 24,0 0,-24-24,24 24,0 0,0-24,0 0,0 24,0-24,24 0,-24 0,24 0,0 0,25 0,-25 0,48-48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556 310,'47'0,"-94"0,47 0,0 0,0 0,0 0,0 0,0 0,0 0,0 0,0 0,0 0,-23 0,23 0,-23 24,0-24,23 0,-23 23,23-23,0 0,-24 24,24-24,0 24,0-24,0 23,0-23,0 24,24-24,-24 24,0-24,23 23,-23 1,0-24,23 24,-23 0,0-1,23-23,-23 24,0-24,0 24,0-1,0 1,-23 0,23-24,0 23,-23-23,23 24,-47-24,24 24,0-24,0 23,0-23,23 0,-24 0,24 0,-23 0,23 0,0 0,-23 0,23 0,0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310 447,'45'0,"-90"0,45 0,0-24,0 24,0 0,0 0,0-24,23 24,-23-24,0 24,0 0,22-24,-22 24,0 0,0-24,0 24,0 0,0-24,23 24,-23 0,0 0,0 0,0 0,0 0,0 0,0 0,0 0,0 0,0 0,0 0,0 0,0 24,0 0,0 24,-23 0,23-24,0 0,-22 24,22 0,0-24,-23 0,23 23,0-23,0 0,0 0,0 0,0-24,0 24,0 0,0-24,0 24,0 0,0-24,23 24,-23-24,0 0,0 24,22-24,-22 0,0 0,23 24,-23-24,22 0,1 0,-23 0,22 0,-22 0,23 0,22-24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703 345,'47'0,"-94"0,47-16,0 16,0 0,0 0,0 0,0 0,0 0,0 0,0 0,0 0,0 0,0 0,0 0,0 0,0 0,0 0,0 0,0 0,0 0,0 0,0 0,0 0,0 0,-24 0,-23 0,23 0,1 0,-1-17,-23 17,0 0,23 0,0 0,1 0,23 0,-24 0,24 0,-24 0,24 0,0 0,-23 0,23 0,0 0,0 0,0 0,-24 0,24 0,0 0,0 0,0 0,0 0,0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459 562,'2'0,"-4"0,2 0,0 0,0 0,0 0,0 0,0 0,0 0,0 0,0 0,0 0,0 0,0 0,0 0,0 0,0 0,0 0,0 0,0 0,0 0,0 0,0 0,0 0,0 0,0 0,0 0,0 0,0 0,0 0,0 0,0 0,0 0,0 0,0 0,0 0,0 0,0 0,0 0,0 0,0 0,0 0,0 0,0 0,0 0,0 0,0 0,0 0,0 0,0 0,0 0,0 0,0 0,0 0,0 0,0-1,0 1,0 0,0 0,0 0,0 0,0 0,1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427 335,'43'0,"-86"-23,43 23,0 0,0 0,0 0,0 0,0 0,0 0,0 0,0 0,0 0,0 0,0 0,0 0,0 0,0 0,0 23,0 1,-21-1,21-23,-21 47,21-24,0 0,-22 1,22-1,0 1,0-1,0 0,-21 1,21-24,0 23,21-23,-21 23,0-23,0 24,0-24,0 0,22 0,-22 0,42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348 305,'2'0,"-4"0,2 0,0 0,0 0,0 0,0 0,0 0,0 0,0 0,0 0,0 0,1 0,-1 0,0 0,0 0,0 0,0-1,0 1,0 0,0 0,0 0,0 0,0 0,0 0,0 0,0 0,0 0,0 0,0 0,0 0,0 0,0 0,0 0,0 0,0 0,0 1,1-1,-1 0,0 0,0 0,0 0,0 0,0 0,0 0,0 0,0 0,0 0,0 0,0 0,0 0,0 0,0 0,0 0,0 0,0 0,0 0,0 0,0 0,0 0,0 0,0 0,0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580 292,'46'0,"-92"0,46 0,0 0,0 0,0 0,0 0,0 0,0 0,0 22,0-22,23 0,-23 21,0-21,0 22,0-22,23 22,-23-22,0 21,0-21,0 22,0-22,0 0,0 0,0 0,0 21,0-21,0 0,23 0,-23 0,0 0,0 0,0 0,0 0,0 0,-23 0,23-21,0 21,0-22,0 22,0 0,0-21,0 21,0 0,-23-22,23 22,0 0,0-22,-23 22,23 0,0 0,0 0,0 0,-23 0,23 0,0 0,-23 0,0 22,23-22,-23 0,0 0,23 22,-46-1,46-21,-23 0,23 22,-23-22,23 0,0 0,0 0,-23 21,23-21,0 0,0 0,0 0,0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370 357,'48'0,"-96"0,48 0,0 0,0 0,0 0,0 0,0 0,0 0,0 0,0 0,0 0,0 0,0 0,0 0,0 0,0 0,24 0,0 0,-1-16,49 16,-49 0,49 0,-49 0,1 0,47 0,-47 0,0 0,0-17,-1 17,-23 0,24 0,-24 0,24 0,-24 0,0 0,24 0,-24 0,0 0,0 0,23 0,-23 0,0 0,0 0,0 0,0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468 316,'43'0,"-86"0,43 0,0 0,0 0,0 0,0 0,0 0,0 0,0 24,-21-1,21 1,0 0,0 0,0-1,-21 1,21 0,0-1,0 1,0 0,-22 0,22-1,0 1,0 0,0-24,-21 47,21-47,0 24,0-24,0 24,0-24,0 0,0 0,0 0,0 0,0 23,0-23,43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1054 305,'48'0,"-96"0,48 0,0 0,0 0,-24 0,0 0,0 0,24 24,-24-24,0 0,-24 24,24-24,0 24,24-24,-24 24,0-24,24 0,-24 23,24-23,-24 24,24 0,0-24,0 24,0-24,0 24,0-24,0 24,24-24,-24 24,24-24,-24 24,24-24,0 48,-24-48,0 23,24-23,-24 24,24-24,-24 24,0 0,24-24,-24 24,0 0,0-24,-24 24,24 0,-24 0,0-1,0-23,0 24,0-24,-24 24,24-24,0 0,0 0,0 24,0-24,24 0,-24 0,0 0,0 0,24-24,-24 24,0 0,0 0,24-24,-24 24,0-24,24 24,0 0,24-47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436 480,'48'0,"-96"0,48 0,24 0,-24 0,0 0,24 0,0 0,-24 0,24 0,0 0,-24 0,24-23,0 23,0 0,-24 0,48-23,-48 23,24 0,-24 0,24-24,-24 24,24 0,-24 0,0-23,24 23,-24-23,0 23,0 0,0 0,0-24,0 24,0 0,0 0,0 0,-24-23,24 23,0 0,0 0,-24 0,24 23,-24-23,0 0,24 24,-24-24,0 23,0-23,24 23,-24 1,0-24,24 23,-24 0,24-23,0 24,0-24,0 0,0 0,-24 23,48-23,-24 0,0 0,0 23,0-23,0 0,24 0,-24 0,0 0,24 0,-24 0,24 0,-24-23,24 23,0 0,-24 0,24-23,-24 23,24 0,-24-24,24 24,-24 0,0 0,24 0,-24 0,0-23,0 23,24 0,-24 0,23 0,-23 0,0 23,0-23,24 0,-24 0,0 24,24-24,-24 23,0 0,0 0,0-23,0 24,0-24,0 23,0-23,0 23,0-23,0 0,0 0,0 0,0 0,0 24,0-24,0 0,0 0,24-24,-24 24,0 0,0-23,24 0,0-1,-24 24,24-23,-24 0,24 0,0 23,-24-24,24 24,-24 0,0-23,24 23,-24 0,24 0,-24 0,0 0,0 0,24 0,-24 0,0 0,24 0,-24 23,0-23,0 24,0-24,0 23,0 0,0-23,0 23,0-23,0 24,0-1,0-23,0 23,0-23,0 0,0 0,0 0,0 24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482 374,'42'0,"-84"-24,42 24,21 0,-21-24,0 24,0 0,0 0,0 0,21 0,-21 0,0-24,0 24,0 0,0 0,0 0,0 0,0 0,0 0,0 0,0 0,0 0,0 24,0-24,21 24,-21 0,0 0,0 24,0-24,0 1,0-1,0 24,0-24,-21 24,21-24,0 0,0 24,0-24,-21 0,21 24,0-24,0 1,0-1,0 0,0 0,0-24,0 24,0 0,0-24,0 24,21-24,-21 24,0-24,0 0,21 0,-21 0,0 0,0 0,42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1019 328,'48'0,"-120"0,49 0,-1 0,0 0,0 0,0 0,-24 0,24 0,-23 0,23 0,-24 0,24 0,-24 0,24 0,1 0,-1 0,0 0,24 0,-24 0,24 0,0 0,0-13,-24 13,24 0,0 0,0 0,0 0,0 0,0 0,48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913 605,'48'0,"-96"0,48 0,0-24,-24 24,24 0,0 0,0 0,0 0,0 0,0-25,0 25,24 0,-24-24,0-1,24 25,-24-24,24-1,-24 1,24 24,0-24,-24-1,24 25,1-24,-25-1,24 25,-24 0,0-24,0 24,24 0,-24 0,0 0,0 0,0 0,0 0,0 0,0 0,0 0,0 24,0 25,0-24,0-1,0 25,0-25,0 25,-24-24,24 23,0 1,0 0,-24 0,24 24,0-24,0 0,0-1,-25 26,25-25,0-1,0 1,0 24,0-24,0-24,0 23,-24 1,24-24,0 23,-24 1,0 0,24-24,-24-1,0 0,24-24,-24 25,0-25,0 24,-1-24,1 0,0 25,0-25,0-25,-24 25,24 0,-25-24,25-1,0 1,24 24,-24-24,24-1,-24 1,24-1,0 1,24-25,-24 0,24 25,0-1,25 1,-25 0,24-1,24-24,49 1,-73 23,24 1,-23-1,-1 1,0 24,0-24,-24 24,0-25,25 25,-1-24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466 551,'45'0,"-90"0,45 0,0 0,0 0,0 0,0 0,0 0,0 0,0 0,0 0,23 0,-23 0,45 0,-23 0,-22 0,23-13,-1 13,-22 0,23 0,-23 0,0 0,22 0,-22 0,0 0,0 0,23 0,-23 0,0 0,0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545 302,'37'0,"-74"0,37 0,0 0,-19 0,19 0,0 0,0 0,0 0,0 0,0 0,0 0,0 0,0 0,0 0,0 0,0 0,0 0,0 0,0 0,0 0,0 0,0 0,0 0,0 0,0 0,0 0,0 0,19 0,-19 0,0 0,0 0,0 0,0 0,0 0,0 0,0 0,0 0,0 0,0 0,0 0,0 0,0 0,0 0,0 0,0 0,0 0,0 0,0 0,0 0,0 0,0 0,0 0,0 0,0 0,0 0,0 0,0 0,0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779 311,'47'0,"-94"0,47 0,0-22,0 22,0 0,0 0,0 22,24-22,-24 0,0 22,0-22,23 22,-23-22,0 22,0-22,23 22,-23-22,0 22,0-22,0 0,0 22,0-22,0 0,24 0,-24 0,0 0,0 22,0-22,0 0,0 0,0 0,0 0,0 0,0 0,0 0,0-22,-24 22,24-22,0 22,-23-22,23 0,0 22,-23-22,23 22,-24-22,24 22,0 0,-23-22,23 22,0 0,0 0,-23 0,23 0,0 0,-23 0,23 0,-24 0,24 0,-23 0,0 0,-1 0,24 22,0-22,-23 0,23 0,0 0,-23 0,23 22,0-22,0 0,-24 0,24 0,0 0,0 0,-23 22,23-22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1057 403,'-1'0,"1"0,0 0,0 0,0 0,0 0,0 0,0 0,0 0,0 0,0 0,0 0,0 0,0 0,0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1051 399,'49'0,"-98"0,49 0,0 0,0 0,0 0,0 0,25 0,-1 0,-24 0,25 0,0 0,-25 0,0 0,25 0,-1 0,-24 0,25 0,-25 23,25-23,-25 0,24 0,1 0,-25 0,25 0,-25 0,25 0,-25 0,24 0,-24 0,25 0,-25 0,25 0,0 0,-1 0,1 0,-25 0,25 0,-1 0,-24 0,0 0,25 0,-25 0,25 0,0 0,-25 0,24 0,-24 0,25 0,0 0,-25 0,24 0,-24 0,25 0,-25 0,25 0,-25 0,25 0,-25 0,24 0,-24 0,25 0,-25 0,25 0,-25 0,25 0,-25 0,24 0,-24 0,0 0,25 0,0 0,-25 0,24 0,-24 0,25 0,-25 0,25 0,-25 0,25 0,-25 0,24 0,-24 0,25 0,0 0,-25 0,0 0,24 0,-24 0,25 0,25 0,-50 0,24 0,-24 0,25 0,25 0,-50 0,24 0,1 0,-25 0,25 0,-1 0,-24 0,0 0,25 0,-25 0,25 23,0-23,-25 0,24 0,1 0,-25 0,25 0,-1 0,-24 0,25 0,-25 0,25 0,-25 0,25 0,-25 0,0 0,24 0,-24 0,25 0,-25 0,25 0,-25 0,25 0,-25 0,0 0,24 0,-24 0,25 0,-25 0,25 0,-25 0,0 0,24 0,-24 0,25 0,-25 0,50 0,-50 0,0 0,24 0,-24 0,25 0,-25 0,25 0,-25 0,0 0,24 0,-24 0,25 0,-25-23,25 23,-25 0,25 0,-25 0,24 0,-24 0,0 0,25 0,-25 0,0 0,25 0,-25 0,0 0,25 0,-25 0,0 0,24 0,-24 0,0 0,0 0,25 0,-25 0,0 0,25 0,-25 0,0 0,24 0,-24 0,0 0,25 0,-25 0,0 0,25 0,-25 0,0 0,25 0,-1 0,-24 0,25 0,-25 0,0 0,25 0,-25 0,0 0,24 0,1 0,-25 0,0 0,25 0,-25 0,0 0,25 0,-1 0,-24 0,25 0,-25 0,25 0,-25 0,0 0,25 0,-25 0,24 0,-24 0,0 0,25 0,-25 0,0 0,25 0,-25 0,0 0,24 0,-24 0,0 0,25 0,-25 0,25 0,-25 0,0 0,0 0,25 0,-25 0,0 0,24 0,-24 0,25 0,-25 0,0 0,25 0,-25 0,24 0,-24 0,0 0,25 0,0 0,0 0,-1 0,-24 0,25 0,0 0,-25 0,25 0,-1 0,-24 0,25 23,0-23,-25 0,24 0,1 0,-25 0,25 0,0 0,-25 0,24 0,1 0,0 0,-25 0,24 0,-24 23,25-23,0 0,-25 0,25 0,-1 0,1 0,0 0,0 22,-1-22,1 0,0 0,24 0,1 0,-26 23,1-23,-25 0,25 0,-1 0,26 0,-50 0,25 0,-1 0,1 0,0 0,0 0,24 23,-24-23,-1 0,1 0,0 0,0 0,24 0,-24 0,-1 0,1 23,0-23,0 0,24 0,-24 0,0 0,-1 0,1 0,0 23,-1-23,1 0,0 0,0 0,24 0,-24 0,-1 0,26 23,-25-23,-1 0,26 0,-25 0,-1 0,1 0,49 22,-24-22,-26 0,1 0,24 0,-24 0,25 0,-1 0,1 23,-26-23,26 0,-1 0,1 0,-26 0,1 0,0 0,49 0,-49 0,49 0,0 0,-49 0,-1 0,26 0,-25 0,-1 0,1 0,24 0,-24 0,0 0,0 0,-1 0,26 0,-25 0,-25 0,24 0,1 0,0 0,-25-23,24 23,26 0,-50 0,25 0,-1 0,-24 0,25 0,-25 0,25 0,-25 0,24 0,-24 0,25 0,-25 0,0 0,25 0,-25 0,0 0,25 0,-25 0,24 0,1 0,-25 0,25 0,-25 0,0 0,25 0,-25 0,24 0,1 0,-25 0,25 0,-25 0,0 0,24 0,-24 0,25 0,-25 23,0-23,25 0,-25 0,0 0,0 0,25 0,-25 0,0 0,0 0,0 0,24 0,-24 0,0 0,0 0,0 0,0 0,0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1002 378,'46'0,"-92"0,46 0,0 0,0 0,0 0,0 0,0 0,0 0,0 0,0 0,0 0,0 0,0 0,0 0,0 0,0 0,0 0,0 0,0 0,0 0,0 0,0 0,0 0,0 0,0 0,0 0,0 0,0 0,0 0,0 24,0-24,0 0,0 24,0-24,0 0,23 24,-23-24,0 24,0-24,0 24,23-24,-23 24,0-24,0 0,0 24,23-24,-23 24,0-24,0 0,23 25,-23-25,0 0,23 24,-23-24,0 0,0 0,23 0,-23 0,0 24,23-24,-23 0,23-24,-23 24,0 0,23 0,-23 0,0-24,0 24,23 0,-23-25,0 25,23-24,-23 24,0-24,0 24,0 0,0-24,0 24,23 0,-23-24,0 24,0 0,0 0,0 0,0 0,0-24,0 24,0 0,0 0,0 0,0 0,0 0,0 0,0 24,0-24,0 48,0-48,0 24,0 0,0 1,0 23,0-24,0 0,0 48,0-48,-23 0,23 24,0-24,0 0,-23 24,23-23,-23-1,23 0,0 0,-23 0,0 0,23-24,-23 24,23-24,-23 0,23 24,-23-24,23 0,0 0,-23 0,23 0,-23 0,23-24,-23 24,23 0,0-24,0 24,0 0,0-24,0 24,0 0,0-24,0 24,0-24,23 24,-23-24,46 0,-46 24,23-25,0 25,0 0,-23-24,23 24,0 0,0 0,-23 0,23 0,-23 0,46-24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1024 450,'44'0,"-88"0,44 0,0 0,0 0,0 0,0 0,0 0,0 0,0-18,0 18,0 0,0 0,0 0,0 0,0 0,0 0,0 0,0 0,0 0,0 0,0 0,0 0,22 0,-22 0,0 0,22 0,-22 0,23 0,-23 0,0 0,22 0,-22 0,0 0,22 0,-22 0,22 0,-22 0,0 0,0 0,23 0,-23 0,0 0,0 0,0 0,0 0,22 0,-22 0,0 0,0 0,0 0,0 0,0 0,0 0,0 0,0 0,-22 0,-1 0,23 0,-22 0,22 0,-22 0,22-19,0 19,-22 0,22 0,0 0,-23 0,23 0,0 0,-22 0,22 0,0 0,0-19,0 19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1276 421,'46'0,"-92"0,46 0,0 0,0 0,0 0,0 0,0 0,0 0,0 0,0 0,0 0,0 0,0 0,0 0,-23 0,0 0,23 0,-23-16,0 16,23 0,-24 0,1 0,23 0,0 0,-23 0,23 0,0 0,-23 0,23 0,-23 0,23 0,0 0,-23 0,23 0,0 0,0 0,0 0,0 0,0 0,0 0,0 0,-23-17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1109 451,'44'0,"-88"0,44 0,0 0,0 0,0 0,0 0,0 0,0 0,0 0,0 0,0 0,0 0,0 0,0 0,0 0,0-24,0 24,0 0,0 0,0 0,0 0,0 0,0 0,0 0,0-23,0 23,22 0,-22 0,0 0,0 0,0 0,0 0,0 0,0 0,0 0,0 0,0-24,0 24,0 0,0 0,0 0,0 0,0 0,0 0,0 24,0-24,0 0,22 0,-22 23,0-23,0 47,0-47,0 24,0-1,0 1,0-1,0 1,-22 0,22-24,0 23,0 1,0-24,0 23,0 1,0-24,0 23,0 1,0-24,0 23,0-23,0 24,0-24,0 0,0 0,0 0,0 0,0 0,0 23,0-23,0 0,0 0,0 0,0 0,0 0,0 0,0 0,0 0,0 0,0 0,0 0,22 0,-22 0,0 0,0 0,0 0,0 0,0 0,0 0,22 0,-22 0,0 0,0 0,23 0,-23 0,0 0,0 0,0 0,0 0,0 0,0 0,22 0,-22 0,0 0,0 0,0 0,0 0,0 0,0 0,0 0,0 0,0 0,0 0,0 0,0 0,0 0,0 0,0 0,-22 0,22-23,-23 23,1 0,22 0,-22 0,22 0,-22 0,22 0,0 0,-23 0,23 0,-22 0,22-24,0 24,0 0,0 0,0 0,-22 0,22 0,0 0,0 0,0 0,0 0,0 0,0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162 1618,'47'0,"-94"0,47 24,0-24,0 0,0 0,0 0,0 0,0 0,0 0,0 0,0 0,0 0,0 0,0 0,0 0,0 0,0 0,0 0,0 0,0 0,0 0,0 25,0-25,0 0,0 0,0 0,0 0,0 0,-24-25,24 25,0 0,0-24,0 0,0 24,0-25,0 25,0-24,0-49,0 48,0 1,0-25,0 1,0 23,0 1,0 0,0-1,0-23,0 23,0 1,0-25,0 25,0 0,0-1,24-24,-24 1,23-1,-23 25,0-1,24-23,-24 23,24-23,-24 23,23 1,1 0,-24-25,24 24,-24 1,23 0,1-1,-24 25,24-24,-24 0,24 24,-24-25,0 25,23 0,-23 0,24-24,-24 24,0 0,24 0,-24 0,23 0,1 24,-24-24,24 0,-1 25,-23-25,0 0,24 24,-24-24,24 24,-24 1,0-25,0 24,0 0,23-24,-23 25,0-1,-23-24,23 25,0-25,0 24,-24 0,24-24,-24 25,1-25,23 24,-24-24,0 0,24 0,-47 24,47-24,-24 0,1 0,23 0,-24 0,24 25,-24-25,24 0,-24 0,24 0,-23 0,23 0,0 0,-24 0,24 0,0 0,0-25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211 441,'42'0,"-84"0,42 0,0 0,0 0,0-24,0 24,21 0,-21 0,0 0,0 0,0 0,0 0,0 0,0 0,0 0,0 0,0 0,0-24,0 24,0 0,0 0,0 0,0 0,0 0,0 0,0 0,0 0,0 24,0-24,0 24,-21 0,21 0,-22 24,22-24,0 1,-21 23,21-24,0 0,0 24,0-24,0 0,0 0,0 24,0-24,0 24,0-24,0 1,21-1,-21-24,0 24,0 0,0-24,22 24,-22-24,0 0,21 24,-21-24,21 24,22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695 535,'46'0,"-92"0,46 0,-23 0,23 0,0 0,-23 23,0-23,23 22,-23 1,0-23,0 22,23 1,-23-1,0-22,23 23,0-23,-23 22,23-22,0 0,-23 0,23 0,0 23,0-23,0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203 542,'47'0,"-94"0,47 0,0 0,0 0,0 0,0 0,0 0,0 0,0 0,0 0,0 0,0-23,0 23,-23 0,23 0,0 0,0 0,0 0,0-24,0 24,0 0,0 0,0 0,0-23,0 23,0 0,0-24,0 24,0 0,0-23,0 23,23 0,-23 0,0 0,0-24,0 24,24 0,-24 0,0 0,0 0,0 0,0 0,23 0,-23 0,23 24,-23-24,24 23,-24-23,0 24,0-1,23-23,-23 24,0 23,0-24,0 1,0 0,0-1,0 1,0-1,0 1,0-24,0 23,0 1,0-24,0 23,0-23,0 24,0-24,-23 0,23 0,0 23,0-23,0 0,0 0,0 0,0 0,0 0,0 0,0 0,0 0,0 0,0-23,0-1,23 1,-23-1,0 24,23-23,-23-1,0 1,24-1,-24 1,23-1,-23 0,0 1,23-1,-23 1,0 23,0-24,0 24,23-23,-23 23,0 0,0-24,0 24,0 0,0 0,0 0,0 0,0 0,0 0,0 0,0 0,0 0,0 0,-23 0,23 24,0-1,-23 1,23-1,0 1,0-1,-23 1,23 0,0-1,0 24,0-47,0 24,0-1,23-23,-23 24,0-24,23 23,-23-23,23 24,-23-24,24 0,46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329 436,'45'0,"-90"0,45 0,0-24,0 24,0 0,0 0,0 0,0 0,0 0,0 0,0 0,0 0,0 0,0 0,0 0,0 0,0 0,0 0,0 0,0 0,0 0,0 0,0 0,0 24,23-24,-23 0,0 23,0 1,0-1,0 1,0-1,-23 1,23 23,-22 0,0 0,0 0,22-23,-23-1,1 1,22-1,0-23,0 0,-22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215 428,'46'0,"-92"0,69 0,-23 0,0 0,0 0,0 0,0 0,0 0,0-24,0 24,0 0,0 0,0 0,0 0,0 0,0 0,0 0,0 0,0 24,0-24,0 25,0-1,0 0,0-24,0 25,23-1,-23-24,0 48,23-23,-23-25,0 0,0 24,0-24,0 0,22 0,-22 0,0 0,23 0,-23 0,23 0,-23-24,0 24,23 0,-23-25,0 25,23-24,-23 0,0 24,0-24,0 24,0-25,0 25,0 0,0 0,23-24,-23 24,0 0,0 0,0 0,0 0,0 0,0-24,0 24,0 0,0 0,0 0,0 24,0 0,0 25,0-25,-23 0,23 1,0 23,0-23,23 72,-23-48,0-1,0 1,22 24,-22-25,23 1,-23-1,23-23,-23 23,0 1,0-25,0 25,0-25,0 1,0 23,-23-24,23 1,0-1,-23-24,23 24,-22-24,22 0,-23 25,0-25,23 0,-23 0,23 0,-23 0,0-25,23 25,-22 0,22 0,-23-24,23 0,0-1,0 25,23-48,-23 24,45-74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255 395,'43'0,"-86"0,43 0,0 0,0 0,0 0,0 0,0 0,0 0,0 24,0 0,22 1,-1 23,-21 25,21-49,0 73,-21 0,0-49,22 1,-22-25,0 24,-22-23,22 23,0 25,-21-49,21 0,-21 25,21-25,-21 0,21 0,0-24,-22 25,22-25,0 24,0-24,0 0,0 0,-21 0,21 0,0 0,0 0,0 0,0 0,43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259 455,'45'0,"-90"0,67-16,-22 16,23 0,-23 0,22 0,-22 0,22 0,1 0,-1 0,-22 0,22 0,-22 0,22 0,-22 0,0 0,23-17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257 429,'46'0,"-92"0,46 0,0 0,0 0,23 0,0 0,0 0,0 0,0 0,0 0,-23 0,47 0,-24 0,-23 0,23 0,-23 0,23 0,23-14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354 397,'41'0,"-82"0,41 0,0 0,0 0,0 0,0 0,0 0,0 0,0 0,0 0,0 0,0 0,0 0,0 24,0-24,0 24,0 25,0-25,0 24,0-23,0-1,0 24,0-24,0 25,0-25,-21 73,21-73,0 24,0-24,0 1,-20 23,20-24,0 0,0 0,0 1,0-1,-21 0,21-24,0 24,0-24,0 24,0-24,0 0,0 25,0-25,0 0,0 0,0 0,0 0,0 0,0 24,0-24,0 0,0 0,0 0,0 0,0 0,41-24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623 404,'47'0,"-94"0,47 0,0 0,0 0,0 0,0 0,0 0,0 0,0 0,-23 0,23 24,-24-24,24 24,-23-1,0-23,-1 24,24-24,-47 24,47-24,-23 24,23-24,-23 0,-1 24,24-24,0 0,-23 0,0 23,23-23,0 0,0 0,-24 0,24 0,0 0,0 0,0 0,0 0,0 0,0 0,0 0,0 24,0-24,0 0,-23 0,23 0,0 0,0 0,0 0,0 0,0 0,0 0,0 0,0 0,0 0,0 0,0 0,0 0,0 0,0 0,0 0,0 0,0 0,0 0,0 0,0 0,0 0,0 0,0 0,0 0,0 0,0 0,0 0,0 0,0 0,0 0,0 0,0 0,0 0,0 0,0 0,0 0,0 24,23-24,1 24,-24 0,23-24,-23 23,47 25,-24-24,0 0,-23-24,24 23,-1 1,-23 0,24-24,-24 24,23-24,-23 24,0-24,23 0,-23 23,0-23,0 0,24 0,-24 24,0-24,0 0,0 0,0 0,0 0,23 0,-23 0,0 0,0 0,23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539 447,'46'0,"-92"0,69-25,-23 25,0 0,0 0,0 0,0 0,0 0,0-24,0 24,0 0,0 0,0 0,0 0,0 0,0 0,0 0,0 0,0 0,0 0,0 0,0 0,0 0,0 24,-23 1,23-1,-23 1,0 23,-1 25,1-24,0 0,0 0,23 0,-23 24,23-25,-23 1,23 0,0 0,-23 0,23-1,0 1,0 0,23 0,-23-25,0 25,23-25,-23 25,23-25,0 25,23 0,-22-25,22 25,-23-25,0 1,23 24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394 481,'39'0,"-78"0,39 0,0 0,0 0,0 0,0 24,-20-24,20 0,0 0,0 24,0-24,-20 0,20 0,0 0,0 0,0 24,0-24,0 0,0 0,0 0,0 0,0 0,0 0,0 0,0 0,0 0,0-24,0 0,0 24,0-24,0 24,0 0,0-24,0 24,20-24,-20 24,0 0,0 0,0 0,0-24,0 24,0 0,0 0,0 0,0 0,0 0,0 0,0 0,0 0,0 0,0 0,20 24,-20-24,0 24,0 0,0 0,0 0,19 0,-19 23,0-23,0 0,0 24,0-24,-19 0,19 24,0-24,0 0,0 0,0 0,0-1,0 1,0-24,0 24,0-24,0 0,0 24,0-24,0 0,0 0,0 24,0-24,0 0,0 0,0 0,0 0,0 24,0-24,0 0,0 0,0 0,0 0,0 0,0 0,0 0,39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464 532,'45'0,"-90"0,45 0,0 0,0 0,0 0,0 0,0 0,0 0,23 0,-23 0,0 0,22 23,-22-23,0 23,23 1,-23-1,22-23,-22 23,23-23,-23 23,0 0,22 1,1-1,-23 0,0-23,22 23,-22-23,0 23,0-23,23 0,-23 47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724 433,'47'0,"-94"0,47 0,0 0,0 0,0 0,0 0,-24 0,24 0,0 0,0 0,0 0,0 0,0 0,0 0,0 0,0 0,0 0,-23 0,23 0,-24 0,1 0,-1 0,24 0,-24 0,1 0,-25 13,25-13,-1 0,24 0,-23 0,-1 0,24 0,-24 0,24 0,0 0,-23 0,23 0,0 0,0 0,-24 0,24 0,0 0,0 0,0 0,0 0,0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377 437,'46'0,"-92"0,46 0,0 0,0 0,0 0,0 0,0 0,0 0,0 0,0 0,0 0,0 0,23 0,-23 0,23 0,-23 0,23 0,-23 0,23 0,0 0,-23 0,23 0,-23 0,24 0,-1 0,-23 0,0 0,23 0,-23 0,0 0,23 0,-23 0,0 0,23 0,-23-13,0 13,23 0,0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518 408,'48'0,"-96"0,48 0,0 0,0 0,0 0,0 0,0 0,0 0,0 0,0 0,0 0,0 0,0 0,0 0,0 0,0 0,0 0,0 0,0 24,24-24,-24 25,0-1,0-24,0 24,24 1,-24-25,0 24,24 0,-24 1,0-25,0 24,24-24,-24 24,0-24,0 0,0 25,24-25,-24 0,0 0,0 0,0 0,0 0,24 0,-24 0,0-25,24 25,-24 0,0-24,24 24,-24-24,0-1,25 25,-25-24,0 24,0-24,24 24,-24-25,0 25,0-24,0 24,0 0,24 0,-24-24,0 24,0 0,0 0,0 0,0 0,0 0,0-25,0 25,0 0,0 25,0-25,0 24,0-24,0 24,0 1,0-1,0 0,0 1,0 23,0-23,0-1,0 25,0 24,0-25,-24 1,24 0,0-25,0 25,0-1,0 1,0-1,-24 1,24-25,0 25,0-25,0 25,0-25,0 1,0-1,-25 0,25 1,0-1,0-24,-24 24,24 1,-24-1,24-24,0 24,-24-24,0 0,24 25,-24-25,0 0,0 0,0 0,24-25,-25 25,1 0,24-24,-24 24,0-24,24-1,0 1,0 24,-24-24,48-1,-24 25,0-24,24 0,-24-1,24 1,0 0,49-25,-25 49,-24-24,24-1,-24 25,25-24,23 0,-24 24,-24-25,25 25,-25 0,0 0,24-24,-24 24,0 0,0 0,-24 0,49 0,-49-24,48 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506 421,'46'0,"-92"0,46 0,0 0,0 0,0 0,0 0,0 0,0 0,0 0,0-24,0 24,0 0,0 0,0 0,0 0,0 0,0 0,0 0,0 0,0 0,0 24,23-24,-23 25,23-1,0 1,1-1,-24 25,23-25,0 25,-23 0,23 0,0-1,0 1,-23 24,23-24,-23 0,0 24,0-24,0 0,0 24,0-24,-23-25,23 25,-23 0,0-25,0 25,0-1,23-23,-23-1,-24 25,24-25,0-24,23 25,-23-1,0-24,23 25,-23-25,23 0,0 0,0 0,0 0,0 0,0 0,0 0,0 0,0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551 426,'38'0,"-76"0,38 0,0-24,0 24,0 0,0 0,0 0,0 0,0 0,0 0,0 0,0 24,0-24,0 24,0 0,0 0,19 0,-19 0,0 24,0-23,0 23,0 0,0-24,0 24,0 0,0-24,0 24,0-24,0 0,-19 25,19-25,0 0,0 0,0 24,0-48,0 24,0-24,0 0,0 24,0-24,0 0,0 0,0 0,0 0,0 0,0 0,0 0,19 0,-19 0,37-48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908 407,'47'0,"-94"0,47 0,0 0,0 0,0 0,0 24,0 0,-23-24,23 24,-24 0,1 0,-1 0,1-1,23 1,-24-24,0 24,1 0,-1-24,1 24,23-24,-24 0,1 24,23-24,0 0,-24 0,24 0,0 0,0 24,-23-24,23 0,0 0,0 0,0 0,0 0,0 0,0 0,-24 0,24 0,0 0,0 0,0 0,0 0,24 0,-24 24,0-24,23 24,1-24,-24 24,23 0,24 0,-23 0,-1 0,25-1,-25 1,-23 0,24-24,-24 24,23-24,-23 0,24 24,-24-24,0 0,23 24,-23-24,0 0,0 0,24 0,-24 0,0 0,0 0,0 0,23 0,-23 0,47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586 459,'46'0,"-92"0,46 0,0 0,0 0,0 0,0 0,0 0,0 0,0 0,0 0,0 0,0 0,0 0,23 0,-23 0,0 0,0 0,23 0,-23 0,0 0,23 0,0 0,-23 0,23 0,0 0,-23 0,23 0,0 0,-23-16,23 16,0 0,-23 0,0 0,23 0,-23 0,0 0,0 0,23 0,-23 0,0 0,0 0,0 0,0 0,0 0,0-17,0 17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581 433,'47'0,"-94"0,47 0,0 0,0 0,0 0,0 0,0 0,47 0,-23 0,23 0,0 0,-24 0,24-13,-23 13,-1 0,1 0,-1 0,-23 0,24 0,-24 0,23 0,-23 0,0 0,24 0,-24 0,23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1022 422,'47'0,"-94"0,47 0,0 0,0 0,0-24,0 24,0 0,0 0,0 0,0 0,0 0,0 0,0 24,0-24,0 24,24 1,-24-1,0 0,0 0,0 25,0-25,0 0,0 0,0 0,0 0,0 25,0-25,0 0,0 0,0 1,-24-1,24 0,0 0,0 0,0-24,0 25,0-1,0 0,0-24,-24 24,24-24,0 24,0-24,0 24,0-24,0 0,0 0,0 25,0-25,0 0,0 0,0 0,0 0,0 24,0-24,0 0,0 0,0 0,0 0,0 0,0 0,0 24,0-24,0 0,0 0,0 0,0 0,0 0,0 0,0 0,-23 0,23-24,0 24,0 0,-24-24,24-1,-24 1,1 0,23 0,0 24,-24-24,24 24,0-24,0 24,-23 0,23-25,0 25,0 0,0 0,0 0,0-24,0 24,-24 0,24 0,0 0,0-24,0 24,0 0,0 0,0 0,0 0,0 0,0 0,0 0,0 0,0 0,0 0,0-24,0 24,0 0,0 0,0 0,0 0,0 0,0 0,0 0,0 0,0 0,0 0,0 0,0 0,0 0,0 0,0 0,-24 0,24 0,0 0,0 0,0-24,0 24,0 0,0 0,0 0,0 0,0 0,0 0,0-25,0 25,0 0,0 0,0 0,0 0,0-24,0 24,0 0,0 0,0 0,0-24,0 24,0 0,0 0,0 0,0 0,0 0,0-24,-23 24,23 0,0 0,0 0,0-24,0 24,0 0,0 0,0-25,0 25,-24 0,24 0,0 0,0-24,0 24,0 0,0-24,0 24,0 0,0 0,-24-24,24 24,0 0,0 0,0-24,0 24,0 0,0 0,0 0,0-24,0 24,-23 0,23 0,0-25,0 25,0 0,0 0,0 0,0-24,0 24,0 0,0 0,0 0,0 0,0 0,0 0,0 0,0 0,0 0,0 0,0 0,0 0,0 0,0-24,0 24,0 0,-24 0,24 0,0 0,0 0,0 0,0 0,0 0,0 0,0 0,0 0,0 0,0 0,0 0,0 0,0 0,0 0,0 0,0 0,0 0,0 0,0 0,0 0,0 0,-24 24,24-24,0 0,0 24,0-24,-23 25,23-25,0 24,0 0,0-24,0 24,-24 0,24 0,0-24,0 25,0-1,0 0,0 24,0-23,0-1,0-24,0 24,0 0,0 0,0 1,0-1,0 0,0 0,0-24,0 24,0 0,0-24,0 25,0-25,0 24,0-24,0 24,0-24,0 0,0 0,0 24,0-24,0 0,0 0,0 24,0-24,0 0,0 0,0 0,0 25,0-25,0 0,0 0,0 0,0 0,0 0,0 0,0 0,0 0,0 0,0 0,0 24,0-24,0 0,0 0,0 0,0 0,0 0,0 0,0 0,0-24,24 24,-24-25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795 498,'45'0,"-90"0,45 0,0 0,0 0,0 0,0-24,0 24,0 0,0 0,0 0,0 0,0 0,0 0,0 0,0 0,0 0,0 0,0-24,0 24,0 0,0 0,0 0,0 0,0 0,0 0,0 0,0 0,0 0,0 0,0 0,0 0,0 0,0 0,0 0,-23-24,23 24,0 0,0 0,0 0,0 0,0 0,0 0,0 0,0 0,0 0,0 0,0 0,0 0,0 0,0 0,0 0,0 0,0 0,0 0,0 0,0 0,0 0,0 0,0 0,0 0,0 0,0 0,0 0,0 0,0 0,0-24,0 24,-22 0,22 0,0 0,0 0,0 0,0 0,0 0,0 0,0 0,0 0,0 0,0 0,0 0,0 0,0 0,0 0,0 0,0 0,0 0,0 0,-23 0,23 0,0 0,0 0,0 0,0 0,0 0,0 0,0 0,0 0,0 0,0 0,0 0,0 0,0 0,0 0,0 0,0 0,0 0,0 0,0 0,0 0,0 0,0 0,0 0,0 0,0 0,0 0,0 0,0 0,0 0,0 0,0 0,0 0,0 0,0 0,0 0,0 0,0 0,0 0,0 0,0 0,0 0,0 0,0 24,0-24,0 0,0 0,0 0,0 24,0-24,0 0,0 24,0-24,0 24,0-24,0 24,0 1,0-25,0 24,0 0,0 0,0 0,0 0,0 0,0-24,0 24,0 0,0 0,0 0,0 1,0-25,0 24,0 0,0-24,0 24,0 0,0-24,-22 24,22-24,0 0,0 24,0-24,0 0,0 24,0-24,0 0,0 24,0-24,0 24,0-24,0 0,0 0,0 24,0-24,0 0,0 0,0 24,0-24,0 0,0 0,0 0,0 0,0 25,0-25,0 0,0 0,0 0,0 0,0 0,0 0,0 24,0-24,0 0,0 0,0 0,0 0,-23 0,23 0,0 0,0 0,0 24,0-24,0 0,0 0,0 0,0 0,0 0,0 0,0 0,0 0,0 0,0 0,0 0,0 0,0 24,0-24,0 0,0 0,0 0,0 0,0 0,0 0,0 0,0 0,0 0,0 0,23 0,-23 0,0 0,0 0,0 0,0 0,0 0,0 0,0 0,22 0,-22 0,0 24,0-24,0 0,0 0,0 0,23 0,-23 0,0 0,0 0,0 0,0 0,0 0,0 0,22 0,-22 0,0 0,0 0,0 0,0 0,0 0,0 0,0 0,0 0,23 0,-23 0,0 0,0 0,0 0,0 0,0 0,0 0,0 0,0 0,0 0,0 0,0 0,0 0,-23 0,1 0,-1 0,23 0,-22 0,22 0,0 0,-23 0,23-24,0 24,-23 0,23 0,0 0,-22 0,22 0,0 0,0 0,0 0,0 0,0 0,-23 0,23 0,0 0,0 0,0 0,0 0,0 0,0 0,0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606 570,'44'0,"-88"0,44 0,0 0,0 0,0 0,0 0,0 22,0-22,0 0,-22 22,22-22,0 23,0-23,-22 22,22-22,-22 22,22 0,-22-22,0 23,22-23,0 22,-22-22,22 0,0 0,0 0,0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720 427,'43'0,"-86"0,43 0,0 0,0 0,0 0,0 0,0-24,0 24,0 0,0 0,0 0,0 0,0 0,0 0,0 0,0 0,0 0,0 0,0 0,0 0,0 0,0 0,-21 0,21 24,0-24,0 0,0 0,0 0,0 0,0 0,0 0,0 0,-22 0,22 0,0 0,0 0,0 0,0 0,0 0,0 0,0 0,0 0,0 0,0 0,0 0,0 0,0 0,0 0,0 0,0 0,0 0,0 0,0 0,0 0,0 0,0 0,0 0,0 0,0 0,0 0,-22 0,22 0,0 0,0 0,0 0,0 0,0 0,0 0,0 0,0 0,0 0,0 0,0 0,0 0,0 0,0 0,0 0,0 0,0 0,0 0,0 0,0 0,0 0,0 0,0 0,0 0,0 0,0 0,0 0,0 0,0 0,0 0,0 0,0 0,0 0,0 0,0 0,0 0,0 0,0 24,-21-24,21 0,0 24,0-24,0 24,0-24,0 24,0-24,0 24,0 0,0 0,0 1,0-1,0 0,0 0,0-24,0 24,0 0,0 0,0 0,0 0,0 0,0 0,0 0,0-24,0 24,0 0,0-24,0 24,0 0,0-24,0 25,0-25,0 24,0-24,0 24,0-24,0 0,0 0,0 24,0-24,0 0,0 0,0 24,0-24,0 0,0 0,0 24,0-24,0 0,0 0,0 0,0 0,0 0,0 24,0-24,0 0,0 0,0 0,0 0,0 0,0 0,0 24,0-24,0 0,-22 0,22 0,0 0,0 0,0 0,0 0,0 0,0 0,0 0,0 0,0 0,0 0,0 0,0 0,0 0,0 0,0 0,0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80 487,'48'0,"-96"0,48 0,0 0,0-24,0 24,0 0,0 0,0 0,0 0,0 0,0 0,0 0,0 0,0 0,0 0,0 0,0 0,0 0,0 0,0 0,0 0,0 0,0 0,24 24,-24-24,0 23,0 1,0-24,0 24,0 0,0-1,0 1,0 0,0-1,0 1,0 0,0 0,0-24,0 23,0 1,0-24,0 24,0-24,0 23,0-23,0 24,0-24,0 0,0 0,0 24,0-24,0 0,0 0,0 0,0 0,0 0,0 0,0 0,0 24,0-24,0 0,0-24,0 24,24 0,-24-24,0 0,24 24,-24-23,0 23,0-24,24 0,-24 24,24-47,-24 47,24-24,-24 0,0 24,24-23,-24-1,24 0,0 24,-24 0,0 0,0-23,0 23,0 0,24 0,-24 0,0 0,0 0,24 0,-24 23,0-23,24 0,-24 24,24 0,-24-1,0-23,0 24,0 0,24-24,-24 24,0-24,0 23,0 1,0-24,0 24,0-24,0 0,0 0,0 23,0-23,0 0,0 0,0 0,0-23,0 23,0 0,23-24,-23 0,0 1,24 23,-24-24,0 0,24 24,-24-24,24 24,-24 0,0-23,24 23,-24 0,0-24,0 24,0 0,24 0,-24 0,0 0,24 0,-24 0,0 0,24 0,-24 24,24-1,-24-23,24 24,-24-24,0 24,24 0,-24-24,0 47,24-47,-24 24,0-1,0-23,0 24,0-24,0 24,0-24,0 0,0 24,24-24,-24 0,0 0,0 23,24-23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120 494,'45'0,"-90"0,45 0,0 0,0 0,0 0,0 0,0 0,23 0,-23 0,22 0,-22 0,0 0,23 0,0 0,-23 0,22 0,-22 0,23 0,-1 0,-22 0,23 0,-23 0,0 0,23 0,-23 0,0 0,22 0,-22-13,0 13,0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122 486,'45'0,"-90"0,45 0,0 0,22 0,-22 0,23 0,-23 0,22 0,0 0,-22 0,23 0,-23 0,22-13,-22 13,22 0,-22 0,22 0,-22 0,0 13,23-13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809 571,'48'0,"-96"0,48 0,0 0,0 0,0-24,0 24,24 0,-24 0,0-25,0 25,0 0,0-24,0 24,0 0,24 0,-24 0,0-25,0 25,0 0,0 0,0-24,0 24,0 0,0 0,-24 0,24 0,0 0,-24 0,24 0,-24 0,0 24,0-24,24 0,-24 25,0-1,0-24,0 25,0-1,24 25,-24-24,0 24,0 0,0-25,24 25,-25 0,25 25,-24-25,24 0,-24 24,24-24,0 0,-24 0,24 0,0 0,0 24,0-24,-24 25,24-25,0 73,0-73,0 24,0-24,-24 0,24 0,0-24,0 24,0-25,0 25,-24-24,24-1,0 1,0 24,-24-25,24-24,0 25,0-1,-24-24,24 0,-24 25,24-25,-24 0,24 0,-24 0,0 0,0 0,24 0,-24-25,24 25,-24-24,24-1,0 1,24-50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167 1192,'48'0,"-96"0,48 0,0 0,0 0,0 0,0 0,0 0,0 0,0-24,0 24,0 0,0-24,0 0,0 24,0-24,0 0,0-24,24 24,-24 0,24-24,-1 0,1-1,0 1,-24 24,24 0,-1-24,1 24,0 0,0 0,-1 0,25-24,-1 24,-23 0,0 24,-24-24,24 24,-1 0,1 0,0 0,-24 0,24 0,-24 24,23-24,-23 24,0-24,0 24,0 0,0 0,0 0,0 0,0-24,0 24,-23 0,23 0,-24-24,24 24,-24-24,0 24,1-24,23 24,-24-24,0 0,0 0,24 0,-23 0,-1 24,0-24,0 0,24 0,-23-24,23 24,0 0,-24 0,24 0,0 0,-24 0,24 0,0 0,0 0,0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446 480,'46'0,"-92"0,46 24,-23-24,23 0,-23 23,0 1,0 0,23 0,-47 23,24-23,0 0,0-1,23 1,-23 0,23 0,-23-24,23 23,0 25,0-24,0-1,0-23,0 24,23 0,-23-24,23 24,0-24,70 23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230 602,'47'0,"-94"0,47 0,-24-23,24 23,0 0,0 0,0-23,24 23,-24 0,0 0,0-23,0 23,0 0,0 0,23 0,-23-23,0 23,0 0,24 0,-24 0,0 0,24 0,-24 0,0 0,0 0,23 0,-23 0,0 0,0 0,0 23,24-23,-24 0,0 23,0 0,0-23,0 23,-24-23,24 47,-23-47,23 23,0 0,-24 0,24-23,-24 23,24-23,0 23,0-23,0 0,0 0,0 0,0 0,0 0,0 0,0 0,0 0,0 0,0 0,24-23,-24 23,24-23,-1 0,1 0,23-24,-23 24,0 0,-24 0,24 23,-24-23,23 23,-23-23,0 23,24 0,-24-23,0 23,0 0,0 0,0 0,0 0,0 0,24 0,-24 0,0 0,0 0,0 0,0 0,-24 0,24 0,0 0,-24 23,24-23,0 23,0 0,-23-23,23 23,0 0,0-23,-24 23,24 1,0-24,0 23,0 0,24-23,-24 23,0-23,0 23,23-23,-23 23,24-23,-24 0,24 23,-24-23,23 0,1 0,0 0,-24 0,23 0,48-23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364 514,'44'0,"-88"0,44 0,0 0,0-23,0 23,0 0,0 0,0 0,0 0,0 0,0 0,0 0,0 0,0 0,0 0,0 23,0-23,0 23,0-23,0 23,0-23,0 22,0 1,0-23,-22 23,22-23,0 23,-22-23,22 23,-22-23,22 23,-22-23,22 22,-22-22,22 0,0 23,-22-23,22 0,0 0,0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391 481,'47'0,"-94"0,47 0,0 0,0 0,0 0,0 0,0 0,0 0,0 0,0 0,0 24,-24 1,48-25,-24 24,0-24,0 24,0 1,0-25,0 24,0-24,23 24,-23-24,0 24,0-24,0 25,24-25,-24 0,0 0,23 0,-23 0,0 0,23 0,-23 0,24 0,-24 0,23-25,1 25,-24-24,23 0,-23 24,0-24,24 24,-24-25,0 25,23-24,-23 24,0-24,0 24,0 0,0 0,0 0,24-25,-24 25,0 0,0 0,0 0,0 0,0 25,-24-25,24 24,0-24,0 24,0 25,-23-25,23 73,0-48,-24 0,24 24,0-25,0 25,-23 0,23-24,0 23,-24 1,24-24,-23 0,23-1,0-23,-24-1,1 24,0-23,-1-1,24 0,-23-24,23 0,-24 0,1 25,-1-25,1 0,23-25,-24 25,24 0,0 0,-23-24,23 24,0-24,0-1,47-72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493 556,'47'0,"-94"0,47 0,0 0,0 0,0 0,0 0,0 0,0 0,0 0,0 0,0 0,0 0,0 24,0 1,0-25,24 24,-24-24,0 24,0 0,0-24,23 25,-23-25,0 24,24-24,-24 0,0 0,24 24,-24-24,0 0,24 0,-24 0,0 0,23 0,-23 0,24-24,-24 24,24-24,0 24,-24-25,0 25,23-24,-23 24,24-24,-24 24,0-24,0 24,0 0,0-25,0 25,0 0,0 0,0 0,0 0,0 0,0 0,0 0,0 0,0 25,0-25,0 24,0 0,0 0,0 25,0 24,0-49,0 73,0-48,0-1,0 25,0-24,0-1,0 25,-24-49,24 25,0-1,-23 1,23-1,0-48,-24 49,24-49,-24 24,0 0,24-24,-23 0,23 25,-24-25,24 0,-24 0,24 0,-24 0,24-25,0 25,-23-24,-1 24,24-48,0 48,0-25,0 1,0 0,24 0,-24-1,23 1,1-25,-24 25,24 0,0 24,-1-24,72-49,-71 49,24-1,-1-23,-23 48,47-49,0 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410 476,'45'0,"-90"0,67 49,1-25,-23 0,22 49,-22-49,0 25,23-1,-23 1,0-1,0 1,0-1,-23 1,23-1,-22 1,22-1,-23 1,23-25,-22 24,22-23,-23-1,1 0,22 0,-23 1,1-1,22 0,-23-24,23 24,-22-24,22 25,0-25,0 0,0 0,0 0,0 0,0 0,0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563 1267,'47'0,"-94"0,47 0,0 0,0-24,0 24,24 0,-24 0,0 0,0 0,0 0,0 0,23 0,-23-25,0 25,0 0,0 0,24-24,-24 24,0 0,0-24,0 24,0 0,0-24,0 24,0 0,0 0,-24-24,24 24,0 0,0-24,0 24,-23 0,23 0,0 0,-24-25,24 25,-24 0,24 0,0 0,-24 0,24 0,-24 0,24 0,-24 0,0 0,24 0,0 0,-24 0,24 25,-23-25,23 0,-24 24,24-24,0 0,-24 0,24 24,0-24,-24 0,24 0,0 24,0-24,0 0,-24 24,24-24,0 0,0 24,0-24,0 0,0 0,0 25,0-25,0 24,0-24,0 0,0 0,0 24,0-24,0 0,0 0,0 24,0-24,0 0,0 0,0 0,0 0,0 0,0 24,0-24,0 0,0 0,24 0,-24 0,0 0,0 0,0 24,0-24,24 0,-24 0,0 0,0 0,24 0,-24 0,24 0,-24 0,0 0,23-24,-23 24,24 0,-24 0,24-24,-24 24,24 0,-24-24,24 24,-24-24,24 24,0-24,-24-1,24 1,-1 0,-23 0,24 0,-24 24,24-24,0-25,-24 25,24 0,-24 0,24 0,-24-1,24-47,-24 48,24-1,-24 1,0 0,23-24,-23-1,0 25,24 0,-24 0,0 0,24 0,-24 24,0-25,0 25,0 0,0-24,0 24,0 0,0 0,0-24,0 24,24 0,-24 0,0 0,0 0,0 0,0 0,-24 0,24 24,0-24,0 24,-24 1,24-1,0 24,-24 0,1 1,23-25,-24 24,24-24,-24 25,0-1,0 25,24-25,-24-24,24 0,0 1,-24 47,24-48,0 0,0 1,0-1,0-24,0 24,0 0,0 0,0-24,0 24,0-24,0 0,0 25,0-25,0 0,0 0,0 0,0 24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604 509,'47'0,"-94"0,47 0,0 0,0-24,0 24,0 0,0 0,0 0,0 0,0 0,0 0,0 0,0 0,0 0,0 0,0 0,-23 0,23 0,-23 0,23 0,-46 24,22-24,24 0,-23 23,0-23,0 24,23-24,-23 0,23 24,0-24,0 0,0 24,0-24,0 23,0 1,23 0,-23 0,23-1,0-23,0 24,1 0,-24 0,23-24,-23 23,23 1,-23-24,0 24,23-24,-23 24,0-24,0 23,0-23,0 0,0 24,0-24,0 24,-23-24,23 0,-23 24,23-24,-23 0,-1 0,1 23,0-23,0 0,0 0,-1 0,24 0,-23 0,23 0,0 0,-23 0,23 0,0-23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348 513,'46'0,"-92"0,46 0,0 0,0 0,0 0,0 0,0 0,0 0,0 0,0 0,0 0,0 0,0 0,0 0,0 0,23 0,-23 0,23 0,-23 0,23 0,-23 0,23 0,-23-13,23 13,0 0,-23 0,23 0,-23 0,23 0,-23 0,23 0,-23 0,0 0,23 0,-23 0,0 0,23 0,-23 0,0 0,0 0,0 0,0 0,23 0,-23 0,0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348 507,'46'0,"-92"0,46 0,0 0,0 0,0-13,23 13,0 0,-23 0,24 0,-1 0,0 0,-23 0,23 0,24 0,-47 0,23 0,-23 0,23 0,0 13,-23-13,0 0,47-13,-24 13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403 358,'49'0,"-98"0,49 0,0 0,0 0,0 0,0 0,0 0,0 0,0 0,0 0,0 0,0 0,0 0,0 0,0 0,0 0,0 0,0 0,0-21,0 21,0 0,0 0,0 0,0 0,24 21,-24-21,0 0,25 22,-25-22,0 0,24 21,-24-21,0 0,0 21,25-21,-25 0,0 0,0 0,24 21,-24-21,0 0,0 0,24 0,-24 22,0-22,0 0,25 0,-25 0,48 0,1-22,-24 22,-1-21,-24 21,24 0,1-21,-25 21,24 0,0-21,-24 21,25 0,-1 0,-24-22,25 22,-25 0,24 0,-24 0,24 0,-24 0,0 0,25 0,-25 0,24 0,-24 0,0 0,25 22,-25-22,24 0,-24 0,0 0,0 21,0-21,24 0,-24 0,0 0,0 0,0 0,0 21,0-21,25 0,-25 0,0 0,0 0,0 0,0 0,24 0,-24 0,0 0,24 0,-24 0,25 0,-25-21,24 21,-24 0,25 0,-25 0,24 0,-24 0,24 0,1-21,-25 21,0 0,24 0,-24 0,0 0,25 0,-25 0,0 0,24 0,-24 0,24 0,-24 21,25-21,-25 0,0 0,24 0,-24 0,0 0,24 21,-24-21,0 0,0 0,25 0,-25 0,0 0,24 0,-24 0,25 0,-25 0,24 0,-24 0,0 0,24 0,1 0,-25 0,0 0,24-21,-24 21,24 0,-24 0,25 0,-25 0,0 21,24-21,-24 0,0 0,0 0,25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564 374,'48'0,"-96"0,48 0,24-24,-24 24,0 0,0 0,0 0,0 0,0 0,0 0,0 0,0 0,0 0,0 0,0 0,0 0,24 0,-24 24,0 0,0-24,24 24,-24 24,24-24,-24-24,0 24,0-24,0 0,24 24,-24-24,0 0,0 0,24 0,-24 0,0 0,24 0,-24 0,0 0,24 0,-24-24,23 24,-23-24,0 24,0 0,24-24,-24 24,0-24,0 24,0 0,24-24,-24 24,0 0,0 0,0-24,0 24,0 0,0 0,0 0,0 0,0 0,0 0,0 0,0 0,0 0,0 24,-24 0,24 0,0 0,0 24,0-24,-24 24,24-24,0 0,0 24,-23-24,23 0,0 24,-24-24,24 0,-24 0,24 24,-24-24,0-24,24 24,-24 0,0-24,24 24,-24-24,0 0,24 0,-48 24,48-24,-24-24,0 24,24 0,-24 0,24-24,0 24,-24-24,24 24,0-24,0 0,0 24,24-24,0-24,0 24,0 0,0 0,0 0,24 0,0 24,0-24,0 0,-1 0,-23 24,24-24,-24 24,0-24,24 24,-24 0,0 0,0 0,-24 0,24 0,-24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253 339,'49'0,"-98"0,49 0,0 0,24 20,-24-20,0 0,25 0,-25 0,24 20,-24-20,25 0,-1 0,-24 0,49 0,-49 0,24 0,1 0,-1 0,-24 0,25 0,-1-20,-24 20,24 0,1 0,-1 0,-24 0,25 0,-25 0,24-20,-24 20,25 0,-25 0,24 0,0 0,-24 0,25 0,-25 20,24-20,-24 0,25 0,-25 0,24 0,-24 20,25-20,-25 0,24 0,-24 0,24 19,-24-19,25 0,-25 0,0 0,24 0,-24 20,25-20,-25 0,0 0,24 0,1 0,-25 0,24 0,0 0,-24 0,25 0,-25 0,24-20,-24 20,25 0,-25 0,24 0,0 0,-24 0,25-19,-25 19,24 0,-24 0,25 0,-25 0,0 0,24 0,-24 19,25-19,-25 0,0 0,24 0,-24 0,0 0,24 20,-24-20,0 0,25 0,-25 0,0 0,24 0,-24 0,0 0,25 0,-25 0,0 0,24 0,-24 0,25 0,-25 0,24-20,-24 20,0 0,24 0,1 0,-25-19,0 19,24 0,-24 0,25 0,-25 0,0 0,24 0,-24 0,0 0,24-20,-24 20,0 0,25 0,-25 0,0 0,24 0,-24 0,0 0,25 0,-25 0,0 0,24 0,-24 20,25-20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323 441,'48'0,"-119"-23,71 23,0 0,0 0,-24 0,24 0,0 0,0 0,0 0,0-23,24 23,-24 0,0-24,23 24,-23-23,24 23,-24 0,24 0,-24 0,23 0,1 0,-24 0,24 0,-24 0,0 0,23 0,-23 23,24 1,-24-24,0 23,0-23,0 23,0 1,0-1,0-23,0 23,-24 24,24-23,0-24,0 23,-23-23,23 23,0-23,0 0,0 24,0-24,0 0,0 0,0 0,0 0,0 0,0 0,0 0,0 0,0 0,0-24,0 24,23-23,-23 23,0-23,24-1,0 24,-24-23,24-1,-24 24,23-23,-23 0,0 23,24 0,-24-24,0 24,24 0,-24-23,0 23,0 0,0 0,0 0,0 0,0-23,0 23,0 0,0 0,0 0,0 23,0-23,0 0,0 23,-24-23,24 24,0-1,0 0,0 1,0-24,0 23,0 1,0-1,0-23,24 23,-1 24,-23-47,24 23,-24-23,24 24,-24-24,0 0,0 0,23 0,-23 0,24 0,-24 0,0 0,47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587 329,'47'0,"-94"0,47 0,0 0,0 0,0 0,-24 0,24 0,0 0,0 0,0 0,24 0,-24 0,24 13,-1-13,25 0,-24 0,23 0,-23 0,0 0,47 0,-24 0,-23 0,0 0,23 0,-47 0,24 0,-24 0,24 0,-24 0,24 0,-24 0,0 0,0 0,0 0,0 0,23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509 544,'45'0,"-90"0,45 0,23 0,22 0,-23 0,1 0,-1 13,-22-13,23 0,-23 0,0 0,22 0,-22 0,0 0,23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566 378,'47'0,"-94"0,47 0,0-18,24 18,-24 0,23 0,1 0,23 0,0-19,23 19,-46 0,-1 0,1 0,-1 0,1 0,-24 0,23 0,-23 0,24 0,-24 0,0 0,23 0,-23 0,0-19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649 317,'45'0,"-90"24,67-24,-22 0,23 23,-23-23,22 24,-22-24,22 23,-22-23,22 24,1-1,-23 1,0-24,0 47,0-47,0 23,0 1,0-24,-23 23,23 1,-22-1,0-23,22 24,-22-24,-1 23,23-23,-22 0,0 24,-1-24,23 0,-22 0,22 0,0 23,0-23,0 0,0 0,0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677 312,'47'0,"-94"0,47 0,0 0,0 0,0 24,0-24,0 23,0 1,0 0,0-1,0 1,0 0,0 23,-24 1,24-25,0 1,0 23,0-23,-23 0,23-24,0 23,0 1,0-24,0 24,0-24,0 0,-24 0,24 23,0-23,0 0,0 0,0 0,0 0,0-23,0 23,24-24,-24 0,0-23,23 23,-23 1,0-1,24-23,0 23,-1 0,1-23,-24 23,23 24,-23-24,24 24,-24-23,0 23,24-24,-24 24,23 0,-23 0,0 0,24-24,-24 24,0 0,24 0,-24 24,23-24,-23 0,24 0,-1 0,-23 24,24-24,-24 0,47 23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860 303,'46'0,"-92"0,46 0,0 0,0 0,0 0,0 0,0 0,0 0,-23 23,23-23,-23 23,23 0,-23-23,0 22,0 1,23 0,-23 0,0-23,-23 68,46-68,-23 0,23 0,0 0,0 23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628 383,'47'0,"-94"0,47 0,-24 0,24 0,0 0,0 0,0 0,0 0,0 0,0 0,0 0,0 0,0 0,0 0,0 0,0 0,0 0,0 0,0 0,24 0,-1 0,1 0,0 0,-1 0,1-22,0 22,47 0,-48 0,1 0,-24 0,23 0,1 0,-24 0,24 0,-24 0,23 0,-23 0,0 0,0 0,24 0,-24 0,0 0,0 0,0 0,0 0,0 0,0 0,0 0,0 0,24 0,-24 0,0-22,0 22,0 0,0 0,0 0,0 0,0 0,-24 0,24 0,0-23,0 23,0 0,0 0,0 0,0 0,0-22,0 22,0 0,0 0,0 0,0 0,0 0,0 0,0 0,0 0,0 0,24 0,-24 0,0 0,0 22,23-22,-23 0,0 23,0-23,0 22,0-22,0 22,0-22,0 23,-23-1,23-22,-24 0,24 22,0-22,-24 22,1-22,23 0,0 0,0 23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807 301,'45'0,"-90"0,45 0,0 0,0 0,0 0,0 0,0 0,0 0,0 0,0 0,0 0,0 0,0 24,0-24,0 25,-23-1,23 0,0 49,-22 24,22-49,0 1,-23-1,23 1,0-1,-22 1,22-1,-23 25,23-49,0 25,0-25,0 0,-22 25,22-25,0 0,0 25,-23-49,23 24,0 0,0-24,0 0,0 0,0 25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599 297,'33'0,"-66"0,33 0,0 0,0 0,0 0,0 0,0 0,0 0,0 0,0 0,0 0,0 0,0 0,0 0,0 0,0 0,17 24,-17-24,0 25,0-1,0 0,0 25,0-25,0 0,0 25,0-1,0 1,0-1,0 1,16 23,-16-47,-16 23,16-24,0 25,0-25,0 0,0 49,0-49,0 1,0-1,0 0,-17 0,17 1,0-25,0 24,0 0,0-24,0 24,0-24,0 0,0 0,0 0,0 0,0 25,0-25,0 0,0 0,0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667 329,'45'0,"-90"0,45 0,0 0,0 0,0 0,0 0,0 0,0 0,0 0,0 0,0 0,0 0,0 0,23 13,-23-13,22 0,1 0,-23 0,23 0,-1 0,-22 0,23 0,-23 0,22 0,-22 0,23 0,-23 0,0 0,23 0,-23 0,0 0,0 0,0 0,22 0,-22 0,0 0,0 0,0 0,0 0,0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666 322,'47'0,"-94"0,47 0,0 0,0 0,23 0,1 13,-1-13,-23 0,47 0,-24 0,0 0,1 0,-1 0,0 0,0 0,-23 0,24 0,-24 0,0 0,0 0,23 0,-23 0,0 0,47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986 406,'47'0,"-94"0,47 0,0 0,0 0,0 0,0 0,0 0,0 0,0-24,0 24,0 0,0 0,0 0,0 0,0 0,0 0,0 0,0 0,0 0,0 0,0 0,0 0,0 0,-23 0,23 0,0 0,0 0,0 0,0 24,-24-24,24 0,0 0,0 0,0 0,0 0,0 0,0 0,0 0,-23 0,23 0,0-24,0 24,0 0,0 0,0 0,0 0,0 0,0 0,0 0,0 0,0 0,0 0,0 0,0-24,0 24,0 0,0 0,0 0,0 0,0 0,0 0,0 0,0 0,0 0,0 0,0 0,0 0,0 0,0 0,0 0,0 0,0 0,0 0,0 0,0 0,0 0,0 0,0 0,-23 0,23 0,0 0,0 24,-23-24,23 0,0 0,0 24,-24-24,24 0,0 0,0 0,0 24,-23-24,23 0,0 0,0 0,0 0,0 0,0 0,0 0,0 0,0 0,0 0,0 0,0 0,0 0,0 0,0 0,0 0,0 0,0 0,0 0,23-24,-23 24,0 0,0-24,0 24,24 0,-24 0,0-24,0 24,0 0,0 0,23-23,-23 23,0 0,0 0,0 0,0 0,0-24,0 24,0 0,0 0,23 0,-23 0,0 0,0 0,0 0,0 0,0 0,0 0,0 0,0 0,0 24,0-1,0 1,0 0,0 0,0-1,0 1,0 0,0 0,0-1,0-23,-23 24,23 0,0 0,0-24,0 23,0 1,0-24,0 24,0 0,0-24,0 23,0-23,0 0,0 24,0-24,0 0,0 0,0 24,0-24,0 0,0 0,0 0,0 0,0 0,0 0,0 24,0-24,0 0,0 0,0 0,0 0,23 0,-23 0,0 0,0 0,23 0,-23 0,0 0,24 0,-24 0,0 0,0 0,23 23,-23-23,0 0,0 0,0 0,23 0,-23 0,0 0,0 0,0 0,0 0,0 0,0 0,0 0,0 0,0 0,-23 0,0 0,-1 0,24 0,-23 0,0 0,0 0,-1 0,1 0,0 0,-1 0,24 0,-23 0,23 0,-23 0,23 0,0 0,-24 0,24 0,0 0,0 0,0 0,0 0,0 0,0 0,-23 0,23 0,0 0,0 0,0 0,0 0,0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534 717,'47'0,"-94"0,47 0,0 0,0 0,0 0,0 0,0 0,0 0,0 0,23 0,-23 0,0 0,0-24,0 24,0 0,0 0,-23-24,23 24,0 0,0 0,0 0,0 0,0 0,-24 0,24 0,0 0,0 0,-24 0,24 0,0 0,-24 0,24 0,-23 0,23 0,0 0,0 24,-24-24,24 0,-24 0,24 24,0-24,-24 24,24-24,0 24,-23 1,23-25,0 0,0 24,0-24,-24 0,24 24,0 0,0-24,0 24,0-24,0 0,0 24,0-24,0 0,0 0,24 24,-24-24,0 0,0 0,0 0,0 0,23 24,-23-24,0 0,24 0,-24 0,0 0,24 0,-24 0,24 0,-24 0,23 0,-23-24,24 24,-24 0,24 0,0-24,-24 24,23 0,-23-24,48 0,-48 0,24 24,-24-24,23 0,-23 24,24-25,-24 1,24 0,-24-24,24 24,-24 0,23 0,-23 0,0 0,0 0,24 0,-24 0,0 0,24-24,-24 23,0 1,0 24,0-24,24 0,-24 0,0 0,0 24,0 0,0-24,0 24,0 0,0-24,23 24,-23 0,0 0,0 0,0 0,0 0,0 0,-23 0,23 48,0-24,-24 0,24 0,0 0,0 25,-24-25,24 0,0 24,-24-24,24 0,0 24,0-24,0 24,-23-24,23 0,0 0,0 25,0-25,0 24,0-48,0 24,0 0,0-24,0 0,0 24,0-24,0 0,0 0,0 24,0-24,0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692 540,'45'0,"-90"0,0 45,45-45,-23 23,23 0,-22-1,-1 1,23-1,-23-22,1 23,22 0,-23-1,23-22,0 0,0 0,0 0,0 0,0 0,0-22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706 455,'47'0,"-94"0,47 0,0 0,0 0,-24 0,24 0,0 0,0 0,0 0,0 0,24 0,-1 0,1 0,47 0,-23-16,-25 16,1 0,0 0,47 0,-47 0,-1 0,1 0,0 0,-24 0,24 0,-24 0,0 0,23 0,-23 0,0-17,0 17,0 0,0 0,0 0,0 0,-47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682 574,'24'0,"-24"0,24 0,-24-23,24 23,0 0,0 0,0 0,24 0,-24 0,0-23,0 23,0 0,0 0,0 0,-1 0,-23 0,24 0,-24 0,0 0,0 0,24 0,-24 0,0-24,0 24,0 0,0 0,0 0,0 0,0 0,0 0,0-23,0 23,0-23,0 23,0 0,0 0,0-24,0 24,0 0,0 0,-24 0,24 0,0-23,0 23,24 0,-24 0,0 0,0 0,24 0,-24 0,24 0,-24 23,24-23,0 24,0-24,24 23,-48 0,24 1,-24-24,24 23,-24-23,24 23,-24-23,0 24,0-1,0-23,0 24,0-24,0 23,-24 0,0 1,24-24,-48 23,24 0,24-23,-24 0,24 0,-24 24,24-24,0 0,0 0,-24 0,24 0,0 0,0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724 1626,'48'0,"-96"0,48 0,0 0,0 0,0 0,0 0,0 0,0 0,0 0,0 0,0 0,0 0,0 0,0-25,0-23,0-25,0 24,0 0,0 1,0-25,0 24,24-24,-24 24,0-23,24 23,0-24,-24 24,23 1,1-25,0 48,0-23,-24-1,24 25,0-1,-1 1,-23-25,24 25,0 0,0 24,-24-25,24 1,0 24,-24 0,23 0,1 0,-24 0,24 0,0 0,-24 0,24 24,0 1,-24-25,23 24,-23 0,24 1,-24-1,0 0,0 25,0-25,0 1,-24-1,24 0,-23 1,-1-1,-24 0,24 1,0-25,1 0,-1 24,24-24,-24 0,0 0,24 0,-24 0,24 0,-24 0,24 0,0 0,-23 0,23 0,0 0,0 0,0 0,0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923 406,'45'0,"-90"0,45 0,0 0,0 0,0 0,0 0,0 0,0 0,0 0,0 0,-23 0,1 48,-1-25,1 1,22 0,-23 0,23 0,-23-1,23 25,-22-24,22 0,-23-1,23 25,0-24,0 0,0 23,0-47,0 24,23 0,-23-24,0 24,22-24,-22 23,0-23,46 24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751 600,'46'0,"-92"0,46 0,0-24,0 24,0 0,0-23,0 23,0-23,0 23,0-24,0 1,23 23,-23 0,0-23,0 23,0 0,0-24,0 24,23 0,-23 0,0-23,23 23,-23 0,0 0,0 0,0 0,0 0,0 0,0 0,22 0,-22 0,0 0,23 0,-23 23,0-23,0 47,0-47,0 23,0 1,0-1,-23 0,23 1,0-24,0 23,0 0,-22 0,22-23,0 24,0-24,0 0,-23 23,23-23,0 0,0 0,0 0,0 0,0 0,0 0,0 0,0 0,0-23,0 23,23-24,-23 24,0-23,22 0,-22 23,0-23,23-1,-23 24,0-23,23 23,-23-23,0 23,0 0,23-24,-23 24,0 0,0 0,0 0,0-23,0 23,0 0,0 0,0 0,0 0,0 0,0 0,0 23,0-23,-23 24,23-1,0-23,0 47,0-47,-23 23,23 0,0 0,0 1,23-24,-23 23,0-23,23 23,-23 1,0-24,23 0,-23 0,0 0,23 0,22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766 744,'41'0,"-82"0,41 0,0 0,0 0,0-23,0 23,0 0,0 0,0 0,0 0,0 0,0 0,0 0,0 0,0 0,0 0,0 0,0 0,0 0,0 0,0 0,0 0,0 0,0 0,0 0,0-24,21 24,-21 0,0 0,0-24,0 24,0 0,0 0,20-24,-20 24,0-24,0 24,21-24,-21 24,0-24,0 24,0-24,0 24,0-24,21 24,-21 0,0-23,0 23,0 0,0-24,0 24,0 0,20-24,-20 24,0 0,0 0,0 0,0-24,0 24,0 0,0 0,0 0,0 0,0 0,0-24,0 24,0 0,0 0,0 0,0 0,0 0,0 0,0 24,0-24,0 24,-20 0,20-24,0 24,-21-1,21 49,-21-48,21 0,0 0,-20 24,20-1,0-23,-21 0,21-24,0 24,0 0,0-24,0 24,0 0,0-1,0-23,21 24,-21-24,0 0,0 24,0-24,0 0,20 0,-20 0,0 24,21-24,0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820 435,'39'0,"-78"0,39 0,0 0,0 0,0 0,0 0,0-24,0 24,0 0,0 0,0 0,0 0,0 0,0 0,0 0,0 24,0-24,0 23,-20-23,20 24,0-1,0 1,0 0,-20-1,20 1,0 47,0-48,0 1,0 23,0-23,0-24,0 24,0-24,0 23,0-23,0 0,0 24,0-24,0 0,0 0,0 23,0-23,20 0,-20 0,0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795 435,'46'0,"-92"0,23 0,23 0,0 0,0 0,0 0,0 0,23-13,-23 13,23 0,-23 0,45 0,-45 0,46 13,-23-13,-23 0,0 0,23 0,-23 0,23 0,22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919 410,'45'0,"-90"0,45 0,0 0,0 0,0 0,0 0,0 24,0-24,23 48,-23-25,0 1,0 0,0 0,0 0,0 0,0 23,0-23,0 0,-23 0,23 0,0-1,-22 1,0 0,22 0,-22 0,22-24,0 24,-23-1,1-23,22 0,0 24,0-24,0 0,-22 0,22 0,0 0,0 0,0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925 427,'44'0,"-88"0,44 0,0 0,0 0,0 0,0 0,0 23,0-23,0 0,0 23,0-23,0 23,0-23,0 23,-22-23,22 23,-22 0,22 0,-22 0,22-23,-22 23,22-23,-22 23,22-23,0 23,-22-23,22 0,0 23,0-23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510 587,'45'0,"-90"0,45-23,0 23,0 0,0 0,0-23,0 23,0 0,23 0,-23 0,0 0,0 23,0-23,22 0,1 23,-23-23,0 23,22-23,-22 23,0 0,23-23,-23 46,22-46,-22 23,0-23,23 23,-23-23,0 23,0-23,45 46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924 432,'46'0,"-92"0,46 0,0 0,0-24,0 24,0 0,0 0,0 0,0 0,0 0,0 0,0 0,0 24,0-24,0 24,0 0,0-24,0 25,0-1,23 48,-23-48,0-24,0 25,0-1,23 0,-23-24,0 24,0-24,24 24,-24-24,0 0,0 0,0 0,23 0,-23 0,0 0,24 0,-24 0,23-24,-23 24,0-24,23 24,-23-24,0 24,0-24,24-1,-24 25,0-24,0 0,0 24,0-24,0 24,0 0,0-24,0 24,0 0,0 0,0 0,0 0,0 0,0 0,0 0,0 0,0 0,0 0,0 24,-24 0,24 0,0 0,-23 1,23-1,-23 48,23-23,0-25,0 24,-24-24,24 24,0-23,-23 23,23-24,0 24,-24-23,24 23,-23-24,23 0,-23 0,23-24,0 25,-24-25,24 24,0-24,0 0,-23 24,23-24,0 0,0 0,-23 0,23 0,0 0,-24-24,24 24,-23 0,23-24,0 24,0-25,0 25,0-24,0 0,0 24,23-24,-23 0,47 0,-24-1,1 25,-1-24,24 0,-24 24,1-24,-1 24,0-24,-23 24,24 0,-1 0,24-24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1036 405,'45'0,"-90"0,45 0,0 0,0 0,0 0,0 0,0 0,0 0,0 0,0 0,-23 24,23-24,0 24,-23 0,23 0,-23 49,0-49,23 0,0 24,-23-24,23 0,-22 25,22-25,-23 24,23-24,0 0,-23 25,23-25,0 0,0 0,-23 0,23 0,0 0,0 0,0-24,0 24,0 1,23-1,-23 0,0-24,23 0,-23 24,23-24,-23 0,0 0,68-24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913 428,'43'0,"-86"0,43 0,0-24,0 24,0 0,0 0,0 0,0 0,0 0,0 0,0 0,0 0,0 0,0 0,0 0,0 0,0 0,0 0,0 0,0 24,0 0,0 0,-22 0,22 0,0 0,0 49,-22-49,22 24,0-24,0 48,0-48,-22 0,22 0,0 24,0-24,0 0,0 0,22 1,-22-25,0 24,0 0,0 0,0 0,0-24,0 24,22-24,-22 0,0 24,0-24,0 0,0 0,22 0,-22 0,0 0,0 24,22-24,-22 0,0 0,21-24,-21 24,22 0,0-24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1238 433,'47'0,"-94"-13,47 13,0 0,0 0,0 0,0 0,0 0,0 0,0 0,0 0,0 0,0 0,0 0,-23 0,23 0,-47 0,0 0,23 0,-23 0,23 0,1 0,-1 0,1 0,23 0,-47 0,47 0,0 0,-24 0,24 0,-23 0,23 0,0 0,0 0,0 0,0 0,-24 0,24 0,0 0,0 0,0 0,0 0,0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1086 432,'47'0,"-94"0,47-24,0 24,0 0,0 0,24 0,-24 0,0 0,0 0,0 24,0-24,23 0,-23 24,0-24,24 24,-24 1,23-1,-23 0,24 0,-24 0,23 24,-23-24,0 1,0 23,24-24,-24 24,0-24,-24 25,24-25,0 0,-23 0,23 24,-24-23,24-1,-23 0,-1 0,1 0,23 0,-24 0,1 0,-24 1,47-25,-23 24,-1-24,24 0,-23 0,-1 24,24-24,-70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985 421,'45'0,"-90"0,45 0,0 17,0-17,0 0,0 0,0 0,0 0,0 0,0 0,0 0,0 0,0 0,0 0,0 0,0 0,0 0,0 0,0 0,0 0,0 0,0 0,0 16,0-16,0 0,0 0,0 0,0 0,0 0,0 0,0 0,0 0,0 0,0 0,0 0,0 0,0 0,0 0,0 0,0 0,0 0,0 0,0 0,0 0,0 0,0 0,0 0,-23 0,23 0,0 0,0 0,-23 0,23 0,-23 0,23 0,-23 0,0 0,1 0,22 0,-23 0,23 0,0 0,-23 0,23 0,0 0,-23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867 390,'47'0,"-94"0,47 0,0 0,0 0,0 0,0 0,0 0,0 0,0 0,23 0,-23 24,24-24,-1 25,-23-1,23 1,24 23,-24-23,1 24,-1 0,23-1,-22 1,-1 0,0 24,-23-24,24 0,-24 0,0-1,0 1,0 0,0 0,0 49,-24-50,1 26,0-1,23-49,-24 25,1-25,0 1,23-1,-23 25,-1-24,24-1,-23-24,23 24,-23 1,23-25,0 24,0-24,-24 0,24 0,0 25,0-25,0 0,0 0,0 0,0 0,24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1068 443,'45'0,"-90"0,45 0,0 0,0 0,0 0,0 0,0 0,0 0,0 0,0 0,-23 0,23 0,0 0,-22 0,22 0,0 0,-23 0,23 0,-22 0,22 0,-23 0,23 0,0 0,-23 0,23 0,-22 0,22 0,0-13,0 13,0 0,-23 0,23 0,0 0,0 0,0 0,0 0,0 0,0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1090 458,'45'0,"-90"0,45 0,0 0,0 0,0 0,0 0,-23 0,23 0,-23-16,23 16,-23 0,23 0,-23 0,0 0,23-17,-22 17,22 0,-23 0,23 0,-23 0,23 0,0 0,0 0,0 0,0 0,-23 0,23 0,0 0,0 0,0 0,0 0,0 0,0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934 483,'37'0,"-74"-24,37 24,0 0,0 0,0 0,0-24,0 24,0 0,0 0,0 0,0 0,0 0,0 0,0 0,0-24,0 24,0 0,0 0,0 0,0 0,0 0,0 0,0 0,0 0,0 0,0 0,0 0,0 0,0 0,0 0,0 0,0 0,0 0,0 24,0-24,0 48,0-24,0 0,0 0,0 0,0 0,0 24,0-24,0 0,0 47,0-47,0 0,0 48,-19-48,19 0,0-24,0 24,0 0,0 0,0-24,0 0,0 24,0-24,0 0,0 24,0-24,0 0,0 0,0 0,0 0,0 0,0 0,0 0,0 0,0 0,0 0,19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536 581,'37'0,"-74"0,37 0,0 0,0 0,0 0,0 0,0 0,0 0,0 0,0 0,0 23,0-23,0 23,0-23,-19 23,19-1,0-22,0 23,0-23,0 23,0 0,0-23,0 23,0 0,0-23,0 0,0 0,0 22,0-22,0 0,19 23,-19-23,19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1339 412,'47'0,"-94"0,47 0,0 0,0 0,0 0,0 0,0 0,0 0,0 0,0 0,0 0,0 0,0 0,0 0,-23 24,23-24,-24 0,24 24,-24-24,24 24,-23 0,-1-24,0 24,1 0,-1-1,-23-23,23 24,-23 0,23 0,24-24,-23 24,-1-24,24 0,0 0,-23 24,23-24,0 0,0 0,0 0,-24 0,24 0,0 0,0 0,0 24,0-24,0 0,0 0,0 0,0 0,0 0,0 0,0 0,0 0,0 0,0 0,0 0,0 0,0 0,0 0,0 0,0 0,0 0,0 0,0 0,0 0,0 24,24-24,-24 24,23 0,1 0,-1 0,1-24,-24 24,24-24,-24 24,23-24,1 23,-24-23,24 24,-1-24,-23 24,24-24,-24 24,23-24,-23 0,0 0,0 0,24 24,-24-24,0 0,0 0,24 0,-24 0,0 0,0 0,0 0,0 0,0 0,0 0,0 0,23 24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1239 408,'47'0,"-94"0,70 0,-23 0,0 0,0 0,0 0,0 0,0 0,0 0,-23 24,23-24,-23 25,23-1,-24 0,24 0,-23 25,0 0,0-1,-1 1,1-1,0 1,-1 0,24-1,-23 1,0-1,23 1,-24-25,24 25,0-1,-23 1,23-25,0 1,0 23,0-24,0 1,0-1,23 0,-23-24,0 25,0-1,0-24,24 24,-24-24,0 24,0-24,0 0,23 0,-23 0,0 25,23-25,24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992 441,'41'0,"-82"0,41-24,0 24,0 0,0 0,0 0,-20 0,20 0,0 0,0 0,0 0,0 24,0-24,0 24,0-1,0-23,0 24,0 24,0-25,0 1,0 0,0 0,-20-1,20 1,0 0,0 0,0 23,0-47,0 24,0 0,0-24,0 23,0 1,0 0,0-24,0 0,0 24,0-24,0 0,0 0,0 23,0-23,0 0,0 0,0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961 447,'46'0,"-92"0,46 0,0 0,0 0,0 0,0 0,0 0,0 0,0 0,23 0,-23 0,0 0,23 0,-23 0,0 0,23 0,-1 0,-22 0,23 0,0 0,0 0,-23 0,0 0,23 0,-23 0,0 0,23 0,-23 0,0 0,0 0,0 0,22 0,-22 0,0 0,0 0,0 0,0 0,0 0,0-13,23 13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1202 438,'0'-24,"0"24,-22 0,22 0,-23 0,0 0,23 0,-22 24,22-24,0 0,-23 0,23 0,0 0,-22 24,22-24,0 0,0 24,0-24,0 24,0-24,0 24,22 0,-22 0,0 0,23 0,-23 0,22 0,-22 0,0 0,23-24,-23 24,0-1,23 1,-23 0,0-24,0 48,22-24,-22 0,-22 0,22-24,0 24,0 0,0-24,0 24,-23-24,23 0,0 24,-23-24,23 0,-22 24,-1-24,23 0,-22 0,-1 0,23 0,-23 0,23 24,-22-24,22 0,0 0,-23-24,23 24,0 0,0 0,0 0,0 0,0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993 614,'47'0,"-94"0,47 0,0 0,0 0,0 0,0 0,0 0,24 0,-24 0,0 0,0 0,0 0,0 0,0 0,23 0,-23 0,0 0,24 0,-24 0,0 0,24 0,-24 0,0-23,23 23,-23 0,24 0,-24-24,24 24,-24-23,23-1,-23 24,24-23,-24 23,0 0,0-24,24 24,-24 0,0-23,0 23,0 0,0 0,0-24,0 24,-24 0,24 0,0 0,0 0,-24 0,24 0,0 0,-23 0,23 0,0 0,-24 24,0-1,24-23,-23 24,23-24,-24 23,24 1,0-1,-24-23,24 24,0-1,0-23,-23 24,23-24,0 24,0-24,0 23,0 1,0-24,0 0,0 23,0-23,0 0,23 0,-23 0,0 24,0-24,0 0,0 0,0 0,24 0,-24 0,24-24,-24 24,23 0,-23 0,24-23,-24 23,24 0,-24 0,23-24,-23 24,24 0,-24 0,0-23,24 23,-24 0,0 0,0 0,0 0,24 0,-24 0,0 0,0 0,0 0,0 0,23 0,-23 23,0-23,0 24,0-24,0 23,0-23,0 24,0-24,0 23,0-23,0 24,0-24,0 0,0 0,0 0,0 23,0-23,0 0,0 0,0 0,0 0,0 0,0 0,0 0,0 0,24 0,-24 0,0-23,24 23,-1-24,-23 1,24 23,-24-24,0 24,0 0,24 0,-24 0,0-23,0 23,0 0,23 0,-23 0,0 0,0 0,0 0,24 0,-24 23,0-23,0 24,24-24,-24 0,0 23,0-23,0 24,0-24,0 23,23-23,-23 0,0 24,0-24,0 0,0 0,0 23,0-23,0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1041 407,'45'0,"-90"0,22 0,23 0,0 0,0 0,0 0,0 0,23 0,-23 24,0-24,22 25,-22-1,23 0,0 49,-1-48,-22 24,23-1,0 1,-23 0,22-1,1 1,-23 0,23-1,-23 26,22-26,-22-23,0 23,0-23,0 23,0-23,-22 23,22-23,-23 48,-22-25,22 1,23-24,-23-1,1 0,22 1,-23-25,0 24,23 0,-22-24,22 0,0 25,0-25,0 0,-23 0,23 0,0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1054 549,'48'0,"-96"-25,48 25,0 0,24 0,-24-24,0 24,0 0,0 0,0 0,0 0,0 0,0-25,0 25,0 0,0 0,0 0,0 0,0 0,0 0,0 0,0 0,0 0,0 0,-24 0,24 0,-24 0,24 0,0 0,-24 0,0 0,24 0,-24 0,24 25,-24-25,24 24,-24-24,24 25,-24-1,0 1,24-1,-24 1,0-1,24 25,-24-24,24 24,-24-24,24-1,0 25,0-24,-25 24,25 25,0 97,0-121,0-1,0 0,0 24,0-23,0-1,0 0,0 24,0-24,0 25,0-25,25 0,-25 0,0 1,0-1,0 24,0 50,0-74,0 0,0 0,0-24,0 49,-25-50,25 25,0-24,-24-1,24 1,-24-25,24 24,-24 1,0-25,0 24,24-24,-24 0,0 0,0 0,0 0,0 0,0 0,0 0,0 0,24 0,-24 0,24-24,-24 24,24 0,0-49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554 565,'45'0,"-90"0,45 0,0-24,0 24,0 0,0 0,0 0,0 0,0 0,0 0,0 0,0 0,0 0,0 0,0 0,0 0,0 0,0 0,0 0,0 0,23 0,-23 0,0 0,0 0,0 0,0 0,0 0,0 0,0 0,0 0,0 0,0 0,0 0,0 0,0 0,0 0,0 0,0 0,0 0,0-24,0 24,0 0,0 0,0 0,0 0,0 0,0 0,0 0,0 0,0 0,0 0,0 0,0 0,0 0,0 0,0 0,0 0,0 0,0 0,0 0,0 0,0 0,0 0,0 0,0 0,0 0,0 0,0 0,0 0,22 0,-22 0,0 0,0 0,0 0,0 0,0 0,0 0,0 0,0 0,0 0,0 0,0 0,0 0,0 0,0 0,0 0,0 0,0 0,0 0,0 0,0 0,0 0,0 0,0 0,0 0,0 0,0 0,0 0,0 0,0-24,0 24,0 0,0 0,0 0,0 0,0 0,0 0,0 0,0 0,0 0,0 0,0 0,0 0,0 0,0 0,0 0,0 0,0 0,0 0,0 0,0 24,-22 0,22-24,0 24,0 0,-23 24,23-24,0 0,0 1,-22 47,22-48,-22 24,22-24,-22 24,22 0,-23-24,23 0,0 0,0 0,-22 1,22-1,0-24,0 24,0 0,0-24,0 24,0-24,0 0,-22 24,22-24,0 0,0 24,0-24,0 0,0 0,0 0,0 0,0 0,0 0,0 0,0 24,0-24,0 0,0 0,22-24,-22 24,0-24,22 24,-22-24,67-48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613 573,'45'0,"-90"0,68 0,-23-24,0 24,0 0,22-23,-22 23,0 0,0-24,0 24,0 0,23 0,-23 0,0 0,0 0,0 0,0 0,0 0,0 0,0 0,0 0,0 0,-23 24,1-24,-1 23,23-23,-23 24,0-24,0 24,0 0,23-24,-22 23,22-23,-23 0,23 0,0 0,-23 24,23-24,0 0,0 0,0 0,-23 0,23 0,0 24,0-24,0 0,0 0,0 0,0 0,0 0,0 0,0 0,0 24,0-1,23-23,-23 24,0 0,23 0,0-1,-23 1,0-24,22 24,-22-24,23 24,-23-1,23-23,-23 24,0-24,23 24,-23-24,0 0,23 24,-23-24,0 0,0 0,0 0,0 23,23-23,-23 0,0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538 584,'37'0,"-74"0,37 0,0 0,0 0,0 0,0 0,0 0,0 0,0 0,0 0,-19 0,19 0,0 0,0 0,0 0,0 0,0 0,0 0,0 0,0 0,0 0,0 0,0 0,0 0,0 0,0 0,0-13,19 13,-19 0,0 0,0 0,0 0,0 0,0 0,0 0,0 0,0 0,0 0,0 0,0 0,0 0,0 0,0 0,0 0,0 0,0 0,0 0,0 0,0 0,0 0,0 0,0 0,0 0,0 0,0 0,0 0,0 0,0 0,0 0,0 0,0 0,0 0,0 0,0 0,19 0,-19 0,0 0,0 0,0 0,0 0,0 0,0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636 538,'45'0,"-90"0,45 0,0 0,22-25,-22 25,0 0,0 0,0 0,0 0,0 0,0 0,0 0,23 0,-23-24,0 48,-23-24,23 25,0-1,0 1,-22-1,22 1,-23 23,-22 26,45-1,-22-24,-1 48,1-48,22 24,-23-24,23 0,-22 0,22 0,0 48,0-72,0 24,0-25,0 25,0-25,0 25,22-24,-22 23,23-23,-23-1,22 25,-22-24,23-1,-1-24,-22 24,23 1,-23-25,22 24,-22-24,0 25,23-25,-23 0,22 0,1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481 498,'33'0,"-66"0,33 0,0 0,0 0,0 0,0 0,0 0,0 0,0 0,0 0,0 0,0 0,0 0,0 0,0 0,0 24,0 0,17 24,-17-24,0 0,0 25,0-25,0 0,0 24,0-24,0 24,0-24,0 24,0-24,0 48,-17-48,17 1,0-1,0 0,0 0,0-24,0 24,0 0,0-24,0 0,0 24,0-24,0 0,0 24,0-24,0 0,0 0,0 0,0 0,33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494 550,'47'0,"-94"0,47 0,0 0,0 0,0 0,0 0,0-16,23 16,1 0,-24 0,46 0,-22 0,-1 0,0-17,1 17,-1 0,-23 0,23 0,0 0,-23 0,24 0,-1 0,-23 0,23 0,-23 0,0 0,0 0,0 0,0 0,24 0,-24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866 521,'0'-24,"0"24,24 0,-24 0,0 0,0 0,0 0,0 0,0 0,0 0,-24 0,24 24,-23-24,23 0,-23 24,-1-24,1 24,-24 0,24-24,23 23,-24-23,24 24,-23-24,23 0,0 24,0-24,0 24,0 0,0-24,0 24,0 0,23-24,-23 24,24 0,-24-24,23 24,-23-1,24 1,-1-24,-23 24,23 0,1 0,-24-24,0 24,23-24,-23 24,0-24,23 24,-23 0,0-24,-23 23,23-23,0 0,-23 24,23-24,-24 24,1-24,0 0,-1 24,1-24,-24 0,24 0,-1 0,1 0,0 0,-1 0,1 0,23 0,0-24,0 24,0 0,0 0,0-24,0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539 673,'48'0,"-72"0,24 0,0 0,0 0,0 0,0 0,0 0,24 0,-24 0,0 0,0 0,24 24,-24-24,0 0,0 0,24 0,-24 0,0 0,24 0,-24 0,24 0,0 0,-24 0,0 0,24 0,1 0,-25 0,24 0,-24-24,24 24,-24-23,24 23,-24 0,24-24,-24 24,24-23,-24 23,0-24,0 24,0-23,24 23,-24 0,0-24,0 24,-24-23,24 23,0 0,-24 0,24 0,0 0,-24 0,24 0,0 0,-24 0,24 23,-24-23,24 24,-24-1,-1-23,25 24,-24-1,24 1,-24-1,24-23,0 24,-24-24,24 23,0 0,0-23,0 24,0-24,0 23,0-23,0 0,0 24,24-24,-24 0,0 0,24 0,-24 0,24 0,-24 0,25 0,-1 0,-24-24,24 24,0-23,-24 23,24-24,24 1,-24 0,-24 23,0-24,24 24,-24 0,0 0,0 0,0-23,0 23,24 0,-24 0,0 0,0 0,0 0,0 0,0 0,24 0,-24 23,0-23,0 0,0 24,0-24,24 23,-24-23,0 23,0 1,0-24,0 23,0-23,0 24,0-24,0 0,0 0,0 23,0-23,0 0,0 0,0 0,0 0,0 0,0 0,0 0,0 0,24 0,-24-23,24 23,-24-24,0 1,24 23,-24-24,24 24,1-46,-25 46,24-24,-24 24,24 0,-24-23,0 23,24 0,-24 0,0 0,24 0,-24 0,0 0,0 0,24 0,-24 0,0 0,24 23,-24-23,0 0,0 24,24-1,-24-23,0 23,0 1,0-24,0 23,0-23,0 24,0-1,0-23,0 24,0-24,0 23,0-23,0 0,0 0,0 24,0-24,0 0,0 0,0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606 640,'43'0,"-86"-24,43 24,21-24,-21 24,0 0,0-24,0 24,22 0,-22-25,0 25,0 0,0 0,0 0,0-24,0 24,0 0,0 0,0 0,0 0,0-24,0 24,0 0,0 0,0 0,0 0,0 0,0 0,0 0,0 0,0 0,0 0,22 0,-22 0,0 0,0 0,0 0,0 0,0 0,0 0,-22 0,22 0,0 24,0 0,0 1,0-1,0 0,0 24,-22-24,22 49,0-49,-21 0,21 25,0-25,0 24,0-24,-22 0,22 49,0-49,0 0,0 25,0-25,0-24,0 24,0 0,0-24,0 24,0 0,0-24,22 25,-22-25,0 24,21-24,-21 0,0 24,22-24,-22 0,0 0,22 0,-22 0,21 0,1 0,-1-24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1192 523,'0'-13,"-24"13,24 0,0 0,-24 0,0 0,0 0,0 0,1 0,-25 0,-24 0,48 0,-24 0,0 0,24 13,-24-13,25 0,-1 0,0 0,0 0,24 0,-24 0,0 0,24 0,0 0,0 0,-24 0,24 0,0 0,0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831 491,'47'0,"-94"0,47 0,0 0,0 0,0 0,0 0,0 0,0 0,0 0,0 0,0 24,24 1,-24-1,23 0,-23 1,24-1,-24 0,23 25,-23-25,24 25,-24-25,23 25,-23 0,24-1,-24 1,0 0,0-1,0-23,-24 24,24-1,0-23,-23 23,23 1,-24 0,1-25,-1 25,1-1,-1-23,1-1,0 0,-1 1,1-1,-1 0,1 1,23-25,-24 24,1-24,23 0,0 24,-24-24,24 0,0 0,0 0,-23 0,23 0,0 25,0-25,0 0,0 0,0 0,0 0,0 0,0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824 527,'48'0,"-96"0,48 0,0 0,0 0,0 0,0 0,0 0,0 0,0 0,0 0,0 0,0 0,0 0,0 0,0 0,0 0,0 0,0 0,0 24,-24-24,24 23,-23-23,23 24,-24-24,24 0,0 24,-24-24,24 0,0 0,0 0,0 0,0 0,0 24,-24-24,24 0,0 0,0 0,0 0,0 0,0 0,0 0,0 0,0 0,0 0,0 0,0 0,0 0,24-24,-24 24,0-24,24 24,-24 0,0-24,24 24,-24-23,0 23,23 0,-23 0,0-24,0 24,24 0,-24 0,0 0,0 0,0 0,0 0,0-24,0 24,24 0,-24 0,0 0,0 0,0 0,0 0,0 0,0 24,24-24,-24 24,0-24,0 23,0 1,0 0,0 0,24 0,-24-1,0 1,0 24,0-24,0-1,0 1,0 0,-24 0,24 0,0-1,0-23,0 24,0 0,0-24,0 24,0-24,0 24,0-24,0 0,0 23,0-23,0 0,0 0,0 24,0-24,0 0,0 0,0 0,0 0,0 0,0 0,0 0,24 0,-24 0,0 0,23 0,-23 0,24 0,-24 0,24 0,-24 0,24 0,-24-24,24 24,-1 0,-23 0,0 0,24 0,-24 0,24-23,0 23,-24 0,0 0,0 0,0 0,23 0,-23 0,0 0,0 0,0 0,0 0,0 0,0 0,24 0,-24 0,0-24,0 24,0 0,0 0,0 0,0 0,0 0,0 0,0 0,0 0,0 0,-24 0,24 0,-23 0,-25 0,24 0,1 0,-25 0,24 0,-23 0,23 0,0 24,0-24,-23 0,23 0,0 0,24 0,-24 0,24 0,-23 0,23 0,0 0,0 0,-24 0,24 0,0 0,0 0,0 0,0 0,0 0,0 0,0 0,0-24,-24 24,24 0,0 0,0 0,0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1082 1478,'49'0,"-98"0,49 0,0-24,0 24,0 0,0 0,0 0,0 0,0-24,0 24,0 0,0 0,0-25,0 25,0 0,0-24,0 24,-24 0,24-24,0 24,0 0,-24 0,24 0,-24-25,24 25,-24 0,-1 0,25 0,-24 0,0 0,0 0,0 25,24-25,-25 0,1 0,0 24,24-24,-24 0,24 24,-24 1,-1-25,25 24,0-24,-24 24,24-24,0 25,0-25,0 24,0-24,-24 24,24 1,0-25,0 24,0-24,0 24,0-24,0 25,0-25,0 0,0 24,0-24,24 0,-24 24,0-24,0 0,0 25,24-25,-24 0,0 0,0 0,25 0,-25 0,0 0,24 0,-24 0,0 0,24 0,-24-25,24 25,0 0,-24-24,25 24,-1-24,-24-1,24 1,0 0,0 24,-24-49,25 25,-1-1,0 1,-24 0,24-25,0 25,1-25,-1 0,0 1,0-25,-24 24,24 1,0 23,-24-23,25-1,-25 0,24-24,-24 49,24-25,-24 1,24-1,-24 25,0-1,0 25,24-24,-24 0,0 24,0 0,0-25,0 25,0 0,0-24,0 24,0 0,0 0,0 24,0 1,0-1,0 0,0 25,0-25,0 25,-24 24,24-24,0-1,-24 25,24-24,-24 0,24-1,-24 1,24-1,0 1,-25 0,25-25,-24 25,24-1,0 1,-24-25,24 1,0-1,0 0,0-24,0 25,0-1,0-24,0 24,0-24,0 0,0 25,0-25,0 0,0 0,0 24,0-24,0 0,0 0,0 0,0 0,0 24,0-24,0 0,0 0,24 0,-24 0,24 0,-24 0,25-24,-1 24,0-24,-24 24,24-25,0 1,1 0,-1-1,-24 25,24-24,0 0,-24-1,24-23,1-1,-25 25,24-25,-24 0,24 25,-24 0,0-1,24 1,-24 0,0 0,24-1,-24 1,0 0,0 24,0-25,0 1,0 24,0-24,0 24,0 0,0-25,25 25,-25 0,0-24,0 24,0 0,0 0,0 0,0-24,0 24,0 0,0 0,0 0,0 0,0 0,0 0,0 0,0 24,0-24,-25 24,25 1,0 23,0-23,-24-1,24 25,-24-25,24 24,0-23,-24 23,24-23,0 23,-24-23,24 23,0-23,0 23,-25-23,25-1,0 25,0-25,0 0,0-24,25 25,-25-25,0 24,24-24,-24 24,0-24,24 25,0-25,-24 0,0 0,24 0,25-25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538 544,'46'0,"-92"0,46 0,0 0,0 0,0 0,0 0,0 0,0 0,0 0,0 0,0 0,0 0,0 0,0 0,0 0,0 0,0 0,23 0,-23 0,0 0,23 24,0-24,-23 0,22 25,-22-1,23 0,0 0,-23 1,23-1,-23 0,23 0,-23 1,23-1,-23 25,22-1,1 49,-23-48,0-1,0 1,0-25,0 25,0-25,0 0,-23 49,23-49,0 25,-22-25,22 0,-23 1,23-1,-23 0,23 0,0 1,-23-25,23 24,0-24,0 0,-23 24,23-24,0 0,0 0,0 0,0 24,0-24,0 0,-23 0,23 0,0 0,0 0,0 25,0-25,0 0,0 0,0 0,0 0,0 0,0 0,0 0,0 0,0 0,0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1362 513,'48'0,"-96"0,48 0,0 0,-24 0,24 0,0 0,-24 0,-48 0,48 13,-24-13,24 0,-24 0,24 0,-25 0,25 0,-24 0,24 0,-24 0,24 0,0 0,0 0,0 0,0 0,24 0,-24 0,24 0,-24 0,24 0,0 0,0 0,0 0,0 0,-24 0,24 0,0 0,0 0,0 0,0 0,0 0,0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418 915,'-23'0,"23"0,0-24,0 24,0 0,0 0,0 0,0 0,0 0,0-24,0 24,0 0,0 0,0-24,0 24,0-23,0 23,23 0,-23-24,0 24,24 0,-24-24,23 24,-23 0,23-24,1 24,-24 0,23 0,0 0,-23-24,24 24,-24 0,23 0,-23 0,0 0,23 0,-23 24,23-24,-23 0,0 0,24 0,-24 24,0-24,23 0,-23 24,0 0,0-24,0 23,0-23,0 24,0-24,0 24,0 0,0-24,0 23,0-23,-23 24,23 0,-24-24,1 24,23-24,-23 23,23-23,-23 24,23-24,-24 0,24 0,-23 0,23 0,-23 0,-1 0,24 0,0 0,-23 0,0 0,23 0,0-24,-24 24,24 0,0-23,-23 23,23-24,0 24,0-24,0 0,0 1,0-1,0 0,0 24,0-24,23 1,-23-1,24 0,-1 0,-23 0,23 1,1-1,-1 0,0 24,1-24,-1 1,0 23,0 0,-23-24,24 24,46-24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458 488,'38'0,"-76"0,38-23,0 23,0 0,19 0,-19 0,0 0,0 0,0 0,0 0,0 0,0 0,0 0,0 23,0-23,0 0,0 23,0-23,0 23,0 0,0-23,0 46,-19-23,19 0,0-23,0 23,0 0,0-23,0 23,0-23,0 0,-19 23,19-23,0 0,0 0,0 0,0 0,0 23,0-23,0 0,0 0,0 0,19 0,-19-23,0 23,38-23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446 490,'33'0,"-66"0,33 0,17 0,-17 0,0 0,0 0,0 0,0-23,0 23,0 0,0 0,0 0,0 23,0-23,0 0,0 23,0-23,0 23,0-23,0 23,0 0,0-23,0 23,0 1,0-24,0 46,0-46,0 23,0-23,0 23,0-23,0 23,0-23,0 0,0 0,0 23,0-23,0 0,0 0,0 0,16 0,-16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459 479,'47'0,"-94"0,47 0,0 0,0 0,-24 0,24 0,0 0,0 0,0 0,0 0,0 0,0-13,0 13,0 0,0 0,0 0,0 0,0 0,24 0,-24 0,23 0,1 0,-1 0,1 0,-1 0,1 0,-1 0,25 0,-1 0,-24 0,-23 0,47 0,-47 0,24 0,-24 0,23 0,-23 0,0 0,24 0,-24 0,0 0,23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663 404,'46'0,"-92"0,46 0,0 0,0 0,0 0,0 0,0 0,0 0,0 0,0 0,0 0,0 0,0 0,0 0,0 0,0 0,0 0,0 0,0 0,0 0,0 0,23 0,-23 0,0 0,0 0,0 0,0 0,0 0,0 0,0-24,0 24,0 0,0 0,0 0,0 0,0 0,0 0,0 0,0 0,0 0,0 0,0 0,0 0,0 0,0 0,0 0,0 24,-23-24,23 0,0 0,0 24,-23-24,23 23,-23-23,23 24,-23 0,0 0,23-24,0 23,-23-23,23 24,-23 0,23 0,0-24,-23 24,23-24,0 23,0 1,-23-24,23 24,0-24,0 24,-23-24,23 23,0-23,0 0,0 24,0-24,0 0,0 0,-23 24,23-24,0 0,0 24,0-24,0 0,0 0,0 0,0 0,0 23,0-23,0 0,0 0,0 0,-23 0,23 0,0 0,0 24,0-24,0 0,0 0,0 0,0 0,0 0,0 0,0 0,0 0,0 0,0 0,0 0,0 0,0 0,0 0,0 0,0 0,0 0,0-24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407 417,'44'0,"-88"-23,44 23,0 0,0 0,0 0,0 0,0 0,0 0,0 0,0 0,0 0,0 0,0 0,0 0,0 0,0 0,0 0,0 0,0 0,0 0,0 0,0 23,0-23,0 0,0 22,0-22,0 23,0-23,0 22,0-22,0 0,0 23,0-23,0 22,22-22,-22 0,0 23,0-23,0 22,0-22,0 0,0 0,0 0,0 0,0 23,0-23,0 0,0 0,0 0,0 0,0 0,0 0,0 0,0 0,22 0,-22 0,23-23,-23 23,0 0,0 0,22 0,-22-22,0 22,22 0,-22 0,0 0,0-23,22 23,-22 0,0 0,23-22,-23 22,0 0,0 0,0 0,22 0,-22 0,0 0,0-23,0 23,0 0,0 0,0 0,0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763 561,'46'0,"-92"0,46 0,0 0,0-18,0 18,0 0,0 0,0 0,0 0,0 0,0 0,0 0,0 0,0 0,0 0,0 0,0 0,0 0,0 0,0 0,0 0,0 0,0 0,0 0,0 0,0 0,0 0,0 0,0 0,0 0,0 0,0 0,0 0,23 0,-23 0,0 0,0 0,0 0,0 0,0 0,0 0,0 0,0 0,0 0,0 0,0-17,0 17,0 0,0 0,0 0,0 0,0 0,0 0,23 0,-23 0,0 0,0 0,46 0,-46 0,0 0,0 0,23 0,-23 0,0 0,23 0,0 0,-23 0,0 0,0 0,23 0,-23 17,23-17,-23 0,0 0,0 0,23 0,-23 0,0 0,0 0,0 0,23 0,-23 0,0 0,0 0,0 0,0 0,23 0,-23 0,0 0,0 0,0 0,0-17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995 519,'46'0,"-92"0,69 0,-23 0,0 0,0 0,0 0,0 0,0 0,23 0,-23 0,0 0,0 0,0 0,0 0,0 13,0-13,0 0,0 0,0 0,0 0,23 0,-23 0,0 0,0 0,0 0,0 0,0 0,0 0,0 0,0 0,-23 0,23 0,-23 0,23 0,-23 0,0 0,23 0,-23 0,0 0,-1 0,24 0,-23 0,0 0,23 0,-23 0,23 0,0 0,-23 0,23 0,0 0,-23 0,23 0,0 0,0 0,0 0,0 0,-23 0,23 0,0 0,0 0,0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1087 528,'47'0,"-94"0,47 0,0 0,0 0,0 0,23 0,-23 0,0 0,0 0,0 0,0 0,0 0,0 0,0 0,0 0,0 0,0 0,0 0,0 0,0 0,0 0,0 0,0 0,0 0,0 0,0 0,0 0,0 0,-23 0,23 0,-23 0,-1 0,1 0,23 0,-23 0,-1 0,1 0,23 0,-24 0,1 0,0 0,23 0,-24 0,1 0,23 0,-23 0,23 0,0 0,0 0,-24 0,24 0,0 0,0 0,0 0,-23 0,23 0,0 0,0 0,0 0,0 0,0 0,0 0,0 0,0 0,0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1015 574,'48'0,"-96"0,48 0,0 0,0 0,0 0,0 0,0 0,0 0,0 0,0 0,0 0,0 0,0 0,0 0,0 0,0-24,0 24,0 0,0 0,0 0,0 24,0-24,24 24,-24 0,24 0,-24 0,0 24,24-24,-24 24,24-24,-24 0,0 0,0 23,23-47,-23 24,0 0,0 0,24 0,-24 0,0-24,0 24,0-24,0 24,24 0,-24-24,0 0,0 24,0-24,0 0,0 0,0 24,0-24,0 0,0 0,0 0,0 0,0 24,0-24,0 0,0 0,-24 0,24 0,-24 24,1-24,-1 0,0 0,0 0,24 0,-48 0,24 0,1 0,-1 0,0 0,0 0,0 0,0 0,1-24,-1 24,0 0,0 0,0 0,0 0,24 0,-24 0,24-24,0 24,-23 0,23 0,0 0,-24 0,24 0,0 0,0 0,0 0,-24 0,24 0,0 0,0 0,0 0,0 0,0-24,-24 24,24 0,0 0,0 0,0 0,0 0,0-24,0 24,0-24,0 0,0 24,0-24,24-24,0 24,0-24,-1 25,1-1,0 0,-24 0,24 0,0 0,0 0,0 24,-1-24,1-24,0 24,0 24,-24-24,24 24,-24-24,0 24,0 0,24-24,-24 24,0 0,0 0,0 0,0 0,0-24,0 24,0 0,0 0,0 0,0 0,0 0,23 24,-23-24,48 24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1111 533,'47'0,"-94"0,47 0,0 0,0 0,0 0,0 0,0 0,23 0,-23 0,0 0,0 0,0 0,0 0,0 0,0 0,0 0,0 0,0 0,24 0,-24 0,0 0,0 0,0 0,0 0,0 0,0 0,0 0,0 0,0 0,-24 0,24 0,-23 0,-1 0,1 0,-1 0,-23 0,24-13,0 13,23 0,-24 0,1 0,-1 0,24 0,-23 0,-1 0,24 0,0 0,-23 0,23 0,0 0,0 0,-24 0,24 0,0 0,0 0,-23 0,23 0,0 0,0 0,0 0,0 0,0 0,0 0,0 0,0 0,0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1038 527,'47'0,"-94"0,47 0,0 0,0 0,0 0,0 0,0 0,0 0,0 0,0 0,0 17,0-17,0 0,0 0,0 0,0 0,0 0,0 0,0 0,0 0,0 0,0 0,0 0,0 0,0 0,0 0,-23 0,23 0,-23 0,0 18,0-18,23 0,-24 0,1 0,23 0,-23 0,0 0,0 0,-1 0,24 0,0 0,-23 0,23 0,0-18,0 18,-23 0,23 0,0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1274 530,'47'0,"-94"0,47 0,0 0,0 0,23 0,-23 0,0-24,0 24,0 0,0 0,0 0,0 0,0 0,0 0,0 0,0 0,0 0,0 0,0 0,0 0,0 0,0 0,0 0,0 24,-23-24,23 24,-24 24,0-24,0 0,1 24,-1-23,0 23,0 0,0-24,1 24,-1-24,0 24,0-24,0 0,24 0,-23 0,-25 49,48-73,-24 24,24 0,-23 0,23-24,0 24,-24-24,24 24,0-24,0 0,0 0,-24 24,24-24,0 0,0 0,0 0,0 0,0 0,0 0,0 0,0 0,0 0,24 0,-24 0,71-24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816 579,'43'0,"-86"0,43 0,0 0,0 0,0 0,0 0,0-24,0 24,0 0,0 0,0 0,0 0,0-24,0 24,0 0,0 0,0 0,0 0,0 0,0 0,0-24,0 24,0 0,0 0,0 0,0 0,0 0,0 0,0 0,0 24,0-24,0 24,0 24,0-23,0-1,0 24,21-24,-21 48,22 1,-22-49,0 24,0-24,21 49,-21-49,0 0,0 0,0 0,0 0,22-24,-22 24,0 0,0-24,0 24,0-24,0 25,21-25,-21 24,0-24,0 0,0 0,0 0,0 24,0-24,0 0,0 0,0 0,0 0,0 24,0-24,22 0,-22 0,0 0,0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1014 537,'46'0,"-92"0,46 0,0 0,0 0,0 0,0 0,23 0,-23 0,0 0,0 0,0 0,0 0,23 0,-23 0,0 0,0 0,0 0,0 0,0 0,0 0,0 0,0 0,0 0,23 0,-23 0,0 0,0 0,0 0,0 0,0 0,0 0,0 0,0 0,0 0,0 0,-23 0,0 0,0 0,0 0,0 0,0 0,23 0,-23 0,0 0,23 0,-23 0,23 0,-23 0,23 0,0-13,-23 13,23 0,0 0,0 0,0 0,0 0,-23 0,23 0,0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1823 223,'-25'0,"1"0,-49 0,25 0,-25 0,0 0,0 0,-72 0,72 0,24 14,-48-14,24 0,25 0,24 0,-1 0,1 0,0 0,0 0,24 0,-25 0,25 0,-24 0,24 0,0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149 735,'48'0,"-96"0,48 0,0 0,0 0,0 0,0 0,0 0,0 0,0 0,0 0,-23 0,23 0,0 0,0 0,0 0,0 0,-24 0,24 0,0 0,0 0,0 0,-24-23,24 23,0 0,0 0,0-24,0 24,0 0,0 0,0-24,0 24,0-23,24 23,-24 0,0-24,24 24,-24 0,0 0,23 0,-23 0,24 0,-24 0,24 0,-24 0,24 0,-24 0,0 24,24-24,-24 0,0 23,23-23,-23 24,24 0,-24-24,0 23,0 1,24-24,-24 24,0-1,0 1,0 0,0-24,0 24,-24-1,24 1,0-24,0 24,0-1,0-23,-24 24,24 0,0-24,-23 23,23-23,0 0,0 24,0-24,-24 0,24 0,0 24,0-24,0 0,0 0,0 0,0 0,0 0,-24 0,24 0,0 0,0 0,0 0,0 0,0 0,0 0,0 0,0 0,0 0,24-24,-24 24,0-24,0 1,24 23,-24-24,23 0,-23 1,24-1,-24 0,24 1,-24-1,24 0,-24 0,0 24,0-23,24-1,-24 24,0-24,0 24,0 0,0-23,0 23,0 0,0-24,0 24,23 0,-23 0,0 0,0 0,0 0,0 0,0 0,0 0,0 0,0 0,0 0,0 0,0 0,-23 24,23-1,0 25,0-48,0 23,0 1,0 0,0 0,0 23,0-23,0-24,0 23,0 1,23 0,-23-24,0 23,24 1,-24-24,0 0,24 24,-24-24,24 0,-24 0,24 23,-1-23,-23 0,24 0,-24 0,24 0,0 0,-24-23,24 23,23-24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934 625,'49'0,"-98"0,73 0,-24 0,0 0,0 0,0 0,0 0,0 0,0 0,0 0,0 0,25 0,-25 0,0 0,0 0,0 0,0 0,0 0,0 0,0 0,0 0,0 0,0 0,0 0,0 0,0 0,24 0,-24 0,0 0,0 0,0 0,0 0,0 0,0 0,0 0,0 0,0 0,0 0,0 0,-24 0,-1 0,-23 0,24 0,-24 0,-25 0,25 0,-25 0,25 0,0 0,-1 0,25 0,-24 0,-1 0,-47 0,71 0,1 0,0 0,0 0,0 0,0 0,24 0,0 0,-25-13,25 13,0 0,-24 0,24 0,0 0,0 0,0 0,0 0,0 0,-24 0,24 0,0 0,0 0,0 0,0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124 637,'46'0,"-92"0,46 0,0 0,0 0,0 0,0 0,0 0,0 0,0 0,0 0,0 0,0 0,23 0,0 0,1 0,-24 0,23 0,0 0,-23 0,23 0,0 0,1 0,-24 0,23 0,0 0,-23 0,23 0,-23 0,23 0,-23 0,24 0,-24 0,0 0,0 0,0 0,0 0,23 0,-23 0,0 0,0 0,0 0,0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125 643,'47'0,"-94"0,47 0,0 0,0 0,0 0,0 0,0 0,23 0,1 0,22 0,-22 0,-1 0,0 0,1 0,-1 0,0 0,0-13,1 13,-24 0,23 0,-23 0,0 0,23 0,-23 0,0 0,0 0,0 0,24 0,-24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1021 582,'47'0,"-94"0,47 0,0 0,0 0,0 0,0-24,0 24,0 0,-23 0,23 0,-24 0,24 0,-24 0,1 0,23 24,-24-24,24 0,-24 0,1 0,23 24,-24-24,24 0,-23 0,23 0,0 23,0-23,0 0,0 0,0 24,0-24,0 24,23-24,-23 24,24-24,-24 23,23-23,-23 24,24 0,0-24,-1 24,-23 0,24-1,0-23,-1 24,-23 24,24-48,-24 23,0-23,0 0,0 24,0-24,0 0,0 24,-24 0,24-24,-23 23,-1-23,0 0,1 24,-1-24,0 0,1 0,-1 0,1 0,-1 0,24 0,-24 0,1 0,-1 0,24 0,-24 0,1 0,23-24,-24 24,24 0,0 0,0 0,-23 0,23 0,0 0,0 0,0-23,0 23,-24 0,24 0,0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170 621,'43'0,"-86"-24,43 24,0 0,0 0,0 0,0 0,22 0,-22 0,0 0,0 0,0 0,0 0,0 0,0 48,21-24,-21 0,22 25,-22-25,22 48,-22 24,21-48,-21 1,0-25,0 24,0-24,0 0,0 24,0-24,0 0,0 0,0-24,0 25,0-25,22 24,-22-24,0 24,0-24,0 0,0 0,0 24,0-24,0 0,0 0,0 0,0 0,0 0,0 24,0-24,0 0,21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908 630,'48'0,"-96"0,48 0,0 0,0 0,-24 21,24-21,-24 0,-1 0,-23 0,24 20,-24-20,0 0,0 0,24 21,-25-21,1 0,0 21,0-21,24 0,-24 0,24 0,-25 20,1-20,24 0,24 0,0 0,0 0,0 0,-24 0,24 0,0 0,0 0,0 0,0 0,0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163 649,'48'0,"-96"0,48 0,0 0,0 0,0 0,0 0,0 0,0 0,0 0,0 0,0 0,0 0,0 23,24-23,-24 23,0 1,0-1,0-23,24 23,-24 0,0-23,0 23,0 1,0-1,24-23,-24 23,0-23,0 0,0 23,0-23,0 0,0 0,0 23,0-23,0 0,0 0,0 0,0 0,0 0,0 0,0 0,0 0,0 0,0 0,24-23,-24 0,0 23,0-23,24 0,-24-1,24 24,0-46,-24 23,24 23,-24-23,0 23,25-24,-25 24,24-23,-24 23,24-23,-24 23,0 0,24 0,-24 0,0 0,0 0,0 0,0 0,24 0,-24 0,0 0,24 23,-24-23,0 23,0-23,24 24,-24-1,0 0,0-23,24 23,-24-23,0 0,0 23,0-23,0 0,0 24,0-24,0 0,0 0,0 0,0 0,0 0,0 0,0 0,0 0,0 0,24 0,-24-24,0 24,24-23,-24 0,0 23,24-23,-24 23,0-23,24-1,-24 24,0-23,24 23,-24 0,0 0,0 0,0-23,24 23,-24 0,0 0,0 0,24 0,-24 23,24-23,-24 0,0 23,25-23,-25 24,24-1,-24 0,24 23,-24-22,24-1,-24 0,0 0,0 0,0-23,24 0,-24 24,0-24,0 0,0 0,0 23,24-23,-24 0,48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714 582,'47'0,"-118"0,71 0,-24 0,24 0,-23 0,-1 25,0-25,0 24,1-24,-1 25,0-1,24-24,-24 25,24 24,-23-25,-1 26,24-1,0 0,0 0,0 0,-24 25,24-25,0 74,24 24,-24-73,0-25,24 25,-24-1,0 1,23 0,-23-25,0 24,24 1,0 73,-24-97,0 23,0 1,0-25,24 0,-24 0,0-24,0 24,-24-25,24 26,0-26,0 25,0-24,-24-1,24 1,0 0,-24-1,1 25,23-24,0-1,-24-24,24 25,-24-25,24 0,-24 24,24-24,-23 0,23 0,-24 0,0 0,24 0,-24 0,24 0,-23 0,23-24,-24 24,24 0,-24-25,24 1,0-25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632 753,'47'0,"-94"0,47 0,0 0,0 0,0 0,0 0,0 0,0 0,0 0,0 0,0 0,0 0,0 0,0 0,0 0,0 0,0 0,0-24,0 24,0 0,0 0,0 0,0 0,0 0,0 0,0 0,0 0,0-23,-24 23,24 0,0 0,0 0,-24 0,24-23,0 23,-23 0,-1 0,24 0,-24 0,24 0,-47 0,23 0,24 23,-24-23,24 0,-23 0,23 0,-24 0,24 23,-24-23,24 0,0 0,-23 0,23 0,0 24,-24-24,24 0,0 0,0 0,-24 23,24-23,0 23,-23-23,23 0,0 0,0 23,0-23,0 0,0 0,-24 23,24-23,0 0,0 0,0 24,0-24,0 0,0 23,0-23,0 0,0 0,0 23,0-23,0 0,0 23,0-23,0 0,24 0,-24 0,0 0,0 23,0-23,0 0,0 0,23 0,-23 0,0 24,24-24,-24 0,0 0,24 0,-24 0,0 0,23 23,-23-23,0 0,24 0,-24 0,24 0,-24 0,0 0,23 0,-23 0,0 0,0 0,24 0,-24 0,0 0,24 0,-24 0,0 0,24 0,-24 0,0-23,23 23,-23 0,0 0,0 0,24 0,-24 0,0 0,24 0,-24-24,0 24,0 0,23 0,-23 0,0 0,24 0,-24-23,0 23,24 0,-24 0,0 0,23 0,-23-23,0 23,0 0,24 0,-24 0,0 0,0 0,0 0,24 0,-24 0,0 0,0-23,0 23,0 0,0 0,23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616 576,'47'0,"-94"0,47 0,0 0,0 0,0 0,0 0,0 0,24 0,-24 0,0 0,0 0,0 0,0 0,0 0,0 0,0 0,0 0,0 0,0 0,0 0,0 0,0 0,0 0,0 0,0 0,0 0,0 0,0 0,0 0,0-23,0 23,0 0,0 0,0 0,-24 0,24 0,0-23,0 23,0 0,-24 0,24 0,0 0,-24 0,24 0,0 0,-23 0,23 0,-24 0,24 0,0 0,-24 0,24 0,-24 0,24 0,0 0,-23 0,-1 0,24 0,-24 23,24-23,-24 0,24 0,0 0,-23 0,23 0,-24 23,24-23,-24 0,24 0,-24 0,24 24,-23-24,23 0,0 0,-24 23,24-23,0 0,-24 0,24 0,0 0,0 23,-24-23,24 0,0 0,0 23,0-23,-23 0,23 0,0 23,0-23,0 0,0 24,-24-24,24 0,0 0,0 0,0 23,0-23,0 0,0 0,0 23,0-23,0 0,0 0,0 0,0 0,0 0,0 23,0-23,0 0,0 0,0 0,0 0,0 0,0 0,0 0,0 0,0 0,0 23,24-23,-24 0,0 0,0 0,0 0,0 0,23 0,-23 24,0-24,0 0,0 0,0 0,24 0,-24 0,0 0,0 0,0 0,0 0,24 0,-24 0,0 0,24 23,-24-23,0 0,0 0,0 0,23 0,-23 0,24 0,-24 0,0 0,0 0,24 0,-24 0,0 0,0 0,24 0,-24 0,0 0,0 0,23 0,-23 0,24 0,-24-23,0 23,0 0,24 0,-24 0,0 0,24 0,-24 0,0 0,0 0,0 0,23 0,-23 0,0 0,0 0,0 0,24-24,-24 24,0 0,0 0,24 0,-24 0,0 0,0 0,24 0,-24 0,0 0,0 0,0 0,0 0,23 0,-23 0,0-23,0 23,0 0,0 0,0 0,0 0,0 0,0 0,0 0,0 0,0 0,24 0,-24 0,0 0,0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294 769,'47'0,"-94"0,47 0,0 0,0 0,0 0,0 0,0 0,0 0,0 0,0 0,0 0,0 0,0 0,0 0,0 0,0 0,0 0,0 0,0 0,0 0,0 0,0 0,0 0,0 0,0 0,0 0,0 0,0 0,0 0,0 0,0 0,0-24,0 24,0 0,0 0,-24 0,24 0,0 0,0 0,0 0,0 0,0 0,-24 0,24-24,0 24,0 0,0 0,0 0,0 0,0-23,0 23,0 0,24-24,-24 24,0 0,0 0,0-23,0 23,24 0,-24 0,0 0,0-24,24 24,-24 0,0 0,23 0,-23 0,24 0,-24 0,0 0,24 0,-24 0,24 0,-24 0,0 0,24 0,-24 24,0-24,24 0,-24 23,24-23,-24 24,0-24,23 23,-23-23,0 24,0 0,24-24,-24 23,0 1,0 0,0-1,0-23,0 47,0-47,0 48,0-48,-24 23,24-23,0 24,0-24,0 0,0 24,-23-24,23 0,0 23,0-23,0 0,0 0,0 0,0 0,0 24,0-24,0 0,0 0,0 0,0 0,0 0,0 0,0 0,0 0,0 0,0 0,0-24,0 24,0-23,0 23,0-24,23 24,-23-24,24 1,-24-1,0 24,24-24,-24 1,24-1,-24 24,24-23,-24-1,24 0,-24 24,0-23,23 23,-23-24,0 24,24-24,-24 24,0 0,0 0,0 0,0-23,0 23,0 0,0 0,0 0,24 0,-24-24,0 24,0 0,0 0,0 0,0 0,0 0,0 0,0 0,-24 24,24-24,0 23,0-23,0 24,0 0,-24-24,24 23,0 1,0 0,0-1,0 1,24-24,-24 23,0 1,0 0,0-24,0 23,24 1,-24-24,0 24,24-1,-24-23,24 24,-24-24,24 0,-24 23,0-23,24 0,-24 0,23 0,-23 0,48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310 1395,'47'0,"-94"0,47 0,0 0,0 0,0 0,0 0,0 24,0-24,0 0,0 0,0 0,0-24,0 24,0 0,-23-24,23 0,0 0,0-1,0 1,23 0,-23-48,0 48,24-48,-24 48,0-25,46-23,-46 24,24 24,-24 0,46-24,-46-1,24 25,-24 24,23-48,0 48,-23 0,0-24,23 24,-23 0,0 0,0 0,0-24,24 24,-24 0,0 24,23-24,-23 0,23 24,-23-24,0 24,24-24,-24 24,0-24,0 24,0-24,0 25,0-25,0 24,-24-24,24 24,-23 0,23-24,-23 0,23 24,-24-24,1 0,0 24,0-24,23 0,-24 0,1 0,23 0,0 0,0 0,-23 0,23 0,0 0,0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441 635,'44'0,"-88"0,44 0,0 0,0 0,0 0,0 0,0 0,-22 0,22 0,0 23,-22-23,22 24,-22-1,0 24,22-23,-22-24,22 23,0 1,0-1,-22 0,22-23,0 24,0-1,22-23,-22 24,0-24,0 23,22-23,-22 24,22-24,-22 23,44 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341 754,'47'0,"-94"0,47 0,-23-22,23 22,0 0,0-23,0 23,0 0,0 0,0-23,0 23,23 0,-23 0,0 0,0-22,0 22,0 0,23 0,-23 0,0 0,0-23,24 23,-24 0,0 0,0 0,0 0,0 0,23 23,-23-23,0 22,0-22,23 0,-23 23,0-23,0 23,-23-1,23 1,0-23,0 23,0-23,0 22,0-22,0 0,-23 23,23-23,0 0,0 0,0 0,0 0,0 0,0 0,0 0,0 0,0 0,0 0,23 0,-23-23,23 1,-23-1,23 23,-23-23,23 23,-23-22,24-1,-1 0,-23 1,23 22,-23 0,0-23,0 23,0 0,0 0,0 0,0 0,0 0,0 0,0 0,0 0,0 23,0-23,0 22,-23 1,23 0,0-23,0 22,0 1,0-23,0 23,0-1,0-22,23 23,-23-23,0 23,0-23,23 0,-23 0,0 22,23-22,-23 0,0 0,47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675 627,'41'0,"-82"0,41 0,0 0,0 0,0-23,21 23,-21 0,0 0,0 0,0 0,0 0,0 0,0 0,0 0,0 0,0 0,0 0,0 0,0 0,0 0,0 0,0 0,0-23,0 23,0 0,0 0,0 0,0 0,0 0,0 0,0 0,0 23,-21-23,21 0,0 23,0-23,-21 23,21 0,0-23,0 23,-20-23,20 23,0 1,0-1,-21 0,21-23,0 23,0 0,0-23,0 23,0-23,21 0,-21 0,0 0,20 23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336 670,'38'0,"-76"0,38 0,0 0,0 0,0 0,0 0,0 0,0 0,0 0,0 0,0 0,0-23,0 23,19 0,-19 0,0 0,0 0,0 0,0 0,0 0,0 0,0 23,0-23,19 0,-19 0,0 23,18-23,-18 24,0-1,0 0,0 0,0 0,0 1,0-1,0 23,0-46,-18 23,18-23,0 0,0 24,-19-24,19 0,0 0,0 23,-19-23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401 688,'46'0,"-92"0,46 0,0 0,0-24,0 24,0 0,0 0,0 0,0 0,0 0,0 0,0 0,0 0,0 0,0 0,0 0,0 0,0 0,0 24,0-24,0 24,0 0,0-24,0 25,0-25,0 0,0 24,23-24,-23 24,23-24,-23 0,0 0,0 0,0 0,23 0,-23 0,23 0,-23 0,23-24,-23 24,23-24,-23 24,23-25,-23 25,23-24,-23 0,0 24,23-24,-23 24,0 0,0 0,0 0,0-24,0 24,0 0,0 0,0 0,0 0,0 0,0 0,0 0,0 24,0-24,23 24,-23 0,0 0,0 1,0 47,0-48,0 0,0 24,0 1,0-25,0 24,-23 0,23 0,0 1,-23-25,0 48,0 0,0-48,23 1,-23-1,0-24,23 24,-23-24,0 24,23-24,-23 0,23 0,0 0,-46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488 634,'45'0,"-68"24,23-24,23 24,-23 0,22 24,-22-24,0 49,23-49,-23 0,0 24,0-24,0 0,0 24,-23 0,1 0,22-24,0 0,-23 0,1 1,22-1,-23 0,1 24,22-48,-23 24,23-24,-22 24,22-24,0 0,0 0,-23 24,23-24,0 0,0 0,0 0,0 0,0 0,0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587 1396,'48'0,"-96"0,48 0,0 0,0 0,0 0,0 0,0 0,0 0,0 0,0 0,0 0,0 0,0 0,0 0,0 0,0 0,24 0,-24 0,0 0,24-24,-24 24,0 0,0-24,0 24,24 0,-24-25,0 25,0-24,0 24,0-24,0 24,0-24,-24 24,24-24,0 24,0-25,-24 25,24 0,-24-24,24 24,0-24,0 24,-23 0,23 0,0 0,-24 0,24 0,0 0,-24 0,24 0,0 0,-24 0,24 0,-24 0,24 24,0-24,-23 0,23 24,0-24,-24 25,24-25,0 24,0 0,-24 0,24 0,0-24,0 25,0-25,0 24,0 0,0-24,0 24,0-24,0 24,24-24,-24 0,0 0,0 0,0 24,0-24,0 0,0 0,0 0,0 0,0 0,0 0,0 0,0 25,24-25,-24 0,0 0,0 0,0 0,23-25,-23 25,24 0,-24 0,24 0,-24-24,24 24,-24 0,24-24,-1 0,-23 24,24-24,0 0,-24-1,24 1,0 0,-1 0,-23 0,24-1,0 1,-24 0,24 0,0 0,-24-25,47 1,1-73,-24 48,-24 49,0 0,23 0,-23 0,0 0,24-1,-24 25,0-24,0 24,0 0,0 0,0-24,0 24,0 0,0 0,0 0,0 0,0 0,0 0,0 0,0 24,0 0,-24 49,24-49,0 0,-23 25,23 23,-24-23,24-25,-24 24,24 1,0-25,0 24,-24-24,24 49,-24-1,24-47,0-1,0 0,0 48,0-47,0-25,0 0,24 24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678 661,'46'0,"-92"-24,46 24,0 0,0 0,0 0,0 0,0 0,-23 0,0 24,23-24,-23 0,0 0,23 24,-23-24,0 24,23-24,0 0,-23 24,23-24,0 23,0-23,-23 24,23 0,23-24,-23 24,0 0,23 0,-23 0,0 0,23-1,-23-23,0 24,23 0,-23-24,0 24,0-24,23 24,-23 0,0 0,0-24,0 24,0-24,0 0,0 23,-23-23,23 24,-23-24,23 24,-23-24,0 0,0 24,0-24,23 0,-23 0,23 0,-23 0,23 0,0 0,0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450 654,'47'0,"-94"0,47 0,0 0,0 0,0 0,0 0,0 0,0 0,0 0,23 0,1 0,-1 0,0 0,1 0,-1 0,0 0,24 0,-23 0,-1 0,-23 0,23 0,-23 0,24 0,-24 0,23 0,-23 0,0 0,23 0,-23 0,0 0,0 0,0 0,24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455 647,'47'0,"-71"0,24 0,24 0,-1 0,-23 0,24 0,-1 0,1 0,-1 0,1 0,-1 0,0 0,1 0,-1 0,-23 0,24 0,-1 0,-23 0,0 13,24-13,-24 0,47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507 641,'0'-24,"0"24,0 0,0 0,0 0,0 0,0 0,0 0,0 0,0 0,0 0,0 0,0 0,0 0,0 0,0 24,0 0,13 0,-13 0,0 0,0 0,0 24,0-23,0 23,0 0,0-24,0 0,0 0,0 24,-13-24,13 0,0 0,0 48,0-47,0-1,0-24,0 24,0 0,0-24,0 24,0 0,0-24,0 24,0-24,0 0,0 0,0 0,0 24,0-24,0 0,0 0,0 0,0 0,0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1582 656,'49'0,"-98"0,49 0,0 0,0 0,0 0,0 0,-24 0,24 0,-24 0,-1 0,-23 0,-1 0,25 0,-25 0,1 0,-25 17,24-17,-24 0,0 0,25 0,-25 0,24 0,1 0,-1 0,25 0,-25 0,25 0,0 0,-25 16,25-16,0 0,24 0,0 0,-25 0,1 0,24 0,0 0,0 0,0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744 671,'46'0,"-92"0,46 0,0 0,0 0,0 0,0 0,0 0,0 0,0 0,0 0,-23 0,23 0,0 24,-23 0,23 0,0-24,-23 24,23-1,-23 1,23 0,-24 0,24 0,-23 0,23 0,-23 0,23-1,-23 1,23 0,-23 0,23 0,0 0,-23 0,23-24,0 24,0-1,0-23,0 24,-23-24,23 0,0 24,0-24,0 0,0 24,0-24,0 0,0 0,0 0,0 0,0 0,0 0,0 0,0 0,0 0,0 0,0 0,0 0,0 0,0 0,46-24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618 589,'38'0,"-76"-19,38 19,0 0,0 0,0 0,0 0,0 0,0 0,0 0,0 0,0 0,0 0,0 0,0 0,0 0,0 0,0 0,0 0,0 0,0 0,0 0,0 0,0 19,0-19,0 0,0 0,0 0,0 0,0 0,0 0,0 0,19 0,-19 0,0 0,0 0,0 0,0 0,0 0,0 0,0 0,0 19,0-19,0 0,0 0,0 0,0 0,0 0,19 0,-19 0,0 0,0 0,0 0,0 0,0 0,0 0,0 0,0 0,0 0,0 0,0 18,0-18,0 0,18 0,-18 0,0 0,0 0,0 0,0 0,0 0,0 0,0 0,0 0,0 0,0 0,0 0,0 0,0 0,0 0,0 0,0 0,0 0,0 0,0 0,0 0,0 0,0 0,0 0,0 0,0 0,0 0,0 0,0 0,0 0,0 0,0 0,0 0,0 0,0 0,0 0,0 0,0 0,0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504 670,'44'0,"-88"0,44 0,0 0,0 0,0 0,0 0,0 0,0 0,0 0,0 0,0 0,0 0,0 24,22 0,-22-24,0 24,0 0,0-24,0 24,0 0,0-1,0 1,22 0,-22 0,0 0,22 0,-22 24,22-24,-22 0,0 0,0 0,0-24,22 24,-22 0,0-24,0 23,0-23,0 24,22-24,-22 24,0-24,0 24,0-24,0 0,0 0,22 24,-22-24,0 0,0 0,0 0,0 0,0 0,0 0,0 0,0 0,22 24,-22-24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773 696,'47'0,"-94"0,47-13,24 13,-24 0,0 0,0 0,0 0,0 0,0 0,0 0,0 0,0 0,0 0,0 0,0 0,0 0,0 0,0 0,0 0,0 0,0 0,0 0,0 0,0 0,-24 0,24 0,-23 0,0 0,0 0,23 0,-23 0,-1 0,1 0,23 0,-23 0,0 0,23 0,-23 0,23 13,-24-13,24 0,0 0,-23 0,23 0,0 0,-23 0,23 0,0 0,0 0,0 0,0 0,0 0,0 0,0 0,0 0,0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1324 602,'48'0,"-96"0,24 0,24 0,-25 0,1 0,0 25,0-25,0 24,0-24,0 25,0-1,0 1,-1-1,25 1,-24-1,0 1,0 24,0-24,24 24,-24 0,24 0,-24 0,24 0,0 0,-24 148,24-148,0 73,0-72,0 23,0-24,0 25,0-25,0 25,0-25,0 0,0 25,0 24,-25-49,25 0,0-24,0 24,25 0,-25-25,0 25,0 1,0-26,0 25,24 0,-24-24,0 48,0-48,0 0,-24-1,24 1,0-1,-25 1,1-25,24 24,-24-24,0 25,24-25,-24 0,0 24,0-24,0 0,0 0,-1 0,1 0,0 0,24-24,-24 24,24 0,-24-25,24 1,0-25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579 908,'45'0,"-90"0,45 0,0 0,0-23,0 23,0 0,0 0,0 0,0-24,23 24,-23 0,0 0,0-23,0 23,22 0,-22 0,0-23,0 23,23 0,-23 0,0 0,23 0,-23-23,22 23,-22 0,23 0,-23 0,23 0,-23 0,0 0,22 0,-22 0,0 23,0-23,23 0,-23 0,0 0,0 0,0 23,0-23,23 23,-23-23,0 0,0 24,0-24,0 0,0 23,0-23,0 23,0-23,0 0,-23 23,23-23,0 0,0 23,0-23,0 0,-23 0,23 24,0-24,0 0,0 0,-22 0,22 23,0-23,0 0,0 0,-23 0,23 0,0 0,0 0,-23 0,23 0,0 0,-22 0,22 0,0 0,-23 0,23-23,0 23,-23 0,23 0,0 0,0-24,0 24,-22-23,22 23,0 0,0-23,0 23,0 0,0-23,22 23,-22-23,0 23,0-24,23 1,-23 23,23-23,-23 23,22-23,1 23,0-23,-1-1,46-22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616 591,'37'0,"-74"0,56 0,-19 0,0 0,0 0,0 0,0 0,0 0,0 0,0 0,0 0,0 0,0 0,0 0,0 24,0-24,0 24,0 0,0 0,0-1,0 1,0 24,0-24,0 0,0 0,0 23,-19-23,19 0,0 0,0 0,0 24,0-24,-19-24,19 23,0-23,0 24,0-24,0 0,0 24,0-24,0 0,0 24,0-24,0 0,0 0,0 0,0 0,19-24,18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669 595,'42'0,"-84"0,42 0,0 0,0 0,0 0,0 0,0 24,0-24,0 23,-21 1,21 0,0 0,0-1,0 25,0-1,-21-23,21 0,0 23,0-23,0 0,-21 0,21-24,0 23,0 1,0-24,0 24,0 0,0-24,0 0,0 0,0 23,0-23,0 0,0 0,0 0,0 0,0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1239 628,'48'0,"-96"0,48 0,0 0,0 0,0 0,-24 0,24 0,-24 0,24 0,-24-16,0 16,0 0,0 0,-24 0,24 0,-96-17,48 17,48 0,0 0,-24 0,24 0,0 0,24 0,-24 0,0 0,24 0,0 0,-24 0,24 0,0 0,0 0,0 0,-24 0,24 0,0 0,0 0,0 0,0 0,0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907 635,'47'0,"-94"0,47 0,0 0,0 0,0 0,0 0,0 0,0 0,-23 0,23 24,-24-24,24 25,-23-1,0-24,-1 49,24-25,-23 0,-24 49,24-48,-1 23,1 1,23 0,-23-1,23 1,-24 0,24-1,-23 1,23 0,0-25,0 25,0-25,0 25,0-25,0 25,0-25,0 1,0-1,23 25,-23-25,0 0,0-24,0 25,24-1,-24 0,0 1,23-25,-23 24,0-24,0 0,0 24,0-24,0 0,23 0,-23 0,0 25,0-25,0 0,24 0,-24 0,46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951 724,'48'0,"-96"0,48 0,0 0,0-24,0 24,0 0,0 0,0-24,0 24,0 0,0 0,0 0,0-24,0 24,-23 0,23 0,-24 0,24 0,-24 0,1 0,23 0,-24 24,0-24,0 24,1-24,-1 24,0-24,1 47,-25 1,48-24,-23 0,23-1,0 1,-24 0,24 0,0 24,0-25,0-23,0 24,24 0,-24-24,0 24,23-24,1 24,-24-24,0 0,24 0,-24 0,23 0,-23 0,24 0,23 0,-47-24,24 24,0 0,0 0,-1-24,1 24,-24 0,24 0,-1-24,1 24,-24 0,24 0,-24 0,23 0,-23 0,24 0,-24 0,24 0,-24 0,0 24,23-24,-23 0,0 24,0-24,0 0,0 24,0-24,0 0,-23 24,23-24,0 0,-24 23,24-23,-24 0,24 24,-23-24,23 0,0 0,-24 0,24 0,0 0,-24 0,24 0,0 0,0 0,-23-24,23 24,0 0,0 0,0 0,0-23,23 23,-23 0,0-24,24 24,-24-24,24 24,23-48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826 660,'45'0,"-90"0,45 0,0 0,0 0,-23 0,23 0,0 0,0 0,0 0,0 0,-23 0,23 0,0 0,0 0,0 23,-23-23,23 0,0 24,0-24,0 0,0 23,23-23,-23 24,0-1,0-23,0 24,0-24,0 23,23 1,-23-1,0 0,-23 1,23-24,0 23,0-23,0 24,0-24,-23 23,23 1,0-24,-23 0,23 23,-23-23,23 0,-22 24,22-24,-23 0,23 0,-23 0,23 0,0 0,-23 0,23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1694 332,'48'0,"-96"0,48 0,0 0,0 0,0 0,0 0,0 0,0 0,0 0,0 0,0 0,0 0,0 0,0 0,0 0,0 0,0 0,0 0,0 0,0 0,0 0,0 0,0 0,0 0,0 0,0 0,0 0,0 0,0 0,0 0,0 0,0 0,0 0,0 0,0 0,0 0,0 0,0 0,0 0,24 0,-24 0,0 0,0 0,0 0,0 0,0 0,0 0,0 0,0 0,0 0,0 0,0 0,24 24,-24-24,0 0,0 0,0 25,24-25,-24 0,0 0,0 24,0-24,24 0,-24 25,0-25,0 0,0 24,0-24,0 24,24 1,-24-25,0 24,0-24,0 24,0 1,0-1,0-24,0 25,0-1,0 0,0-24,0 25,0-25,0 24,0 1,0-1,0-24,0 24,0 1,0-25,0 0,0 24,0-24,-24 0,24 24,0-24,0 0,0 25,0-25,0 0,0 0,0 24,-24-24,24 0,0 0,0 25,-24-25,24 24,0-24,0 0,-24 24,24-24,0 0,-24 25,24-25,-24 24,24-24,-24 25,24-25,-24 0,0 24,0 0,24-24,-24 25,24-25,-24 0,24 24,-23-24,23 25,-24-25,24 0,-24 24,0-24,0 24,24-24,0 25,-24-25,24 0,0 24,-24-24,24 0,-24 0,24 24,0-24,0 0,-24 0,24 0,0 25,0-25,-24 0,24 0,0 0,0 24,0-24,-24 0,24 0,0 0,0 25,0-25,0 0,-24 0,24 24,0-24,0 0,0 0,0 0,0 24,-24-24,24 0,0 0,0 25,0-25,0 0,0 0,0 24,-24-24,24 0,0 25,0-25,0 24,0-24,0 0,0 24,0-24,0 0,-24 25,24-25,0 0,0 0,0 0,0 24,0-24,0 0,0 0,0 0,24 24,-24-24,0 0,0 0,0 0,0 25,0-25,0 0,0 0,0 24,0-24,0 0,0 0,24 0,-24 0,0 0,0 0,0 0,0 25,0-25,0 0,0 0,0 0,24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752 691,'43'0,"-86"0,43 0,0 0,0 0,0-24,0 24,0 0,0 0,22 0,-22 0,0 0,0 0,0 0,0-24,0 24,0 0,0 0,0 0,0 0,0 0,0 24,0-24,0 24,0 0,0 0,0 1,-22 23,22-24,0 0,0 24,-21-24,21 0,-22 25,22-25,0 24,-22-24,1 48,21-23,0-25,-22 24,22-24,0 0,0 0,0 0,0 1,22-1,-22 0,0-24,0 0,21 0,-21 24,0-24,0 0,22 0,-22 0,0 0,0 0,22 0,-22 0,21 0,-21 0,43-48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1061 658,'-23'0,"23"0,-24 0,0 0,1 0,-1 0,1 0,-1 0,-23 0,23 0,0 13,1-13,-1 0,1 0,-1 0,24 0,-24 0,24 0,-23 0,23 0,0 0,0 0,0 0,-24 0,24 0,0 0,0 0,0 0,0 0,0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912 642,'47'0,"-94"0,47 0,0 0,0 0,0 0,23 0,-23 0,0 24,47 1,-47-1,24 0,-24 25,23-25,-23 0,0 25,24 0,-24 23,0-23,0 0,0-1,0 1,0-1,-24 1,24-1,-23 1,23-25,-24 25,1 0,-1-25,1 24,-1-23,1-1,-24 25,24-25,-1 0,-23 0,24-24,23 0,0 25,-24-25,24 0,0 0,0 0,-23 0,23 0,0 0,0 0,0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953 643,'47'0,"-94"0,71 0,-24 0,0 0,0 0,0 0,0 0,0 0,0 0,0 0,0 0,0-23,0 23,0 0,0 0,0 0,0 0,0 0,0 0,0 0,0 0,0 0,0 0,0 0,-24 23,24-23,-24 23,1-23,23 23,-24-23,0 23,1 0,-1-23,0 23,1 1,-1-24,0 23,0-23,1 23,-1 0,0-23,1 23,-1-23,24 23,0-23,-24 0,24 0,0 0,0 23,-23-23,23 0,0 0,0 0,0 0,0 0,0 0,0 0,0 0,0 0,0 0,0 0,0 0,-24 0,24 0,0 0,0 0,0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506 645,'40'0,"-80"0,40 0,0 0,0 0,0 0,20 0,-20 0,0 0,0 0,0 0,20 0,-20 0,0 0,0 0,0 0,0 0,19 0,-19 0,0 0,0 0,0 0,0 0,20-13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512 653,'46'0,"-92"0,46 0,0 0,0 0,0 0,0 0,0 0,0-24,0 24,0 0,0 0,0 0,0 0,0 0,0 0,0 0,0 0,0 0,0 0,0 0,0 0,0 0,0 0,0 0,0 0,0 0,0 24,23-24,0 47,-23-47,0 23,23 1,0-1,-23 1,23-1,0 1,-23 0,23-1,0 1,-23-1,0 1,23-24,-23 23,23 1,-23-24,0 23,23-23,-23 24,0-24,0 0,23 0,-23 0,0 23,0-23,0 0,0 0,0 0,0 0,0 0,0 0,0 0,0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965 714,'47'0,"-94"0,47 0,24-24,-24 24,0 0,0 0,0 0,0 0,0-25,0 25,0 0,0 0,0 0,0 0,0 0,0 0,0 0,23-24,-23 24,0 0,0 0,0 0,-23 24,23-24,-47 25,47-1,-23 0,0 1,0 23,-1-23,1 24,0-1,0 1,0 0,23-1,-24 1,24 0,-23-25,23 25,0 0,-23 24,23-25,0 1,0-25,23 25,-23-25,0 1,0 23,0-23,23 23,-23-23,24-1,-24 1,0-1,0-24,23 24,-23-24,0 25,23-1,-23-24,0 24,23-24,-23 0,0 0,0 25,23-25,-23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724 653,'37'0,"-74"0,37 0,0 0,0 0,0 0,0 0,0 0,0 0,0 0,0 0,0 0,0 24,0 0,0 0,0 0,0-1,0 1,0 24,0-24,0 0,0 48,0-49,-19 1,19 0,0 24,0-24,0 24,0-48,0 23,0-23,0 24,0-24,0 0,0 24,0-24,0 0,0 0,0 24,0-24,0 0,0 0,19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720 700,'47'0,"-94"0,47 0,0 0,0 0,0 0,0 0,0 0,0 0,0 0,0 0,0 0,0 0,24 0,-24 0,23 0,-23 0,24 0,-1 0,-23 0,24 0,-1 0,24-16,-23 16,23 0,-47 0,23 0,1 0,-24 0,23 0,-23 0,24 0,-24 0,23 0,-23 0,0 0,0 0,0 0,24-17,-24 17,23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1072 650,'47'0,"-94"0,24 0,23 0,-24 0,24 0,-93 24,69-24,1 0,0 24,-1-24,24 0,-23 24,0 0,23-24,-24 0,24 24,0-24,0 24,0-24,24 48,-24-48,23 24,-23 0,23 0,1-24,-1 24,-23 0,23 0,1-1,-1-23,-23 24,24 24,-1-48,-23 24,23-24,-23 48,24-48,-24 24,0-24,0 0,0 24,0-24,0 24,0-24,0 0,0 24,-24-24,1 24,23-24,-23 24,-1-24,1 0,-1 24,1-24,0 0,-1 0,1 0,23 0,-23 0,-1 0,24 0,0 0,-23 0,23 0,0 0,0 0,0 0,0 0,23-24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6.png"/><Relationship Id="rId2" Type="http://schemas.openxmlformats.org/officeDocument/2006/relationships/image" Target="../media/image10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8.png"/><Relationship Id="rId2" Type="http://schemas.openxmlformats.org/officeDocument/2006/relationships/image" Target="../media/image10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2.png"/><Relationship Id="rId63" Type="http://schemas.openxmlformats.org/officeDocument/2006/relationships/customXml" Target="../ink/ink31.xml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59" Type="http://schemas.openxmlformats.org/officeDocument/2006/relationships/customXml" Target="../ink/ink79.xml"/><Relationship Id="rId170" Type="http://schemas.openxmlformats.org/officeDocument/2006/relationships/image" Target="../media/image8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4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68" Type="http://schemas.openxmlformats.org/officeDocument/2006/relationships/image" Target="../media/image135.png"/><Relationship Id="rId11" Type="http://schemas.openxmlformats.org/officeDocument/2006/relationships/customXml" Target="../ink/ink5.xml"/><Relationship Id="rId32" Type="http://schemas.openxmlformats.org/officeDocument/2006/relationships/image" Target="../media/image17.png"/><Relationship Id="rId53" Type="http://schemas.openxmlformats.org/officeDocument/2006/relationships/customXml" Target="../ink/ink26.xml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1.png"/><Relationship Id="rId181" Type="http://schemas.openxmlformats.org/officeDocument/2006/relationships/customXml" Target="../ink/ink90.xml"/><Relationship Id="rId216" Type="http://schemas.openxmlformats.org/officeDocument/2006/relationships/image" Target="../media/image109.png"/><Relationship Id="rId237" Type="http://schemas.openxmlformats.org/officeDocument/2006/relationships/customXml" Target="../ink/ink118.xml"/><Relationship Id="rId258" Type="http://schemas.openxmlformats.org/officeDocument/2006/relationships/image" Target="../media/image130.png"/><Relationship Id="rId279" Type="http://schemas.openxmlformats.org/officeDocument/2006/relationships/customXml" Target="../ink/ink139.xml"/><Relationship Id="rId22" Type="http://schemas.openxmlformats.org/officeDocument/2006/relationships/image" Target="../media/image12.png"/><Relationship Id="rId43" Type="http://schemas.openxmlformats.org/officeDocument/2006/relationships/customXml" Target="../ink/ink21.xml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6.png"/><Relationship Id="rId171" Type="http://schemas.openxmlformats.org/officeDocument/2006/relationships/customXml" Target="../ink/ink85.xml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27" Type="http://schemas.openxmlformats.org/officeDocument/2006/relationships/customXml" Target="../ink/ink113.xml"/><Relationship Id="rId248" Type="http://schemas.openxmlformats.org/officeDocument/2006/relationships/image" Target="../media/image125.png"/><Relationship Id="rId269" Type="http://schemas.openxmlformats.org/officeDocument/2006/relationships/customXml" Target="../ink/ink134.xml"/><Relationship Id="rId12" Type="http://schemas.openxmlformats.org/officeDocument/2006/relationships/image" Target="../media/image7.png"/><Relationship Id="rId33" Type="http://schemas.openxmlformats.org/officeDocument/2006/relationships/customXml" Target="../ink/ink16.xml"/><Relationship Id="rId108" Type="http://schemas.openxmlformats.org/officeDocument/2006/relationships/image" Target="../media/image55.png"/><Relationship Id="rId129" Type="http://schemas.openxmlformats.org/officeDocument/2006/relationships/customXml" Target="../ink/ink64.xml"/><Relationship Id="rId280" Type="http://schemas.openxmlformats.org/officeDocument/2006/relationships/image" Target="../media/image141.png"/><Relationship Id="rId54" Type="http://schemas.openxmlformats.org/officeDocument/2006/relationships/image" Target="../media/image28.png"/><Relationship Id="rId75" Type="http://schemas.openxmlformats.org/officeDocument/2006/relationships/customXml" Target="../ink/ink37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61" Type="http://schemas.openxmlformats.org/officeDocument/2006/relationships/customXml" Target="../ink/ink80.xml"/><Relationship Id="rId182" Type="http://schemas.openxmlformats.org/officeDocument/2006/relationships/image" Target="../media/image92.png"/><Relationship Id="rId217" Type="http://schemas.openxmlformats.org/officeDocument/2006/relationships/customXml" Target="../ink/ink108.xml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6.png"/><Relationship Id="rId44" Type="http://schemas.openxmlformats.org/officeDocument/2006/relationships/image" Target="../media/image23.png"/><Relationship Id="rId65" Type="http://schemas.openxmlformats.org/officeDocument/2006/relationships/customXml" Target="../ink/ink32.xml"/><Relationship Id="rId86" Type="http://schemas.openxmlformats.org/officeDocument/2006/relationships/image" Target="../media/image44.png"/><Relationship Id="rId130" Type="http://schemas.openxmlformats.org/officeDocument/2006/relationships/image" Target="../media/image66.png"/><Relationship Id="rId151" Type="http://schemas.openxmlformats.org/officeDocument/2006/relationships/customXml" Target="../ink/ink75.xml"/><Relationship Id="rId172" Type="http://schemas.openxmlformats.org/officeDocument/2006/relationships/image" Target="../media/image87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5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260" Type="http://schemas.openxmlformats.org/officeDocument/2006/relationships/image" Target="../media/image131.png"/><Relationship Id="rId265" Type="http://schemas.openxmlformats.org/officeDocument/2006/relationships/customXml" Target="../ink/ink132.xml"/><Relationship Id="rId281" Type="http://schemas.openxmlformats.org/officeDocument/2006/relationships/customXml" Target="../ink/ink140.xml"/><Relationship Id="rId286" Type="http://schemas.openxmlformats.org/officeDocument/2006/relationships/image" Target="../media/image144.png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97" Type="http://schemas.openxmlformats.org/officeDocument/2006/relationships/customXml" Target="../ink/ink48.xml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4.png"/><Relationship Id="rId167" Type="http://schemas.openxmlformats.org/officeDocument/2006/relationships/customXml" Target="../ink/ink83.xml"/><Relationship Id="rId188" Type="http://schemas.openxmlformats.org/officeDocument/2006/relationships/image" Target="../media/image95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162" Type="http://schemas.openxmlformats.org/officeDocument/2006/relationships/image" Target="../media/image82.png"/><Relationship Id="rId183" Type="http://schemas.openxmlformats.org/officeDocument/2006/relationships/customXml" Target="../ink/ink91.xml"/><Relationship Id="rId213" Type="http://schemas.openxmlformats.org/officeDocument/2006/relationships/customXml" Target="../ink/ink106.xml"/><Relationship Id="rId218" Type="http://schemas.openxmlformats.org/officeDocument/2006/relationships/image" Target="../media/image110.png"/><Relationship Id="rId234" Type="http://schemas.openxmlformats.org/officeDocument/2006/relationships/image" Target="../media/image118.png"/><Relationship Id="rId239" Type="http://schemas.openxmlformats.org/officeDocument/2006/relationships/customXml" Target="../ink/ink119.xml"/><Relationship Id="rId2" Type="http://schemas.openxmlformats.org/officeDocument/2006/relationships/image" Target="../media/image2.png"/><Relationship Id="rId29" Type="http://schemas.openxmlformats.org/officeDocument/2006/relationships/customXml" Target="../ink/ink14.xml"/><Relationship Id="rId250" Type="http://schemas.openxmlformats.org/officeDocument/2006/relationships/image" Target="../media/image126.png"/><Relationship Id="rId255" Type="http://schemas.openxmlformats.org/officeDocument/2006/relationships/customXml" Target="../ink/ink127.xml"/><Relationship Id="rId271" Type="http://schemas.openxmlformats.org/officeDocument/2006/relationships/customXml" Target="../ink/ink135.xml"/><Relationship Id="rId276" Type="http://schemas.openxmlformats.org/officeDocument/2006/relationships/image" Target="../media/image139.png"/><Relationship Id="rId24" Type="http://schemas.openxmlformats.org/officeDocument/2006/relationships/image" Target="../media/image13.png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110" Type="http://schemas.openxmlformats.org/officeDocument/2006/relationships/image" Target="../media/image56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9.png"/><Relationship Id="rId157" Type="http://schemas.openxmlformats.org/officeDocument/2006/relationships/customXml" Target="../ink/ink78.xml"/><Relationship Id="rId178" Type="http://schemas.openxmlformats.org/officeDocument/2006/relationships/image" Target="../media/image90.png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52" Type="http://schemas.openxmlformats.org/officeDocument/2006/relationships/image" Target="../media/image77.png"/><Relationship Id="rId173" Type="http://schemas.openxmlformats.org/officeDocument/2006/relationships/customXml" Target="../ink/ink86.xml"/><Relationship Id="rId194" Type="http://schemas.openxmlformats.org/officeDocument/2006/relationships/image" Target="../media/image98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208" Type="http://schemas.openxmlformats.org/officeDocument/2006/relationships/image" Target="../media/image105.png"/><Relationship Id="rId229" Type="http://schemas.openxmlformats.org/officeDocument/2006/relationships/customXml" Target="../ink/ink114.xml"/><Relationship Id="rId19" Type="http://schemas.openxmlformats.org/officeDocument/2006/relationships/customXml" Target="../ink/ink9.xml"/><Relationship Id="rId224" Type="http://schemas.openxmlformats.org/officeDocument/2006/relationships/image" Target="../media/image113.png"/><Relationship Id="rId240" Type="http://schemas.openxmlformats.org/officeDocument/2006/relationships/image" Target="../media/image121.png"/><Relationship Id="rId245" Type="http://schemas.openxmlformats.org/officeDocument/2006/relationships/customXml" Target="../ink/ink122.xml"/><Relationship Id="rId261" Type="http://schemas.openxmlformats.org/officeDocument/2006/relationships/customXml" Target="../ink/ink130.xml"/><Relationship Id="rId266" Type="http://schemas.openxmlformats.org/officeDocument/2006/relationships/image" Target="../media/image134.png"/><Relationship Id="rId14" Type="http://schemas.openxmlformats.org/officeDocument/2006/relationships/image" Target="../media/image8.png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56" Type="http://schemas.openxmlformats.org/officeDocument/2006/relationships/image" Target="../media/image29.png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105" Type="http://schemas.openxmlformats.org/officeDocument/2006/relationships/customXml" Target="../ink/ink52.xml"/><Relationship Id="rId126" Type="http://schemas.openxmlformats.org/officeDocument/2006/relationships/image" Target="../media/image64.png"/><Relationship Id="rId147" Type="http://schemas.openxmlformats.org/officeDocument/2006/relationships/customXml" Target="../ink/ink73.xml"/><Relationship Id="rId168" Type="http://schemas.openxmlformats.org/officeDocument/2006/relationships/image" Target="../media/image85.png"/><Relationship Id="rId282" Type="http://schemas.openxmlformats.org/officeDocument/2006/relationships/image" Target="../media/image142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93" Type="http://schemas.openxmlformats.org/officeDocument/2006/relationships/customXml" Target="../ink/ink46.xml"/><Relationship Id="rId98" Type="http://schemas.openxmlformats.org/officeDocument/2006/relationships/image" Target="../media/image50.png"/><Relationship Id="rId121" Type="http://schemas.openxmlformats.org/officeDocument/2006/relationships/customXml" Target="../ink/ink60.xml"/><Relationship Id="rId142" Type="http://schemas.openxmlformats.org/officeDocument/2006/relationships/image" Target="../media/image72.png"/><Relationship Id="rId163" Type="http://schemas.openxmlformats.org/officeDocument/2006/relationships/customXml" Target="../ink/ink81.xml"/><Relationship Id="rId184" Type="http://schemas.openxmlformats.org/officeDocument/2006/relationships/image" Target="../media/image93.png"/><Relationship Id="rId189" Type="http://schemas.openxmlformats.org/officeDocument/2006/relationships/customXml" Target="../ink/ink94.xml"/><Relationship Id="rId219" Type="http://schemas.openxmlformats.org/officeDocument/2006/relationships/customXml" Target="../ink/ink109.xml"/><Relationship Id="rId3" Type="http://schemas.openxmlformats.org/officeDocument/2006/relationships/customXml" Target="../ink/ink1.xml"/><Relationship Id="rId214" Type="http://schemas.openxmlformats.org/officeDocument/2006/relationships/image" Target="../media/image108.png"/><Relationship Id="rId230" Type="http://schemas.openxmlformats.org/officeDocument/2006/relationships/image" Target="../media/image116.png"/><Relationship Id="rId235" Type="http://schemas.openxmlformats.org/officeDocument/2006/relationships/customXml" Target="../ink/ink117.xml"/><Relationship Id="rId251" Type="http://schemas.openxmlformats.org/officeDocument/2006/relationships/customXml" Target="../ink/ink125.xml"/><Relationship Id="rId256" Type="http://schemas.openxmlformats.org/officeDocument/2006/relationships/image" Target="../media/image129.png"/><Relationship Id="rId277" Type="http://schemas.openxmlformats.org/officeDocument/2006/relationships/customXml" Target="../ink/ink138.xml"/><Relationship Id="rId25" Type="http://schemas.openxmlformats.org/officeDocument/2006/relationships/customXml" Target="../ink/ink12.xml"/><Relationship Id="rId46" Type="http://schemas.openxmlformats.org/officeDocument/2006/relationships/image" Target="../media/image24.png"/><Relationship Id="rId67" Type="http://schemas.openxmlformats.org/officeDocument/2006/relationships/customXml" Target="../ink/ink33.xml"/><Relationship Id="rId116" Type="http://schemas.openxmlformats.org/officeDocument/2006/relationships/image" Target="../media/image59.png"/><Relationship Id="rId137" Type="http://schemas.openxmlformats.org/officeDocument/2006/relationships/customXml" Target="../ink/ink68.xml"/><Relationship Id="rId158" Type="http://schemas.openxmlformats.org/officeDocument/2006/relationships/image" Target="../media/image80.png"/><Relationship Id="rId272" Type="http://schemas.openxmlformats.org/officeDocument/2006/relationships/image" Target="../media/image137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62" Type="http://schemas.openxmlformats.org/officeDocument/2006/relationships/image" Target="../media/image32.png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111" Type="http://schemas.openxmlformats.org/officeDocument/2006/relationships/customXml" Target="../ink/ink55.xml"/><Relationship Id="rId132" Type="http://schemas.openxmlformats.org/officeDocument/2006/relationships/image" Target="../media/image67.png"/><Relationship Id="rId153" Type="http://schemas.openxmlformats.org/officeDocument/2006/relationships/customXml" Target="../ink/ink76.xml"/><Relationship Id="rId174" Type="http://schemas.openxmlformats.org/officeDocument/2006/relationships/image" Target="../media/image88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0" Type="http://schemas.openxmlformats.org/officeDocument/2006/relationships/image" Target="../media/image111.png"/><Relationship Id="rId225" Type="http://schemas.openxmlformats.org/officeDocument/2006/relationships/customXml" Target="../ink/ink112.xml"/><Relationship Id="rId241" Type="http://schemas.openxmlformats.org/officeDocument/2006/relationships/customXml" Target="../ink/ink120.xml"/><Relationship Id="rId246" Type="http://schemas.openxmlformats.org/officeDocument/2006/relationships/image" Target="../media/image124.png"/><Relationship Id="rId267" Type="http://schemas.openxmlformats.org/officeDocument/2006/relationships/customXml" Target="../ink/ink133.xml"/><Relationship Id="rId15" Type="http://schemas.openxmlformats.org/officeDocument/2006/relationships/customXml" Target="../ink/ink7.xml"/><Relationship Id="rId36" Type="http://schemas.openxmlformats.org/officeDocument/2006/relationships/image" Target="../media/image19.png"/><Relationship Id="rId57" Type="http://schemas.openxmlformats.org/officeDocument/2006/relationships/customXml" Target="../ink/ink28.xml"/><Relationship Id="rId106" Type="http://schemas.openxmlformats.org/officeDocument/2006/relationships/image" Target="../media/image54.png"/><Relationship Id="rId127" Type="http://schemas.openxmlformats.org/officeDocument/2006/relationships/customXml" Target="../ink/ink63.xml"/><Relationship Id="rId262" Type="http://schemas.openxmlformats.org/officeDocument/2006/relationships/image" Target="../media/image132.png"/><Relationship Id="rId283" Type="http://schemas.openxmlformats.org/officeDocument/2006/relationships/customXml" Target="../ink/ink141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52" Type="http://schemas.openxmlformats.org/officeDocument/2006/relationships/image" Target="../media/image27.png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2.png"/><Relationship Id="rId143" Type="http://schemas.openxmlformats.org/officeDocument/2006/relationships/customXml" Target="../ink/ink71.xml"/><Relationship Id="rId148" Type="http://schemas.openxmlformats.org/officeDocument/2006/relationships/image" Target="../media/image75.png"/><Relationship Id="rId164" Type="http://schemas.openxmlformats.org/officeDocument/2006/relationships/image" Target="../media/image83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80" Type="http://schemas.openxmlformats.org/officeDocument/2006/relationships/image" Target="../media/image91.png"/><Relationship Id="rId210" Type="http://schemas.openxmlformats.org/officeDocument/2006/relationships/image" Target="../media/image106.png"/><Relationship Id="rId215" Type="http://schemas.openxmlformats.org/officeDocument/2006/relationships/customXml" Target="../ink/ink107.xml"/><Relationship Id="rId236" Type="http://schemas.openxmlformats.org/officeDocument/2006/relationships/image" Target="../media/image119.png"/><Relationship Id="rId257" Type="http://schemas.openxmlformats.org/officeDocument/2006/relationships/customXml" Target="../ink/ink128.xml"/><Relationship Id="rId278" Type="http://schemas.openxmlformats.org/officeDocument/2006/relationships/image" Target="../media/image140.png"/><Relationship Id="rId26" Type="http://schemas.openxmlformats.org/officeDocument/2006/relationships/image" Target="../media/image14.png"/><Relationship Id="rId231" Type="http://schemas.openxmlformats.org/officeDocument/2006/relationships/customXml" Target="../ink/ink115.xml"/><Relationship Id="rId252" Type="http://schemas.openxmlformats.org/officeDocument/2006/relationships/image" Target="../media/image127.png"/><Relationship Id="rId273" Type="http://schemas.openxmlformats.org/officeDocument/2006/relationships/customXml" Target="../ink/ink136.xml"/><Relationship Id="rId47" Type="http://schemas.openxmlformats.org/officeDocument/2006/relationships/customXml" Target="../ink/ink23.xml"/><Relationship Id="rId68" Type="http://schemas.openxmlformats.org/officeDocument/2006/relationships/image" Target="../media/image35.png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33" Type="http://schemas.openxmlformats.org/officeDocument/2006/relationships/customXml" Target="../ink/ink66.xml"/><Relationship Id="rId154" Type="http://schemas.openxmlformats.org/officeDocument/2006/relationships/image" Target="../media/image78.png"/><Relationship Id="rId175" Type="http://schemas.openxmlformats.org/officeDocument/2006/relationships/customXml" Target="../ink/ink87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image" Target="../media/image9.png"/><Relationship Id="rId221" Type="http://schemas.openxmlformats.org/officeDocument/2006/relationships/customXml" Target="../ink/ink110.xml"/><Relationship Id="rId242" Type="http://schemas.openxmlformats.org/officeDocument/2006/relationships/image" Target="../media/image122.png"/><Relationship Id="rId263" Type="http://schemas.openxmlformats.org/officeDocument/2006/relationships/customXml" Target="../ink/ink131.xml"/><Relationship Id="rId284" Type="http://schemas.openxmlformats.org/officeDocument/2006/relationships/image" Target="../media/image143.png"/><Relationship Id="rId37" Type="http://schemas.openxmlformats.org/officeDocument/2006/relationships/customXml" Target="../ink/ink18.xml"/><Relationship Id="rId58" Type="http://schemas.openxmlformats.org/officeDocument/2006/relationships/image" Target="../media/image30.png"/><Relationship Id="rId79" Type="http://schemas.openxmlformats.org/officeDocument/2006/relationships/customXml" Target="../ink/ink39.xml"/><Relationship Id="rId102" Type="http://schemas.openxmlformats.org/officeDocument/2006/relationships/image" Target="../media/image52.png"/><Relationship Id="rId123" Type="http://schemas.openxmlformats.org/officeDocument/2006/relationships/customXml" Target="../ink/ink61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2.xml"/><Relationship Id="rId186" Type="http://schemas.openxmlformats.org/officeDocument/2006/relationships/image" Target="../media/image94.png"/><Relationship Id="rId211" Type="http://schemas.openxmlformats.org/officeDocument/2006/relationships/customXml" Target="../ink/ink105.xml"/><Relationship Id="rId232" Type="http://schemas.openxmlformats.org/officeDocument/2006/relationships/image" Target="../media/image117.png"/><Relationship Id="rId253" Type="http://schemas.openxmlformats.org/officeDocument/2006/relationships/customXml" Target="../ink/ink126.xml"/><Relationship Id="rId274" Type="http://schemas.openxmlformats.org/officeDocument/2006/relationships/image" Target="../media/image138.png"/><Relationship Id="rId27" Type="http://schemas.openxmlformats.org/officeDocument/2006/relationships/customXml" Target="../ink/ink13.xml"/><Relationship Id="rId48" Type="http://schemas.openxmlformats.org/officeDocument/2006/relationships/image" Target="../media/image25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55" Type="http://schemas.openxmlformats.org/officeDocument/2006/relationships/customXml" Target="../ink/ink77.xml"/><Relationship Id="rId176" Type="http://schemas.openxmlformats.org/officeDocument/2006/relationships/image" Target="../media/image89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2.png"/><Relationship Id="rId243" Type="http://schemas.openxmlformats.org/officeDocument/2006/relationships/customXml" Target="../ink/ink121.xml"/><Relationship Id="rId264" Type="http://schemas.openxmlformats.org/officeDocument/2006/relationships/image" Target="../media/image133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20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3.png"/><Relationship Id="rId70" Type="http://schemas.openxmlformats.org/officeDocument/2006/relationships/image" Target="../media/image36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4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7.png"/><Relationship Id="rId233" Type="http://schemas.openxmlformats.org/officeDocument/2006/relationships/customXml" Target="../ink/ink116.xml"/><Relationship Id="rId254" Type="http://schemas.openxmlformats.org/officeDocument/2006/relationships/image" Target="../media/image128.png"/><Relationship Id="rId28" Type="http://schemas.openxmlformats.org/officeDocument/2006/relationships/image" Target="../media/image15.png"/><Relationship Id="rId49" Type="http://schemas.openxmlformats.org/officeDocument/2006/relationships/customXml" Target="../ink/ink24.xml"/><Relationship Id="rId114" Type="http://schemas.openxmlformats.org/officeDocument/2006/relationships/image" Target="../media/image58.png"/><Relationship Id="rId275" Type="http://schemas.openxmlformats.org/officeDocument/2006/relationships/customXml" Target="../ink/ink137.xml"/><Relationship Id="rId60" Type="http://schemas.openxmlformats.org/officeDocument/2006/relationships/image" Target="../media/image31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9.png"/><Relationship Id="rId177" Type="http://schemas.openxmlformats.org/officeDocument/2006/relationships/customXml" Target="../ink/ink88.xml"/><Relationship Id="rId198" Type="http://schemas.openxmlformats.org/officeDocument/2006/relationships/image" Target="../media/image100.png"/><Relationship Id="rId202" Type="http://schemas.openxmlformats.org/officeDocument/2006/relationships/image" Target="../media/image102.png"/><Relationship Id="rId223" Type="http://schemas.openxmlformats.org/officeDocument/2006/relationships/customXml" Target="../ink/ink111.xml"/><Relationship Id="rId24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customXml" Target="../ink/ink148.xml"/><Relationship Id="rId18" Type="http://schemas.openxmlformats.org/officeDocument/2006/relationships/image" Target="../media/image152.png"/><Relationship Id="rId3" Type="http://schemas.openxmlformats.org/officeDocument/2006/relationships/customXml" Target="../ink/ink143.xml"/><Relationship Id="rId21" Type="http://schemas.openxmlformats.org/officeDocument/2006/relationships/customXml" Target="../ink/ink152.xml"/><Relationship Id="rId7" Type="http://schemas.openxmlformats.org/officeDocument/2006/relationships/customXml" Target="../ink/ink145.xml"/><Relationship Id="rId12" Type="http://schemas.openxmlformats.org/officeDocument/2006/relationships/image" Target="../media/image149.png"/><Relationship Id="rId17" Type="http://schemas.openxmlformats.org/officeDocument/2006/relationships/customXml" Target="../ink/ink150.xml"/><Relationship Id="rId2" Type="http://schemas.openxmlformats.org/officeDocument/2006/relationships/image" Target="../media/image145.png"/><Relationship Id="rId16" Type="http://schemas.openxmlformats.org/officeDocument/2006/relationships/image" Target="../media/image151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customXml" Target="../ink/ink147.xml"/><Relationship Id="rId5" Type="http://schemas.openxmlformats.org/officeDocument/2006/relationships/customXml" Target="../ink/ink144.xml"/><Relationship Id="rId15" Type="http://schemas.openxmlformats.org/officeDocument/2006/relationships/customXml" Target="../ink/ink149.xml"/><Relationship Id="rId10" Type="http://schemas.openxmlformats.org/officeDocument/2006/relationships/image" Target="../media/image31.png"/><Relationship Id="rId19" Type="http://schemas.openxmlformats.org/officeDocument/2006/relationships/customXml" Target="../ink/ink151.xml"/><Relationship Id="rId4" Type="http://schemas.openxmlformats.org/officeDocument/2006/relationships/image" Target="../media/image146.png"/><Relationship Id="rId9" Type="http://schemas.openxmlformats.org/officeDocument/2006/relationships/customXml" Target="../ink/ink146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0.xml"/><Relationship Id="rId299" Type="http://schemas.openxmlformats.org/officeDocument/2006/relationships/customXml" Target="../ink/ink301.xml"/><Relationship Id="rId303" Type="http://schemas.openxmlformats.org/officeDocument/2006/relationships/customXml" Target="../ink/ink303.xml"/><Relationship Id="rId21" Type="http://schemas.openxmlformats.org/officeDocument/2006/relationships/customXml" Target="../ink/ink162.xml"/><Relationship Id="rId42" Type="http://schemas.openxmlformats.org/officeDocument/2006/relationships/image" Target="../media/image175.png"/><Relationship Id="rId63" Type="http://schemas.openxmlformats.org/officeDocument/2006/relationships/customXml" Target="../ink/ink183.xml"/><Relationship Id="rId84" Type="http://schemas.openxmlformats.org/officeDocument/2006/relationships/image" Target="../media/image196.png"/><Relationship Id="rId138" Type="http://schemas.openxmlformats.org/officeDocument/2006/relationships/image" Target="../media/image223.png"/><Relationship Id="rId159" Type="http://schemas.openxmlformats.org/officeDocument/2006/relationships/customXml" Target="../ink/ink231.xml"/><Relationship Id="rId324" Type="http://schemas.openxmlformats.org/officeDocument/2006/relationships/image" Target="../media/image316.png"/><Relationship Id="rId345" Type="http://schemas.openxmlformats.org/officeDocument/2006/relationships/customXml" Target="../ink/ink324.xml"/><Relationship Id="rId170" Type="http://schemas.openxmlformats.org/officeDocument/2006/relationships/image" Target="../media/image239.png"/><Relationship Id="rId191" Type="http://schemas.openxmlformats.org/officeDocument/2006/relationships/customXml" Target="../ink/ink247.xml"/><Relationship Id="rId205" Type="http://schemas.openxmlformats.org/officeDocument/2006/relationships/customXml" Target="../ink/ink254.xml"/><Relationship Id="rId226" Type="http://schemas.openxmlformats.org/officeDocument/2006/relationships/image" Target="../media/image267.png"/><Relationship Id="rId247" Type="http://schemas.openxmlformats.org/officeDocument/2006/relationships/customXml" Target="../ink/ink275.xml"/><Relationship Id="rId107" Type="http://schemas.openxmlformats.org/officeDocument/2006/relationships/customXml" Target="../ink/ink205.xml"/><Relationship Id="rId268" Type="http://schemas.openxmlformats.org/officeDocument/2006/relationships/image" Target="../media/image288.png"/><Relationship Id="rId289" Type="http://schemas.openxmlformats.org/officeDocument/2006/relationships/customXml" Target="../ink/ink296.xml"/><Relationship Id="rId11" Type="http://schemas.openxmlformats.org/officeDocument/2006/relationships/customXml" Target="../ink/ink157.xml"/><Relationship Id="rId32" Type="http://schemas.openxmlformats.org/officeDocument/2006/relationships/image" Target="../media/image170.png"/><Relationship Id="rId53" Type="http://schemas.openxmlformats.org/officeDocument/2006/relationships/customXml" Target="../ink/ink178.xml"/><Relationship Id="rId74" Type="http://schemas.openxmlformats.org/officeDocument/2006/relationships/image" Target="../media/image191.png"/><Relationship Id="rId128" Type="http://schemas.openxmlformats.org/officeDocument/2006/relationships/image" Target="../media/image218.png"/><Relationship Id="rId149" Type="http://schemas.openxmlformats.org/officeDocument/2006/relationships/customXml" Target="../ink/ink226.xml"/><Relationship Id="rId314" Type="http://schemas.openxmlformats.org/officeDocument/2006/relationships/image" Target="../media/image311.png"/><Relationship Id="rId335" Type="http://schemas.openxmlformats.org/officeDocument/2006/relationships/customXml" Target="../ink/ink319.xml"/><Relationship Id="rId5" Type="http://schemas.openxmlformats.org/officeDocument/2006/relationships/customXml" Target="../ink/ink154.xml"/><Relationship Id="rId95" Type="http://schemas.openxmlformats.org/officeDocument/2006/relationships/customXml" Target="../ink/ink199.xml"/><Relationship Id="rId160" Type="http://schemas.openxmlformats.org/officeDocument/2006/relationships/image" Target="../media/image234.png"/><Relationship Id="rId181" Type="http://schemas.openxmlformats.org/officeDocument/2006/relationships/customXml" Target="../ink/ink242.xml"/><Relationship Id="rId216" Type="http://schemas.openxmlformats.org/officeDocument/2006/relationships/image" Target="../media/image262.png"/><Relationship Id="rId237" Type="http://schemas.openxmlformats.org/officeDocument/2006/relationships/customXml" Target="../ink/ink270.xml"/><Relationship Id="rId258" Type="http://schemas.openxmlformats.org/officeDocument/2006/relationships/image" Target="../media/image283.png"/><Relationship Id="rId279" Type="http://schemas.openxmlformats.org/officeDocument/2006/relationships/customXml" Target="../ink/ink291.xml"/><Relationship Id="rId22" Type="http://schemas.openxmlformats.org/officeDocument/2006/relationships/image" Target="../media/image165.png"/><Relationship Id="rId43" Type="http://schemas.openxmlformats.org/officeDocument/2006/relationships/customXml" Target="../ink/ink173.xml"/><Relationship Id="rId64" Type="http://schemas.openxmlformats.org/officeDocument/2006/relationships/image" Target="../media/image186.png"/><Relationship Id="rId118" Type="http://schemas.openxmlformats.org/officeDocument/2006/relationships/image" Target="../media/image213.png"/><Relationship Id="rId139" Type="http://schemas.openxmlformats.org/officeDocument/2006/relationships/customXml" Target="../ink/ink221.xml"/><Relationship Id="rId290" Type="http://schemas.openxmlformats.org/officeDocument/2006/relationships/image" Target="../media/image299.png"/><Relationship Id="rId304" Type="http://schemas.openxmlformats.org/officeDocument/2006/relationships/image" Target="../media/image306.png"/><Relationship Id="rId325" Type="http://schemas.openxmlformats.org/officeDocument/2006/relationships/customXml" Target="../ink/ink314.xml"/><Relationship Id="rId346" Type="http://schemas.openxmlformats.org/officeDocument/2006/relationships/image" Target="../media/image327.png"/><Relationship Id="rId85" Type="http://schemas.openxmlformats.org/officeDocument/2006/relationships/customXml" Target="../ink/ink194.xml"/><Relationship Id="rId150" Type="http://schemas.openxmlformats.org/officeDocument/2006/relationships/image" Target="../media/image229.png"/><Relationship Id="rId171" Type="http://schemas.openxmlformats.org/officeDocument/2006/relationships/customXml" Target="../ink/ink237.xml"/><Relationship Id="rId192" Type="http://schemas.openxmlformats.org/officeDocument/2006/relationships/image" Target="../media/image250.png"/><Relationship Id="rId206" Type="http://schemas.openxmlformats.org/officeDocument/2006/relationships/image" Target="../media/image257.png"/><Relationship Id="rId227" Type="http://schemas.openxmlformats.org/officeDocument/2006/relationships/customXml" Target="../ink/ink265.xml"/><Relationship Id="rId248" Type="http://schemas.openxmlformats.org/officeDocument/2006/relationships/image" Target="../media/image278.png"/><Relationship Id="rId269" Type="http://schemas.openxmlformats.org/officeDocument/2006/relationships/customXml" Target="../ink/ink286.xml"/><Relationship Id="rId12" Type="http://schemas.openxmlformats.org/officeDocument/2006/relationships/image" Target="../media/image160.png"/><Relationship Id="rId33" Type="http://schemas.openxmlformats.org/officeDocument/2006/relationships/customXml" Target="../ink/ink168.xml"/><Relationship Id="rId108" Type="http://schemas.openxmlformats.org/officeDocument/2006/relationships/image" Target="../media/image208.png"/><Relationship Id="rId129" Type="http://schemas.openxmlformats.org/officeDocument/2006/relationships/customXml" Target="../ink/ink216.xml"/><Relationship Id="rId280" Type="http://schemas.openxmlformats.org/officeDocument/2006/relationships/image" Target="../media/image294.png"/><Relationship Id="rId315" Type="http://schemas.openxmlformats.org/officeDocument/2006/relationships/customXml" Target="../ink/ink309.xml"/><Relationship Id="rId336" Type="http://schemas.openxmlformats.org/officeDocument/2006/relationships/image" Target="../media/image322.png"/><Relationship Id="rId54" Type="http://schemas.openxmlformats.org/officeDocument/2006/relationships/image" Target="../media/image181.png"/><Relationship Id="rId75" Type="http://schemas.openxmlformats.org/officeDocument/2006/relationships/customXml" Target="../ink/ink189.xml"/><Relationship Id="rId96" Type="http://schemas.openxmlformats.org/officeDocument/2006/relationships/image" Target="../media/image202.png"/><Relationship Id="rId140" Type="http://schemas.openxmlformats.org/officeDocument/2006/relationships/image" Target="../media/image224.png"/><Relationship Id="rId161" Type="http://schemas.openxmlformats.org/officeDocument/2006/relationships/customXml" Target="../ink/ink232.xml"/><Relationship Id="rId182" Type="http://schemas.openxmlformats.org/officeDocument/2006/relationships/image" Target="../media/image245.png"/><Relationship Id="rId217" Type="http://schemas.openxmlformats.org/officeDocument/2006/relationships/customXml" Target="../ink/ink260.xml"/><Relationship Id="rId6" Type="http://schemas.openxmlformats.org/officeDocument/2006/relationships/image" Target="../media/image157.png"/><Relationship Id="rId238" Type="http://schemas.openxmlformats.org/officeDocument/2006/relationships/image" Target="../media/image273.png"/><Relationship Id="rId259" Type="http://schemas.openxmlformats.org/officeDocument/2006/relationships/customXml" Target="../ink/ink281.xml"/><Relationship Id="rId23" Type="http://schemas.openxmlformats.org/officeDocument/2006/relationships/customXml" Target="../ink/ink163.xml"/><Relationship Id="rId119" Type="http://schemas.openxmlformats.org/officeDocument/2006/relationships/customXml" Target="../ink/ink211.xml"/><Relationship Id="rId270" Type="http://schemas.openxmlformats.org/officeDocument/2006/relationships/image" Target="../media/image289.png"/><Relationship Id="rId291" Type="http://schemas.openxmlformats.org/officeDocument/2006/relationships/customXml" Target="../ink/ink297.xml"/><Relationship Id="rId305" Type="http://schemas.openxmlformats.org/officeDocument/2006/relationships/customXml" Target="../ink/ink304.xml"/><Relationship Id="rId326" Type="http://schemas.openxmlformats.org/officeDocument/2006/relationships/image" Target="../media/image317.png"/><Relationship Id="rId347" Type="http://schemas.openxmlformats.org/officeDocument/2006/relationships/customXml" Target="../ink/ink325.xml"/><Relationship Id="rId44" Type="http://schemas.openxmlformats.org/officeDocument/2006/relationships/image" Target="../media/image176.png"/><Relationship Id="rId65" Type="http://schemas.openxmlformats.org/officeDocument/2006/relationships/customXml" Target="../ink/ink184.xml"/><Relationship Id="rId86" Type="http://schemas.openxmlformats.org/officeDocument/2006/relationships/image" Target="../media/image197.png"/><Relationship Id="rId130" Type="http://schemas.openxmlformats.org/officeDocument/2006/relationships/image" Target="../media/image219.png"/><Relationship Id="rId151" Type="http://schemas.openxmlformats.org/officeDocument/2006/relationships/customXml" Target="../ink/ink227.xml"/><Relationship Id="rId172" Type="http://schemas.openxmlformats.org/officeDocument/2006/relationships/image" Target="../media/image240.png"/><Relationship Id="rId193" Type="http://schemas.openxmlformats.org/officeDocument/2006/relationships/customXml" Target="../ink/ink248.xml"/><Relationship Id="rId207" Type="http://schemas.openxmlformats.org/officeDocument/2006/relationships/customXml" Target="../ink/ink255.xml"/><Relationship Id="rId228" Type="http://schemas.openxmlformats.org/officeDocument/2006/relationships/image" Target="../media/image268.png"/><Relationship Id="rId249" Type="http://schemas.openxmlformats.org/officeDocument/2006/relationships/customXml" Target="../ink/ink276.xml"/><Relationship Id="rId13" Type="http://schemas.openxmlformats.org/officeDocument/2006/relationships/customXml" Target="../ink/ink158.xml"/><Relationship Id="rId109" Type="http://schemas.openxmlformats.org/officeDocument/2006/relationships/customXml" Target="../ink/ink206.xml"/><Relationship Id="rId260" Type="http://schemas.openxmlformats.org/officeDocument/2006/relationships/image" Target="../media/image284.png"/><Relationship Id="rId281" Type="http://schemas.openxmlformats.org/officeDocument/2006/relationships/customXml" Target="../ink/ink292.xml"/><Relationship Id="rId316" Type="http://schemas.openxmlformats.org/officeDocument/2006/relationships/image" Target="../media/image312.png"/><Relationship Id="rId337" Type="http://schemas.openxmlformats.org/officeDocument/2006/relationships/customXml" Target="../ink/ink320.xml"/><Relationship Id="rId34" Type="http://schemas.openxmlformats.org/officeDocument/2006/relationships/image" Target="../media/image171.png"/><Relationship Id="rId55" Type="http://schemas.openxmlformats.org/officeDocument/2006/relationships/customXml" Target="../ink/ink179.xml"/><Relationship Id="rId76" Type="http://schemas.openxmlformats.org/officeDocument/2006/relationships/image" Target="../media/image192.png"/><Relationship Id="rId97" Type="http://schemas.openxmlformats.org/officeDocument/2006/relationships/customXml" Target="../ink/ink200.xml"/><Relationship Id="rId120" Type="http://schemas.openxmlformats.org/officeDocument/2006/relationships/image" Target="../media/image214.png"/><Relationship Id="rId141" Type="http://schemas.openxmlformats.org/officeDocument/2006/relationships/customXml" Target="../ink/ink222.xml"/><Relationship Id="rId7" Type="http://schemas.openxmlformats.org/officeDocument/2006/relationships/customXml" Target="../ink/ink155.xml"/><Relationship Id="rId162" Type="http://schemas.openxmlformats.org/officeDocument/2006/relationships/image" Target="../media/image235.png"/><Relationship Id="rId183" Type="http://schemas.openxmlformats.org/officeDocument/2006/relationships/customXml" Target="../ink/ink243.xml"/><Relationship Id="rId218" Type="http://schemas.openxmlformats.org/officeDocument/2006/relationships/image" Target="../media/image263.png"/><Relationship Id="rId239" Type="http://schemas.openxmlformats.org/officeDocument/2006/relationships/customXml" Target="../ink/ink271.xml"/><Relationship Id="rId250" Type="http://schemas.openxmlformats.org/officeDocument/2006/relationships/image" Target="../media/image279.png"/><Relationship Id="rId271" Type="http://schemas.openxmlformats.org/officeDocument/2006/relationships/customXml" Target="../ink/ink287.xml"/><Relationship Id="rId292" Type="http://schemas.openxmlformats.org/officeDocument/2006/relationships/image" Target="../media/image300.png"/><Relationship Id="rId306" Type="http://schemas.openxmlformats.org/officeDocument/2006/relationships/image" Target="../media/image307.png"/><Relationship Id="rId24" Type="http://schemas.openxmlformats.org/officeDocument/2006/relationships/image" Target="../media/image166.png"/><Relationship Id="rId45" Type="http://schemas.openxmlformats.org/officeDocument/2006/relationships/customXml" Target="../ink/ink174.xml"/><Relationship Id="rId66" Type="http://schemas.openxmlformats.org/officeDocument/2006/relationships/image" Target="../media/image187.png"/><Relationship Id="rId87" Type="http://schemas.openxmlformats.org/officeDocument/2006/relationships/customXml" Target="../ink/ink195.xml"/><Relationship Id="rId110" Type="http://schemas.openxmlformats.org/officeDocument/2006/relationships/image" Target="../media/image209.png"/><Relationship Id="rId131" Type="http://schemas.openxmlformats.org/officeDocument/2006/relationships/customXml" Target="../ink/ink217.xml"/><Relationship Id="rId327" Type="http://schemas.openxmlformats.org/officeDocument/2006/relationships/customXml" Target="../ink/ink315.xml"/><Relationship Id="rId348" Type="http://schemas.openxmlformats.org/officeDocument/2006/relationships/image" Target="../media/image328.png"/><Relationship Id="rId152" Type="http://schemas.openxmlformats.org/officeDocument/2006/relationships/image" Target="../media/image230.png"/><Relationship Id="rId173" Type="http://schemas.openxmlformats.org/officeDocument/2006/relationships/customXml" Target="../ink/ink238.xml"/><Relationship Id="rId194" Type="http://schemas.openxmlformats.org/officeDocument/2006/relationships/image" Target="../media/image251.png"/><Relationship Id="rId208" Type="http://schemas.openxmlformats.org/officeDocument/2006/relationships/image" Target="../media/image258.png"/><Relationship Id="rId229" Type="http://schemas.openxmlformats.org/officeDocument/2006/relationships/customXml" Target="../ink/ink266.xml"/><Relationship Id="rId240" Type="http://schemas.openxmlformats.org/officeDocument/2006/relationships/image" Target="../media/image274.png"/><Relationship Id="rId261" Type="http://schemas.openxmlformats.org/officeDocument/2006/relationships/customXml" Target="../ink/ink282.xml"/><Relationship Id="rId14" Type="http://schemas.openxmlformats.org/officeDocument/2006/relationships/image" Target="../media/image161.png"/><Relationship Id="rId35" Type="http://schemas.openxmlformats.org/officeDocument/2006/relationships/customXml" Target="../ink/ink169.xml"/><Relationship Id="rId56" Type="http://schemas.openxmlformats.org/officeDocument/2006/relationships/image" Target="../media/image182.png"/><Relationship Id="rId77" Type="http://schemas.openxmlformats.org/officeDocument/2006/relationships/customXml" Target="../ink/ink190.xml"/><Relationship Id="rId100" Type="http://schemas.openxmlformats.org/officeDocument/2006/relationships/image" Target="../media/image204.png"/><Relationship Id="rId282" Type="http://schemas.openxmlformats.org/officeDocument/2006/relationships/image" Target="../media/image295.png"/><Relationship Id="rId317" Type="http://schemas.openxmlformats.org/officeDocument/2006/relationships/customXml" Target="../ink/ink310.xml"/><Relationship Id="rId338" Type="http://schemas.openxmlformats.org/officeDocument/2006/relationships/image" Target="../media/image323.png"/><Relationship Id="rId8" Type="http://schemas.openxmlformats.org/officeDocument/2006/relationships/image" Target="../media/image158.png"/><Relationship Id="rId98" Type="http://schemas.openxmlformats.org/officeDocument/2006/relationships/image" Target="../media/image203.png"/><Relationship Id="rId121" Type="http://schemas.openxmlformats.org/officeDocument/2006/relationships/customXml" Target="../ink/ink212.xml"/><Relationship Id="rId142" Type="http://schemas.openxmlformats.org/officeDocument/2006/relationships/image" Target="../media/image225.png"/><Relationship Id="rId163" Type="http://schemas.openxmlformats.org/officeDocument/2006/relationships/customXml" Target="../ink/ink233.xml"/><Relationship Id="rId184" Type="http://schemas.openxmlformats.org/officeDocument/2006/relationships/image" Target="../media/image246.png"/><Relationship Id="rId219" Type="http://schemas.openxmlformats.org/officeDocument/2006/relationships/customXml" Target="../ink/ink261.xml"/><Relationship Id="rId230" Type="http://schemas.openxmlformats.org/officeDocument/2006/relationships/image" Target="../media/image269.png"/><Relationship Id="rId251" Type="http://schemas.openxmlformats.org/officeDocument/2006/relationships/customXml" Target="../ink/ink277.xml"/><Relationship Id="rId25" Type="http://schemas.openxmlformats.org/officeDocument/2006/relationships/customXml" Target="../ink/ink164.xml"/><Relationship Id="rId46" Type="http://schemas.openxmlformats.org/officeDocument/2006/relationships/image" Target="../media/image177.png"/><Relationship Id="rId67" Type="http://schemas.openxmlformats.org/officeDocument/2006/relationships/customXml" Target="../ink/ink185.xml"/><Relationship Id="rId272" Type="http://schemas.openxmlformats.org/officeDocument/2006/relationships/image" Target="../media/image290.png"/><Relationship Id="rId293" Type="http://schemas.openxmlformats.org/officeDocument/2006/relationships/customXml" Target="../ink/ink298.xml"/><Relationship Id="rId307" Type="http://schemas.openxmlformats.org/officeDocument/2006/relationships/customXml" Target="../ink/ink305.xml"/><Relationship Id="rId328" Type="http://schemas.openxmlformats.org/officeDocument/2006/relationships/image" Target="../media/image318.png"/><Relationship Id="rId349" Type="http://schemas.openxmlformats.org/officeDocument/2006/relationships/customXml" Target="../ink/ink326.xml"/><Relationship Id="rId20" Type="http://schemas.openxmlformats.org/officeDocument/2006/relationships/image" Target="../media/image164.png"/><Relationship Id="rId41" Type="http://schemas.openxmlformats.org/officeDocument/2006/relationships/customXml" Target="../ink/ink172.xml"/><Relationship Id="rId62" Type="http://schemas.openxmlformats.org/officeDocument/2006/relationships/image" Target="../media/image185.png"/><Relationship Id="rId83" Type="http://schemas.openxmlformats.org/officeDocument/2006/relationships/customXml" Target="../ink/ink193.xml"/><Relationship Id="rId88" Type="http://schemas.openxmlformats.org/officeDocument/2006/relationships/image" Target="../media/image198.png"/><Relationship Id="rId111" Type="http://schemas.openxmlformats.org/officeDocument/2006/relationships/customXml" Target="../ink/ink207.xml"/><Relationship Id="rId132" Type="http://schemas.openxmlformats.org/officeDocument/2006/relationships/image" Target="../media/image220.png"/><Relationship Id="rId153" Type="http://schemas.openxmlformats.org/officeDocument/2006/relationships/customXml" Target="../ink/ink228.xml"/><Relationship Id="rId174" Type="http://schemas.openxmlformats.org/officeDocument/2006/relationships/image" Target="../media/image241.png"/><Relationship Id="rId179" Type="http://schemas.openxmlformats.org/officeDocument/2006/relationships/customXml" Target="../ink/ink241.xml"/><Relationship Id="rId195" Type="http://schemas.openxmlformats.org/officeDocument/2006/relationships/customXml" Target="../ink/ink249.xml"/><Relationship Id="rId209" Type="http://schemas.openxmlformats.org/officeDocument/2006/relationships/customXml" Target="../ink/ink256.xml"/><Relationship Id="rId190" Type="http://schemas.openxmlformats.org/officeDocument/2006/relationships/image" Target="../media/image249.png"/><Relationship Id="rId204" Type="http://schemas.openxmlformats.org/officeDocument/2006/relationships/image" Target="../media/image256.png"/><Relationship Id="rId220" Type="http://schemas.openxmlformats.org/officeDocument/2006/relationships/image" Target="../media/image264.png"/><Relationship Id="rId225" Type="http://schemas.openxmlformats.org/officeDocument/2006/relationships/customXml" Target="../ink/ink264.xml"/><Relationship Id="rId241" Type="http://schemas.openxmlformats.org/officeDocument/2006/relationships/customXml" Target="../ink/ink272.xml"/><Relationship Id="rId246" Type="http://schemas.openxmlformats.org/officeDocument/2006/relationships/image" Target="../media/image277.png"/><Relationship Id="rId267" Type="http://schemas.openxmlformats.org/officeDocument/2006/relationships/customXml" Target="../ink/ink285.xml"/><Relationship Id="rId288" Type="http://schemas.openxmlformats.org/officeDocument/2006/relationships/image" Target="../media/image298.png"/><Relationship Id="rId15" Type="http://schemas.openxmlformats.org/officeDocument/2006/relationships/customXml" Target="../ink/ink159.xml"/><Relationship Id="rId36" Type="http://schemas.openxmlformats.org/officeDocument/2006/relationships/image" Target="../media/image172.png"/><Relationship Id="rId57" Type="http://schemas.openxmlformats.org/officeDocument/2006/relationships/customXml" Target="../ink/ink180.xml"/><Relationship Id="rId106" Type="http://schemas.openxmlformats.org/officeDocument/2006/relationships/image" Target="../media/image207.png"/><Relationship Id="rId127" Type="http://schemas.openxmlformats.org/officeDocument/2006/relationships/customXml" Target="../ink/ink215.xml"/><Relationship Id="rId262" Type="http://schemas.openxmlformats.org/officeDocument/2006/relationships/image" Target="../media/image285.png"/><Relationship Id="rId283" Type="http://schemas.openxmlformats.org/officeDocument/2006/relationships/customXml" Target="../ink/ink293.xml"/><Relationship Id="rId313" Type="http://schemas.openxmlformats.org/officeDocument/2006/relationships/customXml" Target="../ink/ink308.xml"/><Relationship Id="rId318" Type="http://schemas.openxmlformats.org/officeDocument/2006/relationships/image" Target="../media/image313.png"/><Relationship Id="rId339" Type="http://schemas.openxmlformats.org/officeDocument/2006/relationships/customXml" Target="../ink/ink321.xml"/><Relationship Id="rId10" Type="http://schemas.openxmlformats.org/officeDocument/2006/relationships/image" Target="../media/image159.png"/><Relationship Id="rId31" Type="http://schemas.openxmlformats.org/officeDocument/2006/relationships/customXml" Target="../ink/ink167.xml"/><Relationship Id="rId52" Type="http://schemas.openxmlformats.org/officeDocument/2006/relationships/image" Target="../media/image180.png"/><Relationship Id="rId73" Type="http://schemas.openxmlformats.org/officeDocument/2006/relationships/customXml" Target="../ink/ink188.xml"/><Relationship Id="rId78" Type="http://schemas.openxmlformats.org/officeDocument/2006/relationships/image" Target="../media/image193.png"/><Relationship Id="rId94" Type="http://schemas.openxmlformats.org/officeDocument/2006/relationships/image" Target="../media/image201.png"/><Relationship Id="rId99" Type="http://schemas.openxmlformats.org/officeDocument/2006/relationships/customXml" Target="../ink/ink201.xml"/><Relationship Id="rId101" Type="http://schemas.openxmlformats.org/officeDocument/2006/relationships/customXml" Target="../ink/ink202.xml"/><Relationship Id="rId122" Type="http://schemas.openxmlformats.org/officeDocument/2006/relationships/image" Target="../media/image215.png"/><Relationship Id="rId143" Type="http://schemas.openxmlformats.org/officeDocument/2006/relationships/customXml" Target="../ink/ink223.xml"/><Relationship Id="rId148" Type="http://schemas.openxmlformats.org/officeDocument/2006/relationships/image" Target="../media/image228.png"/><Relationship Id="rId164" Type="http://schemas.openxmlformats.org/officeDocument/2006/relationships/image" Target="../media/image236.png"/><Relationship Id="rId169" Type="http://schemas.openxmlformats.org/officeDocument/2006/relationships/customXml" Target="../ink/ink236.xml"/><Relationship Id="rId185" Type="http://schemas.openxmlformats.org/officeDocument/2006/relationships/customXml" Target="../ink/ink244.xml"/><Relationship Id="rId334" Type="http://schemas.openxmlformats.org/officeDocument/2006/relationships/image" Target="../media/image321.png"/><Relationship Id="rId350" Type="http://schemas.openxmlformats.org/officeDocument/2006/relationships/image" Target="../media/image329.png"/><Relationship Id="rId4" Type="http://schemas.openxmlformats.org/officeDocument/2006/relationships/image" Target="../media/image156.png"/><Relationship Id="rId9" Type="http://schemas.openxmlformats.org/officeDocument/2006/relationships/customXml" Target="../ink/ink156.xml"/><Relationship Id="rId180" Type="http://schemas.openxmlformats.org/officeDocument/2006/relationships/image" Target="../media/image244.png"/><Relationship Id="rId210" Type="http://schemas.openxmlformats.org/officeDocument/2006/relationships/image" Target="../media/image259.png"/><Relationship Id="rId215" Type="http://schemas.openxmlformats.org/officeDocument/2006/relationships/customXml" Target="../ink/ink259.xml"/><Relationship Id="rId236" Type="http://schemas.openxmlformats.org/officeDocument/2006/relationships/image" Target="../media/image272.png"/><Relationship Id="rId257" Type="http://schemas.openxmlformats.org/officeDocument/2006/relationships/customXml" Target="../ink/ink280.xml"/><Relationship Id="rId278" Type="http://schemas.openxmlformats.org/officeDocument/2006/relationships/image" Target="../media/image293.png"/><Relationship Id="rId26" Type="http://schemas.openxmlformats.org/officeDocument/2006/relationships/image" Target="../media/image167.png"/><Relationship Id="rId231" Type="http://schemas.openxmlformats.org/officeDocument/2006/relationships/customXml" Target="../ink/ink267.xml"/><Relationship Id="rId252" Type="http://schemas.openxmlformats.org/officeDocument/2006/relationships/image" Target="../media/image280.png"/><Relationship Id="rId273" Type="http://schemas.openxmlformats.org/officeDocument/2006/relationships/customXml" Target="../ink/ink288.xml"/><Relationship Id="rId294" Type="http://schemas.openxmlformats.org/officeDocument/2006/relationships/image" Target="../media/image301.png"/><Relationship Id="rId308" Type="http://schemas.openxmlformats.org/officeDocument/2006/relationships/image" Target="../media/image308.png"/><Relationship Id="rId329" Type="http://schemas.openxmlformats.org/officeDocument/2006/relationships/customXml" Target="../ink/ink316.xml"/><Relationship Id="rId47" Type="http://schemas.openxmlformats.org/officeDocument/2006/relationships/customXml" Target="../ink/ink175.xml"/><Relationship Id="rId68" Type="http://schemas.openxmlformats.org/officeDocument/2006/relationships/image" Target="../media/image188.png"/><Relationship Id="rId89" Type="http://schemas.openxmlformats.org/officeDocument/2006/relationships/customXml" Target="../ink/ink196.xml"/><Relationship Id="rId112" Type="http://schemas.openxmlformats.org/officeDocument/2006/relationships/image" Target="../media/image210.png"/><Relationship Id="rId133" Type="http://schemas.openxmlformats.org/officeDocument/2006/relationships/customXml" Target="../ink/ink218.xml"/><Relationship Id="rId154" Type="http://schemas.openxmlformats.org/officeDocument/2006/relationships/image" Target="../media/image231.png"/><Relationship Id="rId175" Type="http://schemas.openxmlformats.org/officeDocument/2006/relationships/customXml" Target="../ink/ink239.xml"/><Relationship Id="rId340" Type="http://schemas.openxmlformats.org/officeDocument/2006/relationships/image" Target="../media/image324.png"/><Relationship Id="rId196" Type="http://schemas.openxmlformats.org/officeDocument/2006/relationships/image" Target="../media/image252.png"/><Relationship Id="rId200" Type="http://schemas.openxmlformats.org/officeDocument/2006/relationships/image" Target="../media/image254.png"/><Relationship Id="rId16" Type="http://schemas.openxmlformats.org/officeDocument/2006/relationships/image" Target="../media/image162.png"/><Relationship Id="rId221" Type="http://schemas.openxmlformats.org/officeDocument/2006/relationships/customXml" Target="../ink/ink262.xml"/><Relationship Id="rId242" Type="http://schemas.openxmlformats.org/officeDocument/2006/relationships/image" Target="../media/image275.png"/><Relationship Id="rId263" Type="http://schemas.openxmlformats.org/officeDocument/2006/relationships/customXml" Target="../ink/ink283.xml"/><Relationship Id="rId284" Type="http://schemas.openxmlformats.org/officeDocument/2006/relationships/image" Target="../media/image296.png"/><Relationship Id="rId319" Type="http://schemas.openxmlformats.org/officeDocument/2006/relationships/customXml" Target="../ink/ink311.xml"/><Relationship Id="rId37" Type="http://schemas.openxmlformats.org/officeDocument/2006/relationships/customXml" Target="../ink/ink170.xml"/><Relationship Id="rId58" Type="http://schemas.openxmlformats.org/officeDocument/2006/relationships/image" Target="../media/image183.png"/><Relationship Id="rId79" Type="http://schemas.openxmlformats.org/officeDocument/2006/relationships/customXml" Target="../ink/ink191.xml"/><Relationship Id="rId102" Type="http://schemas.openxmlformats.org/officeDocument/2006/relationships/image" Target="../media/image205.png"/><Relationship Id="rId123" Type="http://schemas.openxmlformats.org/officeDocument/2006/relationships/customXml" Target="../ink/ink213.xml"/><Relationship Id="rId144" Type="http://schemas.openxmlformats.org/officeDocument/2006/relationships/image" Target="../media/image226.png"/><Relationship Id="rId330" Type="http://schemas.openxmlformats.org/officeDocument/2006/relationships/image" Target="../media/image319.png"/><Relationship Id="rId90" Type="http://schemas.openxmlformats.org/officeDocument/2006/relationships/image" Target="../media/image199.png"/><Relationship Id="rId165" Type="http://schemas.openxmlformats.org/officeDocument/2006/relationships/customXml" Target="../ink/ink234.xml"/><Relationship Id="rId186" Type="http://schemas.openxmlformats.org/officeDocument/2006/relationships/image" Target="../media/image247.png"/><Relationship Id="rId351" Type="http://schemas.openxmlformats.org/officeDocument/2006/relationships/customXml" Target="../ink/ink327.xml"/><Relationship Id="rId211" Type="http://schemas.openxmlformats.org/officeDocument/2006/relationships/customXml" Target="../ink/ink257.xml"/><Relationship Id="rId232" Type="http://schemas.openxmlformats.org/officeDocument/2006/relationships/image" Target="../media/image270.png"/><Relationship Id="rId253" Type="http://schemas.openxmlformats.org/officeDocument/2006/relationships/customXml" Target="../ink/ink278.xml"/><Relationship Id="rId274" Type="http://schemas.openxmlformats.org/officeDocument/2006/relationships/image" Target="../media/image291.png"/><Relationship Id="rId295" Type="http://schemas.openxmlformats.org/officeDocument/2006/relationships/customXml" Target="../ink/ink299.xml"/><Relationship Id="rId309" Type="http://schemas.openxmlformats.org/officeDocument/2006/relationships/customXml" Target="../ink/ink306.xml"/><Relationship Id="rId27" Type="http://schemas.openxmlformats.org/officeDocument/2006/relationships/customXml" Target="../ink/ink165.xml"/><Relationship Id="rId48" Type="http://schemas.openxmlformats.org/officeDocument/2006/relationships/image" Target="../media/image178.png"/><Relationship Id="rId69" Type="http://schemas.openxmlformats.org/officeDocument/2006/relationships/customXml" Target="../ink/ink186.xml"/><Relationship Id="rId113" Type="http://schemas.openxmlformats.org/officeDocument/2006/relationships/customXml" Target="../ink/ink208.xml"/><Relationship Id="rId134" Type="http://schemas.openxmlformats.org/officeDocument/2006/relationships/image" Target="../media/image221.png"/><Relationship Id="rId320" Type="http://schemas.openxmlformats.org/officeDocument/2006/relationships/image" Target="../media/image314.png"/><Relationship Id="rId80" Type="http://schemas.openxmlformats.org/officeDocument/2006/relationships/image" Target="../media/image194.png"/><Relationship Id="rId155" Type="http://schemas.openxmlformats.org/officeDocument/2006/relationships/customXml" Target="../ink/ink229.xml"/><Relationship Id="rId176" Type="http://schemas.openxmlformats.org/officeDocument/2006/relationships/image" Target="../media/image242.png"/><Relationship Id="rId197" Type="http://schemas.openxmlformats.org/officeDocument/2006/relationships/customXml" Target="../ink/ink250.xml"/><Relationship Id="rId341" Type="http://schemas.openxmlformats.org/officeDocument/2006/relationships/customXml" Target="../ink/ink322.xml"/><Relationship Id="rId201" Type="http://schemas.openxmlformats.org/officeDocument/2006/relationships/customXml" Target="../ink/ink252.xml"/><Relationship Id="rId222" Type="http://schemas.openxmlformats.org/officeDocument/2006/relationships/image" Target="../media/image265.png"/><Relationship Id="rId243" Type="http://schemas.openxmlformats.org/officeDocument/2006/relationships/customXml" Target="../ink/ink273.xml"/><Relationship Id="rId264" Type="http://schemas.openxmlformats.org/officeDocument/2006/relationships/image" Target="../media/image286.png"/><Relationship Id="rId285" Type="http://schemas.openxmlformats.org/officeDocument/2006/relationships/customXml" Target="../ink/ink294.xml"/><Relationship Id="rId17" Type="http://schemas.openxmlformats.org/officeDocument/2006/relationships/customXml" Target="../ink/ink160.xml"/><Relationship Id="rId38" Type="http://schemas.openxmlformats.org/officeDocument/2006/relationships/image" Target="../media/image173.png"/><Relationship Id="rId59" Type="http://schemas.openxmlformats.org/officeDocument/2006/relationships/customXml" Target="../ink/ink181.xml"/><Relationship Id="rId103" Type="http://schemas.openxmlformats.org/officeDocument/2006/relationships/customXml" Target="../ink/ink203.xml"/><Relationship Id="rId124" Type="http://schemas.openxmlformats.org/officeDocument/2006/relationships/image" Target="../media/image216.png"/><Relationship Id="rId310" Type="http://schemas.openxmlformats.org/officeDocument/2006/relationships/image" Target="../media/image309.png"/><Relationship Id="rId70" Type="http://schemas.openxmlformats.org/officeDocument/2006/relationships/image" Target="../media/image189.png"/><Relationship Id="rId91" Type="http://schemas.openxmlformats.org/officeDocument/2006/relationships/customXml" Target="../ink/ink197.xml"/><Relationship Id="rId145" Type="http://schemas.openxmlformats.org/officeDocument/2006/relationships/customXml" Target="../ink/ink224.xml"/><Relationship Id="rId166" Type="http://schemas.openxmlformats.org/officeDocument/2006/relationships/image" Target="../media/image237.png"/><Relationship Id="rId187" Type="http://schemas.openxmlformats.org/officeDocument/2006/relationships/customXml" Target="../ink/ink245.xml"/><Relationship Id="rId331" Type="http://schemas.openxmlformats.org/officeDocument/2006/relationships/customXml" Target="../ink/ink317.xml"/><Relationship Id="rId35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60.png"/><Relationship Id="rId233" Type="http://schemas.openxmlformats.org/officeDocument/2006/relationships/customXml" Target="../ink/ink268.xml"/><Relationship Id="rId254" Type="http://schemas.openxmlformats.org/officeDocument/2006/relationships/image" Target="../media/image281.png"/><Relationship Id="rId28" Type="http://schemas.openxmlformats.org/officeDocument/2006/relationships/image" Target="../media/image168.png"/><Relationship Id="rId49" Type="http://schemas.openxmlformats.org/officeDocument/2006/relationships/customXml" Target="../ink/ink176.xml"/><Relationship Id="rId114" Type="http://schemas.openxmlformats.org/officeDocument/2006/relationships/image" Target="../media/image211.png"/><Relationship Id="rId275" Type="http://schemas.openxmlformats.org/officeDocument/2006/relationships/customXml" Target="../ink/ink289.xml"/><Relationship Id="rId296" Type="http://schemas.openxmlformats.org/officeDocument/2006/relationships/image" Target="../media/image302.png"/><Relationship Id="rId300" Type="http://schemas.openxmlformats.org/officeDocument/2006/relationships/image" Target="../media/image304.png"/><Relationship Id="rId60" Type="http://schemas.openxmlformats.org/officeDocument/2006/relationships/image" Target="../media/image184.png"/><Relationship Id="rId81" Type="http://schemas.openxmlformats.org/officeDocument/2006/relationships/customXml" Target="../ink/ink192.xml"/><Relationship Id="rId135" Type="http://schemas.openxmlformats.org/officeDocument/2006/relationships/customXml" Target="../ink/ink219.xml"/><Relationship Id="rId156" Type="http://schemas.openxmlformats.org/officeDocument/2006/relationships/image" Target="../media/image232.png"/><Relationship Id="rId177" Type="http://schemas.openxmlformats.org/officeDocument/2006/relationships/customXml" Target="../ink/ink240.xml"/><Relationship Id="rId198" Type="http://schemas.openxmlformats.org/officeDocument/2006/relationships/image" Target="../media/image253.png"/><Relationship Id="rId321" Type="http://schemas.openxmlformats.org/officeDocument/2006/relationships/customXml" Target="../ink/ink312.xml"/><Relationship Id="rId342" Type="http://schemas.openxmlformats.org/officeDocument/2006/relationships/image" Target="../media/image325.png"/><Relationship Id="rId202" Type="http://schemas.openxmlformats.org/officeDocument/2006/relationships/image" Target="../media/image255.png"/><Relationship Id="rId223" Type="http://schemas.openxmlformats.org/officeDocument/2006/relationships/customXml" Target="../ink/ink263.xml"/><Relationship Id="rId244" Type="http://schemas.openxmlformats.org/officeDocument/2006/relationships/image" Target="../media/image276.png"/><Relationship Id="rId18" Type="http://schemas.openxmlformats.org/officeDocument/2006/relationships/image" Target="../media/image163.png"/><Relationship Id="rId39" Type="http://schemas.openxmlformats.org/officeDocument/2006/relationships/customXml" Target="../ink/ink171.xml"/><Relationship Id="rId265" Type="http://schemas.openxmlformats.org/officeDocument/2006/relationships/customXml" Target="../ink/ink284.xml"/><Relationship Id="rId286" Type="http://schemas.openxmlformats.org/officeDocument/2006/relationships/image" Target="../media/image297.png"/><Relationship Id="rId50" Type="http://schemas.openxmlformats.org/officeDocument/2006/relationships/image" Target="../media/image179.png"/><Relationship Id="rId104" Type="http://schemas.openxmlformats.org/officeDocument/2006/relationships/image" Target="../media/image206.png"/><Relationship Id="rId125" Type="http://schemas.openxmlformats.org/officeDocument/2006/relationships/customXml" Target="../ink/ink214.xml"/><Relationship Id="rId146" Type="http://schemas.openxmlformats.org/officeDocument/2006/relationships/image" Target="../media/image227.png"/><Relationship Id="rId167" Type="http://schemas.openxmlformats.org/officeDocument/2006/relationships/customXml" Target="../ink/ink235.xml"/><Relationship Id="rId188" Type="http://schemas.openxmlformats.org/officeDocument/2006/relationships/image" Target="../media/image248.png"/><Relationship Id="rId311" Type="http://schemas.openxmlformats.org/officeDocument/2006/relationships/customXml" Target="../ink/ink307.xml"/><Relationship Id="rId332" Type="http://schemas.openxmlformats.org/officeDocument/2006/relationships/image" Target="../media/image320.png"/><Relationship Id="rId353" Type="http://schemas.openxmlformats.org/officeDocument/2006/relationships/customXml" Target="../ink/ink328.xml"/><Relationship Id="rId71" Type="http://schemas.openxmlformats.org/officeDocument/2006/relationships/customXml" Target="../ink/ink187.xml"/><Relationship Id="rId92" Type="http://schemas.openxmlformats.org/officeDocument/2006/relationships/image" Target="../media/image200.png"/><Relationship Id="rId213" Type="http://schemas.openxmlformats.org/officeDocument/2006/relationships/customXml" Target="../ink/ink258.xml"/><Relationship Id="rId234" Type="http://schemas.openxmlformats.org/officeDocument/2006/relationships/image" Target="../media/image271.png"/><Relationship Id="rId2" Type="http://schemas.openxmlformats.org/officeDocument/2006/relationships/image" Target="../media/image155.png"/><Relationship Id="rId29" Type="http://schemas.openxmlformats.org/officeDocument/2006/relationships/customXml" Target="../ink/ink166.xml"/><Relationship Id="rId255" Type="http://schemas.openxmlformats.org/officeDocument/2006/relationships/customXml" Target="../ink/ink279.xml"/><Relationship Id="rId276" Type="http://schemas.openxmlformats.org/officeDocument/2006/relationships/image" Target="../media/image292.png"/><Relationship Id="rId297" Type="http://schemas.openxmlformats.org/officeDocument/2006/relationships/customXml" Target="../ink/ink300.xml"/><Relationship Id="rId40" Type="http://schemas.openxmlformats.org/officeDocument/2006/relationships/image" Target="../media/image174.png"/><Relationship Id="rId115" Type="http://schemas.openxmlformats.org/officeDocument/2006/relationships/customXml" Target="../ink/ink209.xml"/><Relationship Id="rId136" Type="http://schemas.openxmlformats.org/officeDocument/2006/relationships/image" Target="../media/image222.png"/><Relationship Id="rId157" Type="http://schemas.openxmlformats.org/officeDocument/2006/relationships/customXml" Target="../ink/ink230.xml"/><Relationship Id="rId178" Type="http://schemas.openxmlformats.org/officeDocument/2006/relationships/image" Target="../media/image243.png"/><Relationship Id="rId301" Type="http://schemas.openxmlformats.org/officeDocument/2006/relationships/customXml" Target="../ink/ink302.xml"/><Relationship Id="rId322" Type="http://schemas.openxmlformats.org/officeDocument/2006/relationships/image" Target="../media/image315.png"/><Relationship Id="rId343" Type="http://schemas.openxmlformats.org/officeDocument/2006/relationships/customXml" Target="../ink/ink323.xml"/><Relationship Id="rId61" Type="http://schemas.openxmlformats.org/officeDocument/2006/relationships/customXml" Target="../ink/ink182.xml"/><Relationship Id="rId82" Type="http://schemas.openxmlformats.org/officeDocument/2006/relationships/image" Target="../media/image195.png"/><Relationship Id="rId199" Type="http://schemas.openxmlformats.org/officeDocument/2006/relationships/customXml" Target="../ink/ink251.xml"/><Relationship Id="rId203" Type="http://schemas.openxmlformats.org/officeDocument/2006/relationships/customXml" Target="../ink/ink253.xml"/><Relationship Id="rId19" Type="http://schemas.openxmlformats.org/officeDocument/2006/relationships/customXml" Target="../ink/ink161.xml"/><Relationship Id="rId224" Type="http://schemas.openxmlformats.org/officeDocument/2006/relationships/image" Target="../media/image266.png"/><Relationship Id="rId245" Type="http://schemas.openxmlformats.org/officeDocument/2006/relationships/customXml" Target="../ink/ink274.xml"/><Relationship Id="rId266" Type="http://schemas.openxmlformats.org/officeDocument/2006/relationships/image" Target="../media/image287.png"/><Relationship Id="rId287" Type="http://schemas.openxmlformats.org/officeDocument/2006/relationships/customXml" Target="../ink/ink295.xml"/><Relationship Id="rId30" Type="http://schemas.openxmlformats.org/officeDocument/2006/relationships/image" Target="../media/image169.png"/><Relationship Id="rId105" Type="http://schemas.openxmlformats.org/officeDocument/2006/relationships/customXml" Target="../ink/ink204.xml"/><Relationship Id="rId126" Type="http://schemas.openxmlformats.org/officeDocument/2006/relationships/image" Target="../media/image217.png"/><Relationship Id="rId147" Type="http://schemas.openxmlformats.org/officeDocument/2006/relationships/customXml" Target="../ink/ink225.xml"/><Relationship Id="rId168" Type="http://schemas.openxmlformats.org/officeDocument/2006/relationships/image" Target="../media/image238.png"/><Relationship Id="rId312" Type="http://schemas.openxmlformats.org/officeDocument/2006/relationships/image" Target="../media/image310.png"/><Relationship Id="rId333" Type="http://schemas.openxmlformats.org/officeDocument/2006/relationships/customXml" Target="../ink/ink318.xml"/><Relationship Id="rId354" Type="http://schemas.openxmlformats.org/officeDocument/2006/relationships/image" Target="../media/image331.png"/><Relationship Id="rId51" Type="http://schemas.openxmlformats.org/officeDocument/2006/relationships/customXml" Target="../ink/ink177.xml"/><Relationship Id="rId72" Type="http://schemas.openxmlformats.org/officeDocument/2006/relationships/image" Target="../media/image190.png"/><Relationship Id="rId93" Type="http://schemas.openxmlformats.org/officeDocument/2006/relationships/customXml" Target="../ink/ink198.xml"/><Relationship Id="rId189" Type="http://schemas.openxmlformats.org/officeDocument/2006/relationships/customXml" Target="../ink/ink246.xml"/><Relationship Id="rId3" Type="http://schemas.openxmlformats.org/officeDocument/2006/relationships/customXml" Target="../ink/ink153.xml"/><Relationship Id="rId214" Type="http://schemas.openxmlformats.org/officeDocument/2006/relationships/image" Target="../media/image261.png"/><Relationship Id="rId235" Type="http://schemas.openxmlformats.org/officeDocument/2006/relationships/customXml" Target="../ink/ink269.xml"/><Relationship Id="rId256" Type="http://schemas.openxmlformats.org/officeDocument/2006/relationships/image" Target="../media/image282.png"/><Relationship Id="rId277" Type="http://schemas.openxmlformats.org/officeDocument/2006/relationships/customXml" Target="../ink/ink290.xml"/><Relationship Id="rId298" Type="http://schemas.openxmlformats.org/officeDocument/2006/relationships/image" Target="../media/image303.png"/><Relationship Id="rId116" Type="http://schemas.openxmlformats.org/officeDocument/2006/relationships/image" Target="../media/image212.png"/><Relationship Id="rId137" Type="http://schemas.openxmlformats.org/officeDocument/2006/relationships/customXml" Target="../ink/ink220.xml"/><Relationship Id="rId158" Type="http://schemas.openxmlformats.org/officeDocument/2006/relationships/image" Target="../media/image233.png"/><Relationship Id="rId302" Type="http://schemas.openxmlformats.org/officeDocument/2006/relationships/image" Target="../media/image305.png"/><Relationship Id="rId323" Type="http://schemas.openxmlformats.org/officeDocument/2006/relationships/customXml" Target="../ink/ink313.xml"/><Relationship Id="rId344" Type="http://schemas.openxmlformats.org/officeDocument/2006/relationships/image" Target="../media/image32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0.png"/><Relationship Id="rId299" Type="http://schemas.openxmlformats.org/officeDocument/2006/relationships/image" Target="../media/image481.png"/><Relationship Id="rId303" Type="http://schemas.openxmlformats.org/officeDocument/2006/relationships/image" Target="../media/image483.png"/><Relationship Id="rId21" Type="http://schemas.openxmlformats.org/officeDocument/2006/relationships/image" Target="../media/image342.png"/><Relationship Id="rId42" Type="http://schemas.openxmlformats.org/officeDocument/2006/relationships/customXml" Target="../ink/ink348.xml"/><Relationship Id="rId63" Type="http://schemas.openxmlformats.org/officeDocument/2006/relationships/image" Target="../media/image363.png"/><Relationship Id="rId84" Type="http://schemas.openxmlformats.org/officeDocument/2006/relationships/customXml" Target="../ink/ink369.xml"/><Relationship Id="rId138" Type="http://schemas.openxmlformats.org/officeDocument/2006/relationships/customXml" Target="../ink/ink396.xml"/><Relationship Id="rId159" Type="http://schemas.openxmlformats.org/officeDocument/2006/relationships/image" Target="../media/image411.png"/><Relationship Id="rId170" Type="http://schemas.openxmlformats.org/officeDocument/2006/relationships/customXml" Target="../ink/ink412.xml"/><Relationship Id="rId191" Type="http://schemas.openxmlformats.org/officeDocument/2006/relationships/image" Target="../media/image427.png"/><Relationship Id="rId205" Type="http://schemas.openxmlformats.org/officeDocument/2006/relationships/image" Target="../media/image434.png"/><Relationship Id="rId226" Type="http://schemas.openxmlformats.org/officeDocument/2006/relationships/customXml" Target="../ink/ink440.xml"/><Relationship Id="rId247" Type="http://schemas.openxmlformats.org/officeDocument/2006/relationships/image" Target="../media/image455.png"/><Relationship Id="rId107" Type="http://schemas.openxmlformats.org/officeDocument/2006/relationships/image" Target="../media/image385.png"/><Relationship Id="rId268" Type="http://schemas.openxmlformats.org/officeDocument/2006/relationships/customXml" Target="../ink/ink461.xml"/><Relationship Id="rId289" Type="http://schemas.openxmlformats.org/officeDocument/2006/relationships/image" Target="../media/image476.png"/><Relationship Id="rId11" Type="http://schemas.openxmlformats.org/officeDocument/2006/relationships/image" Target="../media/image337.png"/><Relationship Id="rId32" Type="http://schemas.openxmlformats.org/officeDocument/2006/relationships/customXml" Target="../ink/ink343.xml"/><Relationship Id="rId53" Type="http://schemas.openxmlformats.org/officeDocument/2006/relationships/image" Target="../media/image358.png"/><Relationship Id="rId74" Type="http://schemas.openxmlformats.org/officeDocument/2006/relationships/customXml" Target="../ink/ink364.xml"/><Relationship Id="rId128" Type="http://schemas.openxmlformats.org/officeDocument/2006/relationships/customXml" Target="../ink/ink391.xml"/><Relationship Id="rId149" Type="http://schemas.openxmlformats.org/officeDocument/2006/relationships/image" Target="../media/image406.png"/><Relationship Id="rId314" Type="http://schemas.openxmlformats.org/officeDocument/2006/relationships/customXml" Target="../ink/ink484.xml"/><Relationship Id="rId5" Type="http://schemas.openxmlformats.org/officeDocument/2006/relationships/image" Target="../media/image334.png"/><Relationship Id="rId95" Type="http://schemas.openxmlformats.org/officeDocument/2006/relationships/image" Target="../media/image379.png"/><Relationship Id="rId160" Type="http://schemas.openxmlformats.org/officeDocument/2006/relationships/customXml" Target="../ink/ink407.xml"/><Relationship Id="rId181" Type="http://schemas.openxmlformats.org/officeDocument/2006/relationships/image" Target="../media/image422.png"/><Relationship Id="rId216" Type="http://schemas.openxmlformats.org/officeDocument/2006/relationships/customXml" Target="../ink/ink435.xml"/><Relationship Id="rId237" Type="http://schemas.openxmlformats.org/officeDocument/2006/relationships/image" Target="../media/image450.png"/><Relationship Id="rId258" Type="http://schemas.openxmlformats.org/officeDocument/2006/relationships/customXml" Target="../ink/ink456.xml"/><Relationship Id="rId279" Type="http://schemas.openxmlformats.org/officeDocument/2006/relationships/image" Target="../media/image471.png"/><Relationship Id="rId22" Type="http://schemas.openxmlformats.org/officeDocument/2006/relationships/customXml" Target="../ink/ink338.xml"/><Relationship Id="rId43" Type="http://schemas.openxmlformats.org/officeDocument/2006/relationships/image" Target="../media/image353.png"/><Relationship Id="rId64" Type="http://schemas.openxmlformats.org/officeDocument/2006/relationships/customXml" Target="../ink/ink359.xml"/><Relationship Id="rId118" Type="http://schemas.openxmlformats.org/officeDocument/2006/relationships/customXml" Target="../ink/ink386.xml"/><Relationship Id="rId139" Type="http://schemas.openxmlformats.org/officeDocument/2006/relationships/image" Target="../media/image401.png"/><Relationship Id="rId290" Type="http://schemas.openxmlformats.org/officeDocument/2006/relationships/customXml" Target="../ink/ink472.xml"/><Relationship Id="rId304" Type="http://schemas.openxmlformats.org/officeDocument/2006/relationships/customXml" Target="../ink/ink479.xml"/><Relationship Id="rId85" Type="http://schemas.openxmlformats.org/officeDocument/2006/relationships/image" Target="../media/image374.png"/><Relationship Id="rId150" Type="http://schemas.openxmlformats.org/officeDocument/2006/relationships/customXml" Target="../ink/ink402.xml"/><Relationship Id="rId171" Type="http://schemas.openxmlformats.org/officeDocument/2006/relationships/image" Target="../media/image417.png"/><Relationship Id="rId192" Type="http://schemas.openxmlformats.org/officeDocument/2006/relationships/customXml" Target="../ink/ink423.xml"/><Relationship Id="rId206" Type="http://schemas.openxmlformats.org/officeDocument/2006/relationships/customXml" Target="../ink/ink430.xml"/><Relationship Id="rId227" Type="http://schemas.openxmlformats.org/officeDocument/2006/relationships/image" Target="../media/image445.png"/><Relationship Id="rId248" Type="http://schemas.openxmlformats.org/officeDocument/2006/relationships/customXml" Target="../ink/ink451.xml"/><Relationship Id="rId269" Type="http://schemas.openxmlformats.org/officeDocument/2006/relationships/image" Target="../media/image466.png"/><Relationship Id="rId12" Type="http://schemas.openxmlformats.org/officeDocument/2006/relationships/customXml" Target="../ink/ink333.xml"/><Relationship Id="rId33" Type="http://schemas.openxmlformats.org/officeDocument/2006/relationships/image" Target="../media/image348.png"/><Relationship Id="rId108" Type="http://schemas.openxmlformats.org/officeDocument/2006/relationships/customXml" Target="../ink/ink381.xml"/><Relationship Id="rId129" Type="http://schemas.openxmlformats.org/officeDocument/2006/relationships/image" Target="../media/image396.png"/><Relationship Id="rId280" Type="http://schemas.openxmlformats.org/officeDocument/2006/relationships/customXml" Target="../ink/ink467.xml"/><Relationship Id="rId315" Type="http://schemas.openxmlformats.org/officeDocument/2006/relationships/image" Target="../media/image489.png"/><Relationship Id="rId54" Type="http://schemas.openxmlformats.org/officeDocument/2006/relationships/customXml" Target="../ink/ink354.xml"/><Relationship Id="rId75" Type="http://schemas.openxmlformats.org/officeDocument/2006/relationships/image" Target="../media/image369.png"/><Relationship Id="rId96" Type="http://schemas.openxmlformats.org/officeDocument/2006/relationships/customXml" Target="../ink/ink375.xml"/><Relationship Id="rId140" Type="http://schemas.openxmlformats.org/officeDocument/2006/relationships/customXml" Target="../ink/ink397.xml"/><Relationship Id="rId161" Type="http://schemas.openxmlformats.org/officeDocument/2006/relationships/image" Target="../media/image412.png"/><Relationship Id="rId182" Type="http://schemas.openxmlformats.org/officeDocument/2006/relationships/customXml" Target="../ink/ink418.xml"/><Relationship Id="rId217" Type="http://schemas.openxmlformats.org/officeDocument/2006/relationships/image" Target="../media/image440.png"/><Relationship Id="rId6" Type="http://schemas.openxmlformats.org/officeDocument/2006/relationships/customXml" Target="../ink/ink330.xml"/><Relationship Id="rId238" Type="http://schemas.openxmlformats.org/officeDocument/2006/relationships/customXml" Target="../ink/ink446.xml"/><Relationship Id="rId259" Type="http://schemas.openxmlformats.org/officeDocument/2006/relationships/image" Target="../media/image461.png"/><Relationship Id="rId23" Type="http://schemas.openxmlformats.org/officeDocument/2006/relationships/image" Target="../media/image343.png"/><Relationship Id="rId119" Type="http://schemas.openxmlformats.org/officeDocument/2006/relationships/image" Target="../media/image391.png"/><Relationship Id="rId270" Type="http://schemas.openxmlformats.org/officeDocument/2006/relationships/customXml" Target="../ink/ink462.xml"/><Relationship Id="rId291" Type="http://schemas.openxmlformats.org/officeDocument/2006/relationships/image" Target="../media/image477.png"/><Relationship Id="rId305" Type="http://schemas.openxmlformats.org/officeDocument/2006/relationships/image" Target="../media/image484.png"/><Relationship Id="rId44" Type="http://schemas.openxmlformats.org/officeDocument/2006/relationships/customXml" Target="../ink/ink349.xml"/><Relationship Id="rId65" Type="http://schemas.openxmlformats.org/officeDocument/2006/relationships/image" Target="../media/image364.png"/><Relationship Id="rId86" Type="http://schemas.openxmlformats.org/officeDocument/2006/relationships/customXml" Target="../ink/ink370.xml"/><Relationship Id="rId130" Type="http://schemas.openxmlformats.org/officeDocument/2006/relationships/customXml" Target="../ink/ink392.xml"/><Relationship Id="rId151" Type="http://schemas.openxmlformats.org/officeDocument/2006/relationships/image" Target="../media/image407.png"/><Relationship Id="rId172" Type="http://schemas.openxmlformats.org/officeDocument/2006/relationships/customXml" Target="../ink/ink413.xml"/><Relationship Id="rId193" Type="http://schemas.openxmlformats.org/officeDocument/2006/relationships/image" Target="../media/image428.png"/><Relationship Id="rId207" Type="http://schemas.openxmlformats.org/officeDocument/2006/relationships/image" Target="../media/image435.png"/><Relationship Id="rId228" Type="http://schemas.openxmlformats.org/officeDocument/2006/relationships/customXml" Target="../ink/ink441.xml"/><Relationship Id="rId249" Type="http://schemas.openxmlformats.org/officeDocument/2006/relationships/image" Target="../media/image456.png"/><Relationship Id="rId13" Type="http://schemas.openxmlformats.org/officeDocument/2006/relationships/image" Target="../media/image338.png"/><Relationship Id="rId109" Type="http://schemas.openxmlformats.org/officeDocument/2006/relationships/image" Target="../media/image386.png"/><Relationship Id="rId260" Type="http://schemas.openxmlformats.org/officeDocument/2006/relationships/customXml" Target="../ink/ink457.xml"/><Relationship Id="rId281" Type="http://schemas.openxmlformats.org/officeDocument/2006/relationships/image" Target="../media/image472.png"/><Relationship Id="rId34" Type="http://schemas.openxmlformats.org/officeDocument/2006/relationships/customXml" Target="../ink/ink344.xml"/><Relationship Id="rId55" Type="http://schemas.openxmlformats.org/officeDocument/2006/relationships/image" Target="../media/image359.png"/><Relationship Id="rId76" Type="http://schemas.openxmlformats.org/officeDocument/2006/relationships/customXml" Target="../ink/ink365.xml"/><Relationship Id="rId97" Type="http://schemas.openxmlformats.org/officeDocument/2006/relationships/image" Target="../media/image380.png"/><Relationship Id="rId120" Type="http://schemas.openxmlformats.org/officeDocument/2006/relationships/customXml" Target="../ink/ink387.xml"/><Relationship Id="rId141" Type="http://schemas.openxmlformats.org/officeDocument/2006/relationships/image" Target="../media/image402.png"/><Relationship Id="rId7" Type="http://schemas.openxmlformats.org/officeDocument/2006/relationships/image" Target="../media/image335.png"/><Relationship Id="rId162" Type="http://schemas.openxmlformats.org/officeDocument/2006/relationships/customXml" Target="../ink/ink408.xml"/><Relationship Id="rId183" Type="http://schemas.openxmlformats.org/officeDocument/2006/relationships/image" Target="../media/image423.png"/><Relationship Id="rId218" Type="http://schemas.openxmlformats.org/officeDocument/2006/relationships/customXml" Target="../ink/ink436.xml"/><Relationship Id="rId239" Type="http://schemas.openxmlformats.org/officeDocument/2006/relationships/image" Target="../media/image451.png"/><Relationship Id="rId250" Type="http://schemas.openxmlformats.org/officeDocument/2006/relationships/customXml" Target="../ink/ink452.xml"/><Relationship Id="rId271" Type="http://schemas.openxmlformats.org/officeDocument/2006/relationships/image" Target="../media/image467.png"/><Relationship Id="rId292" Type="http://schemas.openxmlformats.org/officeDocument/2006/relationships/customXml" Target="../ink/ink473.xml"/><Relationship Id="rId306" Type="http://schemas.openxmlformats.org/officeDocument/2006/relationships/customXml" Target="../ink/ink480.xml"/><Relationship Id="rId24" Type="http://schemas.openxmlformats.org/officeDocument/2006/relationships/customXml" Target="../ink/ink339.xml"/><Relationship Id="rId45" Type="http://schemas.openxmlformats.org/officeDocument/2006/relationships/image" Target="../media/image354.png"/><Relationship Id="rId66" Type="http://schemas.openxmlformats.org/officeDocument/2006/relationships/customXml" Target="../ink/ink360.xml"/><Relationship Id="rId87" Type="http://schemas.openxmlformats.org/officeDocument/2006/relationships/image" Target="../media/image375.png"/><Relationship Id="rId110" Type="http://schemas.openxmlformats.org/officeDocument/2006/relationships/customXml" Target="../ink/ink382.xml"/><Relationship Id="rId131" Type="http://schemas.openxmlformats.org/officeDocument/2006/relationships/image" Target="../media/image397.png"/><Relationship Id="rId61" Type="http://schemas.openxmlformats.org/officeDocument/2006/relationships/image" Target="../media/image362.png"/><Relationship Id="rId82" Type="http://schemas.openxmlformats.org/officeDocument/2006/relationships/customXml" Target="../ink/ink368.xml"/><Relationship Id="rId152" Type="http://schemas.openxmlformats.org/officeDocument/2006/relationships/customXml" Target="../ink/ink403.xml"/><Relationship Id="rId173" Type="http://schemas.openxmlformats.org/officeDocument/2006/relationships/image" Target="../media/image418.png"/><Relationship Id="rId194" Type="http://schemas.openxmlformats.org/officeDocument/2006/relationships/customXml" Target="../ink/ink424.xml"/><Relationship Id="rId199" Type="http://schemas.openxmlformats.org/officeDocument/2006/relationships/image" Target="../media/image431.png"/><Relationship Id="rId203" Type="http://schemas.openxmlformats.org/officeDocument/2006/relationships/image" Target="../media/image433.png"/><Relationship Id="rId208" Type="http://schemas.openxmlformats.org/officeDocument/2006/relationships/customXml" Target="../ink/ink431.xml"/><Relationship Id="rId229" Type="http://schemas.openxmlformats.org/officeDocument/2006/relationships/image" Target="../media/image446.png"/><Relationship Id="rId19" Type="http://schemas.openxmlformats.org/officeDocument/2006/relationships/image" Target="../media/image341.png"/><Relationship Id="rId224" Type="http://schemas.openxmlformats.org/officeDocument/2006/relationships/customXml" Target="../ink/ink439.xml"/><Relationship Id="rId240" Type="http://schemas.openxmlformats.org/officeDocument/2006/relationships/customXml" Target="../ink/ink447.xml"/><Relationship Id="rId245" Type="http://schemas.openxmlformats.org/officeDocument/2006/relationships/image" Target="../media/image454.png"/><Relationship Id="rId261" Type="http://schemas.openxmlformats.org/officeDocument/2006/relationships/image" Target="../media/image462.png"/><Relationship Id="rId266" Type="http://schemas.openxmlformats.org/officeDocument/2006/relationships/customXml" Target="../ink/ink460.xml"/><Relationship Id="rId287" Type="http://schemas.openxmlformats.org/officeDocument/2006/relationships/image" Target="../media/image475.png"/><Relationship Id="rId14" Type="http://schemas.openxmlformats.org/officeDocument/2006/relationships/customXml" Target="../ink/ink334.xml"/><Relationship Id="rId30" Type="http://schemas.openxmlformats.org/officeDocument/2006/relationships/customXml" Target="../ink/ink342.xml"/><Relationship Id="rId35" Type="http://schemas.openxmlformats.org/officeDocument/2006/relationships/image" Target="../media/image349.png"/><Relationship Id="rId56" Type="http://schemas.openxmlformats.org/officeDocument/2006/relationships/customXml" Target="../ink/ink355.xml"/><Relationship Id="rId77" Type="http://schemas.openxmlformats.org/officeDocument/2006/relationships/image" Target="../media/image370.png"/><Relationship Id="rId100" Type="http://schemas.openxmlformats.org/officeDocument/2006/relationships/customXml" Target="../ink/ink377.xml"/><Relationship Id="rId105" Type="http://schemas.openxmlformats.org/officeDocument/2006/relationships/image" Target="../media/image384.png"/><Relationship Id="rId126" Type="http://schemas.openxmlformats.org/officeDocument/2006/relationships/customXml" Target="../ink/ink390.xml"/><Relationship Id="rId147" Type="http://schemas.openxmlformats.org/officeDocument/2006/relationships/image" Target="../media/image405.png"/><Relationship Id="rId168" Type="http://schemas.openxmlformats.org/officeDocument/2006/relationships/customXml" Target="../ink/ink411.xml"/><Relationship Id="rId282" Type="http://schemas.openxmlformats.org/officeDocument/2006/relationships/customXml" Target="../ink/ink468.xml"/><Relationship Id="rId312" Type="http://schemas.openxmlformats.org/officeDocument/2006/relationships/customXml" Target="../ink/ink483.xml"/><Relationship Id="rId8" Type="http://schemas.openxmlformats.org/officeDocument/2006/relationships/customXml" Target="../ink/ink331.xml"/><Relationship Id="rId51" Type="http://schemas.openxmlformats.org/officeDocument/2006/relationships/image" Target="../media/image357.png"/><Relationship Id="rId72" Type="http://schemas.openxmlformats.org/officeDocument/2006/relationships/customXml" Target="../ink/ink363.xml"/><Relationship Id="rId93" Type="http://schemas.openxmlformats.org/officeDocument/2006/relationships/image" Target="../media/image378.png"/><Relationship Id="rId98" Type="http://schemas.openxmlformats.org/officeDocument/2006/relationships/customXml" Target="../ink/ink376.xml"/><Relationship Id="rId121" Type="http://schemas.openxmlformats.org/officeDocument/2006/relationships/image" Target="../media/image392.png"/><Relationship Id="rId142" Type="http://schemas.openxmlformats.org/officeDocument/2006/relationships/customXml" Target="../ink/ink398.xml"/><Relationship Id="rId163" Type="http://schemas.openxmlformats.org/officeDocument/2006/relationships/image" Target="../media/image413.png"/><Relationship Id="rId184" Type="http://schemas.openxmlformats.org/officeDocument/2006/relationships/customXml" Target="../ink/ink419.xml"/><Relationship Id="rId189" Type="http://schemas.openxmlformats.org/officeDocument/2006/relationships/image" Target="../media/image426.png"/><Relationship Id="rId219" Type="http://schemas.openxmlformats.org/officeDocument/2006/relationships/image" Target="../media/image441.png"/><Relationship Id="rId3" Type="http://schemas.openxmlformats.org/officeDocument/2006/relationships/image" Target="../media/image333.png"/><Relationship Id="rId214" Type="http://schemas.openxmlformats.org/officeDocument/2006/relationships/customXml" Target="../ink/ink434.xml"/><Relationship Id="rId230" Type="http://schemas.openxmlformats.org/officeDocument/2006/relationships/customXml" Target="../ink/ink442.xml"/><Relationship Id="rId235" Type="http://schemas.openxmlformats.org/officeDocument/2006/relationships/image" Target="../media/image449.png"/><Relationship Id="rId251" Type="http://schemas.openxmlformats.org/officeDocument/2006/relationships/image" Target="../media/image457.png"/><Relationship Id="rId256" Type="http://schemas.openxmlformats.org/officeDocument/2006/relationships/customXml" Target="../ink/ink455.xml"/><Relationship Id="rId277" Type="http://schemas.openxmlformats.org/officeDocument/2006/relationships/image" Target="../media/image470.png"/><Relationship Id="rId298" Type="http://schemas.openxmlformats.org/officeDocument/2006/relationships/customXml" Target="../ink/ink476.xml"/><Relationship Id="rId25" Type="http://schemas.openxmlformats.org/officeDocument/2006/relationships/image" Target="../media/image344.png"/><Relationship Id="rId46" Type="http://schemas.openxmlformats.org/officeDocument/2006/relationships/customXml" Target="../ink/ink350.xml"/><Relationship Id="rId67" Type="http://schemas.openxmlformats.org/officeDocument/2006/relationships/image" Target="../media/image365.png"/><Relationship Id="rId116" Type="http://schemas.openxmlformats.org/officeDocument/2006/relationships/customXml" Target="../ink/ink385.xml"/><Relationship Id="rId137" Type="http://schemas.openxmlformats.org/officeDocument/2006/relationships/image" Target="../media/image400.png"/><Relationship Id="rId158" Type="http://schemas.openxmlformats.org/officeDocument/2006/relationships/customXml" Target="../ink/ink406.xml"/><Relationship Id="rId272" Type="http://schemas.openxmlformats.org/officeDocument/2006/relationships/customXml" Target="../ink/ink463.xml"/><Relationship Id="rId293" Type="http://schemas.openxmlformats.org/officeDocument/2006/relationships/image" Target="../media/image478.png"/><Relationship Id="rId302" Type="http://schemas.openxmlformats.org/officeDocument/2006/relationships/customXml" Target="../ink/ink478.xml"/><Relationship Id="rId307" Type="http://schemas.openxmlformats.org/officeDocument/2006/relationships/image" Target="../media/image485.png"/><Relationship Id="rId20" Type="http://schemas.openxmlformats.org/officeDocument/2006/relationships/customXml" Target="../ink/ink337.xml"/><Relationship Id="rId41" Type="http://schemas.openxmlformats.org/officeDocument/2006/relationships/image" Target="../media/image352.png"/><Relationship Id="rId62" Type="http://schemas.openxmlformats.org/officeDocument/2006/relationships/customXml" Target="../ink/ink358.xml"/><Relationship Id="rId83" Type="http://schemas.openxmlformats.org/officeDocument/2006/relationships/image" Target="../media/image373.png"/><Relationship Id="rId88" Type="http://schemas.openxmlformats.org/officeDocument/2006/relationships/customXml" Target="../ink/ink371.xml"/><Relationship Id="rId111" Type="http://schemas.openxmlformats.org/officeDocument/2006/relationships/image" Target="../media/image387.png"/><Relationship Id="rId132" Type="http://schemas.openxmlformats.org/officeDocument/2006/relationships/customXml" Target="../ink/ink393.xml"/><Relationship Id="rId153" Type="http://schemas.openxmlformats.org/officeDocument/2006/relationships/image" Target="../media/image408.png"/><Relationship Id="rId174" Type="http://schemas.openxmlformats.org/officeDocument/2006/relationships/customXml" Target="../ink/ink414.xml"/><Relationship Id="rId179" Type="http://schemas.openxmlformats.org/officeDocument/2006/relationships/image" Target="../media/image421.png"/><Relationship Id="rId195" Type="http://schemas.openxmlformats.org/officeDocument/2006/relationships/image" Target="../media/image429.png"/><Relationship Id="rId209" Type="http://schemas.openxmlformats.org/officeDocument/2006/relationships/image" Target="../media/image436.png"/><Relationship Id="rId190" Type="http://schemas.openxmlformats.org/officeDocument/2006/relationships/customXml" Target="../ink/ink422.xml"/><Relationship Id="rId204" Type="http://schemas.openxmlformats.org/officeDocument/2006/relationships/customXml" Target="../ink/ink429.xml"/><Relationship Id="rId220" Type="http://schemas.openxmlformats.org/officeDocument/2006/relationships/customXml" Target="../ink/ink437.xml"/><Relationship Id="rId225" Type="http://schemas.openxmlformats.org/officeDocument/2006/relationships/image" Target="../media/image444.png"/><Relationship Id="rId241" Type="http://schemas.openxmlformats.org/officeDocument/2006/relationships/image" Target="../media/image452.png"/><Relationship Id="rId246" Type="http://schemas.openxmlformats.org/officeDocument/2006/relationships/customXml" Target="../ink/ink450.xml"/><Relationship Id="rId267" Type="http://schemas.openxmlformats.org/officeDocument/2006/relationships/image" Target="../media/image465.png"/><Relationship Id="rId288" Type="http://schemas.openxmlformats.org/officeDocument/2006/relationships/customXml" Target="../ink/ink471.xml"/><Relationship Id="rId15" Type="http://schemas.openxmlformats.org/officeDocument/2006/relationships/image" Target="../media/image339.png"/><Relationship Id="rId36" Type="http://schemas.openxmlformats.org/officeDocument/2006/relationships/customXml" Target="../ink/ink345.xml"/><Relationship Id="rId57" Type="http://schemas.openxmlformats.org/officeDocument/2006/relationships/image" Target="../media/image360.png"/><Relationship Id="rId106" Type="http://schemas.openxmlformats.org/officeDocument/2006/relationships/customXml" Target="../ink/ink380.xml"/><Relationship Id="rId127" Type="http://schemas.openxmlformats.org/officeDocument/2006/relationships/image" Target="../media/image395.png"/><Relationship Id="rId262" Type="http://schemas.openxmlformats.org/officeDocument/2006/relationships/customXml" Target="../ink/ink458.xml"/><Relationship Id="rId283" Type="http://schemas.openxmlformats.org/officeDocument/2006/relationships/image" Target="../media/image473.png"/><Relationship Id="rId313" Type="http://schemas.openxmlformats.org/officeDocument/2006/relationships/image" Target="../media/image488.png"/><Relationship Id="rId10" Type="http://schemas.openxmlformats.org/officeDocument/2006/relationships/customXml" Target="../ink/ink332.xml"/><Relationship Id="rId31" Type="http://schemas.openxmlformats.org/officeDocument/2006/relationships/image" Target="../media/image347.png"/><Relationship Id="rId52" Type="http://schemas.openxmlformats.org/officeDocument/2006/relationships/customXml" Target="../ink/ink353.xml"/><Relationship Id="rId73" Type="http://schemas.openxmlformats.org/officeDocument/2006/relationships/image" Target="../media/image368.png"/><Relationship Id="rId78" Type="http://schemas.openxmlformats.org/officeDocument/2006/relationships/customXml" Target="../ink/ink366.xml"/><Relationship Id="rId94" Type="http://schemas.openxmlformats.org/officeDocument/2006/relationships/customXml" Target="../ink/ink374.xml"/><Relationship Id="rId99" Type="http://schemas.openxmlformats.org/officeDocument/2006/relationships/image" Target="../media/image381.png"/><Relationship Id="rId101" Type="http://schemas.openxmlformats.org/officeDocument/2006/relationships/image" Target="../media/image382.png"/><Relationship Id="rId122" Type="http://schemas.openxmlformats.org/officeDocument/2006/relationships/customXml" Target="../ink/ink388.xml"/><Relationship Id="rId143" Type="http://schemas.openxmlformats.org/officeDocument/2006/relationships/image" Target="../media/image403.png"/><Relationship Id="rId148" Type="http://schemas.openxmlformats.org/officeDocument/2006/relationships/customXml" Target="../ink/ink401.xml"/><Relationship Id="rId164" Type="http://schemas.openxmlformats.org/officeDocument/2006/relationships/customXml" Target="../ink/ink409.xml"/><Relationship Id="rId169" Type="http://schemas.openxmlformats.org/officeDocument/2006/relationships/image" Target="../media/image416.png"/><Relationship Id="rId185" Type="http://schemas.openxmlformats.org/officeDocument/2006/relationships/image" Target="../media/image424.png"/><Relationship Id="rId4" Type="http://schemas.openxmlformats.org/officeDocument/2006/relationships/customXml" Target="../ink/ink329.xml"/><Relationship Id="rId9" Type="http://schemas.openxmlformats.org/officeDocument/2006/relationships/image" Target="../media/image336.png"/><Relationship Id="rId180" Type="http://schemas.openxmlformats.org/officeDocument/2006/relationships/customXml" Target="../ink/ink417.xml"/><Relationship Id="rId210" Type="http://schemas.openxmlformats.org/officeDocument/2006/relationships/customXml" Target="../ink/ink432.xml"/><Relationship Id="rId215" Type="http://schemas.openxmlformats.org/officeDocument/2006/relationships/image" Target="../media/image439.png"/><Relationship Id="rId236" Type="http://schemas.openxmlformats.org/officeDocument/2006/relationships/customXml" Target="../ink/ink445.xml"/><Relationship Id="rId257" Type="http://schemas.openxmlformats.org/officeDocument/2006/relationships/image" Target="../media/image460.png"/><Relationship Id="rId278" Type="http://schemas.openxmlformats.org/officeDocument/2006/relationships/customXml" Target="../ink/ink466.xml"/><Relationship Id="rId26" Type="http://schemas.openxmlformats.org/officeDocument/2006/relationships/customXml" Target="../ink/ink340.xml"/><Relationship Id="rId231" Type="http://schemas.openxmlformats.org/officeDocument/2006/relationships/image" Target="../media/image447.png"/><Relationship Id="rId252" Type="http://schemas.openxmlformats.org/officeDocument/2006/relationships/customXml" Target="../ink/ink453.xml"/><Relationship Id="rId273" Type="http://schemas.openxmlformats.org/officeDocument/2006/relationships/image" Target="../media/image468.png"/><Relationship Id="rId294" Type="http://schemas.openxmlformats.org/officeDocument/2006/relationships/customXml" Target="../ink/ink474.xml"/><Relationship Id="rId308" Type="http://schemas.openxmlformats.org/officeDocument/2006/relationships/customXml" Target="../ink/ink481.xml"/><Relationship Id="rId47" Type="http://schemas.openxmlformats.org/officeDocument/2006/relationships/image" Target="../media/image355.png"/><Relationship Id="rId68" Type="http://schemas.openxmlformats.org/officeDocument/2006/relationships/customXml" Target="../ink/ink361.xml"/><Relationship Id="rId89" Type="http://schemas.openxmlformats.org/officeDocument/2006/relationships/image" Target="../media/image376.png"/><Relationship Id="rId112" Type="http://schemas.openxmlformats.org/officeDocument/2006/relationships/customXml" Target="../ink/ink383.xml"/><Relationship Id="rId133" Type="http://schemas.openxmlformats.org/officeDocument/2006/relationships/image" Target="../media/image398.png"/><Relationship Id="rId154" Type="http://schemas.openxmlformats.org/officeDocument/2006/relationships/customXml" Target="../ink/ink404.xml"/><Relationship Id="rId175" Type="http://schemas.openxmlformats.org/officeDocument/2006/relationships/image" Target="../media/image419.png"/><Relationship Id="rId196" Type="http://schemas.openxmlformats.org/officeDocument/2006/relationships/customXml" Target="../ink/ink425.xml"/><Relationship Id="rId200" Type="http://schemas.openxmlformats.org/officeDocument/2006/relationships/customXml" Target="../ink/ink427.xml"/><Relationship Id="rId16" Type="http://schemas.openxmlformats.org/officeDocument/2006/relationships/customXml" Target="../ink/ink335.xml"/><Relationship Id="rId221" Type="http://schemas.openxmlformats.org/officeDocument/2006/relationships/image" Target="../media/image442.png"/><Relationship Id="rId242" Type="http://schemas.openxmlformats.org/officeDocument/2006/relationships/customXml" Target="../ink/ink448.xml"/><Relationship Id="rId263" Type="http://schemas.openxmlformats.org/officeDocument/2006/relationships/image" Target="../media/image463.png"/><Relationship Id="rId284" Type="http://schemas.openxmlformats.org/officeDocument/2006/relationships/customXml" Target="../ink/ink469.xml"/><Relationship Id="rId37" Type="http://schemas.openxmlformats.org/officeDocument/2006/relationships/image" Target="../media/image350.png"/><Relationship Id="rId58" Type="http://schemas.openxmlformats.org/officeDocument/2006/relationships/customXml" Target="../ink/ink356.xml"/><Relationship Id="rId79" Type="http://schemas.openxmlformats.org/officeDocument/2006/relationships/image" Target="../media/image371.png"/><Relationship Id="rId102" Type="http://schemas.openxmlformats.org/officeDocument/2006/relationships/customXml" Target="../ink/ink378.xml"/><Relationship Id="rId123" Type="http://schemas.openxmlformats.org/officeDocument/2006/relationships/image" Target="../media/image393.png"/><Relationship Id="rId144" Type="http://schemas.openxmlformats.org/officeDocument/2006/relationships/customXml" Target="../ink/ink399.xml"/><Relationship Id="rId90" Type="http://schemas.openxmlformats.org/officeDocument/2006/relationships/customXml" Target="../ink/ink372.xml"/><Relationship Id="rId165" Type="http://schemas.openxmlformats.org/officeDocument/2006/relationships/image" Target="../media/image414.png"/><Relationship Id="rId186" Type="http://schemas.openxmlformats.org/officeDocument/2006/relationships/customXml" Target="../ink/ink420.xml"/><Relationship Id="rId211" Type="http://schemas.openxmlformats.org/officeDocument/2006/relationships/image" Target="../media/image437.png"/><Relationship Id="rId232" Type="http://schemas.openxmlformats.org/officeDocument/2006/relationships/customXml" Target="../ink/ink443.xml"/><Relationship Id="rId253" Type="http://schemas.openxmlformats.org/officeDocument/2006/relationships/image" Target="../media/image458.png"/><Relationship Id="rId274" Type="http://schemas.openxmlformats.org/officeDocument/2006/relationships/customXml" Target="../ink/ink464.xml"/><Relationship Id="rId295" Type="http://schemas.openxmlformats.org/officeDocument/2006/relationships/image" Target="../media/image479.png"/><Relationship Id="rId309" Type="http://schemas.openxmlformats.org/officeDocument/2006/relationships/image" Target="../media/image486.png"/><Relationship Id="rId27" Type="http://schemas.openxmlformats.org/officeDocument/2006/relationships/image" Target="../media/image345.png"/><Relationship Id="rId48" Type="http://schemas.openxmlformats.org/officeDocument/2006/relationships/customXml" Target="../ink/ink351.xml"/><Relationship Id="rId69" Type="http://schemas.openxmlformats.org/officeDocument/2006/relationships/image" Target="../media/image366.png"/><Relationship Id="rId113" Type="http://schemas.openxmlformats.org/officeDocument/2006/relationships/image" Target="../media/image388.png"/><Relationship Id="rId134" Type="http://schemas.openxmlformats.org/officeDocument/2006/relationships/customXml" Target="../ink/ink394.xml"/><Relationship Id="rId80" Type="http://schemas.openxmlformats.org/officeDocument/2006/relationships/customXml" Target="../ink/ink367.xml"/><Relationship Id="rId155" Type="http://schemas.openxmlformats.org/officeDocument/2006/relationships/image" Target="../media/image409.png"/><Relationship Id="rId176" Type="http://schemas.openxmlformats.org/officeDocument/2006/relationships/customXml" Target="../ink/ink415.xml"/><Relationship Id="rId197" Type="http://schemas.openxmlformats.org/officeDocument/2006/relationships/image" Target="../media/image430.png"/><Relationship Id="rId201" Type="http://schemas.openxmlformats.org/officeDocument/2006/relationships/image" Target="../media/image432.png"/><Relationship Id="rId222" Type="http://schemas.openxmlformats.org/officeDocument/2006/relationships/customXml" Target="../ink/ink438.xml"/><Relationship Id="rId243" Type="http://schemas.openxmlformats.org/officeDocument/2006/relationships/image" Target="../media/image453.png"/><Relationship Id="rId264" Type="http://schemas.openxmlformats.org/officeDocument/2006/relationships/customXml" Target="../ink/ink459.xml"/><Relationship Id="rId285" Type="http://schemas.openxmlformats.org/officeDocument/2006/relationships/image" Target="../media/image474.png"/><Relationship Id="rId17" Type="http://schemas.openxmlformats.org/officeDocument/2006/relationships/image" Target="../media/image340.png"/><Relationship Id="rId38" Type="http://schemas.openxmlformats.org/officeDocument/2006/relationships/customXml" Target="../ink/ink346.xml"/><Relationship Id="rId59" Type="http://schemas.openxmlformats.org/officeDocument/2006/relationships/image" Target="../media/image361.png"/><Relationship Id="rId103" Type="http://schemas.openxmlformats.org/officeDocument/2006/relationships/image" Target="../media/image383.png"/><Relationship Id="rId124" Type="http://schemas.openxmlformats.org/officeDocument/2006/relationships/customXml" Target="../ink/ink389.xml"/><Relationship Id="rId310" Type="http://schemas.openxmlformats.org/officeDocument/2006/relationships/customXml" Target="../ink/ink482.xml"/><Relationship Id="rId70" Type="http://schemas.openxmlformats.org/officeDocument/2006/relationships/customXml" Target="../ink/ink362.xml"/><Relationship Id="rId91" Type="http://schemas.openxmlformats.org/officeDocument/2006/relationships/image" Target="../media/image377.png"/><Relationship Id="rId145" Type="http://schemas.openxmlformats.org/officeDocument/2006/relationships/image" Target="../media/image404.png"/><Relationship Id="rId166" Type="http://schemas.openxmlformats.org/officeDocument/2006/relationships/customXml" Target="../ink/ink410.xml"/><Relationship Id="rId187" Type="http://schemas.openxmlformats.org/officeDocument/2006/relationships/image" Target="../media/image42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3.xml"/><Relationship Id="rId233" Type="http://schemas.openxmlformats.org/officeDocument/2006/relationships/image" Target="../media/image448.png"/><Relationship Id="rId254" Type="http://schemas.openxmlformats.org/officeDocument/2006/relationships/customXml" Target="../ink/ink454.xml"/><Relationship Id="rId28" Type="http://schemas.openxmlformats.org/officeDocument/2006/relationships/customXml" Target="../ink/ink341.xml"/><Relationship Id="rId49" Type="http://schemas.openxmlformats.org/officeDocument/2006/relationships/image" Target="../media/image356.png"/><Relationship Id="rId114" Type="http://schemas.openxmlformats.org/officeDocument/2006/relationships/customXml" Target="../ink/ink384.xml"/><Relationship Id="rId275" Type="http://schemas.openxmlformats.org/officeDocument/2006/relationships/image" Target="../media/image469.png"/><Relationship Id="rId296" Type="http://schemas.openxmlformats.org/officeDocument/2006/relationships/customXml" Target="../ink/ink475.xml"/><Relationship Id="rId300" Type="http://schemas.openxmlformats.org/officeDocument/2006/relationships/customXml" Target="../ink/ink477.xml"/><Relationship Id="rId60" Type="http://schemas.openxmlformats.org/officeDocument/2006/relationships/customXml" Target="../ink/ink357.xml"/><Relationship Id="rId81" Type="http://schemas.openxmlformats.org/officeDocument/2006/relationships/image" Target="../media/image372.png"/><Relationship Id="rId135" Type="http://schemas.openxmlformats.org/officeDocument/2006/relationships/image" Target="../media/image399.png"/><Relationship Id="rId156" Type="http://schemas.openxmlformats.org/officeDocument/2006/relationships/customXml" Target="../ink/ink405.xml"/><Relationship Id="rId177" Type="http://schemas.openxmlformats.org/officeDocument/2006/relationships/image" Target="../media/image420.png"/><Relationship Id="rId198" Type="http://schemas.openxmlformats.org/officeDocument/2006/relationships/customXml" Target="../ink/ink426.xml"/><Relationship Id="rId202" Type="http://schemas.openxmlformats.org/officeDocument/2006/relationships/customXml" Target="../ink/ink428.xml"/><Relationship Id="rId223" Type="http://schemas.openxmlformats.org/officeDocument/2006/relationships/image" Target="../media/image443.png"/><Relationship Id="rId244" Type="http://schemas.openxmlformats.org/officeDocument/2006/relationships/customXml" Target="../ink/ink449.xml"/><Relationship Id="rId18" Type="http://schemas.openxmlformats.org/officeDocument/2006/relationships/customXml" Target="../ink/ink336.xml"/><Relationship Id="rId39" Type="http://schemas.openxmlformats.org/officeDocument/2006/relationships/image" Target="../media/image351.png"/><Relationship Id="rId265" Type="http://schemas.openxmlformats.org/officeDocument/2006/relationships/image" Target="../media/image464.png"/><Relationship Id="rId286" Type="http://schemas.openxmlformats.org/officeDocument/2006/relationships/customXml" Target="../ink/ink470.xml"/><Relationship Id="rId50" Type="http://schemas.openxmlformats.org/officeDocument/2006/relationships/customXml" Target="../ink/ink352.xml"/><Relationship Id="rId104" Type="http://schemas.openxmlformats.org/officeDocument/2006/relationships/customXml" Target="../ink/ink379.xml"/><Relationship Id="rId125" Type="http://schemas.openxmlformats.org/officeDocument/2006/relationships/image" Target="../media/image394.png"/><Relationship Id="rId146" Type="http://schemas.openxmlformats.org/officeDocument/2006/relationships/customXml" Target="../ink/ink400.xml"/><Relationship Id="rId167" Type="http://schemas.openxmlformats.org/officeDocument/2006/relationships/image" Target="../media/image415.png"/><Relationship Id="rId188" Type="http://schemas.openxmlformats.org/officeDocument/2006/relationships/customXml" Target="../ink/ink421.xml"/><Relationship Id="rId311" Type="http://schemas.openxmlformats.org/officeDocument/2006/relationships/image" Target="../media/image487.png"/><Relationship Id="rId71" Type="http://schemas.openxmlformats.org/officeDocument/2006/relationships/image" Target="../media/image367.png"/><Relationship Id="rId92" Type="http://schemas.openxmlformats.org/officeDocument/2006/relationships/customXml" Target="../ink/ink373.xml"/><Relationship Id="rId213" Type="http://schemas.openxmlformats.org/officeDocument/2006/relationships/image" Target="../media/image438.png"/><Relationship Id="rId234" Type="http://schemas.openxmlformats.org/officeDocument/2006/relationships/customXml" Target="../ink/ink444.xml"/><Relationship Id="rId2" Type="http://schemas.openxmlformats.org/officeDocument/2006/relationships/image" Target="../media/image332.png"/><Relationship Id="rId29" Type="http://schemas.openxmlformats.org/officeDocument/2006/relationships/image" Target="../media/image346.png"/><Relationship Id="rId255" Type="http://schemas.openxmlformats.org/officeDocument/2006/relationships/image" Target="../media/image459.png"/><Relationship Id="rId276" Type="http://schemas.openxmlformats.org/officeDocument/2006/relationships/customXml" Target="../ink/ink465.xml"/><Relationship Id="rId297" Type="http://schemas.openxmlformats.org/officeDocument/2006/relationships/image" Target="../media/image480.png"/><Relationship Id="rId40" Type="http://schemas.openxmlformats.org/officeDocument/2006/relationships/customXml" Target="../ink/ink347.xml"/><Relationship Id="rId115" Type="http://schemas.openxmlformats.org/officeDocument/2006/relationships/image" Target="../media/image389.png"/><Relationship Id="rId136" Type="http://schemas.openxmlformats.org/officeDocument/2006/relationships/customXml" Target="../ink/ink395.xml"/><Relationship Id="rId157" Type="http://schemas.openxmlformats.org/officeDocument/2006/relationships/image" Target="../media/image410.png"/><Relationship Id="rId178" Type="http://schemas.openxmlformats.org/officeDocument/2006/relationships/customXml" Target="../ink/ink416.xml"/><Relationship Id="rId301" Type="http://schemas.openxmlformats.org/officeDocument/2006/relationships/image" Target="../media/image48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8.png"/><Relationship Id="rId299" Type="http://schemas.openxmlformats.org/officeDocument/2006/relationships/customXml" Target="../ink/ink633.xml"/><Relationship Id="rId21" Type="http://schemas.openxmlformats.org/officeDocument/2006/relationships/image" Target="../media/image500.png"/><Relationship Id="rId63" Type="http://schemas.openxmlformats.org/officeDocument/2006/relationships/image" Target="../media/image521.png"/><Relationship Id="rId159" Type="http://schemas.openxmlformats.org/officeDocument/2006/relationships/image" Target="../media/image569.png"/><Relationship Id="rId324" Type="http://schemas.openxmlformats.org/officeDocument/2006/relationships/image" Target="../media/image651.png"/><Relationship Id="rId366" Type="http://schemas.openxmlformats.org/officeDocument/2006/relationships/customXml" Target="../ink/ink667.xml"/><Relationship Id="rId170" Type="http://schemas.openxmlformats.org/officeDocument/2006/relationships/customXml" Target="../ink/ink568.xml"/><Relationship Id="rId226" Type="http://schemas.openxmlformats.org/officeDocument/2006/relationships/image" Target="../media/image602.png"/><Relationship Id="rId433" Type="http://schemas.openxmlformats.org/officeDocument/2006/relationships/image" Target="../media/image705.png"/><Relationship Id="rId268" Type="http://schemas.openxmlformats.org/officeDocument/2006/relationships/image" Target="../media/image623.png"/><Relationship Id="rId32" Type="http://schemas.openxmlformats.org/officeDocument/2006/relationships/customXml" Target="../ink/ink499.xml"/><Relationship Id="rId74" Type="http://schemas.openxmlformats.org/officeDocument/2006/relationships/customXml" Target="../ink/ink520.xml"/><Relationship Id="rId128" Type="http://schemas.openxmlformats.org/officeDocument/2006/relationships/customXml" Target="../ink/ink547.xml"/><Relationship Id="rId335" Type="http://schemas.openxmlformats.org/officeDocument/2006/relationships/customXml" Target="../ink/ink651.xml"/><Relationship Id="rId377" Type="http://schemas.openxmlformats.org/officeDocument/2006/relationships/image" Target="../media/image677.png"/><Relationship Id="rId5" Type="http://schemas.openxmlformats.org/officeDocument/2006/relationships/image" Target="../media/image492.png"/><Relationship Id="rId181" Type="http://schemas.openxmlformats.org/officeDocument/2006/relationships/image" Target="../media/image580.png"/><Relationship Id="rId237" Type="http://schemas.openxmlformats.org/officeDocument/2006/relationships/customXml" Target="../ink/ink602.xml"/><Relationship Id="rId402" Type="http://schemas.openxmlformats.org/officeDocument/2006/relationships/customXml" Target="../ink/ink685.xml"/><Relationship Id="rId279" Type="http://schemas.openxmlformats.org/officeDocument/2006/relationships/customXml" Target="../ink/ink623.xml"/><Relationship Id="rId444" Type="http://schemas.openxmlformats.org/officeDocument/2006/relationships/customXml" Target="../ink/ink706.xml"/><Relationship Id="rId43" Type="http://schemas.openxmlformats.org/officeDocument/2006/relationships/image" Target="../media/image511.png"/><Relationship Id="rId139" Type="http://schemas.openxmlformats.org/officeDocument/2006/relationships/image" Target="../media/image559.png"/><Relationship Id="rId290" Type="http://schemas.openxmlformats.org/officeDocument/2006/relationships/image" Target="../media/image634.png"/><Relationship Id="rId304" Type="http://schemas.openxmlformats.org/officeDocument/2006/relationships/image" Target="../media/image641.png"/><Relationship Id="rId346" Type="http://schemas.openxmlformats.org/officeDocument/2006/relationships/image" Target="../media/image662.png"/><Relationship Id="rId388" Type="http://schemas.openxmlformats.org/officeDocument/2006/relationships/customXml" Target="../ink/ink678.xml"/><Relationship Id="rId85" Type="http://schemas.openxmlformats.org/officeDocument/2006/relationships/image" Target="../media/image532.png"/><Relationship Id="rId150" Type="http://schemas.openxmlformats.org/officeDocument/2006/relationships/customXml" Target="../ink/ink558.xml"/><Relationship Id="rId192" Type="http://schemas.openxmlformats.org/officeDocument/2006/relationships/image" Target="../media/image585.png"/><Relationship Id="rId206" Type="http://schemas.openxmlformats.org/officeDocument/2006/relationships/image" Target="../media/image592.png"/><Relationship Id="rId413" Type="http://schemas.openxmlformats.org/officeDocument/2006/relationships/image" Target="../media/image695.png"/><Relationship Id="rId248" Type="http://schemas.openxmlformats.org/officeDocument/2006/relationships/image" Target="../media/image613.png"/><Relationship Id="rId12" Type="http://schemas.openxmlformats.org/officeDocument/2006/relationships/customXml" Target="../ink/ink489.xml"/><Relationship Id="rId108" Type="http://schemas.openxmlformats.org/officeDocument/2006/relationships/customXml" Target="../ink/ink537.xml"/><Relationship Id="rId315" Type="http://schemas.openxmlformats.org/officeDocument/2006/relationships/customXml" Target="../ink/ink641.xml"/><Relationship Id="rId357" Type="http://schemas.openxmlformats.org/officeDocument/2006/relationships/customXml" Target="../ink/ink662.xml"/><Relationship Id="rId54" Type="http://schemas.openxmlformats.org/officeDocument/2006/relationships/customXml" Target="../ink/ink510.xml"/><Relationship Id="rId75" Type="http://schemas.openxmlformats.org/officeDocument/2006/relationships/image" Target="../media/image527.png"/><Relationship Id="rId96" Type="http://schemas.openxmlformats.org/officeDocument/2006/relationships/customXml" Target="../ink/ink531.xml"/><Relationship Id="rId140" Type="http://schemas.openxmlformats.org/officeDocument/2006/relationships/customXml" Target="../ink/ink553.xml"/><Relationship Id="rId161" Type="http://schemas.openxmlformats.org/officeDocument/2006/relationships/image" Target="../media/image570.png"/><Relationship Id="rId182" Type="http://schemas.openxmlformats.org/officeDocument/2006/relationships/customXml" Target="../ink/ink574.xml"/><Relationship Id="rId217" Type="http://schemas.openxmlformats.org/officeDocument/2006/relationships/customXml" Target="../ink/ink592.xml"/><Relationship Id="rId378" Type="http://schemas.openxmlformats.org/officeDocument/2006/relationships/customXml" Target="../ink/ink673.xml"/><Relationship Id="rId399" Type="http://schemas.openxmlformats.org/officeDocument/2006/relationships/image" Target="../media/image688.png"/><Relationship Id="rId403" Type="http://schemas.openxmlformats.org/officeDocument/2006/relationships/image" Target="../media/image690.png"/><Relationship Id="rId6" Type="http://schemas.openxmlformats.org/officeDocument/2006/relationships/customXml" Target="../ink/ink486.xml"/><Relationship Id="rId238" Type="http://schemas.openxmlformats.org/officeDocument/2006/relationships/image" Target="../media/image608.png"/><Relationship Id="rId259" Type="http://schemas.openxmlformats.org/officeDocument/2006/relationships/customXml" Target="../ink/ink613.xml"/><Relationship Id="rId424" Type="http://schemas.openxmlformats.org/officeDocument/2006/relationships/customXml" Target="../ink/ink696.xml"/><Relationship Id="rId445" Type="http://schemas.openxmlformats.org/officeDocument/2006/relationships/image" Target="../media/image711.png"/><Relationship Id="rId23" Type="http://schemas.openxmlformats.org/officeDocument/2006/relationships/image" Target="../media/image501.png"/><Relationship Id="rId119" Type="http://schemas.openxmlformats.org/officeDocument/2006/relationships/image" Target="../media/image549.png"/><Relationship Id="rId270" Type="http://schemas.openxmlformats.org/officeDocument/2006/relationships/image" Target="../media/image624.png"/><Relationship Id="rId291" Type="http://schemas.openxmlformats.org/officeDocument/2006/relationships/customXml" Target="../ink/ink629.xml"/><Relationship Id="rId305" Type="http://schemas.openxmlformats.org/officeDocument/2006/relationships/customXml" Target="../ink/ink636.xml"/><Relationship Id="rId326" Type="http://schemas.openxmlformats.org/officeDocument/2006/relationships/image" Target="../media/image652.png"/><Relationship Id="rId347" Type="http://schemas.openxmlformats.org/officeDocument/2006/relationships/customXml" Target="../ink/ink657.xml"/><Relationship Id="rId44" Type="http://schemas.openxmlformats.org/officeDocument/2006/relationships/customXml" Target="../ink/ink505.xml"/><Relationship Id="rId65" Type="http://schemas.openxmlformats.org/officeDocument/2006/relationships/image" Target="../media/image522.png"/><Relationship Id="rId86" Type="http://schemas.openxmlformats.org/officeDocument/2006/relationships/customXml" Target="../ink/ink526.xml"/><Relationship Id="rId130" Type="http://schemas.openxmlformats.org/officeDocument/2006/relationships/customXml" Target="../ink/ink548.xml"/><Relationship Id="rId151" Type="http://schemas.openxmlformats.org/officeDocument/2006/relationships/image" Target="../media/image565.png"/><Relationship Id="rId368" Type="http://schemas.openxmlformats.org/officeDocument/2006/relationships/customXml" Target="../ink/ink668.xml"/><Relationship Id="rId389" Type="http://schemas.openxmlformats.org/officeDocument/2006/relationships/image" Target="../media/image683.png"/><Relationship Id="rId172" Type="http://schemas.openxmlformats.org/officeDocument/2006/relationships/customXml" Target="../ink/ink569.xml"/><Relationship Id="rId193" Type="http://schemas.openxmlformats.org/officeDocument/2006/relationships/customXml" Target="../ink/ink580.xml"/><Relationship Id="rId207" Type="http://schemas.openxmlformats.org/officeDocument/2006/relationships/customXml" Target="../ink/ink587.xml"/><Relationship Id="rId228" Type="http://schemas.openxmlformats.org/officeDocument/2006/relationships/image" Target="../media/image603.png"/><Relationship Id="rId249" Type="http://schemas.openxmlformats.org/officeDocument/2006/relationships/customXml" Target="../ink/ink608.xml"/><Relationship Id="rId414" Type="http://schemas.openxmlformats.org/officeDocument/2006/relationships/customXml" Target="../ink/ink691.xml"/><Relationship Id="rId435" Type="http://schemas.openxmlformats.org/officeDocument/2006/relationships/image" Target="../media/image706.png"/><Relationship Id="rId13" Type="http://schemas.openxmlformats.org/officeDocument/2006/relationships/image" Target="../media/image496.png"/><Relationship Id="rId109" Type="http://schemas.openxmlformats.org/officeDocument/2006/relationships/image" Target="../media/image544.png"/><Relationship Id="rId260" Type="http://schemas.openxmlformats.org/officeDocument/2006/relationships/image" Target="../media/image619.png"/><Relationship Id="rId281" Type="http://schemas.openxmlformats.org/officeDocument/2006/relationships/customXml" Target="../ink/ink624.xml"/><Relationship Id="rId316" Type="http://schemas.openxmlformats.org/officeDocument/2006/relationships/image" Target="../media/image647.png"/><Relationship Id="rId337" Type="http://schemas.openxmlformats.org/officeDocument/2006/relationships/customXml" Target="../ink/ink652.xml"/><Relationship Id="rId34" Type="http://schemas.openxmlformats.org/officeDocument/2006/relationships/customXml" Target="../ink/ink500.xml"/><Relationship Id="rId55" Type="http://schemas.openxmlformats.org/officeDocument/2006/relationships/image" Target="../media/image517.png"/><Relationship Id="rId76" Type="http://schemas.openxmlformats.org/officeDocument/2006/relationships/customXml" Target="../ink/ink521.xml"/><Relationship Id="rId97" Type="http://schemas.openxmlformats.org/officeDocument/2006/relationships/image" Target="../media/image538.png"/><Relationship Id="rId120" Type="http://schemas.openxmlformats.org/officeDocument/2006/relationships/customXml" Target="../ink/ink543.xml"/><Relationship Id="rId141" Type="http://schemas.openxmlformats.org/officeDocument/2006/relationships/image" Target="../media/image560.png"/><Relationship Id="rId358" Type="http://schemas.openxmlformats.org/officeDocument/2006/relationships/image" Target="../media/image668.png"/><Relationship Id="rId379" Type="http://schemas.openxmlformats.org/officeDocument/2006/relationships/image" Target="../media/image678.png"/><Relationship Id="rId7" Type="http://schemas.openxmlformats.org/officeDocument/2006/relationships/image" Target="../media/image493.png"/><Relationship Id="rId162" Type="http://schemas.openxmlformats.org/officeDocument/2006/relationships/customXml" Target="../ink/ink564.xml"/><Relationship Id="rId183" Type="http://schemas.openxmlformats.org/officeDocument/2006/relationships/image" Target="../media/image581.png"/><Relationship Id="rId218" Type="http://schemas.openxmlformats.org/officeDocument/2006/relationships/image" Target="../media/image598.png"/><Relationship Id="rId239" Type="http://schemas.openxmlformats.org/officeDocument/2006/relationships/customXml" Target="../ink/ink603.xml"/><Relationship Id="rId390" Type="http://schemas.openxmlformats.org/officeDocument/2006/relationships/customXml" Target="../ink/ink679.xml"/><Relationship Id="rId404" Type="http://schemas.openxmlformats.org/officeDocument/2006/relationships/customXml" Target="../ink/ink686.xml"/><Relationship Id="rId425" Type="http://schemas.openxmlformats.org/officeDocument/2006/relationships/image" Target="../media/image701.png"/><Relationship Id="rId446" Type="http://schemas.openxmlformats.org/officeDocument/2006/relationships/customXml" Target="../ink/ink707.xml"/><Relationship Id="rId250" Type="http://schemas.openxmlformats.org/officeDocument/2006/relationships/image" Target="../media/image614.png"/><Relationship Id="rId271" Type="http://schemas.openxmlformats.org/officeDocument/2006/relationships/customXml" Target="../ink/ink619.xml"/><Relationship Id="rId292" Type="http://schemas.openxmlformats.org/officeDocument/2006/relationships/image" Target="../media/image635.png"/><Relationship Id="rId306" Type="http://schemas.openxmlformats.org/officeDocument/2006/relationships/image" Target="../media/image642.png"/><Relationship Id="rId24" Type="http://schemas.openxmlformats.org/officeDocument/2006/relationships/customXml" Target="../ink/ink495.xml"/><Relationship Id="rId45" Type="http://schemas.openxmlformats.org/officeDocument/2006/relationships/image" Target="../media/image512.png"/><Relationship Id="rId66" Type="http://schemas.openxmlformats.org/officeDocument/2006/relationships/customXml" Target="../ink/ink516.xml"/><Relationship Id="rId87" Type="http://schemas.openxmlformats.org/officeDocument/2006/relationships/image" Target="../media/image533.png"/><Relationship Id="rId110" Type="http://schemas.openxmlformats.org/officeDocument/2006/relationships/customXml" Target="../ink/ink538.xml"/><Relationship Id="rId131" Type="http://schemas.openxmlformats.org/officeDocument/2006/relationships/image" Target="../media/image555.png"/><Relationship Id="rId327" Type="http://schemas.openxmlformats.org/officeDocument/2006/relationships/customXml" Target="../ink/ink647.xml"/><Relationship Id="rId348" Type="http://schemas.openxmlformats.org/officeDocument/2006/relationships/image" Target="../media/image663.png"/><Relationship Id="rId369" Type="http://schemas.openxmlformats.org/officeDocument/2006/relationships/image" Target="../media/image673.png"/><Relationship Id="rId152" Type="http://schemas.openxmlformats.org/officeDocument/2006/relationships/customXml" Target="../ink/ink559.xml"/><Relationship Id="rId173" Type="http://schemas.openxmlformats.org/officeDocument/2006/relationships/image" Target="../media/image576.png"/><Relationship Id="rId194" Type="http://schemas.openxmlformats.org/officeDocument/2006/relationships/image" Target="../media/image586.png"/><Relationship Id="rId208" Type="http://schemas.openxmlformats.org/officeDocument/2006/relationships/image" Target="../media/image593.png"/><Relationship Id="rId229" Type="http://schemas.openxmlformats.org/officeDocument/2006/relationships/customXml" Target="../ink/ink598.xml"/><Relationship Id="rId380" Type="http://schemas.openxmlformats.org/officeDocument/2006/relationships/customXml" Target="../ink/ink674.xml"/><Relationship Id="rId415" Type="http://schemas.openxmlformats.org/officeDocument/2006/relationships/image" Target="../media/image696.png"/><Relationship Id="rId436" Type="http://schemas.openxmlformats.org/officeDocument/2006/relationships/customXml" Target="../ink/ink702.xml"/><Relationship Id="rId240" Type="http://schemas.openxmlformats.org/officeDocument/2006/relationships/image" Target="../media/image609.png"/><Relationship Id="rId261" Type="http://schemas.openxmlformats.org/officeDocument/2006/relationships/customXml" Target="../ink/ink614.xml"/><Relationship Id="rId14" Type="http://schemas.openxmlformats.org/officeDocument/2006/relationships/customXml" Target="../ink/ink490.xml"/><Relationship Id="rId35" Type="http://schemas.openxmlformats.org/officeDocument/2006/relationships/image" Target="../media/image507.png"/><Relationship Id="rId56" Type="http://schemas.openxmlformats.org/officeDocument/2006/relationships/customXml" Target="../ink/ink511.xml"/><Relationship Id="rId77" Type="http://schemas.openxmlformats.org/officeDocument/2006/relationships/image" Target="../media/image528.png"/><Relationship Id="rId100" Type="http://schemas.openxmlformats.org/officeDocument/2006/relationships/customXml" Target="../ink/ink533.xml"/><Relationship Id="rId282" Type="http://schemas.openxmlformats.org/officeDocument/2006/relationships/image" Target="../media/image630.png"/><Relationship Id="rId317" Type="http://schemas.openxmlformats.org/officeDocument/2006/relationships/customXml" Target="../ink/ink642.xml"/><Relationship Id="rId338" Type="http://schemas.openxmlformats.org/officeDocument/2006/relationships/image" Target="../media/image658.png"/><Relationship Id="rId359" Type="http://schemas.openxmlformats.org/officeDocument/2006/relationships/customXml" Target="../ink/ink663.xml"/><Relationship Id="rId8" Type="http://schemas.openxmlformats.org/officeDocument/2006/relationships/customXml" Target="../ink/ink487.xml"/><Relationship Id="rId98" Type="http://schemas.openxmlformats.org/officeDocument/2006/relationships/customXml" Target="../ink/ink532.xml"/><Relationship Id="rId121" Type="http://schemas.openxmlformats.org/officeDocument/2006/relationships/image" Target="../media/image550.png"/><Relationship Id="rId142" Type="http://schemas.openxmlformats.org/officeDocument/2006/relationships/customXml" Target="../ink/ink554.xml"/><Relationship Id="rId163" Type="http://schemas.openxmlformats.org/officeDocument/2006/relationships/image" Target="../media/image571.png"/><Relationship Id="rId184" Type="http://schemas.openxmlformats.org/officeDocument/2006/relationships/customXml" Target="../ink/ink575.xml"/><Relationship Id="rId219" Type="http://schemas.openxmlformats.org/officeDocument/2006/relationships/customXml" Target="../ink/ink593.xml"/><Relationship Id="rId370" Type="http://schemas.openxmlformats.org/officeDocument/2006/relationships/customXml" Target="../ink/ink669.xml"/><Relationship Id="rId391" Type="http://schemas.openxmlformats.org/officeDocument/2006/relationships/image" Target="../media/image684.png"/><Relationship Id="rId405" Type="http://schemas.openxmlformats.org/officeDocument/2006/relationships/image" Target="../media/image691.png"/><Relationship Id="rId426" Type="http://schemas.openxmlformats.org/officeDocument/2006/relationships/customXml" Target="../ink/ink697.xml"/><Relationship Id="rId447" Type="http://schemas.openxmlformats.org/officeDocument/2006/relationships/image" Target="../media/image712.png"/><Relationship Id="rId230" Type="http://schemas.openxmlformats.org/officeDocument/2006/relationships/image" Target="../media/image604.png"/><Relationship Id="rId251" Type="http://schemas.openxmlformats.org/officeDocument/2006/relationships/customXml" Target="../ink/ink609.xml"/><Relationship Id="rId25" Type="http://schemas.openxmlformats.org/officeDocument/2006/relationships/image" Target="../media/image502.png"/><Relationship Id="rId46" Type="http://schemas.openxmlformats.org/officeDocument/2006/relationships/customXml" Target="../ink/ink506.xml"/><Relationship Id="rId67" Type="http://schemas.openxmlformats.org/officeDocument/2006/relationships/image" Target="../media/image523.png"/><Relationship Id="rId272" Type="http://schemas.openxmlformats.org/officeDocument/2006/relationships/image" Target="../media/image625.png"/><Relationship Id="rId293" Type="http://schemas.openxmlformats.org/officeDocument/2006/relationships/customXml" Target="../ink/ink630.xml"/><Relationship Id="rId307" Type="http://schemas.openxmlformats.org/officeDocument/2006/relationships/customXml" Target="../ink/ink637.xml"/><Relationship Id="rId328" Type="http://schemas.openxmlformats.org/officeDocument/2006/relationships/image" Target="../media/image653.png"/><Relationship Id="rId349" Type="http://schemas.openxmlformats.org/officeDocument/2006/relationships/customXml" Target="../ink/ink658.xml"/><Relationship Id="rId88" Type="http://schemas.openxmlformats.org/officeDocument/2006/relationships/customXml" Target="../ink/ink527.xml"/><Relationship Id="rId111" Type="http://schemas.openxmlformats.org/officeDocument/2006/relationships/image" Target="../media/image545.png"/><Relationship Id="rId132" Type="http://schemas.openxmlformats.org/officeDocument/2006/relationships/customXml" Target="../ink/ink549.xml"/><Relationship Id="rId153" Type="http://schemas.openxmlformats.org/officeDocument/2006/relationships/image" Target="../media/image566.png"/><Relationship Id="rId174" Type="http://schemas.openxmlformats.org/officeDocument/2006/relationships/customXml" Target="../ink/ink570.xml"/><Relationship Id="rId195" Type="http://schemas.openxmlformats.org/officeDocument/2006/relationships/customXml" Target="../ink/ink581.xml"/><Relationship Id="rId209" Type="http://schemas.openxmlformats.org/officeDocument/2006/relationships/customXml" Target="../ink/ink588.xml"/><Relationship Id="rId360" Type="http://schemas.openxmlformats.org/officeDocument/2006/relationships/image" Target="../media/image669.png"/><Relationship Id="rId381" Type="http://schemas.openxmlformats.org/officeDocument/2006/relationships/image" Target="../media/image679.png"/><Relationship Id="rId416" Type="http://schemas.openxmlformats.org/officeDocument/2006/relationships/customXml" Target="../ink/ink692.xml"/><Relationship Id="rId220" Type="http://schemas.openxmlformats.org/officeDocument/2006/relationships/image" Target="../media/image599.png"/><Relationship Id="rId241" Type="http://schemas.openxmlformats.org/officeDocument/2006/relationships/customXml" Target="../ink/ink604.xml"/><Relationship Id="rId437" Type="http://schemas.openxmlformats.org/officeDocument/2006/relationships/image" Target="../media/image707.png"/><Relationship Id="rId15" Type="http://schemas.openxmlformats.org/officeDocument/2006/relationships/image" Target="../media/image497.png"/><Relationship Id="rId36" Type="http://schemas.openxmlformats.org/officeDocument/2006/relationships/customXml" Target="../ink/ink501.xml"/><Relationship Id="rId57" Type="http://schemas.openxmlformats.org/officeDocument/2006/relationships/image" Target="../media/image518.png"/><Relationship Id="rId262" Type="http://schemas.openxmlformats.org/officeDocument/2006/relationships/image" Target="../media/image620.png"/><Relationship Id="rId283" Type="http://schemas.openxmlformats.org/officeDocument/2006/relationships/customXml" Target="../ink/ink625.xml"/><Relationship Id="rId318" Type="http://schemas.openxmlformats.org/officeDocument/2006/relationships/image" Target="../media/image648.png"/><Relationship Id="rId339" Type="http://schemas.openxmlformats.org/officeDocument/2006/relationships/customXml" Target="../ink/ink653.xml"/><Relationship Id="rId78" Type="http://schemas.openxmlformats.org/officeDocument/2006/relationships/customXml" Target="../ink/ink522.xml"/><Relationship Id="rId99" Type="http://schemas.openxmlformats.org/officeDocument/2006/relationships/image" Target="../media/image539.png"/><Relationship Id="rId101" Type="http://schemas.openxmlformats.org/officeDocument/2006/relationships/image" Target="../media/image540.png"/><Relationship Id="rId122" Type="http://schemas.openxmlformats.org/officeDocument/2006/relationships/customXml" Target="../ink/ink544.xml"/><Relationship Id="rId143" Type="http://schemas.openxmlformats.org/officeDocument/2006/relationships/image" Target="../media/image561.png"/><Relationship Id="rId164" Type="http://schemas.openxmlformats.org/officeDocument/2006/relationships/customXml" Target="../ink/ink565.xml"/><Relationship Id="rId185" Type="http://schemas.openxmlformats.org/officeDocument/2006/relationships/image" Target="../media/image582.png"/><Relationship Id="rId350" Type="http://schemas.openxmlformats.org/officeDocument/2006/relationships/image" Target="../media/image664.png"/><Relationship Id="rId371" Type="http://schemas.openxmlformats.org/officeDocument/2006/relationships/image" Target="../media/image674.png"/><Relationship Id="rId406" Type="http://schemas.openxmlformats.org/officeDocument/2006/relationships/customXml" Target="../ink/ink687.xml"/><Relationship Id="rId9" Type="http://schemas.openxmlformats.org/officeDocument/2006/relationships/image" Target="../media/image494.png"/><Relationship Id="rId210" Type="http://schemas.openxmlformats.org/officeDocument/2006/relationships/image" Target="../media/image594.png"/><Relationship Id="rId392" Type="http://schemas.openxmlformats.org/officeDocument/2006/relationships/customXml" Target="../ink/ink680.xml"/><Relationship Id="rId427" Type="http://schemas.openxmlformats.org/officeDocument/2006/relationships/image" Target="../media/image702.png"/><Relationship Id="rId26" Type="http://schemas.openxmlformats.org/officeDocument/2006/relationships/customXml" Target="../ink/ink496.xml"/><Relationship Id="rId231" Type="http://schemas.openxmlformats.org/officeDocument/2006/relationships/customXml" Target="../ink/ink599.xml"/><Relationship Id="rId252" Type="http://schemas.openxmlformats.org/officeDocument/2006/relationships/image" Target="../media/image615.png"/><Relationship Id="rId273" Type="http://schemas.openxmlformats.org/officeDocument/2006/relationships/customXml" Target="../ink/ink620.xml"/><Relationship Id="rId294" Type="http://schemas.openxmlformats.org/officeDocument/2006/relationships/image" Target="../media/image636.png"/><Relationship Id="rId308" Type="http://schemas.openxmlformats.org/officeDocument/2006/relationships/image" Target="../media/image643.png"/><Relationship Id="rId329" Type="http://schemas.openxmlformats.org/officeDocument/2006/relationships/customXml" Target="../ink/ink648.xml"/><Relationship Id="rId47" Type="http://schemas.openxmlformats.org/officeDocument/2006/relationships/image" Target="../media/image513.png"/><Relationship Id="rId68" Type="http://schemas.openxmlformats.org/officeDocument/2006/relationships/customXml" Target="../ink/ink517.xml"/><Relationship Id="rId89" Type="http://schemas.openxmlformats.org/officeDocument/2006/relationships/image" Target="../media/image534.png"/><Relationship Id="rId112" Type="http://schemas.openxmlformats.org/officeDocument/2006/relationships/customXml" Target="../ink/ink539.xml"/><Relationship Id="rId133" Type="http://schemas.openxmlformats.org/officeDocument/2006/relationships/image" Target="../media/image556.png"/><Relationship Id="rId154" Type="http://schemas.openxmlformats.org/officeDocument/2006/relationships/customXml" Target="../ink/ink560.xml"/><Relationship Id="rId175" Type="http://schemas.openxmlformats.org/officeDocument/2006/relationships/image" Target="../media/image577.png"/><Relationship Id="rId340" Type="http://schemas.openxmlformats.org/officeDocument/2006/relationships/image" Target="../media/image659.png"/><Relationship Id="rId361" Type="http://schemas.openxmlformats.org/officeDocument/2006/relationships/customXml" Target="../ink/ink664.xml"/><Relationship Id="rId196" Type="http://schemas.openxmlformats.org/officeDocument/2006/relationships/image" Target="../media/image587.png"/><Relationship Id="rId200" Type="http://schemas.openxmlformats.org/officeDocument/2006/relationships/image" Target="../media/image589.png"/><Relationship Id="rId382" Type="http://schemas.openxmlformats.org/officeDocument/2006/relationships/customXml" Target="../ink/ink675.xml"/><Relationship Id="rId417" Type="http://schemas.openxmlformats.org/officeDocument/2006/relationships/image" Target="../media/image697.png"/><Relationship Id="rId438" Type="http://schemas.openxmlformats.org/officeDocument/2006/relationships/customXml" Target="../ink/ink703.xml"/><Relationship Id="rId16" Type="http://schemas.openxmlformats.org/officeDocument/2006/relationships/customXml" Target="../ink/ink491.xml"/><Relationship Id="rId221" Type="http://schemas.openxmlformats.org/officeDocument/2006/relationships/customXml" Target="../ink/ink594.xml"/><Relationship Id="rId242" Type="http://schemas.openxmlformats.org/officeDocument/2006/relationships/image" Target="../media/image610.png"/><Relationship Id="rId263" Type="http://schemas.openxmlformats.org/officeDocument/2006/relationships/customXml" Target="../ink/ink615.xml"/><Relationship Id="rId284" Type="http://schemas.openxmlformats.org/officeDocument/2006/relationships/image" Target="../media/image631.png"/><Relationship Id="rId319" Type="http://schemas.openxmlformats.org/officeDocument/2006/relationships/customXml" Target="../ink/ink643.xml"/><Relationship Id="rId37" Type="http://schemas.openxmlformats.org/officeDocument/2006/relationships/image" Target="../media/image508.png"/><Relationship Id="rId58" Type="http://schemas.openxmlformats.org/officeDocument/2006/relationships/customXml" Target="../ink/ink512.xml"/><Relationship Id="rId79" Type="http://schemas.openxmlformats.org/officeDocument/2006/relationships/image" Target="../media/image529.png"/><Relationship Id="rId102" Type="http://schemas.openxmlformats.org/officeDocument/2006/relationships/customXml" Target="../ink/ink534.xml"/><Relationship Id="rId123" Type="http://schemas.openxmlformats.org/officeDocument/2006/relationships/image" Target="../media/image551.png"/><Relationship Id="rId144" Type="http://schemas.openxmlformats.org/officeDocument/2006/relationships/customXml" Target="../ink/ink555.xml"/><Relationship Id="rId330" Type="http://schemas.openxmlformats.org/officeDocument/2006/relationships/image" Target="../media/image654.png"/><Relationship Id="rId90" Type="http://schemas.openxmlformats.org/officeDocument/2006/relationships/customXml" Target="../ink/ink528.xml"/><Relationship Id="rId165" Type="http://schemas.openxmlformats.org/officeDocument/2006/relationships/image" Target="../media/image572.png"/><Relationship Id="rId186" Type="http://schemas.openxmlformats.org/officeDocument/2006/relationships/customXml" Target="../ink/ink576.xml"/><Relationship Id="rId351" Type="http://schemas.openxmlformats.org/officeDocument/2006/relationships/customXml" Target="../ink/ink659.xml"/><Relationship Id="rId372" Type="http://schemas.openxmlformats.org/officeDocument/2006/relationships/customXml" Target="../ink/ink670.xml"/><Relationship Id="rId393" Type="http://schemas.openxmlformats.org/officeDocument/2006/relationships/image" Target="../media/image685.png"/><Relationship Id="rId407" Type="http://schemas.openxmlformats.org/officeDocument/2006/relationships/image" Target="../media/image692.png"/><Relationship Id="rId428" Type="http://schemas.openxmlformats.org/officeDocument/2006/relationships/customXml" Target="../ink/ink698.xml"/><Relationship Id="rId211" Type="http://schemas.openxmlformats.org/officeDocument/2006/relationships/customXml" Target="../ink/ink589.xml"/><Relationship Id="rId232" Type="http://schemas.openxmlformats.org/officeDocument/2006/relationships/image" Target="../media/image605.png"/><Relationship Id="rId253" Type="http://schemas.openxmlformats.org/officeDocument/2006/relationships/customXml" Target="../ink/ink610.xml"/><Relationship Id="rId274" Type="http://schemas.openxmlformats.org/officeDocument/2006/relationships/image" Target="../media/image626.png"/><Relationship Id="rId295" Type="http://schemas.openxmlformats.org/officeDocument/2006/relationships/customXml" Target="../ink/ink631.xml"/><Relationship Id="rId309" Type="http://schemas.openxmlformats.org/officeDocument/2006/relationships/customXml" Target="../ink/ink638.xml"/><Relationship Id="rId27" Type="http://schemas.openxmlformats.org/officeDocument/2006/relationships/image" Target="../media/image503.png"/><Relationship Id="rId48" Type="http://schemas.openxmlformats.org/officeDocument/2006/relationships/customXml" Target="../ink/ink507.xml"/><Relationship Id="rId69" Type="http://schemas.openxmlformats.org/officeDocument/2006/relationships/image" Target="../media/image524.png"/><Relationship Id="rId113" Type="http://schemas.openxmlformats.org/officeDocument/2006/relationships/image" Target="../media/image546.png"/><Relationship Id="rId134" Type="http://schemas.openxmlformats.org/officeDocument/2006/relationships/customXml" Target="../ink/ink550.xml"/><Relationship Id="rId320" Type="http://schemas.openxmlformats.org/officeDocument/2006/relationships/image" Target="../media/image649.png"/><Relationship Id="rId80" Type="http://schemas.openxmlformats.org/officeDocument/2006/relationships/customXml" Target="../ink/ink523.xml"/><Relationship Id="rId155" Type="http://schemas.openxmlformats.org/officeDocument/2006/relationships/image" Target="../media/image567.png"/><Relationship Id="rId176" Type="http://schemas.openxmlformats.org/officeDocument/2006/relationships/customXml" Target="../ink/ink571.xml"/><Relationship Id="rId197" Type="http://schemas.openxmlformats.org/officeDocument/2006/relationships/customXml" Target="../ink/ink582.xml"/><Relationship Id="rId341" Type="http://schemas.openxmlformats.org/officeDocument/2006/relationships/customXml" Target="../ink/ink654.xml"/><Relationship Id="rId362" Type="http://schemas.openxmlformats.org/officeDocument/2006/relationships/customXml" Target="../ink/ink665.xml"/><Relationship Id="rId383" Type="http://schemas.openxmlformats.org/officeDocument/2006/relationships/image" Target="../media/image680.png"/><Relationship Id="rId418" Type="http://schemas.openxmlformats.org/officeDocument/2006/relationships/customXml" Target="../ink/ink693.xml"/><Relationship Id="rId439" Type="http://schemas.openxmlformats.org/officeDocument/2006/relationships/image" Target="../media/image708.png"/><Relationship Id="rId201" Type="http://schemas.openxmlformats.org/officeDocument/2006/relationships/customXml" Target="../ink/ink584.xml"/><Relationship Id="rId222" Type="http://schemas.openxmlformats.org/officeDocument/2006/relationships/image" Target="../media/image600.png"/><Relationship Id="rId243" Type="http://schemas.openxmlformats.org/officeDocument/2006/relationships/customXml" Target="../ink/ink605.xml"/><Relationship Id="rId264" Type="http://schemas.openxmlformats.org/officeDocument/2006/relationships/image" Target="../media/image621.png"/><Relationship Id="rId285" Type="http://schemas.openxmlformats.org/officeDocument/2006/relationships/customXml" Target="../ink/ink626.xml"/><Relationship Id="rId17" Type="http://schemas.openxmlformats.org/officeDocument/2006/relationships/image" Target="../media/image498.png"/><Relationship Id="rId38" Type="http://schemas.openxmlformats.org/officeDocument/2006/relationships/customXml" Target="../ink/ink502.xml"/><Relationship Id="rId59" Type="http://schemas.openxmlformats.org/officeDocument/2006/relationships/image" Target="../media/image519.png"/><Relationship Id="rId103" Type="http://schemas.openxmlformats.org/officeDocument/2006/relationships/image" Target="../media/image541.png"/><Relationship Id="rId124" Type="http://schemas.openxmlformats.org/officeDocument/2006/relationships/customXml" Target="../ink/ink545.xml"/><Relationship Id="rId310" Type="http://schemas.openxmlformats.org/officeDocument/2006/relationships/image" Target="../media/image644.png"/><Relationship Id="rId70" Type="http://schemas.openxmlformats.org/officeDocument/2006/relationships/customXml" Target="../ink/ink518.xml"/><Relationship Id="rId91" Type="http://schemas.openxmlformats.org/officeDocument/2006/relationships/image" Target="../media/image535.png"/><Relationship Id="rId145" Type="http://schemas.openxmlformats.org/officeDocument/2006/relationships/image" Target="../media/image562.png"/><Relationship Id="rId166" Type="http://schemas.openxmlformats.org/officeDocument/2006/relationships/customXml" Target="../ink/ink566.xml"/><Relationship Id="rId187" Type="http://schemas.openxmlformats.org/officeDocument/2006/relationships/customXml" Target="../ink/ink577.xml"/><Relationship Id="rId331" Type="http://schemas.openxmlformats.org/officeDocument/2006/relationships/customXml" Target="../ink/ink649.xml"/><Relationship Id="rId352" Type="http://schemas.openxmlformats.org/officeDocument/2006/relationships/image" Target="../media/image665.png"/><Relationship Id="rId373" Type="http://schemas.openxmlformats.org/officeDocument/2006/relationships/image" Target="../media/image675.png"/><Relationship Id="rId394" Type="http://schemas.openxmlformats.org/officeDocument/2006/relationships/customXml" Target="../ink/ink681.xml"/><Relationship Id="rId408" Type="http://schemas.openxmlformats.org/officeDocument/2006/relationships/customXml" Target="../ink/ink688.xml"/><Relationship Id="rId429" Type="http://schemas.openxmlformats.org/officeDocument/2006/relationships/image" Target="../media/image703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95.png"/><Relationship Id="rId233" Type="http://schemas.openxmlformats.org/officeDocument/2006/relationships/customXml" Target="../ink/ink600.xml"/><Relationship Id="rId254" Type="http://schemas.openxmlformats.org/officeDocument/2006/relationships/image" Target="../media/image616.png"/><Relationship Id="rId440" Type="http://schemas.openxmlformats.org/officeDocument/2006/relationships/customXml" Target="../ink/ink704.xml"/><Relationship Id="rId28" Type="http://schemas.openxmlformats.org/officeDocument/2006/relationships/customXml" Target="../ink/ink497.xml"/><Relationship Id="rId49" Type="http://schemas.openxmlformats.org/officeDocument/2006/relationships/image" Target="../media/image514.png"/><Relationship Id="rId114" Type="http://schemas.openxmlformats.org/officeDocument/2006/relationships/customXml" Target="../ink/ink540.xml"/><Relationship Id="rId275" Type="http://schemas.openxmlformats.org/officeDocument/2006/relationships/customXml" Target="../ink/ink621.xml"/><Relationship Id="rId296" Type="http://schemas.openxmlformats.org/officeDocument/2006/relationships/image" Target="../media/image637.png"/><Relationship Id="rId300" Type="http://schemas.openxmlformats.org/officeDocument/2006/relationships/image" Target="../media/image639.png"/><Relationship Id="rId60" Type="http://schemas.openxmlformats.org/officeDocument/2006/relationships/customXml" Target="../ink/ink513.xml"/><Relationship Id="rId81" Type="http://schemas.openxmlformats.org/officeDocument/2006/relationships/image" Target="../media/image530.png"/><Relationship Id="rId135" Type="http://schemas.openxmlformats.org/officeDocument/2006/relationships/image" Target="../media/image557.png"/><Relationship Id="rId156" Type="http://schemas.openxmlformats.org/officeDocument/2006/relationships/customXml" Target="../ink/ink561.xml"/><Relationship Id="rId177" Type="http://schemas.openxmlformats.org/officeDocument/2006/relationships/image" Target="../media/image578.png"/><Relationship Id="rId198" Type="http://schemas.openxmlformats.org/officeDocument/2006/relationships/image" Target="../media/image588.png"/><Relationship Id="rId321" Type="http://schemas.openxmlformats.org/officeDocument/2006/relationships/customXml" Target="../ink/ink644.xml"/><Relationship Id="rId342" Type="http://schemas.openxmlformats.org/officeDocument/2006/relationships/image" Target="../media/image660.png"/><Relationship Id="rId363" Type="http://schemas.openxmlformats.org/officeDocument/2006/relationships/image" Target="../media/image670.png"/><Relationship Id="rId384" Type="http://schemas.openxmlformats.org/officeDocument/2006/relationships/customXml" Target="../ink/ink676.xml"/><Relationship Id="rId419" Type="http://schemas.openxmlformats.org/officeDocument/2006/relationships/image" Target="../media/image698.png"/><Relationship Id="rId202" Type="http://schemas.openxmlformats.org/officeDocument/2006/relationships/image" Target="../media/image590.png"/><Relationship Id="rId223" Type="http://schemas.openxmlformats.org/officeDocument/2006/relationships/customXml" Target="../ink/ink595.xml"/><Relationship Id="rId244" Type="http://schemas.openxmlformats.org/officeDocument/2006/relationships/image" Target="../media/image611.png"/><Relationship Id="rId430" Type="http://schemas.openxmlformats.org/officeDocument/2006/relationships/customXml" Target="../ink/ink699.xml"/><Relationship Id="rId18" Type="http://schemas.openxmlformats.org/officeDocument/2006/relationships/customXml" Target="../ink/ink492.xml"/><Relationship Id="rId39" Type="http://schemas.openxmlformats.org/officeDocument/2006/relationships/image" Target="../media/image509.png"/><Relationship Id="rId265" Type="http://schemas.openxmlformats.org/officeDocument/2006/relationships/customXml" Target="../ink/ink616.xml"/><Relationship Id="rId286" Type="http://schemas.openxmlformats.org/officeDocument/2006/relationships/image" Target="../media/image632.png"/><Relationship Id="rId50" Type="http://schemas.openxmlformats.org/officeDocument/2006/relationships/customXml" Target="../ink/ink508.xml"/><Relationship Id="rId104" Type="http://schemas.openxmlformats.org/officeDocument/2006/relationships/customXml" Target="../ink/ink535.xml"/><Relationship Id="rId125" Type="http://schemas.openxmlformats.org/officeDocument/2006/relationships/image" Target="../media/image552.png"/><Relationship Id="rId146" Type="http://schemas.openxmlformats.org/officeDocument/2006/relationships/customXml" Target="../ink/ink556.xml"/><Relationship Id="rId167" Type="http://schemas.openxmlformats.org/officeDocument/2006/relationships/image" Target="../media/image573.png"/><Relationship Id="rId188" Type="http://schemas.openxmlformats.org/officeDocument/2006/relationships/image" Target="../media/image583.png"/><Relationship Id="rId311" Type="http://schemas.openxmlformats.org/officeDocument/2006/relationships/customXml" Target="../ink/ink639.xml"/><Relationship Id="rId332" Type="http://schemas.openxmlformats.org/officeDocument/2006/relationships/image" Target="../media/image655.png"/><Relationship Id="rId353" Type="http://schemas.openxmlformats.org/officeDocument/2006/relationships/customXml" Target="../ink/ink660.xml"/><Relationship Id="rId374" Type="http://schemas.openxmlformats.org/officeDocument/2006/relationships/customXml" Target="../ink/ink671.xml"/><Relationship Id="rId395" Type="http://schemas.openxmlformats.org/officeDocument/2006/relationships/image" Target="../media/image686.png"/><Relationship Id="rId409" Type="http://schemas.openxmlformats.org/officeDocument/2006/relationships/image" Target="../media/image693.png"/><Relationship Id="rId71" Type="http://schemas.openxmlformats.org/officeDocument/2006/relationships/image" Target="../media/image525.png"/><Relationship Id="rId92" Type="http://schemas.openxmlformats.org/officeDocument/2006/relationships/customXml" Target="../ink/ink529.xml"/><Relationship Id="rId213" Type="http://schemas.openxmlformats.org/officeDocument/2006/relationships/customXml" Target="../ink/ink590.xml"/><Relationship Id="rId234" Type="http://schemas.openxmlformats.org/officeDocument/2006/relationships/image" Target="../media/image606.png"/><Relationship Id="rId420" Type="http://schemas.openxmlformats.org/officeDocument/2006/relationships/customXml" Target="../ink/ink694.xml"/><Relationship Id="rId2" Type="http://schemas.openxmlformats.org/officeDocument/2006/relationships/image" Target="../media/image490.png"/><Relationship Id="rId29" Type="http://schemas.openxmlformats.org/officeDocument/2006/relationships/image" Target="../media/image504.png"/><Relationship Id="rId255" Type="http://schemas.openxmlformats.org/officeDocument/2006/relationships/customXml" Target="../ink/ink611.xml"/><Relationship Id="rId276" Type="http://schemas.openxmlformats.org/officeDocument/2006/relationships/image" Target="../media/image627.png"/><Relationship Id="rId297" Type="http://schemas.openxmlformats.org/officeDocument/2006/relationships/customXml" Target="../ink/ink632.xml"/><Relationship Id="rId441" Type="http://schemas.openxmlformats.org/officeDocument/2006/relationships/image" Target="../media/image709.png"/><Relationship Id="rId40" Type="http://schemas.openxmlformats.org/officeDocument/2006/relationships/customXml" Target="../ink/ink503.xml"/><Relationship Id="rId115" Type="http://schemas.openxmlformats.org/officeDocument/2006/relationships/image" Target="../media/image547.png"/><Relationship Id="rId136" Type="http://schemas.openxmlformats.org/officeDocument/2006/relationships/customXml" Target="../ink/ink551.xml"/><Relationship Id="rId157" Type="http://schemas.openxmlformats.org/officeDocument/2006/relationships/image" Target="../media/image568.png"/><Relationship Id="rId178" Type="http://schemas.openxmlformats.org/officeDocument/2006/relationships/customXml" Target="../ink/ink572.xml"/><Relationship Id="rId301" Type="http://schemas.openxmlformats.org/officeDocument/2006/relationships/customXml" Target="../ink/ink634.xml"/><Relationship Id="rId322" Type="http://schemas.openxmlformats.org/officeDocument/2006/relationships/image" Target="../media/image650.png"/><Relationship Id="rId343" Type="http://schemas.openxmlformats.org/officeDocument/2006/relationships/customXml" Target="../ink/ink655.xml"/><Relationship Id="rId364" Type="http://schemas.openxmlformats.org/officeDocument/2006/relationships/customXml" Target="../ink/ink666.xml"/><Relationship Id="rId61" Type="http://schemas.openxmlformats.org/officeDocument/2006/relationships/image" Target="../media/image520.png"/><Relationship Id="rId82" Type="http://schemas.openxmlformats.org/officeDocument/2006/relationships/customXml" Target="../ink/ink524.xml"/><Relationship Id="rId199" Type="http://schemas.openxmlformats.org/officeDocument/2006/relationships/customXml" Target="../ink/ink583.xml"/><Relationship Id="rId203" Type="http://schemas.openxmlformats.org/officeDocument/2006/relationships/customXml" Target="../ink/ink585.xml"/><Relationship Id="rId385" Type="http://schemas.openxmlformats.org/officeDocument/2006/relationships/image" Target="../media/image681.png"/><Relationship Id="rId19" Type="http://schemas.openxmlformats.org/officeDocument/2006/relationships/image" Target="../media/image499.png"/><Relationship Id="rId224" Type="http://schemas.openxmlformats.org/officeDocument/2006/relationships/image" Target="../media/image601.png"/><Relationship Id="rId245" Type="http://schemas.openxmlformats.org/officeDocument/2006/relationships/customXml" Target="../ink/ink606.xml"/><Relationship Id="rId266" Type="http://schemas.openxmlformats.org/officeDocument/2006/relationships/image" Target="../media/image622.png"/><Relationship Id="rId287" Type="http://schemas.openxmlformats.org/officeDocument/2006/relationships/customXml" Target="../ink/ink627.xml"/><Relationship Id="rId410" Type="http://schemas.openxmlformats.org/officeDocument/2006/relationships/customXml" Target="../ink/ink689.xml"/><Relationship Id="rId431" Type="http://schemas.openxmlformats.org/officeDocument/2006/relationships/image" Target="../media/image704.png"/><Relationship Id="rId30" Type="http://schemas.openxmlformats.org/officeDocument/2006/relationships/customXml" Target="../ink/ink498.xml"/><Relationship Id="rId105" Type="http://schemas.openxmlformats.org/officeDocument/2006/relationships/image" Target="../media/image542.png"/><Relationship Id="rId126" Type="http://schemas.openxmlformats.org/officeDocument/2006/relationships/customXml" Target="../ink/ink546.xml"/><Relationship Id="rId147" Type="http://schemas.openxmlformats.org/officeDocument/2006/relationships/image" Target="../media/image563.png"/><Relationship Id="rId168" Type="http://schemas.openxmlformats.org/officeDocument/2006/relationships/customXml" Target="../ink/ink567.xml"/><Relationship Id="rId312" Type="http://schemas.openxmlformats.org/officeDocument/2006/relationships/image" Target="../media/image645.png"/><Relationship Id="rId333" Type="http://schemas.openxmlformats.org/officeDocument/2006/relationships/customXml" Target="../ink/ink650.xml"/><Relationship Id="rId354" Type="http://schemas.openxmlformats.org/officeDocument/2006/relationships/image" Target="../media/image666.png"/><Relationship Id="rId51" Type="http://schemas.openxmlformats.org/officeDocument/2006/relationships/image" Target="../media/image515.png"/><Relationship Id="rId72" Type="http://schemas.openxmlformats.org/officeDocument/2006/relationships/customXml" Target="../ink/ink519.xml"/><Relationship Id="rId93" Type="http://schemas.openxmlformats.org/officeDocument/2006/relationships/image" Target="../media/image536.png"/><Relationship Id="rId189" Type="http://schemas.openxmlformats.org/officeDocument/2006/relationships/customXml" Target="../ink/ink578.xml"/><Relationship Id="rId375" Type="http://schemas.openxmlformats.org/officeDocument/2006/relationships/image" Target="../media/image676.png"/><Relationship Id="rId396" Type="http://schemas.openxmlformats.org/officeDocument/2006/relationships/customXml" Target="../ink/ink682.xml"/><Relationship Id="rId3" Type="http://schemas.openxmlformats.org/officeDocument/2006/relationships/image" Target="../media/image491.png"/><Relationship Id="rId214" Type="http://schemas.openxmlformats.org/officeDocument/2006/relationships/image" Target="../media/image596.png"/><Relationship Id="rId235" Type="http://schemas.openxmlformats.org/officeDocument/2006/relationships/customXml" Target="../ink/ink601.xml"/><Relationship Id="rId256" Type="http://schemas.openxmlformats.org/officeDocument/2006/relationships/image" Target="../media/image617.png"/><Relationship Id="rId277" Type="http://schemas.openxmlformats.org/officeDocument/2006/relationships/customXml" Target="../ink/ink622.xml"/><Relationship Id="rId298" Type="http://schemas.openxmlformats.org/officeDocument/2006/relationships/image" Target="../media/image638.png"/><Relationship Id="rId400" Type="http://schemas.openxmlformats.org/officeDocument/2006/relationships/customXml" Target="../ink/ink684.xml"/><Relationship Id="rId421" Type="http://schemas.openxmlformats.org/officeDocument/2006/relationships/image" Target="../media/image699.png"/><Relationship Id="rId442" Type="http://schemas.openxmlformats.org/officeDocument/2006/relationships/customXml" Target="../ink/ink705.xml"/><Relationship Id="rId116" Type="http://schemas.openxmlformats.org/officeDocument/2006/relationships/customXml" Target="../ink/ink541.xml"/><Relationship Id="rId137" Type="http://schemas.openxmlformats.org/officeDocument/2006/relationships/image" Target="../media/image558.png"/><Relationship Id="rId158" Type="http://schemas.openxmlformats.org/officeDocument/2006/relationships/customXml" Target="../ink/ink562.xml"/><Relationship Id="rId302" Type="http://schemas.openxmlformats.org/officeDocument/2006/relationships/image" Target="../media/image640.png"/><Relationship Id="rId323" Type="http://schemas.openxmlformats.org/officeDocument/2006/relationships/customXml" Target="../ink/ink645.xml"/><Relationship Id="rId344" Type="http://schemas.openxmlformats.org/officeDocument/2006/relationships/image" Target="../media/image661.png"/><Relationship Id="rId20" Type="http://schemas.openxmlformats.org/officeDocument/2006/relationships/customXml" Target="../ink/ink493.xml"/><Relationship Id="rId41" Type="http://schemas.openxmlformats.org/officeDocument/2006/relationships/image" Target="../media/image510.png"/><Relationship Id="rId62" Type="http://schemas.openxmlformats.org/officeDocument/2006/relationships/customXml" Target="../ink/ink514.xml"/><Relationship Id="rId83" Type="http://schemas.openxmlformats.org/officeDocument/2006/relationships/image" Target="../media/image531.png"/><Relationship Id="rId179" Type="http://schemas.openxmlformats.org/officeDocument/2006/relationships/image" Target="../media/image579.png"/><Relationship Id="rId365" Type="http://schemas.openxmlformats.org/officeDocument/2006/relationships/image" Target="../media/image671.png"/><Relationship Id="rId386" Type="http://schemas.openxmlformats.org/officeDocument/2006/relationships/customXml" Target="../ink/ink677.xml"/><Relationship Id="rId190" Type="http://schemas.openxmlformats.org/officeDocument/2006/relationships/image" Target="../media/image584.png"/><Relationship Id="rId204" Type="http://schemas.openxmlformats.org/officeDocument/2006/relationships/image" Target="../media/image591.png"/><Relationship Id="rId225" Type="http://schemas.openxmlformats.org/officeDocument/2006/relationships/customXml" Target="../ink/ink596.xml"/><Relationship Id="rId246" Type="http://schemas.openxmlformats.org/officeDocument/2006/relationships/image" Target="../media/image612.png"/><Relationship Id="rId267" Type="http://schemas.openxmlformats.org/officeDocument/2006/relationships/customXml" Target="../ink/ink617.xml"/><Relationship Id="rId288" Type="http://schemas.openxmlformats.org/officeDocument/2006/relationships/image" Target="../media/image633.png"/><Relationship Id="rId411" Type="http://schemas.openxmlformats.org/officeDocument/2006/relationships/image" Target="../media/image694.png"/><Relationship Id="rId432" Type="http://schemas.openxmlformats.org/officeDocument/2006/relationships/customXml" Target="../ink/ink700.xml"/><Relationship Id="rId106" Type="http://schemas.openxmlformats.org/officeDocument/2006/relationships/customXml" Target="../ink/ink536.xml"/><Relationship Id="rId127" Type="http://schemas.openxmlformats.org/officeDocument/2006/relationships/image" Target="../media/image553.png"/><Relationship Id="rId313" Type="http://schemas.openxmlformats.org/officeDocument/2006/relationships/customXml" Target="../ink/ink640.xml"/><Relationship Id="rId10" Type="http://schemas.openxmlformats.org/officeDocument/2006/relationships/customXml" Target="../ink/ink488.xml"/><Relationship Id="rId31" Type="http://schemas.openxmlformats.org/officeDocument/2006/relationships/image" Target="../media/image505.png"/><Relationship Id="rId52" Type="http://schemas.openxmlformats.org/officeDocument/2006/relationships/customXml" Target="../ink/ink509.xml"/><Relationship Id="rId73" Type="http://schemas.openxmlformats.org/officeDocument/2006/relationships/image" Target="../media/image526.png"/><Relationship Id="rId94" Type="http://schemas.openxmlformats.org/officeDocument/2006/relationships/customXml" Target="../ink/ink530.xml"/><Relationship Id="rId148" Type="http://schemas.openxmlformats.org/officeDocument/2006/relationships/customXml" Target="../ink/ink557.xml"/><Relationship Id="rId169" Type="http://schemas.openxmlformats.org/officeDocument/2006/relationships/image" Target="../media/image574.png"/><Relationship Id="rId334" Type="http://schemas.openxmlformats.org/officeDocument/2006/relationships/image" Target="../media/image656.png"/><Relationship Id="rId355" Type="http://schemas.openxmlformats.org/officeDocument/2006/relationships/customXml" Target="../ink/ink661.xml"/><Relationship Id="rId376" Type="http://schemas.openxmlformats.org/officeDocument/2006/relationships/customXml" Target="../ink/ink672.xml"/><Relationship Id="rId397" Type="http://schemas.openxmlformats.org/officeDocument/2006/relationships/image" Target="../media/image687.png"/><Relationship Id="rId4" Type="http://schemas.openxmlformats.org/officeDocument/2006/relationships/customXml" Target="../ink/ink485.xml"/><Relationship Id="rId180" Type="http://schemas.openxmlformats.org/officeDocument/2006/relationships/customXml" Target="../ink/ink573.xml"/><Relationship Id="rId215" Type="http://schemas.openxmlformats.org/officeDocument/2006/relationships/customXml" Target="../ink/ink591.xml"/><Relationship Id="rId236" Type="http://schemas.openxmlformats.org/officeDocument/2006/relationships/image" Target="../media/image607.png"/><Relationship Id="rId257" Type="http://schemas.openxmlformats.org/officeDocument/2006/relationships/customXml" Target="../ink/ink612.xml"/><Relationship Id="rId278" Type="http://schemas.openxmlformats.org/officeDocument/2006/relationships/image" Target="../media/image628.png"/><Relationship Id="rId401" Type="http://schemas.openxmlformats.org/officeDocument/2006/relationships/image" Target="../media/image689.png"/><Relationship Id="rId422" Type="http://schemas.openxmlformats.org/officeDocument/2006/relationships/customXml" Target="../ink/ink695.xml"/><Relationship Id="rId443" Type="http://schemas.openxmlformats.org/officeDocument/2006/relationships/image" Target="../media/image710.png"/><Relationship Id="rId303" Type="http://schemas.openxmlformats.org/officeDocument/2006/relationships/customXml" Target="../ink/ink635.xml"/><Relationship Id="rId42" Type="http://schemas.openxmlformats.org/officeDocument/2006/relationships/customXml" Target="../ink/ink504.xml"/><Relationship Id="rId84" Type="http://schemas.openxmlformats.org/officeDocument/2006/relationships/customXml" Target="../ink/ink525.xml"/><Relationship Id="rId138" Type="http://schemas.openxmlformats.org/officeDocument/2006/relationships/customXml" Target="../ink/ink552.xml"/><Relationship Id="rId345" Type="http://schemas.openxmlformats.org/officeDocument/2006/relationships/customXml" Target="../ink/ink656.xml"/><Relationship Id="rId387" Type="http://schemas.openxmlformats.org/officeDocument/2006/relationships/image" Target="../media/image682.png"/><Relationship Id="rId191" Type="http://schemas.openxmlformats.org/officeDocument/2006/relationships/customXml" Target="../ink/ink579.xml"/><Relationship Id="rId205" Type="http://schemas.openxmlformats.org/officeDocument/2006/relationships/customXml" Target="../ink/ink586.xml"/><Relationship Id="rId247" Type="http://schemas.openxmlformats.org/officeDocument/2006/relationships/customXml" Target="../ink/ink607.xml"/><Relationship Id="rId412" Type="http://schemas.openxmlformats.org/officeDocument/2006/relationships/customXml" Target="../ink/ink690.xml"/><Relationship Id="rId107" Type="http://schemas.openxmlformats.org/officeDocument/2006/relationships/image" Target="../media/image543.png"/><Relationship Id="rId289" Type="http://schemas.openxmlformats.org/officeDocument/2006/relationships/customXml" Target="../ink/ink628.xml"/><Relationship Id="rId11" Type="http://schemas.openxmlformats.org/officeDocument/2006/relationships/image" Target="../media/image495.png"/><Relationship Id="rId53" Type="http://schemas.openxmlformats.org/officeDocument/2006/relationships/image" Target="../media/image516.png"/><Relationship Id="rId149" Type="http://schemas.openxmlformats.org/officeDocument/2006/relationships/image" Target="../media/image564.png"/><Relationship Id="rId314" Type="http://schemas.openxmlformats.org/officeDocument/2006/relationships/image" Target="../media/image646.png"/><Relationship Id="rId356" Type="http://schemas.openxmlformats.org/officeDocument/2006/relationships/image" Target="../media/image667.png"/><Relationship Id="rId398" Type="http://schemas.openxmlformats.org/officeDocument/2006/relationships/customXml" Target="../ink/ink683.xml"/><Relationship Id="rId95" Type="http://schemas.openxmlformats.org/officeDocument/2006/relationships/image" Target="../media/image537.png"/><Relationship Id="rId160" Type="http://schemas.openxmlformats.org/officeDocument/2006/relationships/customXml" Target="../ink/ink563.xml"/><Relationship Id="rId216" Type="http://schemas.openxmlformats.org/officeDocument/2006/relationships/image" Target="../media/image597.png"/><Relationship Id="rId423" Type="http://schemas.openxmlformats.org/officeDocument/2006/relationships/image" Target="../media/image700.png"/><Relationship Id="rId258" Type="http://schemas.openxmlformats.org/officeDocument/2006/relationships/image" Target="../media/image618.png"/><Relationship Id="rId22" Type="http://schemas.openxmlformats.org/officeDocument/2006/relationships/customXml" Target="../ink/ink494.xml"/><Relationship Id="rId64" Type="http://schemas.openxmlformats.org/officeDocument/2006/relationships/customXml" Target="../ink/ink515.xml"/><Relationship Id="rId118" Type="http://schemas.openxmlformats.org/officeDocument/2006/relationships/customXml" Target="../ink/ink542.xml"/><Relationship Id="rId325" Type="http://schemas.openxmlformats.org/officeDocument/2006/relationships/customXml" Target="../ink/ink646.xml"/><Relationship Id="rId367" Type="http://schemas.openxmlformats.org/officeDocument/2006/relationships/image" Target="../media/image672.png"/><Relationship Id="rId171" Type="http://schemas.openxmlformats.org/officeDocument/2006/relationships/image" Target="../media/image575.png"/><Relationship Id="rId227" Type="http://schemas.openxmlformats.org/officeDocument/2006/relationships/customXml" Target="../ink/ink597.xml"/><Relationship Id="rId269" Type="http://schemas.openxmlformats.org/officeDocument/2006/relationships/customXml" Target="../ink/ink618.xml"/><Relationship Id="rId434" Type="http://schemas.openxmlformats.org/officeDocument/2006/relationships/customXml" Target="../ink/ink701.xml"/><Relationship Id="rId33" Type="http://schemas.openxmlformats.org/officeDocument/2006/relationships/image" Target="../media/image506.png"/><Relationship Id="rId129" Type="http://schemas.openxmlformats.org/officeDocument/2006/relationships/image" Target="../media/image554.png"/><Relationship Id="rId280" Type="http://schemas.openxmlformats.org/officeDocument/2006/relationships/image" Target="../media/image629.png"/><Relationship Id="rId336" Type="http://schemas.openxmlformats.org/officeDocument/2006/relationships/image" Target="../media/image65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1.png"/><Relationship Id="rId21" Type="http://schemas.openxmlformats.org/officeDocument/2006/relationships/image" Target="../media/image723.png"/><Relationship Id="rId42" Type="http://schemas.openxmlformats.org/officeDocument/2006/relationships/customXml" Target="../ink/ink727.xml"/><Relationship Id="rId63" Type="http://schemas.openxmlformats.org/officeDocument/2006/relationships/image" Target="../media/image744.png"/><Relationship Id="rId84" Type="http://schemas.openxmlformats.org/officeDocument/2006/relationships/customXml" Target="../ink/ink748.xml"/><Relationship Id="rId138" Type="http://schemas.openxmlformats.org/officeDocument/2006/relationships/customXml" Target="../ink/ink775.xml"/><Relationship Id="rId159" Type="http://schemas.openxmlformats.org/officeDocument/2006/relationships/image" Target="../media/image792.png"/><Relationship Id="rId170" Type="http://schemas.openxmlformats.org/officeDocument/2006/relationships/customXml" Target="../ink/ink791.xml"/><Relationship Id="rId191" Type="http://schemas.openxmlformats.org/officeDocument/2006/relationships/image" Target="../media/image808.png"/><Relationship Id="rId205" Type="http://schemas.openxmlformats.org/officeDocument/2006/relationships/image" Target="../media/image815.png"/><Relationship Id="rId107" Type="http://schemas.openxmlformats.org/officeDocument/2006/relationships/image" Target="../media/image766.png"/><Relationship Id="rId11" Type="http://schemas.openxmlformats.org/officeDocument/2006/relationships/image" Target="../media/image718.png"/><Relationship Id="rId32" Type="http://schemas.openxmlformats.org/officeDocument/2006/relationships/customXml" Target="../ink/ink722.xml"/><Relationship Id="rId53" Type="http://schemas.openxmlformats.org/officeDocument/2006/relationships/image" Target="../media/image739.png"/><Relationship Id="rId74" Type="http://schemas.openxmlformats.org/officeDocument/2006/relationships/customXml" Target="../ink/ink743.xml"/><Relationship Id="rId128" Type="http://schemas.openxmlformats.org/officeDocument/2006/relationships/customXml" Target="../ink/ink770.xml"/><Relationship Id="rId149" Type="http://schemas.openxmlformats.org/officeDocument/2006/relationships/image" Target="../media/image787.png"/><Relationship Id="rId5" Type="http://schemas.openxmlformats.org/officeDocument/2006/relationships/image" Target="../media/image715.png"/><Relationship Id="rId90" Type="http://schemas.openxmlformats.org/officeDocument/2006/relationships/customXml" Target="../ink/ink751.xml"/><Relationship Id="rId95" Type="http://schemas.openxmlformats.org/officeDocument/2006/relationships/image" Target="../media/image760.png"/><Relationship Id="rId160" Type="http://schemas.openxmlformats.org/officeDocument/2006/relationships/customXml" Target="../ink/ink786.xml"/><Relationship Id="rId165" Type="http://schemas.openxmlformats.org/officeDocument/2006/relationships/image" Target="../media/image795.png"/><Relationship Id="rId181" Type="http://schemas.openxmlformats.org/officeDocument/2006/relationships/image" Target="../media/image803.png"/><Relationship Id="rId186" Type="http://schemas.openxmlformats.org/officeDocument/2006/relationships/customXml" Target="../ink/ink799.xml"/><Relationship Id="rId216" Type="http://schemas.openxmlformats.org/officeDocument/2006/relationships/customXml" Target="../ink/ink814.xml"/><Relationship Id="rId211" Type="http://schemas.openxmlformats.org/officeDocument/2006/relationships/image" Target="../media/image818.png"/><Relationship Id="rId22" Type="http://schemas.openxmlformats.org/officeDocument/2006/relationships/customXml" Target="../ink/ink717.xml"/><Relationship Id="rId27" Type="http://schemas.openxmlformats.org/officeDocument/2006/relationships/image" Target="../media/image726.png"/><Relationship Id="rId43" Type="http://schemas.openxmlformats.org/officeDocument/2006/relationships/image" Target="../media/image734.png"/><Relationship Id="rId48" Type="http://schemas.openxmlformats.org/officeDocument/2006/relationships/customXml" Target="../ink/ink730.xml"/><Relationship Id="rId64" Type="http://schemas.openxmlformats.org/officeDocument/2006/relationships/customXml" Target="../ink/ink738.xml"/><Relationship Id="rId69" Type="http://schemas.openxmlformats.org/officeDocument/2006/relationships/image" Target="../media/image747.png"/><Relationship Id="rId113" Type="http://schemas.openxmlformats.org/officeDocument/2006/relationships/image" Target="../media/image769.png"/><Relationship Id="rId118" Type="http://schemas.openxmlformats.org/officeDocument/2006/relationships/customXml" Target="../ink/ink765.xml"/><Relationship Id="rId134" Type="http://schemas.openxmlformats.org/officeDocument/2006/relationships/customXml" Target="../ink/ink773.xml"/><Relationship Id="rId139" Type="http://schemas.openxmlformats.org/officeDocument/2006/relationships/image" Target="../media/image782.png"/><Relationship Id="rId80" Type="http://schemas.openxmlformats.org/officeDocument/2006/relationships/customXml" Target="../ink/ink746.xml"/><Relationship Id="rId85" Type="http://schemas.openxmlformats.org/officeDocument/2006/relationships/image" Target="../media/image755.png"/><Relationship Id="rId150" Type="http://schemas.openxmlformats.org/officeDocument/2006/relationships/customXml" Target="../ink/ink781.xml"/><Relationship Id="rId155" Type="http://schemas.openxmlformats.org/officeDocument/2006/relationships/image" Target="../media/image790.png"/><Relationship Id="rId171" Type="http://schemas.openxmlformats.org/officeDocument/2006/relationships/image" Target="../media/image798.png"/><Relationship Id="rId176" Type="http://schemas.openxmlformats.org/officeDocument/2006/relationships/customXml" Target="../ink/ink794.xml"/><Relationship Id="rId192" Type="http://schemas.openxmlformats.org/officeDocument/2006/relationships/customXml" Target="../ink/ink802.xml"/><Relationship Id="rId197" Type="http://schemas.openxmlformats.org/officeDocument/2006/relationships/image" Target="../media/image811.png"/><Relationship Id="rId206" Type="http://schemas.openxmlformats.org/officeDocument/2006/relationships/customXml" Target="../ink/ink809.xml"/><Relationship Id="rId201" Type="http://schemas.openxmlformats.org/officeDocument/2006/relationships/image" Target="../media/image813.png"/><Relationship Id="rId12" Type="http://schemas.openxmlformats.org/officeDocument/2006/relationships/customXml" Target="../ink/ink712.xml"/><Relationship Id="rId17" Type="http://schemas.openxmlformats.org/officeDocument/2006/relationships/image" Target="../media/image721.png"/><Relationship Id="rId33" Type="http://schemas.openxmlformats.org/officeDocument/2006/relationships/image" Target="../media/image729.png"/><Relationship Id="rId38" Type="http://schemas.openxmlformats.org/officeDocument/2006/relationships/customXml" Target="../ink/ink725.xml"/><Relationship Id="rId59" Type="http://schemas.openxmlformats.org/officeDocument/2006/relationships/image" Target="../media/image742.png"/><Relationship Id="rId103" Type="http://schemas.openxmlformats.org/officeDocument/2006/relationships/image" Target="../media/image764.png"/><Relationship Id="rId108" Type="http://schemas.openxmlformats.org/officeDocument/2006/relationships/customXml" Target="../ink/ink760.xml"/><Relationship Id="rId124" Type="http://schemas.openxmlformats.org/officeDocument/2006/relationships/customXml" Target="../ink/ink768.xml"/><Relationship Id="rId129" Type="http://schemas.openxmlformats.org/officeDocument/2006/relationships/image" Target="../media/image777.png"/><Relationship Id="rId54" Type="http://schemas.openxmlformats.org/officeDocument/2006/relationships/customXml" Target="../ink/ink733.xml"/><Relationship Id="rId70" Type="http://schemas.openxmlformats.org/officeDocument/2006/relationships/customXml" Target="../ink/ink741.xml"/><Relationship Id="rId75" Type="http://schemas.openxmlformats.org/officeDocument/2006/relationships/image" Target="../media/image750.png"/><Relationship Id="rId91" Type="http://schemas.openxmlformats.org/officeDocument/2006/relationships/image" Target="../media/image758.png"/><Relationship Id="rId96" Type="http://schemas.openxmlformats.org/officeDocument/2006/relationships/customXml" Target="../ink/ink754.xml"/><Relationship Id="rId140" Type="http://schemas.openxmlformats.org/officeDocument/2006/relationships/customXml" Target="../ink/ink776.xml"/><Relationship Id="rId145" Type="http://schemas.openxmlformats.org/officeDocument/2006/relationships/image" Target="../media/image785.png"/><Relationship Id="rId161" Type="http://schemas.openxmlformats.org/officeDocument/2006/relationships/image" Target="../media/image793.png"/><Relationship Id="rId166" Type="http://schemas.openxmlformats.org/officeDocument/2006/relationships/customXml" Target="../ink/ink789.xml"/><Relationship Id="rId182" Type="http://schemas.openxmlformats.org/officeDocument/2006/relationships/customXml" Target="../ink/ink797.xml"/><Relationship Id="rId187" Type="http://schemas.openxmlformats.org/officeDocument/2006/relationships/image" Target="../media/image806.png"/><Relationship Id="rId217" Type="http://schemas.openxmlformats.org/officeDocument/2006/relationships/image" Target="../media/image8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9.xml"/><Relationship Id="rId212" Type="http://schemas.openxmlformats.org/officeDocument/2006/relationships/customXml" Target="../ink/ink812.xml"/><Relationship Id="rId23" Type="http://schemas.openxmlformats.org/officeDocument/2006/relationships/image" Target="../media/image724.png"/><Relationship Id="rId28" Type="http://schemas.openxmlformats.org/officeDocument/2006/relationships/customXml" Target="../ink/ink720.xml"/><Relationship Id="rId49" Type="http://schemas.openxmlformats.org/officeDocument/2006/relationships/image" Target="../media/image737.png"/><Relationship Id="rId114" Type="http://schemas.openxmlformats.org/officeDocument/2006/relationships/customXml" Target="../ink/ink763.xml"/><Relationship Id="rId119" Type="http://schemas.openxmlformats.org/officeDocument/2006/relationships/image" Target="../media/image772.png"/><Relationship Id="rId44" Type="http://schemas.openxmlformats.org/officeDocument/2006/relationships/customXml" Target="../ink/ink728.xml"/><Relationship Id="rId60" Type="http://schemas.openxmlformats.org/officeDocument/2006/relationships/customXml" Target="../ink/ink736.xml"/><Relationship Id="rId65" Type="http://schemas.openxmlformats.org/officeDocument/2006/relationships/image" Target="../media/image745.png"/><Relationship Id="rId81" Type="http://schemas.openxmlformats.org/officeDocument/2006/relationships/image" Target="../media/image753.png"/><Relationship Id="rId86" Type="http://schemas.openxmlformats.org/officeDocument/2006/relationships/customXml" Target="../ink/ink749.xml"/><Relationship Id="rId130" Type="http://schemas.openxmlformats.org/officeDocument/2006/relationships/customXml" Target="../ink/ink771.xml"/><Relationship Id="rId135" Type="http://schemas.openxmlformats.org/officeDocument/2006/relationships/image" Target="../media/image780.png"/><Relationship Id="rId151" Type="http://schemas.openxmlformats.org/officeDocument/2006/relationships/image" Target="../media/image788.png"/><Relationship Id="rId156" Type="http://schemas.openxmlformats.org/officeDocument/2006/relationships/customXml" Target="../ink/ink784.xml"/><Relationship Id="rId177" Type="http://schemas.openxmlformats.org/officeDocument/2006/relationships/image" Target="../media/image801.png"/><Relationship Id="rId198" Type="http://schemas.openxmlformats.org/officeDocument/2006/relationships/customXml" Target="../ink/ink805.xml"/><Relationship Id="rId172" Type="http://schemas.openxmlformats.org/officeDocument/2006/relationships/customXml" Target="../ink/ink792.xml"/><Relationship Id="rId193" Type="http://schemas.openxmlformats.org/officeDocument/2006/relationships/image" Target="../media/image809.png"/><Relationship Id="rId202" Type="http://schemas.openxmlformats.org/officeDocument/2006/relationships/customXml" Target="../ink/ink807.xml"/><Relationship Id="rId207" Type="http://schemas.openxmlformats.org/officeDocument/2006/relationships/image" Target="../media/image816.png"/><Relationship Id="rId13" Type="http://schemas.openxmlformats.org/officeDocument/2006/relationships/image" Target="../media/image719.png"/><Relationship Id="rId18" Type="http://schemas.openxmlformats.org/officeDocument/2006/relationships/customXml" Target="../ink/ink715.xml"/><Relationship Id="rId39" Type="http://schemas.openxmlformats.org/officeDocument/2006/relationships/image" Target="../media/image732.png"/><Relationship Id="rId109" Type="http://schemas.openxmlformats.org/officeDocument/2006/relationships/image" Target="../media/image767.png"/><Relationship Id="rId34" Type="http://schemas.openxmlformats.org/officeDocument/2006/relationships/customXml" Target="../ink/ink723.xml"/><Relationship Id="rId50" Type="http://schemas.openxmlformats.org/officeDocument/2006/relationships/customXml" Target="../ink/ink731.xml"/><Relationship Id="rId55" Type="http://schemas.openxmlformats.org/officeDocument/2006/relationships/image" Target="../media/image740.png"/><Relationship Id="rId76" Type="http://schemas.openxmlformats.org/officeDocument/2006/relationships/customXml" Target="../ink/ink744.xml"/><Relationship Id="rId97" Type="http://schemas.openxmlformats.org/officeDocument/2006/relationships/image" Target="../media/image761.png"/><Relationship Id="rId104" Type="http://schemas.openxmlformats.org/officeDocument/2006/relationships/customXml" Target="../ink/ink758.xml"/><Relationship Id="rId120" Type="http://schemas.openxmlformats.org/officeDocument/2006/relationships/customXml" Target="../ink/ink766.xml"/><Relationship Id="rId125" Type="http://schemas.openxmlformats.org/officeDocument/2006/relationships/image" Target="../media/image775.png"/><Relationship Id="rId141" Type="http://schemas.openxmlformats.org/officeDocument/2006/relationships/image" Target="../media/image783.png"/><Relationship Id="rId146" Type="http://schemas.openxmlformats.org/officeDocument/2006/relationships/customXml" Target="../ink/ink779.xml"/><Relationship Id="rId167" Type="http://schemas.openxmlformats.org/officeDocument/2006/relationships/image" Target="../media/image796.png"/><Relationship Id="rId188" Type="http://schemas.openxmlformats.org/officeDocument/2006/relationships/customXml" Target="../ink/ink800.xml"/><Relationship Id="rId7" Type="http://schemas.openxmlformats.org/officeDocument/2006/relationships/image" Target="../media/image716.png"/><Relationship Id="rId71" Type="http://schemas.openxmlformats.org/officeDocument/2006/relationships/image" Target="../media/image748.png"/><Relationship Id="rId92" Type="http://schemas.openxmlformats.org/officeDocument/2006/relationships/customXml" Target="../ink/ink752.xml"/><Relationship Id="rId162" Type="http://schemas.openxmlformats.org/officeDocument/2006/relationships/customXml" Target="../ink/ink787.xml"/><Relationship Id="rId183" Type="http://schemas.openxmlformats.org/officeDocument/2006/relationships/image" Target="../media/image804.png"/><Relationship Id="rId213" Type="http://schemas.openxmlformats.org/officeDocument/2006/relationships/image" Target="../media/image819.png"/><Relationship Id="rId218" Type="http://schemas.openxmlformats.org/officeDocument/2006/relationships/customXml" Target="../ink/ink815.xml"/><Relationship Id="rId2" Type="http://schemas.openxmlformats.org/officeDocument/2006/relationships/image" Target="../media/image713.png"/><Relationship Id="rId29" Type="http://schemas.openxmlformats.org/officeDocument/2006/relationships/image" Target="../media/image727.png"/><Relationship Id="rId24" Type="http://schemas.openxmlformats.org/officeDocument/2006/relationships/customXml" Target="../ink/ink718.xml"/><Relationship Id="rId40" Type="http://schemas.openxmlformats.org/officeDocument/2006/relationships/customXml" Target="../ink/ink726.xml"/><Relationship Id="rId45" Type="http://schemas.openxmlformats.org/officeDocument/2006/relationships/image" Target="../media/image735.png"/><Relationship Id="rId66" Type="http://schemas.openxmlformats.org/officeDocument/2006/relationships/customXml" Target="../ink/ink739.xml"/><Relationship Id="rId87" Type="http://schemas.openxmlformats.org/officeDocument/2006/relationships/image" Target="../media/image756.png"/><Relationship Id="rId110" Type="http://schemas.openxmlformats.org/officeDocument/2006/relationships/customXml" Target="../ink/ink761.xml"/><Relationship Id="rId115" Type="http://schemas.openxmlformats.org/officeDocument/2006/relationships/image" Target="../media/image770.png"/><Relationship Id="rId131" Type="http://schemas.openxmlformats.org/officeDocument/2006/relationships/image" Target="../media/image778.png"/><Relationship Id="rId136" Type="http://schemas.openxmlformats.org/officeDocument/2006/relationships/customXml" Target="../ink/ink774.xml"/><Relationship Id="rId157" Type="http://schemas.openxmlformats.org/officeDocument/2006/relationships/image" Target="../media/image791.png"/><Relationship Id="rId178" Type="http://schemas.openxmlformats.org/officeDocument/2006/relationships/customXml" Target="../ink/ink795.xml"/><Relationship Id="rId61" Type="http://schemas.openxmlformats.org/officeDocument/2006/relationships/image" Target="../media/image743.png"/><Relationship Id="rId82" Type="http://schemas.openxmlformats.org/officeDocument/2006/relationships/customXml" Target="../ink/ink747.xml"/><Relationship Id="rId152" Type="http://schemas.openxmlformats.org/officeDocument/2006/relationships/customXml" Target="../ink/ink782.xml"/><Relationship Id="rId173" Type="http://schemas.openxmlformats.org/officeDocument/2006/relationships/image" Target="../media/image799.png"/><Relationship Id="rId194" Type="http://schemas.openxmlformats.org/officeDocument/2006/relationships/customXml" Target="../ink/ink803.xml"/><Relationship Id="rId199" Type="http://schemas.openxmlformats.org/officeDocument/2006/relationships/image" Target="../media/image812.png"/><Relationship Id="rId203" Type="http://schemas.openxmlformats.org/officeDocument/2006/relationships/image" Target="../media/image814.png"/><Relationship Id="rId208" Type="http://schemas.openxmlformats.org/officeDocument/2006/relationships/customXml" Target="../ink/ink810.xml"/><Relationship Id="rId19" Type="http://schemas.openxmlformats.org/officeDocument/2006/relationships/image" Target="../media/image722.png"/><Relationship Id="rId14" Type="http://schemas.openxmlformats.org/officeDocument/2006/relationships/customXml" Target="../ink/ink713.xml"/><Relationship Id="rId30" Type="http://schemas.openxmlformats.org/officeDocument/2006/relationships/customXml" Target="../ink/ink721.xml"/><Relationship Id="rId35" Type="http://schemas.openxmlformats.org/officeDocument/2006/relationships/image" Target="../media/image730.png"/><Relationship Id="rId56" Type="http://schemas.openxmlformats.org/officeDocument/2006/relationships/customXml" Target="../ink/ink734.xml"/><Relationship Id="rId77" Type="http://schemas.openxmlformats.org/officeDocument/2006/relationships/image" Target="../media/image751.png"/><Relationship Id="rId100" Type="http://schemas.openxmlformats.org/officeDocument/2006/relationships/customXml" Target="../ink/ink756.xml"/><Relationship Id="rId105" Type="http://schemas.openxmlformats.org/officeDocument/2006/relationships/image" Target="../media/image765.png"/><Relationship Id="rId126" Type="http://schemas.openxmlformats.org/officeDocument/2006/relationships/customXml" Target="../ink/ink769.xml"/><Relationship Id="rId147" Type="http://schemas.openxmlformats.org/officeDocument/2006/relationships/image" Target="../media/image786.png"/><Relationship Id="rId168" Type="http://schemas.openxmlformats.org/officeDocument/2006/relationships/customXml" Target="../ink/ink790.xml"/><Relationship Id="rId8" Type="http://schemas.openxmlformats.org/officeDocument/2006/relationships/customXml" Target="../ink/ink710.xml"/><Relationship Id="rId51" Type="http://schemas.openxmlformats.org/officeDocument/2006/relationships/image" Target="../media/image738.png"/><Relationship Id="rId72" Type="http://schemas.openxmlformats.org/officeDocument/2006/relationships/customXml" Target="../ink/ink742.xml"/><Relationship Id="rId93" Type="http://schemas.openxmlformats.org/officeDocument/2006/relationships/image" Target="../media/image759.png"/><Relationship Id="rId98" Type="http://schemas.openxmlformats.org/officeDocument/2006/relationships/customXml" Target="../ink/ink755.xml"/><Relationship Id="rId121" Type="http://schemas.openxmlformats.org/officeDocument/2006/relationships/image" Target="../media/image773.png"/><Relationship Id="rId142" Type="http://schemas.openxmlformats.org/officeDocument/2006/relationships/customXml" Target="../ink/ink777.xml"/><Relationship Id="rId163" Type="http://schemas.openxmlformats.org/officeDocument/2006/relationships/image" Target="../media/image794.png"/><Relationship Id="rId184" Type="http://schemas.openxmlformats.org/officeDocument/2006/relationships/customXml" Target="../ink/ink798.xml"/><Relationship Id="rId189" Type="http://schemas.openxmlformats.org/officeDocument/2006/relationships/image" Target="../media/image807.png"/><Relationship Id="rId219" Type="http://schemas.openxmlformats.org/officeDocument/2006/relationships/image" Target="../media/image822.png"/><Relationship Id="rId3" Type="http://schemas.openxmlformats.org/officeDocument/2006/relationships/image" Target="../media/image714.png"/><Relationship Id="rId214" Type="http://schemas.openxmlformats.org/officeDocument/2006/relationships/customXml" Target="../ink/ink813.xml"/><Relationship Id="rId25" Type="http://schemas.openxmlformats.org/officeDocument/2006/relationships/image" Target="../media/image725.png"/><Relationship Id="rId46" Type="http://schemas.openxmlformats.org/officeDocument/2006/relationships/customXml" Target="../ink/ink729.xml"/><Relationship Id="rId67" Type="http://schemas.openxmlformats.org/officeDocument/2006/relationships/image" Target="../media/image746.png"/><Relationship Id="rId116" Type="http://schemas.openxmlformats.org/officeDocument/2006/relationships/customXml" Target="../ink/ink764.xml"/><Relationship Id="rId137" Type="http://schemas.openxmlformats.org/officeDocument/2006/relationships/image" Target="../media/image781.png"/><Relationship Id="rId158" Type="http://schemas.openxmlformats.org/officeDocument/2006/relationships/customXml" Target="../ink/ink785.xml"/><Relationship Id="rId20" Type="http://schemas.openxmlformats.org/officeDocument/2006/relationships/customXml" Target="../ink/ink716.xml"/><Relationship Id="rId41" Type="http://schemas.openxmlformats.org/officeDocument/2006/relationships/image" Target="../media/image733.png"/><Relationship Id="rId62" Type="http://schemas.openxmlformats.org/officeDocument/2006/relationships/customXml" Target="../ink/ink737.xml"/><Relationship Id="rId83" Type="http://schemas.openxmlformats.org/officeDocument/2006/relationships/image" Target="../media/image754.png"/><Relationship Id="rId88" Type="http://schemas.openxmlformats.org/officeDocument/2006/relationships/customXml" Target="../ink/ink750.xml"/><Relationship Id="rId111" Type="http://schemas.openxmlformats.org/officeDocument/2006/relationships/image" Target="../media/image768.png"/><Relationship Id="rId132" Type="http://schemas.openxmlformats.org/officeDocument/2006/relationships/customXml" Target="../ink/ink772.xml"/><Relationship Id="rId153" Type="http://schemas.openxmlformats.org/officeDocument/2006/relationships/image" Target="../media/image789.png"/><Relationship Id="rId174" Type="http://schemas.openxmlformats.org/officeDocument/2006/relationships/customXml" Target="../ink/ink793.xml"/><Relationship Id="rId179" Type="http://schemas.openxmlformats.org/officeDocument/2006/relationships/image" Target="../media/image802.png"/><Relationship Id="rId195" Type="http://schemas.openxmlformats.org/officeDocument/2006/relationships/image" Target="../media/image810.png"/><Relationship Id="rId209" Type="http://schemas.openxmlformats.org/officeDocument/2006/relationships/image" Target="../media/image817.png"/><Relationship Id="rId190" Type="http://schemas.openxmlformats.org/officeDocument/2006/relationships/customXml" Target="../ink/ink801.xml"/><Relationship Id="rId204" Type="http://schemas.openxmlformats.org/officeDocument/2006/relationships/customXml" Target="../ink/ink808.xml"/><Relationship Id="rId15" Type="http://schemas.openxmlformats.org/officeDocument/2006/relationships/image" Target="../media/image720.png"/><Relationship Id="rId36" Type="http://schemas.openxmlformats.org/officeDocument/2006/relationships/customXml" Target="../ink/ink724.xml"/><Relationship Id="rId57" Type="http://schemas.openxmlformats.org/officeDocument/2006/relationships/image" Target="../media/image741.png"/><Relationship Id="rId106" Type="http://schemas.openxmlformats.org/officeDocument/2006/relationships/customXml" Target="../ink/ink759.xml"/><Relationship Id="rId127" Type="http://schemas.openxmlformats.org/officeDocument/2006/relationships/image" Target="../media/image776.png"/><Relationship Id="rId10" Type="http://schemas.openxmlformats.org/officeDocument/2006/relationships/customXml" Target="../ink/ink711.xml"/><Relationship Id="rId31" Type="http://schemas.openxmlformats.org/officeDocument/2006/relationships/image" Target="../media/image728.png"/><Relationship Id="rId52" Type="http://schemas.openxmlformats.org/officeDocument/2006/relationships/customXml" Target="../ink/ink732.xml"/><Relationship Id="rId73" Type="http://schemas.openxmlformats.org/officeDocument/2006/relationships/image" Target="../media/image749.png"/><Relationship Id="rId78" Type="http://schemas.openxmlformats.org/officeDocument/2006/relationships/customXml" Target="../ink/ink745.xml"/><Relationship Id="rId94" Type="http://schemas.openxmlformats.org/officeDocument/2006/relationships/customXml" Target="../ink/ink753.xml"/><Relationship Id="rId99" Type="http://schemas.openxmlformats.org/officeDocument/2006/relationships/image" Target="../media/image762.png"/><Relationship Id="rId101" Type="http://schemas.openxmlformats.org/officeDocument/2006/relationships/image" Target="../media/image763.png"/><Relationship Id="rId122" Type="http://schemas.openxmlformats.org/officeDocument/2006/relationships/customXml" Target="../ink/ink767.xml"/><Relationship Id="rId143" Type="http://schemas.openxmlformats.org/officeDocument/2006/relationships/image" Target="../media/image784.png"/><Relationship Id="rId148" Type="http://schemas.openxmlformats.org/officeDocument/2006/relationships/customXml" Target="../ink/ink780.xml"/><Relationship Id="rId164" Type="http://schemas.openxmlformats.org/officeDocument/2006/relationships/customXml" Target="../ink/ink788.xml"/><Relationship Id="rId169" Type="http://schemas.openxmlformats.org/officeDocument/2006/relationships/image" Target="../media/image797.png"/><Relationship Id="rId185" Type="http://schemas.openxmlformats.org/officeDocument/2006/relationships/image" Target="../media/image805.png"/><Relationship Id="rId4" Type="http://schemas.openxmlformats.org/officeDocument/2006/relationships/customXml" Target="../ink/ink708.xml"/><Relationship Id="rId9" Type="http://schemas.openxmlformats.org/officeDocument/2006/relationships/image" Target="../media/image717.png"/><Relationship Id="rId180" Type="http://schemas.openxmlformats.org/officeDocument/2006/relationships/customXml" Target="../ink/ink796.xml"/><Relationship Id="rId210" Type="http://schemas.openxmlformats.org/officeDocument/2006/relationships/customXml" Target="../ink/ink811.xml"/><Relationship Id="rId215" Type="http://schemas.openxmlformats.org/officeDocument/2006/relationships/image" Target="../media/image820.png"/><Relationship Id="rId26" Type="http://schemas.openxmlformats.org/officeDocument/2006/relationships/customXml" Target="../ink/ink719.xml"/><Relationship Id="rId47" Type="http://schemas.openxmlformats.org/officeDocument/2006/relationships/image" Target="../media/image736.png"/><Relationship Id="rId68" Type="http://schemas.openxmlformats.org/officeDocument/2006/relationships/customXml" Target="../ink/ink740.xml"/><Relationship Id="rId89" Type="http://schemas.openxmlformats.org/officeDocument/2006/relationships/image" Target="../media/image757.png"/><Relationship Id="rId112" Type="http://schemas.openxmlformats.org/officeDocument/2006/relationships/customXml" Target="../ink/ink762.xml"/><Relationship Id="rId133" Type="http://schemas.openxmlformats.org/officeDocument/2006/relationships/image" Target="../media/image779.png"/><Relationship Id="rId154" Type="http://schemas.openxmlformats.org/officeDocument/2006/relationships/customXml" Target="../ink/ink783.xml"/><Relationship Id="rId175" Type="http://schemas.openxmlformats.org/officeDocument/2006/relationships/image" Target="../media/image800.png"/><Relationship Id="rId196" Type="http://schemas.openxmlformats.org/officeDocument/2006/relationships/customXml" Target="../ink/ink804.xml"/><Relationship Id="rId200" Type="http://schemas.openxmlformats.org/officeDocument/2006/relationships/customXml" Target="../ink/ink806.xml"/><Relationship Id="rId16" Type="http://schemas.openxmlformats.org/officeDocument/2006/relationships/customXml" Target="../ink/ink714.xml"/><Relationship Id="rId37" Type="http://schemas.openxmlformats.org/officeDocument/2006/relationships/image" Target="../media/image731.png"/><Relationship Id="rId58" Type="http://schemas.openxmlformats.org/officeDocument/2006/relationships/customXml" Target="../ink/ink735.xml"/><Relationship Id="rId79" Type="http://schemas.openxmlformats.org/officeDocument/2006/relationships/image" Target="../media/image752.png"/><Relationship Id="rId102" Type="http://schemas.openxmlformats.org/officeDocument/2006/relationships/customXml" Target="../ink/ink757.xml"/><Relationship Id="rId123" Type="http://schemas.openxmlformats.org/officeDocument/2006/relationships/image" Target="../media/image774.png"/><Relationship Id="rId144" Type="http://schemas.openxmlformats.org/officeDocument/2006/relationships/customXml" Target="../ink/ink77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1.png"/><Relationship Id="rId299" Type="http://schemas.openxmlformats.org/officeDocument/2006/relationships/image" Target="../media/image970.png"/><Relationship Id="rId21" Type="http://schemas.openxmlformats.org/officeDocument/2006/relationships/image" Target="../media/image833.png"/><Relationship Id="rId63" Type="http://schemas.openxmlformats.org/officeDocument/2006/relationships/image" Target="../media/image854.png"/><Relationship Id="rId159" Type="http://schemas.openxmlformats.org/officeDocument/2006/relationships/image" Target="../media/image902.png"/><Relationship Id="rId324" Type="http://schemas.openxmlformats.org/officeDocument/2006/relationships/customXml" Target="../ink/ink976.xml"/><Relationship Id="rId366" Type="http://schemas.openxmlformats.org/officeDocument/2006/relationships/customXml" Target="../ink/ink997.xml"/><Relationship Id="rId170" Type="http://schemas.openxmlformats.org/officeDocument/2006/relationships/customXml" Target="../ink/ink899.xml"/><Relationship Id="rId226" Type="http://schemas.openxmlformats.org/officeDocument/2006/relationships/customXml" Target="../ink/ink927.xml"/><Relationship Id="rId107" Type="http://schemas.openxmlformats.org/officeDocument/2006/relationships/image" Target="../media/image876.png"/><Relationship Id="rId268" Type="http://schemas.openxmlformats.org/officeDocument/2006/relationships/customXml" Target="../ink/ink948.xml"/><Relationship Id="rId289" Type="http://schemas.openxmlformats.org/officeDocument/2006/relationships/image" Target="../media/image735.png"/><Relationship Id="rId11" Type="http://schemas.openxmlformats.org/officeDocument/2006/relationships/image" Target="../media/image828.png"/><Relationship Id="rId32" Type="http://schemas.openxmlformats.org/officeDocument/2006/relationships/customXml" Target="../ink/ink830.xml"/><Relationship Id="rId53" Type="http://schemas.openxmlformats.org/officeDocument/2006/relationships/image" Target="../media/image849.png"/><Relationship Id="rId74" Type="http://schemas.openxmlformats.org/officeDocument/2006/relationships/customXml" Target="../ink/ink851.xml"/><Relationship Id="rId128" Type="http://schemas.openxmlformats.org/officeDocument/2006/relationships/customXml" Target="../ink/ink878.xml"/><Relationship Id="rId149" Type="http://schemas.openxmlformats.org/officeDocument/2006/relationships/image" Target="../media/image897.png"/><Relationship Id="rId314" Type="http://schemas.openxmlformats.org/officeDocument/2006/relationships/customXml" Target="../ink/ink971.xml"/><Relationship Id="rId335" Type="http://schemas.openxmlformats.org/officeDocument/2006/relationships/image" Target="../media/image988.png"/><Relationship Id="rId356" Type="http://schemas.openxmlformats.org/officeDocument/2006/relationships/customXml" Target="../ink/ink992.xml"/><Relationship Id="rId377" Type="http://schemas.openxmlformats.org/officeDocument/2006/relationships/image" Target="../media/image1009.png"/><Relationship Id="rId398" Type="http://schemas.openxmlformats.org/officeDocument/2006/relationships/customXml" Target="../ink/ink1013.xml"/><Relationship Id="rId5" Type="http://schemas.openxmlformats.org/officeDocument/2006/relationships/image" Target="../media/image825.png"/><Relationship Id="rId95" Type="http://schemas.openxmlformats.org/officeDocument/2006/relationships/image" Target="../media/image870.png"/><Relationship Id="rId160" Type="http://schemas.openxmlformats.org/officeDocument/2006/relationships/customXml" Target="../ink/ink894.xml"/><Relationship Id="rId181" Type="http://schemas.openxmlformats.org/officeDocument/2006/relationships/image" Target="../media/image913.png"/><Relationship Id="rId216" Type="http://schemas.openxmlformats.org/officeDocument/2006/relationships/customXml" Target="../ink/ink922.xml"/><Relationship Id="rId237" Type="http://schemas.openxmlformats.org/officeDocument/2006/relationships/image" Target="../media/image941.png"/><Relationship Id="rId258" Type="http://schemas.openxmlformats.org/officeDocument/2006/relationships/customXml" Target="../ink/ink943.xml"/><Relationship Id="rId279" Type="http://schemas.openxmlformats.org/officeDocument/2006/relationships/image" Target="../media/image961.png"/><Relationship Id="rId22" Type="http://schemas.openxmlformats.org/officeDocument/2006/relationships/customXml" Target="../ink/ink825.xml"/><Relationship Id="rId43" Type="http://schemas.openxmlformats.org/officeDocument/2006/relationships/image" Target="../media/image844.png"/><Relationship Id="rId64" Type="http://schemas.openxmlformats.org/officeDocument/2006/relationships/customXml" Target="../ink/ink846.xml"/><Relationship Id="rId118" Type="http://schemas.openxmlformats.org/officeDocument/2006/relationships/customXml" Target="../ink/ink873.xml"/><Relationship Id="rId139" Type="http://schemas.openxmlformats.org/officeDocument/2006/relationships/image" Target="../media/image892.png"/><Relationship Id="rId290" Type="http://schemas.openxmlformats.org/officeDocument/2006/relationships/customXml" Target="../ink/ink959.xml"/><Relationship Id="rId304" Type="http://schemas.openxmlformats.org/officeDocument/2006/relationships/customXml" Target="../ink/ink966.xml"/><Relationship Id="rId325" Type="http://schemas.openxmlformats.org/officeDocument/2006/relationships/image" Target="../media/image983.png"/><Relationship Id="rId346" Type="http://schemas.openxmlformats.org/officeDocument/2006/relationships/customXml" Target="../ink/ink987.xml"/><Relationship Id="rId367" Type="http://schemas.openxmlformats.org/officeDocument/2006/relationships/image" Target="../media/image1004.png"/><Relationship Id="rId388" Type="http://schemas.openxmlformats.org/officeDocument/2006/relationships/customXml" Target="../ink/ink1008.xml"/><Relationship Id="rId85" Type="http://schemas.openxmlformats.org/officeDocument/2006/relationships/image" Target="../media/image865.png"/><Relationship Id="rId150" Type="http://schemas.openxmlformats.org/officeDocument/2006/relationships/customXml" Target="../ink/ink889.xml"/><Relationship Id="rId171" Type="http://schemas.openxmlformats.org/officeDocument/2006/relationships/image" Target="../media/image908.png"/><Relationship Id="rId192" Type="http://schemas.openxmlformats.org/officeDocument/2006/relationships/customXml" Target="../ink/ink910.xml"/><Relationship Id="rId206" Type="http://schemas.openxmlformats.org/officeDocument/2006/relationships/customXml" Target="../ink/ink917.xml"/><Relationship Id="rId227" Type="http://schemas.openxmlformats.org/officeDocument/2006/relationships/image" Target="../media/image936.png"/><Relationship Id="rId248" Type="http://schemas.openxmlformats.org/officeDocument/2006/relationships/customXml" Target="../ink/ink938.xml"/><Relationship Id="rId269" Type="http://schemas.openxmlformats.org/officeDocument/2006/relationships/image" Target="../media/image957.png"/><Relationship Id="rId12" Type="http://schemas.openxmlformats.org/officeDocument/2006/relationships/customXml" Target="../ink/ink820.xml"/><Relationship Id="rId33" Type="http://schemas.openxmlformats.org/officeDocument/2006/relationships/image" Target="../media/image839.png"/><Relationship Id="rId108" Type="http://schemas.openxmlformats.org/officeDocument/2006/relationships/customXml" Target="../ink/ink868.xml"/><Relationship Id="rId129" Type="http://schemas.openxmlformats.org/officeDocument/2006/relationships/image" Target="../media/image887.png"/><Relationship Id="rId280" Type="http://schemas.openxmlformats.org/officeDocument/2006/relationships/customXml" Target="../ink/ink954.xml"/><Relationship Id="rId315" Type="http://schemas.openxmlformats.org/officeDocument/2006/relationships/image" Target="../media/image978.png"/><Relationship Id="rId336" Type="http://schemas.openxmlformats.org/officeDocument/2006/relationships/customXml" Target="../ink/ink982.xml"/><Relationship Id="rId357" Type="http://schemas.openxmlformats.org/officeDocument/2006/relationships/image" Target="../media/image999.png"/><Relationship Id="rId54" Type="http://schemas.openxmlformats.org/officeDocument/2006/relationships/customXml" Target="../ink/ink841.xml"/><Relationship Id="rId75" Type="http://schemas.openxmlformats.org/officeDocument/2006/relationships/image" Target="../media/image860.png"/><Relationship Id="rId96" Type="http://schemas.openxmlformats.org/officeDocument/2006/relationships/customXml" Target="../ink/ink862.xml"/><Relationship Id="rId140" Type="http://schemas.openxmlformats.org/officeDocument/2006/relationships/customXml" Target="../ink/ink884.xml"/><Relationship Id="rId161" Type="http://schemas.openxmlformats.org/officeDocument/2006/relationships/image" Target="../media/image903.png"/><Relationship Id="rId182" Type="http://schemas.openxmlformats.org/officeDocument/2006/relationships/customXml" Target="../ink/ink905.xml"/><Relationship Id="rId217" Type="http://schemas.openxmlformats.org/officeDocument/2006/relationships/image" Target="../media/image931.png"/><Relationship Id="rId378" Type="http://schemas.openxmlformats.org/officeDocument/2006/relationships/customXml" Target="../ink/ink1003.xml"/><Relationship Id="rId399" Type="http://schemas.openxmlformats.org/officeDocument/2006/relationships/image" Target="../media/image1020.png"/><Relationship Id="rId6" Type="http://schemas.openxmlformats.org/officeDocument/2006/relationships/customXml" Target="../ink/ink817.xml"/><Relationship Id="rId238" Type="http://schemas.openxmlformats.org/officeDocument/2006/relationships/customXml" Target="../ink/ink933.xml"/><Relationship Id="rId259" Type="http://schemas.openxmlformats.org/officeDocument/2006/relationships/image" Target="../media/image952.png"/><Relationship Id="rId23" Type="http://schemas.openxmlformats.org/officeDocument/2006/relationships/image" Target="../media/image834.png"/><Relationship Id="rId119" Type="http://schemas.openxmlformats.org/officeDocument/2006/relationships/image" Target="../media/image882.png"/><Relationship Id="rId270" Type="http://schemas.openxmlformats.org/officeDocument/2006/relationships/customXml" Target="../ink/ink949.xml"/><Relationship Id="rId291" Type="http://schemas.openxmlformats.org/officeDocument/2006/relationships/image" Target="../media/image966.png"/><Relationship Id="rId305" Type="http://schemas.openxmlformats.org/officeDocument/2006/relationships/image" Target="../media/image973.png"/><Relationship Id="rId326" Type="http://schemas.openxmlformats.org/officeDocument/2006/relationships/customXml" Target="../ink/ink977.xml"/><Relationship Id="rId347" Type="http://schemas.openxmlformats.org/officeDocument/2006/relationships/image" Target="../media/image994.png"/><Relationship Id="rId44" Type="http://schemas.openxmlformats.org/officeDocument/2006/relationships/customXml" Target="../ink/ink836.xml"/><Relationship Id="rId65" Type="http://schemas.openxmlformats.org/officeDocument/2006/relationships/image" Target="../media/image855.png"/><Relationship Id="rId86" Type="http://schemas.openxmlformats.org/officeDocument/2006/relationships/customXml" Target="../ink/ink857.xml"/><Relationship Id="rId130" Type="http://schemas.openxmlformats.org/officeDocument/2006/relationships/customXml" Target="../ink/ink879.xml"/><Relationship Id="rId151" Type="http://schemas.openxmlformats.org/officeDocument/2006/relationships/image" Target="../media/image898.png"/><Relationship Id="rId368" Type="http://schemas.openxmlformats.org/officeDocument/2006/relationships/customXml" Target="../ink/ink998.xml"/><Relationship Id="rId389" Type="http://schemas.openxmlformats.org/officeDocument/2006/relationships/image" Target="../media/image1015.png"/><Relationship Id="rId172" Type="http://schemas.openxmlformats.org/officeDocument/2006/relationships/customXml" Target="../ink/ink900.xml"/><Relationship Id="rId193" Type="http://schemas.openxmlformats.org/officeDocument/2006/relationships/image" Target="../media/image919.png"/><Relationship Id="rId207" Type="http://schemas.openxmlformats.org/officeDocument/2006/relationships/image" Target="../media/image926.png"/><Relationship Id="rId228" Type="http://schemas.openxmlformats.org/officeDocument/2006/relationships/customXml" Target="../ink/ink928.xml"/><Relationship Id="rId249" Type="http://schemas.openxmlformats.org/officeDocument/2006/relationships/image" Target="../media/image947.png"/><Relationship Id="rId13" Type="http://schemas.openxmlformats.org/officeDocument/2006/relationships/image" Target="../media/image829.png"/><Relationship Id="rId109" Type="http://schemas.openxmlformats.org/officeDocument/2006/relationships/image" Target="../media/image877.png"/><Relationship Id="rId260" Type="http://schemas.openxmlformats.org/officeDocument/2006/relationships/customXml" Target="../ink/ink944.xml"/><Relationship Id="rId281" Type="http://schemas.openxmlformats.org/officeDocument/2006/relationships/image" Target="../media/image962.png"/><Relationship Id="rId316" Type="http://schemas.openxmlformats.org/officeDocument/2006/relationships/customXml" Target="../ink/ink972.xml"/><Relationship Id="rId337" Type="http://schemas.openxmlformats.org/officeDocument/2006/relationships/image" Target="../media/image989.png"/><Relationship Id="rId34" Type="http://schemas.openxmlformats.org/officeDocument/2006/relationships/customXml" Target="../ink/ink831.xml"/><Relationship Id="rId55" Type="http://schemas.openxmlformats.org/officeDocument/2006/relationships/image" Target="../media/image850.png"/><Relationship Id="rId76" Type="http://schemas.openxmlformats.org/officeDocument/2006/relationships/customXml" Target="../ink/ink852.xml"/><Relationship Id="rId97" Type="http://schemas.openxmlformats.org/officeDocument/2006/relationships/image" Target="../media/image871.png"/><Relationship Id="rId120" Type="http://schemas.openxmlformats.org/officeDocument/2006/relationships/customXml" Target="../ink/ink874.xml"/><Relationship Id="rId141" Type="http://schemas.openxmlformats.org/officeDocument/2006/relationships/image" Target="../media/image893.png"/><Relationship Id="rId358" Type="http://schemas.openxmlformats.org/officeDocument/2006/relationships/customXml" Target="../ink/ink993.xml"/><Relationship Id="rId379" Type="http://schemas.openxmlformats.org/officeDocument/2006/relationships/image" Target="../media/image1010.png"/><Relationship Id="rId7" Type="http://schemas.openxmlformats.org/officeDocument/2006/relationships/image" Target="../media/image826.png"/><Relationship Id="rId162" Type="http://schemas.openxmlformats.org/officeDocument/2006/relationships/customXml" Target="../ink/ink895.xml"/><Relationship Id="rId183" Type="http://schemas.openxmlformats.org/officeDocument/2006/relationships/image" Target="../media/image914.png"/><Relationship Id="rId218" Type="http://schemas.openxmlformats.org/officeDocument/2006/relationships/customXml" Target="../ink/ink923.xml"/><Relationship Id="rId239" Type="http://schemas.openxmlformats.org/officeDocument/2006/relationships/image" Target="../media/image942.png"/><Relationship Id="rId390" Type="http://schemas.openxmlformats.org/officeDocument/2006/relationships/customXml" Target="../ink/ink1009.xml"/><Relationship Id="rId250" Type="http://schemas.openxmlformats.org/officeDocument/2006/relationships/customXml" Target="../ink/ink939.xml"/><Relationship Id="rId271" Type="http://schemas.openxmlformats.org/officeDocument/2006/relationships/image" Target="../media/image493.png"/><Relationship Id="rId292" Type="http://schemas.openxmlformats.org/officeDocument/2006/relationships/customXml" Target="../ink/ink960.xml"/><Relationship Id="rId306" Type="http://schemas.openxmlformats.org/officeDocument/2006/relationships/customXml" Target="../ink/ink967.xml"/><Relationship Id="rId24" Type="http://schemas.openxmlformats.org/officeDocument/2006/relationships/customXml" Target="../ink/ink826.xml"/><Relationship Id="rId45" Type="http://schemas.openxmlformats.org/officeDocument/2006/relationships/image" Target="../media/image845.png"/><Relationship Id="rId66" Type="http://schemas.openxmlformats.org/officeDocument/2006/relationships/customXml" Target="../ink/ink847.xml"/><Relationship Id="rId87" Type="http://schemas.openxmlformats.org/officeDocument/2006/relationships/image" Target="../media/image866.png"/><Relationship Id="rId110" Type="http://schemas.openxmlformats.org/officeDocument/2006/relationships/customXml" Target="../ink/ink869.xml"/><Relationship Id="rId131" Type="http://schemas.openxmlformats.org/officeDocument/2006/relationships/image" Target="../media/image888.png"/><Relationship Id="rId327" Type="http://schemas.openxmlformats.org/officeDocument/2006/relationships/image" Target="../media/image984.png"/><Relationship Id="rId348" Type="http://schemas.openxmlformats.org/officeDocument/2006/relationships/customXml" Target="../ink/ink988.xml"/><Relationship Id="rId369" Type="http://schemas.openxmlformats.org/officeDocument/2006/relationships/image" Target="../media/image1005.png"/><Relationship Id="rId152" Type="http://schemas.openxmlformats.org/officeDocument/2006/relationships/customXml" Target="../ink/ink890.xml"/><Relationship Id="rId173" Type="http://schemas.openxmlformats.org/officeDocument/2006/relationships/image" Target="../media/image909.png"/><Relationship Id="rId194" Type="http://schemas.openxmlformats.org/officeDocument/2006/relationships/customXml" Target="../ink/ink911.xml"/><Relationship Id="rId208" Type="http://schemas.openxmlformats.org/officeDocument/2006/relationships/customXml" Target="../ink/ink918.xml"/><Relationship Id="rId229" Type="http://schemas.openxmlformats.org/officeDocument/2006/relationships/image" Target="../media/image937.png"/><Relationship Id="rId380" Type="http://schemas.openxmlformats.org/officeDocument/2006/relationships/customXml" Target="../ink/ink1004.xml"/><Relationship Id="rId240" Type="http://schemas.openxmlformats.org/officeDocument/2006/relationships/customXml" Target="../ink/ink934.xml"/><Relationship Id="rId261" Type="http://schemas.openxmlformats.org/officeDocument/2006/relationships/image" Target="../media/image953.png"/><Relationship Id="rId14" Type="http://schemas.openxmlformats.org/officeDocument/2006/relationships/customXml" Target="../ink/ink821.xml"/><Relationship Id="rId35" Type="http://schemas.openxmlformats.org/officeDocument/2006/relationships/image" Target="../media/image840.png"/><Relationship Id="rId56" Type="http://schemas.openxmlformats.org/officeDocument/2006/relationships/customXml" Target="../ink/ink842.xml"/><Relationship Id="rId77" Type="http://schemas.openxmlformats.org/officeDocument/2006/relationships/image" Target="../media/image861.png"/><Relationship Id="rId100" Type="http://schemas.openxmlformats.org/officeDocument/2006/relationships/customXml" Target="../ink/ink864.xml"/><Relationship Id="rId282" Type="http://schemas.openxmlformats.org/officeDocument/2006/relationships/customXml" Target="../ink/ink955.xml"/><Relationship Id="rId317" Type="http://schemas.openxmlformats.org/officeDocument/2006/relationships/image" Target="../media/image979.png"/><Relationship Id="rId338" Type="http://schemas.openxmlformats.org/officeDocument/2006/relationships/customXml" Target="../ink/ink983.xml"/><Relationship Id="rId359" Type="http://schemas.openxmlformats.org/officeDocument/2006/relationships/image" Target="../media/image1000.png"/><Relationship Id="rId8" Type="http://schemas.openxmlformats.org/officeDocument/2006/relationships/customXml" Target="../ink/ink818.xml"/><Relationship Id="rId98" Type="http://schemas.openxmlformats.org/officeDocument/2006/relationships/customXml" Target="../ink/ink863.xml"/><Relationship Id="rId121" Type="http://schemas.openxmlformats.org/officeDocument/2006/relationships/image" Target="../media/image883.png"/><Relationship Id="rId142" Type="http://schemas.openxmlformats.org/officeDocument/2006/relationships/customXml" Target="../ink/ink885.xml"/><Relationship Id="rId163" Type="http://schemas.openxmlformats.org/officeDocument/2006/relationships/image" Target="../media/image904.png"/><Relationship Id="rId184" Type="http://schemas.openxmlformats.org/officeDocument/2006/relationships/customXml" Target="../ink/ink906.xml"/><Relationship Id="rId219" Type="http://schemas.openxmlformats.org/officeDocument/2006/relationships/image" Target="../media/image932.png"/><Relationship Id="rId370" Type="http://schemas.openxmlformats.org/officeDocument/2006/relationships/customXml" Target="../ink/ink999.xml"/><Relationship Id="rId391" Type="http://schemas.openxmlformats.org/officeDocument/2006/relationships/image" Target="../media/image1016.png"/><Relationship Id="rId230" Type="http://schemas.openxmlformats.org/officeDocument/2006/relationships/customXml" Target="../ink/ink929.xml"/><Relationship Id="rId251" Type="http://schemas.openxmlformats.org/officeDocument/2006/relationships/image" Target="../media/image948.png"/><Relationship Id="rId25" Type="http://schemas.openxmlformats.org/officeDocument/2006/relationships/image" Target="../media/image835.png"/><Relationship Id="rId46" Type="http://schemas.openxmlformats.org/officeDocument/2006/relationships/customXml" Target="../ink/ink837.xml"/><Relationship Id="rId67" Type="http://schemas.openxmlformats.org/officeDocument/2006/relationships/image" Target="../media/image856.png"/><Relationship Id="rId272" Type="http://schemas.openxmlformats.org/officeDocument/2006/relationships/customXml" Target="../ink/ink950.xml"/><Relationship Id="rId293" Type="http://schemas.openxmlformats.org/officeDocument/2006/relationships/image" Target="../media/image967.png"/><Relationship Id="rId307" Type="http://schemas.openxmlformats.org/officeDocument/2006/relationships/image" Target="../media/image974.png"/><Relationship Id="rId328" Type="http://schemas.openxmlformats.org/officeDocument/2006/relationships/customXml" Target="../ink/ink978.xml"/><Relationship Id="rId349" Type="http://schemas.openxmlformats.org/officeDocument/2006/relationships/image" Target="../media/image995.png"/><Relationship Id="rId88" Type="http://schemas.openxmlformats.org/officeDocument/2006/relationships/customXml" Target="../ink/ink858.xml"/><Relationship Id="rId111" Type="http://schemas.openxmlformats.org/officeDocument/2006/relationships/image" Target="../media/image878.png"/><Relationship Id="rId132" Type="http://schemas.openxmlformats.org/officeDocument/2006/relationships/customXml" Target="../ink/ink880.xml"/><Relationship Id="rId153" Type="http://schemas.openxmlformats.org/officeDocument/2006/relationships/image" Target="../media/image899.png"/><Relationship Id="rId174" Type="http://schemas.openxmlformats.org/officeDocument/2006/relationships/customXml" Target="../ink/ink901.xml"/><Relationship Id="rId195" Type="http://schemas.openxmlformats.org/officeDocument/2006/relationships/image" Target="../media/image920.png"/><Relationship Id="rId209" Type="http://schemas.openxmlformats.org/officeDocument/2006/relationships/image" Target="../media/image927.png"/><Relationship Id="rId360" Type="http://schemas.openxmlformats.org/officeDocument/2006/relationships/customXml" Target="../ink/ink994.xml"/><Relationship Id="rId381" Type="http://schemas.openxmlformats.org/officeDocument/2006/relationships/image" Target="../media/image1011.png"/><Relationship Id="rId220" Type="http://schemas.openxmlformats.org/officeDocument/2006/relationships/customXml" Target="../ink/ink924.xml"/><Relationship Id="rId241" Type="http://schemas.openxmlformats.org/officeDocument/2006/relationships/image" Target="../media/image943.png"/><Relationship Id="rId15" Type="http://schemas.openxmlformats.org/officeDocument/2006/relationships/image" Target="../media/image830.png"/><Relationship Id="rId36" Type="http://schemas.openxmlformats.org/officeDocument/2006/relationships/customXml" Target="../ink/ink832.xml"/><Relationship Id="rId57" Type="http://schemas.openxmlformats.org/officeDocument/2006/relationships/image" Target="../media/image851.png"/><Relationship Id="rId262" Type="http://schemas.openxmlformats.org/officeDocument/2006/relationships/customXml" Target="../ink/ink945.xml"/><Relationship Id="rId283" Type="http://schemas.openxmlformats.org/officeDocument/2006/relationships/image" Target="../media/image963.png"/><Relationship Id="rId318" Type="http://schemas.openxmlformats.org/officeDocument/2006/relationships/customXml" Target="../ink/ink973.xml"/><Relationship Id="rId339" Type="http://schemas.openxmlformats.org/officeDocument/2006/relationships/image" Target="../media/image990.png"/><Relationship Id="rId78" Type="http://schemas.openxmlformats.org/officeDocument/2006/relationships/customXml" Target="../ink/ink853.xml"/><Relationship Id="rId99" Type="http://schemas.openxmlformats.org/officeDocument/2006/relationships/image" Target="../media/image872.png"/><Relationship Id="rId101" Type="http://schemas.openxmlformats.org/officeDocument/2006/relationships/image" Target="../media/image873.png"/><Relationship Id="rId122" Type="http://schemas.openxmlformats.org/officeDocument/2006/relationships/customXml" Target="../ink/ink875.xml"/><Relationship Id="rId143" Type="http://schemas.openxmlformats.org/officeDocument/2006/relationships/image" Target="../media/image894.png"/><Relationship Id="rId164" Type="http://schemas.openxmlformats.org/officeDocument/2006/relationships/customXml" Target="../ink/ink896.xml"/><Relationship Id="rId185" Type="http://schemas.openxmlformats.org/officeDocument/2006/relationships/image" Target="../media/image915.png"/><Relationship Id="rId350" Type="http://schemas.openxmlformats.org/officeDocument/2006/relationships/customXml" Target="../ink/ink989.xml"/><Relationship Id="rId371" Type="http://schemas.openxmlformats.org/officeDocument/2006/relationships/image" Target="../media/image1006.png"/><Relationship Id="rId9" Type="http://schemas.openxmlformats.org/officeDocument/2006/relationships/image" Target="../media/image827.png"/><Relationship Id="rId210" Type="http://schemas.openxmlformats.org/officeDocument/2006/relationships/customXml" Target="../ink/ink919.xml"/><Relationship Id="rId392" Type="http://schemas.openxmlformats.org/officeDocument/2006/relationships/customXml" Target="../ink/ink1010.xml"/><Relationship Id="rId26" Type="http://schemas.openxmlformats.org/officeDocument/2006/relationships/customXml" Target="../ink/ink827.xml"/><Relationship Id="rId231" Type="http://schemas.openxmlformats.org/officeDocument/2006/relationships/image" Target="../media/image938.png"/><Relationship Id="rId252" Type="http://schemas.openxmlformats.org/officeDocument/2006/relationships/customXml" Target="../ink/ink940.xml"/><Relationship Id="rId273" Type="http://schemas.openxmlformats.org/officeDocument/2006/relationships/image" Target="../media/image958.png"/><Relationship Id="rId294" Type="http://schemas.openxmlformats.org/officeDocument/2006/relationships/customXml" Target="../ink/ink961.xml"/><Relationship Id="rId308" Type="http://schemas.openxmlformats.org/officeDocument/2006/relationships/customXml" Target="../ink/ink968.xml"/><Relationship Id="rId329" Type="http://schemas.openxmlformats.org/officeDocument/2006/relationships/image" Target="../media/image985.png"/><Relationship Id="rId47" Type="http://schemas.openxmlformats.org/officeDocument/2006/relationships/image" Target="../media/image846.png"/><Relationship Id="rId68" Type="http://schemas.openxmlformats.org/officeDocument/2006/relationships/customXml" Target="../ink/ink848.xml"/><Relationship Id="rId89" Type="http://schemas.openxmlformats.org/officeDocument/2006/relationships/image" Target="../media/image867.png"/><Relationship Id="rId112" Type="http://schemas.openxmlformats.org/officeDocument/2006/relationships/customXml" Target="../ink/ink870.xml"/><Relationship Id="rId133" Type="http://schemas.openxmlformats.org/officeDocument/2006/relationships/image" Target="../media/image889.png"/><Relationship Id="rId154" Type="http://schemas.openxmlformats.org/officeDocument/2006/relationships/customXml" Target="../ink/ink891.xml"/><Relationship Id="rId175" Type="http://schemas.openxmlformats.org/officeDocument/2006/relationships/image" Target="../media/image910.png"/><Relationship Id="rId340" Type="http://schemas.openxmlformats.org/officeDocument/2006/relationships/customXml" Target="../ink/ink984.xml"/><Relationship Id="rId361" Type="http://schemas.openxmlformats.org/officeDocument/2006/relationships/image" Target="../media/image1001.png"/><Relationship Id="rId196" Type="http://schemas.openxmlformats.org/officeDocument/2006/relationships/customXml" Target="../ink/ink912.xml"/><Relationship Id="rId200" Type="http://schemas.openxmlformats.org/officeDocument/2006/relationships/customXml" Target="../ink/ink914.xml"/><Relationship Id="rId382" Type="http://schemas.openxmlformats.org/officeDocument/2006/relationships/customXml" Target="../ink/ink1005.xml"/><Relationship Id="rId16" Type="http://schemas.openxmlformats.org/officeDocument/2006/relationships/customXml" Target="../ink/ink822.xml"/><Relationship Id="rId221" Type="http://schemas.openxmlformats.org/officeDocument/2006/relationships/image" Target="../media/image933.png"/><Relationship Id="rId242" Type="http://schemas.openxmlformats.org/officeDocument/2006/relationships/customXml" Target="../ink/ink935.xml"/><Relationship Id="rId263" Type="http://schemas.openxmlformats.org/officeDocument/2006/relationships/image" Target="../media/image954.png"/><Relationship Id="rId284" Type="http://schemas.openxmlformats.org/officeDocument/2006/relationships/customXml" Target="../ink/ink956.xml"/><Relationship Id="rId319" Type="http://schemas.openxmlformats.org/officeDocument/2006/relationships/image" Target="../media/image980.png"/><Relationship Id="rId37" Type="http://schemas.openxmlformats.org/officeDocument/2006/relationships/image" Target="../media/image841.png"/><Relationship Id="rId58" Type="http://schemas.openxmlformats.org/officeDocument/2006/relationships/customXml" Target="../ink/ink843.xml"/><Relationship Id="rId79" Type="http://schemas.openxmlformats.org/officeDocument/2006/relationships/image" Target="../media/image862.png"/><Relationship Id="rId102" Type="http://schemas.openxmlformats.org/officeDocument/2006/relationships/customXml" Target="../ink/ink865.xml"/><Relationship Id="rId123" Type="http://schemas.openxmlformats.org/officeDocument/2006/relationships/image" Target="../media/image884.png"/><Relationship Id="rId144" Type="http://schemas.openxmlformats.org/officeDocument/2006/relationships/customXml" Target="../ink/ink886.xml"/><Relationship Id="rId330" Type="http://schemas.openxmlformats.org/officeDocument/2006/relationships/customXml" Target="../ink/ink979.xml"/><Relationship Id="rId90" Type="http://schemas.openxmlformats.org/officeDocument/2006/relationships/customXml" Target="../ink/ink859.xml"/><Relationship Id="rId165" Type="http://schemas.openxmlformats.org/officeDocument/2006/relationships/image" Target="../media/image905.png"/><Relationship Id="rId186" Type="http://schemas.openxmlformats.org/officeDocument/2006/relationships/customXml" Target="../ink/ink907.xml"/><Relationship Id="rId351" Type="http://schemas.openxmlformats.org/officeDocument/2006/relationships/image" Target="../media/image996.png"/><Relationship Id="rId372" Type="http://schemas.openxmlformats.org/officeDocument/2006/relationships/customXml" Target="../ink/ink1000.xml"/><Relationship Id="rId393" Type="http://schemas.openxmlformats.org/officeDocument/2006/relationships/image" Target="../media/image1017.png"/><Relationship Id="rId211" Type="http://schemas.openxmlformats.org/officeDocument/2006/relationships/image" Target="../media/image928.png"/><Relationship Id="rId232" Type="http://schemas.openxmlformats.org/officeDocument/2006/relationships/customXml" Target="../ink/ink930.xml"/><Relationship Id="rId253" Type="http://schemas.openxmlformats.org/officeDocument/2006/relationships/image" Target="../media/image949.png"/><Relationship Id="rId274" Type="http://schemas.openxmlformats.org/officeDocument/2006/relationships/customXml" Target="../ink/ink951.xml"/><Relationship Id="rId295" Type="http://schemas.openxmlformats.org/officeDocument/2006/relationships/image" Target="../media/image968.png"/><Relationship Id="rId309" Type="http://schemas.openxmlformats.org/officeDocument/2006/relationships/image" Target="../media/image975.png"/><Relationship Id="rId27" Type="http://schemas.openxmlformats.org/officeDocument/2006/relationships/image" Target="../media/image836.png"/><Relationship Id="rId48" Type="http://schemas.openxmlformats.org/officeDocument/2006/relationships/customXml" Target="../ink/ink838.xml"/><Relationship Id="rId69" Type="http://schemas.openxmlformats.org/officeDocument/2006/relationships/image" Target="../media/image857.png"/><Relationship Id="rId113" Type="http://schemas.openxmlformats.org/officeDocument/2006/relationships/image" Target="../media/image879.png"/><Relationship Id="rId134" Type="http://schemas.openxmlformats.org/officeDocument/2006/relationships/customXml" Target="../ink/ink881.xml"/><Relationship Id="rId320" Type="http://schemas.openxmlformats.org/officeDocument/2006/relationships/customXml" Target="../ink/ink974.xml"/><Relationship Id="rId80" Type="http://schemas.openxmlformats.org/officeDocument/2006/relationships/customXml" Target="../ink/ink854.xml"/><Relationship Id="rId155" Type="http://schemas.openxmlformats.org/officeDocument/2006/relationships/image" Target="../media/image900.png"/><Relationship Id="rId176" Type="http://schemas.openxmlformats.org/officeDocument/2006/relationships/customXml" Target="../ink/ink902.xml"/><Relationship Id="rId197" Type="http://schemas.openxmlformats.org/officeDocument/2006/relationships/image" Target="../media/image921.png"/><Relationship Id="rId341" Type="http://schemas.openxmlformats.org/officeDocument/2006/relationships/image" Target="../media/image991.png"/><Relationship Id="rId362" Type="http://schemas.openxmlformats.org/officeDocument/2006/relationships/customXml" Target="../ink/ink995.xml"/><Relationship Id="rId383" Type="http://schemas.openxmlformats.org/officeDocument/2006/relationships/image" Target="../media/image1012.png"/><Relationship Id="rId201" Type="http://schemas.openxmlformats.org/officeDocument/2006/relationships/image" Target="../media/image923.png"/><Relationship Id="rId222" Type="http://schemas.openxmlformats.org/officeDocument/2006/relationships/customXml" Target="../ink/ink925.xml"/><Relationship Id="rId243" Type="http://schemas.openxmlformats.org/officeDocument/2006/relationships/image" Target="../media/image944.png"/><Relationship Id="rId264" Type="http://schemas.openxmlformats.org/officeDocument/2006/relationships/customXml" Target="../ink/ink946.xml"/><Relationship Id="rId285" Type="http://schemas.openxmlformats.org/officeDocument/2006/relationships/image" Target="../media/image964.png"/><Relationship Id="rId17" Type="http://schemas.openxmlformats.org/officeDocument/2006/relationships/image" Target="../media/image831.png"/><Relationship Id="rId38" Type="http://schemas.openxmlformats.org/officeDocument/2006/relationships/customXml" Target="../ink/ink833.xml"/><Relationship Id="rId59" Type="http://schemas.openxmlformats.org/officeDocument/2006/relationships/image" Target="../media/image852.png"/><Relationship Id="rId103" Type="http://schemas.openxmlformats.org/officeDocument/2006/relationships/image" Target="../media/image874.png"/><Relationship Id="rId124" Type="http://schemas.openxmlformats.org/officeDocument/2006/relationships/customXml" Target="../ink/ink876.xml"/><Relationship Id="rId310" Type="http://schemas.openxmlformats.org/officeDocument/2006/relationships/customXml" Target="../ink/ink969.xml"/><Relationship Id="rId70" Type="http://schemas.openxmlformats.org/officeDocument/2006/relationships/customXml" Target="../ink/ink849.xml"/><Relationship Id="rId91" Type="http://schemas.openxmlformats.org/officeDocument/2006/relationships/image" Target="../media/image868.png"/><Relationship Id="rId145" Type="http://schemas.openxmlformats.org/officeDocument/2006/relationships/image" Target="../media/image895.png"/><Relationship Id="rId166" Type="http://schemas.openxmlformats.org/officeDocument/2006/relationships/customXml" Target="../ink/ink897.xml"/><Relationship Id="rId187" Type="http://schemas.openxmlformats.org/officeDocument/2006/relationships/image" Target="../media/image916.png"/><Relationship Id="rId331" Type="http://schemas.openxmlformats.org/officeDocument/2006/relationships/image" Target="../media/image986.png"/><Relationship Id="rId352" Type="http://schemas.openxmlformats.org/officeDocument/2006/relationships/customXml" Target="../ink/ink990.xml"/><Relationship Id="rId373" Type="http://schemas.openxmlformats.org/officeDocument/2006/relationships/image" Target="../media/image1007.png"/><Relationship Id="rId394" Type="http://schemas.openxmlformats.org/officeDocument/2006/relationships/customXml" Target="../ink/ink101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20.xml"/><Relationship Id="rId233" Type="http://schemas.openxmlformats.org/officeDocument/2006/relationships/image" Target="../media/image939.png"/><Relationship Id="rId254" Type="http://schemas.openxmlformats.org/officeDocument/2006/relationships/customXml" Target="../ink/ink941.xml"/><Relationship Id="rId28" Type="http://schemas.openxmlformats.org/officeDocument/2006/relationships/customXml" Target="../ink/ink828.xml"/><Relationship Id="rId49" Type="http://schemas.openxmlformats.org/officeDocument/2006/relationships/image" Target="../media/image847.png"/><Relationship Id="rId114" Type="http://schemas.openxmlformats.org/officeDocument/2006/relationships/customXml" Target="../ink/ink871.xml"/><Relationship Id="rId275" Type="http://schemas.openxmlformats.org/officeDocument/2006/relationships/image" Target="../media/image959.png"/><Relationship Id="rId296" Type="http://schemas.openxmlformats.org/officeDocument/2006/relationships/customXml" Target="../ink/ink962.xml"/><Relationship Id="rId300" Type="http://schemas.openxmlformats.org/officeDocument/2006/relationships/customXml" Target="../ink/ink964.xml"/><Relationship Id="rId60" Type="http://schemas.openxmlformats.org/officeDocument/2006/relationships/customXml" Target="../ink/ink844.xml"/><Relationship Id="rId81" Type="http://schemas.openxmlformats.org/officeDocument/2006/relationships/image" Target="../media/image863.png"/><Relationship Id="rId135" Type="http://schemas.openxmlformats.org/officeDocument/2006/relationships/image" Target="../media/image890.png"/><Relationship Id="rId156" Type="http://schemas.openxmlformats.org/officeDocument/2006/relationships/customXml" Target="../ink/ink892.xml"/><Relationship Id="rId177" Type="http://schemas.openxmlformats.org/officeDocument/2006/relationships/image" Target="../media/image911.png"/><Relationship Id="rId198" Type="http://schemas.openxmlformats.org/officeDocument/2006/relationships/customXml" Target="../ink/ink913.xml"/><Relationship Id="rId321" Type="http://schemas.openxmlformats.org/officeDocument/2006/relationships/image" Target="../media/image981.png"/><Relationship Id="rId342" Type="http://schemas.openxmlformats.org/officeDocument/2006/relationships/customXml" Target="../ink/ink985.xml"/><Relationship Id="rId363" Type="http://schemas.openxmlformats.org/officeDocument/2006/relationships/image" Target="../media/image1002.png"/><Relationship Id="rId384" Type="http://schemas.openxmlformats.org/officeDocument/2006/relationships/customXml" Target="../ink/ink1006.xml"/><Relationship Id="rId202" Type="http://schemas.openxmlformats.org/officeDocument/2006/relationships/customXml" Target="../ink/ink915.xml"/><Relationship Id="rId223" Type="http://schemas.openxmlformats.org/officeDocument/2006/relationships/image" Target="../media/image934.png"/><Relationship Id="rId244" Type="http://schemas.openxmlformats.org/officeDocument/2006/relationships/customXml" Target="../ink/ink936.xml"/><Relationship Id="rId18" Type="http://schemas.openxmlformats.org/officeDocument/2006/relationships/customXml" Target="../ink/ink823.xml"/><Relationship Id="rId39" Type="http://schemas.openxmlformats.org/officeDocument/2006/relationships/image" Target="../media/image842.png"/><Relationship Id="rId265" Type="http://schemas.openxmlformats.org/officeDocument/2006/relationships/image" Target="../media/image955.png"/><Relationship Id="rId286" Type="http://schemas.openxmlformats.org/officeDocument/2006/relationships/customXml" Target="../ink/ink957.xml"/><Relationship Id="rId50" Type="http://schemas.openxmlformats.org/officeDocument/2006/relationships/customXml" Target="../ink/ink839.xml"/><Relationship Id="rId104" Type="http://schemas.openxmlformats.org/officeDocument/2006/relationships/customXml" Target="../ink/ink866.xml"/><Relationship Id="rId125" Type="http://schemas.openxmlformats.org/officeDocument/2006/relationships/image" Target="../media/image885.png"/><Relationship Id="rId146" Type="http://schemas.openxmlformats.org/officeDocument/2006/relationships/customXml" Target="../ink/ink887.xml"/><Relationship Id="rId167" Type="http://schemas.openxmlformats.org/officeDocument/2006/relationships/image" Target="../media/image906.png"/><Relationship Id="rId188" Type="http://schemas.openxmlformats.org/officeDocument/2006/relationships/customXml" Target="../ink/ink908.xml"/><Relationship Id="rId311" Type="http://schemas.openxmlformats.org/officeDocument/2006/relationships/image" Target="../media/image976.png"/><Relationship Id="rId332" Type="http://schemas.openxmlformats.org/officeDocument/2006/relationships/customXml" Target="../ink/ink980.xml"/><Relationship Id="rId353" Type="http://schemas.openxmlformats.org/officeDocument/2006/relationships/image" Target="../media/image997.png"/><Relationship Id="rId374" Type="http://schemas.openxmlformats.org/officeDocument/2006/relationships/customXml" Target="../ink/ink1001.xml"/><Relationship Id="rId395" Type="http://schemas.openxmlformats.org/officeDocument/2006/relationships/image" Target="../media/image1018.png"/><Relationship Id="rId71" Type="http://schemas.openxmlformats.org/officeDocument/2006/relationships/image" Target="../media/image858.png"/><Relationship Id="rId92" Type="http://schemas.openxmlformats.org/officeDocument/2006/relationships/customXml" Target="../ink/ink860.xml"/><Relationship Id="rId213" Type="http://schemas.openxmlformats.org/officeDocument/2006/relationships/image" Target="../media/image929.png"/><Relationship Id="rId234" Type="http://schemas.openxmlformats.org/officeDocument/2006/relationships/customXml" Target="../ink/ink931.xml"/><Relationship Id="rId2" Type="http://schemas.openxmlformats.org/officeDocument/2006/relationships/image" Target="../media/image823.png"/><Relationship Id="rId29" Type="http://schemas.openxmlformats.org/officeDocument/2006/relationships/image" Target="../media/image837.png"/><Relationship Id="rId255" Type="http://schemas.openxmlformats.org/officeDocument/2006/relationships/image" Target="../media/image950.png"/><Relationship Id="rId276" Type="http://schemas.openxmlformats.org/officeDocument/2006/relationships/customXml" Target="../ink/ink952.xml"/><Relationship Id="rId297" Type="http://schemas.openxmlformats.org/officeDocument/2006/relationships/image" Target="../media/image969.png"/><Relationship Id="rId40" Type="http://schemas.openxmlformats.org/officeDocument/2006/relationships/customXml" Target="../ink/ink834.xml"/><Relationship Id="rId115" Type="http://schemas.openxmlformats.org/officeDocument/2006/relationships/image" Target="../media/image880.png"/><Relationship Id="rId136" Type="http://schemas.openxmlformats.org/officeDocument/2006/relationships/customXml" Target="../ink/ink882.xml"/><Relationship Id="rId157" Type="http://schemas.openxmlformats.org/officeDocument/2006/relationships/image" Target="../media/image901.png"/><Relationship Id="rId178" Type="http://schemas.openxmlformats.org/officeDocument/2006/relationships/customXml" Target="../ink/ink903.xml"/><Relationship Id="rId301" Type="http://schemas.openxmlformats.org/officeDocument/2006/relationships/image" Target="../media/image971.png"/><Relationship Id="rId322" Type="http://schemas.openxmlformats.org/officeDocument/2006/relationships/customXml" Target="../ink/ink975.xml"/><Relationship Id="rId343" Type="http://schemas.openxmlformats.org/officeDocument/2006/relationships/image" Target="../media/image992.png"/><Relationship Id="rId364" Type="http://schemas.openxmlformats.org/officeDocument/2006/relationships/customXml" Target="../ink/ink996.xml"/><Relationship Id="rId61" Type="http://schemas.openxmlformats.org/officeDocument/2006/relationships/image" Target="../media/image853.png"/><Relationship Id="rId82" Type="http://schemas.openxmlformats.org/officeDocument/2006/relationships/customXml" Target="../ink/ink855.xml"/><Relationship Id="rId199" Type="http://schemas.openxmlformats.org/officeDocument/2006/relationships/image" Target="../media/image922.png"/><Relationship Id="rId203" Type="http://schemas.openxmlformats.org/officeDocument/2006/relationships/image" Target="../media/image924.png"/><Relationship Id="rId385" Type="http://schemas.openxmlformats.org/officeDocument/2006/relationships/image" Target="../media/image1013.png"/><Relationship Id="rId19" Type="http://schemas.openxmlformats.org/officeDocument/2006/relationships/image" Target="../media/image832.png"/><Relationship Id="rId224" Type="http://schemas.openxmlformats.org/officeDocument/2006/relationships/customXml" Target="../ink/ink926.xml"/><Relationship Id="rId245" Type="http://schemas.openxmlformats.org/officeDocument/2006/relationships/image" Target="../media/image945.png"/><Relationship Id="rId266" Type="http://schemas.openxmlformats.org/officeDocument/2006/relationships/customXml" Target="../ink/ink947.xml"/><Relationship Id="rId287" Type="http://schemas.openxmlformats.org/officeDocument/2006/relationships/image" Target="../media/image965.png"/><Relationship Id="rId30" Type="http://schemas.openxmlformats.org/officeDocument/2006/relationships/customXml" Target="../ink/ink829.xml"/><Relationship Id="rId105" Type="http://schemas.openxmlformats.org/officeDocument/2006/relationships/image" Target="../media/image875.png"/><Relationship Id="rId126" Type="http://schemas.openxmlformats.org/officeDocument/2006/relationships/customXml" Target="../ink/ink877.xml"/><Relationship Id="rId147" Type="http://schemas.openxmlformats.org/officeDocument/2006/relationships/image" Target="../media/image896.png"/><Relationship Id="rId168" Type="http://schemas.openxmlformats.org/officeDocument/2006/relationships/customXml" Target="../ink/ink898.xml"/><Relationship Id="rId312" Type="http://schemas.openxmlformats.org/officeDocument/2006/relationships/customXml" Target="../ink/ink970.xml"/><Relationship Id="rId333" Type="http://schemas.openxmlformats.org/officeDocument/2006/relationships/image" Target="../media/image987.png"/><Relationship Id="rId354" Type="http://schemas.openxmlformats.org/officeDocument/2006/relationships/customXml" Target="../ink/ink991.xml"/><Relationship Id="rId51" Type="http://schemas.openxmlformats.org/officeDocument/2006/relationships/image" Target="../media/image848.png"/><Relationship Id="rId72" Type="http://schemas.openxmlformats.org/officeDocument/2006/relationships/customXml" Target="../ink/ink850.xml"/><Relationship Id="rId93" Type="http://schemas.openxmlformats.org/officeDocument/2006/relationships/image" Target="../media/image869.png"/><Relationship Id="rId189" Type="http://schemas.openxmlformats.org/officeDocument/2006/relationships/image" Target="../media/image917.png"/><Relationship Id="rId375" Type="http://schemas.openxmlformats.org/officeDocument/2006/relationships/image" Target="../media/image1008.png"/><Relationship Id="rId396" Type="http://schemas.openxmlformats.org/officeDocument/2006/relationships/customXml" Target="../ink/ink1012.xml"/><Relationship Id="rId3" Type="http://schemas.openxmlformats.org/officeDocument/2006/relationships/image" Target="../media/image824.png"/><Relationship Id="rId214" Type="http://schemas.openxmlformats.org/officeDocument/2006/relationships/customXml" Target="../ink/ink921.xml"/><Relationship Id="rId235" Type="http://schemas.openxmlformats.org/officeDocument/2006/relationships/image" Target="../media/image940.png"/><Relationship Id="rId256" Type="http://schemas.openxmlformats.org/officeDocument/2006/relationships/customXml" Target="../ink/ink942.xml"/><Relationship Id="rId277" Type="http://schemas.openxmlformats.org/officeDocument/2006/relationships/image" Target="../media/image960.png"/><Relationship Id="rId298" Type="http://schemas.openxmlformats.org/officeDocument/2006/relationships/customXml" Target="../ink/ink963.xml"/><Relationship Id="rId400" Type="http://schemas.openxmlformats.org/officeDocument/2006/relationships/customXml" Target="../ink/ink1014.xml"/><Relationship Id="rId116" Type="http://schemas.openxmlformats.org/officeDocument/2006/relationships/customXml" Target="../ink/ink872.xml"/><Relationship Id="rId137" Type="http://schemas.openxmlformats.org/officeDocument/2006/relationships/image" Target="../media/image891.png"/><Relationship Id="rId158" Type="http://schemas.openxmlformats.org/officeDocument/2006/relationships/customXml" Target="../ink/ink893.xml"/><Relationship Id="rId302" Type="http://schemas.openxmlformats.org/officeDocument/2006/relationships/customXml" Target="../ink/ink965.xml"/><Relationship Id="rId323" Type="http://schemas.openxmlformats.org/officeDocument/2006/relationships/image" Target="../media/image982.png"/><Relationship Id="rId344" Type="http://schemas.openxmlformats.org/officeDocument/2006/relationships/customXml" Target="../ink/ink986.xml"/><Relationship Id="rId20" Type="http://schemas.openxmlformats.org/officeDocument/2006/relationships/customXml" Target="../ink/ink824.xml"/><Relationship Id="rId41" Type="http://schemas.openxmlformats.org/officeDocument/2006/relationships/image" Target="../media/image843.png"/><Relationship Id="rId62" Type="http://schemas.openxmlformats.org/officeDocument/2006/relationships/customXml" Target="../ink/ink845.xml"/><Relationship Id="rId83" Type="http://schemas.openxmlformats.org/officeDocument/2006/relationships/image" Target="../media/image864.png"/><Relationship Id="rId179" Type="http://schemas.openxmlformats.org/officeDocument/2006/relationships/image" Target="../media/image912.png"/><Relationship Id="rId365" Type="http://schemas.openxmlformats.org/officeDocument/2006/relationships/image" Target="../media/image1003.png"/><Relationship Id="rId386" Type="http://schemas.openxmlformats.org/officeDocument/2006/relationships/customXml" Target="../ink/ink1007.xml"/><Relationship Id="rId190" Type="http://schemas.openxmlformats.org/officeDocument/2006/relationships/customXml" Target="../ink/ink909.xml"/><Relationship Id="rId204" Type="http://schemas.openxmlformats.org/officeDocument/2006/relationships/customXml" Target="../ink/ink916.xml"/><Relationship Id="rId225" Type="http://schemas.openxmlformats.org/officeDocument/2006/relationships/image" Target="../media/image935.png"/><Relationship Id="rId246" Type="http://schemas.openxmlformats.org/officeDocument/2006/relationships/customXml" Target="../ink/ink937.xml"/><Relationship Id="rId267" Type="http://schemas.openxmlformats.org/officeDocument/2006/relationships/image" Target="../media/image956.png"/><Relationship Id="rId288" Type="http://schemas.openxmlformats.org/officeDocument/2006/relationships/customXml" Target="../ink/ink958.xml"/><Relationship Id="rId106" Type="http://schemas.openxmlformats.org/officeDocument/2006/relationships/customXml" Target="../ink/ink867.xml"/><Relationship Id="rId127" Type="http://schemas.openxmlformats.org/officeDocument/2006/relationships/image" Target="../media/image886.png"/><Relationship Id="rId313" Type="http://schemas.openxmlformats.org/officeDocument/2006/relationships/image" Target="../media/image977.png"/><Relationship Id="rId10" Type="http://schemas.openxmlformats.org/officeDocument/2006/relationships/customXml" Target="../ink/ink819.xml"/><Relationship Id="rId31" Type="http://schemas.openxmlformats.org/officeDocument/2006/relationships/image" Target="../media/image838.png"/><Relationship Id="rId52" Type="http://schemas.openxmlformats.org/officeDocument/2006/relationships/customXml" Target="../ink/ink840.xml"/><Relationship Id="rId73" Type="http://schemas.openxmlformats.org/officeDocument/2006/relationships/image" Target="../media/image859.png"/><Relationship Id="rId94" Type="http://schemas.openxmlformats.org/officeDocument/2006/relationships/customXml" Target="../ink/ink861.xml"/><Relationship Id="rId148" Type="http://schemas.openxmlformats.org/officeDocument/2006/relationships/customXml" Target="../ink/ink888.xml"/><Relationship Id="rId169" Type="http://schemas.openxmlformats.org/officeDocument/2006/relationships/image" Target="../media/image907.png"/><Relationship Id="rId334" Type="http://schemas.openxmlformats.org/officeDocument/2006/relationships/customXml" Target="../ink/ink981.xml"/><Relationship Id="rId355" Type="http://schemas.openxmlformats.org/officeDocument/2006/relationships/image" Target="../media/image998.png"/><Relationship Id="rId376" Type="http://schemas.openxmlformats.org/officeDocument/2006/relationships/customXml" Target="../ink/ink1002.xml"/><Relationship Id="rId397" Type="http://schemas.openxmlformats.org/officeDocument/2006/relationships/image" Target="../media/image1019.png"/><Relationship Id="rId4" Type="http://schemas.openxmlformats.org/officeDocument/2006/relationships/customXml" Target="../ink/ink816.xml"/><Relationship Id="rId180" Type="http://schemas.openxmlformats.org/officeDocument/2006/relationships/customXml" Target="../ink/ink904.xml"/><Relationship Id="rId215" Type="http://schemas.openxmlformats.org/officeDocument/2006/relationships/image" Target="../media/image930.png"/><Relationship Id="rId236" Type="http://schemas.openxmlformats.org/officeDocument/2006/relationships/customXml" Target="../ink/ink932.xml"/><Relationship Id="rId257" Type="http://schemas.openxmlformats.org/officeDocument/2006/relationships/image" Target="../media/image951.png"/><Relationship Id="rId278" Type="http://schemas.openxmlformats.org/officeDocument/2006/relationships/customXml" Target="../ink/ink953.xml"/><Relationship Id="rId401" Type="http://schemas.openxmlformats.org/officeDocument/2006/relationships/image" Target="../media/image1021.png"/><Relationship Id="rId303" Type="http://schemas.openxmlformats.org/officeDocument/2006/relationships/image" Target="../media/image972.png"/><Relationship Id="rId42" Type="http://schemas.openxmlformats.org/officeDocument/2006/relationships/customXml" Target="../ink/ink835.xml"/><Relationship Id="rId84" Type="http://schemas.openxmlformats.org/officeDocument/2006/relationships/customXml" Target="../ink/ink856.xml"/><Relationship Id="rId138" Type="http://schemas.openxmlformats.org/officeDocument/2006/relationships/customXml" Target="../ink/ink883.xml"/><Relationship Id="rId345" Type="http://schemas.openxmlformats.org/officeDocument/2006/relationships/image" Target="../media/image993.png"/><Relationship Id="rId387" Type="http://schemas.openxmlformats.org/officeDocument/2006/relationships/image" Target="../media/image1014.png"/><Relationship Id="rId191" Type="http://schemas.openxmlformats.org/officeDocument/2006/relationships/image" Target="../media/image918.png"/><Relationship Id="rId205" Type="http://schemas.openxmlformats.org/officeDocument/2006/relationships/image" Target="../media/image925.png"/><Relationship Id="rId247" Type="http://schemas.openxmlformats.org/officeDocument/2006/relationships/image" Target="../media/image9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3.png"/><Relationship Id="rId2" Type="http://schemas.openxmlformats.org/officeDocument/2006/relationships/image" Target="../media/image10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0965" y="57785"/>
            <a:ext cx="4322445" cy="3178175"/>
          </a:xfrm>
        </p:spPr>
        <p:txBody>
          <a:bodyPr>
            <a:normAutofit/>
          </a:bodyPr>
          <a:lstStyle/>
          <a:p>
            <a:r>
              <a:rPr lang="pt-PT" altLang="en-US"/>
              <a:t>Integrais de Linha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8A7E4-2379-4D79-8AD8-F5A1E9CD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/>
              <a:t>Definição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4D2D466-C4AA-4C27-A6E5-2287E560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82" y="1834143"/>
            <a:ext cx="9745435" cy="1724266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664AF0E-7524-4570-A2DD-4208180FC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57" y="5837907"/>
            <a:ext cx="795448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1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FE400-1FAD-41C8-BDF5-AB8610B2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u="sng" dirty="0"/>
              <a:t>Exemplo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E1D364-39A4-444B-81BE-045C0B2FB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87" y="1584008"/>
            <a:ext cx="10393225" cy="77163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6D1EBF-4D6A-4C2D-BCE8-6318D23FE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711" y="4065973"/>
            <a:ext cx="2658509" cy="26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Integral de linha de um campo escalar</a:t>
            </a:r>
          </a:p>
        </p:txBody>
      </p:sp>
      <p:pic>
        <p:nvPicPr>
          <p:cNvPr id="4" name="Content Placeholder 3" descr="il_fi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375" y="1584325"/>
            <a:ext cx="4569460" cy="4651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75410" y="1714500"/>
              <a:ext cx="312420" cy="6426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1375410" y="1714500"/>
                <a:ext cx="31242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821815" y="1821180"/>
              <a:ext cx="187325" cy="428625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1821815" y="1821180"/>
                <a:ext cx="1873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1821815" y="2009140"/>
              <a:ext cx="14287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8"/>
            </p:blipFill>
            <p:spPr>
              <a:xfrm>
                <a:off x="1821815" y="200914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2089785" y="1955165"/>
              <a:ext cx="44450" cy="2235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0"/>
            </p:blipFill>
            <p:spPr>
              <a:xfrm>
                <a:off x="2089785" y="1955165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2188210" y="2009140"/>
              <a:ext cx="133985" cy="1244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2188210" y="2009140"/>
                <a:ext cx="13398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2348865" y="2080260"/>
              <a:ext cx="53340" cy="1250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2348865" y="2080260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2411095" y="2018030"/>
              <a:ext cx="232410" cy="3213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2411095" y="2018030"/>
                <a:ext cx="23241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2643505" y="1928495"/>
              <a:ext cx="44450" cy="3124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2643505" y="1928495"/>
                <a:ext cx="4445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2858135" y="1892935"/>
              <a:ext cx="196215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2858135" y="1892935"/>
                <a:ext cx="1962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3098800" y="2053590"/>
              <a:ext cx="187960" cy="15176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3098800" y="2053590"/>
                <a:ext cx="1879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3706495" y="2133600"/>
              <a:ext cx="509270" cy="7175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3706495" y="2133600"/>
                <a:ext cx="50927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4939030" y="1776730"/>
              <a:ext cx="160655" cy="8750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4939030" y="1776730"/>
                <a:ext cx="160655" cy="875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5215890" y="1928495"/>
              <a:ext cx="142875" cy="5003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8"/>
            </p:blipFill>
            <p:spPr>
              <a:xfrm>
                <a:off x="5215890" y="1928495"/>
                <a:ext cx="14287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5180330" y="2160905"/>
              <a:ext cx="213995" cy="26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0"/>
            </p:blipFill>
            <p:spPr>
              <a:xfrm>
                <a:off x="5180330" y="2160905"/>
                <a:ext cx="2139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5457190" y="2124710"/>
              <a:ext cx="71120" cy="20574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2"/>
            </p:blipFill>
            <p:spPr>
              <a:xfrm>
                <a:off x="5457190" y="2124710"/>
                <a:ext cx="7112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/>
              <p14:cNvContentPartPr/>
              <p14:nvPr/>
            </p14:nvContentPartPr>
            <p14:xfrm>
              <a:off x="5555615" y="2160905"/>
              <a:ext cx="169545" cy="1250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4"/>
            </p:blipFill>
            <p:spPr>
              <a:xfrm>
                <a:off x="5555615" y="2160905"/>
                <a:ext cx="1695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/>
              <p14:cNvContentPartPr/>
              <p14:nvPr/>
            </p14:nvContentPartPr>
            <p14:xfrm>
              <a:off x="5751830" y="2214245"/>
              <a:ext cx="53340" cy="11620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6"/>
            </p:blipFill>
            <p:spPr>
              <a:xfrm>
                <a:off x="5751830" y="2214245"/>
                <a:ext cx="533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/>
              <p14:cNvContentPartPr/>
              <p14:nvPr/>
            </p14:nvContentPartPr>
            <p14:xfrm>
              <a:off x="5805170" y="2143125"/>
              <a:ext cx="125095" cy="32131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8"/>
            </p:blipFill>
            <p:spPr>
              <a:xfrm>
                <a:off x="5805170" y="2143125"/>
                <a:ext cx="12509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2" name="Ink 21"/>
              <p14:cNvContentPartPr/>
              <p14:nvPr/>
            </p14:nvContentPartPr>
            <p14:xfrm>
              <a:off x="6010910" y="2062480"/>
              <a:ext cx="80010" cy="33020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0"/>
            </p:blipFill>
            <p:spPr>
              <a:xfrm>
                <a:off x="6010910" y="2062480"/>
                <a:ext cx="8001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3" name="Ink 22"/>
              <p14:cNvContentPartPr/>
              <p14:nvPr/>
            </p14:nvContentPartPr>
            <p14:xfrm>
              <a:off x="6216015" y="2000250"/>
              <a:ext cx="205740" cy="3568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2"/>
            </p:blipFill>
            <p:spPr>
              <a:xfrm>
                <a:off x="6216015" y="2000250"/>
                <a:ext cx="20574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" name="Ink 23"/>
              <p14:cNvContentPartPr/>
              <p14:nvPr/>
            </p14:nvContentPartPr>
            <p14:xfrm>
              <a:off x="6511290" y="2098040"/>
              <a:ext cx="124460" cy="24130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4"/>
            </p:blipFill>
            <p:spPr>
              <a:xfrm>
                <a:off x="6511290" y="2098040"/>
                <a:ext cx="1244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/>
              <p14:cNvContentPartPr/>
              <p14:nvPr/>
            </p14:nvContentPartPr>
            <p14:xfrm>
              <a:off x="5010150" y="2687320"/>
              <a:ext cx="205740" cy="19685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6"/>
            </p:blipFill>
            <p:spPr>
              <a:xfrm>
                <a:off x="5010150" y="2687320"/>
                <a:ext cx="20574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6" name="Ink 25"/>
              <p14:cNvContentPartPr/>
              <p14:nvPr/>
            </p14:nvContentPartPr>
            <p14:xfrm>
              <a:off x="4117340" y="2089150"/>
              <a:ext cx="125095" cy="16954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8"/>
            </p:blipFill>
            <p:spPr>
              <a:xfrm>
                <a:off x="4117340" y="2089150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7" name="Ink 26"/>
              <p14:cNvContentPartPr/>
              <p14:nvPr/>
            </p14:nvContentPartPr>
            <p14:xfrm>
              <a:off x="4126230" y="2089150"/>
              <a:ext cx="89535" cy="15176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0"/>
            </p:blipFill>
            <p:spPr>
              <a:xfrm>
                <a:off x="4126230" y="2089150"/>
                <a:ext cx="895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8" name="Ink 27"/>
              <p14:cNvContentPartPr/>
              <p14:nvPr/>
            </p14:nvContentPartPr>
            <p14:xfrm>
              <a:off x="8002905" y="5598795"/>
              <a:ext cx="17780" cy="3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2"/>
            </p:blipFill>
            <p:spPr>
              <a:xfrm>
                <a:off x="8002905" y="559879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/>
              <p14:cNvContentPartPr/>
              <p14:nvPr/>
            </p14:nvContentPartPr>
            <p14:xfrm>
              <a:off x="7975600" y="5259070"/>
              <a:ext cx="161290" cy="2590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4"/>
            </p:blipFill>
            <p:spPr>
              <a:xfrm>
                <a:off x="7975600" y="5259070"/>
                <a:ext cx="16129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0" name="Ink 29"/>
              <p14:cNvContentPartPr/>
              <p14:nvPr/>
            </p14:nvContentPartPr>
            <p14:xfrm>
              <a:off x="11512550" y="5267960"/>
              <a:ext cx="98425" cy="19685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6"/>
            </p:blipFill>
            <p:spPr>
              <a:xfrm>
                <a:off x="11512550" y="5267960"/>
                <a:ext cx="9842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1" name="Ink 30"/>
              <p14:cNvContentPartPr/>
              <p14:nvPr/>
            </p14:nvContentPartPr>
            <p14:xfrm>
              <a:off x="8359775" y="5535930"/>
              <a:ext cx="80645" cy="5397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8"/>
            </p:blipFill>
            <p:spPr>
              <a:xfrm>
                <a:off x="8359775" y="5535930"/>
                <a:ext cx="8064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2" name="Ink 31"/>
              <p14:cNvContentPartPr/>
              <p14:nvPr/>
            </p14:nvContentPartPr>
            <p14:xfrm>
              <a:off x="8413750" y="5535930"/>
              <a:ext cx="17780" cy="3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0"/>
            </p:blipFill>
            <p:spPr>
              <a:xfrm>
                <a:off x="8413750" y="55359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3" name="Ink 32"/>
              <p14:cNvContentPartPr/>
              <p14:nvPr/>
            </p14:nvContentPartPr>
            <p14:xfrm>
              <a:off x="8216900" y="4053840"/>
              <a:ext cx="178435" cy="14909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2"/>
            </p:blipFill>
            <p:spPr>
              <a:xfrm>
                <a:off x="8216900" y="4053840"/>
                <a:ext cx="178435" cy="149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4" name="Ink 33"/>
              <p14:cNvContentPartPr/>
              <p14:nvPr/>
            </p14:nvContentPartPr>
            <p14:xfrm>
              <a:off x="8082915" y="3455670"/>
              <a:ext cx="580390" cy="20624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4"/>
            </p:blipFill>
            <p:spPr>
              <a:xfrm>
                <a:off x="8082915" y="3455670"/>
                <a:ext cx="580390" cy="2062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5" name="Ink 34"/>
              <p14:cNvContentPartPr/>
              <p14:nvPr/>
            </p14:nvContentPartPr>
            <p14:xfrm>
              <a:off x="1375410" y="3143250"/>
              <a:ext cx="35560" cy="43751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6"/>
            </p:blipFill>
            <p:spPr>
              <a:xfrm>
                <a:off x="1375410" y="3143250"/>
                <a:ext cx="3556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6" name="Ink 35"/>
              <p14:cNvContentPartPr/>
              <p14:nvPr/>
            </p14:nvContentPartPr>
            <p14:xfrm>
              <a:off x="1339215" y="3152140"/>
              <a:ext cx="214630" cy="11557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8"/>
            </p:blipFill>
            <p:spPr>
              <a:xfrm>
                <a:off x="1339215" y="3152140"/>
                <a:ext cx="21463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7" name="Ink 36"/>
              <p14:cNvContentPartPr/>
              <p14:nvPr/>
            </p14:nvContentPartPr>
            <p14:xfrm>
              <a:off x="1625600" y="3196590"/>
              <a:ext cx="106680" cy="37528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0"/>
            </p:blipFill>
            <p:spPr>
              <a:xfrm>
                <a:off x="1625600" y="3196590"/>
                <a:ext cx="10668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8" name="Ink 37"/>
              <p14:cNvContentPartPr/>
              <p14:nvPr/>
            </p14:nvContentPartPr>
            <p14:xfrm>
              <a:off x="1795145" y="3339465"/>
              <a:ext cx="133985" cy="13398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2"/>
            </p:blipFill>
            <p:spPr>
              <a:xfrm>
                <a:off x="1795145" y="333946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9" name="Ink 38"/>
              <p14:cNvContentPartPr/>
              <p14:nvPr/>
            </p14:nvContentPartPr>
            <p14:xfrm>
              <a:off x="1938020" y="3419475"/>
              <a:ext cx="71120" cy="1612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4"/>
            </p:blipFill>
            <p:spPr>
              <a:xfrm>
                <a:off x="1938020" y="3419475"/>
                <a:ext cx="7112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0" name="Ink 39"/>
              <p14:cNvContentPartPr/>
              <p14:nvPr/>
            </p14:nvContentPartPr>
            <p14:xfrm>
              <a:off x="2089785" y="3330575"/>
              <a:ext cx="241300" cy="4019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6"/>
            </p:blipFill>
            <p:spPr>
              <a:xfrm>
                <a:off x="2089785" y="3330575"/>
                <a:ext cx="24130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1" name="Ink 40"/>
              <p14:cNvContentPartPr/>
              <p14:nvPr/>
            </p14:nvContentPartPr>
            <p14:xfrm>
              <a:off x="2286000" y="3161030"/>
              <a:ext cx="125095" cy="46418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8"/>
            </p:blipFill>
            <p:spPr>
              <a:xfrm>
                <a:off x="2286000" y="3161030"/>
                <a:ext cx="12509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2" name="Ink 41"/>
              <p14:cNvContentPartPr/>
              <p14:nvPr/>
            </p14:nvContentPartPr>
            <p14:xfrm>
              <a:off x="8333105" y="1642745"/>
              <a:ext cx="35560" cy="355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0"/>
            </p:blipFill>
            <p:spPr>
              <a:xfrm>
                <a:off x="8333105" y="1642745"/>
                <a:ext cx="355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3" name="Ink 42"/>
              <p14:cNvContentPartPr/>
              <p14:nvPr/>
            </p14:nvContentPartPr>
            <p14:xfrm>
              <a:off x="9199245" y="1428750"/>
              <a:ext cx="45085" cy="355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2"/>
            </p:blipFill>
            <p:spPr>
              <a:xfrm>
                <a:off x="9199245" y="1428750"/>
                <a:ext cx="450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4" name="Ink 43"/>
              <p14:cNvContentPartPr/>
              <p14:nvPr/>
            </p14:nvContentPartPr>
            <p14:xfrm>
              <a:off x="10405110" y="1267460"/>
              <a:ext cx="62865" cy="889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4"/>
            </p:blipFill>
            <p:spPr>
              <a:xfrm>
                <a:off x="10405110" y="1267460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5" name="Ink 44"/>
              <p14:cNvContentPartPr/>
              <p14:nvPr/>
            </p14:nvContentPartPr>
            <p14:xfrm>
              <a:off x="11896725" y="2303780"/>
              <a:ext cx="17780" cy="1778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6"/>
            </p:blipFill>
            <p:spPr>
              <a:xfrm>
                <a:off x="11896725" y="230378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6" name="Ink 45"/>
              <p14:cNvContentPartPr/>
              <p14:nvPr/>
            </p14:nvContentPartPr>
            <p14:xfrm>
              <a:off x="11762740" y="3902075"/>
              <a:ext cx="36195" cy="355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8"/>
            </p:blipFill>
            <p:spPr>
              <a:xfrm>
                <a:off x="11762740" y="3902075"/>
                <a:ext cx="361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7" name="Ink 46"/>
              <p14:cNvContentPartPr/>
              <p14:nvPr/>
            </p14:nvContentPartPr>
            <p14:xfrm>
              <a:off x="8395335" y="3964305"/>
              <a:ext cx="45085" cy="266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0"/>
            </p:blipFill>
            <p:spPr>
              <a:xfrm>
                <a:off x="8395335" y="3964305"/>
                <a:ext cx="450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8" name="Ink 47"/>
              <p14:cNvContentPartPr/>
              <p14:nvPr/>
            </p14:nvContentPartPr>
            <p14:xfrm>
              <a:off x="8359775" y="3375025"/>
              <a:ext cx="35560" cy="2667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2"/>
            </p:blipFill>
            <p:spPr>
              <a:xfrm>
                <a:off x="8359775" y="337502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9" name="Ink 48"/>
              <p14:cNvContentPartPr/>
              <p14:nvPr/>
            </p14:nvContentPartPr>
            <p14:xfrm>
              <a:off x="8520430" y="3000375"/>
              <a:ext cx="53975" cy="2667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4"/>
            </p:blipFill>
            <p:spPr>
              <a:xfrm>
                <a:off x="8520430" y="3000375"/>
                <a:ext cx="539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0" name="Ink 49"/>
              <p14:cNvContentPartPr/>
              <p14:nvPr/>
            </p14:nvContentPartPr>
            <p14:xfrm>
              <a:off x="9020810" y="2598420"/>
              <a:ext cx="107315" cy="977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6"/>
            </p:blipFill>
            <p:spPr>
              <a:xfrm>
                <a:off x="9020810" y="2598420"/>
                <a:ext cx="10731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1" name="Ink 50"/>
              <p14:cNvContentPartPr/>
              <p14:nvPr/>
            </p14:nvContentPartPr>
            <p14:xfrm>
              <a:off x="9065260" y="2607310"/>
              <a:ext cx="71755" cy="6223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8"/>
            </p:blipFill>
            <p:spPr>
              <a:xfrm>
                <a:off x="9065260" y="2607310"/>
                <a:ext cx="7175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2" name="Ink 51"/>
              <p14:cNvContentPartPr/>
              <p14:nvPr/>
            </p14:nvContentPartPr>
            <p14:xfrm>
              <a:off x="9422765" y="2491105"/>
              <a:ext cx="35560" cy="4445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0"/>
            </p:blipFill>
            <p:spPr>
              <a:xfrm>
                <a:off x="9422765" y="2491105"/>
                <a:ext cx="355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3" name="Ink 52"/>
              <p14:cNvContentPartPr/>
              <p14:nvPr/>
            </p14:nvContentPartPr>
            <p14:xfrm>
              <a:off x="9422765" y="2473325"/>
              <a:ext cx="98425" cy="5334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2"/>
            </p:blipFill>
            <p:spPr>
              <a:xfrm>
                <a:off x="9422765" y="2473325"/>
                <a:ext cx="984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4" name="Ink 53"/>
              <p14:cNvContentPartPr/>
              <p14:nvPr/>
            </p14:nvContentPartPr>
            <p14:xfrm>
              <a:off x="10057130" y="2410460"/>
              <a:ext cx="160655" cy="8064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4"/>
            </p:blipFill>
            <p:spPr>
              <a:xfrm>
                <a:off x="10057130" y="2410460"/>
                <a:ext cx="1606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5" name="Ink 54"/>
              <p14:cNvContentPartPr/>
              <p14:nvPr/>
            </p14:nvContentPartPr>
            <p14:xfrm>
              <a:off x="10066020" y="2383790"/>
              <a:ext cx="88900" cy="13398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6"/>
            </p:blipFill>
            <p:spPr>
              <a:xfrm>
                <a:off x="10066020" y="2383790"/>
                <a:ext cx="889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6" name="Ink 55"/>
              <p14:cNvContentPartPr/>
              <p14:nvPr/>
            </p14:nvContentPartPr>
            <p14:xfrm>
              <a:off x="10530205" y="2714625"/>
              <a:ext cx="98425" cy="622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8"/>
            </p:blipFill>
            <p:spPr>
              <a:xfrm>
                <a:off x="10530205" y="2714625"/>
                <a:ext cx="9842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7" name="Ink 56"/>
              <p14:cNvContentPartPr/>
              <p14:nvPr/>
            </p14:nvContentPartPr>
            <p14:xfrm>
              <a:off x="10566400" y="2696210"/>
              <a:ext cx="26670" cy="8953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10"/>
            </p:blipFill>
            <p:spPr>
              <a:xfrm>
                <a:off x="10566400" y="2696210"/>
                <a:ext cx="2667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8" name="Ink 57"/>
              <p14:cNvContentPartPr/>
              <p14:nvPr/>
            </p14:nvContentPartPr>
            <p14:xfrm>
              <a:off x="10360660" y="2223135"/>
              <a:ext cx="393065" cy="4197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2"/>
            </p:blipFill>
            <p:spPr>
              <a:xfrm>
                <a:off x="10360660" y="2223135"/>
                <a:ext cx="3930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59" name="Ink 58"/>
              <p14:cNvContentPartPr/>
              <p14:nvPr/>
            </p14:nvContentPartPr>
            <p14:xfrm>
              <a:off x="9288780" y="1937385"/>
              <a:ext cx="678815" cy="45529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4"/>
            </p:blipFill>
            <p:spPr>
              <a:xfrm>
                <a:off x="9288780" y="1937385"/>
                <a:ext cx="67881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0" name="Ink 59"/>
              <p14:cNvContentPartPr/>
              <p14:nvPr/>
            </p14:nvContentPartPr>
            <p14:xfrm>
              <a:off x="8886825" y="2321560"/>
              <a:ext cx="44450" cy="13398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6"/>
            </p:blipFill>
            <p:spPr>
              <a:xfrm>
                <a:off x="8886825" y="2321560"/>
                <a:ext cx="444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1" name="Ink 60"/>
              <p14:cNvContentPartPr/>
              <p14:nvPr/>
            </p14:nvContentPartPr>
            <p14:xfrm>
              <a:off x="8886825" y="2267585"/>
              <a:ext cx="125095" cy="8064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8"/>
            </p:blipFill>
            <p:spPr>
              <a:xfrm>
                <a:off x="8886825" y="2267585"/>
                <a:ext cx="1250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2" name="Ink 61"/>
              <p14:cNvContentPartPr/>
              <p14:nvPr/>
            </p14:nvContentPartPr>
            <p14:xfrm>
              <a:off x="8886825" y="2286000"/>
              <a:ext cx="44450" cy="14287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20"/>
            </p:blipFill>
            <p:spPr>
              <a:xfrm>
                <a:off x="8886825" y="2286000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3" name="Ink 62"/>
              <p14:cNvContentPartPr/>
              <p14:nvPr/>
            </p14:nvContentPartPr>
            <p14:xfrm>
              <a:off x="9119235" y="2178685"/>
              <a:ext cx="71120" cy="889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2"/>
            </p:blipFill>
            <p:spPr>
              <a:xfrm>
                <a:off x="9119235" y="2178685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4" name="Ink 63"/>
              <p14:cNvContentPartPr/>
              <p14:nvPr/>
            </p14:nvContentPartPr>
            <p14:xfrm>
              <a:off x="9110345" y="2178685"/>
              <a:ext cx="97790" cy="6223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4"/>
            </p:blipFill>
            <p:spPr>
              <a:xfrm>
                <a:off x="9110345" y="2178685"/>
                <a:ext cx="9779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5" name="Ink 64"/>
              <p14:cNvContentPartPr/>
              <p14:nvPr/>
            </p14:nvContentPartPr>
            <p14:xfrm>
              <a:off x="9128125" y="2152015"/>
              <a:ext cx="44450" cy="8001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6"/>
            </p:blipFill>
            <p:spPr>
              <a:xfrm>
                <a:off x="9128125" y="2152015"/>
                <a:ext cx="4445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6" name="Ink 65"/>
              <p14:cNvContentPartPr/>
              <p14:nvPr/>
            </p14:nvContentPartPr>
            <p14:xfrm>
              <a:off x="8592185" y="2812415"/>
              <a:ext cx="339090" cy="29464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8"/>
            </p:blipFill>
            <p:spPr>
              <a:xfrm>
                <a:off x="8592185" y="2812415"/>
                <a:ext cx="33909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7" name="Ink 66"/>
              <p14:cNvContentPartPr/>
              <p14:nvPr/>
            </p14:nvContentPartPr>
            <p14:xfrm>
              <a:off x="8886825" y="3000375"/>
              <a:ext cx="142875" cy="13335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30"/>
            </p:blipFill>
            <p:spPr>
              <a:xfrm>
                <a:off x="8886825" y="3000375"/>
                <a:ext cx="1428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8" name="Ink 67"/>
              <p14:cNvContentPartPr/>
              <p14:nvPr/>
            </p14:nvContentPartPr>
            <p14:xfrm>
              <a:off x="9074150" y="3009265"/>
              <a:ext cx="89535" cy="10668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2"/>
            </p:blipFill>
            <p:spPr>
              <a:xfrm>
                <a:off x="9074150" y="3009265"/>
                <a:ext cx="8953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69" name="Ink 68"/>
              <p14:cNvContentPartPr/>
              <p14:nvPr/>
            </p14:nvContentPartPr>
            <p14:xfrm>
              <a:off x="2536190" y="4580890"/>
              <a:ext cx="482600" cy="5803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4"/>
            </p:blipFill>
            <p:spPr>
              <a:xfrm>
                <a:off x="2536190" y="4580890"/>
                <a:ext cx="482600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0" name="Ink 69"/>
              <p14:cNvContentPartPr/>
              <p14:nvPr/>
            </p14:nvContentPartPr>
            <p14:xfrm>
              <a:off x="2679065" y="5313045"/>
              <a:ext cx="89535" cy="17843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6"/>
            </p:blipFill>
            <p:spPr>
              <a:xfrm>
                <a:off x="2679065" y="5313045"/>
                <a:ext cx="895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1" name="Ink 70"/>
              <p14:cNvContentPartPr/>
              <p14:nvPr/>
            </p14:nvContentPartPr>
            <p14:xfrm>
              <a:off x="2679065" y="5232400"/>
              <a:ext cx="26670" cy="889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8"/>
            </p:blipFill>
            <p:spPr>
              <a:xfrm>
                <a:off x="2679065" y="523240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2" name="Ink 71"/>
              <p14:cNvContentPartPr/>
              <p14:nvPr/>
            </p14:nvContentPartPr>
            <p14:xfrm>
              <a:off x="2795270" y="5473700"/>
              <a:ext cx="116205" cy="177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40"/>
            </p:blipFill>
            <p:spPr>
              <a:xfrm>
                <a:off x="2795270" y="547370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3" name="Ink 72"/>
              <p14:cNvContentPartPr/>
              <p14:nvPr/>
            </p14:nvContentPartPr>
            <p14:xfrm>
              <a:off x="2830830" y="5401945"/>
              <a:ext cx="125095" cy="36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2"/>
            </p:blipFill>
            <p:spPr>
              <a:xfrm>
                <a:off x="2830830" y="540194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4" name="Ink 73"/>
              <p14:cNvContentPartPr/>
              <p14:nvPr/>
            </p14:nvContentPartPr>
            <p14:xfrm>
              <a:off x="3027680" y="5357495"/>
              <a:ext cx="169545" cy="13398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4"/>
            </p:blipFill>
            <p:spPr>
              <a:xfrm>
                <a:off x="3027680" y="5357495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5" name="Ink 74"/>
              <p14:cNvContentPartPr/>
              <p14:nvPr/>
            </p14:nvContentPartPr>
            <p14:xfrm>
              <a:off x="2696845" y="4223385"/>
              <a:ext cx="133985" cy="24130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6"/>
            </p:blipFill>
            <p:spPr>
              <a:xfrm>
                <a:off x="2696845" y="4223385"/>
                <a:ext cx="1339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6" name="Ink 75"/>
              <p14:cNvContentPartPr/>
              <p14:nvPr/>
            </p14:nvContentPartPr>
            <p14:xfrm>
              <a:off x="3322320" y="4759325"/>
              <a:ext cx="17780" cy="29464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8"/>
            </p:blipFill>
            <p:spPr>
              <a:xfrm>
                <a:off x="3322320" y="4759325"/>
                <a:ext cx="177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7" name="Ink 76"/>
              <p14:cNvContentPartPr/>
              <p14:nvPr/>
            </p14:nvContentPartPr>
            <p14:xfrm>
              <a:off x="3260090" y="4741545"/>
              <a:ext cx="231775" cy="1066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50"/>
            </p:blipFill>
            <p:spPr>
              <a:xfrm>
                <a:off x="3260090" y="4741545"/>
                <a:ext cx="23177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8" name="Ink 77"/>
              <p14:cNvContentPartPr/>
              <p14:nvPr/>
            </p14:nvContentPartPr>
            <p14:xfrm>
              <a:off x="3545840" y="4634230"/>
              <a:ext cx="11620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2"/>
            </p:blipFill>
            <p:spPr>
              <a:xfrm>
                <a:off x="3545840" y="463423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79" name="Ink 78"/>
              <p14:cNvContentPartPr/>
              <p14:nvPr/>
            </p14:nvContentPartPr>
            <p14:xfrm>
              <a:off x="3581400" y="4616450"/>
              <a:ext cx="80645" cy="10731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4"/>
            </p:blipFill>
            <p:spPr>
              <a:xfrm>
                <a:off x="3581400" y="4616450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0" name="Ink 79"/>
              <p14:cNvContentPartPr/>
              <p14:nvPr/>
            </p14:nvContentPartPr>
            <p14:xfrm>
              <a:off x="3545840" y="4580890"/>
              <a:ext cx="97790" cy="15176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6"/>
            </p:blipFill>
            <p:spPr>
              <a:xfrm>
                <a:off x="3545840" y="4580890"/>
                <a:ext cx="977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1" name="Ink 80"/>
              <p14:cNvContentPartPr/>
              <p14:nvPr/>
            </p14:nvContentPartPr>
            <p14:xfrm>
              <a:off x="3545840" y="5080635"/>
              <a:ext cx="35560" cy="9842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8"/>
            </p:blipFill>
            <p:spPr>
              <a:xfrm>
                <a:off x="3545840" y="5080635"/>
                <a:ext cx="3556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2" name="Ink 81"/>
              <p14:cNvContentPartPr/>
              <p14:nvPr/>
            </p14:nvContentPartPr>
            <p14:xfrm>
              <a:off x="3563620" y="4991100"/>
              <a:ext cx="17780" cy="952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60"/>
            </p:blipFill>
            <p:spPr>
              <a:xfrm>
                <a:off x="3563620" y="4991100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3" name="Ink 82"/>
              <p14:cNvContentPartPr/>
              <p14:nvPr/>
            </p14:nvContentPartPr>
            <p14:xfrm>
              <a:off x="3733165" y="4777105"/>
              <a:ext cx="71755" cy="47307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2"/>
            </p:blipFill>
            <p:spPr>
              <a:xfrm>
                <a:off x="3733165" y="4777105"/>
                <a:ext cx="7175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4" name="Ink 83"/>
              <p14:cNvContentPartPr/>
              <p14:nvPr/>
            </p14:nvContentPartPr>
            <p14:xfrm>
              <a:off x="3893820" y="4902200"/>
              <a:ext cx="142875" cy="22288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4"/>
            </p:blipFill>
            <p:spPr>
              <a:xfrm>
                <a:off x="3893820" y="4902200"/>
                <a:ext cx="1428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5" name="Ink 84"/>
              <p14:cNvContentPartPr/>
              <p14:nvPr/>
            </p14:nvContentPartPr>
            <p14:xfrm>
              <a:off x="4072890" y="5089525"/>
              <a:ext cx="44450" cy="15176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6"/>
            </p:blipFill>
            <p:spPr>
              <a:xfrm>
                <a:off x="4072890" y="5089525"/>
                <a:ext cx="444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6" name="Ink 85"/>
              <p14:cNvContentPartPr/>
              <p14:nvPr/>
            </p14:nvContentPartPr>
            <p14:xfrm>
              <a:off x="4099560" y="5009515"/>
              <a:ext cx="17780" cy="889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8"/>
            </p:blipFill>
            <p:spPr>
              <a:xfrm>
                <a:off x="4099560" y="500951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87" name="Ink 86"/>
              <p14:cNvContentPartPr/>
              <p14:nvPr/>
            </p14:nvContentPartPr>
            <p14:xfrm>
              <a:off x="4161790" y="4803775"/>
              <a:ext cx="8064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70"/>
            </p:blipFill>
            <p:spPr>
              <a:xfrm>
                <a:off x="4161790" y="480377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88" name="Ink 87"/>
              <p14:cNvContentPartPr/>
              <p14:nvPr/>
            </p14:nvContentPartPr>
            <p14:xfrm>
              <a:off x="4152900" y="4777105"/>
              <a:ext cx="107315" cy="8064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2"/>
            </p:blipFill>
            <p:spPr>
              <a:xfrm>
                <a:off x="4152900" y="4777105"/>
                <a:ext cx="10731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89" name="Ink 88"/>
              <p14:cNvContentPartPr/>
              <p14:nvPr/>
            </p14:nvContentPartPr>
            <p14:xfrm>
              <a:off x="4144010" y="4750435"/>
              <a:ext cx="80645" cy="12509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4"/>
            </p:blipFill>
            <p:spPr>
              <a:xfrm>
                <a:off x="4144010" y="4750435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0" name="Ink 89"/>
              <p14:cNvContentPartPr/>
              <p14:nvPr/>
            </p14:nvContentPartPr>
            <p14:xfrm>
              <a:off x="4233545" y="5089525"/>
              <a:ext cx="71120" cy="7175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6"/>
            </p:blipFill>
            <p:spPr>
              <a:xfrm>
                <a:off x="4233545" y="5089525"/>
                <a:ext cx="7112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1" name="Ink 90"/>
              <p14:cNvContentPartPr/>
              <p14:nvPr/>
            </p14:nvContentPartPr>
            <p14:xfrm>
              <a:off x="4403090" y="4964430"/>
              <a:ext cx="196215" cy="38417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8"/>
            </p:blipFill>
            <p:spPr>
              <a:xfrm>
                <a:off x="4403090" y="4964430"/>
                <a:ext cx="19621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2" name="Ink 91"/>
              <p14:cNvContentPartPr/>
              <p14:nvPr/>
            </p14:nvContentPartPr>
            <p14:xfrm>
              <a:off x="4545965" y="4857750"/>
              <a:ext cx="80645" cy="889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80"/>
            </p:blipFill>
            <p:spPr>
              <a:xfrm>
                <a:off x="4545965" y="485775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3" name="Ink 92"/>
              <p14:cNvContentPartPr/>
              <p14:nvPr/>
            </p14:nvContentPartPr>
            <p14:xfrm>
              <a:off x="4563745" y="4821555"/>
              <a:ext cx="89535" cy="8953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2"/>
            </p:blipFill>
            <p:spPr>
              <a:xfrm>
                <a:off x="4563745" y="4821555"/>
                <a:ext cx="895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4" name="Ink 93"/>
              <p14:cNvContentPartPr/>
              <p14:nvPr/>
            </p14:nvContentPartPr>
            <p14:xfrm>
              <a:off x="4554855" y="4830445"/>
              <a:ext cx="80645" cy="10731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4"/>
            </p:blipFill>
            <p:spPr>
              <a:xfrm>
                <a:off x="4554855" y="4830445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5" name="Ink 94"/>
              <p14:cNvContentPartPr/>
              <p14:nvPr/>
            </p14:nvContentPartPr>
            <p14:xfrm>
              <a:off x="4617720" y="5187950"/>
              <a:ext cx="26670" cy="9842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6"/>
            </p:blipFill>
            <p:spPr>
              <a:xfrm>
                <a:off x="4617720" y="5187950"/>
                <a:ext cx="266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6" name="Ink 95"/>
              <p14:cNvContentPartPr/>
              <p14:nvPr/>
            </p14:nvContentPartPr>
            <p14:xfrm>
              <a:off x="4635500" y="5098415"/>
              <a:ext cx="26670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8"/>
            </p:blipFill>
            <p:spPr>
              <a:xfrm>
                <a:off x="4635500" y="50984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7" name="Ink 96"/>
              <p14:cNvContentPartPr/>
              <p14:nvPr/>
            </p14:nvContentPartPr>
            <p14:xfrm>
              <a:off x="4805045" y="4857750"/>
              <a:ext cx="98425" cy="41910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90"/>
            </p:blipFill>
            <p:spPr>
              <a:xfrm>
                <a:off x="4805045" y="4857750"/>
                <a:ext cx="98425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98" name="Ink 97"/>
              <p14:cNvContentPartPr/>
              <p14:nvPr/>
            </p14:nvContentPartPr>
            <p14:xfrm>
              <a:off x="5019675" y="4911090"/>
              <a:ext cx="231775" cy="24130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2"/>
            </p:blipFill>
            <p:spPr>
              <a:xfrm>
                <a:off x="5019675" y="4911090"/>
                <a:ext cx="2317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99" name="Ink 98"/>
              <p14:cNvContentPartPr/>
              <p14:nvPr/>
            </p14:nvContentPartPr>
            <p14:xfrm>
              <a:off x="5323205" y="4982210"/>
              <a:ext cx="178435" cy="18796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4"/>
            </p:blipFill>
            <p:spPr>
              <a:xfrm>
                <a:off x="5323205" y="4982210"/>
                <a:ext cx="17843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0" name="Ink 99"/>
              <p14:cNvContentPartPr/>
              <p14:nvPr/>
            </p14:nvContentPartPr>
            <p14:xfrm>
              <a:off x="5474970" y="5187950"/>
              <a:ext cx="44450" cy="11620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6"/>
            </p:blipFill>
            <p:spPr>
              <a:xfrm>
                <a:off x="5474970" y="5187950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1" name="Ink 100"/>
              <p14:cNvContentPartPr/>
              <p14:nvPr/>
            </p14:nvContentPartPr>
            <p14:xfrm>
              <a:off x="5519420" y="5089525"/>
              <a:ext cx="26670" cy="2667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8"/>
            </p:blipFill>
            <p:spPr>
              <a:xfrm>
                <a:off x="5519420" y="508952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2" name="Ink 101"/>
              <p14:cNvContentPartPr/>
              <p14:nvPr/>
            </p14:nvContentPartPr>
            <p14:xfrm>
              <a:off x="10422890" y="2964180"/>
              <a:ext cx="241300" cy="5003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200"/>
            </p:blipFill>
            <p:spPr>
              <a:xfrm>
                <a:off x="10422890" y="2964180"/>
                <a:ext cx="24130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3" name="Ink 102"/>
              <p14:cNvContentPartPr/>
              <p14:nvPr/>
            </p14:nvContentPartPr>
            <p14:xfrm>
              <a:off x="8386445" y="5678805"/>
              <a:ext cx="304165" cy="4508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2"/>
            </p:blipFill>
            <p:spPr>
              <a:xfrm>
                <a:off x="8386445" y="5678805"/>
                <a:ext cx="30416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4" name="Ink 103"/>
              <p14:cNvContentPartPr/>
              <p14:nvPr/>
            </p14:nvContentPartPr>
            <p14:xfrm>
              <a:off x="8726170" y="5661025"/>
              <a:ext cx="178435" cy="355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4"/>
            </p:blipFill>
            <p:spPr>
              <a:xfrm>
                <a:off x="8726170" y="5661025"/>
                <a:ext cx="1784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5" name="Ink 104"/>
              <p14:cNvContentPartPr/>
              <p14:nvPr/>
            </p14:nvContentPartPr>
            <p14:xfrm>
              <a:off x="8994140" y="5634355"/>
              <a:ext cx="232410" cy="622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6"/>
            </p:blipFill>
            <p:spPr>
              <a:xfrm>
                <a:off x="8994140" y="5634355"/>
                <a:ext cx="23241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06" name="Ink 105"/>
              <p14:cNvContentPartPr/>
              <p14:nvPr/>
            </p14:nvContentPartPr>
            <p14:xfrm>
              <a:off x="9279890" y="5634355"/>
              <a:ext cx="232410" cy="5334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8"/>
            </p:blipFill>
            <p:spPr>
              <a:xfrm>
                <a:off x="9279890" y="5634355"/>
                <a:ext cx="2324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07" name="Ink 106"/>
              <p14:cNvContentPartPr/>
              <p14:nvPr/>
            </p14:nvContentPartPr>
            <p14:xfrm>
              <a:off x="5760720" y="6036310"/>
              <a:ext cx="17780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10"/>
            </p:blipFill>
            <p:spPr>
              <a:xfrm>
                <a:off x="5760720" y="60363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08" name="Ink 107"/>
              <p14:cNvContentPartPr/>
              <p14:nvPr/>
            </p14:nvContentPartPr>
            <p14:xfrm>
              <a:off x="5626735" y="6036310"/>
              <a:ext cx="241300" cy="16065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2"/>
            </p:blipFill>
            <p:spPr>
              <a:xfrm>
                <a:off x="5626735" y="6036310"/>
                <a:ext cx="2413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09" name="Ink 108"/>
              <p14:cNvContentPartPr/>
              <p14:nvPr/>
            </p14:nvContentPartPr>
            <p14:xfrm>
              <a:off x="5975350" y="6089650"/>
              <a:ext cx="88900" cy="12509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4"/>
            </p:blipFill>
            <p:spPr>
              <a:xfrm>
                <a:off x="5975350" y="6089650"/>
                <a:ext cx="8890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0" name="Ink 109"/>
              <p14:cNvContentPartPr/>
              <p14:nvPr/>
            </p14:nvContentPartPr>
            <p14:xfrm>
              <a:off x="5707380" y="6286500"/>
              <a:ext cx="437515" cy="2667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6"/>
            </p:blipFill>
            <p:spPr>
              <a:xfrm>
                <a:off x="5707380" y="6286500"/>
                <a:ext cx="4375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1" name="Ink 110"/>
              <p14:cNvContentPartPr/>
              <p14:nvPr/>
            </p14:nvContentPartPr>
            <p14:xfrm>
              <a:off x="5742940" y="6438265"/>
              <a:ext cx="142875" cy="14287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8"/>
            </p:blipFill>
            <p:spPr>
              <a:xfrm>
                <a:off x="5742940" y="6438265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2" name="Ink 111"/>
              <p14:cNvContentPartPr/>
              <p14:nvPr/>
            </p14:nvContentPartPr>
            <p14:xfrm>
              <a:off x="5975350" y="6410960"/>
              <a:ext cx="62230" cy="15176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20"/>
            </p:blipFill>
            <p:spPr>
              <a:xfrm>
                <a:off x="5975350" y="6410960"/>
                <a:ext cx="622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3" name="Ink 112"/>
              <p14:cNvContentPartPr/>
              <p14:nvPr/>
            </p14:nvContentPartPr>
            <p14:xfrm>
              <a:off x="5912485" y="6456045"/>
              <a:ext cx="142875" cy="889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2"/>
            </p:blipFill>
            <p:spPr>
              <a:xfrm>
                <a:off x="5912485" y="64560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4" name="Ink 113"/>
              <p14:cNvContentPartPr/>
              <p14:nvPr/>
            </p14:nvContentPartPr>
            <p14:xfrm>
              <a:off x="6261100" y="6286500"/>
              <a:ext cx="53340" cy="36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4"/>
            </p:blipFill>
            <p:spPr>
              <a:xfrm>
                <a:off x="6261100" y="6286500"/>
                <a:ext cx="533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5" name="Ink 114"/>
              <p14:cNvContentPartPr/>
              <p14:nvPr/>
            </p14:nvContentPartPr>
            <p14:xfrm>
              <a:off x="6252210" y="6250305"/>
              <a:ext cx="88900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6"/>
            </p:blipFill>
            <p:spPr>
              <a:xfrm>
                <a:off x="6252210" y="625030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16" name="Ink 115"/>
              <p14:cNvContentPartPr/>
              <p14:nvPr/>
            </p14:nvContentPartPr>
            <p14:xfrm>
              <a:off x="6457315" y="6080760"/>
              <a:ext cx="35560" cy="31242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8"/>
            </p:blipFill>
            <p:spPr>
              <a:xfrm>
                <a:off x="6457315" y="6080760"/>
                <a:ext cx="3556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17" name="Ink 116"/>
              <p14:cNvContentPartPr/>
              <p14:nvPr/>
            </p14:nvContentPartPr>
            <p14:xfrm>
              <a:off x="6573520" y="6170295"/>
              <a:ext cx="116205" cy="10668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30"/>
            </p:blipFill>
            <p:spPr>
              <a:xfrm>
                <a:off x="6573520" y="6170295"/>
                <a:ext cx="11620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18" name="Ink 117"/>
              <p14:cNvContentPartPr/>
              <p14:nvPr/>
            </p14:nvContentPartPr>
            <p14:xfrm>
              <a:off x="6751955" y="6027420"/>
              <a:ext cx="80645" cy="6223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2"/>
            </p:blipFill>
            <p:spPr>
              <a:xfrm>
                <a:off x="6751955" y="6027420"/>
                <a:ext cx="806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19" name="Ink 118"/>
              <p14:cNvContentPartPr/>
              <p14:nvPr/>
            </p14:nvContentPartPr>
            <p14:xfrm>
              <a:off x="6797040" y="6125210"/>
              <a:ext cx="17780" cy="29464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4"/>
            </p:blipFill>
            <p:spPr>
              <a:xfrm>
                <a:off x="6797040" y="6125210"/>
                <a:ext cx="177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0" name="Ink 119"/>
              <p14:cNvContentPartPr/>
              <p14:nvPr/>
            </p14:nvContentPartPr>
            <p14:xfrm>
              <a:off x="6984365" y="6330950"/>
              <a:ext cx="151765" cy="36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6"/>
            </p:blipFill>
            <p:spPr>
              <a:xfrm>
                <a:off x="6984365" y="6330950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1" name="Ink 120"/>
              <p14:cNvContentPartPr/>
              <p14:nvPr/>
            </p14:nvContentPartPr>
            <p14:xfrm>
              <a:off x="7019925" y="6214745"/>
              <a:ext cx="89535" cy="6223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8"/>
            </p:blipFill>
            <p:spPr>
              <a:xfrm>
                <a:off x="7019925" y="6214745"/>
                <a:ext cx="895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2" name="Ink 121"/>
              <p14:cNvContentPartPr/>
              <p14:nvPr/>
            </p14:nvContentPartPr>
            <p14:xfrm>
              <a:off x="7127240" y="6179185"/>
              <a:ext cx="107315" cy="21399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40"/>
            </p:blipFill>
            <p:spPr>
              <a:xfrm>
                <a:off x="7127240" y="6179185"/>
                <a:ext cx="1073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3" name="Ink 122"/>
              <p14:cNvContentPartPr/>
              <p14:nvPr/>
            </p14:nvContentPartPr>
            <p14:xfrm>
              <a:off x="7359650" y="6196965"/>
              <a:ext cx="160655" cy="16954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2"/>
            </p:blipFill>
            <p:spPr>
              <a:xfrm>
                <a:off x="7359650" y="6196965"/>
                <a:ext cx="1606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4" name="Ink 123"/>
              <p14:cNvContentPartPr/>
              <p14:nvPr/>
            </p14:nvContentPartPr>
            <p14:xfrm>
              <a:off x="7636510" y="6214745"/>
              <a:ext cx="107315" cy="15176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4"/>
            </p:blipFill>
            <p:spPr>
              <a:xfrm>
                <a:off x="7636510" y="6214745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25" name="Ink 124"/>
              <p14:cNvContentPartPr/>
              <p14:nvPr/>
            </p14:nvContentPartPr>
            <p14:xfrm>
              <a:off x="7832725" y="6357620"/>
              <a:ext cx="45085" cy="88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6"/>
            </p:blipFill>
            <p:spPr>
              <a:xfrm>
                <a:off x="7832725" y="6357620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26" name="Ink 125"/>
              <p14:cNvContentPartPr/>
              <p14:nvPr/>
            </p14:nvContentPartPr>
            <p14:xfrm>
              <a:off x="7806055" y="6304280"/>
              <a:ext cx="116205" cy="2667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8"/>
            </p:blipFill>
            <p:spPr>
              <a:xfrm>
                <a:off x="7806055" y="630428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27" name="Ink 126"/>
              <p14:cNvContentPartPr/>
              <p14:nvPr/>
            </p14:nvContentPartPr>
            <p14:xfrm>
              <a:off x="7994015" y="6125210"/>
              <a:ext cx="35560" cy="33972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50"/>
            </p:blipFill>
            <p:spPr>
              <a:xfrm>
                <a:off x="7994015" y="6125210"/>
                <a:ext cx="3556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28" name="Ink 127"/>
              <p14:cNvContentPartPr/>
              <p14:nvPr/>
            </p14:nvContentPartPr>
            <p14:xfrm>
              <a:off x="8118475" y="6268085"/>
              <a:ext cx="89535" cy="9842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2"/>
            </p:blipFill>
            <p:spPr>
              <a:xfrm>
                <a:off x="8118475" y="6268085"/>
                <a:ext cx="895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29" name="Ink 128"/>
              <p14:cNvContentPartPr/>
              <p14:nvPr/>
            </p14:nvContentPartPr>
            <p14:xfrm>
              <a:off x="8261350" y="6152515"/>
              <a:ext cx="71755" cy="5334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4"/>
            </p:blipFill>
            <p:spPr>
              <a:xfrm>
                <a:off x="8261350" y="6152515"/>
                <a:ext cx="7175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0" name="Ink 129"/>
              <p14:cNvContentPartPr/>
              <p14:nvPr/>
            </p14:nvContentPartPr>
            <p14:xfrm>
              <a:off x="8350885" y="6062980"/>
              <a:ext cx="98425" cy="39306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6"/>
            </p:blipFill>
            <p:spPr>
              <a:xfrm>
                <a:off x="8350885" y="6062980"/>
                <a:ext cx="9842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1" name="Ink 130"/>
              <p14:cNvContentPartPr/>
              <p14:nvPr/>
            </p14:nvContentPartPr>
            <p14:xfrm>
              <a:off x="8529320" y="6223635"/>
              <a:ext cx="170180" cy="18732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8"/>
            </p:blipFill>
            <p:spPr>
              <a:xfrm>
                <a:off x="8529320" y="6223635"/>
                <a:ext cx="1701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2" name="Ink 131"/>
              <p14:cNvContentPartPr/>
              <p14:nvPr/>
            </p14:nvContentPartPr>
            <p14:xfrm>
              <a:off x="8851265" y="6205855"/>
              <a:ext cx="53340" cy="22352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60"/>
            </p:blipFill>
            <p:spPr>
              <a:xfrm>
                <a:off x="8851265" y="6205855"/>
                <a:ext cx="533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3" name="Ink 132"/>
              <p14:cNvContentPartPr/>
              <p14:nvPr/>
            </p14:nvContentPartPr>
            <p14:xfrm>
              <a:off x="8788400" y="6286500"/>
              <a:ext cx="152400" cy="889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2"/>
            </p:blipFill>
            <p:spPr>
              <a:xfrm>
                <a:off x="8788400" y="6286500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34" name="Ink 133"/>
              <p14:cNvContentPartPr/>
              <p14:nvPr/>
            </p14:nvContentPartPr>
            <p14:xfrm>
              <a:off x="8100695" y="6241415"/>
              <a:ext cx="133985" cy="13398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4"/>
            </p:blipFill>
            <p:spPr>
              <a:xfrm>
                <a:off x="8100695" y="624141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35" name="Ink 134"/>
              <p14:cNvContentPartPr/>
              <p14:nvPr/>
            </p14:nvContentPartPr>
            <p14:xfrm>
              <a:off x="8475980" y="6456045"/>
              <a:ext cx="473710" cy="8001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6"/>
            </p:blipFill>
            <p:spPr>
              <a:xfrm>
                <a:off x="8475980" y="6456045"/>
                <a:ext cx="4737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36" name="Ink 135"/>
              <p14:cNvContentPartPr/>
              <p14:nvPr/>
            </p14:nvContentPartPr>
            <p14:xfrm>
              <a:off x="7341870" y="6447155"/>
              <a:ext cx="356870" cy="8890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8"/>
            </p:blipFill>
            <p:spPr>
              <a:xfrm>
                <a:off x="7341870" y="6447155"/>
                <a:ext cx="3568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37" name="Ink 136"/>
              <p14:cNvContentPartPr/>
              <p14:nvPr/>
            </p14:nvContentPartPr>
            <p14:xfrm>
              <a:off x="7994015" y="6447155"/>
              <a:ext cx="321310" cy="4445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70"/>
            </p:blipFill>
            <p:spPr>
              <a:xfrm>
                <a:off x="7994015" y="6447155"/>
                <a:ext cx="32131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38" name="Ink 137"/>
              <p14:cNvContentPartPr/>
              <p14:nvPr/>
            </p14:nvContentPartPr>
            <p14:xfrm>
              <a:off x="1723390" y="4286250"/>
              <a:ext cx="509270" cy="59817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2"/>
            </p:blipFill>
            <p:spPr>
              <a:xfrm>
                <a:off x="1723390" y="4286250"/>
                <a:ext cx="50927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39" name="Ink 138"/>
              <p14:cNvContentPartPr/>
              <p14:nvPr/>
            </p14:nvContentPartPr>
            <p14:xfrm>
              <a:off x="2080895" y="4616450"/>
              <a:ext cx="26670" cy="3556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4"/>
            </p:blipFill>
            <p:spPr>
              <a:xfrm>
                <a:off x="2080895" y="461645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0" name="Ink 139"/>
              <p14:cNvContentPartPr/>
              <p14:nvPr/>
            </p14:nvContentPartPr>
            <p14:xfrm>
              <a:off x="2054225" y="5812790"/>
              <a:ext cx="222885" cy="21463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6"/>
            </p:blipFill>
            <p:spPr>
              <a:xfrm>
                <a:off x="2054225" y="5812790"/>
                <a:ext cx="2228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1" name="Ink 140"/>
              <p14:cNvContentPartPr/>
              <p14:nvPr/>
            </p14:nvContentPartPr>
            <p14:xfrm>
              <a:off x="2366645" y="5803900"/>
              <a:ext cx="26670" cy="22352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8"/>
            </p:blipFill>
            <p:spPr>
              <a:xfrm>
                <a:off x="2366645" y="5803900"/>
                <a:ext cx="266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2" name="Ink 141"/>
              <p14:cNvContentPartPr/>
              <p14:nvPr/>
            </p14:nvContentPartPr>
            <p14:xfrm>
              <a:off x="2277110" y="5884545"/>
              <a:ext cx="142875" cy="889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80"/>
            </p:blipFill>
            <p:spPr>
              <a:xfrm>
                <a:off x="2277110" y="58845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43" name="Ink 142"/>
              <p14:cNvContentPartPr/>
              <p14:nvPr/>
            </p14:nvContentPartPr>
            <p14:xfrm>
              <a:off x="2491740" y="5928995"/>
              <a:ext cx="312420" cy="2667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2"/>
            </p:blipFill>
            <p:spPr>
              <a:xfrm>
                <a:off x="2491740" y="5928995"/>
                <a:ext cx="3124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44" name="Ink 143"/>
              <p14:cNvContentPartPr/>
              <p14:nvPr/>
            </p14:nvContentPartPr>
            <p14:xfrm>
              <a:off x="2741930" y="5866765"/>
              <a:ext cx="97790" cy="13398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4"/>
            </p:blipFill>
            <p:spPr>
              <a:xfrm>
                <a:off x="2741930" y="5866765"/>
                <a:ext cx="977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45" name="Ink 144"/>
              <p14:cNvContentPartPr/>
              <p14:nvPr/>
            </p14:nvContentPartPr>
            <p14:xfrm>
              <a:off x="2947035" y="5920105"/>
              <a:ext cx="116205" cy="12509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6"/>
            </p:blipFill>
            <p:spPr>
              <a:xfrm>
                <a:off x="2947035" y="5920105"/>
                <a:ext cx="116205" cy="1250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Definição formal</a:t>
            </a:r>
          </a:p>
        </p:txBody>
      </p:sp>
      <p:pic>
        <p:nvPicPr>
          <p:cNvPr id="6" name="Content Placeholder 5" descr="il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2096135"/>
            <a:ext cx="10441940" cy="2105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591175" y="3910965"/>
              <a:ext cx="803910" cy="8001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5591175" y="3910965"/>
                <a:ext cx="8039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304665" y="3830320"/>
              <a:ext cx="179070" cy="625475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4304665" y="3830320"/>
                <a:ext cx="179070" cy="625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4403090" y="3839210"/>
              <a:ext cx="107315" cy="1250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4403090" y="3839210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358640" y="3607435"/>
              <a:ext cx="1778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0"/>
            </p:blipFill>
            <p:spPr>
              <a:xfrm>
                <a:off x="4358640" y="36074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4304665" y="3642995"/>
              <a:ext cx="125095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4304665" y="364299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4313555" y="3687445"/>
              <a:ext cx="71755" cy="2730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4313555" y="3687445"/>
                <a:ext cx="7175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4581525" y="3625215"/>
              <a:ext cx="98425" cy="177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4581525" y="362521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4617720" y="3660775"/>
              <a:ext cx="35560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4617720" y="366077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5010150" y="3589655"/>
              <a:ext cx="143510" cy="177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5010150" y="3589655"/>
                <a:ext cx="1435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5037455" y="3625215"/>
              <a:ext cx="2667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5037455" y="3625215"/>
                <a:ext cx="2667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A formula pratica</a:t>
            </a:r>
          </a:p>
        </p:txBody>
      </p:sp>
      <p:pic>
        <p:nvPicPr>
          <p:cNvPr id="6" name="Content Placeholder 5" descr="il_eq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485" y="4882515"/>
            <a:ext cx="8495030" cy="11791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38400" y="1544320"/>
              <a:ext cx="178435" cy="38417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2438400" y="1544320"/>
                <a:ext cx="17843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679065" y="1660525"/>
              <a:ext cx="170180" cy="2235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2679065" y="1660525"/>
                <a:ext cx="1701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2277110" y="2062480"/>
              <a:ext cx="661035" cy="177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2277110" y="2062480"/>
                <a:ext cx="6610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2393315" y="2080260"/>
              <a:ext cx="232410" cy="37528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0"/>
            </p:blipFill>
            <p:spPr>
              <a:xfrm>
                <a:off x="2393315" y="2080260"/>
                <a:ext cx="23241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2679065" y="2160905"/>
              <a:ext cx="62865" cy="2139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2679065" y="2160905"/>
                <a:ext cx="6286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2634615" y="2232025"/>
              <a:ext cx="151765" cy="17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2634615" y="223202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3036570" y="2071370"/>
              <a:ext cx="160655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3036570" y="207137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2992120" y="2000250"/>
              <a:ext cx="169545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2992120" y="200025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3447415" y="1758950"/>
              <a:ext cx="26670" cy="6070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3447415" y="1758950"/>
                <a:ext cx="26670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3662045" y="1910715"/>
              <a:ext cx="187325" cy="20510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3662045" y="1910715"/>
                <a:ext cx="1873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3902710" y="1767840"/>
              <a:ext cx="89535" cy="1073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3902710" y="1767840"/>
                <a:ext cx="895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3599180" y="1785620"/>
              <a:ext cx="259080" cy="266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3599180" y="1785620"/>
                <a:ext cx="2590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3750945" y="1723390"/>
              <a:ext cx="62865" cy="977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8"/>
            </p:blipFill>
            <p:spPr>
              <a:xfrm>
                <a:off x="3750945" y="1723390"/>
                <a:ext cx="628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3930015" y="1910715"/>
              <a:ext cx="88900" cy="32131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0"/>
            </p:blipFill>
            <p:spPr>
              <a:xfrm>
                <a:off x="3930015" y="1910715"/>
                <a:ext cx="8890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4108450" y="1928495"/>
              <a:ext cx="80010" cy="22352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2"/>
            </p:blipFill>
            <p:spPr>
              <a:xfrm>
                <a:off x="4108450" y="1928495"/>
                <a:ext cx="8001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/>
              <p14:cNvContentPartPr/>
              <p14:nvPr/>
            </p14:nvContentPartPr>
            <p14:xfrm>
              <a:off x="4054475" y="1990725"/>
              <a:ext cx="142875" cy="1841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4"/>
            </p:blipFill>
            <p:spPr>
              <a:xfrm>
                <a:off x="4054475" y="1990725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/>
              <p14:cNvContentPartPr/>
              <p14:nvPr/>
            </p14:nvContentPartPr>
            <p14:xfrm>
              <a:off x="4251325" y="1928495"/>
              <a:ext cx="80010" cy="29464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6"/>
            </p:blipFill>
            <p:spPr>
              <a:xfrm>
                <a:off x="4251325" y="1928495"/>
                <a:ext cx="800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/>
              <p14:cNvContentPartPr/>
              <p14:nvPr/>
            </p14:nvContentPartPr>
            <p14:xfrm>
              <a:off x="4465320" y="1704975"/>
              <a:ext cx="36195" cy="65214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8"/>
            </p:blipFill>
            <p:spPr>
              <a:xfrm>
                <a:off x="4465320" y="1704975"/>
                <a:ext cx="3619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2" name="Ink 21"/>
              <p14:cNvContentPartPr/>
              <p14:nvPr/>
            </p14:nvContentPartPr>
            <p14:xfrm>
              <a:off x="5358765" y="624840"/>
              <a:ext cx="187325" cy="2139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0"/>
            </p:blipFill>
            <p:spPr>
              <a:xfrm>
                <a:off x="5358765" y="624840"/>
                <a:ext cx="1873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3" name="Ink 22"/>
              <p14:cNvContentPartPr/>
              <p14:nvPr/>
            </p14:nvContentPartPr>
            <p14:xfrm>
              <a:off x="5287645" y="490855"/>
              <a:ext cx="347980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2"/>
            </p:blipFill>
            <p:spPr>
              <a:xfrm>
                <a:off x="5287645" y="490855"/>
                <a:ext cx="3479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" name="Ink 23"/>
              <p14:cNvContentPartPr/>
              <p14:nvPr/>
            </p14:nvContentPartPr>
            <p14:xfrm>
              <a:off x="5537200" y="401320"/>
              <a:ext cx="98425" cy="13398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4"/>
            </p:blipFill>
            <p:spPr>
              <a:xfrm>
                <a:off x="5537200" y="40132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/>
              <p14:cNvContentPartPr/>
              <p14:nvPr/>
            </p14:nvContentPartPr>
            <p14:xfrm>
              <a:off x="5707380" y="785495"/>
              <a:ext cx="97790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6"/>
            </p:blipFill>
            <p:spPr>
              <a:xfrm>
                <a:off x="5707380" y="785495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6" name="Ink 25"/>
              <p14:cNvContentPartPr/>
              <p14:nvPr/>
            </p14:nvContentPartPr>
            <p14:xfrm>
              <a:off x="5698490" y="714375"/>
              <a:ext cx="115570" cy="177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8"/>
            </p:blipFill>
            <p:spPr>
              <a:xfrm>
                <a:off x="5698490" y="71437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7" name="Ink 26"/>
              <p14:cNvContentPartPr/>
              <p14:nvPr/>
            </p14:nvContentPartPr>
            <p14:xfrm>
              <a:off x="5885815" y="642620"/>
              <a:ext cx="151765" cy="19621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0"/>
            </p:blipFill>
            <p:spPr>
              <a:xfrm>
                <a:off x="5885815" y="642620"/>
                <a:ext cx="1517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8" name="Ink 27"/>
              <p14:cNvContentPartPr/>
              <p14:nvPr/>
            </p14:nvContentPartPr>
            <p14:xfrm>
              <a:off x="6100445" y="660400"/>
              <a:ext cx="97790" cy="2590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2"/>
            </p:blipFill>
            <p:spPr>
              <a:xfrm>
                <a:off x="6100445" y="660400"/>
                <a:ext cx="9779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/>
              <p14:cNvContentPartPr/>
              <p14:nvPr/>
            </p14:nvContentPartPr>
            <p14:xfrm>
              <a:off x="6278880" y="651510"/>
              <a:ext cx="71120" cy="2235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4"/>
            </p:blipFill>
            <p:spPr>
              <a:xfrm>
                <a:off x="6278880" y="651510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0" name="Ink 29"/>
              <p14:cNvContentPartPr/>
              <p14:nvPr/>
            </p14:nvContentPartPr>
            <p14:xfrm>
              <a:off x="6207125" y="732155"/>
              <a:ext cx="142875" cy="889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6"/>
            </p:blipFill>
            <p:spPr>
              <a:xfrm>
                <a:off x="6207125" y="73215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1" name="Ink 30"/>
              <p14:cNvContentPartPr/>
              <p14:nvPr/>
            </p14:nvContentPartPr>
            <p14:xfrm>
              <a:off x="6421755" y="651510"/>
              <a:ext cx="62230" cy="2768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8"/>
            </p:blipFill>
            <p:spPr>
              <a:xfrm>
                <a:off x="6421755" y="651510"/>
                <a:ext cx="622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2" name="Ink 31"/>
              <p14:cNvContentPartPr/>
              <p14:nvPr/>
            </p14:nvContentPartPr>
            <p14:xfrm>
              <a:off x="6645275" y="660400"/>
              <a:ext cx="35560" cy="1784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0"/>
            </p:blipFill>
            <p:spPr>
              <a:xfrm>
                <a:off x="6645275" y="660400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3" name="Ink 32"/>
              <p14:cNvContentPartPr/>
              <p14:nvPr/>
            </p14:nvContentPartPr>
            <p14:xfrm>
              <a:off x="6680835" y="526415"/>
              <a:ext cx="2667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2"/>
            </p:blipFill>
            <p:spPr>
              <a:xfrm>
                <a:off x="6680835" y="5264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4" name="Ink 33"/>
              <p14:cNvContentPartPr/>
              <p14:nvPr/>
            </p14:nvContentPartPr>
            <p14:xfrm>
              <a:off x="6663055" y="419100"/>
              <a:ext cx="125095" cy="8064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4"/>
            </p:blipFill>
            <p:spPr>
              <a:xfrm>
                <a:off x="6663055" y="419100"/>
                <a:ext cx="1250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5" name="Ink 34"/>
              <p14:cNvContentPartPr/>
              <p14:nvPr/>
            </p14:nvContentPartPr>
            <p14:xfrm>
              <a:off x="6868160" y="785495"/>
              <a:ext cx="23241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6"/>
            </p:blipFill>
            <p:spPr>
              <a:xfrm>
                <a:off x="6868160" y="785495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6" name="Ink 35"/>
              <p14:cNvContentPartPr/>
              <p14:nvPr/>
            </p14:nvContentPartPr>
            <p14:xfrm>
              <a:off x="7011035" y="714375"/>
              <a:ext cx="45085" cy="16954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8"/>
            </p:blipFill>
            <p:spPr>
              <a:xfrm>
                <a:off x="7011035" y="714375"/>
                <a:ext cx="450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7" name="Ink 36"/>
              <p14:cNvContentPartPr/>
              <p14:nvPr/>
            </p14:nvContentPartPr>
            <p14:xfrm>
              <a:off x="7181215" y="660400"/>
              <a:ext cx="294640" cy="43751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0"/>
            </p:blipFill>
            <p:spPr>
              <a:xfrm>
                <a:off x="7181215" y="660400"/>
                <a:ext cx="29464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8" name="Ink 37"/>
              <p14:cNvContentPartPr/>
              <p14:nvPr/>
            </p14:nvContentPartPr>
            <p14:xfrm>
              <a:off x="7466965" y="615950"/>
              <a:ext cx="125095" cy="3479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2"/>
            </p:blipFill>
            <p:spPr>
              <a:xfrm>
                <a:off x="7466965" y="615950"/>
                <a:ext cx="12509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9" name="Ink 38"/>
              <p14:cNvContentPartPr/>
              <p14:nvPr/>
            </p14:nvContentPartPr>
            <p14:xfrm>
              <a:off x="7654290" y="633730"/>
              <a:ext cx="62230" cy="25908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4"/>
            </p:blipFill>
            <p:spPr>
              <a:xfrm>
                <a:off x="7654290" y="633730"/>
                <a:ext cx="622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0" name="Ink 39"/>
              <p14:cNvContentPartPr/>
              <p14:nvPr/>
            </p14:nvContentPartPr>
            <p14:xfrm>
              <a:off x="7600950" y="741045"/>
              <a:ext cx="151765" cy="177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6"/>
            </p:blipFill>
            <p:spPr>
              <a:xfrm>
                <a:off x="7600950" y="74104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1" name="Ink 40"/>
              <p14:cNvContentPartPr/>
              <p14:nvPr/>
            </p14:nvContentPartPr>
            <p14:xfrm>
              <a:off x="7779385" y="624840"/>
              <a:ext cx="89535" cy="32131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8"/>
            </p:blipFill>
            <p:spPr>
              <a:xfrm>
                <a:off x="7779385" y="624840"/>
                <a:ext cx="8953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2" name="Ink 41"/>
              <p14:cNvContentPartPr/>
              <p14:nvPr/>
            </p14:nvContentPartPr>
            <p14:xfrm>
              <a:off x="7877810" y="615950"/>
              <a:ext cx="285750" cy="5359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0"/>
            </p:blipFill>
            <p:spPr>
              <a:xfrm>
                <a:off x="7877810" y="615950"/>
                <a:ext cx="28575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3" name="Ink 42"/>
              <p14:cNvContentPartPr/>
              <p14:nvPr/>
            </p14:nvContentPartPr>
            <p14:xfrm>
              <a:off x="8091805" y="481965"/>
              <a:ext cx="45085" cy="88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2"/>
            </p:blipFill>
            <p:spPr>
              <a:xfrm>
                <a:off x="8091805" y="481965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4" name="Ink 43"/>
              <p14:cNvContentPartPr/>
              <p14:nvPr/>
            </p14:nvContentPartPr>
            <p14:xfrm>
              <a:off x="8020685" y="365760"/>
              <a:ext cx="142875" cy="6286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4"/>
            </p:blipFill>
            <p:spPr>
              <a:xfrm>
                <a:off x="8020685" y="365760"/>
                <a:ext cx="14287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5" name="Ink 44"/>
              <p14:cNvContentPartPr/>
              <p14:nvPr/>
            </p14:nvContentPartPr>
            <p14:xfrm>
              <a:off x="8190230" y="937260"/>
              <a:ext cx="223520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6"/>
            </p:blipFill>
            <p:spPr>
              <a:xfrm>
                <a:off x="8190230" y="937260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6" name="Ink 45"/>
              <p14:cNvContentPartPr/>
              <p14:nvPr/>
            </p14:nvContentPartPr>
            <p14:xfrm>
              <a:off x="8324215" y="875030"/>
              <a:ext cx="151765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8"/>
            </p:blipFill>
            <p:spPr>
              <a:xfrm>
                <a:off x="8324215" y="87503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7" name="Ink 46"/>
              <p14:cNvContentPartPr/>
              <p14:nvPr/>
            </p14:nvContentPartPr>
            <p14:xfrm>
              <a:off x="8475980" y="803275"/>
              <a:ext cx="98425" cy="20574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0"/>
            </p:blipFill>
            <p:spPr>
              <a:xfrm>
                <a:off x="8475980" y="803275"/>
                <a:ext cx="984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8" name="Ink 47"/>
              <p14:cNvContentPartPr/>
              <p14:nvPr/>
            </p14:nvContentPartPr>
            <p14:xfrm>
              <a:off x="8806815" y="695960"/>
              <a:ext cx="196215" cy="22352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2"/>
            </p:blipFill>
            <p:spPr>
              <a:xfrm>
                <a:off x="8806815" y="695960"/>
                <a:ext cx="1962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9" name="Ink 48"/>
              <p14:cNvContentPartPr/>
              <p14:nvPr/>
            </p14:nvContentPartPr>
            <p14:xfrm>
              <a:off x="9074150" y="526415"/>
              <a:ext cx="116205" cy="14287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4"/>
            </p:blipFill>
            <p:spPr>
              <a:xfrm>
                <a:off x="9074150" y="526415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0" name="Ink 49"/>
              <p14:cNvContentPartPr/>
              <p14:nvPr/>
            </p14:nvContentPartPr>
            <p14:xfrm>
              <a:off x="8797290" y="508635"/>
              <a:ext cx="250190" cy="266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6"/>
            </p:blipFill>
            <p:spPr>
              <a:xfrm>
                <a:off x="8797290" y="508635"/>
                <a:ext cx="2501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1" name="Ink 50"/>
              <p14:cNvContentPartPr/>
              <p14:nvPr/>
            </p14:nvContentPartPr>
            <p14:xfrm>
              <a:off x="8976360" y="464185"/>
              <a:ext cx="88900" cy="13398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8"/>
            </p:blipFill>
            <p:spPr>
              <a:xfrm>
                <a:off x="8976360" y="464185"/>
                <a:ext cx="889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2" name="Ink 51"/>
              <p14:cNvContentPartPr/>
              <p14:nvPr/>
            </p14:nvContentPartPr>
            <p14:xfrm>
              <a:off x="9199245" y="875030"/>
              <a:ext cx="116205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0"/>
            </p:blipFill>
            <p:spPr>
              <a:xfrm>
                <a:off x="9199245" y="87503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3" name="Ink 52"/>
              <p14:cNvContentPartPr/>
              <p14:nvPr/>
            </p14:nvContentPartPr>
            <p14:xfrm>
              <a:off x="9208135" y="812165"/>
              <a:ext cx="116205" cy="36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2"/>
            </p:blipFill>
            <p:spPr>
              <a:xfrm>
                <a:off x="9208135" y="812165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4" name="Ink 53"/>
              <p14:cNvContentPartPr/>
              <p14:nvPr/>
            </p14:nvContentPartPr>
            <p14:xfrm>
              <a:off x="9485630" y="741045"/>
              <a:ext cx="169545" cy="1784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4"/>
            </p:blipFill>
            <p:spPr>
              <a:xfrm>
                <a:off x="9485630" y="74104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5" name="Ink 54"/>
              <p14:cNvContentPartPr/>
              <p14:nvPr/>
            </p14:nvContentPartPr>
            <p14:xfrm>
              <a:off x="9699625" y="598170"/>
              <a:ext cx="116205" cy="8890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6"/>
            </p:blipFill>
            <p:spPr>
              <a:xfrm>
                <a:off x="9699625" y="598170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6" name="Ink 55"/>
              <p14:cNvContentPartPr/>
              <p14:nvPr/>
            </p14:nvContentPartPr>
            <p14:xfrm>
              <a:off x="9914255" y="785495"/>
              <a:ext cx="53340" cy="16954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8"/>
            </p:blipFill>
            <p:spPr>
              <a:xfrm>
                <a:off x="9914255" y="785495"/>
                <a:ext cx="533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7" name="Ink 56"/>
              <p14:cNvContentPartPr/>
              <p14:nvPr/>
            </p14:nvContentPartPr>
            <p14:xfrm>
              <a:off x="9976485" y="723265"/>
              <a:ext cx="35560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10"/>
            </p:blipFill>
            <p:spPr>
              <a:xfrm>
                <a:off x="9976485" y="72326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8" name="Ink 57"/>
              <p14:cNvContentPartPr/>
              <p14:nvPr/>
            </p14:nvContentPartPr>
            <p14:xfrm>
              <a:off x="9967595" y="598170"/>
              <a:ext cx="89535" cy="7112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2"/>
            </p:blipFill>
            <p:spPr>
              <a:xfrm>
                <a:off x="9967595" y="598170"/>
                <a:ext cx="8953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59" name="Ink 58"/>
              <p14:cNvContentPartPr/>
              <p14:nvPr/>
            </p14:nvContentPartPr>
            <p14:xfrm>
              <a:off x="10173335" y="892810"/>
              <a:ext cx="24066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4"/>
            </p:blipFill>
            <p:spPr>
              <a:xfrm>
                <a:off x="10173335" y="892810"/>
                <a:ext cx="2406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0" name="Ink 59"/>
              <p14:cNvContentPartPr/>
              <p14:nvPr/>
            </p14:nvContentPartPr>
            <p14:xfrm>
              <a:off x="10307320" y="812165"/>
              <a:ext cx="62230" cy="16954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6"/>
            </p:blipFill>
            <p:spPr>
              <a:xfrm>
                <a:off x="10307320" y="812165"/>
                <a:ext cx="6223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1" name="Ink 60"/>
              <p14:cNvContentPartPr/>
              <p14:nvPr/>
            </p14:nvContentPartPr>
            <p14:xfrm>
              <a:off x="10414000" y="794385"/>
              <a:ext cx="250190" cy="43751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8"/>
            </p:blipFill>
            <p:spPr>
              <a:xfrm>
                <a:off x="10414000" y="794385"/>
                <a:ext cx="25019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2" name="Ink 61"/>
              <p14:cNvContentPartPr/>
              <p14:nvPr/>
            </p14:nvContentPartPr>
            <p14:xfrm>
              <a:off x="10744835" y="624840"/>
              <a:ext cx="98425" cy="12509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20"/>
            </p:blipFill>
            <p:spPr>
              <a:xfrm>
                <a:off x="10744835" y="624840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3" name="Ink 62"/>
              <p14:cNvContentPartPr/>
              <p14:nvPr/>
            </p14:nvContentPartPr>
            <p14:xfrm>
              <a:off x="10815955" y="821055"/>
              <a:ext cx="285750" cy="47371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2"/>
            </p:blipFill>
            <p:spPr>
              <a:xfrm>
                <a:off x="10815955" y="821055"/>
                <a:ext cx="285750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4" name="Ink 63"/>
              <p14:cNvContentPartPr/>
              <p14:nvPr/>
            </p14:nvContentPartPr>
            <p14:xfrm>
              <a:off x="11066145" y="723265"/>
              <a:ext cx="26670" cy="88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4"/>
            </p:blipFill>
            <p:spPr>
              <a:xfrm>
                <a:off x="11066145" y="72326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5" name="Ink 64"/>
              <p14:cNvContentPartPr/>
              <p14:nvPr/>
            </p14:nvContentPartPr>
            <p14:xfrm>
              <a:off x="11003915" y="589280"/>
              <a:ext cx="125095" cy="8001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6"/>
            </p:blipFill>
            <p:spPr>
              <a:xfrm>
                <a:off x="11003915" y="589280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6" name="Ink 65"/>
              <p14:cNvContentPartPr/>
              <p14:nvPr/>
            </p14:nvContentPartPr>
            <p14:xfrm>
              <a:off x="8726170" y="1553210"/>
              <a:ext cx="232410" cy="19685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8"/>
            </p:blipFill>
            <p:spPr>
              <a:xfrm>
                <a:off x="8726170" y="1553210"/>
                <a:ext cx="23241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7" name="Ink 66"/>
              <p14:cNvContentPartPr/>
              <p14:nvPr/>
            </p14:nvContentPartPr>
            <p14:xfrm>
              <a:off x="8681720" y="1419225"/>
              <a:ext cx="294640" cy="2730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30"/>
            </p:blipFill>
            <p:spPr>
              <a:xfrm>
                <a:off x="8681720" y="1419225"/>
                <a:ext cx="2946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8" name="Ink 67"/>
              <p14:cNvContentPartPr/>
              <p14:nvPr/>
            </p14:nvContentPartPr>
            <p14:xfrm>
              <a:off x="8877935" y="1374775"/>
              <a:ext cx="116205" cy="9842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2"/>
            </p:blipFill>
            <p:spPr>
              <a:xfrm>
                <a:off x="8877935" y="1374775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69" name="Ink 68"/>
              <p14:cNvContentPartPr/>
              <p14:nvPr/>
            </p14:nvContentPartPr>
            <p14:xfrm>
              <a:off x="9047480" y="1473200"/>
              <a:ext cx="62865" cy="4445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4"/>
            </p:blipFill>
            <p:spPr>
              <a:xfrm>
                <a:off x="9047480" y="1473200"/>
                <a:ext cx="6286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0" name="Ink 69"/>
              <p14:cNvContentPartPr/>
              <p14:nvPr/>
            </p14:nvContentPartPr>
            <p14:xfrm>
              <a:off x="9101455" y="1383665"/>
              <a:ext cx="80010" cy="50927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6"/>
            </p:blipFill>
            <p:spPr>
              <a:xfrm>
                <a:off x="9101455" y="1383665"/>
                <a:ext cx="8001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1" name="Ink 70"/>
              <p14:cNvContentPartPr/>
              <p14:nvPr/>
            </p14:nvContentPartPr>
            <p14:xfrm>
              <a:off x="8565515" y="1365885"/>
              <a:ext cx="71120" cy="49149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8"/>
            </p:blipFill>
            <p:spPr>
              <a:xfrm>
                <a:off x="8565515" y="1365885"/>
                <a:ext cx="7112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2" name="Ink 71"/>
              <p14:cNvContentPartPr/>
              <p14:nvPr/>
            </p14:nvContentPartPr>
            <p14:xfrm>
              <a:off x="9288780" y="1767840"/>
              <a:ext cx="125095" cy="177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40"/>
            </p:blipFill>
            <p:spPr>
              <a:xfrm>
                <a:off x="9288780" y="176784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3" name="Ink 72"/>
              <p14:cNvContentPartPr/>
              <p14:nvPr/>
            </p14:nvContentPartPr>
            <p14:xfrm>
              <a:off x="9351645" y="1704975"/>
              <a:ext cx="142875" cy="36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2"/>
            </p:blipFill>
            <p:spPr>
              <a:xfrm>
                <a:off x="9351645" y="1704975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4" name="Ink 73"/>
              <p14:cNvContentPartPr/>
              <p14:nvPr/>
            </p14:nvContentPartPr>
            <p14:xfrm>
              <a:off x="9512300" y="1446530"/>
              <a:ext cx="1464945" cy="56261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4"/>
            </p:blipFill>
            <p:spPr>
              <a:xfrm>
                <a:off x="9512300" y="1446530"/>
                <a:ext cx="146494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5" name="Ink 74"/>
              <p14:cNvContentPartPr/>
              <p14:nvPr/>
            </p14:nvContentPartPr>
            <p14:xfrm>
              <a:off x="9771380" y="1678305"/>
              <a:ext cx="222885" cy="18796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6"/>
            </p:blipFill>
            <p:spPr>
              <a:xfrm>
                <a:off x="9771380" y="1678305"/>
                <a:ext cx="22288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6" name="Ink 75"/>
              <p14:cNvContentPartPr/>
              <p14:nvPr/>
            </p14:nvContentPartPr>
            <p14:xfrm>
              <a:off x="9976485" y="1598295"/>
              <a:ext cx="98425" cy="1066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8"/>
            </p:blipFill>
            <p:spPr>
              <a:xfrm>
                <a:off x="9976485" y="1598295"/>
                <a:ext cx="984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7" name="Ink 76"/>
              <p14:cNvContentPartPr/>
              <p14:nvPr/>
            </p14:nvContentPartPr>
            <p14:xfrm>
              <a:off x="10173335" y="1517650"/>
              <a:ext cx="88900" cy="14287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50"/>
            </p:blipFill>
            <p:spPr>
              <a:xfrm>
                <a:off x="10173335" y="1517650"/>
                <a:ext cx="889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8" name="Ink 77"/>
              <p14:cNvContentPartPr/>
              <p14:nvPr/>
            </p14:nvContentPartPr>
            <p14:xfrm>
              <a:off x="10298430" y="1785620"/>
              <a:ext cx="18732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2"/>
            </p:blipFill>
            <p:spPr>
              <a:xfrm>
                <a:off x="10298430" y="178562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79" name="Ink 78"/>
              <p14:cNvContentPartPr/>
              <p14:nvPr/>
            </p14:nvContentPartPr>
            <p14:xfrm>
              <a:off x="10405110" y="1714500"/>
              <a:ext cx="27305" cy="14287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4"/>
            </p:blipFill>
            <p:spPr>
              <a:xfrm>
                <a:off x="10405110" y="1714500"/>
                <a:ext cx="273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0" name="Ink 79"/>
              <p14:cNvContentPartPr/>
              <p14:nvPr/>
            </p14:nvContentPartPr>
            <p14:xfrm>
              <a:off x="10503535" y="1687195"/>
              <a:ext cx="250190" cy="40195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6"/>
            </p:blipFill>
            <p:spPr>
              <a:xfrm>
                <a:off x="10503535" y="1687195"/>
                <a:ext cx="25019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1" name="Ink 80"/>
              <p14:cNvContentPartPr/>
              <p14:nvPr/>
            </p14:nvContentPartPr>
            <p14:xfrm>
              <a:off x="10744835" y="1553210"/>
              <a:ext cx="125095" cy="13398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8"/>
            </p:blipFill>
            <p:spPr>
              <a:xfrm>
                <a:off x="10744835" y="155321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2" name="Ink 81"/>
              <p14:cNvContentPartPr/>
              <p14:nvPr/>
            </p14:nvContentPartPr>
            <p14:xfrm>
              <a:off x="10905490" y="1553210"/>
              <a:ext cx="98425" cy="17018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60"/>
            </p:blipFill>
            <p:spPr>
              <a:xfrm>
                <a:off x="10905490" y="1553210"/>
                <a:ext cx="9842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3" name="Ink 82"/>
              <p14:cNvContentPartPr/>
              <p14:nvPr/>
            </p14:nvContentPartPr>
            <p14:xfrm>
              <a:off x="4822825" y="2098040"/>
              <a:ext cx="169545" cy="1778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2"/>
            </p:blipFill>
            <p:spPr>
              <a:xfrm>
                <a:off x="4822825" y="209804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4" name="Ink 83"/>
              <p14:cNvContentPartPr/>
              <p14:nvPr/>
            </p14:nvContentPartPr>
            <p14:xfrm>
              <a:off x="4885690" y="2044700"/>
              <a:ext cx="213995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4"/>
            </p:blipFill>
            <p:spPr>
              <a:xfrm>
                <a:off x="4885690" y="2044700"/>
                <a:ext cx="2139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5" name="Ink 84"/>
              <p14:cNvContentPartPr/>
              <p14:nvPr/>
            </p14:nvContentPartPr>
            <p14:xfrm>
              <a:off x="4983480" y="1946275"/>
              <a:ext cx="170180" cy="22352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6"/>
            </p:blipFill>
            <p:spPr>
              <a:xfrm>
                <a:off x="4983480" y="1946275"/>
                <a:ext cx="1701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6" name="Ink 85"/>
              <p14:cNvContentPartPr/>
              <p14:nvPr/>
            </p14:nvContentPartPr>
            <p14:xfrm>
              <a:off x="5439410" y="1642745"/>
              <a:ext cx="231775" cy="47307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8"/>
            </p:blipFill>
            <p:spPr>
              <a:xfrm>
                <a:off x="5439410" y="1642745"/>
                <a:ext cx="23177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87" name="Ink 86"/>
              <p14:cNvContentPartPr/>
              <p14:nvPr/>
            </p14:nvContentPartPr>
            <p14:xfrm>
              <a:off x="5725160" y="1847850"/>
              <a:ext cx="142875" cy="27686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70"/>
            </p:blipFill>
            <p:spPr>
              <a:xfrm>
                <a:off x="5725160" y="1847850"/>
                <a:ext cx="1428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88" name="Ink 87"/>
              <p14:cNvContentPartPr/>
              <p14:nvPr/>
            </p14:nvContentPartPr>
            <p14:xfrm>
              <a:off x="5948045" y="2089150"/>
              <a:ext cx="142875" cy="1778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2"/>
            </p:blipFill>
            <p:spPr>
              <a:xfrm>
                <a:off x="5948045" y="208915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89" name="Ink 88"/>
              <p14:cNvContentPartPr/>
              <p14:nvPr/>
            </p14:nvContentPartPr>
            <p14:xfrm>
              <a:off x="5993130" y="2009140"/>
              <a:ext cx="116205" cy="1778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4"/>
            </p:blipFill>
            <p:spPr>
              <a:xfrm>
                <a:off x="5993130" y="200914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0" name="Ink 89"/>
              <p14:cNvContentPartPr/>
              <p14:nvPr/>
            </p14:nvContentPartPr>
            <p14:xfrm>
              <a:off x="6207125" y="1732280"/>
              <a:ext cx="53975" cy="58928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6"/>
            </p:blipFill>
            <p:spPr>
              <a:xfrm>
                <a:off x="6207125" y="1732280"/>
                <a:ext cx="5397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1" name="Ink 90"/>
              <p14:cNvContentPartPr/>
              <p14:nvPr/>
            </p14:nvContentPartPr>
            <p14:xfrm>
              <a:off x="6403975" y="1955165"/>
              <a:ext cx="17780" cy="2667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8"/>
            </p:blipFill>
            <p:spPr>
              <a:xfrm>
                <a:off x="6403975" y="195516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2" name="Ink 91"/>
              <p14:cNvContentPartPr/>
              <p14:nvPr/>
            </p14:nvContentPartPr>
            <p14:xfrm>
              <a:off x="6136005" y="2169795"/>
              <a:ext cx="88900" cy="14287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80"/>
            </p:blipFill>
            <p:spPr>
              <a:xfrm>
                <a:off x="6136005" y="2169795"/>
                <a:ext cx="889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3" name="Ink 92"/>
              <p14:cNvContentPartPr/>
              <p14:nvPr/>
            </p14:nvContentPartPr>
            <p14:xfrm>
              <a:off x="6269990" y="1696085"/>
              <a:ext cx="982345" cy="5397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2"/>
            </p:blipFill>
            <p:spPr>
              <a:xfrm>
                <a:off x="6269990" y="1696085"/>
                <a:ext cx="98234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4" name="Ink 93"/>
              <p14:cNvContentPartPr/>
              <p14:nvPr/>
            </p14:nvContentPartPr>
            <p14:xfrm>
              <a:off x="6368415" y="1892935"/>
              <a:ext cx="240665" cy="20510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4"/>
            </p:blipFill>
            <p:spPr>
              <a:xfrm>
                <a:off x="6368415" y="1892935"/>
                <a:ext cx="2406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5" name="Ink 94"/>
              <p14:cNvContentPartPr/>
              <p14:nvPr/>
            </p14:nvContentPartPr>
            <p14:xfrm>
              <a:off x="6635750" y="1803400"/>
              <a:ext cx="80645" cy="9842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6"/>
            </p:blipFill>
            <p:spPr>
              <a:xfrm>
                <a:off x="6635750" y="1803400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6" name="Ink 95"/>
              <p14:cNvContentPartPr/>
              <p14:nvPr/>
            </p14:nvContentPartPr>
            <p14:xfrm>
              <a:off x="6823710" y="1812290"/>
              <a:ext cx="62230" cy="12509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8"/>
            </p:blipFill>
            <p:spPr>
              <a:xfrm>
                <a:off x="6823710" y="1812290"/>
                <a:ext cx="622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7" name="Ink 96"/>
              <p14:cNvContentPartPr/>
              <p14:nvPr/>
            </p14:nvContentPartPr>
            <p14:xfrm>
              <a:off x="6788150" y="2098040"/>
              <a:ext cx="151765" cy="1778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90"/>
            </p:blipFill>
            <p:spPr>
              <a:xfrm>
                <a:off x="6788150" y="209804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98" name="Ink 97"/>
              <p14:cNvContentPartPr/>
              <p14:nvPr/>
            </p14:nvContentPartPr>
            <p14:xfrm>
              <a:off x="6885940" y="2035810"/>
              <a:ext cx="27305" cy="12509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2"/>
            </p:blipFill>
            <p:spPr>
              <a:xfrm>
                <a:off x="6885940" y="2035810"/>
                <a:ext cx="273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99" name="Ink 98"/>
              <p14:cNvContentPartPr/>
              <p14:nvPr/>
            </p14:nvContentPartPr>
            <p14:xfrm>
              <a:off x="6957695" y="1981835"/>
              <a:ext cx="178435" cy="39306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4"/>
            </p:blipFill>
            <p:spPr>
              <a:xfrm>
                <a:off x="6957695" y="1981835"/>
                <a:ext cx="17843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0" name="Ink 99"/>
              <p14:cNvContentPartPr/>
              <p14:nvPr/>
            </p14:nvContentPartPr>
            <p14:xfrm>
              <a:off x="7190105" y="1803400"/>
              <a:ext cx="71120" cy="8953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6"/>
            </p:blipFill>
            <p:spPr>
              <a:xfrm>
                <a:off x="7190105" y="1803400"/>
                <a:ext cx="711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1" name="Ink 100"/>
              <p14:cNvContentPartPr/>
              <p14:nvPr/>
            </p14:nvContentPartPr>
            <p14:xfrm>
              <a:off x="7270115" y="1838960"/>
              <a:ext cx="71755" cy="14287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8"/>
            </p:blipFill>
            <p:spPr>
              <a:xfrm>
                <a:off x="7270115" y="1838960"/>
                <a:ext cx="717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2" name="Ink 101"/>
              <p14:cNvContentPartPr/>
              <p14:nvPr/>
            </p14:nvContentPartPr>
            <p14:xfrm>
              <a:off x="7618730" y="1866265"/>
              <a:ext cx="250190" cy="40132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200"/>
            </p:blipFill>
            <p:spPr>
              <a:xfrm>
                <a:off x="7618730" y="1866265"/>
                <a:ext cx="250190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3" name="Ink 102"/>
              <p14:cNvContentPartPr/>
              <p14:nvPr/>
            </p14:nvContentPartPr>
            <p14:xfrm>
              <a:off x="7940040" y="1981835"/>
              <a:ext cx="116205" cy="26797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2"/>
            </p:blipFill>
            <p:spPr>
              <a:xfrm>
                <a:off x="7940040" y="1981835"/>
                <a:ext cx="1162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4" name="Ink 103"/>
              <p14:cNvContentPartPr/>
              <p14:nvPr/>
            </p14:nvContentPartPr>
            <p14:xfrm>
              <a:off x="7860030" y="2089150"/>
              <a:ext cx="178435" cy="889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4"/>
            </p:blipFill>
            <p:spPr>
              <a:xfrm>
                <a:off x="7860030" y="208915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5" name="Ink 104"/>
              <p14:cNvContentPartPr/>
              <p14:nvPr/>
            </p14:nvContentPartPr>
            <p14:xfrm>
              <a:off x="5349875" y="5018405"/>
              <a:ext cx="44450" cy="3035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6"/>
            </p:blipFill>
            <p:spPr>
              <a:xfrm>
                <a:off x="5349875" y="5018405"/>
                <a:ext cx="444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06" name="Ink 105"/>
              <p14:cNvContentPartPr/>
              <p14:nvPr/>
            </p14:nvContentPartPr>
            <p14:xfrm>
              <a:off x="5314315" y="5223510"/>
              <a:ext cx="187325" cy="11620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8"/>
            </p:blipFill>
            <p:spPr>
              <a:xfrm>
                <a:off x="5314315" y="5223510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07" name="Ink 106"/>
              <p14:cNvContentPartPr/>
              <p14:nvPr/>
            </p14:nvContentPartPr>
            <p14:xfrm>
              <a:off x="6037580" y="4991100"/>
              <a:ext cx="17780" cy="30416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10"/>
            </p:blipFill>
            <p:spPr>
              <a:xfrm>
                <a:off x="6037580" y="4991100"/>
                <a:ext cx="1778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08" name="Ink 107"/>
              <p14:cNvContentPartPr/>
              <p14:nvPr/>
            </p14:nvContentPartPr>
            <p14:xfrm>
              <a:off x="6002020" y="5241290"/>
              <a:ext cx="133985" cy="8953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2"/>
            </p:blipFill>
            <p:spPr>
              <a:xfrm>
                <a:off x="6002020" y="5241290"/>
                <a:ext cx="13398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09" name="Ink 108"/>
              <p14:cNvContentPartPr/>
              <p14:nvPr/>
            </p14:nvContentPartPr>
            <p14:xfrm>
              <a:off x="1652270" y="3098165"/>
              <a:ext cx="285750" cy="46418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4"/>
            </p:blipFill>
            <p:spPr>
              <a:xfrm>
                <a:off x="1652270" y="3098165"/>
                <a:ext cx="28575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0" name="Ink 109"/>
              <p14:cNvContentPartPr/>
              <p14:nvPr/>
            </p14:nvContentPartPr>
            <p14:xfrm>
              <a:off x="1696720" y="3357245"/>
              <a:ext cx="205740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6"/>
            </p:blipFill>
            <p:spPr>
              <a:xfrm>
                <a:off x="1696720" y="3357245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1" name="Ink 110"/>
              <p14:cNvContentPartPr/>
              <p14:nvPr/>
            </p14:nvContentPartPr>
            <p14:xfrm>
              <a:off x="1964690" y="3303905"/>
              <a:ext cx="98425" cy="20510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8"/>
            </p:blipFill>
            <p:spPr>
              <a:xfrm>
                <a:off x="1964690" y="3303905"/>
                <a:ext cx="984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2" name="Ink 111"/>
              <p14:cNvContentPartPr/>
              <p14:nvPr/>
            </p14:nvContentPartPr>
            <p14:xfrm>
              <a:off x="2072005" y="3348355"/>
              <a:ext cx="169545" cy="15176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20"/>
            </p:blipFill>
            <p:spPr>
              <a:xfrm>
                <a:off x="2072005" y="3348355"/>
                <a:ext cx="1695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3" name="Ink 112"/>
              <p14:cNvContentPartPr/>
              <p14:nvPr/>
            </p14:nvContentPartPr>
            <p14:xfrm>
              <a:off x="2223770" y="3446780"/>
              <a:ext cx="89535" cy="12509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2"/>
            </p:blipFill>
            <p:spPr>
              <a:xfrm>
                <a:off x="2223770" y="3446780"/>
                <a:ext cx="895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4" name="Ink 113"/>
              <p14:cNvContentPartPr/>
              <p14:nvPr/>
            </p14:nvContentPartPr>
            <p14:xfrm>
              <a:off x="2393315" y="3366135"/>
              <a:ext cx="196850" cy="30353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4"/>
            </p:blipFill>
            <p:spPr>
              <a:xfrm>
                <a:off x="2393315" y="3366135"/>
                <a:ext cx="1968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5" name="Ink 114"/>
              <p14:cNvContentPartPr/>
              <p14:nvPr/>
            </p14:nvContentPartPr>
            <p14:xfrm>
              <a:off x="2536190" y="3295015"/>
              <a:ext cx="142875" cy="33020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6"/>
            </p:blipFill>
            <p:spPr>
              <a:xfrm>
                <a:off x="2536190" y="3295015"/>
                <a:ext cx="1428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16" name="Ink 115"/>
              <p14:cNvContentPartPr/>
              <p14:nvPr/>
            </p14:nvContentPartPr>
            <p14:xfrm>
              <a:off x="1955800" y="3295015"/>
              <a:ext cx="107315" cy="36576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8"/>
            </p:blipFill>
            <p:spPr>
              <a:xfrm>
                <a:off x="1955800" y="3295015"/>
                <a:ext cx="10731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17" name="Ink 116"/>
              <p14:cNvContentPartPr/>
              <p14:nvPr/>
            </p14:nvContentPartPr>
            <p14:xfrm>
              <a:off x="2955925" y="3392805"/>
              <a:ext cx="581025" cy="12509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30"/>
            </p:blipFill>
            <p:spPr>
              <a:xfrm>
                <a:off x="2955925" y="3392805"/>
                <a:ext cx="5810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18" name="Ink 117"/>
              <p14:cNvContentPartPr/>
              <p14:nvPr/>
            </p14:nvContentPartPr>
            <p14:xfrm>
              <a:off x="3813810" y="3089275"/>
              <a:ext cx="178435" cy="53594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2"/>
            </p:blipFill>
            <p:spPr>
              <a:xfrm>
                <a:off x="3813810" y="3089275"/>
                <a:ext cx="17843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19" name="Ink 118"/>
              <p14:cNvContentPartPr/>
              <p14:nvPr/>
            </p14:nvContentPartPr>
            <p14:xfrm>
              <a:off x="3822700" y="3383915"/>
              <a:ext cx="205105" cy="1778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4"/>
            </p:blipFill>
            <p:spPr>
              <a:xfrm>
                <a:off x="3822700" y="3383915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0" name="Ink 119"/>
              <p14:cNvContentPartPr/>
              <p14:nvPr/>
            </p14:nvContentPartPr>
            <p14:xfrm>
              <a:off x="4161790" y="3321685"/>
              <a:ext cx="80645" cy="27686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6"/>
            </p:blipFill>
            <p:spPr>
              <a:xfrm>
                <a:off x="4161790" y="3321685"/>
                <a:ext cx="806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1" name="Ink 120"/>
              <p14:cNvContentPartPr/>
              <p14:nvPr/>
            </p14:nvContentPartPr>
            <p14:xfrm>
              <a:off x="4340860" y="3383915"/>
              <a:ext cx="124460" cy="16065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8"/>
            </p:blipFill>
            <p:spPr>
              <a:xfrm>
                <a:off x="4340860" y="3383915"/>
                <a:ext cx="1244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2" name="Ink 121"/>
              <p14:cNvContentPartPr/>
              <p14:nvPr/>
            </p14:nvContentPartPr>
            <p14:xfrm>
              <a:off x="4545965" y="3357245"/>
              <a:ext cx="62865" cy="22352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40"/>
            </p:blipFill>
            <p:spPr>
              <a:xfrm>
                <a:off x="4545965" y="3357245"/>
                <a:ext cx="628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3" name="Ink 122"/>
              <p14:cNvContentPartPr/>
              <p14:nvPr/>
            </p14:nvContentPartPr>
            <p14:xfrm>
              <a:off x="4679950" y="3366135"/>
              <a:ext cx="35560" cy="16954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2"/>
            </p:blipFill>
            <p:spPr>
              <a:xfrm>
                <a:off x="4679950" y="3366135"/>
                <a:ext cx="355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4" name="Ink 123"/>
              <p14:cNvContentPartPr/>
              <p14:nvPr/>
            </p14:nvContentPartPr>
            <p14:xfrm>
              <a:off x="4626610" y="3446780"/>
              <a:ext cx="133985" cy="889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4"/>
            </p:blipFill>
            <p:spPr>
              <a:xfrm>
                <a:off x="4626610" y="344678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25" name="Ink 124"/>
              <p14:cNvContentPartPr/>
              <p14:nvPr/>
            </p14:nvContentPartPr>
            <p14:xfrm>
              <a:off x="4805045" y="3357245"/>
              <a:ext cx="44450" cy="22352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6"/>
            </p:blipFill>
            <p:spPr>
              <a:xfrm>
                <a:off x="4805045" y="3357245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26" name="Ink 125"/>
              <p14:cNvContentPartPr/>
              <p14:nvPr/>
            </p14:nvContentPartPr>
            <p14:xfrm>
              <a:off x="5001260" y="3500120"/>
              <a:ext cx="27305" cy="9842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8"/>
            </p:blipFill>
            <p:spPr>
              <a:xfrm>
                <a:off x="5001260" y="3500120"/>
                <a:ext cx="273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27" name="Ink 126"/>
              <p14:cNvContentPartPr/>
              <p14:nvPr/>
            </p14:nvContentPartPr>
            <p14:xfrm>
              <a:off x="5189220" y="3375025"/>
              <a:ext cx="232410" cy="42862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50"/>
            </p:blipFill>
            <p:spPr>
              <a:xfrm>
                <a:off x="5189220" y="3375025"/>
                <a:ext cx="23241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28" name="Ink 127"/>
              <p14:cNvContentPartPr/>
              <p14:nvPr/>
            </p14:nvContentPartPr>
            <p14:xfrm>
              <a:off x="5466080" y="3330575"/>
              <a:ext cx="80010" cy="28575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2"/>
            </p:blipFill>
            <p:spPr>
              <a:xfrm>
                <a:off x="5466080" y="3330575"/>
                <a:ext cx="800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29" name="Ink 128"/>
              <p14:cNvContentPartPr/>
              <p14:nvPr/>
            </p14:nvContentPartPr>
            <p14:xfrm>
              <a:off x="5617845" y="3357245"/>
              <a:ext cx="71755" cy="2501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4"/>
            </p:blipFill>
            <p:spPr>
              <a:xfrm>
                <a:off x="5617845" y="3357245"/>
                <a:ext cx="717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0" name="Ink 129"/>
              <p14:cNvContentPartPr/>
              <p14:nvPr/>
            </p14:nvContentPartPr>
            <p14:xfrm>
              <a:off x="5573395" y="3464560"/>
              <a:ext cx="160655" cy="889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6"/>
            </p:blipFill>
            <p:spPr>
              <a:xfrm>
                <a:off x="5573395" y="346456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1" name="Ink 130"/>
              <p14:cNvContentPartPr/>
              <p14:nvPr/>
            </p14:nvContentPartPr>
            <p14:xfrm>
              <a:off x="5796280" y="3375025"/>
              <a:ext cx="53975" cy="23241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8"/>
            </p:blipFill>
            <p:spPr>
              <a:xfrm>
                <a:off x="5796280" y="3375025"/>
                <a:ext cx="539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2" name="Ink 131"/>
              <p14:cNvContentPartPr/>
              <p14:nvPr/>
            </p14:nvContentPartPr>
            <p14:xfrm>
              <a:off x="5868035" y="3258820"/>
              <a:ext cx="178435" cy="48260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60"/>
            </p:blipFill>
            <p:spPr>
              <a:xfrm>
                <a:off x="5868035" y="3258820"/>
                <a:ext cx="17843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3" name="Ink 132"/>
              <p14:cNvContentPartPr/>
              <p14:nvPr/>
            </p14:nvContentPartPr>
            <p14:xfrm>
              <a:off x="4161790" y="3473450"/>
              <a:ext cx="71755" cy="2590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2"/>
            </p:blipFill>
            <p:spPr>
              <a:xfrm>
                <a:off x="4161790" y="3473450"/>
                <a:ext cx="717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34" name="Ink 133"/>
              <p14:cNvContentPartPr/>
              <p14:nvPr/>
            </p14:nvContentPartPr>
            <p14:xfrm>
              <a:off x="4635500" y="981710"/>
              <a:ext cx="1589405" cy="230441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4"/>
            </p:blipFill>
            <p:spPr>
              <a:xfrm>
                <a:off x="4635500" y="981710"/>
                <a:ext cx="1589405" cy="2304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35" name="Ink 134"/>
              <p14:cNvContentPartPr/>
              <p14:nvPr/>
            </p14:nvContentPartPr>
            <p14:xfrm>
              <a:off x="5760720" y="1169670"/>
              <a:ext cx="1581150" cy="205359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6"/>
            </p:blipFill>
            <p:spPr>
              <a:xfrm>
                <a:off x="5760720" y="1169670"/>
                <a:ext cx="1581150" cy="2053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36" name="Ink 135"/>
              <p14:cNvContentPartPr/>
              <p14:nvPr/>
            </p14:nvContentPartPr>
            <p14:xfrm>
              <a:off x="4545965" y="3196590"/>
              <a:ext cx="250190" cy="16954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8"/>
            </p:blipFill>
            <p:spPr>
              <a:xfrm>
                <a:off x="4545965" y="3196590"/>
                <a:ext cx="2501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37" name="Ink 136"/>
              <p14:cNvContentPartPr/>
              <p14:nvPr/>
            </p14:nvContentPartPr>
            <p14:xfrm>
              <a:off x="2072005" y="4116070"/>
              <a:ext cx="330200" cy="4914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70"/>
            </p:blipFill>
            <p:spPr>
              <a:xfrm>
                <a:off x="2072005" y="4116070"/>
                <a:ext cx="33020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38" name="Ink 137"/>
              <p14:cNvContentPartPr/>
              <p14:nvPr/>
            </p14:nvContentPartPr>
            <p14:xfrm>
              <a:off x="2465070" y="4455795"/>
              <a:ext cx="106680" cy="177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2"/>
            </p:blipFill>
            <p:spPr>
              <a:xfrm>
                <a:off x="2465070" y="4455795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39" name="Ink 138"/>
              <p14:cNvContentPartPr/>
              <p14:nvPr/>
            </p14:nvContentPartPr>
            <p14:xfrm>
              <a:off x="2438400" y="4366260"/>
              <a:ext cx="124460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4"/>
            </p:blipFill>
            <p:spPr>
              <a:xfrm>
                <a:off x="2438400" y="4366260"/>
                <a:ext cx="1244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0" name="Ink 139"/>
              <p14:cNvContentPartPr/>
              <p14:nvPr/>
            </p14:nvContentPartPr>
            <p14:xfrm>
              <a:off x="2634615" y="3875405"/>
              <a:ext cx="348615" cy="93726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6"/>
            </p:blipFill>
            <p:spPr>
              <a:xfrm>
                <a:off x="2634615" y="3875405"/>
                <a:ext cx="348615" cy="937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1" name="Ink 140"/>
              <p14:cNvContentPartPr/>
              <p14:nvPr/>
            </p14:nvContentPartPr>
            <p14:xfrm>
              <a:off x="3036570" y="4161155"/>
              <a:ext cx="53340" cy="40132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8"/>
            </p:blipFill>
            <p:spPr>
              <a:xfrm>
                <a:off x="3036570" y="4161155"/>
                <a:ext cx="53340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2" name="Ink 141"/>
              <p14:cNvContentPartPr/>
              <p14:nvPr/>
            </p14:nvContentPartPr>
            <p14:xfrm>
              <a:off x="3161665" y="4250055"/>
              <a:ext cx="196215" cy="18796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80"/>
            </p:blipFill>
            <p:spPr>
              <a:xfrm>
                <a:off x="3161665" y="4250055"/>
                <a:ext cx="19621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43" name="Ink 142"/>
              <p14:cNvContentPartPr/>
              <p14:nvPr/>
            </p14:nvContentPartPr>
            <p14:xfrm>
              <a:off x="3366770" y="4133850"/>
              <a:ext cx="142875" cy="11620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2"/>
            </p:blipFill>
            <p:spPr>
              <a:xfrm>
                <a:off x="3366770" y="4133850"/>
                <a:ext cx="1428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44" name="Ink 143"/>
              <p14:cNvContentPartPr/>
              <p14:nvPr/>
            </p14:nvContentPartPr>
            <p14:xfrm>
              <a:off x="3143885" y="4080510"/>
              <a:ext cx="187325" cy="8953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4"/>
            </p:blipFill>
            <p:spPr>
              <a:xfrm>
                <a:off x="3143885" y="4080510"/>
                <a:ext cx="1873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45" name="Ink 144"/>
              <p14:cNvContentPartPr/>
              <p14:nvPr/>
            </p14:nvContentPartPr>
            <p14:xfrm>
              <a:off x="3545840" y="4187825"/>
              <a:ext cx="35560" cy="39306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6"/>
            </p:blipFill>
            <p:spPr>
              <a:xfrm>
                <a:off x="3545840" y="4187825"/>
                <a:ext cx="3556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46" name="Ink 145"/>
              <p14:cNvContentPartPr/>
              <p14:nvPr/>
            </p14:nvContentPartPr>
            <p14:xfrm>
              <a:off x="3670935" y="4143375"/>
              <a:ext cx="303530" cy="36576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8"/>
            </p:blipFill>
            <p:spPr>
              <a:xfrm>
                <a:off x="3670935" y="4143375"/>
                <a:ext cx="30353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47" name="Ink 146"/>
              <p14:cNvContentPartPr/>
              <p14:nvPr/>
            </p14:nvContentPartPr>
            <p14:xfrm>
              <a:off x="3876040" y="4366260"/>
              <a:ext cx="98425" cy="36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90"/>
            </p:blipFill>
            <p:spPr>
              <a:xfrm>
                <a:off x="3876040" y="4366260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48" name="Ink 147"/>
              <p14:cNvContentPartPr/>
              <p14:nvPr/>
            </p14:nvContentPartPr>
            <p14:xfrm>
              <a:off x="3822700" y="6062980"/>
              <a:ext cx="205105" cy="66103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2"/>
            </p:blipFill>
            <p:spPr>
              <a:xfrm>
                <a:off x="3822700" y="6062980"/>
                <a:ext cx="205105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49" name="Ink 148"/>
              <p14:cNvContentPartPr/>
              <p14:nvPr/>
            </p14:nvContentPartPr>
            <p14:xfrm>
              <a:off x="4108450" y="6205855"/>
              <a:ext cx="133985" cy="32131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4"/>
            </p:blipFill>
            <p:spPr>
              <a:xfrm>
                <a:off x="4108450" y="6205855"/>
                <a:ext cx="13398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50" name="Ink 149"/>
              <p14:cNvContentPartPr/>
              <p14:nvPr/>
            </p14:nvContentPartPr>
            <p14:xfrm>
              <a:off x="4090670" y="6393180"/>
              <a:ext cx="169545" cy="88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6"/>
            </p:blipFill>
            <p:spPr>
              <a:xfrm>
                <a:off x="4090670" y="639318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1" name="Ink 150"/>
              <p14:cNvContentPartPr/>
              <p14:nvPr/>
            </p14:nvContentPartPr>
            <p14:xfrm>
              <a:off x="4313555" y="6286500"/>
              <a:ext cx="62865" cy="26733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8"/>
            </p:blipFill>
            <p:spPr>
              <a:xfrm>
                <a:off x="4313555" y="6286500"/>
                <a:ext cx="6286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2" name="Ink 151"/>
              <p14:cNvContentPartPr/>
              <p14:nvPr/>
            </p14:nvContentPartPr>
            <p14:xfrm>
              <a:off x="4438650" y="6357620"/>
              <a:ext cx="98425" cy="13398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300"/>
            </p:blipFill>
            <p:spPr>
              <a:xfrm>
                <a:off x="4438650" y="635762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53" name="Ink 152"/>
              <p14:cNvContentPartPr/>
              <p14:nvPr/>
            </p14:nvContentPartPr>
            <p14:xfrm>
              <a:off x="4599305" y="6322060"/>
              <a:ext cx="53975" cy="19621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2"/>
            </p:blipFill>
            <p:spPr>
              <a:xfrm>
                <a:off x="4599305" y="6322060"/>
                <a:ext cx="539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54" name="Ink 153"/>
              <p14:cNvContentPartPr/>
              <p14:nvPr/>
            </p14:nvContentPartPr>
            <p14:xfrm>
              <a:off x="4724400" y="6304280"/>
              <a:ext cx="45085" cy="20510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4"/>
            </p:blipFill>
            <p:spPr>
              <a:xfrm>
                <a:off x="4724400" y="6304280"/>
                <a:ext cx="450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55" name="Ink 154"/>
              <p14:cNvContentPartPr/>
              <p14:nvPr/>
            </p14:nvContentPartPr>
            <p14:xfrm>
              <a:off x="4635500" y="6410960"/>
              <a:ext cx="133985" cy="889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6"/>
            </p:blipFill>
            <p:spPr>
              <a:xfrm>
                <a:off x="4635500" y="641096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56" name="Ink 155"/>
              <p14:cNvContentPartPr/>
              <p14:nvPr/>
            </p14:nvContentPartPr>
            <p14:xfrm>
              <a:off x="4831715" y="6322060"/>
              <a:ext cx="35560" cy="19621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8"/>
            </p:blipFill>
            <p:spPr>
              <a:xfrm>
                <a:off x="4831715" y="6322060"/>
                <a:ext cx="355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57" name="Ink 156"/>
              <p14:cNvContentPartPr/>
              <p14:nvPr/>
            </p14:nvContentPartPr>
            <p14:xfrm>
              <a:off x="4876800" y="6482715"/>
              <a:ext cx="71120" cy="8953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10"/>
            </p:blipFill>
            <p:spPr>
              <a:xfrm>
                <a:off x="4876800" y="6482715"/>
                <a:ext cx="711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58" name="Ink 157"/>
              <p14:cNvContentPartPr/>
              <p14:nvPr/>
            </p14:nvContentPartPr>
            <p14:xfrm>
              <a:off x="4983480" y="6322060"/>
              <a:ext cx="170180" cy="34798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2"/>
            </p:blipFill>
            <p:spPr>
              <a:xfrm>
                <a:off x="4983480" y="6322060"/>
                <a:ext cx="17018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59" name="Ink 158"/>
              <p14:cNvContentPartPr/>
              <p14:nvPr/>
            </p14:nvContentPartPr>
            <p14:xfrm>
              <a:off x="5189220" y="6330950"/>
              <a:ext cx="98425" cy="27686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4"/>
            </p:blipFill>
            <p:spPr>
              <a:xfrm>
                <a:off x="5189220" y="6330950"/>
                <a:ext cx="984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0" name="Ink 159"/>
              <p14:cNvContentPartPr/>
              <p14:nvPr/>
            </p14:nvContentPartPr>
            <p14:xfrm>
              <a:off x="5340985" y="6304280"/>
              <a:ext cx="53340" cy="21399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6"/>
            </p:blipFill>
            <p:spPr>
              <a:xfrm>
                <a:off x="5340985" y="6304280"/>
                <a:ext cx="5334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1" name="Ink 160"/>
              <p14:cNvContentPartPr/>
              <p14:nvPr/>
            </p14:nvContentPartPr>
            <p14:xfrm>
              <a:off x="5314315" y="6419850"/>
              <a:ext cx="97790" cy="952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8"/>
            </p:blipFill>
            <p:spPr>
              <a:xfrm>
                <a:off x="5314315" y="6419850"/>
                <a:ext cx="9779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2" name="Ink 161"/>
              <p14:cNvContentPartPr/>
              <p14:nvPr/>
            </p14:nvContentPartPr>
            <p14:xfrm>
              <a:off x="5474970" y="6366510"/>
              <a:ext cx="35560" cy="20574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20"/>
            </p:blipFill>
            <p:spPr>
              <a:xfrm>
                <a:off x="5474970" y="6366510"/>
                <a:ext cx="3556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63" name="Ink 162"/>
              <p14:cNvContentPartPr/>
              <p14:nvPr/>
            </p14:nvContentPartPr>
            <p14:xfrm>
              <a:off x="5492750" y="6250305"/>
              <a:ext cx="98425" cy="41973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2"/>
            </p:blipFill>
            <p:spPr>
              <a:xfrm>
                <a:off x="5492750" y="6250305"/>
                <a:ext cx="9842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64" name="Ink 163"/>
              <p14:cNvContentPartPr/>
              <p14:nvPr/>
            </p14:nvContentPartPr>
            <p14:xfrm>
              <a:off x="5769610" y="6259195"/>
              <a:ext cx="26670" cy="33972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4"/>
            </p:blipFill>
            <p:spPr>
              <a:xfrm>
                <a:off x="5769610" y="6259195"/>
                <a:ext cx="2667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65" name="Ink 164"/>
              <p14:cNvContentPartPr/>
              <p14:nvPr/>
            </p14:nvContentPartPr>
            <p14:xfrm>
              <a:off x="5903595" y="6393180"/>
              <a:ext cx="178435" cy="14287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6"/>
            </p:blipFill>
            <p:spPr>
              <a:xfrm>
                <a:off x="5903595" y="6393180"/>
                <a:ext cx="1784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66" name="Ink 165"/>
              <p14:cNvContentPartPr/>
              <p14:nvPr/>
            </p14:nvContentPartPr>
            <p14:xfrm>
              <a:off x="6127115" y="6259195"/>
              <a:ext cx="107315" cy="12509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8"/>
            </p:blipFill>
            <p:spPr>
              <a:xfrm>
                <a:off x="6127115" y="6259195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67" name="Ink 166"/>
              <p14:cNvContentPartPr/>
              <p14:nvPr/>
            </p14:nvContentPartPr>
            <p14:xfrm>
              <a:off x="5885815" y="6259195"/>
              <a:ext cx="160655" cy="1778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30"/>
            </p:blipFill>
            <p:spPr>
              <a:xfrm>
                <a:off x="5885815" y="625919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68" name="Ink 167"/>
              <p14:cNvContentPartPr/>
              <p14:nvPr/>
            </p14:nvContentPartPr>
            <p14:xfrm>
              <a:off x="6010910" y="6214745"/>
              <a:ext cx="89535" cy="9842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2"/>
            </p:blipFill>
            <p:spPr>
              <a:xfrm>
                <a:off x="6010910" y="6214745"/>
                <a:ext cx="895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69" name="Ink 168"/>
              <p14:cNvContentPartPr/>
              <p14:nvPr/>
            </p14:nvContentPartPr>
            <p14:xfrm>
              <a:off x="6216015" y="6295390"/>
              <a:ext cx="89535" cy="34798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4"/>
            </p:blipFill>
            <p:spPr>
              <a:xfrm>
                <a:off x="6216015" y="6295390"/>
                <a:ext cx="8953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70" name="Ink 169"/>
              <p14:cNvContentPartPr/>
              <p14:nvPr/>
            </p14:nvContentPartPr>
            <p14:xfrm>
              <a:off x="6332220" y="6241415"/>
              <a:ext cx="205740" cy="31242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6"/>
            </p:blipFill>
            <p:spPr>
              <a:xfrm>
                <a:off x="6332220" y="6241415"/>
                <a:ext cx="2057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71" name="Ink 170"/>
              <p14:cNvContentPartPr/>
              <p14:nvPr/>
            </p14:nvContentPartPr>
            <p14:xfrm>
              <a:off x="6591300" y="6295390"/>
              <a:ext cx="53975" cy="24066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8"/>
            </p:blipFill>
            <p:spPr>
              <a:xfrm>
                <a:off x="6591300" y="6295390"/>
                <a:ext cx="5397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72" name="Ink 171"/>
              <p14:cNvContentPartPr/>
              <p14:nvPr/>
            </p14:nvContentPartPr>
            <p14:xfrm>
              <a:off x="6529070" y="6393180"/>
              <a:ext cx="125095" cy="1778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40"/>
            </p:blipFill>
            <p:spPr>
              <a:xfrm>
                <a:off x="6529070" y="639318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73" name="Ink 172"/>
              <p14:cNvContentPartPr/>
              <p14:nvPr/>
            </p14:nvContentPartPr>
            <p14:xfrm>
              <a:off x="3947795" y="4330700"/>
              <a:ext cx="80010" cy="1778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2"/>
            </p:blipFill>
            <p:spPr>
              <a:xfrm>
                <a:off x="3947795" y="4330700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74" name="Ink 173"/>
              <p14:cNvContentPartPr/>
              <p14:nvPr/>
            </p14:nvContentPartPr>
            <p14:xfrm>
              <a:off x="2867025" y="4205605"/>
              <a:ext cx="97790" cy="23241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4"/>
            </p:blipFill>
            <p:spPr>
              <a:xfrm>
                <a:off x="2867025" y="4205605"/>
                <a:ext cx="9779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75" name="Ink 174"/>
              <p14:cNvContentPartPr/>
              <p14:nvPr/>
            </p14:nvContentPartPr>
            <p14:xfrm>
              <a:off x="4608830" y="4982210"/>
              <a:ext cx="1946910" cy="95567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6"/>
            </p:blipFill>
            <p:spPr>
              <a:xfrm>
                <a:off x="4608830" y="4982210"/>
                <a:ext cx="1946910" cy="955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76" name="Ink 175"/>
              <p14:cNvContentPartPr/>
              <p14:nvPr/>
            </p14:nvContentPartPr>
            <p14:xfrm>
              <a:off x="5751830" y="6616700"/>
              <a:ext cx="500380" cy="3556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8"/>
            </p:blipFill>
            <p:spPr>
              <a:xfrm>
                <a:off x="5751830" y="6616700"/>
                <a:ext cx="5003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77" name="Ink 176"/>
              <p14:cNvContentPartPr/>
              <p14:nvPr/>
            </p14:nvContentPartPr>
            <p14:xfrm>
              <a:off x="5868035" y="6661150"/>
              <a:ext cx="312420" cy="889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50"/>
            </p:blipFill>
            <p:spPr>
              <a:xfrm>
                <a:off x="5868035" y="6661150"/>
                <a:ext cx="3124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78" name="Ink 177"/>
              <p14:cNvContentPartPr/>
              <p14:nvPr/>
            </p14:nvContentPartPr>
            <p14:xfrm>
              <a:off x="4671060" y="6670040"/>
              <a:ext cx="419735" cy="889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2"/>
            </p:blipFill>
            <p:spPr>
              <a:xfrm>
                <a:off x="4671060" y="6670040"/>
                <a:ext cx="4197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79" name="Ink 178"/>
              <p14:cNvContentPartPr/>
              <p14:nvPr/>
            </p14:nvContentPartPr>
            <p14:xfrm>
              <a:off x="4760595" y="6705600"/>
              <a:ext cx="276860" cy="952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4"/>
            </p:blipFill>
            <p:spPr>
              <a:xfrm>
                <a:off x="4760595" y="6705600"/>
                <a:ext cx="276860" cy="95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Exemplo</a:t>
            </a:r>
          </a:p>
        </p:txBody>
      </p:sp>
      <p:pic>
        <p:nvPicPr>
          <p:cNvPr id="4" name="Content Placeholder 3" descr="il_ex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697990"/>
            <a:ext cx="11165840" cy="828675"/>
          </a:xfrm>
          <a:prstGeom prst="rect">
            <a:avLst/>
          </a:prstGeom>
        </p:spPr>
      </p:pic>
      <p:pic>
        <p:nvPicPr>
          <p:cNvPr id="5" name="Picture 4" descr="il_ex1_fi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105" y="2526665"/>
            <a:ext cx="3362325" cy="2333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207125" y="2098040"/>
              <a:ext cx="133985" cy="2667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6207125" y="209804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198235" y="2160905"/>
              <a:ext cx="16065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6198235" y="216090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0271125" y="2115820"/>
              <a:ext cx="1778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0271125" y="211582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1312545" y="2776855"/>
              <a:ext cx="196850" cy="2051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1312545" y="2776855"/>
                <a:ext cx="1968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1330325" y="2678430"/>
              <a:ext cx="214630" cy="17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1330325" y="2678430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1473200" y="2625090"/>
              <a:ext cx="80645" cy="11620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1473200" y="2625090"/>
                <a:ext cx="806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1518285" y="2776855"/>
              <a:ext cx="80010" cy="3124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1518285" y="2776855"/>
                <a:ext cx="8001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1696720" y="2759075"/>
              <a:ext cx="62230" cy="2413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1696720" y="2759075"/>
                <a:ext cx="6223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1643380" y="2866390"/>
              <a:ext cx="16065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1643380" y="286639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1892935" y="2732405"/>
              <a:ext cx="45085" cy="2946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1892935" y="2732405"/>
                <a:ext cx="450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2054225" y="2981960"/>
              <a:ext cx="10668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2054225" y="2981960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2018030" y="2884170"/>
              <a:ext cx="152400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2018030" y="2884170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2375535" y="2803525"/>
              <a:ext cx="232410" cy="23241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375535" y="2803525"/>
                <a:ext cx="2324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2616835" y="2866390"/>
              <a:ext cx="125095" cy="20510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2616835" y="2866390"/>
                <a:ext cx="1250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2867025" y="2794635"/>
              <a:ext cx="116205" cy="26797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2867025" y="2794635"/>
                <a:ext cx="1162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2804160" y="2910840"/>
              <a:ext cx="151765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2804160" y="2910840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3161665" y="2919730"/>
              <a:ext cx="53340" cy="1606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3161665" y="2919730"/>
                <a:ext cx="533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3206115" y="2785745"/>
              <a:ext cx="26670" cy="266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3206115" y="278574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3126105" y="2678430"/>
              <a:ext cx="169545" cy="8953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3126105" y="2678430"/>
                <a:ext cx="16954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3429635" y="3027045"/>
              <a:ext cx="196215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3429635" y="302704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3554730" y="2955290"/>
              <a:ext cx="26670" cy="1879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3554730" y="2955290"/>
                <a:ext cx="2667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3796030" y="2847975"/>
              <a:ext cx="187325" cy="23241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3796030" y="2847975"/>
                <a:ext cx="1873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3983355" y="2955290"/>
              <a:ext cx="267970" cy="12509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3983355" y="2955290"/>
                <a:ext cx="2679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/>
              <p14:cNvContentPartPr/>
              <p14:nvPr/>
            </p14:nvContentPartPr>
            <p14:xfrm>
              <a:off x="4394200" y="2812415"/>
              <a:ext cx="62230" cy="2768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4394200" y="2812415"/>
                <a:ext cx="622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/>
              <p14:cNvContentPartPr/>
              <p14:nvPr/>
            </p14:nvContentPartPr>
            <p14:xfrm>
              <a:off x="4313555" y="2928620"/>
              <a:ext cx="196850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4313555" y="2928620"/>
                <a:ext cx="196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/>
              <p14:cNvContentPartPr/>
              <p14:nvPr/>
            </p14:nvContentPartPr>
            <p14:xfrm>
              <a:off x="4581525" y="2901950"/>
              <a:ext cx="321945" cy="5448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4581525" y="2901950"/>
                <a:ext cx="32194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/>
              <p14:cNvContentPartPr/>
              <p14:nvPr/>
            </p14:nvContentPartPr>
            <p14:xfrm>
              <a:off x="4769485" y="2803525"/>
              <a:ext cx="26670" cy="88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4769485" y="280352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/>
              <p14:cNvContentPartPr/>
              <p14:nvPr/>
            </p14:nvContentPartPr>
            <p14:xfrm>
              <a:off x="4733290" y="2616200"/>
              <a:ext cx="170180" cy="10731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4733290" y="2616200"/>
                <a:ext cx="1701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/>
              <p14:cNvContentPartPr/>
              <p14:nvPr/>
            </p14:nvContentPartPr>
            <p14:xfrm>
              <a:off x="6100445" y="2893060"/>
              <a:ext cx="88900" cy="2768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6100445" y="2893060"/>
                <a:ext cx="889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/>
              <p14:cNvContentPartPr/>
              <p14:nvPr/>
            </p14:nvContentPartPr>
            <p14:xfrm>
              <a:off x="6037580" y="3018155"/>
              <a:ext cx="21463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6037580" y="301815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/>
              <p14:cNvContentPartPr/>
              <p14:nvPr/>
            </p14:nvContentPartPr>
            <p14:xfrm>
              <a:off x="5841365" y="3000375"/>
              <a:ext cx="169545" cy="25844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5841365" y="3000375"/>
                <a:ext cx="16954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/>
              <p14:cNvContentPartPr/>
              <p14:nvPr/>
            </p14:nvContentPartPr>
            <p14:xfrm>
              <a:off x="5787390" y="3152140"/>
              <a:ext cx="169545" cy="13398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5787390" y="3152140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/>
              <p14:cNvContentPartPr/>
              <p14:nvPr/>
            </p14:nvContentPartPr>
            <p14:xfrm>
              <a:off x="6350000" y="2973070"/>
              <a:ext cx="161290" cy="2501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6350000" y="2973070"/>
                <a:ext cx="1612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/>
              <p14:cNvContentPartPr/>
              <p14:nvPr/>
            </p14:nvContentPartPr>
            <p14:xfrm>
              <a:off x="6305550" y="3169920"/>
              <a:ext cx="116205" cy="8890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6305550" y="3169920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/>
              <p14:cNvContentPartPr/>
              <p14:nvPr/>
            </p14:nvContentPartPr>
            <p14:xfrm>
              <a:off x="7743825" y="2133600"/>
              <a:ext cx="901700" cy="3619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7743825" y="2133600"/>
                <a:ext cx="90170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/>
              <p14:cNvContentPartPr/>
              <p14:nvPr/>
            </p14:nvContentPartPr>
            <p14:xfrm>
              <a:off x="5510530" y="3044825"/>
              <a:ext cx="196850" cy="1606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5510530" y="3044825"/>
                <a:ext cx="1968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/>
              <p14:cNvContentPartPr/>
              <p14:nvPr/>
            </p14:nvContentPartPr>
            <p14:xfrm>
              <a:off x="6635750" y="3018155"/>
              <a:ext cx="36195" cy="2051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6635750" y="3018155"/>
                <a:ext cx="361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/>
              <p14:cNvContentPartPr/>
              <p14:nvPr/>
            </p14:nvContentPartPr>
            <p14:xfrm>
              <a:off x="6760845" y="3027045"/>
              <a:ext cx="18415" cy="20510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6760845" y="3027045"/>
                <a:ext cx="184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/>
              <p14:cNvContentPartPr/>
              <p14:nvPr/>
            </p14:nvContentPartPr>
            <p14:xfrm>
              <a:off x="6537960" y="3044825"/>
              <a:ext cx="330200" cy="88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6537960" y="3044825"/>
                <a:ext cx="3302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/>
              <p14:cNvContentPartPr/>
              <p14:nvPr/>
            </p14:nvContentPartPr>
            <p14:xfrm>
              <a:off x="10288905" y="2803525"/>
              <a:ext cx="1313180" cy="5003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10288905" y="2803525"/>
                <a:ext cx="131318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/>
              <p14:cNvContentPartPr/>
              <p14:nvPr/>
            </p14:nvContentPartPr>
            <p14:xfrm>
              <a:off x="2205990" y="3330575"/>
              <a:ext cx="2786380" cy="2051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2205990" y="3330575"/>
                <a:ext cx="278638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/>
              <p14:cNvContentPartPr/>
              <p14:nvPr/>
            </p14:nvContentPartPr>
            <p14:xfrm>
              <a:off x="11066145" y="2455545"/>
              <a:ext cx="53975" cy="37465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11066145" y="2455545"/>
                <a:ext cx="539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/>
              <p14:cNvContentPartPr/>
              <p14:nvPr/>
            </p14:nvContentPartPr>
            <p14:xfrm>
              <a:off x="11021695" y="2696210"/>
              <a:ext cx="178435" cy="1073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11021695" y="2696210"/>
                <a:ext cx="1784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/>
              <p14:cNvContentPartPr/>
              <p14:nvPr/>
            </p14:nvContentPartPr>
            <p14:xfrm>
              <a:off x="10556875" y="2625090"/>
              <a:ext cx="107315" cy="12509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10556875" y="2625090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/>
              <p14:cNvContentPartPr/>
              <p14:nvPr/>
            </p14:nvContentPartPr>
            <p14:xfrm>
              <a:off x="2304415" y="3161030"/>
              <a:ext cx="758825" cy="9779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2304415" y="3161030"/>
                <a:ext cx="75882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/>
              <p14:cNvContentPartPr/>
              <p14:nvPr/>
            </p14:nvContentPartPr>
            <p14:xfrm>
              <a:off x="2599055" y="3410585"/>
              <a:ext cx="196215" cy="1790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2599055" y="3410585"/>
                <a:ext cx="19621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/>
              <p14:cNvContentPartPr/>
              <p14:nvPr/>
            </p14:nvContentPartPr>
            <p14:xfrm>
              <a:off x="3724275" y="3196590"/>
              <a:ext cx="759460" cy="5334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3724275" y="3196590"/>
                <a:ext cx="7594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/>
              <p14:cNvContentPartPr/>
              <p14:nvPr/>
            </p14:nvContentPartPr>
            <p14:xfrm>
              <a:off x="4010025" y="3375025"/>
              <a:ext cx="276860" cy="3575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4010025" y="3375025"/>
                <a:ext cx="27686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/>
              <p14:cNvContentPartPr/>
              <p14:nvPr/>
            </p14:nvContentPartPr>
            <p14:xfrm>
              <a:off x="1303655" y="3848100"/>
              <a:ext cx="151765" cy="19685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1303655" y="3848100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/>
              <p14:cNvContentPartPr/>
              <p14:nvPr/>
            </p14:nvContentPartPr>
            <p14:xfrm>
              <a:off x="1500505" y="3705225"/>
              <a:ext cx="80010" cy="11620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1500505" y="3705225"/>
                <a:ext cx="8001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/>
              <p14:cNvContentPartPr/>
              <p14:nvPr/>
            </p14:nvContentPartPr>
            <p14:xfrm>
              <a:off x="1178560" y="3705225"/>
              <a:ext cx="285750" cy="1841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1178560" y="3705225"/>
                <a:ext cx="28575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/>
              <p14:cNvContentPartPr/>
              <p14:nvPr/>
            </p14:nvContentPartPr>
            <p14:xfrm>
              <a:off x="1357630" y="3642995"/>
              <a:ext cx="88900" cy="11620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1357630" y="3642995"/>
                <a:ext cx="889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Ink 56"/>
              <p14:cNvContentPartPr/>
              <p14:nvPr/>
            </p14:nvContentPartPr>
            <p14:xfrm>
              <a:off x="1634490" y="3990975"/>
              <a:ext cx="160655" cy="952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1634490" y="3990975"/>
                <a:ext cx="16065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Ink 57"/>
              <p14:cNvContentPartPr/>
              <p14:nvPr/>
            </p14:nvContentPartPr>
            <p14:xfrm>
              <a:off x="1678940" y="3937635"/>
              <a:ext cx="151765" cy="889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1678940" y="393763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Ink 58"/>
              <p14:cNvContentPartPr/>
              <p14:nvPr/>
            </p14:nvContentPartPr>
            <p14:xfrm>
              <a:off x="1991360" y="3964305"/>
              <a:ext cx="12509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1991360" y="396430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Ink 59"/>
              <p14:cNvContentPartPr/>
              <p14:nvPr/>
            </p14:nvContentPartPr>
            <p14:xfrm>
              <a:off x="2259330" y="3875405"/>
              <a:ext cx="169545" cy="16954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2259330" y="3875405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Ink 60"/>
              <p14:cNvContentPartPr/>
              <p14:nvPr/>
            </p14:nvContentPartPr>
            <p14:xfrm>
              <a:off x="2465070" y="3946525"/>
              <a:ext cx="321310" cy="10731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2465070" y="3946525"/>
                <a:ext cx="32131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Ink 61"/>
              <p14:cNvContentPartPr/>
              <p14:nvPr/>
            </p14:nvContentPartPr>
            <p14:xfrm>
              <a:off x="2902585" y="3803650"/>
              <a:ext cx="89535" cy="28575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2902585" y="3803650"/>
                <a:ext cx="895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Ink 62"/>
              <p14:cNvContentPartPr/>
              <p14:nvPr/>
            </p14:nvContentPartPr>
            <p14:xfrm>
              <a:off x="2804160" y="3910965"/>
              <a:ext cx="214630" cy="3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2804160" y="3910965"/>
                <a:ext cx="2146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4" name="Ink 63"/>
              <p14:cNvContentPartPr/>
              <p14:nvPr/>
            </p14:nvContentPartPr>
            <p14:xfrm>
              <a:off x="3304540" y="3955415"/>
              <a:ext cx="44450" cy="14287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3304540" y="395541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" name="Ink 64"/>
              <p14:cNvContentPartPr/>
              <p14:nvPr/>
            </p14:nvContentPartPr>
            <p14:xfrm>
              <a:off x="3384550" y="3866515"/>
              <a:ext cx="27305" cy="889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3384550" y="3866515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" name="Ink 65"/>
              <p14:cNvContentPartPr/>
              <p14:nvPr/>
            </p14:nvContentPartPr>
            <p14:xfrm>
              <a:off x="3331210" y="3750310"/>
              <a:ext cx="116205" cy="8001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3331210" y="3750310"/>
                <a:ext cx="11620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Ink 66"/>
              <p14:cNvContentPartPr/>
              <p14:nvPr/>
            </p14:nvContentPartPr>
            <p14:xfrm>
              <a:off x="3616960" y="4044950"/>
              <a:ext cx="187960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3616960" y="4044950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Ink 67"/>
              <p14:cNvContentPartPr/>
              <p14:nvPr/>
            </p14:nvContentPartPr>
            <p14:xfrm>
              <a:off x="3733165" y="3955415"/>
              <a:ext cx="35560" cy="16954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3733165" y="3955415"/>
                <a:ext cx="355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Ink 68"/>
              <p14:cNvContentPartPr/>
              <p14:nvPr/>
            </p14:nvContentPartPr>
            <p14:xfrm>
              <a:off x="3965575" y="3937635"/>
              <a:ext cx="259080" cy="22352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3965575" y="3937635"/>
                <a:ext cx="2590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0" name="Ink 69"/>
              <p14:cNvContentPartPr/>
              <p14:nvPr/>
            </p14:nvContentPartPr>
            <p14:xfrm>
              <a:off x="4242435" y="3990975"/>
              <a:ext cx="88900" cy="1701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4242435" y="3990975"/>
                <a:ext cx="8890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1" name="Ink 70"/>
              <p14:cNvContentPartPr/>
              <p14:nvPr/>
            </p14:nvContentPartPr>
            <p14:xfrm>
              <a:off x="4447540" y="3946525"/>
              <a:ext cx="71755" cy="25019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4447540" y="3946525"/>
                <a:ext cx="717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2" name="Ink 71"/>
              <p14:cNvContentPartPr/>
              <p14:nvPr/>
            </p14:nvContentPartPr>
            <p14:xfrm>
              <a:off x="4394200" y="4044950"/>
              <a:ext cx="142875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4394200" y="404495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3" name="Ink 72"/>
              <p14:cNvContentPartPr/>
              <p14:nvPr/>
            </p14:nvContentPartPr>
            <p14:xfrm>
              <a:off x="4715510" y="4036060"/>
              <a:ext cx="179070" cy="37465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4715510" y="4036060"/>
                <a:ext cx="17907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4" name="Ink 73"/>
              <p14:cNvContentPartPr/>
              <p14:nvPr/>
            </p14:nvContentPartPr>
            <p14:xfrm>
              <a:off x="4867275" y="3910965"/>
              <a:ext cx="27305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4867275" y="3910965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5" name="Ink 74"/>
              <p14:cNvContentPartPr/>
              <p14:nvPr/>
            </p14:nvContentPartPr>
            <p14:xfrm>
              <a:off x="4822825" y="3768090"/>
              <a:ext cx="89535" cy="6223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4822825" y="3768090"/>
                <a:ext cx="895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6" name="Ink 75"/>
              <p14:cNvContentPartPr/>
              <p14:nvPr/>
            </p14:nvContentPartPr>
            <p14:xfrm>
              <a:off x="5144135" y="4143375"/>
              <a:ext cx="250190" cy="177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5144135" y="4143375"/>
                <a:ext cx="2501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7" name="Ink 76"/>
              <p14:cNvContentPartPr/>
              <p14:nvPr/>
            </p14:nvContentPartPr>
            <p14:xfrm>
              <a:off x="5153660" y="4062730"/>
              <a:ext cx="258445" cy="11620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5153660" y="4062730"/>
                <a:ext cx="2584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8" name="Ink 77"/>
              <p14:cNvContentPartPr/>
              <p14:nvPr/>
            </p14:nvContentPartPr>
            <p14:xfrm>
              <a:off x="5662295" y="3893185"/>
              <a:ext cx="27305" cy="3390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5662295" y="3893185"/>
                <a:ext cx="2730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9" name="Ink 78"/>
              <p14:cNvContentPartPr/>
              <p14:nvPr/>
            </p14:nvContentPartPr>
            <p14:xfrm>
              <a:off x="5778500" y="3973195"/>
              <a:ext cx="178435" cy="14287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5778500" y="3973195"/>
                <a:ext cx="1784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0" name="Ink 79"/>
              <p14:cNvContentPartPr/>
              <p14:nvPr/>
            </p14:nvContentPartPr>
            <p14:xfrm>
              <a:off x="5975350" y="3857625"/>
              <a:ext cx="80010" cy="8001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5975350" y="3857625"/>
                <a:ext cx="800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1" name="Ink 80"/>
              <p14:cNvContentPartPr/>
              <p14:nvPr/>
            </p14:nvContentPartPr>
            <p14:xfrm>
              <a:off x="6073140" y="3821430"/>
              <a:ext cx="53975" cy="43751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6073140" y="3821430"/>
                <a:ext cx="5397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2" name="Ink 81"/>
              <p14:cNvContentPartPr/>
              <p14:nvPr/>
            </p14:nvContentPartPr>
            <p14:xfrm>
              <a:off x="5742940" y="3857625"/>
              <a:ext cx="142875" cy="2667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5742940" y="385762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3" name="Ink 82"/>
              <p14:cNvContentPartPr/>
              <p14:nvPr/>
            </p14:nvContentPartPr>
            <p14:xfrm>
              <a:off x="5832475" y="3821430"/>
              <a:ext cx="62230" cy="15176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5832475" y="3821430"/>
                <a:ext cx="622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4" name="Ink 83"/>
              <p14:cNvContentPartPr/>
              <p14:nvPr/>
            </p14:nvContentPartPr>
            <p14:xfrm>
              <a:off x="6234430" y="4107180"/>
              <a:ext cx="88900" cy="2667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6234430" y="4107180"/>
                <a:ext cx="889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5" name="Ink 84"/>
              <p14:cNvContentPartPr/>
              <p14:nvPr/>
            </p14:nvContentPartPr>
            <p14:xfrm>
              <a:off x="6224905" y="4062730"/>
              <a:ext cx="116205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6224905" y="406273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6" name="Ink 85"/>
              <p14:cNvContentPartPr/>
              <p14:nvPr/>
            </p14:nvContentPartPr>
            <p14:xfrm>
              <a:off x="6502400" y="3928745"/>
              <a:ext cx="133350" cy="21463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6502400" y="3928745"/>
                <a:ext cx="1333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7" name="Ink 86"/>
              <p14:cNvContentPartPr/>
              <p14:nvPr/>
            </p14:nvContentPartPr>
            <p14:xfrm>
              <a:off x="669290" y="4330700"/>
              <a:ext cx="286385" cy="46418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669290" y="4330700"/>
                <a:ext cx="28638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8" name="Ink 87"/>
              <p14:cNvContentPartPr/>
              <p14:nvPr/>
            </p14:nvContentPartPr>
            <p14:xfrm>
              <a:off x="1009015" y="4553585"/>
              <a:ext cx="71120" cy="19685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1009015" y="4553585"/>
                <a:ext cx="711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9" name="Ink 88"/>
              <p14:cNvContentPartPr/>
              <p14:nvPr/>
            </p14:nvContentPartPr>
            <p14:xfrm>
              <a:off x="1107440" y="4607560"/>
              <a:ext cx="142875" cy="12509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1107440" y="4607560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0" name="Ink 89"/>
              <p14:cNvContentPartPr/>
              <p14:nvPr/>
            </p14:nvContentPartPr>
            <p14:xfrm>
              <a:off x="1268095" y="4669790"/>
              <a:ext cx="71120" cy="12509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1268095" y="4669790"/>
                <a:ext cx="7112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1" name="Ink 90"/>
              <p14:cNvContentPartPr/>
              <p14:nvPr/>
            </p14:nvContentPartPr>
            <p14:xfrm>
              <a:off x="1321435" y="4580890"/>
              <a:ext cx="170180" cy="33909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1321435" y="4580890"/>
                <a:ext cx="17018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2" name="Ink 91"/>
              <p14:cNvContentPartPr/>
              <p14:nvPr/>
            </p14:nvContentPartPr>
            <p14:xfrm>
              <a:off x="1518285" y="4509135"/>
              <a:ext cx="62230" cy="31242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1518285" y="4509135"/>
                <a:ext cx="622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3" name="Ink 92"/>
              <p14:cNvContentPartPr/>
              <p14:nvPr/>
            </p14:nvContentPartPr>
            <p14:xfrm>
              <a:off x="732155" y="4572000"/>
              <a:ext cx="133985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732155" y="457200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4" name="Ink 93"/>
              <p14:cNvContentPartPr/>
              <p14:nvPr/>
            </p14:nvContentPartPr>
            <p14:xfrm>
              <a:off x="1786255" y="4732655"/>
              <a:ext cx="97790" cy="889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1786255" y="4732655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5" name="Ink 94"/>
              <p14:cNvContentPartPr/>
              <p14:nvPr/>
            </p14:nvContentPartPr>
            <p14:xfrm>
              <a:off x="1795145" y="4660900"/>
              <a:ext cx="133985" cy="177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1795145" y="466090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6" name="Ink 95"/>
              <p14:cNvContentPartPr/>
              <p14:nvPr/>
            </p14:nvContentPartPr>
            <p14:xfrm>
              <a:off x="2170430" y="4553585"/>
              <a:ext cx="205105" cy="19685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2170430" y="4553585"/>
                <a:ext cx="20510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7" name="Ink 96"/>
              <p14:cNvContentPartPr/>
              <p14:nvPr/>
            </p14:nvContentPartPr>
            <p14:xfrm>
              <a:off x="2491740" y="4660900"/>
              <a:ext cx="142875" cy="2667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2491740" y="4660900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8" name="Ink 97"/>
              <p14:cNvContentPartPr/>
              <p14:nvPr/>
            </p14:nvContentPartPr>
            <p14:xfrm>
              <a:off x="2553970" y="4580890"/>
              <a:ext cx="36195" cy="18732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2553970" y="4580890"/>
                <a:ext cx="361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99" name="Ink 98"/>
              <p14:cNvContentPartPr/>
              <p14:nvPr/>
            </p14:nvContentPartPr>
            <p14:xfrm>
              <a:off x="2786380" y="4625340"/>
              <a:ext cx="223520" cy="16065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2786380" y="4625340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0" name="Ink 99"/>
              <p14:cNvContentPartPr/>
              <p14:nvPr/>
            </p14:nvContentPartPr>
            <p14:xfrm>
              <a:off x="2964815" y="4438015"/>
              <a:ext cx="80645" cy="15176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2964815" y="4438015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1" name="Ink 100"/>
              <p14:cNvContentPartPr/>
              <p14:nvPr/>
            </p14:nvContentPartPr>
            <p14:xfrm>
              <a:off x="3072130" y="4607560"/>
              <a:ext cx="312420" cy="43751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3072130" y="4607560"/>
                <a:ext cx="31242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2" name="Ink 101"/>
              <p14:cNvContentPartPr/>
              <p14:nvPr/>
            </p14:nvContentPartPr>
            <p14:xfrm>
              <a:off x="2929255" y="4438015"/>
              <a:ext cx="116205" cy="18732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2929255" y="4438015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3" name="Ink 102"/>
              <p14:cNvContentPartPr/>
              <p14:nvPr/>
            </p14:nvContentPartPr>
            <p14:xfrm>
              <a:off x="3581400" y="4812665"/>
              <a:ext cx="151765" cy="889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3581400" y="481266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4" name="Ink 103"/>
              <p14:cNvContentPartPr/>
              <p14:nvPr/>
            </p14:nvContentPartPr>
            <p14:xfrm>
              <a:off x="3625850" y="4750435"/>
              <a:ext cx="133985" cy="2667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3625850" y="475043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5" name="Ink 104"/>
              <p14:cNvContentPartPr/>
              <p14:nvPr/>
            </p14:nvContentPartPr>
            <p14:xfrm>
              <a:off x="3911600" y="4660900"/>
              <a:ext cx="152400" cy="2146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3911600" y="4660900"/>
                <a:ext cx="15240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6" name="Ink 105"/>
              <p14:cNvContentPartPr/>
              <p14:nvPr/>
            </p14:nvContentPartPr>
            <p14:xfrm>
              <a:off x="4179570" y="4821555"/>
              <a:ext cx="179070" cy="1778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4179570" y="482155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7" name="Ink 106"/>
              <p14:cNvContentPartPr/>
              <p14:nvPr/>
            </p14:nvContentPartPr>
            <p14:xfrm>
              <a:off x="4295775" y="4741545"/>
              <a:ext cx="8890" cy="16065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4295775" y="4741545"/>
                <a:ext cx="88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8" name="Ink 107"/>
              <p14:cNvContentPartPr/>
              <p14:nvPr/>
            </p14:nvContentPartPr>
            <p14:xfrm>
              <a:off x="4662170" y="4616450"/>
              <a:ext cx="116205" cy="53594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4662170" y="4616450"/>
                <a:ext cx="11620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09" name="Ink 108"/>
              <p14:cNvContentPartPr/>
              <p14:nvPr/>
            </p14:nvContentPartPr>
            <p14:xfrm>
              <a:off x="4858385" y="4777105"/>
              <a:ext cx="142875" cy="18732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4858385" y="4777105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0" name="Ink 109"/>
              <p14:cNvContentPartPr/>
              <p14:nvPr/>
            </p14:nvContentPartPr>
            <p14:xfrm>
              <a:off x="5046345" y="4839335"/>
              <a:ext cx="97790" cy="14287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5046345" y="4839335"/>
                <a:ext cx="977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1" name="Ink 110"/>
              <p14:cNvContentPartPr/>
              <p14:nvPr/>
            </p14:nvContentPartPr>
            <p14:xfrm>
              <a:off x="5251450" y="4723765"/>
              <a:ext cx="53975" cy="22288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5251450" y="4723765"/>
                <a:ext cx="539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2" name="Ink 111"/>
              <p14:cNvContentPartPr/>
              <p14:nvPr/>
            </p14:nvContentPartPr>
            <p14:xfrm>
              <a:off x="5162550" y="4812665"/>
              <a:ext cx="160655" cy="889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5162550" y="481266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3" name="Ink 112"/>
              <p14:cNvContentPartPr/>
              <p14:nvPr/>
            </p14:nvContentPartPr>
            <p14:xfrm>
              <a:off x="5439410" y="4625340"/>
              <a:ext cx="80010" cy="46418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5439410" y="4625340"/>
                <a:ext cx="8001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4" name="Ink 113"/>
              <p14:cNvContentPartPr/>
              <p14:nvPr/>
            </p14:nvContentPartPr>
            <p14:xfrm>
              <a:off x="5591175" y="4562475"/>
              <a:ext cx="125095" cy="14287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5591175" y="456247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5" name="Ink 114"/>
              <p14:cNvContentPartPr/>
              <p14:nvPr/>
            </p14:nvContentPartPr>
            <p14:xfrm>
              <a:off x="5778500" y="4616450"/>
              <a:ext cx="116205" cy="55372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5778500" y="4616450"/>
                <a:ext cx="11620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6" name="Ink 115"/>
              <p14:cNvContentPartPr/>
              <p14:nvPr/>
            </p14:nvContentPartPr>
            <p14:xfrm>
              <a:off x="5930265" y="4768215"/>
              <a:ext cx="151765" cy="20510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5930265" y="4768215"/>
                <a:ext cx="1517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17" name="Ink 116"/>
              <p14:cNvContentPartPr/>
              <p14:nvPr/>
            </p14:nvContentPartPr>
            <p14:xfrm>
              <a:off x="6118225" y="4830445"/>
              <a:ext cx="303530" cy="11620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6118225" y="4830445"/>
                <a:ext cx="3035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18" name="Ink 117"/>
              <p14:cNvContentPartPr/>
              <p14:nvPr/>
            </p14:nvContentPartPr>
            <p14:xfrm>
              <a:off x="6546850" y="4705350"/>
              <a:ext cx="53340" cy="2501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6546850" y="4705350"/>
                <a:ext cx="5334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19" name="Ink 118"/>
              <p14:cNvContentPartPr/>
              <p14:nvPr/>
            </p14:nvContentPartPr>
            <p14:xfrm>
              <a:off x="6492875" y="4821555"/>
              <a:ext cx="152400" cy="889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6492875" y="4821555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0" name="Ink 119"/>
              <p14:cNvContentPartPr/>
              <p14:nvPr/>
            </p14:nvContentPartPr>
            <p14:xfrm>
              <a:off x="6716395" y="4616450"/>
              <a:ext cx="107315" cy="52705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6716395" y="4616450"/>
                <a:ext cx="10731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1" name="Ink 120"/>
              <p14:cNvContentPartPr/>
              <p14:nvPr/>
            </p14:nvContentPartPr>
            <p14:xfrm>
              <a:off x="7002145" y="4848225"/>
              <a:ext cx="116205" cy="952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7002145" y="4848225"/>
                <a:ext cx="1162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2" name="Ink 121"/>
              <p14:cNvContentPartPr/>
              <p14:nvPr/>
            </p14:nvContentPartPr>
            <p14:xfrm>
              <a:off x="7011035" y="4777105"/>
              <a:ext cx="160655" cy="1778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7011035" y="477710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3" name="Ink 122"/>
              <p14:cNvContentPartPr/>
              <p14:nvPr/>
            </p14:nvContentPartPr>
            <p14:xfrm>
              <a:off x="7359650" y="4652010"/>
              <a:ext cx="116205" cy="16954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7359650" y="465201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4" name="Ink 123"/>
              <p14:cNvContentPartPr/>
              <p14:nvPr/>
            </p14:nvContentPartPr>
            <p14:xfrm>
              <a:off x="7573645" y="4777105"/>
              <a:ext cx="142875" cy="1778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7573645" y="477710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5" name="Ink 124"/>
              <p14:cNvContentPartPr/>
              <p14:nvPr/>
            </p14:nvContentPartPr>
            <p14:xfrm>
              <a:off x="7618730" y="4714875"/>
              <a:ext cx="53340" cy="15176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7618730" y="4714875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6" name="Ink 125"/>
              <p14:cNvContentPartPr/>
              <p14:nvPr/>
            </p14:nvContentPartPr>
            <p14:xfrm>
              <a:off x="7823835" y="4652010"/>
              <a:ext cx="170180" cy="21463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7823835" y="4652010"/>
                <a:ext cx="1701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27" name="Ink 126"/>
              <p14:cNvContentPartPr/>
              <p14:nvPr/>
            </p14:nvContentPartPr>
            <p14:xfrm>
              <a:off x="8002905" y="4777105"/>
              <a:ext cx="258445" cy="11620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8002905" y="4777105"/>
                <a:ext cx="2584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28" name="Ink 127"/>
              <p14:cNvContentPartPr/>
              <p14:nvPr/>
            </p14:nvContentPartPr>
            <p14:xfrm>
              <a:off x="8333105" y="4643120"/>
              <a:ext cx="53340" cy="25908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8333105" y="4643120"/>
                <a:ext cx="533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29" name="Ink 128"/>
              <p14:cNvContentPartPr/>
              <p14:nvPr/>
            </p14:nvContentPartPr>
            <p14:xfrm>
              <a:off x="8199120" y="4759325"/>
              <a:ext cx="250190" cy="36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8199120" y="4759325"/>
                <a:ext cx="25019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0" name="Ink 129"/>
              <p14:cNvContentPartPr/>
              <p14:nvPr/>
            </p14:nvContentPartPr>
            <p14:xfrm>
              <a:off x="8574405" y="4714875"/>
              <a:ext cx="222885" cy="24066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8574405" y="4714875"/>
                <a:ext cx="22288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31" name="Ink 130"/>
              <p14:cNvContentPartPr/>
              <p14:nvPr/>
            </p14:nvContentPartPr>
            <p14:xfrm>
              <a:off x="8833485" y="4821555"/>
              <a:ext cx="97790" cy="16065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8833485" y="4821555"/>
                <a:ext cx="977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32" name="Ink 131"/>
              <p14:cNvContentPartPr/>
              <p14:nvPr/>
            </p14:nvContentPartPr>
            <p14:xfrm>
              <a:off x="8949690" y="4652010"/>
              <a:ext cx="106680" cy="13398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8949690" y="4652010"/>
                <a:ext cx="1066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33" name="Ink 132"/>
              <p14:cNvContentPartPr/>
              <p14:nvPr/>
            </p14:nvContentPartPr>
            <p14:xfrm>
              <a:off x="9145905" y="4741545"/>
              <a:ext cx="107315" cy="29464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9145905" y="4741545"/>
                <a:ext cx="1073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4" name="Ink 133"/>
              <p14:cNvContentPartPr/>
              <p14:nvPr/>
            </p14:nvContentPartPr>
            <p14:xfrm>
              <a:off x="9047480" y="4848225"/>
              <a:ext cx="223520" cy="1841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9047480" y="4848225"/>
                <a:ext cx="22352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35" name="Ink 134"/>
              <p14:cNvContentPartPr/>
              <p14:nvPr/>
            </p14:nvContentPartPr>
            <p14:xfrm>
              <a:off x="1455420" y="5250180"/>
              <a:ext cx="303530" cy="83058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1455420" y="5250180"/>
                <a:ext cx="303530" cy="830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36" name="Ink 135"/>
              <p14:cNvContentPartPr/>
              <p14:nvPr/>
            </p14:nvContentPartPr>
            <p14:xfrm>
              <a:off x="1812925" y="5544820"/>
              <a:ext cx="116205" cy="33972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1812925" y="5544820"/>
                <a:ext cx="11620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37" name="Ink 136"/>
              <p14:cNvContentPartPr/>
              <p14:nvPr/>
            </p14:nvContentPartPr>
            <p14:xfrm>
              <a:off x="1991360" y="5643245"/>
              <a:ext cx="151765" cy="15176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1991360" y="564324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38" name="Ink 137"/>
              <p14:cNvContentPartPr/>
              <p14:nvPr/>
            </p14:nvContentPartPr>
            <p14:xfrm>
              <a:off x="2366645" y="5678805"/>
              <a:ext cx="17780" cy="36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2366645" y="56788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39" name="Ink 138"/>
              <p14:cNvContentPartPr/>
              <p14:nvPr/>
            </p14:nvContentPartPr>
            <p14:xfrm>
              <a:off x="2170430" y="5732780"/>
              <a:ext cx="142875" cy="889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2170430" y="573278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0" name="Ink 139"/>
              <p14:cNvContentPartPr/>
              <p14:nvPr/>
            </p14:nvContentPartPr>
            <p14:xfrm>
              <a:off x="2250440" y="5669915"/>
              <a:ext cx="35560" cy="13398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2250440" y="5669915"/>
                <a:ext cx="355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1" name="Ink 140"/>
              <p14:cNvContentPartPr/>
              <p14:nvPr/>
            </p14:nvContentPartPr>
            <p14:xfrm>
              <a:off x="2428875" y="5643245"/>
              <a:ext cx="89535" cy="17843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2428875" y="5643245"/>
                <a:ext cx="895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2" name="Ink 141"/>
              <p14:cNvContentPartPr/>
              <p14:nvPr/>
            </p14:nvContentPartPr>
            <p14:xfrm>
              <a:off x="2599055" y="5687695"/>
              <a:ext cx="294640" cy="9842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2599055" y="5687695"/>
                <a:ext cx="2946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43" name="Ink 142"/>
              <p14:cNvContentPartPr/>
              <p14:nvPr/>
            </p14:nvContentPartPr>
            <p14:xfrm>
              <a:off x="3018790" y="5581015"/>
              <a:ext cx="44450" cy="21399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3018790" y="5581015"/>
                <a:ext cx="444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44" name="Ink 143"/>
              <p14:cNvContentPartPr/>
              <p14:nvPr/>
            </p14:nvContentPartPr>
            <p14:xfrm>
              <a:off x="2893695" y="5661025"/>
              <a:ext cx="223520" cy="889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2893695" y="566102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45" name="Ink 144"/>
              <p14:cNvContentPartPr/>
              <p14:nvPr/>
            </p14:nvContentPartPr>
            <p14:xfrm>
              <a:off x="3331210" y="5625465"/>
              <a:ext cx="232410" cy="20510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3331210" y="5625465"/>
                <a:ext cx="23241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46" name="Ink 145"/>
              <p14:cNvContentPartPr/>
              <p14:nvPr/>
            </p14:nvContentPartPr>
            <p14:xfrm>
              <a:off x="3634740" y="5696585"/>
              <a:ext cx="116205" cy="17018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3634740" y="5696585"/>
                <a:ext cx="11620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47" name="Ink 146"/>
              <p14:cNvContentPartPr/>
              <p14:nvPr/>
            </p14:nvContentPartPr>
            <p14:xfrm>
              <a:off x="3867150" y="5535930"/>
              <a:ext cx="80645" cy="14287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3867150" y="553593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48" name="Ink 147"/>
              <p14:cNvContentPartPr/>
              <p14:nvPr/>
            </p14:nvContentPartPr>
            <p14:xfrm>
              <a:off x="4018915" y="5661025"/>
              <a:ext cx="45085" cy="21463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4018915" y="5661025"/>
                <a:ext cx="450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49" name="Ink 148"/>
              <p14:cNvContentPartPr/>
              <p14:nvPr/>
            </p14:nvContentPartPr>
            <p14:xfrm>
              <a:off x="3947795" y="5741670"/>
              <a:ext cx="169545" cy="36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3947795" y="5741670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50" name="Ink 149"/>
              <p14:cNvContentPartPr/>
              <p14:nvPr/>
            </p14:nvContentPartPr>
            <p14:xfrm>
              <a:off x="4108450" y="5562600"/>
              <a:ext cx="178435" cy="43815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4108450" y="5562600"/>
                <a:ext cx="17843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51" name="Ink 150"/>
              <p14:cNvContentPartPr/>
              <p14:nvPr/>
            </p14:nvContentPartPr>
            <p14:xfrm>
              <a:off x="4465320" y="5678805"/>
              <a:ext cx="98425" cy="16065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4465320" y="5678805"/>
                <a:ext cx="984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52" name="Ink 151"/>
              <p14:cNvContentPartPr/>
              <p14:nvPr/>
            </p14:nvContentPartPr>
            <p14:xfrm>
              <a:off x="4385310" y="5678805"/>
              <a:ext cx="151765" cy="17907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4385310" y="5678805"/>
                <a:ext cx="15176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53" name="Ink 152"/>
              <p14:cNvContentPartPr/>
              <p14:nvPr/>
            </p14:nvContentPartPr>
            <p14:xfrm>
              <a:off x="4840605" y="5527040"/>
              <a:ext cx="223520" cy="37528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4840605" y="5527040"/>
                <a:ext cx="22352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54" name="Ink 153"/>
              <p14:cNvContentPartPr/>
              <p14:nvPr/>
            </p14:nvContentPartPr>
            <p14:xfrm>
              <a:off x="5117465" y="5652135"/>
              <a:ext cx="80645" cy="22352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5117465" y="5652135"/>
                <a:ext cx="806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55" name="Ink 154"/>
              <p14:cNvContentPartPr/>
              <p14:nvPr/>
            </p14:nvContentPartPr>
            <p14:xfrm>
              <a:off x="4992370" y="5759450"/>
              <a:ext cx="241300" cy="889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4992370" y="5759450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56" name="Ink 155"/>
              <p14:cNvContentPartPr/>
              <p14:nvPr/>
            </p14:nvContentPartPr>
            <p14:xfrm>
              <a:off x="1580515" y="6116320"/>
              <a:ext cx="125095" cy="13398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1580515" y="611632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57" name="Ink 156"/>
              <p14:cNvContentPartPr/>
              <p14:nvPr/>
            </p14:nvContentPartPr>
            <p14:xfrm>
              <a:off x="1848485" y="5045075"/>
              <a:ext cx="125095" cy="16065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1848485" y="504507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58" name="Ink 157"/>
              <p14:cNvContentPartPr/>
              <p14:nvPr/>
            </p14:nvContentPartPr>
            <p14:xfrm>
              <a:off x="2054225" y="5045075"/>
              <a:ext cx="44450" cy="18732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2054225" y="5045075"/>
                <a:ext cx="444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59" name="Ink 158"/>
              <p14:cNvContentPartPr/>
              <p14:nvPr/>
            </p14:nvContentPartPr>
            <p14:xfrm>
              <a:off x="2098675" y="5045075"/>
              <a:ext cx="17780" cy="14287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3"/>
            </p:blipFill>
            <p:spPr>
              <a:xfrm>
                <a:off x="2098675" y="5045075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60" name="Ink 159"/>
              <p14:cNvContentPartPr/>
              <p14:nvPr/>
            </p14:nvContentPartPr>
            <p14:xfrm>
              <a:off x="2018030" y="5027295"/>
              <a:ext cx="142875" cy="2667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5"/>
            </p:blipFill>
            <p:spPr>
              <a:xfrm>
                <a:off x="2018030" y="5027295"/>
                <a:ext cx="142875" cy="26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l_ex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584325"/>
            <a:ext cx="11139170" cy="812800"/>
          </a:xfrm>
          <a:prstGeom prst="rect">
            <a:avLst/>
          </a:prstGeom>
        </p:spPr>
      </p:pic>
      <p:pic>
        <p:nvPicPr>
          <p:cNvPr id="5" name="Picture 4" descr="il_ex2_fi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15" y="2331085"/>
            <a:ext cx="2524125" cy="2609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402965" y="1919605"/>
              <a:ext cx="455295" cy="711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3402965" y="1919605"/>
                <a:ext cx="45529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643630" y="2026920"/>
              <a:ext cx="142875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3643630" y="202692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5073015" y="1937385"/>
              <a:ext cx="142875" cy="88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5073015" y="193738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5099685" y="1964055"/>
              <a:ext cx="116205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5099685" y="196405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1285875" y="2580640"/>
              <a:ext cx="196215" cy="59817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1285875" y="2580640"/>
                <a:ext cx="19621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1527175" y="3080385"/>
              <a:ext cx="133985" cy="13398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1527175" y="308038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1955800" y="2928620"/>
              <a:ext cx="133985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1955800" y="292862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1982470" y="2875280"/>
              <a:ext cx="107315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1982470" y="2875280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2241550" y="2607310"/>
              <a:ext cx="232410" cy="64262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2241550" y="2607310"/>
                <a:ext cx="23241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2428875" y="3161030"/>
              <a:ext cx="161290" cy="15176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2428875" y="3161030"/>
                <a:ext cx="1612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2625725" y="3267710"/>
              <a:ext cx="35560" cy="1612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2625725" y="3267710"/>
                <a:ext cx="3556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2839720" y="2973070"/>
              <a:ext cx="187960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2839720" y="2973070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2929255" y="2919730"/>
              <a:ext cx="44450" cy="12509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929255" y="2919730"/>
                <a:ext cx="444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3107690" y="2642870"/>
              <a:ext cx="241300" cy="67881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3107690" y="2642870"/>
                <a:ext cx="241300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3411855" y="3187700"/>
              <a:ext cx="160655" cy="16065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3411855" y="3187700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3625850" y="3357245"/>
              <a:ext cx="89535" cy="12509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3625850" y="3357245"/>
                <a:ext cx="895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9601200" y="1937385"/>
              <a:ext cx="741680" cy="355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9601200" y="1937385"/>
                <a:ext cx="7416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10905490" y="1892935"/>
              <a:ext cx="419735" cy="177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10905490" y="1892935"/>
                <a:ext cx="4197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821690" y="2294890"/>
              <a:ext cx="455295" cy="266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821690" y="2294890"/>
                <a:ext cx="4552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857250" y="642620"/>
              <a:ext cx="29464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857250" y="642620"/>
                <a:ext cx="2946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982345" y="580390"/>
              <a:ext cx="160655" cy="21399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982345" y="580390"/>
                <a:ext cx="1606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973455" y="526415"/>
              <a:ext cx="151765" cy="2590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973455" y="526415"/>
                <a:ext cx="15176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892810" y="633730"/>
              <a:ext cx="259080" cy="8064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892810" y="633730"/>
                <a:ext cx="25908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/>
              <p14:cNvContentPartPr/>
              <p14:nvPr/>
            </p14:nvContentPartPr>
            <p14:xfrm>
              <a:off x="1402080" y="222885"/>
              <a:ext cx="160655" cy="1784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1402080" y="222885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/>
              <p14:cNvContentPartPr/>
              <p14:nvPr/>
            </p14:nvContentPartPr>
            <p14:xfrm>
              <a:off x="1634490" y="213995"/>
              <a:ext cx="17780" cy="23241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1634490" y="213995"/>
                <a:ext cx="1778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/>
              <p14:cNvContentPartPr/>
              <p14:nvPr/>
            </p14:nvContentPartPr>
            <p14:xfrm>
              <a:off x="1580515" y="213995"/>
              <a:ext cx="196850" cy="19621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1580515" y="213995"/>
                <a:ext cx="1968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/>
              <p14:cNvContentPartPr/>
              <p14:nvPr/>
            </p14:nvContentPartPr>
            <p14:xfrm>
              <a:off x="2160905" y="526415"/>
              <a:ext cx="304165" cy="4375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2160905" y="526415"/>
                <a:ext cx="30416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/>
              <p14:cNvContentPartPr/>
              <p14:nvPr/>
            </p14:nvContentPartPr>
            <p14:xfrm>
              <a:off x="2482850" y="741045"/>
              <a:ext cx="98425" cy="1778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2482850" y="74104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/>
              <p14:cNvContentPartPr/>
              <p14:nvPr/>
            </p14:nvContentPartPr>
            <p14:xfrm>
              <a:off x="2482850" y="651510"/>
              <a:ext cx="107315" cy="2667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2482850" y="651510"/>
                <a:ext cx="1073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/>
              <p14:cNvContentPartPr/>
              <p14:nvPr/>
            </p14:nvContentPartPr>
            <p14:xfrm>
              <a:off x="2705735" y="392430"/>
              <a:ext cx="187960" cy="48260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2705735" y="392430"/>
                <a:ext cx="18796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/>
              <p14:cNvContentPartPr/>
              <p14:nvPr/>
            </p14:nvContentPartPr>
            <p14:xfrm>
              <a:off x="2724150" y="669290"/>
              <a:ext cx="20510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2724150" y="669290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/>
              <p14:cNvContentPartPr/>
              <p14:nvPr/>
            </p14:nvContentPartPr>
            <p14:xfrm>
              <a:off x="2955925" y="624840"/>
              <a:ext cx="116205" cy="20510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2955925" y="624840"/>
                <a:ext cx="11620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/>
              <p14:cNvContentPartPr/>
              <p14:nvPr/>
            </p14:nvContentPartPr>
            <p14:xfrm>
              <a:off x="3098800" y="704850"/>
              <a:ext cx="187960" cy="12509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3098800" y="704850"/>
                <a:ext cx="1879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/>
              <p14:cNvContentPartPr/>
              <p14:nvPr/>
            </p14:nvContentPartPr>
            <p14:xfrm>
              <a:off x="3295650" y="598170"/>
              <a:ext cx="71120" cy="2679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3295650" y="598170"/>
                <a:ext cx="7112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/>
              <p14:cNvContentPartPr/>
              <p14:nvPr/>
            </p14:nvContentPartPr>
            <p14:xfrm>
              <a:off x="2160905" y="1178560"/>
              <a:ext cx="259080" cy="31242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2160905" y="1178560"/>
                <a:ext cx="2590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/>
              <p14:cNvContentPartPr/>
              <p14:nvPr/>
            </p14:nvContentPartPr>
            <p14:xfrm>
              <a:off x="2500630" y="1303655"/>
              <a:ext cx="89535" cy="88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2500630" y="130365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/>
              <p14:cNvContentPartPr/>
              <p14:nvPr/>
            </p14:nvContentPartPr>
            <p14:xfrm>
              <a:off x="2536190" y="1249680"/>
              <a:ext cx="71755" cy="3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2536190" y="1249680"/>
                <a:ext cx="717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/>
              <p14:cNvContentPartPr/>
              <p14:nvPr/>
            </p14:nvContentPartPr>
            <p14:xfrm>
              <a:off x="2715260" y="1258570"/>
              <a:ext cx="249555" cy="12509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2715260" y="1258570"/>
                <a:ext cx="2495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/>
              <p14:cNvContentPartPr/>
              <p14:nvPr/>
            </p14:nvContentPartPr>
            <p14:xfrm>
              <a:off x="2955925" y="1089025"/>
              <a:ext cx="125095" cy="11620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2955925" y="108902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/>
              <p14:cNvContentPartPr/>
              <p14:nvPr/>
            </p14:nvContentPartPr>
            <p14:xfrm>
              <a:off x="3554730" y="749935"/>
              <a:ext cx="312420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3554730" y="749935"/>
                <a:ext cx="3124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/>
              <p14:cNvContentPartPr/>
              <p14:nvPr/>
            </p14:nvContentPartPr>
            <p14:xfrm>
              <a:off x="3572510" y="660400"/>
              <a:ext cx="339090" cy="355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3572510" y="660400"/>
                <a:ext cx="3390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/>
              <p14:cNvContentPartPr/>
              <p14:nvPr/>
            </p14:nvContentPartPr>
            <p14:xfrm>
              <a:off x="3822700" y="607060"/>
              <a:ext cx="151765" cy="26797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3822700" y="607060"/>
                <a:ext cx="1517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/>
              <p14:cNvContentPartPr/>
              <p14:nvPr/>
            </p14:nvContentPartPr>
            <p14:xfrm>
              <a:off x="4179570" y="580390"/>
              <a:ext cx="187960" cy="23177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4179570" y="580390"/>
                <a:ext cx="18796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/>
              <p14:cNvContentPartPr/>
              <p14:nvPr/>
            </p14:nvContentPartPr>
            <p14:xfrm>
              <a:off x="4420870" y="615950"/>
              <a:ext cx="107315" cy="33020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4420870" y="615950"/>
                <a:ext cx="10731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/>
              <p14:cNvContentPartPr/>
              <p14:nvPr/>
            </p14:nvContentPartPr>
            <p14:xfrm>
              <a:off x="4554855" y="695960"/>
              <a:ext cx="160655" cy="16129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4554855" y="695960"/>
                <a:ext cx="16065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/>
              <p14:cNvContentPartPr/>
              <p14:nvPr/>
            </p14:nvContentPartPr>
            <p14:xfrm>
              <a:off x="4822825" y="553085"/>
              <a:ext cx="62865" cy="35750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4822825" y="553085"/>
                <a:ext cx="6286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/>
              <p14:cNvContentPartPr/>
              <p14:nvPr/>
            </p14:nvContentPartPr>
            <p14:xfrm>
              <a:off x="5046345" y="732155"/>
              <a:ext cx="196215" cy="177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5046345" y="73215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/>
              <p14:cNvContentPartPr/>
              <p14:nvPr/>
            </p14:nvContentPartPr>
            <p14:xfrm>
              <a:off x="5073015" y="687070"/>
              <a:ext cx="214630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5073015" y="68707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/>
              <p14:cNvContentPartPr/>
              <p14:nvPr/>
            </p14:nvContentPartPr>
            <p14:xfrm>
              <a:off x="5439410" y="624840"/>
              <a:ext cx="213995" cy="20510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5439410" y="624840"/>
                <a:ext cx="2139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/>
              <p14:cNvContentPartPr/>
              <p14:nvPr/>
            </p14:nvContentPartPr>
            <p14:xfrm>
              <a:off x="5822950" y="660400"/>
              <a:ext cx="62865" cy="18732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5822950" y="660400"/>
                <a:ext cx="628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/>
              <p14:cNvContentPartPr/>
              <p14:nvPr/>
            </p14:nvContentPartPr>
            <p14:xfrm>
              <a:off x="5903595" y="561975"/>
              <a:ext cx="17780" cy="952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5903595" y="561975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/>
              <p14:cNvContentPartPr/>
              <p14:nvPr/>
            </p14:nvContentPartPr>
            <p14:xfrm>
              <a:off x="5876925" y="383540"/>
              <a:ext cx="116205" cy="8953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5876925" y="383540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Ink 56"/>
              <p14:cNvContentPartPr/>
              <p14:nvPr/>
            </p14:nvContentPartPr>
            <p14:xfrm>
              <a:off x="6127115" y="741045"/>
              <a:ext cx="205105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6127115" y="741045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Ink 57"/>
              <p14:cNvContentPartPr/>
              <p14:nvPr/>
            </p14:nvContentPartPr>
            <p14:xfrm>
              <a:off x="6261100" y="669290"/>
              <a:ext cx="53340" cy="1784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6261100" y="669290"/>
                <a:ext cx="533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Ink 58"/>
              <p14:cNvContentPartPr/>
              <p14:nvPr/>
            </p14:nvContentPartPr>
            <p14:xfrm>
              <a:off x="6502400" y="437515"/>
              <a:ext cx="222885" cy="50863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6502400" y="437515"/>
                <a:ext cx="22288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Ink 59"/>
              <p14:cNvContentPartPr/>
              <p14:nvPr/>
            </p14:nvContentPartPr>
            <p14:xfrm>
              <a:off x="6529070" y="741045"/>
              <a:ext cx="187325" cy="889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6529070" y="741045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Ink 60"/>
              <p14:cNvContentPartPr/>
              <p14:nvPr/>
            </p14:nvContentPartPr>
            <p14:xfrm>
              <a:off x="6725285" y="704850"/>
              <a:ext cx="125095" cy="20574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6725285" y="704850"/>
                <a:ext cx="12509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Ink 61"/>
              <p14:cNvContentPartPr/>
              <p14:nvPr/>
            </p14:nvContentPartPr>
            <p14:xfrm>
              <a:off x="6868160" y="741045"/>
              <a:ext cx="116205" cy="15176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6868160" y="741045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Ink 62"/>
              <p14:cNvContentPartPr/>
              <p14:nvPr/>
            </p14:nvContentPartPr>
            <p14:xfrm>
              <a:off x="6966585" y="687070"/>
              <a:ext cx="116205" cy="25019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6966585" y="687070"/>
                <a:ext cx="11620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4" name="Ink 63"/>
              <p14:cNvContentPartPr/>
              <p14:nvPr/>
            </p14:nvContentPartPr>
            <p14:xfrm>
              <a:off x="6734175" y="749935"/>
              <a:ext cx="116205" cy="22288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6734175" y="749935"/>
                <a:ext cx="11620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" name="Ink 64"/>
              <p14:cNvContentPartPr/>
              <p14:nvPr/>
            </p14:nvContentPartPr>
            <p14:xfrm>
              <a:off x="7065010" y="741045"/>
              <a:ext cx="187325" cy="41973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7065010" y="741045"/>
                <a:ext cx="18732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" name="Ink 65"/>
              <p14:cNvContentPartPr/>
              <p14:nvPr/>
            </p14:nvContentPartPr>
            <p14:xfrm>
              <a:off x="7279005" y="589280"/>
              <a:ext cx="36195" cy="2667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7279005" y="589280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Ink 66"/>
              <p14:cNvContentPartPr/>
              <p14:nvPr/>
            </p14:nvContentPartPr>
            <p14:xfrm>
              <a:off x="7225665" y="455295"/>
              <a:ext cx="125095" cy="8001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7225665" y="455295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Ink 67"/>
              <p14:cNvContentPartPr/>
              <p14:nvPr/>
            </p14:nvContentPartPr>
            <p14:xfrm>
              <a:off x="3500755" y="1330325"/>
              <a:ext cx="267970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3500755" y="1330325"/>
                <a:ext cx="2679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Ink 68"/>
              <p14:cNvContentPartPr/>
              <p14:nvPr/>
            </p14:nvContentPartPr>
            <p14:xfrm>
              <a:off x="3608070" y="1267460"/>
              <a:ext cx="187960" cy="1841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3608070" y="1267460"/>
                <a:ext cx="18796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0" name="Ink 69"/>
              <p14:cNvContentPartPr/>
              <p14:nvPr/>
            </p14:nvContentPartPr>
            <p14:xfrm>
              <a:off x="3750945" y="1205230"/>
              <a:ext cx="116205" cy="17843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3750945" y="1205230"/>
                <a:ext cx="1162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1" name="Ink 70"/>
              <p14:cNvContentPartPr/>
              <p14:nvPr/>
            </p14:nvContentPartPr>
            <p14:xfrm>
              <a:off x="4144010" y="1196340"/>
              <a:ext cx="178435" cy="17843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4144010" y="1196340"/>
                <a:ext cx="1784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2" name="Ink 71"/>
              <p14:cNvContentPartPr/>
              <p14:nvPr/>
            </p14:nvContentPartPr>
            <p14:xfrm>
              <a:off x="4126230" y="1062355"/>
              <a:ext cx="250190" cy="3556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4126230" y="1062355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3" name="Ink 72"/>
              <p14:cNvContentPartPr/>
              <p14:nvPr/>
            </p14:nvContentPartPr>
            <p14:xfrm>
              <a:off x="4304665" y="990600"/>
              <a:ext cx="98425" cy="9842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4304665" y="990600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4" name="Ink 73"/>
              <p14:cNvContentPartPr/>
              <p14:nvPr/>
            </p14:nvContentPartPr>
            <p14:xfrm>
              <a:off x="4170680" y="365760"/>
              <a:ext cx="232410" cy="9842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4170680" y="365760"/>
                <a:ext cx="2324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5" name="Ink 74"/>
              <p14:cNvContentPartPr/>
              <p14:nvPr/>
            </p14:nvContentPartPr>
            <p14:xfrm>
              <a:off x="4474845" y="1160780"/>
              <a:ext cx="97790" cy="33909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4474845" y="1160780"/>
                <a:ext cx="9779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6" name="Ink 75"/>
              <p14:cNvContentPartPr/>
              <p14:nvPr/>
            </p14:nvContentPartPr>
            <p14:xfrm>
              <a:off x="4608830" y="1294765"/>
              <a:ext cx="160655" cy="17843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4608830" y="1294765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7" name="Ink 76"/>
              <p14:cNvContentPartPr/>
              <p14:nvPr/>
            </p14:nvContentPartPr>
            <p14:xfrm>
              <a:off x="4796155" y="1187450"/>
              <a:ext cx="80645" cy="33909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4796155" y="1187450"/>
                <a:ext cx="806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8" name="Ink 77"/>
              <p14:cNvContentPartPr/>
              <p14:nvPr/>
            </p14:nvContentPartPr>
            <p14:xfrm>
              <a:off x="5037455" y="1374775"/>
              <a:ext cx="88900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5037455" y="137477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9" name="Ink 78"/>
              <p14:cNvContentPartPr/>
              <p14:nvPr/>
            </p14:nvContentPartPr>
            <p14:xfrm>
              <a:off x="5046345" y="1303655"/>
              <a:ext cx="125095" cy="889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5046345" y="130365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0" name="Ink 79"/>
              <p14:cNvContentPartPr/>
              <p14:nvPr/>
            </p14:nvContentPartPr>
            <p14:xfrm>
              <a:off x="5349875" y="1205230"/>
              <a:ext cx="142875" cy="20510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5349875" y="1205230"/>
                <a:ext cx="14287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1" name="Ink 80"/>
              <p14:cNvContentPartPr/>
              <p14:nvPr/>
            </p14:nvContentPartPr>
            <p14:xfrm>
              <a:off x="5698490" y="1294765"/>
              <a:ext cx="35560" cy="16954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5698490" y="1294765"/>
                <a:ext cx="355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2" name="Ink 81"/>
              <p14:cNvContentPartPr/>
              <p14:nvPr/>
            </p14:nvContentPartPr>
            <p14:xfrm>
              <a:off x="5725160" y="1205230"/>
              <a:ext cx="35560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5725160" y="120523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3" name="Ink 82"/>
              <p14:cNvContentPartPr/>
              <p14:nvPr/>
            </p14:nvContentPartPr>
            <p14:xfrm>
              <a:off x="5751830" y="1071245"/>
              <a:ext cx="71120" cy="7175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5751830" y="1071245"/>
                <a:ext cx="7112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4" name="Ink 83"/>
              <p14:cNvContentPartPr/>
              <p14:nvPr/>
            </p14:nvContentPartPr>
            <p14:xfrm>
              <a:off x="5993130" y="1383665"/>
              <a:ext cx="169545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5993130" y="138366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5" name="Ink 84"/>
              <p14:cNvContentPartPr/>
              <p14:nvPr/>
            </p14:nvContentPartPr>
            <p14:xfrm>
              <a:off x="6082030" y="1321435"/>
              <a:ext cx="53975" cy="16954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6082030" y="1321435"/>
                <a:ext cx="539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6" name="Ink 85"/>
              <p14:cNvContentPartPr/>
              <p14:nvPr/>
            </p14:nvContentPartPr>
            <p14:xfrm>
              <a:off x="6403975" y="1214120"/>
              <a:ext cx="205105" cy="20510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6403975" y="1214120"/>
                <a:ext cx="20510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7" name="Ink 86"/>
              <p14:cNvContentPartPr/>
              <p14:nvPr/>
            </p14:nvContentPartPr>
            <p14:xfrm>
              <a:off x="6645275" y="1124585"/>
              <a:ext cx="97790" cy="13398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6645275" y="1124585"/>
                <a:ext cx="977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8" name="Ink 87"/>
              <p14:cNvContentPartPr/>
              <p14:nvPr/>
            </p14:nvContentPartPr>
            <p14:xfrm>
              <a:off x="6769735" y="1276350"/>
              <a:ext cx="179070" cy="38417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6769735" y="1276350"/>
                <a:ext cx="17907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9" name="Ink 88"/>
              <p14:cNvContentPartPr/>
              <p14:nvPr/>
            </p14:nvContentPartPr>
            <p14:xfrm>
              <a:off x="6894830" y="1205230"/>
              <a:ext cx="18415" cy="36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6894830" y="120523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0" name="Ink 89"/>
              <p14:cNvContentPartPr/>
              <p14:nvPr/>
            </p14:nvContentPartPr>
            <p14:xfrm>
              <a:off x="6868160" y="1106805"/>
              <a:ext cx="71755" cy="4508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6868160" y="1106805"/>
                <a:ext cx="7175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1" name="Ink 90"/>
              <p14:cNvContentPartPr/>
              <p14:nvPr/>
            </p14:nvContentPartPr>
            <p14:xfrm>
              <a:off x="749935" y="3571875"/>
              <a:ext cx="160655" cy="21399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749935" y="3571875"/>
                <a:ext cx="1606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2" name="Ink 91"/>
              <p14:cNvContentPartPr/>
              <p14:nvPr/>
            </p14:nvContentPartPr>
            <p14:xfrm>
              <a:off x="973455" y="3455670"/>
              <a:ext cx="71120" cy="7112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973455" y="3455670"/>
                <a:ext cx="7112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3" name="Ink 92"/>
              <p14:cNvContentPartPr/>
              <p14:nvPr/>
            </p14:nvContentPartPr>
            <p14:xfrm>
              <a:off x="723265" y="3446780"/>
              <a:ext cx="213995" cy="1778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723265" y="3446780"/>
                <a:ext cx="2139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4" name="Ink 93"/>
              <p14:cNvContentPartPr/>
              <p14:nvPr/>
            </p14:nvContentPartPr>
            <p14:xfrm>
              <a:off x="839470" y="3401695"/>
              <a:ext cx="97790" cy="11620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839470" y="3401695"/>
                <a:ext cx="9779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5" name="Ink 94"/>
              <p14:cNvContentPartPr/>
              <p14:nvPr/>
            </p14:nvContentPartPr>
            <p14:xfrm>
              <a:off x="1044575" y="3723640"/>
              <a:ext cx="80645" cy="177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1044575" y="3723640"/>
                <a:ext cx="806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6" name="Ink 95"/>
              <p14:cNvContentPartPr/>
              <p14:nvPr/>
            </p14:nvContentPartPr>
            <p14:xfrm>
              <a:off x="1044575" y="3678555"/>
              <a:ext cx="107315" cy="36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9"/>
            </p:blipFill>
            <p:spPr>
              <a:xfrm>
                <a:off x="1044575" y="3678555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7" name="Ink 96"/>
              <p14:cNvContentPartPr/>
              <p14:nvPr/>
            </p14:nvContentPartPr>
            <p14:xfrm>
              <a:off x="1384300" y="3589655"/>
              <a:ext cx="53340" cy="24066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1384300" y="3589655"/>
                <a:ext cx="5334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8" name="Ink 97"/>
              <p14:cNvContentPartPr/>
              <p14:nvPr/>
            </p14:nvContentPartPr>
            <p14:xfrm>
              <a:off x="1384300" y="3517900"/>
              <a:ext cx="44450" cy="3556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1384300" y="3517900"/>
                <a:ext cx="444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99" name="Ink 98"/>
              <p14:cNvContentPartPr/>
              <p14:nvPr/>
            </p14:nvContentPartPr>
            <p14:xfrm>
              <a:off x="1348105" y="3401695"/>
              <a:ext cx="98425" cy="5397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1348105" y="3401695"/>
                <a:ext cx="984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0" name="Ink 99"/>
              <p14:cNvContentPartPr/>
              <p14:nvPr/>
            </p14:nvContentPartPr>
            <p14:xfrm>
              <a:off x="1625600" y="3687445"/>
              <a:ext cx="115570" cy="2730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1625600" y="3687445"/>
                <a:ext cx="1155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1" name="Ink 100"/>
              <p14:cNvContentPartPr/>
              <p14:nvPr/>
            </p14:nvContentPartPr>
            <p14:xfrm>
              <a:off x="1687830" y="3616325"/>
              <a:ext cx="26670" cy="15176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1687830" y="361632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2" name="Ink 101"/>
              <p14:cNvContentPartPr/>
              <p14:nvPr/>
            </p14:nvContentPartPr>
            <p14:xfrm>
              <a:off x="1902460" y="3616325"/>
              <a:ext cx="196215" cy="19621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1902460" y="3616325"/>
                <a:ext cx="1962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3" name="Ink 102"/>
              <p14:cNvContentPartPr/>
              <p14:nvPr/>
            </p14:nvContentPartPr>
            <p14:xfrm>
              <a:off x="2143125" y="3678555"/>
              <a:ext cx="125095" cy="17907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2143125" y="3678555"/>
                <a:ext cx="12509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4" name="Ink 103"/>
              <p14:cNvContentPartPr/>
              <p14:nvPr/>
            </p14:nvContentPartPr>
            <p14:xfrm>
              <a:off x="2402205" y="3705225"/>
              <a:ext cx="179070" cy="5181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2402205" y="3705225"/>
                <a:ext cx="17907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5" name="Ink 104"/>
              <p14:cNvContentPartPr/>
              <p14:nvPr/>
            </p14:nvContentPartPr>
            <p14:xfrm>
              <a:off x="2482850" y="3651885"/>
              <a:ext cx="17780" cy="1778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2482850" y="365188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6" name="Ink 105"/>
              <p14:cNvContentPartPr/>
              <p14:nvPr/>
            </p14:nvContentPartPr>
            <p14:xfrm>
              <a:off x="2438400" y="3544570"/>
              <a:ext cx="97790" cy="6286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2438400" y="3544570"/>
                <a:ext cx="9779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07" name="Ink 106"/>
              <p14:cNvContentPartPr/>
              <p14:nvPr/>
            </p14:nvContentPartPr>
            <p14:xfrm>
              <a:off x="2733040" y="3812540"/>
              <a:ext cx="259080" cy="2667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2733040" y="3812540"/>
                <a:ext cx="2590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08" name="Ink 107"/>
              <p14:cNvContentPartPr/>
              <p14:nvPr/>
            </p14:nvContentPartPr>
            <p14:xfrm>
              <a:off x="2786380" y="3714750"/>
              <a:ext cx="285750" cy="17843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2786380" y="3714750"/>
                <a:ext cx="2857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09" name="Ink 108"/>
              <p14:cNvContentPartPr/>
              <p14:nvPr/>
            </p14:nvContentPartPr>
            <p14:xfrm>
              <a:off x="3429635" y="3714750"/>
              <a:ext cx="17780" cy="31242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3429635" y="3714750"/>
                <a:ext cx="177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0" name="Ink 109"/>
              <p14:cNvContentPartPr/>
              <p14:nvPr/>
            </p14:nvContentPartPr>
            <p14:xfrm>
              <a:off x="3563620" y="3821430"/>
              <a:ext cx="125095" cy="13398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3563620" y="382143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1" name="Ink 110"/>
              <p14:cNvContentPartPr/>
              <p14:nvPr/>
            </p14:nvContentPartPr>
            <p14:xfrm>
              <a:off x="3474085" y="3696335"/>
              <a:ext cx="187960" cy="8064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3474085" y="3696335"/>
                <a:ext cx="18796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2" name="Ink 111"/>
              <p14:cNvContentPartPr/>
              <p14:nvPr/>
            </p14:nvContentPartPr>
            <p14:xfrm>
              <a:off x="3724275" y="3759200"/>
              <a:ext cx="71755" cy="4445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3724275" y="3759200"/>
                <a:ext cx="717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3" name="Ink 112"/>
              <p14:cNvContentPartPr/>
              <p14:nvPr/>
            </p14:nvContentPartPr>
            <p14:xfrm>
              <a:off x="3831590" y="3642995"/>
              <a:ext cx="17780" cy="38417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3831590" y="3642995"/>
                <a:ext cx="1778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4" name="Ink 113"/>
              <p14:cNvContentPartPr/>
              <p14:nvPr/>
            </p14:nvContentPartPr>
            <p14:xfrm>
              <a:off x="3902710" y="3866515"/>
              <a:ext cx="133985" cy="889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3902710" y="386651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5" name="Ink 114"/>
              <p14:cNvContentPartPr/>
              <p14:nvPr/>
            </p14:nvContentPartPr>
            <p14:xfrm>
              <a:off x="3902710" y="3812540"/>
              <a:ext cx="125095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3902710" y="381254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6" name="Ink 115"/>
              <p14:cNvContentPartPr/>
              <p14:nvPr/>
            </p14:nvContentPartPr>
            <p14:xfrm>
              <a:off x="4152900" y="3500120"/>
              <a:ext cx="973455" cy="52705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4152900" y="3500120"/>
                <a:ext cx="97345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17" name="Ink 116"/>
              <p14:cNvContentPartPr/>
              <p14:nvPr/>
            </p14:nvContentPartPr>
            <p14:xfrm>
              <a:off x="4349750" y="3714750"/>
              <a:ext cx="151765" cy="17843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4349750" y="3714750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18" name="Ink 117"/>
              <p14:cNvContentPartPr/>
              <p14:nvPr/>
            </p14:nvContentPartPr>
            <p14:xfrm>
              <a:off x="4563745" y="3839210"/>
              <a:ext cx="125095" cy="1841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4563745" y="3839210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19" name="Ink 118"/>
              <p14:cNvContentPartPr/>
              <p14:nvPr/>
            </p14:nvContentPartPr>
            <p14:xfrm>
              <a:off x="4626610" y="3785870"/>
              <a:ext cx="17780" cy="11620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4626610" y="3785870"/>
                <a:ext cx="177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0" name="Ink 119"/>
              <p14:cNvContentPartPr/>
              <p14:nvPr/>
            </p14:nvContentPartPr>
            <p14:xfrm>
              <a:off x="4760595" y="3669665"/>
              <a:ext cx="133985" cy="15176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4760595" y="3669665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1" name="Ink 120"/>
              <p14:cNvContentPartPr/>
              <p14:nvPr/>
            </p14:nvContentPartPr>
            <p14:xfrm>
              <a:off x="4822825" y="3723640"/>
              <a:ext cx="35560" cy="18732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4822825" y="3723640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2" name="Ink 121"/>
              <p14:cNvContentPartPr/>
              <p14:nvPr/>
            </p14:nvContentPartPr>
            <p14:xfrm>
              <a:off x="4947920" y="3785870"/>
              <a:ext cx="116205" cy="14287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4947920" y="3785870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3" name="Ink 122"/>
              <p14:cNvContentPartPr/>
              <p14:nvPr/>
            </p14:nvContentPartPr>
            <p14:xfrm>
              <a:off x="5099685" y="3634105"/>
              <a:ext cx="107315" cy="13398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5099685" y="3634105"/>
                <a:ext cx="10731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4" name="Ink 123"/>
              <p14:cNvContentPartPr/>
              <p14:nvPr/>
            </p14:nvContentPartPr>
            <p14:xfrm>
              <a:off x="5483860" y="3884295"/>
              <a:ext cx="133985" cy="1778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5483860" y="38842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5" name="Ink 124"/>
              <p14:cNvContentPartPr/>
              <p14:nvPr/>
            </p14:nvContentPartPr>
            <p14:xfrm>
              <a:off x="5528310" y="3812540"/>
              <a:ext cx="151765" cy="88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5528310" y="381254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26" name="Ink 125"/>
              <p14:cNvContentPartPr/>
              <p14:nvPr/>
            </p14:nvContentPartPr>
            <p14:xfrm>
              <a:off x="5617845" y="3750310"/>
              <a:ext cx="133985" cy="19621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5617845" y="3750310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27" name="Ink 126"/>
              <p14:cNvContentPartPr/>
              <p14:nvPr/>
            </p14:nvContentPartPr>
            <p14:xfrm>
              <a:off x="5822950" y="3366135"/>
              <a:ext cx="295275" cy="87503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5822950" y="3366135"/>
                <a:ext cx="295275" cy="875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28" name="Ink 127"/>
              <p14:cNvContentPartPr/>
              <p14:nvPr/>
            </p14:nvContentPartPr>
            <p14:xfrm>
              <a:off x="6189345" y="3759200"/>
              <a:ext cx="160655" cy="16954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6189345" y="3759200"/>
                <a:ext cx="1606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29" name="Ink 128"/>
              <p14:cNvContentPartPr/>
              <p14:nvPr/>
            </p14:nvContentPartPr>
            <p14:xfrm>
              <a:off x="6386195" y="3812540"/>
              <a:ext cx="178435" cy="15176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6386195" y="3812540"/>
                <a:ext cx="1784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0" name="Ink 129"/>
              <p14:cNvContentPartPr/>
              <p14:nvPr/>
            </p14:nvContentPartPr>
            <p14:xfrm>
              <a:off x="6617970" y="3553460"/>
              <a:ext cx="857885" cy="53594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6617970" y="3553460"/>
                <a:ext cx="85788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1" name="Ink 130"/>
              <p14:cNvContentPartPr/>
              <p14:nvPr/>
            </p14:nvContentPartPr>
            <p14:xfrm>
              <a:off x="6850380" y="3723640"/>
              <a:ext cx="125095" cy="19621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6850380" y="3723640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2" name="Ink 131"/>
              <p14:cNvContentPartPr/>
              <p14:nvPr/>
            </p14:nvContentPartPr>
            <p14:xfrm>
              <a:off x="7082790" y="3848100"/>
              <a:ext cx="125095" cy="952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7082790" y="3848100"/>
                <a:ext cx="12509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3" name="Ink 132"/>
              <p14:cNvContentPartPr/>
              <p14:nvPr/>
            </p14:nvContentPartPr>
            <p14:xfrm>
              <a:off x="7136130" y="3768090"/>
              <a:ext cx="17780" cy="16065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7136130" y="3768090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4" name="Ink 133"/>
              <p14:cNvContentPartPr/>
              <p14:nvPr/>
            </p14:nvContentPartPr>
            <p14:xfrm>
              <a:off x="7252335" y="3696335"/>
              <a:ext cx="133985" cy="17018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7252335" y="3696335"/>
                <a:ext cx="1339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35" name="Ink 134"/>
              <p14:cNvContentPartPr/>
              <p14:nvPr/>
            </p14:nvContentPartPr>
            <p14:xfrm>
              <a:off x="7324090" y="3768090"/>
              <a:ext cx="26670" cy="18732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7324090" y="3768090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36" name="Ink 135"/>
              <p14:cNvContentPartPr/>
              <p14:nvPr/>
            </p14:nvContentPartPr>
            <p14:xfrm>
              <a:off x="7430770" y="3821430"/>
              <a:ext cx="125095" cy="13398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7430770" y="382143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37" name="Ink 136"/>
              <p14:cNvContentPartPr/>
              <p14:nvPr/>
            </p14:nvContentPartPr>
            <p14:xfrm>
              <a:off x="7538085" y="3732530"/>
              <a:ext cx="98425" cy="10668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7538085" y="3732530"/>
                <a:ext cx="984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38" name="Ink 137"/>
              <p14:cNvContentPartPr/>
              <p14:nvPr/>
            </p14:nvContentPartPr>
            <p14:xfrm>
              <a:off x="7734935" y="3580765"/>
              <a:ext cx="222885" cy="3479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7734935" y="3580765"/>
                <a:ext cx="22288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39" name="Ink 138"/>
              <p14:cNvContentPartPr/>
              <p14:nvPr/>
            </p14:nvContentPartPr>
            <p14:xfrm>
              <a:off x="7994015" y="3803650"/>
              <a:ext cx="151765" cy="18732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7994015" y="3803650"/>
                <a:ext cx="1517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0" name="Ink 139"/>
              <p14:cNvContentPartPr/>
              <p14:nvPr/>
            </p14:nvContentPartPr>
            <p14:xfrm>
              <a:off x="10977245" y="1866265"/>
              <a:ext cx="71120" cy="25844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10977245" y="1866265"/>
                <a:ext cx="7112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1" name="Ink 140"/>
              <p14:cNvContentPartPr/>
              <p14:nvPr/>
            </p14:nvContentPartPr>
            <p14:xfrm>
              <a:off x="10958830" y="1866265"/>
              <a:ext cx="80645" cy="8890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10958830" y="1866265"/>
                <a:ext cx="806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2" name="Ink 141"/>
              <p14:cNvContentPartPr/>
              <p14:nvPr/>
            </p14:nvContentPartPr>
            <p14:xfrm>
              <a:off x="821690" y="2249805"/>
              <a:ext cx="35560" cy="25019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821690" y="2249805"/>
                <a:ext cx="355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3" name="Ink 142"/>
              <p14:cNvContentPartPr/>
              <p14:nvPr/>
            </p14:nvContentPartPr>
            <p14:xfrm>
              <a:off x="785495" y="2276475"/>
              <a:ext cx="80645" cy="6286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785495" y="2276475"/>
                <a:ext cx="8064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44" name="Ink 143"/>
              <p14:cNvContentPartPr/>
              <p14:nvPr/>
            </p14:nvContentPartPr>
            <p14:xfrm>
              <a:off x="5885815" y="4196715"/>
              <a:ext cx="116205" cy="14287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5885815" y="4196715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45" name="Ink 144"/>
              <p14:cNvContentPartPr/>
              <p14:nvPr/>
            </p14:nvContentPartPr>
            <p14:xfrm>
              <a:off x="6064250" y="3276600"/>
              <a:ext cx="179070" cy="20574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6064250" y="3276600"/>
                <a:ext cx="17907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46" name="Ink 145"/>
              <p14:cNvContentPartPr/>
              <p14:nvPr/>
            </p14:nvContentPartPr>
            <p14:xfrm>
              <a:off x="80010" y="3464560"/>
              <a:ext cx="214630" cy="23177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80010" y="3464560"/>
                <a:ext cx="2146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47" name="Ink 146"/>
              <p14:cNvContentPartPr/>
              <p14:nvPr/>
            </p14:nvContentPartPr>
            <p14:xfrm>
              <a:off x="303530" y="3607435"/>
              <a:ext cx="116205" cy="16954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303530" y="3607435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48" name="Ink 147"/>
              <p14:cNvContentPartPr/>
              <p14:nvPr/>
            </p14:nvContentPartPr>
            <p14:xfrm>
              <a:off x="526415" y="3598545"/>
              <a:ext cx="27305" cy="3556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526415" y="3598545"/>
                <a:ext cx="273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49" name="Ink 148"/>
              <p14:cNvContentPartPr/>
              <p14:nvPr/>
            </p14:nvContentPartPr>
            <p14:xfrm>
              <a:off x="517525" y="3696335"/>
              <a:ext cx="17780" cy="2730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517525" y="3696335"/>
                <a:ext cx="177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50" name="Ink 149"/>
              <p14:cNvContentPartPr/>
              <p14:nvPr/>
            </p14:nvContentPartPr>
            <p14:xfrm>
              <a:off x="196215" y="4607560"/>
              <a:ext cx="223520" cy="2501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196215" y="4607560"/>
                <a:ext cx="22352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51" name="Ink 150"/>
              <p14:cNvContentPartPr/>
              <p14:nvPr/>
            </p14:nvContentPartPr>
            <p14:xfrm>
              <a:off x="401320" y="4857750"/>
              <a:ext cx="71755" cy="8890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401320" y="4857750"/>
                <a:ext cx="7175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2" name="Ink 151"/>
              <p14:cNvContentPartPr/>
              <p14:nvPr/>
            </p14:nvContentPartPr>
            <p14:xfrm>
              <a:off x="580390" y="4759325"/>
              <a:ext cx="26670" cy="3556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580390" y="4759325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3" name="Ink 152"/>
              <p14:cNvContentPartPr/>
              <p14:nvPr/>
            </p14:nvContentPartPr>
            <p14:xfrm>
              <a:off x="580390" y="4839335"/>
              <a:ext cx="17780" cy="889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580390" y="483933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54" name="Ink 153"/>
              <p14:cNvContentPartPr/>
              <p14:nvPr/>
            </p14:nvContentPartPr>
            <p14:xfrm>
              <a:off x="2348865" y="4777105"/>
              <a:ext cx="187325" cy="22352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2348865" y="4777105"/>
                <a:ext cx="18732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55" name="Ink 154"/>
              <p14:cNvContentPartPr/>
              <p14:nvPr/>
            </p14:nvContentPartPr>
            <p14:xfrm>
              <a:off x="2634615" y="4911090"/>
              <a:ext cx="125095" cy="1778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2634615" y="491109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56" name="Ink 155"/>
              <p14:cNvContentPartPr/>
              <p14:nvPr/>
            </p14:nvContentPartPr>
            <p14:xfrm>
              <a:off x="2643505" y="4866640"/>
              <a:ext cx="125095" cy="1778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2643505" y="486664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57" name="Ink 156"/>
              <p14:cNvContentPartPr/>
              <p14:nvPr/>
            </p14:nvContentPartPr>
            <p14:xfrm>
              <a:off x="2849245" y="4705350"/>
              <a:ext cx="133985" cy="23241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2849245" y="4705350"/>
                <a:ext cx="1339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58" name="Ink 157"/>
              <p14:cNvContentPartPr/>
              <p14:nvPr/>
            </p14:nvContentPartPr>
            <p14:xfrm>
              <a:off x="2080895" y="4687570"/>
              <a:ext cx="187325" cy="90233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2080895" y="4687570"/>
                <a:ext cx="187325" cy="902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59" name="Ink 158"/>
              <p14:cNvContentPartPr/>
              <p14:nvPr/>
            </p14:nvContentPartPr>
            <p14:xfrm>
              <a:off x="2357755" y="5259070"/>
              <a:ext cx="285750" cy="38417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2357755" y="5259070"/>
                <a:ext cx="28575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0" name="Ink 159"/>
              <p14:cNvContentPartPr/>
              <p14:nvPr/>
            </p14:nvContentPartPr>
            <p14:xfrm>
              <a:off x="2687955" y="5384165"/>
              <a:ext cx="71755" cy="1778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2687955" y="5384165"/>
                <a:ext cx="717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1" name="Ink 160"/>
              <p14:cNvContentPartPr/>
              <p14:nvPr/>
            </p14:nvContentPartPr>
            <p14:xfrm>
              <a:off x="2696845" y="5304155"/>
              <a:ext cx="80645" cy="1778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2696845" y="5304155"/>
                <a:ext cx="806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2" name="Ink 161"/>
              <p14:cNvContentPartPr/>
              <p14:nvPr/>
            </p14:nvContentPartPr>
            <p14:xfrm>
              <a:off x="2893695" y="5187950"/>
              <a:ext cx="187325" cy="41973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2893695" y="5187950"/>
                <a:ext cx="18732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3" name="Ink 162"/>
              <p14:cNvContentPartPr/>
              <p14:nvPr/>
            </p14:nvContentPartPr>
            <p14:xfrm>
              <a:off x="2670175" y="5357495"/>
              <a:ext cx="133985" cy="1778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2670175" y="53574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64" name="Ink 163"/>
              <p14:cNvContentPartPr/>
              <p14:nvPr/>
            </p14:nvContentPartPr>
            <p14:xfrm>
              <a:off x="2670175" y="5295265"/>
              <a:ext cx="133985" cy="889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2670175" y="52952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65" name="Ink 164"/>
              <p14:cNvContentPartPr/>
              <p14:nvPr/>
            </p14:nvContentPartPr>
            <p14:xfrm>
              <a:off x="3608070" y="5107305"/>
              <a:ext cx="71755" cy="6286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3608070" y="5107305"/>
                <a:ext cx="7175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66" name="Ink 165"/>
              <p14:cNvContentPartPr/>
              <p14:nvPr/>
            </p14:nvContentPartPr>
            <p14:xfrm>
              <a:off x="3706495" y="4955540"/>
              <a:ext cx="17780" cy="1778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3706495" y="495554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67" name="Ink 166"/>
              <p14:cNvContentPartPr/>
              <p14:nvPr/>
            </p14:nvContentPartPr>
            <p14:xfrm>
              <a:off x="4295775" y="4964430"/>
              <a:ext cx="179070" cy="36639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4295775" y="4964430"/>
                <a:ext cx="17907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68" name="Ink 167"/>
              <p14:cNvContentPartPr/>
              <p14:nvPr/>
            </p14:nvContentPartPr>
            <p14:xfrm>
              <a:off x="4018915" y="4982210"/>
              <a:ext cx="205740" cy="28575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4018915" y="4982210"/>
                <a:ext cx="2057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69" name="Ink 168"/>
              <p14:cNvContentPartPr/>
              <p14:nvPr/>
            </p14:nvContentPartPr>
            <p14:xfrm>
              <a:off x="3992245" y="5214620"/>
              <a:ext cx="80645" cy="14287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3992245" y="521462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70" name="Ink 169"/>
              <p14:cNvContentPartPr/>
              <p14:nvPr/>
            </p14:nvContentPartPr>
            <p14:xfrm>
              <a:off x="3840480" y="5000625"/>
              <a:ext cx="116205" cy="16065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3840480" y="5000625"/>
                <a:ext cx="1162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71" name="Ink 170"/>
              <p14:cNvContentPartPr/>
              <p14:nvPr/>
            </p14:nvContentPartPr>
            <p14:xfrm>
              <a:off x="4644390" y="4955540"/>
              <a:ext cx="241300" cy="30353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4644390" y="4955540"/>
                <a:ext cx="24130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72" name="Ink 171"/>
              <p14:cNvContentPartPr/>
              <p14:nvPr/>
            </p14:nvContentPartPr>
            <p14:xfrm>
              <a:off x="4644390" y="5232400"/>
              <a:ext cx="169545" cy="8953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4644390" y="5232400"/>
                <a:ext cx="16954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73" name="Ink 172"/>
              <p14:cNvContentPartPr/>
              <p14:nvPr/>
            </p14:nvContentPartPr>
            <p14:xfrm>
              <a:off x="4903470" y="5009515"/>
              <a:ext cx="125095" cy="178435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4903470" y="5009515"/>
                <a:ext cx="1250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74" name="Ink 173"/>
              <p14:cNvContentPartPr/>
              <p14:nvPr/>
            </p14:nvContentPartPr>
            <p14:xfrm>
              <a:off x="5528310" y="5152390"/>
              <a:ext cx="241300" cy="88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5528310" y="5152390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75" name="Ink 174"/>
              <p14:cNvContentPartPr/>
              <p14:nvPr/>
            </p14:nvContentPartPr>
            <p14:xfrm>
              <a:off x="5573395" y="5053965"/>
              <a:ext cx="222885" cy="3556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5573395" y="5053965"/>
                <a:ext cx="2228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76" name="Ink 175"/>
              <p14:cNvContentPartPr/>
              <p14:nvPr/>
            </p14:nvContentPartPr>
            <p14:xfrm>
              <a:off x="5751830" y="5009515"/>
              <a:ext cx="107315" cy="21399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5751830" y="5009515"/>
                <a:ext cx="1073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77" name="Ink 176"/>
              <p14:cNvContentPartPr/>
              <p14:nvPr/>
            </p14:nvContentPartPr>
            <p14:xfrm>
              <a:off x="6136005" y="4902200"/>
              <a:ext cx="187325" cy="25019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6136005" y="4902200"/>
                <a:ext cx="18732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78" name="Ink 177"/>
              <p14:cNvContentPartPr/>
              <p14:nvPr/>
            </p14:nvContentPartPr>
            <p14:xfrm>
              <a:off x="6064250" y="4777105"/>
              <a:ext cx="330835" cy="4445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6064250" y="4777105"/>
                <a:ext cx="3308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79" name="Ink 178"/>
              <p14:cNvContentPartPr/>
              <p14:nvPr/>
            </p14:nvContentPartPr>
            <p14:xfrm>
              <a:off x="6358890" y="4714875"/>
              <a:ext cx="89535" cy="12446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6358890" y="4714875"/>
                <a:ext cx="8953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80" name="Ink 179"/>
              <p14:cNvContentPartPr/>
              <p14:nvPr/>
            </p14:nvContentPartPr>
            <p14:xfrm>
              <a:off x="6358890" y="4937760"/>
              <a:ext cx="71755" cy="33909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4"/>
            </p:blipFill>
            <p:spPr>
              <a:xfrm>
                <a:off x="6358890" y="4937760"/>
                <a:ext cx="7175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181" name="Ink 180"/>
              <p14:cNvContentPartPr/>
              <p14:nvPr/>
            </p14:nvContentPartPr>
            <p14:xfrm>
              <a:off x="6483985" y="4973320"/>
              <a:ext cx="196850" cy="39306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6"/>
            </p:blipFill>
            <p:spPr>
              <a:xfrm>
                <a:off x="6483985" y="4973320"/>
                <a:ext cx="19685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82" name="Ink 181"/>
              <p14:cNvContentPartPr/>
              <p14:nvPr/>
            </p14:nvContentPartPr>
            <p14:xfrm>
              <a:off x="6689725" y="4866640"/>
              <a:ext cx="71120" cy="38354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8"/>
            </p:blipFill>
            <p:spPr>
              <a:xfrm>
                <a:off x="6689725" y="4866640"/>
                <a:ext cx="7112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83" name="Ink 182"/>
              <p14:cNvContentPartPr/>
              <p14:nvPr/>
            </p14:nvContentPartPr>
            <p14:xfrm>
              <a:off x="6931025" y="5133975"/>
              <a:ext cx="142875" cy="952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0"/>
            </p:blipFill>
            <p:spPr>
              <a:xfrm>
                <a:off x="6931025" y="5133975"/>
                <a:ext cx="1428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184" name="Ink 183"/>
              <p14:cNvContentPartPr/>
              <p14:nvPr/>
            </p14:nvContentPartPr>
            <p14:xfrm>
              <a:off x="6939915" y="5071745"/>
              <a:ext cx="142875" cy="36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7"/>
            </p:blipFill>
            <p:spPr>
              <a:xfrm>
                <a:off x="6939915" y="5071745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85" name="Ink 184"/>
              <p14:cNvContentPartPr/>
              <p14:nvPr/>
            </p14:nvContentPartPr>
            <p14:xfrm>
              <a:off x="7279005" y="4964430"/>
              <a:ext cx="71755" cy="22352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3"/>
            </p:blipFill>
            <p:spPr>
              <a:xfrm>
                <a:off x="7279005" y="4964430"/>
                <a:ext cx="717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86" name="Ink 185"/>
              <p14:cNvContentPartPr/>
              <p14:nvPr/>
            </p14:nvContentPartPr>
            <p14:xfrm>
              <a:off x="7315200" y="4893310"/>
              <a:ext cx="26670" cy="889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5"/>
            </p:blipFill>
            <p:spPr>
              <a:xfrm>
                <a:off x="7315200" y="489331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87" name="Ink 186"/>
              <p14:cNvContentPartPr/>
              <p14:nvPr/>
            </p14:nvContentPartPr>
            <p14:xfrm>
              <a:off x="7296785" y="4732655"/>
              <a:ext cx="125095" cy="8890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7"/>
            </p:blipFill>
            <p:spPr>
              <a:xfrm>
                <a:off x="7296785" y="4732655"/>
                <a:ext cx="1250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88" name="Ink 187"/>
              <p14:cNvContentPartPr/>
              <p14:nvPr/>
            </p14:nvContentPartPr>
            <p14:xfrm>
              <a:off x="7475855" y="5045075"/>
              <a:ext cx="169545" cy="2667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9"/>
            </p:blipFill>
            <p:spPr>
              <a:xfrm>
                <a:off x="7475855" y="5045075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89" name="Ink 188"/>
              <p14:cNvContentPartPr/>
              <p14:nvPr/>
            </p14:nvContentPartPr>
            <p14:xfrm>
              <a:off x="7555865" y="4982210"/>
              <a:ext cx="36195" cy="15176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1"/>
            </p:blipFill>
            <p:spPr>
              <a:xfrm>
                <a:off x="7555865" y="4982210"/>
                <a:ext cx="361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90" name="Ink 189"/>
              <p14:cNvContentPartPr/>
              <p14:nvPr/>
            </p14:nvContentPartPr>
            <p14:xfrm>
              <a:off x="7797165" y="4964430"/>
              <a:ext cx="232410" cy="39306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3"/>
            </p:blipFill>
            <p:spPr>
              <a:xfrm>
                <a:off x="7797165" y="4964430"/>
                <a:ext cx="23241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91" name="Ink 190"/>
              <p14:cNvContentPartPr/>
              <p14:nvPr/>
            </p14:nvContentPartPr>
            <p14:xfrm>
              <a:off x="8029575" y="4973320"/>
              <a:ext cx="187325" cy="45593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5"/>
            </p:blipFill>
            <p:spPr>
              <a:xfrm>
                <a:off x="8029575" y="4973320"/>
                <a:ext cx="187325" cy="45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92" name="Ink 191"/>
              <p14:cNvContentPartPr/>
              <p14:nvPr/>
            </p14:nvContentPartPr>
            <p14:xfrm>
              <a:off x="8208010" y="4875530"/>
              <a:ext cx="26670" cy="889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7"/>
            </p:blipFill>
            <p:spPr>
              <a:xfrm>
                <a:off x="8208010" y="487553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93" name="Ink 192"/>
              <p14:cNvContentPartPr/>
              <p14:nvPr/>
            </p14:nvContentPartPr>
            <p14:xfrm>
              <a:off x="8208010" y="4669790"/>
              <a:ext cx="98425" cy="6286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9"/>
            </p:blipFill>
            <p:spPr>
              <a:xfrm>
                <a:off x="8208010" y="4669790"/>
                <a:ext cx="984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94" name="Ink 193"/>
              <p14:cNvContentPartPr/>
              <p14:nvPr/>
            </p14:nvContentPartPr>
            <p14:xfrm>
              <a:off x="937260" y="5973445"/>
              <a:ext cx="152400" cy="142875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1"/>
            </p:blipFill>
            <p:spPr>
              <a:xfrm>
                <a:off x="937260" y="5973445"/>
                <a:ext cx="1524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95" name="Ink 194"/>
              <p14:cNvContentPartPr/>
              <p14:nvPr/>
            </p14:nvContentPartPr>
            <p14:xfrm>
              <a:off x="1178560" y="5830570"/>
              <a:ext cx="62865" cy="9842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3"/>
            </p:blipFill>
            <p:spPr>
              <a:xfrm>
                <a:off x="1178560" y="5830570"/>
                <a:ext cx="628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96" name="Ink 195"/>
              <p14:cNvContentPartPr/>
              <p14:nvPr/>
            </p14:nvContentPartPr>
            <p14:xfrm>
              <a:off x="866140" y="5848350"/>
              <a:ext cx="250190" cy="2730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5"/>
            </p:blipFill>
            <p:spPr>
              <a:xfrm>
                <a:off x="866140" y="5848350"/>
                <a:ext cx="2501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97" name="Ink 196"/>
              <p14:cNvContentPartPr/>
              <p14:nvPr/>
            </p14:nvContentPartPr>
            <p14:xfrm>
              <a:off x="1035685" y="5795010"/>
              <a:ext cx="80645" cy="11620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7"/>
            </p:blipFill>
            <p:spPr>
              <a:xfrm>
                <a:off x="1035685" y="5795010"/>
                <a:ext cx="806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98" name="Ink 197"/>
              <p14:cNvContentPartPr/>
              <p14:nvPr/>
            </p14:nvContentPartPr>
            <p14:xfrm>
              <a:off x="1187450" y="6125210"/>
              <a:ext cx="151765" cy="889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9"/>
            </p:blipFill>
            <p:spPr>
              <a:xfrm>
                <a:off x="1187450" y="612521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199" name="Ink 198"/>
              <p14:cNvContentPartPr/>
              <p14:nvPr/>
            </p14:nvContentPartPr>
            <p14:xfrm>
              <a:off x="1241425" y="6071870"/>
              <a:ext cx="133985" cy="36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1"/>
            </p:blipFill>
            <p:spPr>
              <a:xfrm>
                <a:off x="1241425" y="607187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00" name="Ink 199"/>
              <p14:cNvContentPartPr/>
              <p14:nvPr/>
            </p14:nvContentPartPr>
            <p14:xfrm>
              <a:off x="1598295" y="6036310"/>
              <a:ext cx="160655" cy="33909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3"/>
            </p:blipFill>
            <p:spPr>
              <a:xfrm>
                <a:off x="1598295" y="6036310"/>
                <a:ext cx="16065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01" name="Ink 200"/>
              <p14:cNvContentPartPr/>
              <p14:nvPr/>
            </p14:nvContentPartPr>
            <p14:xfrm>
              <a:off x="1616075" y="5973445"/>
              <a:ext cx="27305" cy="2730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5"/>
            </p:blipFill>
            <p:spPr>
              <a:xfrm>
                <a:off x="1616075" y="5973445"/>
                <a:ext cx="2730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02" name="Ink 201"/>
              <p14:cNvContentPartPr/>
              <p14:nvPr/>
            </p14:nvContentPartPr>
            <p14:xfrm>
              <a:off x="1607185" y="5768340"/>
              <a:ext cx="125095" cy="5334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7"/>
            </p:blipFill>
            <p:spPr>
              <a:xfrm>
                <a:off x="1607185" y="5768340"/>
                <a:ext cx="1250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03" name="Ink 202"/>
              <p14:cNvContentPartPr/>
              <p14:nvPr/>
            </p14:nvContentPartPr>
            <p14:xfrm>
              <a:off x="1929130" y="6143625"/>
              <a:ext cx="267970" cy="2667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9"/>
            </p:blipFill>
            <p:spPr>
              <a:xfrm>
                <a:off x="1929130" y="6143625"/>
                <a:ext cx="2679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04" name="Ink 203"/>
              <p14:cNvContentPartPr/>
              <p14:nvPr/>
            </p14:nvContentPartPr>
            <p14:xfrm>
              <a:off x="2045335" y="6062980"/>
              <a:ext cx="231775" cy="125095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1"/>
            </p:blipFill>
            <p:spPr>
              <a:xfrm>
                <a:off x="2045335" y="6062980"/>
                <a:ext cx="2317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05" name="Ink 204"/>
              <p14:cNvContentPartPr/>
              <p14:nvPr/>
            </p14:nvContentPartPr>
            <p14:xfrm>
              <a:off x="2482850" y="5893435"/>
              <a:ext cx="98425" cy="29464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3"/>
            </p:blipFill>
            <p:spPr>
              <a:xfrm>
                <a:off x="2482850" y="5893435"/>
                <a:ext cx="984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06" name="Ink 205"/>
              <p14:cNvContentPartPr/>
              <p14:nvPr/>
            </p14:nvContentPartPr>
            <p14:xfrm>
              <a:off x="2652395" y="5973445"/>
              <a:ext cx="125095" cy="142875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5"/>
            </p:blipFill>
            <p:spPr>
              <a:xfrm>
                <a:off x="2652395" y="597344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07" name="Ink 206"/>
              <p14:cNvContentPartPr/>
              <p14:nvPr/>
            </p14:nvContentPartPr>
            <p14:xfrm>
              <a:off x="2562860" y="5857875"/>
              <a:ext cx="241300" cy="889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7"/>
            </p:blipFill>
            <p:spPr>
              <a:xfrm>
                <a:off x="2562860" y="5857875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08" name="Ink 207"/>
              <p14:cNvContentPartPr/>
              <p14:nvPr/>
            </p14:nvContentPartPr>
            <p14:xfrm>
              <a:off x="2705735" y="5821680"/>
              <a:ext cx="107315" cy="98425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09"/>
            </p:blipFill>
            <p:spPr>
              <a:xfrm>
                <a:off x="2705735" y="5821680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09" name="Ink 208"/>
              <p14:cNvContentPartPr/>
              <p14:nvPr/>
            </p14:nvContentPartPr>
            <p14:xfrm>
              <a:off x="2821940" y="5928995"/>
              <a:ext cx="80645" cy="4445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1"/>
            </p:blipFill>
            <p:spPr>
              <a:xfrm>
                <a:off x="2821940" y="5928995"/>
                <a:ext cx="806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10" name="Ink 209"/>
              <p14:cNvContentPartPr/>
              <p14:nvPr/>
            </p14:nvContentPartPr>
            <p14:xfrm>
              <a:off x="2938145" y="5821680"/>
              <a:ext cx="71755" cy="38417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3"/>
            </p:blipFill>
            <p:spPr>
              <a:xfrm>
                <a:off x="2938145" y="5821680"/>
                <a:ext cx="7175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11" name="Ink 210"/>
              <p14:cNvContentPartPr/>
              <p14:nvPr/>
            </p14:nvContentPartPr>
            <p14:xfrm>
              <a:off x="3143885" y="6116320"/>
              <a:ext cx="97790" cy="889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5"/>
            </p:blipFill>
            <p:spPr>
              <a:xfrm>
                <a:off x="3143885" y="6116320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12" name="Ink 211"/>
              <p14:cNvContentPartPr/>
              <p14:nvPr/>
            </p14:nvContentPartPr>
            <p14:xfrm>
              <a:off x="3143885" y="6062980"/>
              <a:ext cx="107315" cy="889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7"/>
            </p:blipFill>
            <p:spPr>
              <a:xfrm>
                <a:off x="3143885" y="606298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13" name="Ink 212"/>
              <p14:cNvContentPartPr/>
              <p14:nvPr/>
            </p14:nvContentPartPr>
            <p14:xfrm>
              <a:off x="3251200" y="5928995"/>
              <a:ext cx="187325" cy="232410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19"/>
            </p:blipFill>
            <p:spPr>
              <a:xfrm>
                <a:off x="3251200" y="5928995"/>
                <a:ext cx="1873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14" name="Ink 213"/>
              <p14:cNvContentPartPr/>
              <p14:nvPr/>
            </p14:nvContentPartPr>
            <p14:xfrm>
              <a:off x="3930015" y="6179185"/>
              <a:ext cx="285750" cy="8890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1"/>
            </p:blipFill>
            <p:spPr>
              <a:xfrm>
                <a:off x="3930015" y="6179185"/>
                <a:ext cx="2857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15" name="Ink 214"/>
              <p14:cNvContentPartPr/>
              <p14:nvPr/>
            </p14:nvContentPartPr>
            <p14:xfrm>
              <a:off x="3974465" y="6098540"/>
              <a:ext cx="303530" cy="107315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3"/>
            </p:blipFill>
            <p:spPr>
              <a:xfrm>
                <a:off x="3974465" y="6098540"/>
                <a:ext cx="3035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16" name="Ink 215"/>
              <p14:cNvContentPartPr/>
              <p14:nvPr/>
            </p14:nvContentPartPr>
            <p14:xfrm>
              <a:off x="4340860" y="5581015"/>
              <a:ext cx="401955" cy="85725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5"/>
            </p:blipFill>
            <p:spPr>
              <a:xfrm>
                <a:off x="4340860" y="5581015"/>
                <a:ext cx="401955" cy="85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17" name="Ink 216"/>
              <p14:cNvContentPartPr/>
              <p14:nvPr/>
            </p14:nvContentPartPr>
            <p14:xfrm>
              <a:off x="4769485" y="5928995"/>
              <a:ext cx="169545" cy="178435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7"/>
            </p:blipFill>
            <p:spPr>
              <a:xfrm>
                <a:off x="4769485" y="592899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18" name="Ink 217"/>
              <p14:cNvContentPartPr/>
              <p14:nvPr/>
            </p14:nvContentPartPr>
            <p14:xfrm>
              <a:off x="5028565" y="5946775"/>
              <a:ext cx="53340" cy="232410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29"/>
            </p:blipFill>
            <p:spPr>
              <a:xfrm>
                <a:off x="5028565" y="5946775"/>
                <a:ext cx="533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19" name="Ink 218"/>
              <p14:cNvContentPartPr/>
              <p14:nvPr/>
            </p14:nvContentPartPr>
            <p14:xfrm>
              <a:off x="5108575" y="5991225"/>
              <a:ext cx="98425" cy="125095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1"/>
            </p:blipFill>
            <p:spPr>
              <a:xfrm>
                <a:off x="5108575" y="5991225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20" name="Ink 219"/>
              <p14:cNvContentPartPr/>
              <p14:nvPr/>
            </p14:nvContentPartPr>
            <p14:xfrm>
              <a:off x="5260340" y="5911215"/>
              <a:ext cx="71755" cy="267970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3"/>
            </p:blipFill>
            <p:spPr>
              <a:xfrm>
                <a:off x="5260340" y="5911215"/>
                <a:ext cx="717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221" name="Ink 220"/>
              <p14:cNvContentPartPr/>
              <p14:nvPr/>
            </p14:nvContentPartPr>
            <p14:xfrm>
              <a:off x="5466080" y="5937885"/>
              <a:ext cx="142875" cy="169545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5"/>
            </p:blipFill>
            <p:spPr>
              <a:xfrm>
                <a:off x="5466080" y="5937885"/>
                <a:ext cx="1428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222" name="Ink 221"/>
              <p14:cNvContentPartPr/>
              <p14:nvPr/>
            </p14:nvContentPartPr>
            <p14:xfrm>
              <a:off x="5751830" y="5821680"/>
              <a:ext cx="169545" cy="321945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7"/>
            </p:blipFill>
            <p:spPr>
              <a:xfrm>
                <a:off x="5751830" y="5821680"/>
                <a:ext cx="16954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223" name="Ink 222"/>
              <p14:cNvContentPartPr/>
              <p14:nvPr/>
            </p14:nvContentPartPr>
            <p14:xfrm>
              <a:off x="5975350" y="6000750"/>
              <a:ext cx="356870" cy="38354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39"/>
            </p:blipFill>
            <p:spPr>
              <a:xfrm>
                <a:off x="5975350" y="6000750"/>
                <a:ext cx="35687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224" name="Ink 223"/>
              <p14:cNvContentPartPr/>
              <p14:nvPr/>
            </p14:nvContentPartPr>
            <p14:xfrm>
              <a:off x="4501515" y="6447155"/>
              <a:ext cx="133985" cy="160655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1"/>
            </p:blipFill>
            <p:spPr>
              <a:xfrm>
                <a:off x="4501515" y="6447155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225" name="Ink 224"/>
              <p14:cNvContentPartPr/>
              <p14:nvPr/>
            </p14:nvContentPartPr>
            <p14:xfrm>
              <a:off x="4751705" y="5544820"/>
              <a:ext cx="88900" cy="160655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3"/>
            </p:blipFill>
            <p:spPr>
              <a:xfrm>
                <a:off x="4751705" y="5544820"/>
                <a:ext cx="889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226" name="Ink 225"/>
              <p14:cNvContentPartPr/>
              <p14:nvPr/>
            </p14:nvContentPartPr>
            <p14:xfrm>
              <a:off x="5966460" y="4410710"/>
              <a:ext cx="2572385" cy="1179195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5"/>
            </p:blipFill>
            <p:spPr>
              <a:xfrm>
                <a:off x="5966460" y="4410710"/>
                <a:ext cx="2572385" cy="1179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27" name="Ink 226"/>
              <p14:cNvContentPartPr/>
              <p14:nvPr/>
            </p14:nvContentPartPr>
            <p14:xfrm>
              <a:off x="3983355" y="88900"/>
              <a:ext cx="3653155" cy="1098550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7"/>
            </p:blipFill>
            <p:spPr>
              <a:xfrm>
                <a:off x="3983355" y="88900"/>
                <a:ext cx="3653155" cy="10985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Massa e centro de massa</a:t>
            </a:r>
          </a:p>
        </p:txBody>
      </p:sp>
      <p:pic>
        <p:nvPicPr>
          <p:cNvPr id="4" name="Content Placeholder 3" descr="mas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955" y="4154805"/>
            <a:ext cx="6434455" cy="1156335"/>
          </a:xfrm>
          <a:prstGeom prst="rect">
            <a:avLst/>
          </a:prstGeom>
        </p:spPr>
      </p:pic>
      <p:pic>
        <p:nvPicPr>
          <p:cNvPr id="5" name="Picture 4" descr="cma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30" y="5786120"/>
            <a:ext cx="8435340" cy="1050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696720" y="2106930"/>
              <a:ext cx="3465830" cy="66992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1696720" y="2106930"/>
                <a:ext cx="346583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822700" y="2232025"/>
              <a:ext cx="1339850" cy="6070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3822700" y="2232025"/>
                <a:ext cx="1339850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3295650" y="2589530"/>
              <a:ext cx="133985" cy="622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3295650" y="2589530"/>
                <a:ext cx="1339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223770" y="2124710"/>
              <a:ext cx="893445" cy="3308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2223770" y="2124710"/>
                <a:ext cx="89344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2223770" y="2106930"/>
              <a:ext cx="312420" cy="361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2223770" y="2106930"/>
                <a:ext cx="31242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3679825" y="2759075"/>
              <a:ext cx="598170" cy="5334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3679825" y="2759075"/>
                <a:ext cx="59817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3750945" y="1482090"/>
              <a:ext cx="294640" cy="3479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3750945" y="1482090"/>
                <a:ext cx="29464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4090670" y="1598295"/>
              <a:ext cx="106680" cy="2228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4090670" y="1598295"/>
                <a:ext cx="10668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4242435" y="1642745"/>
              <a:ext cx="133985" cy="1250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4242435" y="1642745"/>
                <a:ext cx="1339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4403090" y="1704975"/>
              <a:ext cx="53340" cy="1073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4403090" y="1704975"/>
                <a:ext cx="5334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4519295" y="1633855"/>
              <a:ext cx="89535" cy="29464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4519295" y="1633855"/>
                <a:ext cx="895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4688840" y="1607185"/>
              <a:ext cx="89535" cy="2590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4688840" y="1607185"/>
                <a:ext cx="8953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5055235" y="1696085"/>
              <a:ext cx="142875" cy="1841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5055235" y="1696085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5126355" y="1616075"/>
              <a:ext cx="89535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5126355" y="161607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5117465" y="1687195"/>
              <a:ext cx="133985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5117465" y="16871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5090795" y="1624965"/>
              <a:ext cx="133985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5090795" y="162496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5421630" y="1696085"/>
              <a:ext cx="455295" cy="2730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5421630" y="1696085"/>
                <a:ext cx="45529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5519420" y="1446530"/>
              <a:ext cx="53975" cy="14287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5519420" y="1446530"/>
                <a:ext cx="539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7296785" y="276225"/>
              <a:ext cx="187960" cy="31305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7296785" y="276225"/>
                <a:ext cx="18796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7564755" y="526415"/>
              <a:ext cx="116205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7564755" y="52641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7582535" y="481965"/>
              <a:ext cx="125095" cy="3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7582535" y="48196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7779385" y="508635"/>
              <a:ext cx="33020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7779385" y="508635"/>
                <a:ext cx="330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7886700" y="285750"/>
              <a:ext cx="178435" cy="13335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7886700" y="285750"/>
                <a:ext cx="17843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/>
              <p14:cNvContentPartPr/>
              <p14:nvPr/>
            </p14:nvContentPartPr>
            <p14:xfrm>
              <a:off x="7877810" y="580390"/>
              <a:ext cx="133985" cy="31242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7877810" y="580390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/>
              <p14:cNvContentPartPr/>
              <p14:nvPr/>
            </p14:nvContentPartPr>
            <p14:xfrm>
              <a:off x="9333230" y="115570"/>
              <a:ext cx="196850" cy="1701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9333230" y="115570"/>
                <a:ext cx="19685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/>
              <p14:cNvContentPartPr/>
              <p14:nvPr/>
            </p14:nvContentPartPr>
            <p14:xfrm>
              <a:off x="9628505" y="312420"/>
              <a:ext cx="97790" cy="889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9628505" y="312420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/>
              <p14:cNvContentPartPr/>
              <p14:nvPr/>
            </p14:nvContentPartPr>
            <p14:xfrm>
              <a:off x="9628505" y="240665"/>
              <a:ext cx="115570" cy="177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9628505" y="24066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/>
              <p14:cNvContentPartPr/>
              <p14:nvPr/>
            </p14:nvContentPartPr>
            <p14:xfrm>
              <a:off x="9842500" y="196215"/>
              <a:ext cx="196850" cy="15176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9842500" y="196215"/>
                <a:ext cx="1968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/>
              <p14:cNvContentPartPr/>
              <p14:nvPr/>
            </p14:nvContentPartPr>
            <p14:xfrm>
              <a:off x="10048240" y="303530"/>
              <a:ext cx="97790" cy="977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10048240" y="303530"/>
                <a:ext cx="9779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/>
              <p14:cNvContentPartPr/>
              <p14:nvPr/>
            </p14:nvContentPartPr>
            <p14:xfrm>
              <a:off x="10288905" y="187325"/>
              <a:ext cx="116205" cy="20510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10288905" y="187325"/>
                <a:ext cx="11620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/>
              <p14:cNvContentPartPr/>
              <p14:nvPr/>
            </p14:nvContentPartPr>
            <p14:xfrm>
              <a:off x="10342880" y="303530"/>
              <a:ext cx="285750" cy="33020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10342880" y="303530"/>
                <a:ext cx="2857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/>
              <p14:cNvContentPartPr/>
              <p14:nvPr/>
            </p14:nvContentPartPr>
            <p14:xfrm>
              <a:off x="9145905" y="490855"/>
              <a:ext cx="223520" cy="36639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9145905" y="490855"/>
                <a:ext cx="22352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/>
              <p14:cNvContentPartPr/>
              <p14:nvPr/>
            </p14:nvContentPartPr>
            <p14:xfrm>
              <a:off x="9449435" y="794385"/>
              <a:ext cx="107315" cy="1778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9449435" y="79438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/>
              <p14:cNvContentPartPr/>
              <p14:nvPr/>
            </p14:nvContentPartPr>
            <p14:xfrm>
              <a:off x="9467215" y="749935"/>
              <a:ext cx="80645" cy="3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9467215" y="74993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/>
              <p14:cNvContentPartPr/>
              <p14:nvPr/>
            </p14:nvContentPartPr>
            <p14:xfrm>
              <a:off x="9681845" y="714375"/>
              <a:ext cx="125095" cy="16065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9681845" y="71437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/>
              <p14:cNvContentPartPr/>
              <p14:nvPr/>
            </p14:nvContentPartPr>
            <p14:xfrm>
              <a:off x="9905365" y="776605"/>
              <a:ext cx="205105" cy="14287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9905365" y="776605"/>
                <a:ext cx="2051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/>
              <p14:cNvContentPartPr/>
              <p14:nvPr/>
            </p14:nvContentPartPr>
            <p14:xfrm>
              <a:off x="10690860" y="695960"/>
              <a:ext cx="241300" cy="273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10690860" y="695960"/>
                <a:ext cx="24130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/>
              <p14:cNvContentPartPr/>
              <p14:nvPr/>
            </p14:nvContentPartPr>
            <p14:xfrm>
              <a:off x="10718165" y="651510"/>
              <a:ext cx="231775" cy="4445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10718165" y="651510"/>
                <a:ext cx="2317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/>
              <p14:cNvContentPartPr/>
              <p14:nvPr/>
            </p14:nvContentPartPr>
            <p14:xfrm>
              <a:off x="10887710" y="598170"/>
              <a:ext cx="133985" cy="23177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10887710" y="598170"/>
                <a:ext cx="13398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/>
              <p14:cNvContentPartPr/>
              <p14:nvPr/>
            </p14:nvContentPartPr>
            <p14:xfrm>
              <a:off x="10986135" y="589280"/>
              <a:ext cx="259080" cy="37465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10986135" y="589280"/>
                <a:ext cx="25908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/>
              <p14:cNvContentPartPr/>
              <p14:nvPr/>
            </p14:nvContentPartPr>
            <p14:xfrm>
              <a:off x="11280775" y="829945"/>
              <a:ext cx="62230" cy="1778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11280775" y="829945"/>
                <a:ext cx="622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/>
              <p14:cNvContentPartPr/>
              <p14:nvPr/>
            </p14:nvContentPartPr>
            <p14:xfrm>
              <a:off x="11298555" y="785495"/>
              <a:ext cx="71120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11298555" y="785495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/>
              <p14:cNvContentPartPr/>
              <p14:nvPr/>
            </p14:nvContentPartPr>
            <p14:xfrm>
              <a:off x="11494770" y="704850"/>
              <a:ext cx="45085" cy="1790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11494770" y="704850"/>
                <a:ext cx="450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/>
              <p14:cNvContentPartPr/>
              <p14:nvPr/>
            </p14:nvContentPartPr>
            <p14:xfrm>
              <a:off x="11566525" y="803275"/>
              <a:ext cx="80010" cy="8953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11566525" y="803275"/>
                <a:ext cx="8001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/>
              <p14:cNvContentPartPr/>
              <p14:nvPr/>
            </p14:nvContentPartPr>
            <p14:xfrm>
              <a:off x="11870055" y="687070"/>
              <a:ext cx="133985" cy="1701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11870055" y="687070"/>
                <a:ext cx="1339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/>
              <p14:cNvContentPartPr/>
              <p14:nvPr/>
            </p14:nvContentPartPr>
            <p14:xfrm>
              <a:off x="11878945" y="803275"/>
              <a:ext cx="187960" cy="19685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11878945" y="803275"/>
                <a:ext cx="1879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/>
              <p14:cNvContentPartPr/>
              <p14:nvPr/>
            </p14:nvContentPartPr>
            <p14:xfrm>
              <a:off x="11825605" y="946150"/>
              <a:ext cx="285750" cy="13398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11825605" y="946150"/>
                <a:ext cx="2857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/>
              <p14:cNvContentPartPr/>
              <p14:nvPr/>
            </p14:nvContentPartPr>
            <p14:xfrm>
              <a:off x="11878945" y="1115695"/>
              <a:ext cx="151765" cy="9842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11878945" y="1115695"/>
                <a:ext cx="1517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/>
              <p14:cNvContentPartPr/>
              <p14:nvPr/>
            </p14:nvContentPartPr>
            <p14:xfrm>
              <a:off x="11905615" y="794385"/>
              <a:ext cx="27305" cy="895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11905615" y="794385"/>
                <a:ext cx="273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/>
              <p14:cNvContentPartPr/>
              <p14:nvPr/>
            </p14:nvContentPartPr>
            <p14:xfrm>
              <a:off x="5448300" y="1240790"/>
              <a:ext cx="259080" cy="3308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5448300" y="1240790"/>
                <a:ext cx="25908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/>
              <p14:cNvContentPartPr/>
              <p14:nvPr/>
            </p14:nvContentPartPr>
            <p14:xfrm>
              <a:off x="5769610" y="1446530"/>
              <a:ext cx="223520" cy="16065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5769610" y="1446530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/>
              <p14:cNvContentPartPr/>
              <p14:nvPr/>
            </p14:nvContentPartPr>
            <p14:xfrm>
              <a:off x="5734050" y="1669415"/>
              <a:ext cx="375285" cy="88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5734050" y="1669415"/>
                <a:ext cx="3752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Ink 56"/>
              <p14:cNvContentPartPr/>
              <p14:nvPr/>
            </p14:nvContentPartPr>
            <p14:xfrm>
              <a:off x="5626735" y="1678305"/>
              <a:ext cx="455295" cy="3619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5626735" y="1678305"/>
                <a:ext cx="45529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Ink 57"/>
              <p14:cNvContentPartPr/>
              <p14:nvPr/>
            </p14:nvContentPartPr>
            <p14:xfrm>
              <a:off x="5537200" y="1723390"/>
              <a:ext cx="232410" cy="39243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5537200" y="1723390"/>
                <a:ext cx="23241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Ink 58"/>
              <p14:cNvContentPartPr/>
              <p14:nvPr/>
            </p14:nvContentPartPr>
            <p14:xfrm>
              <a:off x="5841365" y="1750060"/>
              <a:ext cx="151765" cy="39306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5841365" y="1750060"/>
                <a:ext cx="15176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Ink 59"/>
              <p14:cNvContentPartPr/>
              <p14:nvPr/>
            </p14:nvContentPartPr>
            <p14:xfrm>
              <a:off x="5090795" y="2240915"/>
              <a:ext cx="116205" cy="9842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5090795" y="2240915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Ink 60"/>
              <p14:cNvContentPartPr/>
              <p14:nvPr/>
            </p14:nvContentPartPr>
            <p14:xfrm>
              <a:off x="4876800" y="2455545"/>
              <a:ext cx="124460" cy="8890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4876800" y="2455545"/>
                <a:ext cx="12446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Ink 61"/>
              <p14:cNvContentPartPr/>
              <p14:nvPr/>
            </p14:nvContentPartPr>
            <p14:xfrm>
              <a:off x="4590415" y="2598420"/>
              <a:ext cx="80645" cy="12509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4590415" y="2598420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Ink 62"/>
              <p14:cNvContentPartPr/>
              <p14:nvPr/>
            </p14:nvContentPartPr>
            <p14:xfrm>
              <a:off x="4322445" y="2687320"/>
              <a:ext cx="71755" cy="12509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4322445" y="2687320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4" name="Ink 63"/>
              <p14:cNvContentPartPr/>
              <p14:nvPr/>
            </p14:nvContentPartPr>
            <p14:xfrm>
              <a:off x="4027805" y="2714625"/>
              <a:ext cx="17780" cy="16954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4027805" y="2714625"/>
                <a:ext cx="177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" name="Ink 64"/>
              <p14:cNvContentPartPr/>
              <p14:nvPr/>
            </p14:nvContentPartPr>
            <p14:xfrm>
              <a:off x="5144135" y="2437765"/>
              <a:ext cx="152400" cy="14287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5144135" y="2437765"/>
                <a:ext cx="1524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" name="Ink 65"/>
              <p14:cNvContentPartPr/>
              <p14:nvPr/>
            </p14:nvContentPartPr>
            <p14:xfrm>
              <a:off x="5323205" y="2491105"/>
              <a:ext cx="187325" cy="8953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5323205" y="2491105"/>
                <a:ext cx="1873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Ink 66"/>
              <p14:cNvContentPartPr/>
              <p14:nvPr/>
            </p14:nvContentPartPr>
            <p14:xfrm>
              <a:off x="5537200" y="2544445"/>
              <a:ext cx="27305" cy="10731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5537200" y="2544445"/>
                <a:ext cx="273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Ink 67"/>
              <p14:cNvContentPartPr/>
              <p14:nvPr/>
            </p14:nvContentPartPr>
            <p14:xfrm>
              <a:off x="4822825" y="2651760"/>
              <a:ext cx="169545" cy="16065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4822825" y="2651760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Ink 68"/>
              <p14:cNvContentPartPr/>
              <p14:nvPr/>
            </p14:nvContentPartPr>
            <p14:xfrm>
              <a:off x="5010150" y="2741295"/>
              <a:ext cx="161290" cy="8890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5010150" y="2741295"/>
                <a:ext cx="16129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0" name="Ink 69"/>
              <p14:cNvContentPartPr/>
              <p14:nvPr/>
            </p14:nvContentPartPr>
            <p14:xfrm>
              <a:off x="5224780" y="2857500"/>
              <a:ext cx="80645" cy="8890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5224780" y="2857500"/>
                <a:ext cx="806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1" name="Ink 70"/>
              <p14:cNvContentPartPr/>
              <p14:nvPr/>
            </p14:nvContentPartPr>
            <p14:xfrm>
              <a:off x="6341110" y="1803400"/>
              <a:ext cx="196850" cy="3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6341110" y="1803400"/>
                <a:ext cx="196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2" name="Ink 71"/>
              <p14:cNvContentPartPr/>
              <p14:nvPr/>
            </p14:nvContentPartPr>
            <p14:xfrm>
              <a:off x="6430645" y="1732280"/>
              <a:ext cx="205105" cy="19621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6430645" y="1732280"/>
                <a:ext cx="2051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3" name="Ink 72"/>
              <p14:cNvContentPartPr/>
              <p14:nvPr/>
            </p14:nvContentPartPr>
            <p14:xfrm>
              <a:off x="6403975" y="1732280"/>
              <a:ext cx="196215" cy="1778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6403975" y="173228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4" name="Ink 73"/>
              <p14:cNvContentPartPr/>
              <p14:nvPr/>
            </p14:nvContentPartPr>
            <p14:xfrm>
              <a:off x="6931025" y="1446530"/>
              <a:ext cx="178435" cy="41973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6931025" y="1446530"/>
                <a:ext cx="17843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5" name="Ink 74"/>
              <p14:cNvContentPartPr/>
              <p14:nvPr/>
            </p14:nvContentPartPr>
            <p14:xfrm>
              <a:off x="7181215" y="1704975"/>
              <a:ext cx="196215" cy="11620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7181215" y="1704975"/>
                <a:ext cx="1962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6" name="Ink 75"/>
              <p14:cNvContentPartPr/>
              <p14:nvPr/>
            </p14:nvContentPartPr>
            <p14:xfrm>
              <a:off x="7546975" y="1767840"/>
              <a:ext cx="125095" cy="177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7546975" y="176784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7" name="Ink 76"/>
              <p14:cNvContentPartPr/>
              <p14:nvPr/>
            </p14:nvContentPartPr>
            <p14:xfrm>
              <a:off x="7520305" y="1678305"/>
              <a:ext cx="169545" cy="4508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7520305" y="1678305"/>
                <a:ext cx="1695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8" name="Ink 77"/>
              <p14:cNvContentPartPr/>
              <p14:nvPr/>
            </p14:nvContentPartPr>
            <p14:xfrm>
              <a:off x="7922260" y="1410335"/>
              <a:ext cx="241300" cy="60769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7922260" y="1410335"/>
                <a:ext cx="241300" cy="607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9" name="Ink 78"/>
              <p14:cNvContentPartPr/>
              <p14:nvPr/>
            </p14:nvContentPartPr>
            <p14:xfrm>
              <a:off x="8163560" y="1678305"/>
              <a:ext cx="71120" cy="24130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8163560" y="1678305"/>
                <a:ext cx="7112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0" name="Ink 79"/>
              <p14:cNvContentPartPr/>
              <p14:nvPr/>
            </p14:nvContentPartPr>
            <p14:xfrm>
              <a:off x="8279765" y="1750060"/>
              <a:ext cx="106680" cy="11620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8279765" y="1750060"/>
                <a:ext cx="1066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1" name="Ink 80"/>
              <p14:cNvContentPartPr/>
              <p14:nvPr/>
            </p14:nvContentPartPr>
            <p14:xfrm>
              <a:off x="8431530" y="1785620"/>
              <a:ext cx="44450" cy="11620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8431530" y="1785620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2" name="Ink 81"/>
              <p14:cNvContentPartPr/>
              <p14:nvPr/>
            </p14:nvContentPartPr>
            <p14:xfrm>
              <a:off x="8529320" y="1696085"/>
              <a:ext cx="133985" cy="36639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8529320" y="1696085"/>
                <a:ext cx="13398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3" name="Ink 82"/>
              <p14:cNvContentPartPr/>
              <p14:nvPr/>
            </p14:nvContentPartPr>
            <p14:xfrm>
              <a:off x="8708390" y="1598295"/>
              <a:ext cx="62230" cy="33020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8708390" y="1598295"/>
                <a:ext cx="6223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4" name="Ink 83"/>
              <p14:cNvContentPartPr/>
              <p14:nvPr/>
            </p14:nvContentPartPr>
            <p14:xfrm>
              <a:off x="8877935" y="1794510"/>
              <a:ext cx="71755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8877935" y="1794510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5" name="Ink 84"/>
              <p14:cNvContentPartPr/>
              <p14:nvPr/>
            </p14:nvContentPartPr>
            <p14:xfrm>
              <a:off x="8815705" y="1499870"/>
              <a:ext cx="160655" cy="34798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8815705" y="1499870"/>
                <a:ext cx="16065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6" name="Ink 85"/>
              <p14:cNvContentPartPr/>
              <p14:nvPr/>
            </p14:nvContentPartPr>
            <p14:xfrm>
              <a:off x="9047480" y="1437640"/>
              <a:ext cx="151765" cy="48196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9047480" y="1437640"/>
                <a:ext cx="15176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7" name="Ink 86"/>
              <p14:cNvContentPartPr/>
              <p14:nvPr/>
            </p14:nvContentPartPr>
            <p14:xfrm>
              <a:off x="6689725" y="1294765"/>
              <a:ext cx="259080" cy="110680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6689725" y="1294765"/>
                <a:ext cx="259080" cy="1106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8" name="Ink 87"/>
              <p14:cNvContentPartPr/>
              <p14:nvPr/>
            </p14:nvContentPartPr>
            <p14:xfrm>
              <a:off x="7546975" y="1258570"/>
              <a:ext cx="410845" cy="117919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7546975" y="1258570"/>
                <a:ext cx="410845" cy="1179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9" name="Ink 88"/>
              <p14:cNvContentPartPr/>
              <p14:nvPr/>
            </p14:nvContentPartPr>
            <p14:xfrm>
              <a:off x="9154795" y="4732655"/>
              <a:ext cx="294640" cy="266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9154795" y="4732655"/>
                <a:ext cx="2946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0" name="Ink 89"/>
              <p14:cNvContentPartPr/>
              <p14:nvPr/>
            </p14:nvContentPartPr>
            <p14:xfrm>
              <a:off x="9065260" y="4652010"/>
              <a:ext cx="142875" cy="13398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9065260" y="4652010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1" name="Ink 90"/>
              <p14:cNvContentPartPr/>
              <p14:nvPr/>
            </p14:nvContentPartPr>
            <p14:xfrm>
              <a:off x="8779510" y="1937385"/>
              <a:ext cx="482600" cy="8064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8779510" y="1937385"/>
                <a:ext cx="48260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2" name="Ink 91"/>
              <p14:cNvContentPartPr/>
              <p14:nvPr/>
            </p14:nvContentPartPr>
            <p14:xfrm>
              <a:off x="8958580" y="2133600"/>
              <a:ext cx="88900" cy="12509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8958580" y="2133600"/>
                <a:ext cx="8890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3" name="Ink 92"/>
              <p14:cNvContentPartPr/>
              <p14:nvPr/>
            </p14:nvContentPartPr>
            <p14:xfrm>
              <a:off x="8833485" y="1946275"/>
              <a:ext cx="231775" cy="33972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8833485" y="1946275"/>
                <a:ext cx="23177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4" name="Ink 93"/>
              <p14:cNvContentPartPr/>
              <p14:nvPr/>
            </p14:nvContentPartPr>
            <p14:xfrm>
              <a:off x="9119235" y="2089150"/>
              <a:ext cx="160655" cy="18732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9119235" y="2089150"/>
                <a:ext cx="1606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5" name="Ink 94"/>
              <p14:cNvContentPartPr/>
              <p14:nvPr/>
            </p14:nvContentPartPr>
            <p14:xfrm>
              <a:off x="8824595" y="1955165"/>
              <a:ext cx="231775" cy="33083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8824595" y="1955165"/>
                <a:ext cx="23177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6" name="Ink 95"/>
              <p14:cNvContentPartPr/>
              <p14:nvPr/>
            </p14:nvContentPartPr>
            <p14:xfrm>
              <a:off x="1687830" y="5866765"/>
              <a:ext cx="80645" cy="54419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1687830" y="5866765"/>
                <a:ext cx="80645" cy="544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7" name="Ink 96"/>
              <p14:cNvContentPartPr/>
              <p14:nvPr/>
            </p14:nvContentPartPr>
            <p14:xfrm>
              <a:off x="1768475" y="5313045"/>
              <a:ext cx="8359775" cy="132143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1768475" y="5313045"/>
                <a:ext cx="8359775" cy="132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8" name="Ink 97"/>
              <p14:cNvContentPartPr/>
              <p14:nvPr/>
            </p14:nvContentPartPr>
            <p14:xfrm>
              <a:off x="2733040" y="6330950"/>
              <a:ext cx="473075" cy="51752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2733040" y="6330950"/>
                <a:ext cx="47307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99" name="Ink 98"/>
              <p14:cNvContentPartPr/>
              <p14:nvPr/>
            </p14:nvContentPartPr>
            <p14:xfrm>
              <a:off x="2553970" y="4438015"/>
              <a:ext cx="643255" cy="66040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2553970" y="4438015"/>
                <a:ext cx="643255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0" name="Ink 99"/>
              <p14:cNvContentPartPr/>
              <p14:nvPr/>
            </p14:nvContentPartPr>
            <p14:xfrm>
              <a:off x="3796030" y="5911215"/>
              <a:ext cx="62230" cy="22288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3796030" y="5911215"/>
                <a:ext cx="6223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1" name="Ink 100"/>
              <p14:cNvContentPartPr/>
              <p14:nvPr/>
            </p14:nvContentPartPr>
            <p14:xfrm>
              <a:off x="3768725" y="6071870"/>
              <a:ext cx="80645" cy="6223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3768725" y="6071870"/>
                <a:ext cx="806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2" name="Ink 101"/>
              <p14:cNvContentPartPr/>
              <p14:nvPr/>
            </p14:nvContentPartPr>
            <p14:xfrm>
              <a:off x="7458075" y="4357370"/>
              <a:ext cx="205105" cy="30353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7458075" y="4357370"/>
                <a:ext cx="20510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3" name="Ink 102"/>
              <p14:cNvContentPartPr/>
              <p14:nvPr/>
            </p14:nvContentPartPr>
            <p14:xfrm>
              <a:off x="7421880" y="4526915"/>
              <a:ext cx="107315" cy="14287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7421880" y="4526915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4" name="Ink 103"/>
              <p14:cNvContentPartPr/>
              <p14:nvPr/>
            </p14:nvContentPartPr>
            <p14:xfrm>
              <a:off x="8297545" y="5893435"/>
              <a:ext cx="88900" cy="2768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8297545" y="5893435"/>
                <a:ext cx="889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5" name="Ink 104"/>
              <p14:cNvContentPartPr/>
              <p14:nvPr/>
            </p14:nvContentPartPr>
            <p14:xfrm>
              <a:off x="8252460" y="6500495"/>
              <a:ext cx="1054100" cy="10731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8252460" y="6500495"/>
                <a:ext cx="105410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6" name="Ink 105"/>
              <p14:cNvContentPartPr/>
              <p14:nvPr/>
            </p14:nvContentPartPr>
            <p14:xfrm>
              <a:off x="8502650" y="6572250"/>
              <a:ext cx="133985" cy="23177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8502650" y="6572250"/>
                <a:ext cx="13398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7" name="Ink 106"/>
              <p14:cNvContentPartPr/>
              <p14:nvPr/>
            </p14:nvContentPartPr>
            <p14:xfrm>
              <a:off x="8493760" y="6724015"/>
              <a:ext cx="142875" cy="2667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8493760" y="672401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8" name="Ink 107"/>
              <p14:cNvContentPartPr/>
              <p14:nvPr/>
            </p14:nvContentPartPr>
            <p14:xfrm>
              <a:off x="8708390" y="6661150"/>
              <a:ext cx="62230" cy="10731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8708390" y="6661150"/>
                <a:ext cx="622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09" name="Ink 108"/>
              <p14:cNvContentPartPr/>
              <p14:nvPr/>
            </p14:nvContentPartPr>
            <p14:xfrm>
              <a:off x="8788400" y="6670040"/>
              <a:ext cx="89535" cy="8953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8788400" y="6670040"/>
                <a:ext cx="895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0" name="Ink 109"/>
              <p14:cNvContentPartPr/>
              <p14:nvPr/>
            </p14:nvContentPartPr>
            <p14:xfrm>
              <a:off x="8913495" y="6732905"/>
              <a:ext cx="53975" cy="7112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8913495" y="6732905"/>
                <a:ext cx="5397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1" name="Ink 110"/>
              <p14:cNvContentPartPr/>
              <p14:nvPr/>
            </p14:nvContentPartPr>
            <p14:xfrm>
              <a:off x="9047480" y="6652260"/>
              <a:ext cx="71755" cy="19621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9047480" y="6652260"/>
                <a:ext cx="7175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2" name="Ink 111"/>
              <p14:cNvContentPartPr/>
              <p14:nvPr/>
            </p14:nvContentPartPr>
            <p14:xfrm>
              <a:off x="9172575" y="6590030"/>
              <a:ext cx="53975" cy="21399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9172575" y="6590030"/>
                <a:ext cx="53975" cy="2139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u="sng">
                <a:effectLst/>
              </a:rPr>
              <a:t>Exemplo</a:t>
            </a:r>
          </a:p>
        </p:txBody>
      </p:sp>
      <p:pic>
        <p:nvPicPr>
          <p:cNvPr id="4" name="Content Placeholder 3" descr="mass_ex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395730"/>
            <a:ext cx="11009630" cy="1066165"/>
          </a:xfrm>
          <a:prstGeom prst="rect">
            <a:avLst/>
          </a:prstGeom>
        </p:spPr>
      </p:pic>
      <p:pic>
        <p:nvPicPr>
          <p:cNvPr id="5" name="Picture 4" descr="mass_ex_fi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2541905"/>
            <a:ext cx="3105150" cy="2400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80135" y="2660650"/>
              <a:ext cx="161290" cy="2057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1080135" y="2660650"/>
                <a:ext cx="16129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044575" y="2562225"/>
              <a:ext cx="250190" cy="3619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1044575" y="2562225"/>
                <a:ext cx="2501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250315" y="2535555"/>
              <a:ext cx="71120" cy="9842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250315" y="2535555"/>
                <a:ext cx="711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1303655" y="2705100"/>
              <a:ext cx="98425" cy="2057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1303655" y="2705100"/>
                <a:ext cx="984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1410970" y="2759075"/>
              <a:ext cx="107315" cy="14287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1410970" y="2759075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1446530" y="2633980"/>
              <a:ext cx="45085" cy="3390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1446530" y="2633980"/>
                <a:ext cx="4508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1410970" y="2776855"/>
              <a:ext cx="107315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1410970" y="277685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1598295" y="2696210"/>
              <a:ext cx="62865" cy="26797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1598295" y="2696210"/>
                <a:ext cx="628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1830705" y="2893060"/>
              <a:ext cx="71755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1830705" y="2893060"/>
                <a:ext cx="717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1786255" y="2839085"/>
              <a:ext cx="133985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1786255" y="283908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2170430" y="2678430"/>
              <a:ext cx="294640" cy="2679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2170430" y="2678430"/>
                <a:ext cx="2946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2482850" y="2767965"/>
              <a:ext cx="125095" cy="1873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2482850" y="2767965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2768600" y="2705100"/>
              <a:ext cx="80645" cy="24130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768600" y="2705100"/>
                <a:ext cx="806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2687955" y="2785745"/>
              <a:ext cx="170180" cy="1778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2687955" y="278574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3054350" y="2785745"/>
              <a:ext cx="53340" cy="14287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3054350" y="2785745"/>
                <a:ext cx="533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3107690" y="2714625"/>
              <a:ext cx="18415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3107690" y="2714625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3126105" y="2607310"/>
              <a:ext cx="115570" cy="6223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3126105" y="2607310"/>
                <a:ext cx="1155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3304540" y="2893060"/>
              <a:ext cx="205105" cy="177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3304540" y="2893060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3420745" y="2821305"/>
              <a:ext cx="53340" cy="1790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3420745" y="2821305"/>
                <a:ext cx="5334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3625850" y="2723515"/>
              <a:ext cx="259080" cy="24066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3625850" y="2723515"/>
                <a:ext cx="25908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3893820" y="2830195"/>
              <a:ext cx="250190" cy="133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3893820" y="2830195"/>
                <a:ext cx="2501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4304665" y="2696210"/>
              <a:ext cx="45085" cy="2768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4304665" y="2696210"/>
                <a:ext cx="450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4197350" y="2812415"/>
              <a:ext cx="223520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4197350" y="281241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/>
              <p14:cNvContentPartPr/>
              <p14:nvPr/>
            </p14:nvContentPartPr>
            <p14:xfrm>
              <a:off x="4492625" y="2785745"/>
              <a:ext cx="312420" cy="53594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4492625" y="2785745"/>
                <a:ext cx="31242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/>
              <p14:cNvContentPartPr/>
              <p14:nvPr/>
            </p14:nvContentPartPr>
            <p14:xfrm>
              <a:off x="4697730" y="2696210"/>
              <a:ext cx="26670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4697730" y="269621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/>
              <p14:cNvContentPartPr/>
              <p14:nvPr/>
            </p14:nvContentPartPr>
            <p14:xfrm>
              <a:off x="4671060" y="2580640"/>
              <a:ext cx="133985" cy="7112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4671060" y="2580640"/>
                <a:ext cx="13398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/>
              <p14:cNvContentPartPr/>
              <p14:nvPr/>
            </p14:nvContentPartPr>
            <p14:xfrm>
              <a:off x="9431655" y="3598545"/>
              <a:ext cx="8890" cy="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9431655" y="3598545"/>
                <a:ext cx="889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/>
              <p14:cNvContentPartPr/>
              <p14:nvPr/>
            </p14:nvContentPartPr>
            <p14:xfrm>
              <a:off x="9387205" y="3562350"/>
              <a:ext cx="2465070" cy="984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9387205" y="3562350"/>
                <a:ext cx="24650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/>
              <p14:cNvContentPartPr/>
              <p14:nvPr/>
            </p14:nvContentPartPr>
            <p14:xfrm>
              <a:off x="8949690" y="3375025"/>
              <a:ext cx="115570" cy="2857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8949690" y="3375025"/>
                <a:ext cx="1155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/>
              <p14:cNvContentPartPr/>
              <p14:nvPr/>
            </p14:nvContentPartPr>
            <p14:xfrm>
              <a:off x="9145905" y="3517900"/>
              <a:ext cx="71755" cy="2667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9145905" y="3517900"/>
                <a:ext cx="717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/>
              <p14:cNvContentPartPr/>
              <p14:nvPr/>
            </p14:nvContentPartPr>
            <p14:xfrm>
              <a:off x="9128125" y="3464560"/>
              <a:ext cx="116205" cy="177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9128125" y="346456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/>
              <p14:cNvContentPartPr/>
              <p14:nvPr/>
            </p14:nvContentPartPr>
            <p14:xfrm>
              <a:off x="9306560" y="3392805"/>
              <a:ext cx="71755" cy="16954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9306560" y="3392805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/>
              <p14:cNvContentPartPr/>
              <p14:nvPr/>
            </p14:nvContentPartPr>
            <p14:xfrm>
              <a:off x="1232535" y="3357245"/>
              <a:ext cx="187325" cy="47307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1232535" y="3357245"/>
                <a:ext cx="18732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/>
              <p14:cNvContentPartPr/>
              <p14:nvPr/>
            </p14:nvContentPartPr>
            <p14:xfrm>
              <a:off x="1500505" y="3509010"/>
              <a:ext cx="53340" cy="2768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1500505" y="3509010"/>
                <a:ext cx="5334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/>
              <p14:cNvContentPartPr/>
              <p14:nvPr/>
            </p14:nvContentPartPr>
            <p14:xfrm>
              <a:off x="1607185" y="3580765"/>
              <a:ext cx="133985" cy="16954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1607185" y="3580765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/>
              <p14:cNvContentPartPr/>
              <p14:nvPr/>
            </p14:nvContentPartPr>
            <p14:xfrm>
              <a:off x="1750060" y="3678555"/>
              <a:ext cx="71755" cy="16954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1750060" y="3678555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/>
              <p14:cNvContentPartPr/>
              <p14:nvPr/>
            </p14:nvContentPartPr>
            <p14:xfrm>
              <a:off x="1920240" y="3607435"/>
              <a:ext cx="106680" cy="42862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1920240" y="3607435"/>
                <a:ext cx="10668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/>
              <p14:cNvContentPartPr/>
              <p14:nvPr/>
            </p14:nvContentPartPr>
            <p14:xfrm>
              <a:off x="2089785" y="3526790"/>
              <a:ext cx="53340" cy="34861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2089785" y="3526790"/>
                <a:ext cx="5334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/>
              <p14:cNvContentPartPr/>
              <p14:nvPr/>
            </p14:nvContentPartPr>
            <p14:xfrm>
              <a:off x="2313305" y="3768090"/>
              <a:ext cx="80010" cy="177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2313305" y="3768090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/>
              <p14:cNvContentPartPr/>
              <p14:nvPr/>
            </p14:nvContentPartPr>
            <p14:xfrm>
              <a:off x="2294890" y="3705225"/>
              <a:ext cx="116205" cy="952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2294890" y="3705225"/>
                <a:ext cx="1162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/>
              <p14:cNvContentPartPr/>
              <p14:nvPr/>
            </p14:nvContentPartPr>
            <p14:xfrm>
              <a:off x="2607945" y="3544570"/>
              <a:ext cx="44450" cy="32194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2607945" y="3544570"/>
                <a:ext cx="4445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/>
              <p14:cNvContentPartPr/>
              <p14:nvPr/>
            </p14:nvContentPartPr>
            <p14:xfrm>
              <a:off x="2643505" y="3607435"/>
              <a:ext cx="142875" cy="21399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2643505" y="3607435"/>
                <a:ext cx="1428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/>
              <p14:cNvContentPartPr/>
              <p14:nvPr/>
            </p14:nvContentPartPr>
            <p14:xfrm>
              <a:off x="2955925" y="3553460"/>
              <a:ext cx="116205" cy="50038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2955925" y="3553460"/>
                <a:ext cx="11620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/>
              <p14:cNvContentPartPr/>
              <p14:nvPr/>
            </p14:nvContentPartPr>
            <p14:xfrm>
              <a:off x="3161665" y="3651885"/>
              <a:ext cx="35560" cy="23241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3161665" y="3651885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/>
              <p14:cNvContentPartPr/>
              <p14:nvPr/>
            </p14:nvContentPartPr>
            <p14:xfrm>
              <a:off x="3089910" y="3866515"/>
              <a:ext cx="161290" cy="889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3089910" y="3866515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/>
              <p14:cNvContentPartPr/>
              <p14:nvPr/>
            </p14:nvContentPartPr>
            <p14:xfrm>
              <a:off x="3366770" y="3785870"/>
              <a:ext cx="116205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3366770" y="378587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/>
              <p14:cNvContentPartPr/>
              <p14:nvPr/>
            </p14:nvContentPartPr>
            <p14:xfrm>
              <a:off x="3545840" y="3642995"/>
              <a:ext cx="303530" cy="45529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3545840" y="3642995"/>
                <a:ext cx="30353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/>
              <p14:cNvContentPartPr/>
              <p14:nvPr/>
            </p14:nvContentPartPr>
            <p14:xfrm>
              <a:off x="3902710" y="3544570"/>
              <a:ext cx="116205" cy="4914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3902710" y="3544570"/>
                <a:ext cx="11620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/>
              <p14:cNvContentPartPr/>
              <p14:nvPr/>
            </p14:nvContentPartPr>
            <p14:xfrm>
              <a:off x="4921250" y="3589655"/>
              <a:ext cx="26670" cy="28575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4921250" y="3589655"/>
                <a:ext cx="266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/>
              <p14:cNvContentPartPr/>
              <p14:nvPr/>
            </p14:nvContentPartPr>
            <p14:xfrm>
              <a:off x="4956810" y="3634105"/>
              <a:ext cx="169545" cy="23241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4956810" y="3634105"/>
                <a:ext cx="16954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/>
              <p14:cNvContentPartPr/>
              <p14:nvPr/>
            </p14:nvContentPartPr>
            <p14:xfrm>
              <a:off x="5233670" y="3803650"/>
              <a:ext cx="107315" cy="177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5233670" y="380365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/>
              <p14:cNvContentPartPr/>
              <p14:nvPr/>
            </p14:nvContentPartPr>
            <p14:xfrm>
              <a:off x="5189220" y="3750310"/>
              <a:ext cx="160655" cy="88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5189220" y="375031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Ink 56"/>
              <p14:cNvContentPartPr/>
              <p14:nvPr/>
            </p14:nvContentPartPr>
            <p14:xfrm>
              <a:off x="5537200" y="3553460"/>
              <a:ext cx="170180" cy="32194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5537200" y="3553460"/>
                <a:ext cx="17018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Ink 57"/>
              <p14:cNvContentPartPr/>
              <p14:nvPr/>
            </p14:nvContentPartPr>
            <p14:xfrm>
              <a:off x="5483860" y="3589655"/>
              <a:ext cx="89535" cy="29464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5483860" y="3589655"/>
                <a:ext cx="895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Ink 58"/>
              <p14:cNvContentPartPr/>
              <p14:nvPr/>
            </p14:nvContentPartPr>
            <p14:xfrm>
              <a:off x="5466080" y="3598545"/>
              <a:ext cx="62230" cy="28575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5466080" y="3598545"/>
                <a:ext cx="6223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Ink 59"/>
              <p14:cNvContentPartPr/>
              <p14:nvPr/>
            </p14:nvContentPartPr>
            <p14:xfrm>
              <a:off x="714375" y="4133850"/>
              <a:ext cx="250190" cy="1790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714375" y="4133850"/>
                <a:ext cx="25019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Ink 60"/>
              <p14:cNvContentPartPr/>
              <p14:nvPr/>
            </p14:nvContentPartPr>
            <p14:xfrm>
              <a:off x="1071245" y="4295140"/>
              <a:ext cx="89535" cy="88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1071245" y="429514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Ink 61"/>
              <p14:cNvContentPartPr/>
              <p14:nvPr/>
            </p14:nvContentPartPr>
            <p14:xfrm>
              <a:off x="1089660" y="4223385"/>
              <a:ext cx="80010" cy="889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1089660" y="4223385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Ink 62"/>
              <p14:cNvContentPartPr/>
              <p14:nvPr/>
            </p14:nvContentPartPr>
            <p14:xfrm>
              <a:off x="1214120" y="4009390"/>
              <a:ext cx="267970" cy="6959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1214120" y="4009390"/>
                <a:ext cx="267970" cy="695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4" name="Ink 63"/>
              <p14:cNvContentPartPr/>
              <p14:nvPr/>
            </p14:nvContentPartPr>
            <p14:xfrm>
              <a:off x="1491615" y="4205605"/>
              <a:ext cx="205105" cy="2679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1491615" y="4205605"/>
                <a:ext cx="2051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" name="Ink 64"/>
              <p14:cNvContentPartPr/>
              <p14:nvPr/>
            </p14:nvContentPartPr>
            <p14:xfrm>
              <a:off x="1714500" y="4286250"/>
              <a:ext cx="116205" cy="19621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1714500" y="4286250"/>
                <a:ext cx="1162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" name="Ink 65"/>
              <p14:cNvContentPartPr/>
              <p14:nvPr/>
            </p14:nvContentPartPr>
            <p14:xfrm>
              <a:off x="1839595" y="4348480"/>
              <a:ext cx="187325" cy="11620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1839595" y="4348480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Ink 66"/>
              <p14:cNvContentPartPr/>
              <p14:nvPr/>
            </p14:nvContentPartPr>
            <p14:xfrm>
              <a:off x="2072005" y="4384040"/>
              <a:ext cx="71120" cy="9842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2072005" y="4384040"/>
                <a:ext cx="711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Ink 67"/>
              <p14:cNvContentPartPr/>
              <p14:nvPr/>
            </p14:nvContentPartPr>
            <p14:xfrm>
              <a:off x="2232660" y="4295140"/>
              <a:ext cx="151765" cy="42862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2232660" y="4295140"/>
                <a:ext cx="15176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Ink 68"/>
              <p14:cNvContentPartPr/>
              <p14:nvPr/>
            </p14:nvContentPartPr>
            <p14:xfrm>
              <a:off x="2456180" y="4250055"/>
              <a:ext cx="88900" cy="37528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2456180" y="4250055"/>
                <a:ext cx="8890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0" name="Ink 69"/>
              <p14:cNvContentPartPr/>
              <p14:nvPr/>
            </p14:nvContentPartPr>
            <p14:xfrm>
              <a:off x="2679065" y="4187825"/>
              <a:ext cx="214630" cy="3479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2679065" y="4187825"/>
                <a:ext cx="21463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1" name="Ink 70"/>
              <p14:cNvContentPartPr/>
              <p14:nvPr/>
            </p14:nvContentPartPr>
            <p14:xfrm>
              <a:off x="2911475" y="4330700"/>
              <a:ext cx="125095" cy="19621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2911475" y="4330700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2" name="Ink 71"/>
              <p14:cNvContentPartPr/>
              <p14:nvPr/>
            </p14:nvContentPartPr>
            <p14:xfrm>
              <a:off x="3107690" y="4464685"/>
              <a:ext cx="107315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3107690" y="446468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3" name="Ink 72"/>
              <p14:cNvContentPartPr/>
              <p14:nvPr/>
            </p14:nvContentPartPr>
            <p14:xfrm>
              <a:off x="3107690" y="4410710"/>
              <a:ext cx="125095" cy="88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3107690" y="441071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4" name="Ink 73"/>
              <p14:cNvContentPartPr/>
              <p14:nvPr/>
            </p14:nvContentPartPr>
            <p14:xfrm>
              <a:off x="3599180" y="3009265"/>
              <a:ext cx="482600" cy="5334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3599180" y="3009265"/>
                <a:ext cx="48260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5" name="Ink 74"/>
              <p14:cNvContentPartPr/>
              <p14:nvPr/>
            </p14:nvContentPartPr>
            <p14:xfrm>
              <a:off x="3750945" y="3124835"/>
              <a:ext cx="241300" cy="25908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3750945" y="3124835"/>
                <a:ext cx="24130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6" name="Ink 75"/>
              <p14:cNvContentPartPr/>
              <p14:nvPr/>
            </p14:nvContentPartPr>
            <p14:xfrm>
              <a:off x="2259330" y="3027045"/>
              <a:ext cx="562610" cy="3556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2259330" y="3027045"/>
                <a:ext cx="5626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7" name="Ink 76"/>
              <p14:cNvContentPartPr/>
              <p14:nvPr/>
            </p14:nvContentPartPr>
            <p14:xfrm>
              <a:off x="2465070" y="3107055"/>
              <a:ext cx="187325" cy="14287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2465070" y="3107055"/>
                <a:ext cx="1873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8" name="Ink 77"/>
              <p14:cNvContentPartPr/>
              <p14:nvPr/>
            </p14:nvContentPartPr>
            <p14:xfrm>
              <a:off x="5028565" y="2937510"/>
              <a:ext cx="20510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5028565" y="2937510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9" name="Ink 78"/>
              <p14:cNvContentPartPr/>
              <p14:nvPr/>
            </p14:nvContentPartPr>
            <p14:xfrm>
              <a:off x="5055235" y="2875280"/>
              <a:ext cx="160655" cy="2667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5055235" y="287528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0" name="Ink 79"/>
              <p14:cNvContentPartPr/>
              <p14:nvPr/>
            </p14:nvContentPartPr>
            <p14:xfrm>
              <a:off x="5198110" y="2830195"/>
              <a:ext cx="80010" cy="16065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5198110" y="2830195"/>
                <a:ext cx="800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1" name="Ink 80"/>
              <p14:cNvContentPartPr/>
              <p14:nvPr/>
            </p14:nvContentPartPr>
            <p14:xfrm>
              <a:off x="5412105" y="2785745"/>
              <a:ext cx="161290" cy="18732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5412105" y="2785745"/>
                <a:ext cx="1612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2" name="Ink 81"/>
              <p14:cNvContentPartPr/>
              <p14:nvPr/>
            </p14:nvContentPartPr>
            <p14:xfrm>
              <a:off x="5626735" y="2705100"/>
              <a:ext cx="107315" cy="9842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5626735" y="2705100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3" name="Ink 82"/>
              <p14:cNvContentPartPr/>
              <p14:nvPr/>
            </p14:nvContentPartPr>
            <p14:xfrm>
              <a:off x="5394325" y="2625090"/>
              <a:ext cx="170180" cy="8001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5394325" y="2625090"/>
                <a:ext cx="1701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4" name="Ink 83"/>
              <p14:cNvContentPartPr/>
              <p14:nvPr/>
            </p14:nvContentPartPr>
            <p14:xfrm>
              <a:off x="5796280" y="2687320"/>
              <a:ext cx="80645" cy="37528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5796280" y="2687320"/>
                <a:ext cx="8064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5" name="Ink 84"/>
              <p14:cNvContentPartPr/>
              <p14:nvPr/>
            </p14:nvContentPartPr>
            <p14:xfrm>
              <a:off x="5349875" y="2651760"/>
              <a:ext cx="17780" cy="37528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5349875" y="2651760"/>
                <a:ext cx="1778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6" name="Ink 85"/>
              <p14:cNvContentPartPr/>
              <p14:nvPr/>
            </p14:nvContentPartPr>
            <p14:xfrm>
              <a:off x="5956935" y="2937510"/>
              <a:ext cx="89535" cy="889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5956935" y="293751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7" name="Ink 86"/>
              <p14:cNvContentPartPr/>
              <p14:nvPr/>
            </p14:nvContentPartPr>
            <p14:xfrm>
              <a:off x="5948045" y="2875280"/>
              <a:ext cx="13398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5948045" y="287528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8" name="Ink 87"/>
              <p14:cNvContentPartPr/>
              <p14:nvPr/>
            </p14:nvContentPartPr>
            <p14:xfrm>
              <a:off x="6100445" y="2776855"/>
              <a:ext cx="133985" cy="19621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6100445" y="2776855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9" name="Ink 88"/>
              <p14:cNvContentPartPr/>
              <p14:nvPr/>
            </p14:nvContentPartPr>
            <p14:xfrm>
              <a:off x="6090920" y="3768090"/>
              <a:ext cx="179070" cy="1778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6090920" y="3768090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0" name="Ink 89"/>
              <p14:cNvContentPartPr/>
              <p14:nvPr/>
            </p14:nvContentPartPr>
            <p14:xfrm>
              <a:off x="6090920" y="3669665"/>
              <a:ext cx="241300" cy="14287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6090920" y="3669665"/>
                <a:ext cx="2413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1" name="Ink 90"/>
              <p14:cNvContentPartPr/>
              <p14:nvPr/>
            </p14:nvContentPartPr>
            <p14:xfrm>
              <a:off x="6466205" y="3437890"/>
              <a:ext cx="205740" cy="45529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6466205" y="3437890"/>
                <a:ext cx="20574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2" name="Ink 91"/>
              <p14:cNvContentPartPr/>
              <p14:nvPr/>
            </p14:nvContentPartPr>
            <p14:xfrm>
              <a:off x="6626860" y="3625215"/>
              <a:ext cx="89535" cy="21399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6626860" y="3625215"/>
                <a:ext cx="8953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3" name="Ink 92"/>
              <p14:cNvContentPartPr/>
              <p14:nvPr/>
            </p14:nvContentPartPr>
            <p14:xfrm>
              <a:off x="6707505" y="3687445"/>
              <a:ext cx="98425" cy="13398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6707505" y="368744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4" name="Ink 93"/>
              <p14:cNvContentPartPr/>
              <p14:nvPr/>
            </p14:nvContentPartPr>
            <p14:xfrm>
              <a:off x="6841490" y="3660775"/>
              <a:ext cx="44450" cy="22352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6841490" y="3660775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5" name="Ink 94"/>
              <p14:cNvContentPartPr/>
              <p14:nvPr/>
            </p14:nvContentPartPr>
            <p14:xfrm>
              <a:off x="6966585" y="3669665"/>
              <a:ext cx="35560" cy="17843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6966585" y="3669665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6" name="Ink 95"/>
              <p14:cNvContentPartPr/>
              <p14:nvPr/>
            </p14:nvContentPartPr>
            <p14:xfrm>
              <a:off x="6894830" y="3768090"/>
              <a:ext cx="98425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6894830" y="376809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7" name="Ink 96"/>
              <p14:cNvContentPartPr/>
              <p14:nvPr/>
            </p14:nvContentPartPr>
            <p14:xfrm>
              <a:off x="7019925" y="3660775"/>
              <a:ext cx="71755" cy="20574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7019925" y="3660775"/>
                <a:ext cx="7175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8" name="Ink 97"/>
              <p14:cNvContentPartPr/>
              <p14:nvPr/>
            </p14:nvContentPartPr>
            <p14:xfrm>
              <a:off x="7082790" y="3812540"/>
              <a:ext cx="71120" cy="10731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7082790" y="3812540"/>
                <a:ext cx="7112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99" name="Ink 98"/>
              <p14:cNvContentPartPr/>
              <p14:nvPr/>
            </p14:nvContentPartPr>
            <p14:xfrm>
              <a:off x="7207885" y="3642995"/>
              <a:ext cx="142875" cy="33020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7207885" y="3642995"/>
                <a:ext cx="1428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0" name="Ink 99"/>
              <p14:cNvContentPartPr/>
              <p14:nvPr/>
            </p14:nvContentPartPr>
            <p14:xfrm>
              <a:off x="7412990" y="3616325"/>
              <a:ext cx="98425" cy="30353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7412990" y="3616325"/>
                <a:ext cx="984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1" name="Ink 100"/>
              <p14:cNvContentPartPr/>
              <p14:nvPr/>
            </p14:nvContentPartPr>
            <p14:xfrm>
              <a:off x="7564755" y="3607435"/>
              <a:ext cx="62865" cy="28575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7564755" y="3607435"/>
                <a:ext cx="628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2" name="Ink 101"/>
              <p14:cNvContentPartPr/>
              <p14:nvPr/>
            </p14:nvContentPartPr>
            <p14:xfrm>
              <a:off x="7484745" y="3750310"/>
              <a:ext cx="169545" cy="889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7484745" y="375031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3" name="Ink 102"/>
              <p14:cNvContentPartPr/>
              <p14:nvPr/>
            </p14:nvContentPartPr>
            <p14:xfrm>
              <a:off x="7609840" y="3642995"/>
              <a:ext cx="151765" cy="32131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7609840" y="3642995"/>
                <a:ext cx="1517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4" name="Ink 103"/>
              <p14:cNvContentPartPr/>
              <p14:nvPr/>
            </p14:nvContentPartPr>
            <p14:xfrm>
              <a:off x="6957695" y="3759200"/>
              <a:ext cx="98425" cy="1778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6957695" y="375920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5" name="Ink 104"/>
              <p14:cNvContentPartPr/>
              <p14:nvPr/>
            </p14:nvContentPartPr>
            <p14:xfrm>
              <a:off x="7743825" y="3482340"/>
              <a:ext cx="133985" cy="53594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7743825" y="3482340"/>
                <a:ext cx="13398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6" name="Ink 105"/>
              <p14:cNvContentPartPr/>
              <p14:nvPr/>
            </p14:nvContentPartPr>
            <p14:xfrm>
              <a:off x="7922260" y="3839210"/>
              <a:ext cx="89535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7922260" y="383921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7" name="Ink 106"/>
              <p14:cNvContentPartPr/>
              <p14:nvPr/>
            </p14:nvContentPartPr>
            <p14:xfrm>
              <a:off x="7895590" y="3794760"/>
              <a:ext cx="98425" cy="1778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7895590" y="379476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8" name="Ink 107"/>
              <p14:cNvContentPartPr/>
              <p14:nvPr/>
            </p14:nvContentPartPr>
            <p14:xfrm>
              <a:off x="8172450" y="3669665"/>
              <a:ext cx="26670" cy="24130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8172450" y="3669665"/>
                <a:ext cx="2667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09" name="Ink 108"/>
              <p14:cNvContentPartPr/>
              <p14:nvPr/>
            </p14:nvContentPartPr>
            <p14:xfrm>
              <a:off x="8163560" y="3678555"/>
              <a:ext cx="178435" cy="23241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8163560" y="3678555"/>
                <a:ext cx="17843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0" name="Ink 109"/>
              <p14:cNvContentPartPr/>
              <p14:nvPr/>
            </p14:nvContentPartPr>
            <p14:xfrm>
              <a:off x="8359775" y="3642995"/>
              <a:ext cx="133985" cy="41973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8359775" y="3642995"/>
                <a:ext cx="13398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1" name="Ink 110"/>
              <p14:cNvContentPartPr/>
              <p14:nvPr/>
            </p14:nvContentPartPr>
            <p14:xfrm>
              <a:off x="8502650" y="3723640"/>
              <a:ext cx="36195" cy="20510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8502650" y="3723640"/>
                <a:ext cx="361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2" name="Ink 111"/>
              <p14:cNvContentPartPr/>
              <p14:nvPr/>
            </p14:nvContentPartPr>
            <p14:xfrm>
              <a:off x="8583295" y="3875405"/>
              <a:ext cx="98425" cy="889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8583295" y="387540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3" name="Ink 112"/>
              <p14:cNvContentPartPr/>
              <p14:nvPr/>
            </p14:nvContentPartPr>
            <p14:xfrm>
              <a:off x="8717280" y="3696335"/>
              <a:ext cx="89535" cy="25019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8717280" y="3696335"/>
                <a:ext cx="895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4" name="Ink 113"/>
              <p14:cNvContentPartPr/>
              <p14:nvPr/>
            </p14:nvContentPartPr>
            <p14:xfrm>
              <a:off x="8869045" y="3803650"/>
              <a:ext cx="187325" cy="16954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8869045" y="3803650"/>
                <a:ext cx="1873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5" name="Ink 114"/>
              <p14:cNvContentPartPr/>
              <p14:nvPr/>
            </p14:nvContentPartPr>
            <p14:xfrm>
              <a:off x="9092565" y="3634105"/>
              <a:ext cx="97790" cy="47307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9092565" y="3634105"/>
                <a:ext cx="9779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6" name="Ink 115"/>
              <p14:cNvContentPartPr/>
              <p14:nvPr/>
            </p14:nvContentPartPr>
            <p14:xfrm>
              <a:off x="3402965" y="4241165"/>
              <a:ext cx="267970" cy="80391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3402965" y="4241165"/>
                <a:ext cx="267970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17" name="Ink 116"/>
              <p14:cNvContentPartPr/>
              <p14:nvPr/>
            </p14:nvContentPartPr>
            <p14:xfrm>
              <a:off x="3759835" y="4401820"/>
              <a:ext cx="71755" cy="28575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3759835" y="4401820"/>
                <a:ext cx="717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18" name="Ink 117"/>
              <p14:cNvContentPartPr/>
              <p14:nvPr/>
            </p14:nvContentPartPr>
            <p14:xfrm>
              <a:off x="3840480" y="4482465"/>
              <a:ext cx="98425" cy="19621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3840480" y="4482465"/>
                <a:ext cx="984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19" name="Ink 118"/>
              <p14:cNvContentPartPr/>
              <p14:nvPr/>
            </p14:nvContentPartPr>
            <p14:xfrm>
              <a:off x="4072890" y="4366260"/>
              <a:ext cx="88900" cy="52705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4072890" y="4366260"/>
                <a:ext cx="889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0" name="Ink 119"/>
              <p14:cNvContentPartPr/>
              <p14:nvPr/>
            </p14:nvContentPartPr>
            <p14:xfrm>
              <a:off x="4295775" y="4446905"/>
              <a:ext cx="17780" cy="27686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4295775" y="4446905"/>
                <a:ext cx="177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1" name="Ink 120"/>
              <p14:cNvContentPartPr/>
              <p14:nvPr/>
            </p14:nvContentPartPr>
            <p14:xfrm>
              <a:off x="4411980" y="4616450"/>
              <a:ext cx="133985" cy="1778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4411980" y="461645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2" name="Ink 121"/>
              <p14:cNvContentPartPr/>
              <p14:nvPr/>
            </p14:nvContentPartPr>
            <p14:xfrm>
              <a:off x="4608830" y="4438015"/>
              <a:ext cx="142875" cy="24066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4608830" y="4438015"/>
                <a:ext cx="14287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3" name="Ink 122"/>
              <p14:cNvContentPartPr/>
              <p14:nvPr/>
            </p14:nvContentPartPr>
            <p14:xfrm>
              <a:off x="4813935" y="4544695"/>
              <a:ext cx="285750" cy="15176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4813935" y="4544695"/>
                <a:ext cx="2857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4" name="Ink 123"/>
              <p14:cNvContentPartPr/>
              <p14:nvPr/>
            </p14:nvContentPartPr>
            <p14:xfrm>
              <a:off x="5215890" y="4419600"/>
              <a:ext cx="62230" cy="31305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5215890" y="4419600"/>
                <a:ext cx="6223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5" name="Ink 124"/>
              <p14:cNvContentPartPr/>
              <p14:nvPr/>
            </p14:nvContentPartPr>
            <p14:xfrm>
              <a:off x="5090795" y="4553585"/>
              <a:ext cx="232410" cy="88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5090795" y="4553585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6" name="Ink 125"/>
              <p14:cNvContentPartPr/>
              <p14:nvPr/>
            </p14:nvContentPartPr>
            <p14:xfrm>
              <a:off x="5332095" y="4384040"/>
              <a:ext cx="151765" cy="46418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5332095" y="4384040"/>
                <a:ext cx="15176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27" name="Ink 126"/>
              <p14:cNvContentPartPr/>
              <p14:nvPr/>
            </p14:nvContentPartPr>
            <p14:xfrm>
              <a:off x="5662295" y="4491355"/>
              <a:ext cx="196850" cy="21399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5662295" y="4491355"/>
                <a:ext cx="1968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28" name="Ink 127"/>
              <p14:cNvContentPartPr/>
              <p14:nvPr/>
            </p14:nvContentPartPr>
            <p14:xfrm>
              <a:off x="5993130" y="4295140"/>
              <a:ext cx="356870" cy="45529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5993130" y="4295140"/>
                <a:ext cx="35687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29" name="Ink 128"/>
              <p14:cNvContentPartPr/>
              <p14:nvPr/>
            </p14:nvContentPartPr>
            <p14:xfrm>
              <a:off x="6153785" y="4580890"/>
              <a:ext cx="267970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6153785" y="4580890"/>
                <a:ext cx="2679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0" name="Ink 129"/>
              <p14:cNvContentPartPr/>
              <p14:nvPr/>
            </p14:nvContentPartPr>
            <p14:xfrm>
              <a:off x="3528060" y="4982210"/>
              <a:ext cx="133985" cy="1879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3528060" y="4982210"/>
                <a:ext cx="13398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31" name="Ink 130"/>
              <p14:cNvContentPartPr/>
              <p14:nvPr/>
            </p14:nvContentPartPr>
            <p14:xfrm>
              <a:off x="3920490" y="4152265"/>
              <a:ext cx="27305" cy="11557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3920490" y="4152265"/>
                <a:ext cx="2730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32" name="Ink 131"/>
              <p14:cNvContentPartPr/>
              <p14:nvPr/>
            </p14:nvContentPartPr>
            <p14:xfrm>
              <a:off x="3983355" y="4170045"/>
              <a:ext cx="17780" cy="11620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3983355" y="4170045"/>
                <a:ext cx="177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33" name="Ink 132"/>
              <p14:cNvContentPartPr/>
              <p14:nvPr/>
            </p14:nvContentPartPr>
            <p14:xfrm>
              <a:off x="3884930" y="4161155"/>
              <a:ext cx="169545" cy="889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3884930" y="416115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4" name="Ink 133"/>
              <p14:cNvContentPartPr/>
              <p14:nvPr/>
            </p14:nvContentPartPr>
            <p14:xfrm>
              <a:off x="3662045" y="3392805"/>
              <a:ext cx="115570" cy="18796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3662045" y="3392805"/>
                <a:ext cx="11557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35" name="Ink 134"/>
              <p14:cNvContentPartPr/>
              <p14:nvPr/>
            </p14:nvContentPartPr>
            <p14:xfrm>
              <a:off x="3634740" y="3517900"/>
              <a:ext cx="71755" cy="8064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3634740" y="3517900"/>
                <a:ext cx="717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36" name="Ink 135"/>
              <p14:cNvContentPartPr/>
              <p14:nvPr/>
            </p14:nvContentPartPr>
            <p14:xfrm>
              <a:off x="6814820" y="4696460"/>
              <a:ext cx="107315" cy="1841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6814820" y="4696460"/>
                <a:ext cx="1073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37" name="Ink 136"/>
              <p14:cNvContentPartPr/>
              <p14:nvPr/>
            </p14:nvContentPartPr>
            <p14:xfrm>
              <a:off x="6823710" y="4634230"/>
              <a:ext cx="116205" cy="88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6823710" y="463423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38" name="Ink 137"/>
              <p14:cNvContentPartPr/>
              <p14:nvPr/>
            </p14:nvContentPartPr>
            <p14:xfrm>
              <a:off x="6788150" y="4714875"/>
              <a:ext cx="142875" cy="36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6788150" y="4714875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39" name="Ink 138"/>
              <p14:cNvContentPartPr/>
              <p14:nvPr/>
            </p14:nvContentPartPr>
            <p14:xfrm>
              <a:off x="6779260" y="4643120"/>
              <a:ext cx="151765" cy="889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6779260" y="464312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0" name="Ink 139"/>
              <p14:cNvContentPartPr/>
              <p14:nvPr/>
            </p14:nvContentPartPr>
            <p14:xfrm>
              <a:off x="6788150" y="4705350"/>
              <a:ext cx="125095" cy="1841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6788150" y="4705350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1" name="Ink 140"/>
              <p14:cNvContentPartPr/>
              <p14:nvPr/>
            </p14:nvContentPartPr>
            <p14:xfrm>
              <a:off x="7127240" y="4518025"/>
              <a:ext cx="196850" cy="28575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7127240" y="4518025"/>
                <a:ext cx="1968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2" name="Ink 141"/>
              <p14:cNvContentPartPr/>
              <p14:nvPr/>
            </p14:nvContentPartPr>
            <p14:xfrm>
              <a:off x="7287895" y="4526915"/>
              <a:ext cx="53975" cy="30353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7287895" y="4526915"/>
                <a:ext cx="539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43" name="Ink 142"/>
              <p14:cNvContentPartPr/>
              <p14:nvPr/>
            </p14:nvContentPartPr>
            <p14:xfrm>
              <a:off x="7207885" y="4678680"/>
              <a:ext cx="107315" cy="889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7207885" y="467868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44" name="Ink 143"/>
              <p14:cNvContentPartPr/>
              <p14:nvPr/>
            </p14:nvContentPartPr>
            <p14:xfrm>
              <a:off x="6957695" y="1990725"/>
              <a:ext cx="384175" cy="952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6957695" y="1990725"/>
                <a:ext cx="3841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45" name="Ink 144"/>
              <p14:cNvContentPartPr/>
              <p14:nvPr/>
            </p14:nvContentPartPr>
            <p14:xfrm>
              <a:off x="696595" y="5509260"/>
              <a:ext cx="213995" cy="18732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696595" y="5509260"/>
                <a:ext cx="2139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46" name="Ink 145"/>
              <p14:cNvContentPartPr/>
              <p14:nvPr/>
            </p14:nvContentPartPr>
            <p14:xfrm>
              <a:off x="571500" y="5464810"/>
              <a:ext cx="347980" cy="889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571500" y="5464810"/>
                <a:ext cx="3479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47" name="Ink 146"/>
              <p14:cNvContentPartPr/>
              <p14:nvPr/>
            </p14:nvContentPartPr>
            <p14:xfrm>
              <a:off x="1107440" y="5687695"/>
              <a:ext cx="125095" cy="36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1107440" y="568769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48" name="Ink 147"/>
              <p14:cNvContentPartPr/>
              <p14:nvPr/>
            </p14:nvContentPartPr>
            <p14:xfrm>
              <a:off x="1116330" y="5625465"/>
              <a:ext cx="133985" cy="889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1116330" y="56254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49" name="Ink 148"/>
              <p14:cNvContentPartPr/>
              <p14:nvPr/>
            </p14:nvContentPartPr>
            <p14:xfrm>
              <a:off x="1518285" y="5330825"/>
              <a:ext cx="62230" cy="29464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1518285" y="5330825"/>
                <a:ext cx="6223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50" name="Ink 149"/>
              <p14:cNvContentPartPr/>
              <p14:nvPr/>
            </p14:nvContentPartPr>
            <p14:xfrm>
              <a:off x="1437640" y="5625465"/>
              <a:ext cx="294640" cy="4445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1437640" y="5625465"/>
                <a:ext cx="29464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51" name="Ink 150"/>
              <p14:cNvContentPartPr/>
              <p14:nvPr/>
            </p14:nvContentPartPr>
            <p14:xfrm>
              <a:off x="1455420" y="5795010"/>
              <a:ext cx="285750" cy="12509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1455420" y="5795010"/>
                <a:ext cx="2857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52" name="Ink 151"/>
              <p14:cNvContentPartPr/>
              <p14:nvPr/>
            </p14:nvContentPartPr>
            <p14:xfrm>
              <a:off x="1920240" y="5196840"/>
              <a:ext cx="205105" cy="88392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1920240" y="5196840"/>
                <a:ext cx="205105" cy="883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53" name="Ink 152"/>
              <p14:cNvContentPartPr/>
              <p14:nvPr/>
            </p14:nvContentPartPr>
            <p14:xfrm>
              <a:off x="2045335" y="6098540"/>
              <a:ext cx="187325" cy="12509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2045335" y="6098540"/>
                <a:ext cx="1873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54" name="Ink 153"/>
              <p14:cNvContentPartPr/>
              <p14:nvPr/>
            </p14:nvContentPartPr>
            <p14:xfrm>
              <a:off x="1259205" y="4732655"/>
              <a:ext cx="196215" cy="12509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1259205" y="4732655"/>
                <a:ext cx="1962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55" name="Ink 154"/>
              <p14:cNvContentPartPr/>
              <p14:nvPr/>
            </p14:nvContentPartPr>
            <p14:xfrm>
              <a:off x="2197100" y="5598795"/>
              <a:ext cx="231775" cy="17843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2197100" y="5598795"/>
                <a:ext cx="2317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56" name="Ink 155"/>
              <p14:cNvContentPartPr/>
              <p14:nvPr/>
            </p14:nvContentPartPr>
            <p14:xfrm>
              <a:off x="2562860" y="5572125"/>
              <a:ext cx="133985" cy="29464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2562860" y="5572125"/>
                <a:ext cx="1339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57" name="Ink 156"/>
              <p14:cNvContentPartPr/>
              <p14:nvPr/>
            </p14:nvContentPartPr>
            <p14:xfrm>
              <a:off x="2759710" y="5669915"/>
              <a:ext cx="71120" cy="15176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2759710" y="5669915"/>
                <a:ext cx="7112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58" name="Ink 157"/>
              <p14:cNvContentPartPr/>
              <p14:nvPr/>
            </p14:nvContentPartPr>
            <p14:xfrm>
              <a:off x="2839720" y="5723890"/>
              <a:ext cx="125095" cy="9779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2839720" y="5723890"/>
                <a:ext cx="12509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59" name="Ink 158"/>
              <p14:cNvContentPartPr/>
              <p14:nvPr/>
            </p14:nvContentPartPr>
            <p14:xfrm>
              <a:off x="3001010" y="5777230"/>
              <a:ext cx="26670" cy="12509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3"/>
            </p:blipFill>
            <p:spPr>
              <a:xfrm>
                <a:off x="3001010" y="5777230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60" name="Ink 159"/>
              <p14:cNvContentPartPr/>
              <p14:nvPr/>
            </p14:nvContentPartPr>
            <p14:xfrm>
              <a:off x="3170555" y="5715000"/>
              <a:ext cx="107315" cy="31242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5"/>
            </p:blipFill>
            <p:spPr>
              <a:xfrm>
                <a:off x="3170555" y="5715000"/>
                <a:ext cx="10731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61" name="Ink 160"/>
              <p14:cNvContentPartPr/>
              <p14:nvPr/>
            </p14:nvContentPartPr>
            <p14:xfrm>
              <a:off x="3348990" y="5661025"/>
              <a:ext cx="80645" cy="28575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7"/>
            </p:blipFill>
            <p:spPr>
              <a:xfrm>
                <a:off x="3348990" y="5661025"/>
                <a:ext cx="806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62" name="Ink 161"/>
              <p14:cNvContentPartPr/>
              <p14:nvPr/>
            </p14:nvContentPartPr>
            <p14:xfrm>
              <a:off x="3545840" y="5553710"/>
              <a:ext cx="213995" cy="33083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9"/>
            </p:blipFill>
            <p:spPr>
              <a:xfrm>
                <a:off x="3545840" y="5553710"/>
                <a:ext cx="21399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63" name="Ink 162"/>
              <p14:cNvContentPartPr/>
              <p14:nvPr/>
            </p14:nvContentPartPr>
            <p14:xfrm>
              <a:off x="3796030" y="5687695"/>
              <a:ext cx="115570" cy="21463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1"/>
            </p:blipFill>
            <p:spPr>
              <a:xfrm>
                <a:off x="3796030" y="5687695"/>
                <a:ext cx="1155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64" name="Ink 163"/>
              <p14:cNvContentPartPr/>
              <p14:nvPr/>
            </p14:nvContentPartPr>
            <p14:xfrm>
              <a:off x="4018915" y="5839460"/>
              <a:ext cx="142875" cy="36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3"/>
            </p:blipFill>
            <p:spPr>
              <a:xfrm>
                <a:off x="4018915" y="583946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65" name="Ink 164"/>
              <p14:cNvContentPartPr/>
              <p14:nvPr/>
            </p14:nvContentPartPr>
            <p14:xfrm>
              <a:off x="4064000" y="5777230"/>
              <a:ext cx="151765" cy="889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5"/>
            </p:blipFill>
            <p:spPr>
              <a:xfrm>
                <a:off x="4064000" y="577723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66" name="Ink 165"/>
              <p14:cNvContentPartPr/>
              <p14:nvPr/>
            </p14:nvContentPartPr>
            <p14:xfrm>
              <a:off x="4528185" y="5509260"/>
              <a:ext cx="8890" cy="28575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7"/>
            </p:blipFill>
            <p:spPr>
              <a:xfrm>
                <a:off x="4528185" y="5509260"/>
                <a:ext cx="88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67" name="Ink 166"/>
              <p14:cNvContentPartPr/>
              <p14:nvPr/>
            </p14:nvContentPartPr>
            <p14:xfrm>
              <a:off x="4367530" y="5857875"/>
              <a:ext cx="419735" cy="1778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9"/>
            </p:blipFill>
            <p:spPr>
              <a:xfrm>
                <a:off x="4367530" y="5857875"/>
                <a:ext cx="4197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68" name="Ink 167"/>
              <p14:cNvContentPartPr/>
              <p14:nvPr/>
            </p14:nvContentPartPr>
            <p14:xfrm>
              <a:off x="4376420" y="5991225"/>
              <a:ext cx="116205" cy="21463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1"/>
            </p:blipFill>
            <p:spPr>
              <a:xfrm>
                <a:off x="4376420" y="5991225"/>
                <a:ext cx="1162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69" name="Ink 168"/>
              <p14:cNvContentPartPr/>
              <p14:nvPr/>
            </p14:nvContentPartPr>
            <p14:xfrm>
              <a:off x="4501515" y="5982335"/>
              <a:ext cx="71120" cy="23241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3"/>
            </p:blipFill>
            <p:spPr>
              <a:xfrm>
                <a:off x="4501515" y="5982335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70" name="Ink 169"/>
              <p14:cNvContentPartPr/>
              <p14:nvPr/>
            </p14:nvContentPartPr>
            <p14:xfrm>
              <a:off x="4420870" y="6098540"/>
              <a:ext cx="125095" cy="889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5"/>
            </p:blipFill>
            <p:spPr>
              <a:xfrm>
                <a:off x="4420870" y="609854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71" name="Ink 170"/>
              <p14:cNvContentPartPr/>
              <p14:nvPr/>
            </p14:nvContentPartPr>
            <p14:xfrm>
              <a:off x="4930140" y="5375275"/>
              <a:ext cx="303530" cy="86614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7"/>
            </p:blipFill>
            <p:spPr>
              <a:xfrm>
                <a:off x="4930140" y="5375275"/>
                <a:ext cx="303530" cy="866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72" name="Ink 171"/>
              <p14:cNvContentPartPr/>
              <p14:nvPr/>
            </p14:nvContentPartPr>
            <p14:xfrm>
              <a:off x="5171440" y="6241415"/>
              <a:ext cx="97790" cy="12509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9"/>
            </p:blipFill>
            <p:spPr>
              <a:xfrm>
                <a:off x="5171440" y="6241415"/>
                <a:ext cx="977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73" name="Ink 172"/>
              <p14:cNvContentPartPr/>
              <p14:nvPr/>
            </p14:nvContentPartPr>
            <p14:xfrm>
              <a:off x="5332095" y="5276850"/>
              <a:ext cx="26670" cy="21463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1"/>
            </p:blipFill>
            <p:spPr>
              <a:xfrm>
                <a:off x="5332095" y="5276850"/>
                <a:ext cx="266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74" name="Ink 173"/>
              <p14:cNvContentPartPr/>
              <p14:nvPr/>
            </p14:nvContentPartPr>
            <p14:xfrm>
              <a:off x="5412105" y="5313045"/>
              <a:ext cx="45085" cy="19621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3"/>
            </p:blipFill>
            <p:spPr>
              <a:xfrm>
                <a:off x="5412105" y="5313045"/>
                <a:ext cx="450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75" name="Ink 174"/>
              <p14:cNvContentPartPr/>
              <p14:nvPr/>
            </p14:nvContentPartPr>
            <p14:xfrm>
              <a:off x="5278120" y="5313045"/>
              <a:ext cx="259080" cy="1778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5"/>
            </p:blipFill>
            <p:spPr>
              <a:xfrm>
                <a:off x="5278120" y="531304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76" name="Ink 175"/>
              <p14:cNvContentPartPr/>
              <p14:nvPr/>
            </p14:nvContentPartPr>
            <p14:xfrm>
              <a:off x="5180330" y="5669915"/>
              <a:ext cx="142875" cy="46418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7"/>
            </p:blipFill>
            <p:spPr>
              <a:xfrm>
                <a:off x="5180330" y="5669915"/>
                <a:ext cx="14287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77" name="Ink 176"/>
              <p14:cNvContentPartPr/>
              <p14:nvPr/>
            </p14:nvContentPartPr>
            <p14:xfrm>
              <a:off x="5323205" y="5821680"/>
              <a:ext cx="187325" cy="20574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9"/>
            </p:blipFill>
            <p:spPr>
              <a:xfrm>
                <a:off x="5323205" y="5821680"/>
                <a:ext cx="1873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78" name="Ink 177"/>
              <p14:cNvContentPartPr/>
              <p14:nvPr/>
            </p14:nvContentPartPr>
            <p14:xfrm>
              <a:off x="5537200" y="5893435"/>
              <a:ext cx="98425" cy="15176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1"/>
            </p:blipFill>
            <p:spPr>
              <a:xfrm>
                <a:off x="5537200" y="5893435"/>
                <a:ext cx="984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79" name="Ink 178"/>
              <p14:cNvContentPartPr/>
              <p14:nvPr/>
            </p14:nvContentPartPr>
            <p14:xfrm>
              <a:off x="5751830" y="5741670"/>
              <a:ext cx="62230" cy="31242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3"/>
            </p:blipFill>
            <p:spPr>
              <a:xfrm>
                <a:off x="5751830" y="5741670"/>
                <a:ext cx="622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80" name="Ink 179"/>
              <p14:cNvContentPartPr/>
              <p14:nvPr/>
            </p14:nvContentPartPr>
            <p14:xfrm>
              <a:off x="5680075" y="5875655"/>
              <a:ext cx="161290" cy="889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5"/>
            </p:blipFill>
            <p:spPr>
              <a:xfrm>
                <a:off x="5680075" y="5875655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81" name="Ink 180"/>
              <p14:cNvContentPartPr/>
              <p14:nvPr/>
            </p14:nvContentPartPr>
            <p14:xfrm>
              <a:off x="5841365" y="5732780"/>
              <a:ext cx="151765" cy="41973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7"/>
            </p:blipFill>
            <p:spPr>
              <a:xfrm>
                <a:off x="5841365" y="5732780"/>
                <a:ext cx="1517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82" name="Ink 181"/>
              <p14:cNvContentPartPr/>
              <p14:nvPr/>
            </p14:nvContentPartPr>
            <p14:xfrm>
              <a:off x="4492625" y="5535930"/>
              <a:ext cx="187325" cy="11620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9"/>
            </p:blipFill>
            <p:spPr>
              <a:xfrm>
                <a:off x="4492625" y="5535930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83" name="Ink 182"/>
              <p14:cNvContentPartPr/>
              <p14:nvPr/>
            </p14:nvContentPartPr>
            <p14:xfrm>
              <a:off x="4519295" y="5643245"/>
              <a:ext cx="35560" cy="889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1"/>
            </p:blipFill>
            <p:spPr>
              <a:xfrm>
                <a:off x="4519295" y="564324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84" name="Ink 183"/>
              <p14:cNvContentPartPr/>
              <p14:nvPr/>
            </p14:nvContentPartPr>
            <p14:xfrm>
              <a:off x="4572635" y="5616575"/>
              <a:ext cx="107315" cy="16954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3"/>
            </p:blipFill>
            <p:spPr>
              <a:xfrm>
                <a:off x="4572635" y="5616575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85" name="Ink 184"/>
              <p14:cNvContentPartPr/>
              <p14:nvPr/>
            </p14:nvContentPartPr>
            <p14:xfrm>
              <a:off x="6136005" y="5723890"/>
              <a:ext cx="125095" cy="47307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5"/>
            </p:blipFill>
            <p:spPr>
              <a:xfrm>
                <a:off x="6136005" y="5723890"/>
                <a:ext cx="12509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86" name="Ink 185"/>
              <p14:cNvContentPartPr/>
              <p14:nvPr/>
            </p14:nvContentPartPr>
            <p14:xfrm>
              <a:off x="6296660" y="5830570"/>
              <a:ext cx="26670" cy="22352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7"/>
            </p:blipFill>
            <p:spPr>
              <a:xfrm>
                <a:off x="6296660" y="5830570"/>
                <a:ext cx="266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87" name="Ink 186"/>
              <p14:cNvContentPartPr/>
              <p14:nvPr/>
            </p14:nvContentPartPr>
            <p14:xfrm>
              <a:off x="6430645" y="5955665"/>
              <a:ext cx="160655" cy="1778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9"/>
            </p:blipFill>
            <p:spPr>
              <a:xfrm>
                <a:off x="6430645" y="595566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88" name="Ink 187"/>
              <p14:cNvContentPartPr/>
              <p14:nvPr/>
            </p14:nvContentPartPr>
            <p14:xfrm>
              <a:off x="6654165" y="5803900"/>
              <a:ext cx="142875" cy="25019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1"/>
            </p:blipFill>
            <p:spPr>
              <a:xfrm>
                <a:off x="6654165" y="5803900"/>
                <a:ext cx="1428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89" name="Ink 188"/>
              <p14:cNvContentPartPr/>
              <p14:nvPr/>
            </p14:nvContentPartPr>
            <p14:xfrm>
              <a:off x="6885940" y="5902325"/>
              <a:ext cx="241300" cy="11620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3"/>
            </p:blipFill>
            <p:spPr>
              <a:xfrm>
                <a:off x="6885940" y="5902325"/>
                <a:ext cx="2413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90" name="Ink 189"/>
              <p14:cNvContentPartPr/>
              <p14:nvPr/>
            </p14:nvContentPartPr>
            <p14:xfrm>
              <a:off x="7243445" y="5741670"/>
              <a:ext cx="62230" cy="30353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5"/>
            </p:blipFill>
            <p:spPr>
              <a:xfrm>
                <a:off x="7243445" y="5741670"/>
                <a:ext cx="622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91" name="Ink 190"/>
              <p14:cNvContentPartPr/>
              <p14:nvPr/>
            </p14:nvContentPartPr>
            <p14:xfrm>
              <a:off x="7136130" y="5875655"/>
              <a:ext cx="214630" cy="889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7"/>
            </p:blipFill>
            <p:spPr>
              <a:xfrm>
                <a:off x="7136130" y="587565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92" name="Ink 191"/>
              <p14:cNvContentPartPr/>
              <p14:nvPr/>
            </p14:nvContentPartPr>
            <p14:xfrm>
              <a:off x="7315200" y="5723890"/>
              <a:ext cx="213995" cy="47307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9"/>
            </p:blipFill>
            <p:spPr>
              <a:xfrm>
                <a:off x="7315200" y="5723890"/>
                <a:ext cx="21399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93" name="Ink 192"/>
              <p14:cNvContentPartPr/>
              <p14:nvPr/>
            </p14:nvContentPartPr>
            <p14:xfrm>
              <a:off x="7645400" y="5696585"/>
              <a:ext cx="241300" cy="36639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1"/>
            </p:blipFill>
            <p:spPr>
              <a:xfrm>
                <a:off x="7645400" y="5696585"/>
                <a:ext cx="24130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94" name="Ink 193"/>
              <p14:cNvContentPartPr/>
              <p14:nvPr/>
            </p14:nvContentPartPr>
            <p14:xfrm>
              <a:off x="7940040" y="5750560"/>
              <a:ext cx="89535" cy="30353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3"/>
            </p:blipFill>
            <p:spPr>
              <a:xfrm>
                <a:off x="7940040" y="5750560"/>
                <a:ext cx="895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95" name="Ink 194"/>
              <p14:cNvContentPartPr/>
              <p14:nvPr/>
            </p14:nvContentPartPr>
            <p14:xfrm>
              <a:off x="7904480" y="5857875"/>
              <a:ext cx="196215" cy="36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5"/>
            </p:blipFill>
            <p:spPr>
              <a:xfrm>
                <a:off x="7904480" y="5857875"/>
                <a:ext cx="1962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96" name="Ink 195"/>
              <p14:cNvContentPartPr/>
              <p14:nvPr/>
            </p14:nvContentPartPr>
            <p14:xfrm>
              <a:off x="8511540" y="6036310"/>
              <a:ext cx="116205" cy="19621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7"/>
            </p:blipFill>
            <p:spPr>
              <a:xfrm>
                <a:off x="8511540" y="6036310"/>
                <a:ext cx="1162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97" name="Ink 196"/>
              <p14:cNvContentPartPr/>
              <p14:nvPr/>
            </p14:nvContentPartPr>
            <p14:xfrm>
              <a:off x="8654415" y="5928995"/>
              <a:ext cx="45085" cy="1778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9"/>
            </p:blipFill>
            <p:spPr>
              <a:xfrm>
                <a:off x="8654415" y="5928995"/>
                <a:ext cx="450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198" name="Ink 197"/>
              <p14:cNvContentPartPr/>
              <p14:nvPr/>
            </p14:nvContentPartPr>
            <p14:xfrm>
              <a:off x="9056370" y="5696585"/>
              <a:ext cx="259080" cy="419735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1"/>
            </p:blipFill>
            <p:spPr>
              <a:xfrm>
                <a:off x="9056370" y="5696585"/>
                <a:ext cx="25908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199" name="Ink 198"/>
              <p14:cNvContentPartPr/>
              <p14:nvPr/>
            </p14:nvContentPartPr>
            <p14:xfrm>
              <a:off x="8940800" y="5625465"/>
              <a:ext cx="419735" cy="2667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3"/>
            </p:blipFill>
            <p:spPr>
              <a:xfrm>
                <a:off x="8940800" y="5625465"/>
                <a:ext cx="4197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00" name="Ink 199"/>
              <p14:cNvContentPartPr/>
              <p14:nvPr/>
            </p14:nvContentPartPr>
            <p14:xfrm>
              <a:off x="9646285" y="5875655"/>
              <a:ext cx="125095" cy="1778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5"/>
            </p:blipFill>
            <p:spPr>
              <a:xfrm>
                <a:off x="9646285" y="587565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01" name="Ink 200"/>
              <p14:cNvContentPartPr/>
              <p14:nvPr/>
            </p14:nvContentPartPr>
            <p14:xfrm>
              <a:off x="9655175" y="5795010"/>
              <a:ext cx="187325" cy="1778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7"/>
            </p:blipFill>
            <p:spPr>
              <a:xfrm>
                <a:off x="9655175" y="5795010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02" name="Ink 201"/>
              <p14:cNvContentPartPr/>
              <p14:nvPr/>
            </p14:nvContentPartPr>
            <p14:xfrm>
              <a:off x="9940925" y="5652135"/>
              <a:ext cx="125095" cy="30353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9"/>
            </p:blipFill>
            <p:spPr>
              <a:xfrm>
                <a:off x="9940925" y="5652135"/>
                <a:ext cx="1250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03" name="Ink 202"/>
              <p14:cNvContentPartPr/>
              <p14:nvPr/>
            </p14:nvContentPartPr>
            <p14:xfrm>
              <a:off x="9923145" y="6018530"/>
              <a:ext cx="44450" cy="2667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401"/>
            </p:blipFill>
            <p:spPr>
              <a:xfrm>
                <a:off x="9923145" y="6018530"/>
                <a:ext cx="44450" cy="26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9E93-0298-4DFC-8B1F-AEA6B586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u="sng" dirty="0"/>
              <a:t>Integral de Linha de Um campo vetorial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3B8AA0C-2C0D-4856-A9E0-C21884CE8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05" y="2019798"/>
            <a:ext cx="3905795" cy="357237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57570D-2103-4685-A853-B0896919A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520253"/>
            <a:ext cx="6430272" cy="4858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212AB7-43EA-4FB9-98C9-67B5EC702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4092694"/>
            <a:ext cx="4277322" cy="714475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FD3542B-5A74-435C-BC1F-D9DBD790FC3A}"/>
              </a:ext>
            </a:extLst>
          </p:cNvPr>
          <p:cNvSpPr/>
          <p:nvPr/>
        </p:nvSpPr>
        <p:spPr>
          <a:xfrm>
            <a:off x="768031" y="4364484"/>
            <a:ext cx="939789" cy="170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0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宋体</vt:lpstr>
      <vt:lpstr>Arial</vt:lpstr>
      <vt:lpstr>Arial Black</vt:lpstr>
      <vt:lpstr>Calibri</vt:lpstr>
      <vt:lpstr>Office Theme</vt:lpstr>
      <vt:lpstr>Integrais de Linha</vt:lpstr>
      <vt:lpstr>Integral de linha de um campo escalar</vt:lpstr>
      <vt:lpstr>Definição formal</vt:lpstr>
      <vt:lpstr>A formula pratica</vt:lpstr>
      <vt:lpstr>Exemplo</vt:lpstr>
      <vt:lpstr>Apresentação do PowerPoint</vt:lpstr>
      <vt:lpstr>Massa e centro de massa</vt:lpstr>
      <vt:lpstr>Exemplo</vt:lpstr>
      <vt:lpstr>Integral de Linha de Um campo vetorial</vt:lpstr>
      <vt:lpstr>Definição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Integrais de Linha</dc:title>
  <dc:creator>vahid</dc:creator>
  <cp:lastModifiedBy>Vahid Nikoofard</cp:lastModifiedBy>
  <cp:revision>15</cp:revision>
  <dcterms:created xsi:type="dcterms:W3CDTF">2020-11-11T22:32:52Z</dcterms:created>
  <dcterms:modified xsi:type="dcterms:W3CDTF">2021-04-07T20:05:04Z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