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86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957 303,'43'0,"-86"0,43 0,0 0,0 0,0 0,0-24,0 24,0 0,0 0,0 0,0 0,0 0,0 0,0-24,22 24,-22 0,0 0,0-24,0 24,0 0,0 0,0 0,0 0,0-24,0 24,0 0,0 0,0 0,0-24,0 24,0 0,0 0,0 0,0 0,21-24,-21 24,0 0,0 0,0 0,0 0,0 0,0 0,0 0,0 0,0 0,0-24,0 24,0 0,0 0,0 0,0 0,0 0,0 0,0 0,0 0,0 0,0 0,0 0,0 0,0 0,0 0,0 0,0 0,0 0,0 0,0 24,22-24,-22 24,0-24,0 24,0 0,0-24,0 24,0 0,0 0,0 0,0-24,0 25,0-1,0 0,0 0,-22 0,22 0,0-24,0 24,0 0,0 0,-21 0,21-24,0 24,0 0,-22 0,22 0,0-24,0 24,0 0,-21-24,21 25,0-25,0 24,-22 0,22-24,0 24,0-24,0 0,0 24,0-24,-21 24,21-24,0 0,0 0,0 24,0-24,0 0,0 0,0 0,0 0,0 0,0 24,0-24,0 0,0 0,0 0,0 0,0 0,0 0,0 0,0 0,0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977 355,'2'0,"-4"0,2 0,0 0,1 0,-1 0,0 0,0 0,0 0,0 0,0 0,0 0,0 0,0 0,0 0,0 0,0 0,0 0,0 0,0 0,0 0,0 0,0 1,0-1,0 0,0 0,0 0,0 0,1 0,-1 0,0 0,0 0,0 0,0 0,0 0,0 0,-1 0,1 0,0 0,0 0,0 0,0 0,0 0,0 0,0 0,0 1,0-1,0 0,0 0,0 0,0 0,0 0,0 0,0 0,0 0,0 0,0 0,0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 66,'2'0,"-4"0,2 0,0 0,0 0,0 0,0 0,0 0,0 0,0 0,0 0,0 0,0 0,0 0,0 0,0 0,0 0,0 0,0 0,0 0,0 0,0 0,0 0,0 0,0 0,0-1,0 1,0 0,0 0,0 0,0 0,0 0,0 0,0 0,0 0,0 0,0 0,0 0,0 0,0 0,0 0,0 0,0 0,0 0,0 0,0 0,0 0,0 0,0 0,0 0,0 0,0 0,0 0,0 0,0 0,0 0,0 0,0 0,0 1,-1-1,0 0,0 1,0-1,-1 0,1 1,-1-1,1 0,0 0,0 0,-1 0,1 1,0-1,1 0,-1 0,0 0,1 0,-1 0,1 0,0 0,-1 0,1 0,0 0,0 0,0 0,-1 0,1 0,0 0,0 0,0 0,0 0,0 0,0 0,-1 0,1 0,0 0,0 0,0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 63,'2'0,"-4"0,2 0,0 0,0 0,0 0,0 0,0-1,0 1,0 0,0 0,0 0,0 0,0 0,1 0,-1 0,0 0,0 0,0 0,0 0,0 0,0 0,0 0,0 0,0 0,0 0,0 0,0 0,0 0,0 0,0 0,0 0,1 0,-1 0,1 1,-1-1,1 0,-1 1,1-1,0 0,-1 1,1-1,-1 0,0 0,1 1,-1-1,0 0,0 0,1 0,-1 0,0 0,0 1,0-1,0 0,0 0,0 0,0 0,0 0,0 0,0 1,0-1,0 0,-1 1,1-1,-1 0,1 0,0 1,-1-1,1 0,0 0,-1 1,1-1,0 0,-1 0,1 0,0 0,0 0,-1 1,1-1,0 0,0 0,0 0,0 0,0 0,-1 0,1 0,0 0,0 0,0 0,0 0,0 0,0 0,0 0,0 0,0 0,0 0,0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376 603,'2'0,"-4"0,2 0,0 0,0 0,0 0,0 0,0 0,0 0,0 0,0 0,0-1,0 1,0 0,0 0,0 0,0 0,0 0,0 0,0 0,0 0,0 0,0 0,0 0,0 0,0 0,0 0,0 0,0 0,0 0,0 0,0 0,0 0,0 0,0 0,0 0,0 0,-1 1,1-1,0 1,0-1,0 1,-1 0,1 0,-1 0,1 0,0 1,-1-1,0 0,1 0,-1 1,1-1,-1 0,1 1,-1-1,1 0,-1 0,1 1,0-1,-1 0,1 0,0-1,0 1,-1 0,1 0,0-1,0 1,0-1,0 1,-1-1,1 0,0 1,0-1,0 0,0 0,0 1,0-1,0 0,0 0,0 0,-1 1,1-1,0 0,0 0,0 0,0 0,0 0,0 0,0 0,0 0,0 0,0 1,0-1,0 0,0 0,0 0,0 0,0 0,0 0,0 0,0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360 606,'2'0,"-4"0,2 0,0 0,0 0,0 0,0-1,0 1,0 0,0 0,0 0,0 0,0 0,0 0,0 0,0 0,0 0,0 0,0 0,0 0,0-1,0 1,0 0,0 0,0 0,0 0,0 0,0 0,0 0,0 1,0-1,0 1,1 0,-1 0,0-1,1 2,0-1,-1 0,1 0,-1 0,1 0,-1 0,1 0,-1 0,1 0,-1 0,1 0,-1 0,1 0,-1 0,0-1,0 1,1 0,-1-1,0 1,0 0,0-1,1 1,-1-1,0 1,0-1,0 1,0-1,1 1,-1-1,0 0,0 0,0 1,0-1,0 0,0 0,0 1,0-1,0 0,0 0,0 0,0 0,0 0,0 0,0 1,0-1,0 0,0 0,0 0,0 0,1 0,-1 0,0 0,0 0,0 0,0 0,0 0,0 0,0 0,0 0,0 0,0 0,0 0,0 1,0-1,0 0,0 0,0 0,0 0,0 0,0 0,0 0,0 0,0 0,0 0,0 0,0 0,0 0,0 0,0 0,0 0,0 0,0 0,0 0,0 0,0 0,0 0,0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107 616,'2'0,"-4"0,2 0,0-1,0 1,0 0,0 0,0 0,0 0,0 0,0 0,-1 0,1-1,0 1,0 0,0 0,0 0,0 0,0-1,0 1,0 0,-1 0,1 0,0 0,0 0,0 0,0 0,0 0,0-1,0 1,0 0,0 0,0 0,0 0,0 0,0 0,0 0,0 0,0 0,0 0,0 0,0 0,0 1,0-1,1 1,-1 0,0 0,1 0,-1 0,1 0,-1 0,1 0,0 1,-1-1,1 0,-1 0,1 0,0 0,-1 0,1-1,-1 1,1 0,-1 0,0-1,1 1,-1-1,0 1,1-1,-1 1,0-1,0 0,1 1,-1-1,0 0,0 0,0 0,0 0,0 1,0-1,0 0,0 0,0 0,0 0,0 0,0 0,1 0,-1-1,0 1,1-1,-1 1,0-1,0 1,0-1,1 0,-1 0,0 0,0-1,0 1,0 0,0 0,0 0,1 0,-1 1,0-1,0 0,0 1,0-1,0 1,0-1,0 1,0-1,0 1,0 0,0 0,0 0,0-1,0 1,0 0,0 0,0 0,0 0,0 0,0 0,0 0,0 0,0 0,0 0,0 0,0 0,0 0,1 1,-1 0,1 0,-1 0,1 0,-1 0,1 0,-1 0,0 0,1 0,-1 0,1 0,-1 0,0 0,1 0,-1-1,0 1,0 0,1-1,-1 1,0 0,0-1,0 0,1 1,-1-1,0 0,0 0,0 0,0 1,0-1,0 0,0 0,0 0,0 0,0 0,0 0,0 0,1-1,-1 1,1-1,-1 0,1 0,-1 0,0 0,1 0,-1 0,0-1,1 1,-1 0,0 0,0 0,1 0,-1 0,0 0,0 0,0 1,0-1,0 1,0-1,0 1,0-1,0 1,0 0,0 0,0-1,0 1,0 0,0 0,0-1,0 1,0 0,0 0,0 0,0 0,0-1,1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138 605,'2'0,"-4"0,2 0,0 0,0 0,0 0,0 0,0 0,0 0,-1 0,0 0,-1 1,1-1,0 0,0 1,0-1,-2 1,2-1,0 0,-1 0,1 0,0 1,0-1,0 0,1 0,-1 0,1 0,-1 0,1 0,-1 0,1 0,0 0,-1 0,1 0,0 1,0-1,-1 0,1 0,0 0,0 0,0 0,0 0,0 0,0 0,0 0,-1 0,1 0,0 0,0 0,0 0,0 0,0 0,0 0,0 0,0 0,0 0,0 0,-1 0,1 0,0 0,0 0,0 0,0 0,0 0,0 0,0 0,0 0,0 0,0 0,0 0,0 0,0 0,0 0,0 0,0 0,0 0,0 0,0 0,0 0,0 0,0 0,0 0,0 0,0 0,0 0,0 0,0 0,0 0,0 0,0 0,0 0,0 0,0 0,0 0,0 0,0 0,0 0,0 0,0 0,0 0,0 0,0 0,0 0,0 0,0 0,0 0,0 0,0 0,0 0,0 0,0 0,0 0,0 0,0 0,0 0,0 0,0 0,0 0,0 0,0 0,0 0,0 0,0 0,0 0,0 0,0 0,2-1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123 606,'2'0,"-4"0,2 0,0-1,0 1,0 0,1 0,-1-1,0 1,1 0,-1-1,1 1,0 0,-1-1,1 1,0 0,0 0,-1 0,1-1,-1 1,1 0,-1 0,1 0,-1 0,1 0,-1 1,0-1,0 0,0 0,0 0,0 1,0-1,0 1,-1-1,0 0,1 1,-1-1,0 0,1 1,-1-1,1 0,-1 0,0 0,1 0,-1 0,1 0,-1 0,1 0,-1 0,1-1,0 1,-1 0,1 0,0-1,0 1,0 0,0 0,0-1,0 1,1-1,-1 1,1 0,-1-1,1 1,0 0,-1-1,1 1,-1 0,1 0,0 0,0 0,-1 0,1 0,-1 0,0 1,1-1,-1 0,0 0,0 1,1-1,-1 0,-1 1,1-1,0 1,-1-1,1 1,-1-1,0 1,0-1,0 0,0 1,0-1,0 0,0 0,0 0,0 0,1 0,-1 0,-1-1,2 1,-1 0,1 0,0-1,0 1,-1 0,1-1,0 1,1 0,-1-2,1 2,-1-1,1 1,0 0,0-1,-1 1,1 0,0 0,0-1,0 1,-1 1,1-1,-1 0,0 0,0 0,1 1,-1-1,0 1,0 0,-1-1,1 1,-1 0,1 0,-1 0,0 0,0-1,0 1,0 0,0-1,1 0,-1 0,0 0,1 0,0 0,-1 0,1 0,0 0,-1 0,1 0,0-1,0 1,0 0,1 0,-1-1,0 1,1 0,-1-1,0 1,1 0,-1 0,0 0,1 0,-1 0,1-1,-1 1,0 0,0 0,1 1,-1-1,0 0,1 0,-1 0,0 0,0 0,0 0,0 0,0 0,0 0,0 1,0-1,0 0,0 0,0 0,0 0,0 0,0 0,0 0,0 0,0 0,0 0,0 0,0-1,0 1,0 0,1-1,-1 1,1 0,0 0,2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159 638,'2'0,"-4"0,2 0,0 0,-1 0,1 0,0 0,0 0,0 0,0 0,0 0,0 0,0 0,0 0,0 0,0 0,0 0,0 0,0 0,1-1,-1 1,1 0,0 0,0-1,0 1,0 0,1 0,-1 0,0-1,0 1,0 0,-1 0,1 0,0 0,-1 0,1 0,-1 0,0 0,0 0,1-1,-1 1,0 0,0 0,0 0,1 0,-1 0,0 0,0 0,0 0,0 0,0 0,0 0,0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161 626,'2'0,"-4"0,2 0,0 0,0 0,0 0,0 0,0 0,1 0,0 0,0 0,0-1,0 1,0 0,1 0,-1-1,0 1,0 0,-1 0,1 0,-1 0,1 0,-1 0,1 0,-1 0,0 0,0 0,0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816 601,'2'0,"-4"0,2 0,0 0,0 0,0 0,0 0,0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294 489,'2'0,"-4"0,2 0,0 0,1 0,-1 0,0 0,0 0,0 0,0 0,0 0,0 0,0 0,0 0,0 0,0 0,0 0,0 0,0 0,0 0,1 0,-1 0,0 0,0 0,0 0,0 0,0 0,0 0,0 0,0 0,0 0,0 0,0 0,0 0,0 0,0 0,0 0,0 0,0 0,0 0,0 0,0 0,0 0,0 0,0 0,0 0,0 0,0 0,-1 0,0 0,0 0,1 0,-1 0,0 0,0 0,0 0,0 0,0 0,-1 0,1 0,0 0,0 0,1 0,-1 0,0 0,0 0,0 0,0 0,0 0,0 0,0 0,0-1,0 1,0 0,1 0,-1 0,0 0,0 0,0 0,0 0,0 0,0 0,0 0,1 0,-1 0,0 0,1 0,-1-1,1 1,0 0,-1 0,0 0,1 0,0 0,-1 0,1 0,-1 0,1 0,-1 0,1 0,-1 0,1 0,0 0,-1 0,1 0,-1 0,0 0,1 0,-1 0,1 0,-1 0,1 0,-1 0,1 0,-1 0,1 0,-1 0,1 0,-1 0,1 0,0 0,-1 0,1 0,0 0,-1 0,0 0,1 0,-1 0,0 0,1 0,-2 0,2 0,-1 0,1 0,-1 0,1 0,-1 0,1 0,-1 0,1 0,-1 0,1 0,-1 0,1 0,-1 0,1 0,0 0,-1 0,1 0,-1 0,1 0,-1 0,0 0,1 0,-1 0,0 1,1-1,-1 0,0 0,1 0,-1 0,0 0,1 0,-1 0,1 0,-1 0,1 0,-1 0,1 0,-1 0,1 0,-1 0,1 0,-1 0,1 0,-1 0,1 0,-1 1,1-1,-1 0,0 0,1 0,-1 0,0 0,1 0,-1 0,0 0,0 0,1 0,-2 0,1 0,1 0,-1 0,1 0,-1 0,1 0,-1 0,1 0,-1 0,1 0,0 0,-1 1,1-1,0 0,-1 0,1 0,0 0,-1 0,1 0,0 0,-1 0,1 0,0 0,-1 0,1 0,-1 0,0 0,1 0,0 0,-1 0,1 0,-1 0,1 0,-1 1,1-1,0 0,-1 0,1 0,0 0,-1 0,1 0,0 0,-1 0,1 0,0 0,0 0,-1 0,1 0,0 0,0 0,0 0,0 0,-1 0,1 0,0 0,0 0,0 0,0 0,0 0,0 0,0 0,0 0,0 0,0 0,0 0,0 0,0 0,0 0,0 0,0 0,0 0,0 0,-1 0,1 0,0 0,0 0,0 0,0 0,0 0,0 0,0 0,0 0,0 0,0 0,0 0,0 0,0 0,0 0,0 0,0 0,0 0,0 0,0 0,-1 0,1 0,0 0,0 0,0 0,0 0,0 0,-1 0,1 0,0 0,0 0,0 0,0 0,-1 0,1 0,0 0,0 0,-1 0,1 0,-1 0,1 0,0 0,-1 0,1 0,0 0,0 0,0 0,0 0,0 0,0 0,-1 0,1 0,0 0,0 0,0 0,0 0,0 0,0 0,0 0,0 0,0 0,0 0,0 0,0 0,0 0,0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424 631,'2'0,"-4"0,2 0,0 0,0 0,0 0,0 0,0 0,0 0,0 0,-1 0,1 0,0 0,-1 0,1 1,-2-1,1 1,0-1,0 0,0 1,0-1,1 0,-1 1,0-1,0 1,0-1,1 0,-1 1,0-1,1 0,-1 0,1 0,0 0,0 1,-1-1,1 0,0 0,0 0,-1 0,1 0,0 0,0 0,0 0,0 0,0 0,0 0,0 0,0 0,0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415 639,'2'0,"-5"0,3 0,-1 0,1 0,0 1,-1-1,1 0,0 0,0 0,-1 0,1 0,0 0,0 1,0-1,-1 0,1 0,0 0,0 0,0 0,0 0,0 0,0 0,0 0,0 0,0 0,0 0,0 0,0 0,0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533 635,'2'0,"-4"0,2 0,0 0,0 0,0 0,0 0,0 0,0 0,0 0,0 0,0 0,0 0,0 0,0 0,-1 0,1 1,-1-1,0 1,1-1,-1 0,0 1,0 0,0-1,0 1,0-1,1 0,-1 1,1-1,-1 1,1-1,-1 0,1 1,-1-1,1 0,0 0,-1 0,1 0,0 1,0-1,0 0,0 0,-1 0,1 0,0 0,0 0,0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528 640,'2'0,"-4"0,2 1,-1-1,1 1,-1-1,1 0,-1 1,1-1,-1 1,1-1,0 0,-1 1,1-1,0 0,0 0,0 0,-1 0,1 1,0-1,0 0,0 0,0 0,0 0,0 0,0 0,0 0,-1 0,1 0,0 0,0 0,0 0,0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88,'2'0,"-4"0,2 0,0 0,0 0,0 0,0 0,0 0,0 0,0 0,0 0,0 0,0-1,0 1,0 0,0 0,0 0,0 0,0 0,0 0,0 0,0 1,-1-1,0 1,0 0,0 0,0 0,0 0,0 0,0 0,0 0,-1 0,1 0,0-1,0 1,0 0,0 0,0 0,0 0,1-1,-1 1,1-1,-1 0,1 0,0 1,-1-1,1 0,0 0,0 0,0 0,0 0,0 1,0-1,0 0,0 0,0 0,0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798 105,'2'0,"-5"0,3 0,-1 1,1-1,-1 1,0-1,-1 1,2-1,-1 1,1-1,0 0,-1 0,1 1,0-1,0 0,-1 0,1 0,0 0,0 0,0 0,0 0,0 0,0 0,0 0,0 0,-1 0,1 0,0 0,0 0,0 0,0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945 102,'2'0,"-4"0,2 0,0 0,0 0,0 0,0-1,0 1,0 0,0 0,0 0,0 0,0 0,0 0,0 0,0 0,0 0,0 0,0 0,0 0,-1 0,1 0,0 0,0 0,0 0,0 0,0 0,0 0,0 0,0 0,0 0,0 0,0 0,0 0,0 0,0 0,0 0,0 0,0 0,0 0,0 0,0 0,0 0,0 0,0 0,0 0,0 0,0 0,0 0,0 0,0 0,0 0,-1 0,1 1,-1-1,1 1,0-1,-1 1,1 0,-1-1,0 1,1 0,-1 0,0 0,1-1,0 1,-1-1,1 1,0-1,-1 1,1-1,0 0,0 0,0 1,0-1,0 0,0 0,-1 0,1 0,0 0,0 1,0-1,0 0,0 0,0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953 100,'2'0,"-4"0,1 1,1-1,0 1,-1 0,0 0,1 0,-1 1,0-1,1 0,-1 0,0 0,1 0,-1-1,1 1,0 0,-1-1,1 0,0 1,0-1,0 0,-1 0,1 1,0-1,0 0,0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20 462,'2'0,"-4"0,2 0,0 0,0 0,0 0,0 0,0 0,0 0,0 0,0 0,0 1,0-1,0 0,0 0,0 0,0 0,0 0,0 0,0 0,0 0,0 0,0 0,0 0,0 0,0 0,0 0,0 0,0 0,0 0,-1 0,1 0,0 0,0 0,0 0,0 0,0 0,0 0,0 0,0 0,0 0,0 0,0-1,0 1,0 0,0 0,0 0,1-1,-1 1,0 0,0 0,0 0,0 0,0 0,1-1,-1 1,0 0,0 0,1 0,-1 0,0 0,1 0,-1 0,0 0,1 0,-1 0,0 0,1 0,-1 0,0 0,1 1,-1-1,0 0,0 0,0 0,1 1,-1-1,0 0,0 1,0 0,0-1,0 1,0 0,0-1,0 1,0 0,-1 0,1 0,-1 0,1 0,-1 0,0-1,1 1,-1 0,0-1,1 1,-1-1,1 1,-1-1,1 1,0-1,-1 0,1 1,0-1,-1 0,1 0,0 0,0 1,0-1,-1 0,1 0,0 0,0 0,0 0,0 0,0 1,0-1,0 0,-1 0,1 0,0 0,0 0,0 0,0 0,0 0,0 0,0 0,0 0,0 0,1 0,-1 1,1-1,-1 0,1 0,0 0,-1-1,1 1,0 0,0 0,-1 0,1 0,0 0,0 0,-1-1,1 1,0 0,-1 0,1 0,-1 0,1 0,-1 0,0 0,1-1,-1 1,0 0,0 0,0 0,0 0,1 0,-1 0,0 0,0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35 463,'2'0,"-4"0,2 0,0 0,0 0,0 0,0-1,0 1,0 0,0 0,0 0,0 0,0 0,0 0,0 0,0 0,0 0,0 0,0 1,0-1,1 1,-1-1,0 1,0 0,0 0,0 0,1 0,-1 0,0 1,0-1,0 0,0 0,0 0,1-1,-1 1,0 0,0 0,0 0,0-1,0 0,0 1,0-1,0 0,0 0,0 1,0-1,0 0,0 0,0 0,0 0,0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 52,'2'0,"-4"0,2 0,0 0,1 0,-1 0,0 0,0 0,0 0,0 0,0-1,1 1,-1 0,0 0,0 0,0 0,0 0,1 0,-1 0,0-1,1 1,-1 0,1 0,-1 0,1 0,-1-1,1 1,-1 0,1 0,-1 0,1 0,-1 0,0-1,1 1,-1 0,0 0,0 0,1 0,-1 0,0 0,0 0,0 0,0 0,1 0,-1 0,0 0,0 0,0 0,0 0,0 0,0 0,0 0,-2 0,1 0,-1 0,1 0,-1 0,1 0,0 0,-1 0,1 0,1 0,-1 0,0 0,1 0,0 0,-1 0,1 0,0 0,-1 0,1 0,0 0,0 0,0 0,0 0,-1 0,1 0,0 0,0 0,0 0,0 0,0 0,0 0,0 0,0 0,0 0,0 0,0 0,0 0,0 0,-1 0,1 0,0 1,0-1,0 1,0 0,0 0,0 0,0 1,0 0,0 0,0 0,0 1,0-1,1 0,-1 0,0-1,0 1,0 0,0-1,0 0,0 1,0-1,0 0,0 0,0 0,-1-1,1 1,0 0,0-1,0 1,0-1,0 0,0 1,0-1,0 0,0 0,0 1,0-1,0 0,0 0,0 0,0 0,0 0,0 0,0 0,0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28 460,'1'0,"-1"0,0 0,0-1,1 1,-1-1,0 1,1 0,0-1,-1 1,1-1,0 1,0 0,0 0,0 0,0 0,1 0,-1 0,0 0,0 1,0-1,0 1,0-1,0 1,0 0,0-1,0 1,0 0,0 0,-1-1,1 1,-1 0,1 0,-1 0,1 1,-1-1,0 0,0 0,0 0,0 0,0 0,-1-1,1 1,-1 0,0 0,0 0,0 0,0-1,0 1,0 0,0-1,-1 1,1-1,0 0,-1 1,1-1,0 0,0 0,1 0,-1 0,0 0,1 0,-1 0,1 0,-1 0,1 0,0 0,-1 0,1 0,0 0,0 0,0-1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15 186,'2'0,"-4"0,2 0,0 0,0 0,0 0,0 0,0 0,0 0,0 0,0 0,0 0,0 0,0 0,0 0,0 0,0 0,0 0,0 0,0 0,0 0,0 0,0 0,0 0,0 0,0 0,0 0,0 0,0 0,0 0,0 0,0 0,0 0,0 0,0 0,0 0,0 0,0 0,1 0,-1-1,0 1,0 0,0 0,0 0,1 0,-1-1,0 1,0 0,1 0,-1 0,1 0,-1 0,0 0,1 0,-1 0,0 0,1 0,-1 0,1 1,-1-1,0 0,1 1,-1-1,1 1,-1-1,0 1,1-1,-1 1,0 0,0-1,0 1,0 1,0-2,0 1,0 0,-1-1,1 1,-1 0,1-1,-1 1,0 0,1-1,-1 0,1 1,-1-1,0 1,1-1,-1 0,1 0,-1 0,1 1,0-1,0 0,-1 0,1 0,0 0,0 0,0 0,0 0,0 0,0 0,0 0,0 0,0 0,0 0,0 0,0 0,0 0,0 0,1 0,-1 0,1 0,-1 1,1-1,-1 0,1 0,-1 1,1-1,-1 0,0 1,1-1,-1 0,0 0,0 1,1-1,-1 0,0 0,0 1,0-1,0 0,-1 1,1-1,0 0,-1 1,1-1,0 0,-1 1,1-1,-1 0,1 0,-1 1,0-1,1 0,0 0,-1 0,1 0,0 0,0 0,-1 0,1 0,0 0,0 0,0 0,-1 0,1 0,0 0,0 0,0 0,0 0,0 0,0 0,-1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32 195,'2'0,"-4"0,2 0,0 0,0 0,0 0,0 0,0 0,0 0,0 0,0 0,0 0,0 0,0 0,0 0,0 0,0 0,0 0,0 0,0 0,0 0,0 0,0 0,0 0,0 0,0 1,0-1,0 1,0 0,0-1,0 1,0 0,0 0,0 0,0 0,0 0,0 0,0 0,0 0,0-1,1 1,-1 0,0-1,0 1,0 0,0-1,0 1,0-1,0 0,0 0,0 1,0-1,0 0,0 0,0 0,0 0,0 0,0 0,0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28 195,'2'0,"-3"0,1 0,0 0,0-1,0 1,0 0,0 0,1-1,-1 1,0 0,1 0,-1-1,1 1,-1 0,1-1,-1 1,1 0,-1 0,1 0,-1 0,1-1,0 1,-1 0,1 0,0 1,-1-1,1 0,0 0,-1 0,1 1,0-1,-1 0,1 1,0-1,-1 1,1-1,-1 1,1 0,-1-1,1 1,-1-1,1 1,-1 0,0-1,0 1,0 0,1-1,-1 1,0 0,-1-1,1 1,0 0,0-1,0 1,-1-1,0 1,1 0,-1 0,0-1,0 1,0-1,-1 1,1-1,0 1,0-1,0 0,0 0,0 0,1 1,-1-1,1 0,-1 0,1 0,0 0,-1 0,1 0,0 0,0 0,-1 0,1 0,0 0,0 0,0 0,0 0,-1 0,1 0,0 0,0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52 222,'2'0,"-4"0,2 0,0 0,0 0,0 0,0 0,0 0,0 0,0 0,0 0,0 0,0 0,-1 0,0 1,0-1,-1 0,0 1,0-1,-1 0,1 1,-1-1,0 0,0 0,0 1,0-1,0 0,0 0,0 1,0-1,1 0,-1 1,1-1,0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21 207,'2'0,"-4"0,2 0,0 0,0 0,0 0,0 0,0 0,0 0,0 0,0 0,0 0,0 0,0 0,0 0,0 0,0 0,0 0,0 0,0 0,0 0,-1 0,1 0,0 0,0 1,0-1,0 0,0 0,0 0,-1 0,1 0,0 0,-1 1,1-1,-1 0,1 0,-1 1,1-1,-1 0,1 0,-1 1,1-1,0 0,-1 0,1 0,0 0,0 0,-1 0,1 1,0-1,0 0,0 0,-1 0,1 0,0 0,0 0,0 0,0 0,0 0,0 0,0 0,0 0,0 0,0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35 225,'2'0,"-4"0,2 0,0 0,0 0,0 0,0 0,0 0,0 0,0 0,0 0,0 0,0 0,0 0,0 0,0 0,0 0,0 0,-1 1,0-1,0 0,0 0,0 0,-1 0,1 1,-1-1,1 0,-1 0,-4 1,5-1,-1 0,1 0,0 0,0 0,1 0,-1 0,1 0,-1 0,1 0,0 0,-1 0,1 0,0 0,0 0,0 0,-1 0,1 0,0 0,0 0,0 0,0 0,0 0,0 0,0 0,0 0,-1 0,1 0,0 0,0 0,0 0,0 0,0 0,0 0,0 0,0 0,0 0,0 0,0 0,0 0,0 0,0 0,0 0,0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806 685,'2'0,"-4"0,2 0,0 0,0 0,0 0,0 0,0 0,0-1,0 1,0 0,0 0,0 0,0 0,0 0,0 0,0 0,0 0,0 0,0 0,0 0,0 0,0 0,0 0,0 0,0 0,0 0,0 0,0 0,0 0,0 0,0 0,0 0,0 0,0 1,0-1,0 0,0 1,0-1,0 0,-1 1,1-1,0 1,0 0,0-1,-1 1,1 0,0 0,0 0,-1 0,1 0,0 0,0 0,0 0,0 1,-1-1,1 0,0 0,0 0,0 0,-1 0,1-1,0 1,0 0,0 0,0-1,0 1,0 0,-1 0,1-1,0 1,0 0,0 0,0-1,0 1,0 0,0 0,0 0,-1-1,1 1,0 0,0-1,0 1,0 0,0-1,-1 1,1 0,0-1,0 1,0-1,0 1,0 0,0-1,0 1,0-1,0 1,-1-1,1 1,0-1,0 1,0-1,0 0,0 1,0-1,0 1,0-1,0 0,0 1,0-1,0 0,0 1,0-1,0 0,0 0,0 1,0-1,0 0,0 0,0 0,0 0,0 0,0 0,0 0,0 0,0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818 678,'2'0,"-4"0,2 0,0 0,0 0,0 0,0 0,0 0,0 0,0 0,0 0,0 0,0 0,0 0,0 0,0 0,0 0,0 0,1 0,0 0,-1 0,1 0,0 0,0 0,-1 0,1 0,0 0,-1 0,1-1,0 1,0 0,0 0,0 0,0 0,0 0,0 0,0-1,0 1,0 0,-1 0,1 0,0 0,0 0,0 0,0 0,0-1,0 1,0 0,0 0,0 0,0 0,0 0,1 0,-1-1,0 1,0 0,0 0,0 0,0 0,0 0,0 0,0 0,0 0,0 0,0 0,0 0,0-1,0 1,0 0,0 0,1 0,-1 0,0 0,0-1,0 1,1 0,-1 0,0 0,0 0,0-1,1 1,-1 0,0 0,0 0,1 0,-1 0,0-1,0 1,0 0,-1 0,1 0,0 0,0 0,0 0,0 0,0 0,0-1,0 1,-1 0,2 0,-1 0,0 0,0 0,1-1,-1 1,0 0,0 0,0 0,0 0,0 0,0 0,1 0,-1-1,0 1,0 0,-1 0,1 0,0 0,0 0,0 0,-1 0,1 0,0 0,-1 0,1 0,0 0,-1 0,1-1,0 1,-1 0,1 0,-1 0,1 0,0 0,0 0,0 0,0 0,-1 0,1 0,0 0,-1 0,1 0,0 0,0 0,-1 0,1 0,0 0,-1 0,1-1,0 1,-1 0,1 0,0 0,-1 0,1 0,0 0,-1 0,1 0,0 0,0 0,0 0,-1-1,1 1,-1 0,1 0,-1 0,1 0,0 0,0 0,0 0,0 0,-1-1,1 1,0 0,0 0,0 0,-1 0,1 0,-1 0,1 0,-1 0,1 0,-1 0,1 0,-1 0,0 0,1 0,-1 0,1 0,-1 0,1 0,-1 0,0 0,1 0,-1 0,1 0,-1 0,0 0,1 0,-1 0,0 0,1 0,-1 1,1-1,-1 0,0 0,1 0,-1 0,1 0,-1 0,0 0,1 0,-1 0,0 0,0 0,0 0,0 0,1 1,-1-1,0 0,0 0,0 0,0 0,0 0,0 0,0 0,0 0,1 0,-1 0,0 0,0 0,0 0,0 0,0 0,1 0,-1 1,0-1,0 0,0 0,0 0,0 1,0-1,1 0,-1 0,0 1,0-1,0 1,0 0,0-1,1 1,-1-1,0 1,0 0,0-1,0 1,0 0,0 0,0 0,1-1,-1 1,0 0,0 0,0-1,0 1,0-1,0 1,0 0,0-1,0 1,0 0,0-1,0 1,0-1,0 1,0-1,0 1,0 0,0-1,0 1,0-1,0 1,0 0,0-1,0 1,0 0,0-1,0 1,0 0,0 0,0-1,0 1,0 0,0 0,0-1,0 1,0 0,0 0,0 0,1 2,-1-2,0 0,0-1,0 1,0 0,0 0,0 0,1 0,-1 0,0-1,0 1,0 0,0 0,0 0,0-1,0 1,0 0,0-1,0 1,0 0,1-1,-1 1,0-1,0 1,-1 0,1-1,1 0,-1 1,0-1,0 1,0 0,0-1,0 1,0-1,0 1,0-1,0 1,0-1,0 1,0-1,0 1,0-1,0 1,0-1,0 1,0-1,0 0,0 1,0-1,0 0,0 1,0-1,-1 0,1 1,0-1,0 1,0-1,0 1,0-1,0 0,0 1,0-1,0 1,0-1,0 1,0-1,0 1,0 0,0-1,1 1,-1 0,0-1,0 1,0-1,0 1,0-1,0 1,0-1,0 0,0 1,1-1,-1 0,0 1,0-1,0 0,0 1,0-1,0 1,0-1,0 0,0 1,0-1,0 0,0 1,0-1,0 1,0-1,0 0,0 0,0 1,0-1,0 0,0 0,0 1,0-1,0 0,0 0,0 0,0 0,0 1,0-1,0 0,0 0,0 0,0 0,0 0,0 0,-1 0,1 1,0-1,0 0,-1 0,1 0,-1 0,1 0,-1 1,1-1,-1 0,1 0,-1 0,0 0,1 0,-1 0,0 0,0 0,0 0,0 0,0 0,0 0,-1 0,1 0,0 0,0 0,0 0,0 0,0 0,0 0,0 0,0 0,1 0,-1 0,0 0,0 0,0 0,0 0,0 0,0 0,0 0,0 0,0 0,0 0,0 0,0 0,0 0,0 0,1 0,-1 0,0 0,0 0,0 0,0 0,0 0,0 0,0 0,-1 0,1 0,0 0,0 0,0 0,0 0,0 0,0 0,0 0,0 0,0 0,0 0,-1 0,1 0,0 0,0 0,0 0,0 0,0 0,0 0,0 0,0 0,0 0,0 0,0 0,0 0,0 0,0 0,0 0,0 0,-1 0,1 0,0 0,0 0,0 0,0 0,0 0,0 0,-1 0,1 0,0 0,0 0,0 0,0 0,0 0,0 0,0 0,0 1,1-1,-1 0,0 0,0 0,1 0,-1 0,0 0,0 0,0 0,1 0,-1 0,0 1,0-1,1 0,-1 0,0 0,0 0,1 0,-1 0,0 0,0 1,1-1,-1 0,0 0,0 0,0 0,0 0,0 0,0 0,0 1,0-1,1 0,-1 0,-1 0,2 0,-1 0,0 0,0 0,1 0,-1 0,0 0,1 0,-1 0,0 0,0 0,1 0,-1 0,0 0,0 0,1 0,-1 0,0 0,0 0,0 0,1 0,-1 0,0 0,0 0,0 0,0 0,0 0,1 0,-1 0,0 0,1 0,-1 0,0 0,1 0,-1 0,0 0,1 0,-1 0,0 0,0 0,1 0,-1 0,0 0,1 0,-1 0,0 0,1 0,-1 0,0 0,1 0,-1 0,0 0,1 0,-1 0,0 0,1 0,-1 0,1 0,-1 0,0 0,1 0,-1 0,1 0,-1 0,1 0,-1 0,1 0,-1 0,1 0,0 0,-1 0,1 0,0 0,0 0,-1 0,1 0,0 0,0 0,0 0,-1 0,1 0,0 0,0 0,0 0,0 0,0 0,-1 0,1 0,0 0,0 0,-1 0,1 0,0 0,-1 0,1 0,0 0,-1 0,1 0,0 0,-1 0,1 0,0 0,-1 0,1 0,0-1,-1 1,1 0,0 0,-1 0,1 0,0 0,-1 0,1-1,0 1,-1 0,1 0,-1-1,1 1,0 0,-1 0,1-1,0 1,-1 0,1 0,0-1,0 1,-1 0,1 0,0-1,0 1,0 0,0 0,-1-1,1 1,0 0,0 0,0-1,0 1,0 0,0-1,0 1,0 0,0 0,0-1,0 1,0-1,0 1,0 0,0-2,0 2,0-1,0 1,0 0,0-1,0 1,0-1,0 1,0 0,0 0,0-1,0 1,0 0,0-1,0 1,0 0,0 0,0-1,0 1,0 0,0-1,0 1,0 0,0-1,0 1,0 0,0-1,1 1,-1 0,0-1,0 1,0 0,0-1,0 1,0 0,0-1,0 1,0 0,0 0,0-1,0 1,0 0,0-1,0 1,1 0,-1-1,0 1,0 0,0 0,0-1,0 1,0 0,0-1,0 1,0 0,0-1,0 0,0 1,0 0,0-1,0 1,0 0,1 0,-1-1,0 1,0 0,0-1,0 1,0 0,0 0,0-1,0 1,0 0,0-1,0 1,0 0,0 0,0-1,0 1,0 0,0 0,0-1,0 1,0 0,0 0,0-1,0 1,0 0,0 0,0 0,0-1,1 1,-1 0,0 0,0-1,0 1,0 0,0 0,0 0,0 0,0-1,0 1,0 0,0-1,0 1,0 0,0 0,1-1,-1 1,0 0,0-1,0 1,0 0,0 0,0-1,1 1,-1 0,0 0,0 0,0-1,0 1,0 0,0 0,0 0,0-1,0 1,0 0,1 0,-1 0,0-1,0 1,0 0,0 0,0-1,0 1,0 0,0-1,1 1,-1-1,0 1,0-1,0 1,0-1,0 1,0-1,0 0,1 1,-1-1,0 1,0-1,0 1,0-1,0 1,0-1,0 1,0-1,0 1,0-1,0 1,0 0,0-1,0 1,0-1,0 1,0-1,0 1,0-1,0 1,0 0,0-1,0 1,0-1,0 1,0 0,0-1,0 1,0 0,0-1,0 1,0 0,0-1,0 1,0-1,0 1,0 0,0 0,0-1,0 1,0 0,0-1,0 1,0 0,0-1,0 1,0-1,0 1,0-1,0 1,0 0,0-1,0 1,0 0,0-1,0 1,0 0,0-1,0 1,0 0,0-1,0 1,0 0,0-1,0 1,0 0,0 0,0-1,0 1,0-1,0 1,0 0,0 0,1 0,-1-1,0 1,0 0,0 0,0 0,0 0,0-1,0 1,0 0,0 0,0 0,0 0,0 0,0-1,0 1,0 0,0 0,0 0,0 0,0 0,0 0,0 0,0 0,0 0,0 0,0 0,0 0,0 0,1-1,-1 1,0 0,0 0,0 0,0 0,0 0,0 0,0 0,0 0,0 0,0 0,0 0,0 0,0 0,0 0,1 0,-1 0,1 0,0 0,-1 0,1 0,0 0,-1 0,1 0,0 0,-1 0,1 0,0 0,-1 0,1 0,0 0,-1 0,0 0,0 0,0 0,1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805 678,'2'0,"-4"0,2 0,0 0,0 0,0 0,0 0,0 0,0 0,-1 0,1 0,0 0,0 0,-1 0,1-1,-1 1,0 0,0-1,0 1,0-1,0 1,0-1,-1 0,1 1,0-1,-1 0,1 1,-1-1,1 0,-1 0,1 0,0 1,-1-1,1 0,0 0,-1 0,1 0,0 1,0-1,1 0,-1 1,0-1,1 1,-1-1,1 1,0 0,0-1,-1 1,1 0,0 0,0 0,0-1,-1 1,1 0,0 0,0 0,0 0,0 0,0 0,0 0,0 0,0 0,0 0,0 0,0 0,0 0,0 0,0-1,1 1,-1 0,0 0,1 0,0 0,-1-1,1 1,0 0,-1 0,1 0,-1 0,1 0,-1 0,0 0,1-1,-1 1,0 0,0 0,0 0,1 0,-1 0,0 0,0 0,0 0,0 0,0 0,0 0,0 0,0 0,0 0,1 0,-1 0,0 0,0 0,0 0,0 0,-1 0,1 0,-1 1,0-1,0 0,1 0,0 0,-1 0,1 0,-1 1,1-1,0 0,0 0,-1 0,1 0,0 0,0 0,0 0,0 0,-1 0,1 0,0 0,0 0,0 0,0 0,0 0,0 0,0 0,0 0,0 0,0 1,-1-1,1 0,1 0,-1 0,0 1,0-1,0 0,0 1,0-1,0 0,0 1,0-1,1 0,-1 0,0 1,0-1,0 0,1 1,-1-1,0 0,0 0,1 0,1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726 61,'2'0,"-4"0,2 0,0 0,1 0,-1 0,0 0,0 0,0 0,0 0,0 0,0 0,0 0,0 0,0 0,0 0,0 0,0 0,0 0,-1 0,0 1,-1-1,0 0,1 1,0-1,0 0,-1 0,1 0,1 0,-1 0,0 0,0 0,0 0,1 0,-1 0,1 0,-1 0,1 0,0 0,-1 0,1 0,0 0,0 0,0 0,0 0,-1 0,1 0,0 0,0 0,0 0,0 0,0 0,0 0,0 0,0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804 671,'2'0,"-4"0,2 0,0 0,0 0,0 0,0 0,0 0,0 0,0 0,0 0,0 0,0 0,0 0,0 0,0 0,0 0,0 0,0 0,0 0,0 0,0 0,0 0,0 1,0-1,0 1,1-1,-1 1,0-1,0 1,0-1,0 1,1-1,-1 0,0 1,0-1,0 0,0 0,0 1,0-1,0 0,0 0,0 0,1 0,-1 0,0 1,-1-1,1 0,0 0,-1 0,1 1,-1-1,0 0,0 0,0 1,0-1,0 0,0 0,0 0,1 0,-1 1,0-1,1 0,-1 0,1 0,-1 0,1 0,0 0,-1 0,1 0,0 0,0 0,0 0,0 0,0 0,0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774 654,'2'0,"-4"0,2 0,0 0,0 0,-1 0,1 0,0 0,0 0,0 0,0 0,0 0,0 0,0 0,0 0,-1 0,1 0,0 0,0 0,0 0,0 0,0 0,0 0,-1 0,1 0,0 0,0 0,0 0,0 0,0 0,0 0,0 0,-1 0,1 0,0 0,0 0,0 0,0 0,0 0,0 0,0 0,0 0,0 0,-1 0,1 0,0 0,0 0,0 0,0 0,0 0,0 0,0 0,0 0,0 0,0 0,0 0,0 0,0 0,0 0,0 0,0 0,0 0,0 0,0 0,0 0,-1 0,1 0,0 0,0 0,0 0,0 1,0-1,0 0,0 0,0 1,0-1,0 1,0-1,0 1,0-1,0 1,0-1,0 1,0-1,1 1,-1-1,0 0,0 1,0-1,0 0,0 1,0-1,0 0,0 0,0 0,0 1,0-1,0 0,0 0,0 0,0 0,0 0,0 0,0 0,0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773 429,'2'0,"-5"0,2 0,-1 1,0-1,-1 0,1 0,0 0,-1 1,1-1,0 0,0 0,0 0,0 1,0-1,0 0,0 0,0 0,0 0,0 0,1 1,-1-1,0 0,1 0,-1 0,0 0,1 0,0 0,-1 0,1 0,0 0,0 0,0 0,0 0,0 0,0 0,1 0,-1 0,1 0,-1 0,1 0,-1 0,1 0,0 0,0 0,-1 0,1 0,0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767 425,'2'0,"-4"0,2 0,0 0,0 0,0 0,0 0,0 0,0 0,0 0,0 0,0 0,0 0,0-1,0 1,0 0,0 0,0 0,-1 0,0 0,0 1,0-1,-1 0,1 0,-1 0,0 0,1 1,-1-1,0 0,0 1,0-1,1 0,-1 0,1 1,0-1,0 0,0 0,1 0,-1 0,1 0,0 0,0 0,-1 0,1 0,0 0,0 0,0 0,0 0,0 0,0 0,0 0,0 0,1-1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767 658,'2'0,"-4"0,1 0,1 0,0 0,-1 0,-1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1059 333,'2'0,"-4"0,2 0,0 0,0 0,0 0,0 0,0 0,0 0,0 0,0 0,0 0,0 0,0 0,0 0,0 0,0 0,0 0,0 0,0 0,0 0,0 0,0 0,0 0,0 0,0 0,0 0,0 0,0 0,0 0,0 0,0 0,0-1,0 1,0 0,0 0,0 0,0 0,0 0,0 0,0 0,0 0,0 0,0 0,0 0,0 0,-1 0,1 0,0 0,0 0,0 0,0 0,0 0,0 0,0 0,0 0,0 0,0 0,0 0,0 0,0 0,0 0,0 0,0-1,0 1,0 0,0 0,1 0,-1 0,0 0,0 0,0 0,0-1,0 1,0 0,0 0,0 0,0 0,0 0,1-1,-1 1,0 0,0 0,0-1,0 1,1 0,-1 0,0 0,0 0,0-1,0 1,1 0,-1 0,0 0,0 0,0 0,0-1,1 1,-1 0,0 0,0 0,0 0,0 0,1-1,-1 1,0 0,0 0,0 0,1 0,-1 0,0 0,0-1,1 1,-1 0,0 0,0 0,1 0,-1 0,0 0,0 0,0 0,1-1,-1 1,0 0,0 0,0 0,0 0,1 0,-1 0,0 0,0 0,0 0,0 0,0 0,0 0,1 0,-1 0,0-1,0 1,0 0,0 0,0 0,1 0,-1 0,0 0,0 0,0 0,0 0,0 0,1 0,-1 0,0 0,0 0,0 0,1 0,-1-1,0 1,0 0,1 0,-1 0,0 0,1 0,-1 0,1 0,-1 0,0 0,1-1,0 1,-1 0,1 0,-1 0,1 0,-1 0,1 0,0 0,-1 0,1 0,-1-1,1 1,-1 0,1 0,-1 0,1 0,-1 0,1 0,-1 0,1 0,-1 0,1 0,-1 0,1 0,0 0,-1 1,1-1,-1 0,1 0,0 0,-1 0,1 0,0 0,-1 0,1 1,-1-1,1 0,0 0,-1 0,1 0,0 1,-1-1,1 0,0 0,-1 0,1 1,0-1,-1 0,1 1,0-1,-1 0,1 1,0-1,-1 0,1 1,0-1,-1 1,1-1,0 1,-1-1,1 1,0-1,-1 1,1-1,-1 1,1-1,-1 1,1 0,0-1,-1 1,1 0,-1-1,1 1,0 0,-1 0,1-1,-1 1,1 0,-1-1,0 1,1-1,-1 1,0 0,1 0,-1-1,1 1,-1 0,0 0,1-1,-1 1,0-1,0 1,1 0,-1-1,0 1,0-1,1 1,-1-1,0 1,0 0,0-1,0 1,1 0,-1-1,0 1,0-1,0 1,0-1,0 1,0-1,0 1,0 0,0-1,0 1,0 0,0-1,0 1,0 0,0-1,0 1,0 0,0-1,0 1,0 0,-1-1,1 1,0 0,0-1,0 1,0-1,0 1,0 0,-1-1,1 1,0 0,0-1,0 1,0 0,-1-1,1 1,0 0,0-1,-1 1,1 0,0 0,0-1,-1 1,1 0,0 0,-1-1,1 1,-1 0,1-1,-1 1,1 0,0-1,-1 1,1 0,-1-1,1 1,-1 0,0 0,1 0,-1-1,1 1,-1-1,1 1,-1 0,1-1,-1 1,1 0,-1-1,1 1,-1 0,1-1,-1 1,1 0,-1 0,0 0,1-1,-1 1,1 0,-1 0,1 0,-1 0,0-1,1 1,-1 0,0 0,1 0,-1 0,0-1,0 1,1 0,-1 0,0 0,0 0,1-1,-1 1,0 0,1 0,-1-1,0 1,1 0,-1-1,1 1,-1-1,0 1,1-1,-1 1,0-1,1 1,-1-1,0 1,0-1,0 1,1-1,-1 1,0-1,1 0,-1 1,0-1,0 0,0 1,1-1,-1 0,0 1,0-1,0 0,0 1,0-1,0 0,0 0,0 1,0-1,-1 0,2 0,-1 1,0-1,0 0,0 0,0 0,0 0,0 0,-1 1,1-1,0 0,0 0,0 0,0 0,0 0,0 0,0 0,0 0,0 0,0 0,0 0,0 0,1 0,-1 0,0 0,0-1,0 1,1 0,-1 0,0 0,0 0,0 0,0 0,0-1,-1 1,1 0,0 0,0 0,1 0,-1-1,0 1,1 0,-1 0,0 0,1 0,-1 0,0-1,1 1,-1 0,1 0,-1 0,1-1,-1 1,1 0,0 0,-1-1,1 1,-1 0,1-1,-1 1,1-1,-1 1,1 0,-1-1,0 1,1-1,-1 1,1-1,-1 1,1 0,-1-1,1 1,-1-1,1 1,0-1,-1 1,1-1,0 1,-1-1,1 1,0 0,0-1,0 1,0 0,-1-1,1 1,0-1,0 1,0 0,0-1,-1 1,1-1,0 1,0-1,0 1,0-1,0 1,0-1,0 1,0-1,0 0,0 1,0-1,0 0,0 1,1-1,-1 1,0-1,0 1,0-1,0 0,0 1,0-1,0 1,0-1,1 1,-1-1,0 1,0-1,0 1,0-1,0 1,0-1,0 0,0 1,0-1,0 1,0-1,0 1,0-1,0 1,0 0,0-1,0 1,-1-1,1 1,0-1,0 1,0 0,0-1,-1 1,1 0,0-1,0 1,-1-1,1 1,0 0,0 0,-1-1,1 1,0-1,-1 1,1 0,0-1,-1 1,1 0,0-1,-1 1,1 0,0 0,-1 0,1-1,0 1,0 0,-1 0,1 0,0-1,-1 1,1 0,0 0,-1 0,1 0,-1-1,1 1,0 0,-1 0,1 0,-1-1,1 1,0 0,-1 0,1 0,0-1,-1 1,1 0,0 0,-1 0,1-1,-1 1,1 0,0-1,-1 1,1 0,-1 0,1-1,0 1,0 0,-1-1,1 1,0 0,-1-1,1 1,0 0,0-1,-1 1,1 0,0 0,0-1,-1 1,1 0,0 0,0-1,0 1,-1 0,1-1,0 1,0-1,0 1,-1 0,1-1,0 1,0 0,0 0,0-1,0 1,0-1,-1 1,1 0,0-1,0 1,0 0,0-1,0 1,0 0,0-1,0 1,0-1,0 1,0-1,0 1,1 0,-1-1,0 1,0 0,0-1,0 1,0-1,0 1,1-1,-1 1,0 0,0-1,0 1,1-1,-1 1,0 0,0-1,1 1,-1 0,0-1,1 1,-1-1,0 1,1 0,-1-1,0 1,0 0,0 0,1-1,0 0,-1 1,0 0,1 0,-1-1,0 1,0 0,1 0,-1 0,0-1,1 1,-1 0,0 0,0 0,1-1,-1 1,0 0,1 0,-1 0,0 0,1 0,-1-1,0 1,1 0,-1 0,1 0,-1 0,1 0,-1 0,0 0,1 0,-1 0,0 0,1-1,-1 1,0 0,1 0,-1 0,0 0,1 0,-1 0,0 0,1 0,-1 0,0 0,1 0,-1 0,0 0,1 0,-1 0,0 0,1 0,-1 0,0 0,1 0,-1 0,1 0,-1 0,0 0,1 0,-1 0,0 0,0 0,1 0,-1 0,0 0,1 0,-1 0,0 0,1 0,-1 0,0 0,0 0,0 0,1-1,-1 1,0 0,1 0,-1 0,0 0,0 0,1 0,-1 0,1-1,-1 1,0 0,0 0,1 0,-1 0,1 0,-1 0,0-1,0 1,1 0,-1 0,0 0,0 0,1 0,-1-1,0 1,1 0,-1 0,0 0,0 0,1 0,-1-1,0 1,0 0,1 0,-1 0,0 0,0 0,0 0,0-1,1 1,-1 0,0 0,0 0,1 0,-1-1,0 1,0 0,1 0,-1 0,0 0,0-1,1 1,-1 0,0 0,0 0,1-1,-1 1,0 0,0 0,0 0,1-1,-1 1,0 0,0 0,0 0,0-1,1 1,-1 0,0-1,0 1,0 0,0 0,1 0,-1-1,0 1,0 0,0-1,0 1,0 0,0-1,0 1,1 0,-1 0,0-1,0 1,0 0,0 0,0-1,0 1,0 0,0-1,0 1,0 0,1 0,-1-1,0 1,0-1,0 1,0 0,0 0,0-1,0 1,0 0,0-1,0 1,0 0,1 0,-1-1,0 1,0 0,0-1,0 1,0 0,0 0,0-1,0 1,1 0,-1 0,0 0,0-1,0 1,0 0,0 0,0 0,0 0,1-1,-1 1,0 0,0 0,0 0,0 0,0 0,0 0,1 0,-1 0,0-1,0 1,0 0,1 0,-1 0,0 0,0 0,0 0,1 0,-1 0,0 0,0 0,1 0,-1 0,0 0,1 0,-1 0,0 0,0 0,1 0,-1 0,1 0,-1 0,0 1,1-1,-1 0,0 0,1 0,-1 0,0 0,0 0,1 0,-1 0,0 0,0 0,0 1,0-1,1 0,-1 0,0 0,0 0,0 0,0 0,1 0,-1 0,0 1,0-1,0 0,0 0,0 0,0 0,1 0,-1 0,0 1,0-1,0 0,0 0,0 0,0 0,0 1,0-1,0 0,1 0,-1 0,0 1,0-1,0 0,0 0,0 0,0 0,0 0,0 1,0-1,0 0,0 0,0 0,0 0,0 0,0 0,0 1,0-1,0 0,0 0,0 0,0 0,0 0,0 0,0 1,0-1,0 0,0 0,0 0,0 0,0 0,0 1,0-1,0 0,0 0,1 0,-1 0,0 0,0 0,0 1,0-1,0 0,0 0,0 0,0 0,0 0,0 0,0 0,0 0,0 1,0-1,0 0,0 0,0 0,0 0,0 0,0 0,0 0,0 0,0 0,0 0,0 0,0 0,0 0,0 1,0-1,0 0,0 0,0 0,0 0,0 0,0 0,0 0,0 0,0 0,0 0,0 0,0 0,0 0,0 0,0 0,0 0,0 0,0 0,0 0,0 0,1 0,-1 0,0 0,0 0,0 0,0 0,0 0,0 0,0 0,0 0,1 0,-1 0,0 0,0 0,0 0,0 0,0 0,0 0,0 0,0 0,0-1,0 1,0 0,1 0,-1 0,0 0,0 0,0 0,0 0,0 0,0 0,0 0,0 0,0 0,0 0,0 0,0 0,0 0,0 0,0 0,1 0,-1 0,0 0,0 0,0 0,0 0,0 0,0 0,0-1,0 1,0 0,0 0,0 0,1 0,-1 0,0 0,0 0,0 0,0 0,0 0,0 0,0 0,0 0,0 0,0 0,0 0,0 0,1 0,-1 0,0 0,0 0,0 0,0 0,0 0,0 0,0 0,0 0,0 0,0 0,0 0,0 0,0 0,0 0,1 0,-1 0,0 0,0-1,0 1,0 0,0 0,0 0,0 0,0 0,0 0,0 0,1 0,-1 0,0 0,0-1,0 1,0 0,0 0,0 0,0 0,0 0,0 0,0 0,0 0,1 0,-1 0,0 0,0 0,0 0,0-1,0 1,0 0,0 0,0 0,0 0,0 0,0 0,0 0,0 0,0 0,0 0,0 0,0 0,0 0,0 0,0 0,0-1,0 1,0 0,0 0,0 0,1 0,-1 0,0 0,0 0,0 0,0 0,0 0,0 0,0 0,0 0,0 0,0 0,0 0,0 0,0 0,0 0,0 0,0 0,0-1,0 1,0 0,0 0,0 0,0 0,0 0,0 0,0 0,2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422 254,'2'0,"-4"0,2 0,0 0,0 0,0 0,0 0,0 0,1 0,-1 0,1 0,-1 0,1 0,0 0,1 0,-1-1,0 1,1 0,-1 0,1 0,-1 0,1 0,-1 0,1 0,0 0,-1 0,1 0,-1 0,0 0,1 0,-1 0,1 0,-1 0,0 0,0 0,0 0,0 0,0 0,0 0,0 0,0 0,0 0,0 0,0 0,-1 0,1 0,0 0,-1 0,1 0,0 0,-1 0,0 0,1 0,-1 0,1 0,-1 0,0 0,1 0,-1 0,0 0,1-1,-1 1,0 0,0 0,0 0,1 0,-1 0,0 0,0 0,1 0,-1 0,0 0,1 0,-1 0,0 0,1 0,-1 0,0 0,1 0,-1 0,0 0,0 0,0 0,1 0,-1 0,0 0,0 0,0 0,0 0,0 0,0 0,0 0,1 0,-1 0,0 0,0 0,0 0,0 0,0-1,0 1,0 0,1 0,-1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479 254,'2'0,"-4"0,2 0,0 0,0 0,-1 0,1 0,0 0,-1 0,1 0,-1 0,0 1,0-1,0 0,-1 0,1 1,-1-1,0 0,1 0,-1 0,0 1,1-1,-1 0,0 0,1 0,-1 0,0 0,1 0,-1 1,1-1,0 0,-1 0,1 0,1 0,-1 0,0 0,1 0,-1 0,1 0,-1 0,1 0,0 0,-1 0,1 0,0 0,0 0,-1 0,1 0,0 0,0 0,0 0,0 0,0 0,0 0,0 0,-1 0,1 0,0 0,0 0,0 0,0 0,0 0,0 0,3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464 260,'2'0,"-5"0,3 0,-2 0,1 1,0-1,0 0,0 0,0 0,0 0,0 1,0-1,0 0,1 0,-1 0,1 0,-1 0,1 0,-1 0,1 0,0 0,0 0,0 0,-1 0,1 0,0 0,0 0,0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1113 400,'2'0,"-4"0,2 0,0 0,0 0,0 0,0 0,0 0,0 0,0 0,0 0,0 0,0 0,0 0,0 0,0 0,0 0,0 0,0 0,0 0,1 0,-1 0,0 0,0 0,0 0,0 0,0 0,0 0,0 0,0 0,0 0,0 0,0 0,0 0,0 0,0 0,0 0,0-1,0 1,0 0,0 0,0 0,0 0,0 0,0 0,0 0,0 0,0 0,0 0,0 0,0 0,0 0,0 0,0 0,0 0,0 0,0 0,0 0,0 0,0 0,0 0,-1 1,1-1,-1 0,1 0,-1 0,0 0,1 1,-1-1,1 0,-1 0,1 0,-1 0,1 0,-1 1,1-1,0 0,-1 0,1 0,0 0,0 0,-1 0,1 0,0 0,0 0,-1 0,1 0,0 0,0 0,0 0,0 0,0 0,0 1,-1-1,1 0,0 0,0 0,0 0,0 0,0 0,0 0,0 0,0 0,0 0,0 0,0 0,0 0,0 0,0 0,0 0,0 0,0 0,1-1,1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725 29,'2'0,"-4"0,2 0,0 0,0 0,0 0,0 0,0 0,0 0,0 0,0 0,0 0,-1 0,0 1,0-1,0 1,0-1,-1 0,1 0,-1 1,1-1,-1 0,0 0,1 1,-1-1,1 0,-1 0,1 0,0 0,1 0,-1 0,1 0,-1 0,1 0,0 0,-1 0,1 0,0 0,0 0,0 0,0 0,-1 0,1 0,0 0,0 0,0 0,0 0,0 0,1 0,1-1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1120 396,'2'0,"-4"0,2 0,1 0,-1 0,0 0,0 0,0 0,0 0,0 0,0 0,0 0,0 0,0 0,0 0,0 0,0 0,0 0,0 0,0 0,0 0,0 0,0 0,0 0,0 0,0 0,0 0,0 0,0 0,0 0,0 0,0 0,0 0,0 0,0 0,0 0,0 0,-1 1,1-1,0 0,0 1,0-1,0 0,0 0,0 1,0-1,0 0,0 1,0-1,0 0,0 1,0-1,0 1,0-1,0 1,0-1,1 1,-1 0,0-1,0 1,0-1,0 1,0-1,0 0,0 0,0 1,0-1,0 0,0 0,0 0,0 1,0-1,0 0,0 0,0 0,0 0,0 0,0 1,0-1,0 0,0 0,1 0,-1 0,0 0,0 0,0 0,0 0,0 0,0 0,0 0,0 0,0 0,0 0,0 0,0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1142 413,'2'0,"-4"0,2 0,0 0,0 0,0 0,0 0,0 0,0 0,0 0,0 0,0-1,0 1,0 0,0 0,0 0,0 0,0 0,0 0,0-1,0 1,0 0,0 0,0 0,-1 0,1-1,0 1,0 0,0 0,-1 0,1-1,0 1,-1 0,1 0,-1 0,1 0,-1 0,1 0,-1 0,1 0,-1-1,1 2,-1-1,0 0,1 0,-1 0,1 0,-1 0,1 0,-1 0,1 0,-1 0,1 1,0-1,-1 0,1 0,-1 0,1 1,-1-1,1 0,-1 0,1 1,-1-1,1 0,0 0,-1 0,1 1,0-1,0 0,-1 0,1 0,0 1,-1-1,1 0,0 0,0 0,0 1,-1-1,1 0,0 0,0 1,-1-1,1 0,0 0,0 1,0-1,-1 0,1 0,0 1,0-1,0 0,0 0,0 0,0 1,0-1,-1 0,1 0,0 1,0-1,0 0,0 0,0 0,0 1,0-1,0 0,0 0,0 0,0 0,0 1,0-1,1 0,-1 0,0 0,0 0,0 1,0-1,0 0,0 0,0 0,0 0,1 0,-1 1,0-1,0 0,0 0,0 0,0 0,1 0,-1 0,0 0,0 1,0-1,1 0,-1 0,0 0,0 0,0 0,0 0,1 0,-1 0,0 0,0 0,1 1,-1-1,1 0,-1 0,0 0,0 0,1 0,-1 0,0 0,0 0,0 0,1 0,-1 0,0 0,0 0,0 0,1 0,-1 0,0 0,1 0,-1 0,0 0,0 0,1 0,-1 0,0 0,1 0,-1 0,0-1,0 1,1 0,-1 0,0 0,0 0,1 0,-1 0,0 0,0 0,0 0,1 0,-1 0,0 0,0 0,0 0,0 0,1 0,-1 0,0-1,0 1,0 0,0 0,1 0,-1 0,0 0,0 0,0 0,1 0,-1 0,0 0,0 0,0 0,0 0,1 0,-1 0,0 0,0-1,0 1,0 0,0 0,0 0,0 0,0 0,1 0,-1 0,0 0,0 0,0 0,0 0,0 0,1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 363,'2'0,"-4"0,2 0,0 0,0 0,0 0,0 0,0 0,0 0,0 0,0 0,0 0,0 0,0 0,0 0,0 0,0 0,0 0,0 0,0-1,0 1,0 0,0 0,0 0,0 0,0 0,0 0,0 0,0 0,0 0,0 0,0 0,0 0,0 0,0 0,0 0,0 0,0 0,0 1,0-1,-1 1,1-1,0 1,0-1,0 1,-1 0,1 0,0 0,0 0,0 0,-1 0,1 0,0 0,0 0,0-1,0 1,0 0,0-1,-1 1,1 0,0-1,0 1,0 0,0-1,0 1,0-1,0 0,0 1,0-1,0 0,-1 0,1 1,0-1,0 0,0 0,0 0,0 0,0 0,0 0,0 0,0 0,0 0,0 0,0 0,0 0,0 0,0 0,0 0,1-1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1046 362,'2'0,"-4"0,2 0,0 0,0 0,0 0,0 0,0 0,0 0,0 0,0 0,0 0,0 0,0 0,0 0,0 0,0 0,0 0,0 0,0 0,0 0,0 0,1 0,-1-1,0 1,1 0,-1 0,1 0,0 0,-1 0,1 0,0 0,0 0,-1 0,1 0,0 0,-1 0,1 1,0-1,-1 0,1 0,-1 0,1 1,0-1,-1 0,1 1,-1-1,1 1,-1-1,1 1,-1 0,1-1,-1 1,0 0,1-1,-1 1,0-1,0 1,1 0,-1-1,0 1,0 0,0-1,0 1,0 0,-1-1,1 1,0-1,0 1,0-1,-1 1,1-1,0 1,-1-1,1 1,-1-1,1 0,-1 1,1-1,-1 1,0-1,1 0,-1 1,0-1,0 0,0 1,0-1,0 0,0 0,0 0,1 1,-2-1,1 0,1 0,-1 0,0 0,0 0,0 0,0 0,0 0,1 0,-1 0,1 0,-1 0,1 0,0 0,-1 0,1 0,-1 0,1 0,0 0,0 0,-1 0,1 0,0 0,0 0,0 0,0 0,-1 0,1 0,0 0,0 0,0 0,0 0,0 0,0 0,0 0,0 0,0 0,0-1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1069 417,'2'0,"-5"1,2-1,0 1,0-1,0 1,-1 0,1 0,-1 1,1-2,-1 1,1 0,0 0,-1 0,1 0,0-1,0 1,1-1,-1 1,1-1,-1 0,1 0,0 0,-1 0,1 1,0-1,0 0,0 0,0 0,0 0,0 0,0-1,0 1,1-2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1075 400,'2'0,"-4"0,1 1,0-1,0 1,-1 0,0 0,0 0,0 1,0-1,-1 1,1-1,0 1,0 0,0-1,0 1,0-1,0 0,0 1,1-1,0 0,0-1,0 1,0 0,0-1,0 1,1-1,-1 0,1 0,0 0,0 0,0 1,0-1,0-2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1068 384,'2'0,"-5"1,1 0,0 1,0 0,-1-1,1 1,-2 0,1 1,0-1,0 0,1 0,0-1,0 1,0-1,1 0,0 0,-1 0,1 0,0 0,1-1,-1 1,1-1,-1 0,1 0,0 0,0 0,0 0,0-1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1077 371,'2'0,"-5"1,1 0,-1 1,0 0,0 1,0-1,-1 1,1-1,0 0,0 0,1-1,-1 1,1 0,-1 0,1-1,0 0,0 0,0 0,1 0,0 0,0-1,0 0,1 0,-1 0,1-1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355,'2'0,"-6"1,2 1,-1 0,0 1,0-1,0 1,0-1,0 1,1-1,-1-1,1 1,0 0,0-1,0 1,1-1,-1-1,1 1,0 0,0-1,1 0,-1 1,1-1,-1 0,1 0,0 0,0 0,0 0,0 0,0 0,0 0,0-1,0 1,0-1,0 1,3-3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1045 344,'2'0,"-5"0,3 1,-1 0,0 0,0 0,0 1,-1 0,1-1,-1 1,0 0,1 0,0 0,-1-1,1 1,0-1,0 0,0 0,1 0,-1 0,0 0,0-1,1 1,0-1,-1 0,1 1,0-1,0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 26,'2'0,"-4"0,2 0,0 0,1 1,-1-1,1 0,-1 0,1 1,0-1,-1 0,0 0,1 0,-1 0,0 0,0 0,1 1,-1-1,0 0,0 0,1 0,-1 0,0 0,0 0,0 1,0-1,0 0,0 0,0 1,-1-1,1 1,0-1,-1 1,1-1,0 1,-1-1,1 0,0 1,-1-1,1 0,0 0,0 0,0 0,0 0,0 0,0 0,-1 1,1-1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488 433,'2'0,"-4"0,2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0,0-1,0 1,0 0,0 0,0 0,0 0,0 0,0 0,0-1,0 1,0 0,-1 0,1 0,0 0,0 0,0 0,0 0,0 0,-1 0,1-1,0 1,0 0,0 0,-1 0,1 0,0 0,0 0,0 1,-1-1,1 0,0 0,0 0,-1 0,1 0,0 0,0 0,0 0,-1 0,1 1,0-1,0 0,0 0,0 0,0 0,-1 0,1 0,0 0,0 0,0 1,0-1,0 0,0 0,-1 0,1 0,0 0,0 0,0 0,0 1,0-1,0 0,0 0,0 0,0 0,0 0,-1 0,1 1,0-1,0 0,0 0,0 0,0 0,0 0,0 0,0 1,0-1,0 0,0 0,0 0,1 0,-1 0,0 0,0 1,0-1,0 0,0 0,0 0,0 0,0 0,0 0,0 0,0 0,0 1,0-1,1 0,-1 0,0 0,0 0,0 0,0 0,0 0,0 0,0 0,0 0,0 0,1 0,-1 0,0 0,0 0,0 0,0 0,0 0,0 0,1 0,-1 0,0 0,0 0,1 0,-1 0,0 0,0 0,0 0,1 0,-1-1,0 1,0 0,0 0,0 0,1 0,-1 0,0 0,0 0,0 0,0 0,0 0,0-1,0 1,1 0,-1 0,0 0,0 0,0 0,0-1,0 1,0 0,0 0,1 0,-1-1,0 1,0 0,0 0,0 0,0-1,0 1,0 0,0 0,0-1,0 1,0 0,0 0,1-1,-1 1,0 0,0 0,0-1,0 1,0 0,0-1,0 1,-1 0,1 0,0 0,0-1,0 1,0 0,0 0,0-1,0 1,0 0,0 0,0 0,0-1,0 1,0 0,0 0,0-1,0 1,0 0,0 0,0-1,-1 1,1 0,0 0,0 0,0-1,0 1,0 0,0 0,-1 0,1-1,0 1,0 0,0 0,0 0,0 0,-1-1,1 1,0 0,0 0,0 0,0 0,-1 0,1 0,0-1,0 1,0 0,-1 0,1 0,0 0,-1 0,1-1,0 1,0 0,0 0,-1 0,1 0,0 0,0 0,0 0,0 0,0 0,0 0,0 0,-1 0,1 0,0 0,0 0,0 0,0-1,0 1,0 0,0 0,0 0,0 0,0 0,0 0,0 0,0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504 424,'2'0,"-4"0,2 0,0 0,0 0,0 0,0 0,0 0,0 0,0 0,0 0,0 0,0 0,0 0,0 0,1 0,-1 0,0 0,0 0,0 0,0 0,0 0,0 0,0 0,0 0,0 0,0 0,0 0,0 0,0 0,0-1,0 1,0 0,0 0,0 0,0 0,0 0,0 0,0 0,0 0,0 0,0 0,-1 0,1 0,0 0,0 0,0 0,-1 0,1 0,0 0,0 0,-1 0,1 0,0 0,-1 0,1 0,0 0,0 1,-1-1,1 0,0 0,0 0,-1 0,1 0,0 0,0 0,0 0,-1 0,1 0,0 1,0-1,0 0,0 0,0 0,0 0,-1 0,1 0,0 0,0 1,0-1,0 0,0 0,0 0,0 0,0 0,0 0,0 0,0 0,0 0,0 1,0-1,0 0,0 0,0 0,0 0,0 0,0 0,0 0,0 0,0 1,0-1,0 0,0 0,0 0,0 0,0 0,0 1,0-1,1 0,-1 0,0 0,0 0,0 0,0 1,1-1,-1 0,0 0,0 0,0 0,0 0,1 1,-1-1,0 0,0 0,0 0,0 0,0 0,0 1,0-1,0 0,0 0,1 0,-1 0,0 0,0 1,0-1,0 0,0 0,0 0,0 0,0 0,0 0,0 1,0-1,0 0,0 0,0 0,0 0,0 0,0 0,0 1,0-1,0 0,0 0,-1 0,1 0,0 0,0 0,0 1,0-1,0 0,0 0,-1 0,1 0,0 0,0 0,0 0,-1 0,1 1,0-1,0 0,0 0,-1 0,1 0,0 0,-1 0,1 0,0 0,0 0,0 0,-1 0,1 0,0 0,0 0,0 0,0 0,-1 0,1 0,0 0,0 0,0 0,0 0,0 0,0 0,0 0,0 0,0 0,0 0,0 0,0 0,0 0,0 0,0 0,-1 0,1 0,0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475 432,'2'0,"-4"0,2 0,0 0,0 0,0 0,0 0,0 0,0 0,-1 0,1 0,0 0,0 0,0 0,0 0,0 0,0 0,0 0,0 0,0 0,0 0,0 0,0 0,-1 0,1 0,0 0,-1 0,0 1,0-1,0 0,0 0,0 0,0 0,-1 0,1 0,0 1,0-1,0 0,-1 0,1 0,0 0,0 0,1 0,-1 0,0 0,0 0,1 0,0 0,-1 0,1 0,0 0,-1 0,1 0,0 0,-1 0,1 0,0 0,0 0,0 0,0 0,-1 0,1 0,0 0,0 0,0 0,0 0,0 0,0 0,0 0,0 0,0 0,0 0,0 0,0 0,0 0,0 0,0 0,0 0,1 0,-1 0,1-1,-1 1,0 0,1 0,-1 0,1-1,-1 1,0 0,1 0,-1 0,0 0,1-1,-1 1,0 0,0 0,1 0,-1 0,0 0,0 0,0-1,1 1,-1 0,0 0,0 0,0 0,0 0,0 0,0 0,1 0,-1 0,0-1,0 1,0 0,0 0,0 0,0 0,0 0,0 0,0 0,0 0,0 0,0 0,1 0,-1 0,0 0,0 0,0 0,0 0,0 0,0 0,0 0,0-1,0 1,0 0,0 0,0 0,0 0,0 0,0 0,0 0,0 0,0 0,0 1,-1-1,1 0,-1 0,1 0,0 0,-1 0,1 1,0-1,0 0,-1 0,1 0,0 0,0 0,-1 0,1 0,0 0,0 0,0 0,0 1,-1-1,1 0,0 0,0 0,0 0,0 0,0 0,0 0,0 0,0 0,0 0,0 0,-1 0,1 0,0 0,0 1,0-1,0 0,1 0,-1 0,0 1,0-1,0 0,0 0,1 1,-1-1,0 0,0 0,0 0,1 1,-1-1,0 0,0 0,0 0,1 1,-1-1,0 0,0 0,0 0,0 0,0 0,0 0,0 0,1 0,-1 0,0 0,0 0,0 1,0-1,0 0,0 0,0 0,0 0,0 0,0 0,0 0,0 0,0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337 400,'2'0,"-4"0,2 0,0 0,0 0,0 0,0 0,0 0,0 0,0 0,0 0,0 0,0 0,0 0,0 0,0 0,0 0,0 0,0 0,0 0,0 0,0 0,0 0,0 0,0 0,0 0,1 0,-1 0,0 0,1-1,-1 1,0 0,0 0,1 0,-1-1,0 1,0 0,0 0,1-1,-1 1,0 0,0 0,0-1,0 1,0 0,0 0,0-1,0 1,0 0,0 0,0 0,0 0,0-1,0 1,0 0,0 0,0 0,-1 0,1 0,0 0,0 0,0 0,0 0,-1-1,1 1,0 0,0 1,0-1,-1 0,1 0,0 0,-1 0,1 0,0 1,0-1,-1 0,1 0,0 1,0-1,-1 1,1-1,0 1,0-1,-1 1,1-1,0 1,0 0,0 0,0-1,-1 1,1 0,0 0,0-1,0 1,0 0,0 0,0 0,0-1,0 1,0 0,0 0,-1-1,1 1,0 0,0-1,0 1,0-1,-1 1,1-1,0 1,0-1,0 1,-1-1,1 0,0 1,0-1,0 0,0 0,-1 0,1 1,0-1,0 0,0 0,0 0,0 0,-1 0,1 0,0 0,0 0,0 0,0 0,0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342 408,'2'0,"-4"0,2 0,0 0,0 0,0 0,0 0,-1 1,0-1,1 0,-1 0,0 1,1-1,-1 0,0 0,0 0,0 1,0-1,0 0,0 0,0 0,0 0,1 0,-1 0,1 0,-1 0,1 0,0 0,-1 0,1 0,0 0,0 0,0 0,0 0,-1 0,1 0,0 0,0 0,0 0,0 0,0 0,0 0,0 0,0 0,0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346 411,'2'0,"-4"0,2 0,0 0,0 0,0 0,0 0,0 0,0 0,0 0,0 0,0 1,-1-1,1 0,0 1,0-1,0 0,0 1,0-1,0 0,-1 1,1-1,0 0,0 0,0 1,0-1,0 0,0 0,0 0,0 0,0 1,0-1,0 0,0 0,0 0,0 0,0 0,0 0,0 0,0 0,0 0,0 0,0 0,0 0,0 0,0-1,0 1,0-1,0 1,0 0,0-1,1 1,-1-1,0 0,0 1,1-1,-1 1,0-1,1 1,-1-1,0 1,1 0,-1-1,0 1,1 0,-1-1,1 1,-1 0,0 0,1 0,-1 0,1 0,-1-1,1 1,-1 0,1 0,1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363 407,'2'0,"-4"0,2 0,0 1,0-1,0 0,0 0,0 1,0 0,1-1,-1 0,0 1,0 0,0-1,0 1,0-1,0 1,-1-1,1 0,0 1,0-1,0 0,0 1,0-1,-1 0,1 0,0 0,0 0,-1 1,1-1,0 0,0 0,-1 0,1 0,-1 0,1 0,0 0,-1-1,1 1,0 0,-1 0,1 0,0 0,0-1,-1 1,1 0,0 0,0-1,0 1,0 0,0 0,0-1,0 1,0 0,0-1,0 1,0 0,0-1,1 1,-1 0,0-1,1 1,-1 0,0-1,1 1,-1 0,2-1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368 406,'2'0,"-4"0,2 0,0 0,0 0,0 0,0 0,0 0,0 0,1 0,-1 0,0 0,0 0,0 1,0-1,0 0,0 1,0-1,1 1,-1 0,0-1,0 1,0 0,0-1,0 1,0-1,0 0,1 1,-1-1,0 0,0 1,0-1,0 0,0 0,0 0,0 0,0 0,0 0,0 0,0 0,0 0,0 0,0 0,0 0,0 0,0 0,0 0,0 0,0-1,0 1,0-1,1 1,-1 0,0-1,0 1,1-1,-1 1,0 0,0 0,0-1,1 1,-1 0,0 0,0-1,0 1,0 0,1 0,-1 0,0 0,0-1,0 1,1 0,-1 0,0 0,0 0,0 0,0 0,0 0,0 0,0 0,1 0,-1 1,0-1,0 0,1 0,-1 1,0-1,0 0,0 1,0 0,1-1,-1 1,0-1,0 1,0-1,0 1,0-1,0 1,0-1,0 0,0 1,0-1,0 0,0 1,0-1,0 0,0 0,0 0,0 1,0-1,0 0,0 0,0 0,0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385 401,'0'-1,"0"1,0 0,0 0,0 0,0 0,0 0,0 0,0 0,0 0,0-1,-1 1,1 0,0 0,0 0,0 0,0 0,0 0,0 0,0 0,0 0,0 0,0 0,0 0,0 0,0 0,1 0,-1 1,0 0,0-1,0 1,0 0,0 0,1 0,-1 0,0 0,0 0,0 0,0-1,0 1,1 0,-1 0,0 0,0-1,0 1,0-1,0 1,0-1,0 1,0-1,0 0,0 0,0 1,0-1,0 0,1 0,-1 1,0-1,0 0,0 0,0 0,0 0,0 0,0 0,1-1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393 406,'2'0,"-4"0,2 0,0 0,-1 0,1 0,-1 0,1 0,-1 0,0 0,0 0,0 0,0 0,0 0,0 0,0 0,0 0,1 0,-1 0,0 0,0 0,1 0,-1 0,1 0,-1 0,1 0,-1 0,1 0,0 0,0 0,0 0,-1 0,1 0,0 0,0 0,0 0,0 0,-1 0,1 0,0 0,0 0,0 0,0 0,0 0,2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 77,'2'0,"-4"0,2 0,0 0,0 0,0 0,0 0,0 0,0 0,0 0,0 0,0 0,0 0,0 0,0 0,0 0,0 0,0 0,0 0,0 0,1 0,0 0,1 0,-2 0,1 0,2-1,-2 1,0 0,0 0,-1 0,1 0,0 0,-1 0,1 0,-1 0,1 0,-1 0,1 0,-1 0,0 0,0 0,1-1,-1 1,0 0,0 0,0 0,0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394 409,'2'0,"-4"0,3 0,-1 1,0-1,0 0,0 0,0 0,0-1,0 1,0 0,0 0,1 0,-1 0,0 0,0 0,0 0,1 0,-1-1,0 1,0 0,1-1,-1 1,0 0,0 0,0 0,0-1,0 1,0 0,0 0,0 0,0 0,0 0,0 0,0-1,-1 1,1 0,0 0,0 0,0 0,-1 1,1-1,0 0,-1 0,1 1,0-1,-1 0,1 1,0-1,0 1,-1-1,1 1,0 0,0-1,0 1,0-1,0 0,0 1,0-1,0 1,1-1,-1 0,0 1,0-1,1 0,-1 1,0-1,1 0,-1 0,0 0,1 1,-1-1,0 0,1 0,-1 0,0 0,1 0,-1 0,2-1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405 411,'2'0,"-4"0,2 0,0 0,0 0,0 0,0 0,0 0,0 0,0 0,0 0,0 0,0 0,0 0,0-1,0 1,0 0,0 0,0 0,0 0,0 0,0 0,0 0,0 1,0-1,1 0,-1 1,0-1,0 1,0-1,0 1,1 0,-1-1,0 1,0-1,0 1,1-1,-1 1,0-1,0 1,0-1,0 1,0-1,1 1,-1-1,0 0,0 0,0 1,0-1,0 0,0 0,0 0,0 0,0 0,0 0,0 1,0-1,0 0,1 0,-1 0,0 0,0 0,0 0,0 0,0 0,0 0,0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404 403,'2'0,"-4"0,2 0,0 0,0 0,0 0,0 0,0 0,0 0,0 0,0 0,0 0,0 0,0 0,0 0,0 0,0 0,-1 0,1 0,0 0,0 0,0 0,0 0,0 0,0 0,0 0,0 0,0 0,0 0,0 0,0 0,0 0,0 0,0 0,0 0,0 0,0 0,0 0,0 0,0 0,0 0,0 0,0 0,0 0,0 0,0 0,1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411 412,'2'0,"-4"0,2 0,0 0,0 0,0 0,0 0,0 0,0 0,0 0,0 0,0 0,0 1,0-1,0 0,0 1,0-1,1 0,-1 1,0-1,0 1,0-1,0 1,0-1,0 1,0-1,0 0,0 0,0 1,0-1,0 0,0 0,0 0,0 1,0-1,0 0,0 0,0 0,0 0,0 0,0 0,0 0,0 0,0 0,0-1,0 1,0-1,1 0,-1 0,0 1,1-1,-1 0,1 0,-1 0,1 0,-1 1,1-1,-1 1,1-1,-1 1,0 0,1-1,-1 1,0 0,0 0,1 0,-1 0,0 0,0 0,1 0,0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429 411,'2'0,"-4"0,2 0,0 0,0 0,0 0,0 0,0 0,-1 0,1 1,-1-1,1 0,-1 0,1 1,-1-1,1 1,0-1,-1 1,1-1,0 0,-1 1,1-1,0 1,0-1,0 0,0 0,0 1,0-1,0 0,0 0,0 0,0 0,0 0,0 0,0 1,0-1,0 0,0 0,1-1,-1 1,0 0,1 0,-1-1,0 1,1 0,-1-1,0 1,0 0,1-1,-1 1,0 0,0 0,0-1,0 1,0 0,0 0,0 0,1-1,-1 1,0 0,0 0,0 0,0 0,0 0,0 0,0 0,0 0,0 0,0 0,0 0,0 0,0 1,0-1,0 0,0 1,1-1,-1 0,0 0,0 1,0-1,1 0,-1 1,0-1,0 0,1 0,-1 0,0 1,0-1,1 0,-1 0,0 0,1 0,-1 0,0 0,0 0,1 0,-1 0,0 0,0 0,0 0,0 0,0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386 427,'2'0,"-4"0,2 0,0 0,0 0,0 0,0 0,0 0,0 0,0 0,0 0,0 0,0 0,0 0,0 0,0 0,0 0,0 0,0-1,-1 1,1 0,-1 1,1-1,-1 0,0 0,0 0,1 0,-1 0,0 1,1-1,-1 0,0 0,1 1,-1-1,1 0,-1 1,1-1,-1 0,1 0,0 1,0-1,-1 0,1 0,0 1,0-1,0 0,0 0,0 1,0-1,1 0,-1 1,1-1,-1 1,1-1,-1 1,1-1,-1 0,1 1,-1-1,1 0,-1 1,1-1,-1 0,1 1,-1-1,1 0,-1 1,0-1,0 0,0 1,1-1,-1 0,0 1,0-1,0 0,0 0,0 1,0-1,0 0,0 1,-1-1,1 0,0 1,-1-1,1 0,-1 0,1 1,-1-1,0 0,1 0,-1 0,1 0,-1 0,0 0,1-1,-1 1,1 0,-1 0,1 0,0-1,-1 1,1 0,0 0,-1 0,1 0,0-1,0 1,0 0,-1 0,1 0,0 0,0 0,0 0,0 0,0 0,0 0,0 0,-1 0,1 0,0-1,0 1,0 0,0 0,0 0,0 1,-1-1,1 0,0 0,0 0,0 0,-1 1,1-1,0 0,0 0,0 0,-1 1,1-1,0 0,0 0,0 0,0 0,0 0,0 0,0 0,-1 0,1 1,0-1,0 0,0 0,0 0,0 0,0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1198 379,'2'0,"-4"0,2 0,0 0,0 0,0 0,0 0,0 0,0 0,0 0,0 0,0 0,0 0,0 0,0 0,0 0,0 0,0 0,0 0,0 0,0 0,0 0,0 0,0 0,0 0,0 0,0 0,0 0,0 0,0 0,0 0,0 0,0 0,0 0,0 0,0 0,0 0,0 0,0 0,0 0,0-1,0 1,0 0,0 0,0 0,0 0,0 0,0 0,0 0,0 0,0 0,0 0,0 0,0 0,0 0,1 0,-1 0,0 0,0 0,0 0,0 0,0 0,1-1,-1 1,0 0,1 0,-1 0,0 0,1-1,-1 1,1 0,0 0,-1-1,1 1,0 0,-1 0,1 0,-1-1,1 1,0 0,-1 0,1 0,0 0,-1 0,1 0,0-1,-1 1,1 0,0 0,0 0,-1 0,1 0,0 0,0 0,-1 0,1 0,0 0,0 0,0 0,0 0,0 0,0 0,0 0,0 0,0 1,0-1,0 0,0 0,0 0,1 0,-1 0,-1 1,1-1,0 0,0 0,0 0,0 0,-1 1,1-1,0 0,0 0,-1 0,1 1,0-1,-1 0,1 0,0 1,-1-1,1 0,0 0,-1 0,0 1,1-1,-1 0,1 0,-1 0,0 1,0-1,1 0,-1 0,0 1,0-1,1 0,-1 0,0 0,0 1,0-1,1 0,-1 0,0 1,0-1,0 0,0 1,0-1,0 0,0 0,0 1,0-1,0 0,0 1,-1-1,1 0,0 1,-1-1,1 0,0 1,-1-1,1 0,-1 1,1-1,-1 0,0 0,1 0,-1 1,1-1,-1 0,0 0,1 0,-1 1,0-1,0 0,1 0,-1 0,0 0,0 0,1 0,-1 0,0 0,0 0,1 0,-1 1,0-1,0 0,1 0,-1-1,0 1,0 0,1 0,-1 0,0 0,1 0,-1 0,0 0,1 0,-1 0,0 0,1 0,-1 0,0 0,1 0,-1 0,0 0,1 0,-1 0,1 0,-1 0,1 0,-1 0,1 0,-1 0,1 0,-1 0,1 0,-1 0,1 0,-1 0,1-1,-1 1,1 0,-1 0,1 0,0 0,-1 0,1 0,0 0,-1 0,1 0,0-1,0 1,-1 0,1 0,0 0,0 0,-1 0,1 0,0 0,0-1,0 1,-1 0,1 0,0 0,0 0,0 0,0 0,-1 0,1-1,0 1,0 0,0 0,0 0,0 0,0 0,0 0,-1 0,1 0,0 0,0 0,0 0,0-1,0 1,0 0,0 0,-1 0,1 0,0 0,0-1,0 1,0 0,0 0,0 0,0 0,-1 0,1 0,0 0,0 0,0 0,0 0,0-1,0 1,0 0,0 0,0 0,0 0,0 0,0 0,0 0,0 0,0 0,0 0,0 0,-1 0,1 0,0-1,0 1,0 0,0 0,0 0,0 0,0 0,0 0,0 0,0 0,-1 0,1 0,0-1,0 1,0 0,0 0,0 0,0 0,0 0,-1 0,1 0,0 0,0 0,0-1,0 1,0 0,0 0,0 0,-1 0,1 0,0 0,0 0,0-1,0 1,0 0,0 0,0 0,0 0,-1 0,1 0,0 0,0 0,0-1,0 1,0 0,0 0,0 0,0-1,0 1,0 0,0 0,0 0,0 0,0-1,0 1,0 0,0 0,0 0,0 0,0 0,0-1,0 1,0 0,0 0,0 0,0 0,1 0,-1 0,0 0,1 0,1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1255 385,'2'0,"-4"0,2 0,0 0,0 0,0 0,0 0,0 0,0 0,0 0,0 0,0 1,0-1,0 0,0 0,0 0,0 0,0 0,0 0,0 0,0 0,0 0,0 0,1 0,-1 0,0 0,0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1257 386,'2'0,"-4"0,2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1235 387,'2'0,"-4"0,2 0,0 0,0 0,0 0,0 0,0 0,0 0,0 0,0 0,0 0,0 0,0 0,0 0,0 0,0 1,1-1,-1 0,0 0,0 0,0 0,0 0,1 1,-1-1,0 0,0 0,0 0,0 0,0 0,0 0,0 0,0 0,0 1,0-1,0 0,0 0,-1 1,1-1,0 0,0 0,-1 0,1 1,0-1,0 0,0 0,-1 0,1 0,0 1,0-1,0 0,-1 0,1 0,0 0,0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745 70,'2'0,"-4"0,2-1,0 1,0 0,0 0,0 0,0 0,0 0,0 0,0 0,0 0,0 0,0 0,1 0,0 0,0 0,0 0,0 0,0 0,0 0,0-1,1 1,-1 0,0 0,0 0,0 0,0 0,-1 0,1 0,-1 0,0 0,0 0,0 0,1 0,-1 0,0 0,1-1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1258 383,'2'0,"-4"0,2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0,0-1,0 1,0 0,0 0,0 0,0 0,0 0,0 0,0 0,0 0,0 0,0 0,0 0,0 0,0 0,0-1,1 1,-1 0,0 0,0 0,0 0,0 0,0 0,0-1,0 1,0 0,0 0,0 0,0 0,0-1,0 1,0 0,0 0,0 0,1-1,-1 1,0 0,0 0,0 0,0-1,0 1,0 0,0 0,0-1,0 1,0 0,0 0,0-1,0 1,1 0,-1-1,0 1,0 0,0 0,0-1,0 1,0 0,0 0,0-1,0 1,0 0,0-1,0 1,0 0,0 0,0-1,0 1,0 0,0 0,0 0,0-1,0 1,0 0,1-1,-1 1,0 0,0 0,0-1,0 1,0 0,0 0,0-1,0 1,0 0,0-1,0 1,0 0,-1 0,1-1,0 1,0 0,0 0,0-1,0 1,0 0,0-1,0 1,0 0,0 0,0-1,0 1,0 0,0-1,0 1,0 0,0-1,0 1,0 0,0 0,0-1,0 1,-1 0,1 0,0-1,0 1,0 0,0-1,0 1,0 0,0 0,0 0,0-1,0 1,0 0,0 0,0 0,0 0,-1-1,1 1,0 0,0 0,0 0,0-1,0 1,0 0,0 0,0 0,0 0,0-1,-1 1,1 0,0 0,0 0,0-1,0 1,-1 0,1-1,0 1,0 0,-1 0,1-1,0 1,0 0,0 0,-1 0,1 0,0-1,0 1,0 0,-1 0,1 0,0 0,0-1,-1 1,1 0,0 0,-1 0,1-1,-1 1,1 0,0 0,-1 0,1-1,0 1,-1 0,1 0,0 0,-1 0,1-1,0 1,0 0,0 0,-1 0,1 0,0 0,-1 0,1-1,0 1,-1 0,1 0,0 0,0 0,-1 0,1 0,0 0,0 0,-1-1,1 1,0 0,0 0,-1 0,1 0,0 0,0 0,0 0,-1 0,1 0,0 0,0 0,0 0,-1 0,1 0,0 0,0 0,0 0,-1 0,1 0,0 0,-1 0,1 0,0 0,0 0,-1 0,1 0,0 0,0 0,0 0,-1 0,1 0,0 0,-1 0,1 0,0 0,-1 0,1 0,0 0,-1 0,1 0,-1 0,1 0,0 0,-1 0,1 0,0 0,0 0,0 0,0 0,-1 0,1 0,0 0,0 0,-1 0,1 0,0 0,0 0,0 1,-1-1,1 0,0 0,0 0,-1 0,1 0,0 0,0 0,-1 0,1 0,0 1,-1-1,1 0,0 0,0 0,0 0,-1 0,1 0,0 0,0 1,-1-1,1 0,0 0,-1 0,1 0,0 0,-1 1,1-1,0 0,0 0,-1 0,1 0,0 1,0-1,-1 0,1 0,0 0,0 0,-1 0,1 1,0-1,0 0,0 0,0 0,-1 0,1 0,0 0,0 0,0 0,0 1,0-1,-1 0,1 0,0 0,0 0,0 0,-1 1,1-1,0 0,0 0,0 0,0 0,0 0,-1 1,1-1,0 0,0 0,0 0,0 0,-1 0,1 1,0-1,0 0,0 0,0 0,0 0,0 0,-1 1,1-1,0 0,0 0,0 0,0 0,0 0,0 1,0-1,-1 0,1 0,0 0,0 0,0 1,0-1,0 0,0 0,0 0,0 0,-1 0,1 1,0-1,0 0,0 0,0 0,0 0,0 0,0 0,0 1,0-1,0 0,0 0,0 0,0 0,-1 0,1 0,0 1,0-1,0 0,0 0,0 0,0 0,0 1,0-1,-1 0,1 0,0 0,0 0,0 0,0 1,0-1,0 0,0 0,0 0,0 0,-1 0,1 1,0-1,0 0,0 0,0 0,0 0,0 1,0-1,0 0,0 0,-1 0,1 0,0 0,0 0,0 0,0 0,0 0,0 0,0 0,0 0,0 1,0-1,0 0,0 0,0 0,0 0,0 0,0 0,-1 0,1 0,0 0,0 0,0 0,0 0,0 1,0-1,0 0,0 0,0 0,0 0,0 0,0 0,0 0,0 0,0 0,0 0,0 0,-1 0,1 1,0-1,0 0,0 0,0 0,0 0,0 0,0 0,0 0,0 0,-1 0,1 0,0 0,0 1,0-1,0 0,0 0,0 0,0 0,0 0,0 0,0 0,-1 0,1 0,0 0,0 0,0 1,0-1,0 0,0 0,0 0,0 0,0 0,0 0,0 0,0 0,-1 0,1 0,0 1,0-1,0 0,0 0,0 0,0 0,0 0,0 0,0 0,0 0,-1 0,1 1,0-1,0 0,0 0,0 0,0 0,0 0,0 0,0 0,0 0,0 1,0-1,-1 0,1 0,0 0,0 0,0 0,0 1,0-1,0 0,0 0,0 0,0 0,0 0,0 1,0-1,0 0,0 0,0 0,0 0,0 0,0 0,0 0,-1 0,1 1,0-1,0 0,0 0,0 0,0 0,0 0,0 0,0 0,0 0,0 0,0 0,0 0,0 0,0 1,0-1,0 0,0 0,0 0,0 0,0 0,0 0,0 0,0 0,0 0,0 0,0 0,0 1,0-1,0 0,0 0,0 0,0 0,0 0,0 0,0 0,0 0,0 0,0 0,0 0,0 0,0 0,0 0,0 1,0-1,0 0,0 0,0 0,0 0,0 0,0 0,-1 0,1 0,0 0,0 0,0 0,0 0,0 0,0 0,0 0,0 0,0 0,0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1254 381,'2'0,"-4"0,2 0,0 0,0 0,0 0,0 0,0 0,0 0,0 0,0 0,0 0,0 0,0 0,0 0,0 0,0 0,0 0,0 0,0 0,0 0,0 0,0 0,0 1,1-1,-1 0,0 0,0 0,0 0,0 0,0 0,0 0,0 0,0 0,0 0,1 0,-1 0,0 1,0-1,0 0,0 0,0 0,0 0,0 0,0 0,0 0,0 0,0 0,0 0,0 0,0 0,0 0,0 0,0 0,0 0,0 0,0 0,0 0,0 0,0 0,0 0,0 0,0 0,0 0,0 0,0 0,0 0,1 1,-1-1,0 0,0 0,0 0,0 0,0 0,0 0,0 0,0 0,0 0,0 0,0 0,0 0,0 0,0 0,0 0,0 0,0 1,0-1,0 0,0 0,0 0,0 0,0 0,1 0,-1 0,0 0,0 0,0 0,0 0,0 0,0 0,0 0,0 0,0 0,0 0,0 0,0 0,0 0,0 0,0 0,0 0,0 0,0 0,0 0,0 0,0 0,0 0,0 1,0-1,0 0,0 0,0 0,0 0,0 0,0 0,0 0,0 0,0 0,0 0,0 0,0 0,0 0,0 0,0 0,0 0,0 0,0 0,0 0,0 0,0 0,0 0,0 0,0 0,0 0,0 0,0 0,0 0,0 0,0 0,0 0,0 0,0 0,0 0,0 0,0 0,0 0,0 0,0 0,0 0,0 0,0 0,0 0,0 0,0 0,0 0,0 0,0 0,0 0,0 0,0 0,0 0,0 0,0 0,0 0,0 0,0-1,1 1,-1 0,0 0,0 0,0 0,0-1,0 1,0 0,1 0,-1-1,0 1,0 0,0-1,0 1,0 0,1 0,-1-1,0 1,0 0,0-1,0 1,1 0,-1-1,0 1,0 0,0 0,0-1,1 1,-1 0,0 0,0-1,0 1,0 0,0 0,1 0,-1-1,0 1,0 0,0 0,0 0,0 0,0-1,0 1,0 0,0 0,1 0,-1-1,0 1,0 0,0 0,0-1,0 1,0 0,1-1,-1 1,0 0,0 0,0 0,0-1,0 1,0 0,0 0,1 0,-1-1,0 1,0 0,0 0,0 0,0-1,0 1,0 0,0 0,0 0,0 0,1-1,-1 1,0 0,0 0,0 0,0-1,0 1,0 0,0 0,0-1,0 1,0 0,1-1,-1 1,0 0,0-1,0 1,0-1,0 1,0 0,1-1,-1 1,0 0,0-1,0 1,0 0,0-1,0 1,1 0,-1 0,0-1,0 1,0 0,0-1,0 1,0 0,0 0,1-1,-1 1,0 0,0-1,0 1,0 0,0 0,0-1,0 1,0 0,0 0,1 0,-1-1,0 1,0-1,0 1,0 0,0 0,0-1,0 1,0 0,0-1,0 1,0 0,0-1,0 1,0 0,0-1,0 1,0 0,0-1,0 1,0-1,0 0,0 1,-1-1,1 1,0-1,0 0,0 1,0-1,0 1,0-1,0 0,-1 1,1-1,0 1,0-1,0 0,0 1,0-1,0 1,-1-1,1 1,0-1,0 1,0-1,0 1,0-1,-1 1,1-1,0 1,0-1,0 1,-1-1,1 1,0-1,0 1,0-1,-1 1,1-1,0 1,0-1,-1 1,1-1,0 1,0-1,-1 1,1-1,0 1,-1-1,1 1,0-1,-1 1,1-1,0 1,-1-1,1 1,-1 0,1-1,0 1,-1-1,1 1,0-1,-1 1,1-1,0 1,-1-1,1 1,0 0,-1 0,1-1,0 1,0 0,-1-1,1 1,0 0,-1-1,1 1,0 0,0 0,0 0,-1-1,1 1,0 0,0 0,-1 0,1-1,0 1,-1 0,1 0,0-1,-1 1,1 0,0 0,0 0,-1 0,1-1,0 1,0 0,-1 0,1 0,0 0,0 0,-1 0,1 0,-1-1,1 1,0 0,0 0,0 0,-1 0,1 0,0 0,-1 0,1 0,-1 0,0 0,1 0,-1 0,1 0,0 0,-1 0,1 0,-1 0,1 0,0 0,-1 0,1 0,-1 0,1 0,-1 0,1 0,0 1,-1-1,1 0,0 0,-1 0,1 0,0 0,-1 1,1-1,0 0,-1 0,1 0,-1 1,1-1,0 0,-1 0,1 0,0 1,-1-1,1 0,-1 0,1 1,0-1,-1 0,1 0,0 1,-1-1,1 0,0 1,-1-1,1 0,0 1,0-1,-1 0,1 0,0 1,-1-1,1 1,0-1,0 0,-1 1,1-1,0 0,0 1,0-1,-1 0,1 1,0-1,0 1,0-1,-1 0,1 1,0-1,0 1,0-1,0 1,-1-1,1 1,0-1,0 0,0 1,0-1,-1 1,1-1,0 0,0 1,0-1,0 0,0 1,0-1,0 0,0 1,0-1,0 0,0 1,0-1,0 0,-1 1,1-1,0 0,0 0,0 1,0-1,0 1,0-1,0 0,0 1,0-1,-1 0,1 1,0-1,0 0,0 1,0-1,0 0,0 1,-1-1,1 0,0 0,0 1,0-1,0 0,0 0,0 1,-1-1,1 0,0 1,0-1,0 0,0 0,0 1,-1-1,1 0,0 0,0 1,0-1,0 0,-1 0,1 1,0-1,0 0,0 0,0 0,0 1,-1-1,1 0,0 0,0 0,0 0,0 0,0 1,0-1,0 0,0 0,-1 0,1 0,0 0,0 0,0 1,0-1,0 0,0 0,-1 0,1 0,0 1,0-1,0 0,0 0,0 0,0 0,0 0,0 0,0 0,0 0,-1 0,1 0,0 0,0 1,0-1,0 0,0 0,0 0,0 0,-1 0,1 0,0 1,0-1,0 0,0 0,0 0,0 0,0 0,0 0,-1 1,1-1,0 0,0 0,0 0,0 0,0 0,0 1,0-1,0 0,-1 0,1 0,0 1,0-1,0 0,0 0,0 0,0 0,0 1,0-1,-1 0,1 0,0 0,0 0,0 1,0-1,0 0,0 0,0 0,0 0,0 0,0 1,0-1,0 0,0 0,0 0,0 0,0 1,0-1,-1 0,1 0,0 0,0 0,0 0,0 1,0-1,0 0,0 0,0 0,0 0,0 0,0 1,0-1,0 0,0 0,0 0,0 0,0 0,0 1,0-1,0 0,0 0,0 0,0 0,0 0,0 1,0-1,0 0,0 0,0 0,0 0,0 1,0-1,0 0,0 0,0 0,0 0,0 1,-1-1,1 0,0 0,0 0,0 0,0 0,0 1,0-1,0 0,0 0,0 0,0 0,0 1,0-1,0 0,-1 0,1 0,0 0,0 0,0 1,0-1,0 0,0 0,0 0,0 0,0 0,0 0,0 1,0-1,0 0,0 0,0 0,0 0,0 1,0-1,-1 0,1 0,0 0,0 0,0 1,0-1,0 0,0 0,0 0,0 0,0 0,0 0,0 1,0-1,0 0,0 0,0 0,0 0,0 0,0 1,0-1,0 0,0 0,0 0,0 0,0 0,0 0,0 0,0 0,0 0,0 0,0 1,0-1,0 0,0 0,0 0,0 0,1 0,-1 0,0 0,0 0,0 0,0 0,0 0,0 0,0 1,0-1,0 0,0 0,0 0,0 0,0 0,0 0,0 0,-1 0,1 0,0 0,0 1,0-1,0 0,0 0,0 0,0 0,0 0,0 1,0-1,0 0,0 0,0 0,0 0,0 0,0 0,0 0,0 0,0 0,0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1057 457,'2'0,"-4"0,2 0,0 0,0 0,0 0,0 0,0 0,0 0,0 0,0 0,0 0,0 0,0 0,0 0,0 0,0 0,0 0,0 0,0 0,0 0,0 0,0 0,0 0,0 0,0 0,0 0,0 0,1 0,-1 0,1 1,-1-1,0 0,0 0,0 0,1 0,-1 0,0 0,0 0,0 1,1-1,-1 0,0 0,0 0,1 0,-1 1,0-1,0 0,1 0,-1 0,0 1,0-1,1 0,-1 0,0 1,1-1,-1 0,0 0,0 0,0 1,1-1,-1 0,0 0,0 0,0 1,1-1,-1 0,0 0,0 0,0 1,0-1,1 0,-1 0,0 0,0 0,0 0,0 1,1-1,-1 0,0 0,0 0,1 0,-1 1,0-1,0 0,1 0,-1 1,0-1,0 0,1 0,-1 1,0-1,0 0,1 0,-1 0,0 1,0-1,0 0,0 0,0 0,0 0,1 1,-1-1,0 0,0 0,0 0,0 0,0 1,1-1,-1 0,0 0,0 0,0 0,0 0,0 1,0-1,1 0,-1 0,0 0,0 0,0 0,0 0,0 1,0-1,0 0,0 0,0 0,1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1062 465,'2'0,"-4"0,2 0,1 1,-1-1,0 1,1-1,-1 0,1 1,-1-1,0 1,1-1,-1 0,0 0,0 1,1-1,-1 0,0 0,0 1,1-1,-1 0,0 0,0 0,0 1,1-1,-1 0,0 0,0 0,0 0,0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1060 463,'2'0,"-4"0,2 0,0 0,0 0,1 0,-1 1,0-1,1 0,-1 0,0 1,1-1,-1 0,0 1,1-1,-1 0,1 1,-1-1,1 1,-1-1,1 0,-1 1,0-1,1 0,-1 1,0-1,1 0,-1 1,1-1,-1 0,0 1,0-1,1 0,-1 0,0 1,0-1,1 0,-1 0,0 0,0 1,1-1,-1 0,0 0,0 0,0 0,1 1,-1-1,0 0,0 0,0 0,0 0,0 0,1 1,-1-1,0 0,0 0,0 0,0 0,0 0,1 0,-1 1,0-1,0 0,0 0,0 0,0 0,1 1,-1-1,0 0,0 0,1 1,-1-1,0 0,0 0,0 0,0 0,1 1,-1-1,0 0,0 0,0 0,0 0,1 1,-1-1,0 0,0 0,0 0,0 0,0 0,0 0,0 0,0 0,0 0,0 0,0 0,0 1,0-1,0 0,1 0,-1 0,0 0,0 0,0 0,0 0,0 0,0 0,0 0,0 0,0 1,0-1,0 0,0 0,1 0,-1 0,0 0,0 0,0 0,0 0,0 0,0 0,0 1,1-1,-1 0,0 0,0 0,0 0,0 0,0 0,1 1,-1-1,0 0,0 0,0 0,0 0,0 0,0 0,0 0,1 1,-1-1,0 0,0 0,0 0,0 0,0 0,1 0,-1 1,0-1,0 0,0 0,0 0,0 0,1 0,-1 1,0-1,0 0,0 0,1 0,-1 0,0 1,0-1,0 0,1 0,-1 0,0 0,0 0,0 1,0-1,1 0,-1 0,0 0,0 0,0 0,1 1,-1-1,0 0,0 0,0 0,0 0,1 0,-1 0,0 0,0 1,0-1,0 0,0 0,0 0,1 0,-1 0,0 0,0 0,0 0,0 0,0 0,0 0,0 0,1 0,-1 1,0-1,0 0,0 0,0 0,0 0,0 0,0 0,1 0,-1 0,0 0,0 0,0 0,0 0,0 0,0 1,1-1,-1 0,0 0,0 0,0 0,0 0,0 0,0 0,0 0,1 0,-1 0,0 0,0 1,0-1,0 0,0 0,0 0,0 0,0 0,1 0,-1 0,0 0,0 0,0 1,0-1,1 0,-1 0,0 0,0 0,0 0,0 0,0 0,1 0,-1 0,0 1,0-1,0 0,0 0,0 0,0 0,0 0,0 0,0 0,1 0,-1 0,0 0,0 0,0 0,0 0,0 0,0 1,0-1,0 0,0 0,1 0,-1 0,0 0,0 0,0 0,0 0,0 0,0 0,0 1,1-1,-1 0,0 0,0 0,0 0,0 0,0 0,0 0,0 0,1 0,-1 0,0 1,0-1,0 0,0 0,0 0,0 0,1 0,-1 0,0 0,0 1,0-1,0 0,0 0,1 0,-1 0,0 0,0 0,0 0,0 1,0-1,0 0,1 0,-1 0,0 0,0 0,1 1,-1-1,0 0,0 0,0 0,0 0,0 0,1 1,-1-1,0 0,0 0,0 0,1 0,-1 1,0-1,0 0,0 0,1 0,-1 0,0 1,0-1,0 0,0 0,0 0,0 0,1 0,-1 0,0 0,0 0,0 0,0 0,0 0,0 0,0 0,0 0,0 1,1-1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1094 489,'2'0,"-4"0,2 0,0 0,0-1,0 1,0 0,0 0,0 0,0 0,0 0,0 0,0 0,0 0,0 0,0 0,0 0,0 0,0 0,0 0,0 0,0 0,0 0,0 0,0 0,0 0,0 0,0 0,0 0,0 0,0 0,0 0,0 0,0 0,0 0,0 0,0 0,0 1,1-1,-1 0,0 0,0 1,0-1,0 0,0 0,0 0,0 0,0 0,0 1,0-1,0 0,0 0,0 0,1 0,-1 0,0 0,0 0,0 0,0 0,0 0,0 0,0 0,0 0,0 0,0 0,0 0,0 0,0 0,0 0,0-1,0 1,0 0,-1-1,1 1,0 0,0-1,0 1,0 0,0-1,0 1,-1-1,1 1,0 0,0-1,0 1,0 0,0 0,0-1,0 1,-1 0,1 0,0-1,0 1,0 0,0-1,0 1,0 0,0 0,-1-1,1 1,0 0,0 0,0 0,0 0,0-1,0 1,0 0,0 0,0 0,0 0,0 0,0 0,0 0,0 0,0 0,0-1,0 1,0 0,0 0,0 0,0 0,0 0,0 0,-1 0,1 0,0 0,0 0,0 0,0 0,0 0,0 0,0 0,0 0,0 0,0 0,1 0,-1 1,0-1,0 1,0-1,1 0,-1 1,0-1,0 1,1-1,-1 1,0 0,1-1,-1 0,0 1,0-1,0 0,1 1,-1-1,0 0,0 1,0-1,0 0,0 0,1 0,-1 1,0-1,0 0,0 0,0 0,0 0,0 0,0 0,0 0,0 0,0 1,0-1,0 0,0 0,0 0,0 0,0 0,0 0,0 0,0 0,0 0,0 0,0 0,0 0,0 1,0-1,-1 0,1 0,0 0,-1 0,0 0,1 1,-1-1,0 0,0 0,0 0,0 0,1 0,-1 1,0-1,1 0,-1 0,1 0,-1 0,1 0,0 0,-1 0,1 0,0 0,-1 0,1 0,0 0,0 0,0 0,-1 0,1 0,0 0,0 0,0 1,0-1,0 0,0 0,0 0,0 0,0 0,0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1104 505,'1'0,"-1"0,0 0,0 1,0-1,1 0,-1 1,1-1,-1 1,0-1,1 0,-1 1,0-1,1 0,-1 0,1 1,-1-1,0 0,1 1,0-1,-1 1,1-1,-1 0,1 1,-1-1,1 0,0 1,-1-1,1 1,-1-1,1 0,0 1,-1-1,1 0,-1 1,1-1,-1 0,1 1,-1-1,1 1,0-1,-1 0,1 1,-1-1,1 0,0 1,0-1,-1 1,1-1,0 1,-1-1,1 1,0-1,1 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143 311,'2'0,"-4"0,2 0,0 0,0 0,0 0,0 0,0 0,0 0,0 0,0 0,0 0,0 0,0 0,0 0,0 0,0 0,0 0,0 0,0 0,0 0,0 0,0 0,0 1,0-1,0 1,0 0,0-1,0 1,0 0,0 0,0 0,0 1,0-1,0 0,0 0,0 0,0 0,0 0,0 0,0 0,0-1,0 1,0-1,0 0,0 1,0-1,0 0,0 1,0-1,0 0,0 0,0 0,0 1,0-1,0 0,0 0,0 0,0 0,0 0,0 0,0 0,0 0,0 0,0 0,0 0,0 0,0-1,0 1,1-1,-1 0,0 0,1 0,-1-1,1 1,-1 0,1 0,-1 0,1-1,0 0,-1 1,1 0,-1 0,1 0,-1 1,1-1,-1 0,0 1,1-1,-1 1,1 0,-1-1,0 1,1 0,-1 0,1-1,-1 1,1 0,-1 0,0 0,1 0,0 0,-1 0,1 0,-1 1,0-1,0 0,2 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166 324,'2'0,"-4"0,2 0,0 1,0-1,0 1,0 0,-1-1,1 1,0-1,0 1,0 0,-1 0,1 0,-1-1,1 1,-1-1,1 0,-1 1,1-1,-1 0,1 1,-1-1,1 0,-1 0,1 0,0 0,-1 0,1 0,0 0,-1 0,1-1,0 1,-1 0,1 0,0-1,-1 1,1-1,0 1,0-1,0 0,0 1,0-1,0 0,0 1,0-1,1 0,-1 0,1 0,-1 0,1 0,-1 1,1-1,-1 1,0-1,1 1,-1 0,0-1,1 1,-1 0,2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182 312,'2'0,"-4"0,2 0,0 0,0 0,0 0,0 0,0-1,0 1,0 0,0 0,0 0,0 0,0 0,0 0,0 0,0 0,0 0,0 0,0 0,0 0,0 0,0 0,0 0,0 0,0 1,0-1,0 1,0 0,0 0,-1 0,1 0,0 0,0 0,-1 0,1 0,0 1,-1-1,1 0,0 0,0 0,-1 0,1 0,0 0,0 0,0-1,-1 1,1 0,0-1,0 1,0-1,0 1,0-1,0 0,0 0,1 1,-1-1,0 0,0 1,0-1,0 0,0 0,1 0,-1 1,0-1,1 0,-1 0,0 0,2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777 48,'2'0,"-4"0,2 0,0 0,0 0,0 0,0 0,0 0,0-1,0 1,0 0,0 0,0 0,0 0,0 1,0-1,0 1,1 0,-1 1,0-1,1 1,-1-1,0 2,1-1,-1 0,0 0,1 0,-1 0,0 0,1 0,-1 0,0-1,1 3,-1-3,0 0,0 0,0 0,0-1,1 1,-1-1,0 1,0-1,0 0,0 1,0-1,0 0,0 0,0 0,0 0,0 1,0-1,0 0,0 0,0 0,0 0,0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182 318,'1'0,"-1"0,0 0,0 0,0 0,0 0,0 0,0 0,0 0,0 0,0 0,0 0,1 0,-1 0,0 0,0 0,0 0,-1 0,1 0,-1 1,-1-1,1 0,0 0,1 0,-1 0,0 0,0 0,0 0,1 0,-1 0,1 0,-1 0,1 0,-1 0,1 0,0 0,0 0,-1 0,1 0,0 0,0 0,0 0,0 0,-1 0,1 0,0 0,0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158 324,'2'0,"-4"0,2 0,1-1,-1 1,0 0,0 0,0 0,0 0,0 0,0 0,0 0,1 0,-1 0,0 0,0-1,1 1,-1 0,0 0,0 0,1 0,-1 0,0 0,1 0,-1 0,0 0,0-1,1 1,-1 0,0 0,0 0,0 0,1 0,-1 0,0 0,0 0,1 0,-1 0,0 0,0 0,0 0,1 1,-1-1,0 0,0 0,0 0,1 0,-1 1,0-1,0 0,1 0,-1 1,0-1,0 0,0 1,0-1,0 1,1-1,-1 0,0 1,0-1,0 1,0-1,0 0,-1 0,1 1,0-1,0 0,0 0,0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229 312,'2'0,"-4"0,2 0,0 0,-1 0,1 0,0 0,-1 0,1 0,0 0,0 0,-1 0,1 0,0 0,0 0,0 0,0 0,0 0,-1 0,1 0,0 0,-1 1,1-1,0 0,0 1,-1-1,1 1,0 0,-1 0,1 0,0 1,-1-1,1 1,0-1,-1 1,1 0,0 0,0 0,0-1,-1 1,1-1,0 1,0-1,0 0,0 0,0 0,0 0,0 0,0 0,0 0,0-1,0 1,0-1,0 0,0 0,0 1,0-1,0 0,0 0,0 0,0 0,0 0,0 0,0 0,0 0,1-1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223 332,'2'0,"-4"0,2 0,0 0,0 0,0 0,0 0,0 0,0 0,0 0,0 0,0 0,0 0,0 0,0 0,0 0,0 0,0 0,0 0,0-1,0 1,0 0,0 0,0 0,0 0,0 0,0 0,1 0,-1 0,0 0,1-1,-1 1,1 0,0 0,-1 0,1 0,0 0,-1 0,1 0,0 0,-1-1,1 1,-1 0,1 0,-1 0,0 0,1 0,-1 0,0 0,1 0,-1 0,0 0,0 0,0 0,1 0,-1 0,0 0,0 0,0 0,0 0,0 0,1 0,-1 0,0 0,0 0,0 0,0 0,0 0,0 0,0 0,0 0,1 0,-1 0,0 0,0 0,0 0,0 0,0 0,0 0,0 0,0 0,0 0,0 0,0 0,0 0,0 0,0 0,0 0,0 0,0 0,0 0,0 0,0 0,1 0,-1 0,0 0,0 0,0 0,0 0,0 0,0 0,0 0,0 0,0 0,0 0,0 0,0 0,0 0,-1 0,0 0,0 0,0 0,0 0,-1 0,1 0,-1 0,1 0,0 0,0 0,1 0,-1 0,1 0,-1 0,1 0,0 0,0 0,-1 0,1 0,0 0,0 0,0 0,0 0,-1 0,1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241 310,'2'0,"-4"0,2 0,0 0,0 0,0 0,0 0,0 0,0 0,0 0,0 0,-1 0,0 1,0-1,0 0,0 0,0 0,0 1,0-1,0 0,1 0,-1 0,0 0,0 0,1 0,-1 0,1 0,-1 0,1 0,-1 0,1 0,0 0,0 0,-1 1,1-1,0 0,0 0,0 0,0 0,0 0,0 0,0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224 300,'2'0,"-5"0,3 0,0 0,0 0,0 0,0 0,0 0,0 0,0 0,0 0,0 0,0 0,0 0,1-1,0 1,0 0,0 0,0 0,0 0,1 0,-1 0,0 0,0 0,1 0,-2-1,1 1,0 0,0 0,0 0,-1 0,1 0,-1 0,1 0,-1 0,1 0,-1 0,0 0,1 0,-1 0,0 0,0 0,1 0,-1-1,0 1,0 0,0 0,0 0,0 0,0-1,1 1,-1 0,0 0,0 0,0-1,0 1,0 0,0 0,0 0,0 0,0-1,0 1,0 0,0 0,0 0,0 0,0 0,0 0,0 0,0 0,0 0,0 0,0 0,0-1,0 1,0 0,0 0,0 0,0 0,0 0,0 0,0 0,1 1,-1-1,0 0,1 0,-1 0,0 0,0 0,0 1,0-1,0 0,0 0,0 0,0 0,0 1,0-1,0 0,-1 1,1-1,0 0,-1 1,1-1,0 0,-1 0,1 0,0 1,-1-1,1 0,0 0,-1 0,1 1,-2-1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263 339,'2'0,"-4"0,2 0,0 0,0 0,0 0,0 0,0 0,0 0,0 0,0 0,0 0,0 0,0 0,0 0,0 0,0 0,0 0,0 0,0 0,-1 0,0 0,0 0,1 0,-1 0,0 0,-1 0,1 0,1 0,-1 0,0 0,1 0,-1 0,1 0,-1 0,1 0,0 0,-1 0,1 0,0 0,0 0,-1 0,1 0,0 0,0 0,0 0,0 0,0 0,-1 0,1 0,0 0,0 0,0 0,0 0,0 0,1-1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267 331,'2'0,"-4"0,2 0,0 0,0 0,-1 0,0 0,0 0,-1 1,1-1,0 0,0 0,0 0,0 0,0 0,1 0,-1 0,0 0,1 0,-1 0,1 0,-1 0,1 0,0 0,-1 0,1 0,0 0,0 0,0 0,0 0,-1 0,1 0,0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301 297,'2'0,"-4"0,2 0,0 0,0 0,0 0,0 0,0 0,0 0,0 0,0-1,0 1,0 0,0 0,0 0,0 0,0 0,0 0,0 0,0 0,0 0,0 0,0 0,-1 0,1 0,0 0,0-1,0 1,0 0,0 0,0 0,0 0,0 0,0 0,0 0,0 0,0-1,0 1,0 0,1 0,-1 0,0 0,0 0,0 0,0 0,0-1,0 1,0 0,0 0,0 0,0 0,0 0,0 0,0 0,0 0,0 0,0 0,0 0,0 0,0-1,0 1,0 0,0 0,0 0,0 0,0 0,0 0,0 0,0 0,0 0,0 0,0 0,0 0,0 0,0 1,-1-1,1 1,0-1,0 1,0-1,-1 1,1-1,0 1,0 0,-1 0,1 0,0 0,-1 0,1 0,0 0,-1 0,1 0,0 0,-1 0,1 1,-1 0,1-1,0 0,0 0,-1 0,1 0,0 0,0 0,0 0,-1 0,1 0,0 0,0 0,0 1,0-1,-1 0,1 0,0 1,0-1,0 0,0 0,-1 0,1 0,0 1,0-1,0 0,0 0,0-1,0 1,0 0,0 0,0 0,-1 0,1 0,0-1,0 1,0 1,0-2,0 1,0 0,0 0,0 0,0 0,0-1,0 1,0 0,0 0,0 0,0-1,0 1,0 0,0-1,-1 1,1-1,0 1,0 0,0-1,0 1,0-1,0 1,0 0,0-1,0 1,0-1,0 1,0 0,0-1,0 1,-1-1,1 1,0-1,0 1,0 0,0-1,0 1,0-1,0 0,-1 1,1-1,0 1,0-1,0 1,0-1,0 0,0 1,0-1,0 1,0-1,0 0,0 1,0-1,-1 1,1-1,0 0,0 1,0-1,0 1,0-1,0 1,-1-1,1 0,0 1,0-1,0 1,0-1,0 1,0-1,0 1,0-1,-1 1,1-1,0 0,0 1,0-1,0 1,0-1,0 1,-1-1,1 1,0-1,0 1,0-1,0 0,-1 1,1-1,0 1,0-1,0 0,0 1,0-1,-1 1,1-1,0 0,0 1,0-1,0 0,0 1,0-1,0 0,0 1,0-1,0 1,0-1,-1 1,1-1,0 1,0-1,0 0,0 1,0-1,0 0,0 0,0 1,0-1,0 0,0 0,0 0,0 1,0-1,0 0,1 0,-1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320 295,'2'0,"-4"0,2 0,0 0,0 0,0 0,0 0,0 0,0 0,0 0,0 0,0 0,1 0,-1 0,0-1,0 1,0 0,0 0,0 0,0 0,0 0,0 0,0 0,0 0,0 0,0 0,0 0,0 0,0 0,0 0,0 0,0 0,0 0,0 0,0 0,0 0,0 1,0-1,0 1,0-1,0 1,0 0,0 0,0 0,0 0,0 0,0 0,0 0,0-1,0 1,0 0,0 0,0-1,0 1,0 0,0-1,0 1,0-1,0 0,1 0,-1 1,0-1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766 55,'2'0,"-4"0,2 0,0-1,0 1,0 0,0 0,0 0,0-1,0 1,0 0,1-1,-1 1,0 0,1 0,-1-1,1 1,0 0,0-1,1 1,-1 0,0 0,1 0,-1 0,1 0,-1 0,0 0,1 0,-1 0,1 0,-1 0,0 1,0-1,0 0,0 0,-1 1,1-1,-1 0,0 0,1 1,-1-1,0 0,1 0,-1 0,0 1,0-1,0 0,1 1,-1-1,0 0,0 0,0 1,0-1,0 0,-1 1,1-1,-1 1,0-1,0 1,-1-1,1 0,-1 1,1-1,-1 0,1 0,-1 0,1 0,0 0,0 0,0 0,1 0,-1 0,1 0,-1 0,1 0,0 0,-1 0,1 0,0 0,0 0,0 0,0 0,0 0,-1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320 285,'2'0,"-4"0,2 0,0 0,0 0,0 0,0 0,0 0,0 0,0 0,0 0,0 0,0 0,0 0,0 0,0 0,0 0,0 0,0 0,0 0,0 0,0 0,0 0,0 0,0 0,0 0,0 0,0 0,0 0,0 0,0 0,0 0,0 0,0 0,0 0,0 0,0 1,0-1,0 0,0 0,0 0,0 0,0 0,0 0,0 0,0 0,0 0,0 0,1 0,-1 0,0 0,0 0,0 0,0 0,0 0,0 0,0 0,0 0,0 0,0 0,0 0,0 0,0 0,0 0,0 0,0 0,0 0,0 0,0 0,0 0,0 0,0 0,0 0,0 0,0 0,0 0,0 0,0 0,0 0,0 0,0 0,0 0,0 0,0 0,0 0,0 0,0 0,0 0,0 0,0 0,0 0,0 0,0 0,0 0,0 0,0 0,0 0,0 0,0 0,0 0,0 0,0 0,0 0,0-1,0 1,0 0,0 0,1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387 300,'2'0,"-4"0,2 0,0 0,0 0,0 0,0 0,0 1,0-1,0 0,0 0,0 0,0 0,0 0,0 0,0 0,0 0,0-1,0 1,0 0,0-1,0 1,1 0,-1 0,0 0,0 0,0 0,0 0,0 0,0 0,0 0,0 0,0-1,0 1,0 0,0 0,0 0,0 0,0 0,0 0,0 0,1 1,-1-1,0 0,0 0,0 1,0-1,0 1,1 0,-1 0,0 0,0 0,0 0,0 0,1 1,-1-1,0 0,0 1,0-1,0 0,0 0,1 1,-1-1,0 0,0 0,0 1,0-1,0 0,0 0,0 1,0-1,0 0,-1 1,1-1,0 0,-1 0,1-1,0 1,-1-1,1 1,-1-1,1 1,-1-1,1 1,0-1,-1 0,1 0,-1 0,1 0,0 0,0 0,-1 0,1 0,0 0,-1-1,1 1,0-1,0 0,0 0,0 0,0 0,0 0,0 0,1 0,-1 0,1 0,-1 0,1 0,0 0,-1 0,1 0,-1 0,1 0,-1 1,1-1,-1 0,2-1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387 290,'2'0,"-4"0,2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0,0-1,1 1,-1 0,0 0,0 0,0 0,0 0,-1 0,1 0,0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480 299,'2'0,"-4"0,2 0,0 0,0 0,0 0,0 0,0 0,0 0,0 0,0-1,0 1,0 0,0 0,0 0,0 0,0 0,0 0,0 0,0 0,0 0,0 0,0 0,0 0,0 0,0 0,0 0,0 0,0 0,0 0,0 0,0 0,0 0,1 0,-1 0,0 1,0-1,0 1,1 0,-1 0,0 0,0 0,1 0,-1 0,0 0,0 0,0 0,0 1,1-1,-1 0,0-1,0 1,0 0,0 0,0-1,0 1,0 0,0-1,0 1,0 0,0-1,0 0,0 1,0-1,0 1,0-1,0 0,0 0,0 0,0 1,0-1,0 0,0 0,0 0,0 0,0 0,0 0,0 0,0 0,0 0,0 0,0 0,0 0,1-1,0-1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500 302,'2'0,"-4"0,2 0,0 0,0 0,0 0,0 0,-1 1,1-1,-1 1,1-1,-1 0,1 1,-1-1,1 1,-1-1,1 0,-1 1,1-1,-1 1,1-1,-1 0,1 0,0 0,0 0,0 1,-1-1,1 0,0 0,0 0,0 0,0 0,0 0,-1 0,1 0,0 0,0 0,0 0,0 1,0-1,0 0,0 0,0 0,0 0,0 0,0 0,0 0,-1 0,1 0,0 0,0 0,0 0,0 0,0 0,0 0,0 0,0 0,0 0,0 0,0 0,0 0,0 0,0 0,0 0,0 0,0 0,0 0,0 0,0 0,0 0,0 0,0 0,0 0,0 0,0 0,-1 0,1 0,0 0,0 0,0 0,0 0,0 0,0 0,0 0,0 0,0 0,0 0,0 1,0-1,0 0,0 0,0 0,0 0,0 0,0 0,-1 0,1 0,0 0,0 0,0 0,0 0,0 0,0 0,0 0,0 0,0 0,0 0,0 0,0 0,0 0,0 0,0 0,0 0,0 0,0 0,0 0,-1 0,1 0,0 0,0 0,0 0,0 0,0 0,0 0,0 0,0 0,0 0,0 0,0 0,1 0,-1 0,0 0,1 1,0-1,-1 1,1 0,0-1,0 1,0-1,0 1,0 0,-1-1,2 1,-2-1,1 1,-1-1,1 1,-1-1,1 0,-1 0,1 1,-1-1,0 0,0 0,1 0,-1 1,0-1,0 0,0 0,0 0,1 0,-1 0,0 0,0 0,0 0,0 0,0 0,0 0,0 0,1-1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494 284,'2'0,"-4"0,2 0,0 0,0 0,0 0,0 0,0 0,0 0,0 0,0 0,0 0,0 1,0-1,0 0,0 0,0 0,0 1,0-1,0 0,0 1,0-1,0 0,1 1,-1-1,0 0,0 0,0 1,0-1,0 0,1 0,-1 0,0 1,0-1,0 0,0 0,0 0,0 0,0 0,0 0,0 0,0 0,0 0,0 0,0 0,0 0,0 0,0 0,0 0,0 0,0 0,0 0,0 0,0 0,0 0,0 0,-1 0,1-1,0 1,0 0,-1 0,1 0,0-1,0 1,0 0,0 0,-1 0,1 0,0 0,0 0,0-1,0 1,0 0,-1 0,1 0,0 0,0 0,0 0,-1 0,1 0,0 0,0 0,-1 1,1-1,0 0,-1 0,1 0,0 0,0 0,-1 0,1 1,0-1,0 0,-1 0,1 0,0 0,0 0,0 0,-1 0,1 1,0-1,0 0,0 0,0 0,0 0,0 0,0 0,0 0,-1 0,1 0,0 0,0 0,0 0,0 0,0 0,0 0,0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316 364,'2'0,"-4"0,2 0,0 0,0 0,0 0,0 0,0 0,0 0,0 0,0 0,0 0,0 0,0 1,0-1,0 0,0 0,0 0,0 0,0 0,0 0,0 0,0 0,0 0,0 0,0 0,0 0,0 0,0 0,0 0,0 0,0 0,0-1,0 1,0 0,0 0,0 0,0-1,0 1,1 0,-1 0,0 0,0-1,0 1,-1 0,1-1,0 1,0 0,0-1,0 1,0 0,-1-1,1 1,0-1,-1 1,1 0,0-1,-1 1,1 0,0 0,-1 0,1-1,0 1,0 0,-1 0,1 0,0 0,0 0,-1 0,1 0,0 0,-1 0,1 0,0 0,-1 0,1 0,0 0,-1 0,1 1,0-1,-1 0,1 0,0 1,0-1,-1 0,1 1,0-1,0 1,0-1,0 0,-1 1,1-1,0 0,0 0,0 1,0-1,0 0,0 0,0 1,0-1,0 0,0 0,0 0,0 1,0-1,1 0,-1 0,0 0,0 0,0 0,1 0,-1 0,0 1,1-1,-1 0,0 0,1-1,-1 1,0 0,1 0,-1 0,0 0,1 0,-1 0,0 0,0 0,1-1,-1 1,0 0,1-1,-1 1,0 0,1-1,-1 1,0-1,0 1,1 0,-1-1,0 1,0-1,0 1,0-1,0 1,0-1,0 1,0-1,0 0,0 1,0-1,-1 1,1-1,0 0,0 1,-1-1,1 1,0-1,-1 1,1-1,-1 0,1 1,-1-1,1 1,-1-1,1 1,-1 0,1-1,-1 1,1-1,-1 1,1 0,-1-1,1 1,-1 0,1-1,-1 1,1 0,-1 0,1 0,0 0,-1-1,1 1,-1 0,1 0,-1 0,1 0,-1 0,1 0,0 0,-1 0,1 0,0 0,0 0,-1 0,1 0,0 0,0 0,0 0,0 0,0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319 370,'2'0,"-4"0,2 0,0 0,0 0,0 0,0 0,0 0,0 0,0 0,0 0,-1-1,1 1,0 0,0 0,0 0,0-1,0 1,0 0,0-1,0 1,1 0,-1 0,0-1,0 1,0 0,0 0,0 0,1-1,-1 1,0 0,0 0,1 0,-1 0,0 0,0 0,0 0,0 0,0 0,0 0,1 0,-1 0,0 0,1 0,-1 0,0 0,0 1,1-1,-1 0,0 1,0-1,0 1,0-1,0 1,0-1,0 1,0 0,0-1,0 1,0 0,0-1,0 1,0 0,0-1,-1 1,1-1,0 0,0 1,0-1,0 0,0 1,0-1,0 0,-1 0,1 1,0-1,0 0,0 0,0 0,0 0,0 0,0 0,0 0,0 0,0 1,0-1,0 0,0 0,0 0,0 0,0 0,0 0,0 0,0-1,0 1,0-1,1 1,-1-1,1 1,-1-1,1 0,-1 0,1 1,-1-1,1 0,-1 1,1-1,-1 0,1 0,-1 1,0-1,1 1,-1-1,0 1,1-1,-1 1,0-1,0 1,0 0,1 0,-1 0,0-1,0 1,0 0,0 0,0 0,0 0,0 0,0 0,0 0,0 0,0 0,0 0,0 0,0 0,0 0,0 0,0 0,-1 1,1-1,0 0,0 1,-1-1,1 1,0-1,0 1,0 0,-1-1,1 1,0-1,0 1,0-1,0 1,0-1,0 1,0-1,0 0,0 1,0-1,0 0,0 1,1-1,-1 1,0-1,0 0,0 1,1-1,-1 0,0 0,0 0,1 1,-1-1,1 0,-1 0,1 0,-1 0,1 1,-1-1,0 0,1 0,-1 0,0 0,1 0,-1-1,2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375 371,'2'0,"-4"0,2 0,0-1,0 1,0 0,0 0,0 0,0 0,0 0,0 0,0 0,1-1,-1 1,0 0,0 0,0-1,0 1,0-1,0 1,-1-1,1 1,0-1,0 0,-1 1,1-1,0 1,-1-1,1 1,-1-1,1 1,0 0,-1-1,1 1,-1 0,1 0,-1-1,1 1,-1 0,1 0,-1 0,1 0,-1 0,1 0,0 0,-1 0,1 0,-1 0,1 1,-1-1,1 0,-1 1,1-1,0 0,-1 1,1-1,-1 1,1-1,0 0,0 1,0-1,-1 1,1-1,0 1,0 0,0-1,0 1,0-1,0 0,0 1,0-1,0 0,1 1,-1-1,0 0,0 1,0-1,0 0,1 0,-1 1,0-1,0 0,1 0,-1 1,0-1,1 0,-1 0,0 0,1 1,-1-1,0 0,1 0,-1 0,1 0,-1 0,1 0,-1 0,1-1,0 1,-1 0,1 0,-1 0,1 0,-1-1,1 1,-1 0,0 0,1 0,-1-1,0 1,1 0,-1-1,1 1,-1-1,0 1,1-1,-1 1,0-1,1 1,-1-1,0 1,0-1,1 0,-1 1,0-1,0 1,0-1,0 0,0 1,0-1,0 1,0-1,-1 0,1 1,0-1,0 1,-1-1,1 0,-1 1,1-1,0 1,-1-1,1 0,-1 1,0-1,1 1,-1-1,1 1,-1-1,1 1,-1-1,1 1,-1 0,0-1,1 1,-1 0,0-1,1 1,-1 0,1 0,-1-1,1 1,-1 0,1 0,0 0,-1 0,1 0,-1 0,1 0,0 0,-1 0,1 0,0 0,0-1,-1 1,1 0,0 0,0 0,0 0,0 0,0 0,-1 1,1-1,0 0,0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382 369,'2'0,"-4"0,2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1,1-1,-1 1,0-1,0 0,0 1,1-1,-1 1,0-1,0 1,1-1,-1 0,0 1,0-1,0 0,1 0,-1 1,0-1,0 0,0 0,0 0,0 0,1 0,-1 0,0 0,0 0,0 0,0 0,1 0,-1 0,0 0,0 0,1 0,-1-1,0 1,0 0,0-1,1 1,-1-1,0 1,0-1,0 1,0-1,0 1,0-1,0 1,1-1,-1 1,0 0,0 0,0-1,0 1,0 0,0 0,0 0,0-1,0 1,0 0,0 0,0 0,0 0,0 0,0 0,0 0,0 0,0 1,0-1,0 1,0-1,0 1,0 0,0 0,0 0,0 1,0-1,0 0,0 0,0 0,0 0,0 1,0-1,0 0,0 0,0 0,0 0,0-1,0 1,0 0,0-1,0 1,0-1,-1 1,1-1,0 0,0 1,0-1,0 0,0 0,0 1,-1-1,1 0,0 0,-1 1,1-1,0 0,0 0,0 0,-1 0,1 0,0 0,0 0,0 0,0 0,0-1,-1 1,1 0,0 0,0 0,0-1,1 1,-1-1,0 1,0-1,0 1,1-1,-1 1,0-1,1 0,-1 1,0-1,1 1,-1 0,1-1,-1 1,1-1,-1 1,1 0,-1-1,0 1,1 0,0-1,-1 1,1 0,-1 0,1-1,0 1,-1 0,1 0,-1 0,1-1,-1 1,1 0,-1 0,1 0,-1 0,0 0,1 0,-1 0,0 0,1 0,-1 0,0 0,1 0,-1 0,0 0,0 0,0 0,1-1,-1 1,0 0,0 0,0 0,0 0,0 0,0 0,0 0,1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 166,'47'0,"-94"0,47-24,0 24,0 0,0 0,0 0,0 0,0 0,0 0,0 0,0 0,0 0,0 0,-24 0,1 24,-1-24,0 24,1 0,-1 0,0 0,1-24,-1 24,0-1,0 1,1 0,-1 0,0 0,24 0,-23 0,-1 0,24-24,0 24,-24 0,24-24,0 24,-23 0,23-24,0 24,0-24,0 24,0-1,0-23,0 24,0-24,0 24,0-24,0 0,0 24,0-24,0 0,0 0,0 24,23-24,-23 0,0 0,0 0,24 24,-24-24,0 0,0 0,0 0,0 0,24 0,-24 0,0 0,23 0,-23 0,0-24,24 24,-24 0,0 0,24 0,-24 0,0 0,0-24,0 24,0 0,23 0,-23 0,0-24,0 24,0 0,0 0,0-24,0 24,-23 0,23-24,0 24,-24-23,24 23,0 0,-24-24,24 24,-23 0,23-24,-24 24,24 0,-24 0,24-24,0 24,-23 0,23 0,0 0,0 0,-24 0,24 0,0 0,0 0,0-24,0 24,0 0,0 0,0 0,0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67,'2'0,"-4"0,2 0,0 0,0 0,0 0,0 0,0 0,0 0,0 0,0 0,0 0,0 0,0 0,0 0,0 0,0 0,0 1,0 0,-1-1,1 1,0 0,0 0,0 0,0 0,0 1,0-1,0 0,0 0,0 0,0 0,0 0,0 0,0 0,0-1,1 1,-1-1,0 1,0-1,0 1,1-1,-1 0,0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483 369,'2'0,"-4"0,2 0,0 0,0 0,0 0,0 0,0 0,0 0,0-1,0 1,0 0,0 0,0 0,0 0,0-1,0 1,-1 0,1 0,0-1,0 1,0 0,-1-1,1 1,0 0,-1 0,1-1,-1 1,1 0,-1 0,1 0,-1 0,1-1,-1 1,1 0,-1 0,1 0,-1 0,1 1,-1-1,1 0,0 0,-1 0,1 0,0 0,-1 1,1-1,0 0,-1 1,1-1,0 1,-1-1,1 1,0 0,0-1,0 1,0-1,0 1,0-1,0 1,0-1,0 1,0-1,0 1,0-1,0 0,1 0,-1 1,0-1,0 0,0 1,1-1,-1 0,0 0,1 0,-1 0,0 1,1-1,-1 0,1 0,-1 0,1 0,-1 0,1-1,-1 1,1 0,0 0,-1 0,1 0,-1-1,1 1,-1-1,1 1,0 0,-1-1,1 1,-1-1,1 0,-1 1,1-1,-1 0,1 0,-1 0,1 1,-1-1,1 0,-1 0,0 0,0 1,0-1,0 0,0 0,0 0,0 0,0 0,-1 1,1-1,0 0,-1 1,1-1,-1 0,0 0,1 0,-1 1,0-1,0 0,1 1,-1-1,0 1,0-1,0 1,0 0,0-1,0 1,0 0,1 0,-1 0,0-1,0 1,1 0,-1 0,0 0,1 0,-1 0,1 0,-1 0,1 0,-1 0,1 1,0-1,-1 0,1 0,0 0,0 0,-1 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494 371,'2'0,"-4"0,1 0,1-1,0 1,0 0,0 0,0 0,0 0,0 0,0 0,0 0,0 0,0 0,0 0,0 0,0 0,1 0,-1 0,0 0,1 0,-1 0,0 0,1 0,-1 0,0 1,1-1,-1 0,0 0,1 0,-1 0,0 0,0 0,1 1,-1-1,0 0,0 0,0 1,0-1,0 1,0-1,0 1,0 0,0-1,0 1,0 0,0-1,0 1,-1 0,1-1,0 1,0 0,-1-1,1 1,0 0,-1-1,1 1,0-1,0 1,0-1,0 0,0 1,0-1,0 0,0 1,0-1,0 0,0 0,0 0,0 1,0-1,1 0,-1 0,0 0,0 0,1 1,-1-1,0 0,1 0,-1 0,1 0,-1 0,1 0,-1 0,1 0,-1 0,0-1,1 1,-1 0,0 0,1 0,-1 0,0-1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502 378,'2'0,"-3"0,1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0,-1 0,0 0,1 0,-1 0,0 0,1 0,-1 0,1 0,-1 0,1 0,-1 0,1 0,0 0,0 0,-1 0,1 0,0 0,0 0,0 0,0 0,-1 0,1 0,0 0,0 0,0 0,0 0,0 0,0 0,-1 0,1 0,0 0,0 0,0 0,0 0,0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303 413,'2'0,"-4"0,2 0,0 0,0 0,0 0,0 0,0 0,0 0,0 0,0 0,0 0,0 0,0 0,0 0,0 0,0 0,0 0,0 0,0 0,1 0,-1 0,0 0,0 0,0 0,0 0,0 0,0 0,-1 0,1 0,-1 0,0 0,1 1,-1-1,0 0,1 0,-1 0,0 0,0 0,1 0,-1 0,1 1,-1-1,1 0,0 0,-1 0,1 0,0 0,0 0,0 0,-1 0,1 0,0 0,0 0,0 0,0 0,0 0,0 0,0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306 409,'2'0,"-4"0,2-1,0 1,0 0,0 0,0 0,0 0,0 0,0 0,0 0,0 0,0 0,0 0,1 0,-1 1,0-1,0 0,0 0,1 0,-1 1,0-1,0 0,0 0,1 1,-1-1,0 0,0 0,0 0,1 1,-1-1,0 0,0 0,1 0,-1 0,0 0,1 0,-1 0,0 0,0 0,1 0,-1 0,1 0,-1 0,0-1,0 1,0 0,1 0,-1-1,0 1,0 0,0 0,1-1,-1 1,0 0,0 0,0 0,0-1,0 1,0 0,1 0,-1 0,0 0,0 0,0 0,0-1,0 1,0 0,0 0,0 0,0 0,0 0,0 0,0 0,0 0,0 1,0-1,0 0,0 1,0 0,0-1,0 3,0-2,0 0,0 1,0-1,0 1,1-1,-1 1,0 0,-1 0,1-1,0 1,0-1,0 1,0-1,0 0,0 0,0 0,0 0,-1 0,1 0,0-1,-1 1,1-1,-1 1,1-1,-1 0,1 1,-1-1,0 0,1 0,-1 0,1 0,-1 0,1-1,-1 1,1 0,-1-1,1 1,-1-1,1 1,0-1,0 0,0 1,0-1,0 0,0 0,1-1,-1 1,1 0,0 0,0 0,0 0,0 0,0 1,0-1,0 0,0 1,-1 0,1-1,0 1,0 0,-1 0,1-1,-1 1,1 0,0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329 396,'2'0,"-4"0,2 0,0 0,0 0,0 0,0 0,0 0,0 0,0 0,0 0,0 0,0 0,0 0,0 0,0 0,0 0,0 0,0 0,0 0,0 0,0 0,0 0,1 0,-1 0,0 0,1 0,-1 0,0 0,1 0,-1 0,0 1,1-1,-1 1,0-1,1 1,-1-1,0 1,0 0,0-1,0 1,0 0,0 0,0 0,-1 0,1 0,0-1,0 1,0 0,-1-1,1 0,0 1,0-1,0 0,0 0,0 1,0-1,0 0,0 0,0 0,0 0,0 1,0-1,0 0,0 0,0 0,0 0,0 0,0 0,0 0,0 0,0 0,1 0,-1 0,0 0,1 0,-1 0,0 0,1 0,-1 0,1 0,-1 0,0 0,1 0,-1 0,0 0,1-1,-1 1,0 0,1 0,-1 0,0 0,1-1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379 418,'2'0,"-4"0,2 0,0 0,0 0,0 0,-1 0,1 0,0 0,0 0,0 0,0 0,-1 0,1-1,0 1,0 0,0 0,0 0,0 0,0-1,0 1,0 0,0 0,0 0,0-1,0 1,0 0,0 0,1 0,-1 0,0 0,1 0,-1-1,0 1,0 0,1 0,-1 1,1-1,-1 0,0 0,1 1,-1-1,1 0,-1 1,1 0,-1-1,0 1,0 0,1-1,-1 1,0 0,0 0,0 0,0 0,0 0,0-1,0 1,0-1,-1 1,1-1,0 1,0-1,0 0,0 0,0 0,0 1,0-1,0 0,0 0,0 0,0 0,0 0,0 0,0 0,1-1,-1 1,0 0,1-1,-1 0,1 0,0 0,-1 0,1 1,0-1,-1 0,1 0,-1 0,1 1,-1-1,1 1,-1-1,0 1,1 0,-1 0,0-1,0 1,0 0,0 0,0 0,0 0,0 0,0 0,0 0,0 0,0 0,0 0,0 0,0 0,0 0,0 0,0 0,0 0,0 1,0 0,0-1,-1 1,1-1,0 1,0 0,0-1,0 1,0 0,0 0,0-1,0 1,0 0,0-1,0 1,1-1,-1 1,0-1,0 1,1-1,-1 1,1-1,-1 0,0 1,1-1,-1 0,1 0,-1 0,1 0,-1 0,1 1,-1-1,0 0,1 0,-1 0,0 0,1 0,-1 0,1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462 409,'2'0,"-4"0,2 0,0 0,0 0,0 0,0 0,0 0,0 0,0-1,1 1,-1 0,0 0,1 0,0 0,0 0,-1 0,1 0,0 0,0-1,0 1,0 0,0 0,0 0,-1 0,1 1,0-1,-1 0,1 0,0 0,-1 0,0 0,1 1,-1-1,0 0,0 1,0-1,1 1,-1-1,0 1,-1 0,1-1,0 1,0 0,-1 0,1 0,0 0,-1-1,1 1,0 0,-1-1,1 1,0-1,-1 1,1 0,0-1,0 1,0-1,-1 0,1 1,0-1,0 0,0 1,0-1,0 0,0 1,0-1,0 0,0 1,0-1,0 0,0 0,0 1,1-1,-1 0,0 0,0 0,1 0,-1 1,0-1,1 0,-1 0,1 0,0 0,-1 0,1 0,-1 0,1 0,-1 0,0 0,1 0,-1 0,0 0,1 0,-1 0,1 0,-1 0,0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485 417,'2'0,"-4"0,1 0,0 0,0 1,0-1,0 0,0 0,-1 0,1 0,0 0,0 0,-1 0,1 0,0 0,0 0,1 0,-1 0,0 0,1 0,-1 0,1 0,-1 0,1 0,0 0,-1 0,1 0,0 0,-1 0,1 0,0 0,0 0,0 0,0 0,0 0,0 0,0 0,0 0,0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493 401,'2'0,"-4"0,2 0,0 0,0 0,0 0,0 0,0 0,0 0,0 0,0 0,0 0,0 0,1-1,-1 1,0 0,0 0,0 0,1 0,-1 0,0 1,1-1,-1 0,0 0,0 0,1 1,-1-1,0 0,0 1,0-1,0 1,0 0,0-1,0 1,0 0,-1-1,1 1,0-1,-1 1,1 0,0-1,0 0,-1 1,1-1,0 0,0 1,0-1,-1 0,1 0,0 0,0 1,0-1,0 0,0 0,0 0,0 0,0 0,0 1,0-1,0 0,0 0,1 0,-1 0,0 0,0 0,1 1,-1-1,0 0,1 0,-1 0,0 0,1 0,0-1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 54,'2'0,"-4"0,2 0,0 0,0 0,0 0,0 0,0 0,0 0,0 0,0 0,0 0,0 0,0 0,0 0,0 0,0 0,0 0,0-1,0 1,0 0,0 0,0 0,0 0,0 0,0 0,0 0,0 0,0 0,0 0,0 0,0 0,0 0,1 1,-1-1,0 0,0 0,0 0,0 0,0 0,0 0,0 0,0 0,0 0,0 0,1 0,-1 0,0 0,0 0,0 0,0 0,0 0,0 0,0 1,0-1,0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0,0 0,0 0,0 0,0 0,0 0,0 0,0 0,0 0,0 0,0 0,0 0,0 0,0 0,0 0,0 0,0 0,0 0,0 0,0 0,0 0,0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532 299,'2'0,"-4"0,2 0,0 0,0 0,0 0,0 0,0 0,0 0,0-1,0 1,0 0,0 0,0 0,0 0,0 0,0 0,0 0,0 0,0 0,1 1,-1-1,0 0,0 1,0-1,1 1,-1 0,0 0,1 0,-1 0,0 0,0 1,1-1,-1 0,0 1,0-1,0 1,1 0,-1 1,0-1,0 0,0 0,0 0,1 0,-1 0,0 0,0 0,0 0,0 0,1 0,-1 0,0 0,0 0,0 0,0 0,0 0,0 0,0 0,0 0,0 0,0 0,0 0,0 0,0 0,-1 0,1 0,0 0,0 0,0 0,0 0,0 0,-1-1,1 1,0-1,0 1,0-1,0 1,0-1,-1 1,1-1,0 1,0-1,0 1,0-1,0 1,0-1,0 1,0-1,0 1,0-1,0 0,0 1,0-1,0 1,0-1,0 1,0-1,0 0,0 1,1-1,-1 0,0 0,0 1,0-1,0-1,0 1,0 0,0 0,0-1,0 1,0 0,0 0,0-1,0 1,0 0,0-1,0 1,0 0,1 0,-1-1,0 1,0 0,0-1,0 1,0 0,0-1,0 1,1-1,-1 1,0-1,0 1,0-1,0 1,0-1,0 0,0 0,0 1,0-1,0 0,0 0,0 0,0 0,0 0,0 0,0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565 364,'2'0,"-3"0,1 0,0 0,0 0,0 0,0 0,0 0,0 0,0 0,0 0,0 0,0 0,0 0,0 0,0 0,0 0,0 0,0 0,0 0,0 0,1 0,-1 0,0 0,0 0,1 0,-1 0,0 0,1 0,-1 0,0 0,0 0,1 0,-1 0,0 0,0 0,1 0,-1 0,0 0,0 0,1 0,-1 0,0 0,0 0,0 0,0 0,1 0,-1 0,0 0,0 0,0 0,0 0,0 0,0 0,0 0,0 0,0 0,0 0,0 0,0 0,0 0,0 0,-1 0,0 1,0-1,0 0,0 0,0 0,0 0,0 0,0 0,0 0,0 1,0-1,1 0,-1 0,0 0,1 0,-1 0,1 0,-1 0,1 0,0 0,0 0,-1 0,1 0,0 0,0 0,0 0,-1 0,1 0,0 0,0 0,0-1,0 1,0 0,0 0,2-1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574 357,'2'0,"-4"0,2 0,-1 1,0-1,0 0,0 0,0 0,0 0,0 0,0 0,0 1,1-1,-1 0,0 0,1 0,-1 0,1 0,0 0,0 0,-1 0,1 0,0 0,0 0,-1 0,1 0,0 0,0 0,0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581 363,'2'0,"-4"0,2 0,0 0,0 0,0 0,0 0,0 0,0 0,0 0,0 0,0 0,0 0,0 0,0 0,0 0,0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581 362,'2'0,"-4"-1,2 1,0 0,0 0,0 0,0 0,0 0,0 0,0 0,0 0,0-1,0 1,0 0,0 0,0-1,1 1,-1 0,0 0,0-1,1 1,-1 0,1-1,0 1,-1 0,1 0,-1-1,1 1,-1 0,1 0,-1 0,1 0,-1-1,0 1,1 0,-1 0,0 0,0 0,1 0,-1 1,0-1,0 0,1 0,-1 0,0 1,0-1,1 1,-1-1,0 0,0 1,0-1,0 1,0 0,0-1,0 1,0-1,0 1,0-1,0 1,0-1,-1 1,1-1,0 1,0-1,-1 1,1-1,0 0,0 1,-1-1,1 0,-1 1,0-1,1 0,-1 0,1 1,-1-1,1 0,-1 0,1 0,-1 0,1 0,-1 0,1 0,0-1,-1 1,1 0,0 0,-1 0,1 0,0-1,-1 1,1 0,0-1,-1 1,1 0,0-1,0 1,0 0,-1-1,1 1,0-1,0 1,0 0,0-1,0 1,0-1,0 1,0-1,0 1,1-1,-1 1,0-1,0 1,0-1,1 1,-1-1,0 1,0 0,1-1,-1 1,0-1,1 1,-1 0,1-1,-1 1,1 0,0-1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606 356,'0'-1,"0"1,0 0,0 0,0 0,0 0,0 0,0 0,0 0,0 0,0-1,0 1,0 0,0 0,0 0,0 0,0 0,0 0,0 0,0 0,0 0,0 0,0 0,0 1,0-1,0 1,-1-1,1 1,0 0,0 0,0 0,0 0,-1 0,1 0,0 0,0 0,0 0,0 0,0 0,0 0,0-1,1 1,-1 0,0-1,0 1,0 0,1-1,-1 0,0 1,2-1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608 347,'2'0,"-4"0,2 0,0 0,0 0,0 0,0 0,0 0,0 0,0 0,-1 0,1-1,0 1,0 0,0 0,0 0,0 0,0 0,0 0,0 0,0 0,0 0,0 0,0 0,0 0,0 0,0 0,0 0,0 0,0 0,0 0,0 0,0 1,0-1,1 0,-1 0,0 0,0 0,0 1,0-1,0 0,0 0,-1 0,1 0,0 0,0 0,0 0,0 0,0 0,0 0,0 0,0 0,0 0,0 0,0 0,0 0,0 0,0 0,0 0,0 0,0-1,0 1,0 0,0 0,0 0,0 0,0 0,0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612 331,'2'0,"-4"0,2 0,0 0,0 0,1 0,-1 1,0-1,0 0,0 1,1-1,-1 1,0-1,0 1,0-1,0 0,1 1,-1-1,0 0,0 0,0 1,0-1,0 0,0 0,0 0,0 0,0 0,0 0,0 0,0 0,0 0,0 0,0 0,0 0,0 0,0 0,0-1,-1 1,1 0,0-1,0 1,-1 0,1-1,0 1,0 0,0 0,0 0,-1-1,1 1,0 0,0 0,0 0,0 0,-1 0,1 0,0 0,-1 0,1 0,0 1,-1-1,1 0,-1 1,1-1,-1 0,1 1,-1-1,1 0,-1 1,1-1,0 0,-1 1,1-1,0 0,0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620 370,'2'0,"-4"0,2 0,0 0,0 0,0 0,0 0,0 0,0 0,0 0,0 0,0 0,0 0,0 0,0 0,1 0,-1 0,0 0,1 0,0 0,-1 0,1 0,1 0,-1 0,0 0,0-1,1 1,-1 0,0 0,0 0,0 0,0 0,0 0,0 0,-1 0,1 0,-1 0,1 0,-1 0,0-1,1 1,-1 0,0 0,0 0,0 0,0 0,1 0,-1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634 362,'2'0,"-4"0,2 0,0 0,0 0,0-1,0 1,0 0,0 0,0 1,0-1,0 0,-1 1,1-1,0 1,0-1,0 1,0 0,0 0,-1 0,1 0,0 0,0-1,0 1,0 0,0-1,0 1,0 0,0-1,0 1,0-1,0 1,0-1,0 0,0 0,0 1,0-1,0 0,0 0,0 0,0 0,0 0,0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827 39,'2'0,"-4"0,2 0,0 0,0 0,0 0,0 0,0 0,0 0,0 0,0 0,0 0,0 1,1-1,0 1,-1 0,1-1,-1 1,1 0,-1-1,0 1,1 0,-1-1,0 0,0 1,1-1,-1 0,0 0,0 1,0-1,0 0,0 0,0 0,0 0,0 0,0 0,0 0,0 0,0-1,-1 0,1 0,0 0,-1 0,1 1,-1-1,1 0,0 0,-1 1,1-1,0 1,-1-1,1 1,0-1,0 1,0 0,0 0,0 0,-1 0,1 0,0 0,0 0,-1 0,1 0,-1 0,0 1,0 0,0-1,1 1,-1-1,0 1,1-1,-1 1,1-1,-1 1,1-1,0 0,0 0,0 1,0-1,0 0,1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658 367,'2'0,"-4"0,1 0,1 0,0 0,0 0,0 0,0-1,0 1,0 0,0 0,0-1,0 1,0-1,1 1,-1 0,0-1,1 1,-1-1,1 1,-1-1,1 1,-1 0,1-1,0 1,-1 0,1 0,0-1,-1 1,1 0,-1 0,0 0,1 0,-1 1,1-1,-1 0,0 1,1-1,-1 1,0-1,1 1,-1-1,0 1,0 0,-1 0,1 0,0 0,-1 0,1 0,-1-1,1 1,-1-1,1 1,-1-1,1 1,-1-1,0 0,1 0,-1 0,0 0,1 0,-1 0,0 0,1 0,-1 0,1-1,-1 1,1-1,-1 1,1-1,0 1,0-1,0 1,0-1,0 0,1 1,-1-1,1 0,0 0,-1 1,1-1,0 0,0 1,0-1,2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679 363,'2'0,"-4"0,2 0,0 0,0 0,0 0,0 0,0 0,1 0,-1-1,0 1,0 0,1-1,-1 1,0-1,1 1,-1-1,1 1,-1-1,1 1,-1-1,0 1,1 0,-1 0,0-1,0 1,0 0,0 0,1 0,-1 0,0 0,0 0,0 0,0 0,0 1,0-1,1 0,-1 1,0 0,0 0,0 1,-1-1,1 1,0 0,0 0,0 0,-1 1,1-1,0 0,-1 1,1-1,0 0,0 0,-1 0,1 0,0 0,0 0,0-1,-1 0,1 1,0-1,0 0,-1-1,1 1,-1-1,1 1,-1-1,0 0,0 0,0 0,0 0,0 0,-1 0,1-1,0 0,0 1,0-1,0 0,0 0,0 0,1 0,0 0,-1 0,1 0,0 0,0 0,1 0,-1 0,1-1,0 1,0 0,1-1,0 0,0 1,-1 0,1-1,-1 1,1 0,-1 0,1 0,2-2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684 346,'2'0,"-4"0,2 0,0 0,1 0,-1 0,0 0,0 0,0 0,0 0,0 0,0 0,0 0,0 0,0 0,1 0,-1 0,0 0,0 0,0 0,0 0,0 0,0 0,0 1,0-1,0 0,1 0,-1 0,0 0,0 0,0 0,0 0,0 0,-1 0,1 0,0 0,0 1,0-1,0 0,0 0,0 0,0 0,0 0,0 0,0 0,0 0,0 0,0 0,0 0,0 0,0 0,1-1,-1 1,0 0,1-1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690 336,'2'0,"-4"0,2 0,0 0,0 0,0 0,0 0,0 0,0 0,0 0,0 0,0 0,0 0,1 1,-1-1,0 0,0 0,0 1,1-1,-1 0,0 0,0 0,0 0,0 0,0 0,1 1,-1-1,0 0,0 0,0 0,0 0,0 0,0 0,0 0,0-1,-1 1,1 0,0-1,0 1,0 0,0 0,0-1,-1 1,1 0,0 0,0-1,-1 1,1 0,0 0,0 0,-1 0,1 0,0-1,-1 1,1 0,0 1,-1-1,1 0,-1 0,0 0,1 0,-1 1,1-1,-1 0,1 1,-1-1,1 0,0 0,0 0,-1 1,1-1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701 375,'2'0,"-4"0,2 0,0 0,0 0,0 0,0 0,0 0,0 0,-1 0,1 0,0 0,0 0,0 0,0 0,0 0,0 0,0 0,0 0,0 0,0 0,0 0,1 0,0 0,-1 0,1 0,0 0,0 0,0 0,0-1,0 1,-1 0,1 0,0 0,0 0,0 0,-1 0,1 0,0 0,-1 0,0 0,1 0,-1 0,0 0,0 0,0 0,1 0,-1 0,0 0,0 0,0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711 367,'2'0,"-5"0,3 0,0 0,0 0,0 0,0 0,0 0,0 0,0 0,0 0,0 0,0 0,0 0,0 0,0 0,0 1,0 0,0 0,0 0,0 0,0 0,0 0,0 0,0 0,0-1,0 1,0 0,0 0,-1-1,1 1,0-1,0 1,0-1,0 0,0 1,0-1,1 0,-1 0,0 1,0-1,0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733 357,'2'0,"-4"0,2 0,0 0,0 0,0 0,0 0,0 0,0 0,0 1,0-1,0 1,0 0,0 0,-1 0,1 0,0 1,0-1,-1 0,1 1,0 1,-1-2,1 0,0 0,0 1,0-1,0-1,-1 1,1 0,0-1,0 0,0 1,1-1,-1 0,0 0,0 0,0 1,0-1,1-1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746 362,'2'0,"-4"0,2 0,0 0,0 0,0 0,0 0,0 0,-1 0,1 1,-1-1,0 1,0-1,0 1,0 0,0-1,1 1,-1-1,1 0,-1 1,0-1,1 0,-1 0,1 1,0-1,-1 0,1 0,0 0,0 0,0 0,-1 0,1 0,0 0,0 0,0 0,0 0,0 0,0 0,0 0,0 0,0 0,0 0,0 0,0 0,0 0,0 0,0 0,0 1,0-1,0 0,1 1,-1-1,1 1,-1-1,1 1,-1-1,1 1,0 0,0-1,-1 1,1-1,-1 1,1-1,-1 1,1-1,-1 0,1 1,-1-1,0 0,0 0,1 0,-1 0,0 1,0-1,0 0,1 0,-1-1,1 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748 343,'2'0,"-4"0,2 0,0 0,-1 0,1 0,0 1,0-1,0 0,0 1,0-1,0 1,0-1,0 0,0 1,0-1,0 0,0 0,0 1,0-1,0 0,0 0,0 1,0-1,0 0,0 0,0 0,0 0,0 0,0 0,0 0,0 0,0 0,0 0,0 0,0-1,-1 1,1 0,0-1,0 1,0 0,-1 0,1 0,0 0,-1 0,1 0,0 0,-1 0,0 0,1 0,-1 0,1 0,0 0,-1 1,1-1,0 0,-1 0,1 0,0 1,0-1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767 353,'2'0,"-4"0,2 0,0 0,0 0,0 0,0 0,1 0,-1 0,0 0,0-1,0 1,0 0,0 0,0 0,0 0,0 0,0 0,0 0,0 0,0 0,0 0,0 0,0 0,0 0,0 1,0-1,0 1,-1 0,1 0,-1 1,0-1,1 1,-1 0,0 0,0 0,0 0,-1 4,1-4,0 0,1-1,0 1,-1-1,1 1,0-1,0 1,0-1,0 1,0-1,0 1,0-1,1 0,-1 0,0 1,1-1,-1 0,1 0,-1 0,1 0,-1-1,0 1,1 0,-1 0,1-1,-1 1,0-1,0 0,1 1,-1-1,0 0,0 0,1 1,-1-1,0 0,0 0,0 0,0 0,2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856 80,'2'0,"-4"0,2 0,0 0,0 0,0 0,0 0,0 0,1 0,0 0,0 0,0 0,0 0,0 0,0 0,0 0,1 0,-1 0,0 0,0 0,0 0,0 0,0 0,0 0,0 0,-1 0,1 0,-1 0,1 0,-1 0,1 0,-1 0,0 0,0 0,1 0,-1 0,0 0,0 0,0 0,0 0,1 0,-1-1,0 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776 369,'2'0,"-4"0,2-1,0 1,0 0,0 0,0 0,0 0,0 0,0 0,0 0,0 0,0 0,0 0,0 0,0 0,0 0,0 0,0 0,0 0,0 0,0 0,0 0,0 0,0 0,0 0,0 0,0 0,0 0,0 0,0 0,0 1,0-1,0 0,0 1,0-1,0 1,0 0,0 0,0 0,1 0,-1 0,0 0,0 0,0 0,0 0,1 0,-1 0,0 0,0-1,0 1,0 0,0 0,0-1,0 1,0-1,1 1,-1 0,0-1,0 0,0 1,0-1,0 0,0 0,0 1,0-1,0 0,0 0,0 0,0 0,0 1,0-1,0 0,0 0,0 0,0 0,0 0,0 0,0 0,0 0,0 0,0 0,0 0,0 0,0 0,0 0,0 0,0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789 384,'2'0,"-4"0,2 0,0 0,-1 0,1 0,0 0,0 0,0 0,0 0,0 0,0 0,0 0,0 0,0 0,0 0,0 0,0 0,0 0,0 0,0 0,0 0,0 0,0 0,0 0,0 0,0 0,0 0,0 0,0 0,0 0,0 0,1 0,-1 0,1 0,-1 0,0 0,1 0,-1 0,0 0,0 0,0 0,1 0,-1 0,0 0,0 0,0 0,0 0,0 0,0 0,0 0,0 0,0 0,0 0,0 0,0 0,0 0,0 0,0 0,0 0,0 0,0 0,0 0,0 0,0 0,-1 0,1 0,-1 0,1 0,-1 0,1 1,0-1,-1 0,1 0,0 0,-1 0,1 0,0 0,-1 0,1 0,0 0,0 0,0 0,-1 0,1 0,0 0,0 0,0 0,0 0,0 0,0 0,0 0,0 0,0 0,0 0,0 0,0 0,0 0,1 0,-1 0,1 0,-1 0,1 0,-1 0,1 0,-1 0,1 0,-1 0,0 0,0 0,0 0,1 0,-1 0,0 0,0 0,0 0,0 0,0 0,0 0,-1 0,0 0,1 0,-1 0,1 0,0 0,0 0,0 0,0 0,-1 0,1 0,0 0,0 0,0 0,0 0,0 0,0 0,0 0,0 0,0 0,1 0,-1 0,0 0,1 0,-1 0,1-1,-1 1,0 0,0 0,1 0,-1 0,0 0,0 0,1 0,-1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813 368,'2'0,"-4"0,2 0,0 0,0 0,0 0,0 0,0 0,0 0,0 0,0 0,0 0,0 0,0-1,0 1,0 0,0 0,0 0,0 0,0 0,0 0,0 1,0-1,0 1,-1 0,1 0,-1 1,1-1,-1 0,1 1,-1 0,0 0,1 0,-1-1,1 1,-1 0,1 0,0 0,0 0,0-1,0 1,0 0,0-1,0 1,1 0,-1-1,1 0,-1 0,1 1,-1-1,1 0,-1-1,1 1,-1 0,1-1,-1 0,0 1,0-1,1 0,-1 0,0 0,0 0,0 0,0 1,1-1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817 390,'2'0,"-4"0,2 0,0 0,0 0,0 0,0 0,1 0,-1 0,0-1,0 1,0 0,1 0,-1 0,0 0,0 0,1 0,-1 0,0 0,1 0,-1 0,0 0,0 0,1-1,-1 1,0 0,0 0,0 0,0 0,1 0,-1 0,0 0,0 0,0 0,0 0,0 0,0 0,0 0,0 0,0 0,0 0,0 0,0 0,0 0,0 0,-1 0,1 0,0 0,-1 0,1 0,-1 0,1 0,-1 0,1 0,-1 0,1 0,-1 0,1 0,0 0,-1 0,1-1,0 1,0 0,0 0,0 0,0 0,-1 0,1 0,0 0,0 0,0 0,0 0,0 0,0 0,0 0,0 0,1 0,-1 0,1 0,-1 0,0 0,1 0,-1 0,0 0,1-1,-1 1,0 0,2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835 379,'2'0,"-4"0,2 0,0 0,0 0,0 0,0 0,0 0,0-1,0 1,0 0,1 0,-1 0,0 0,0 0,0-1,1 1,-1 0,1 0,-1 0,1-1,-1 1,1 0,-1 0,1 0,-1 0,1 0,-1 0,0 0,1 0,-1 0,1 1,-1-1,0 0,1 0,-1 0,0 1,0-1,0 0,0 1,0-1,0 1,0-1,0 1,0 0,-1-1,1 1,-1 0,1 0,-1-1,0 1,1 0,-1-1,1 1,-1-1,1 1,-1-1,1 0,0 0,0 1,-1-1,1 0,0 0,0 0,0 0,0 0,0 1,0-1,0 0,0 0,0 0,0 0,0 0,0 0,0 0,1 0,-1 0,1 0,-1 1,1-1,-1 0,1 0,0 0,-1 0,1 0,0-1,0 1,-1 0,1 0,0 0,-1 0,2-1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857 379,'2'0,"-4"0,2 0,0 0,0 0,0 0,0 0,0 0,0 0,0 0,0 0,0 1,0-1,0 0,0 1,0-1,0 1,0 0,0-1,1 1,-1-1,0 1,1 0,-1-1,0 1,1-1,-1 0,1 1,-1-1,0 0,1 1,-1-1,1 0,-1 0,0 0,1 0,-1 0,0 0,1-1,-1 1,0 0,1 0,-1-1,0 1,1-1,-1 1,0-1,0 1,0-1,0 1,0-1,0 1,1 0,-1 0,0-1,0 1,0 0,0 0,0 0,0 0,0 0,0 0,0 0,0 0,0 0,0 0,0 1,0-1,0 1,0 0,0 0,0 1,0-1,0 1,0-1,0 1,0 0,0 1,0-1,0 0,-1 1,1-1,0-1,-1 0,1 1,-1-1,1-1,0 1,-1-1,1 1,0-1,-1 0,1 0,0 0,-1 0,0 0,1 0,-1-1,1 1,-1-1,0 0,1 1,0-1,-1 0,1 0,0 0,0 0,1 0,-1 0,1 0,0 0,0 0,0-1,0 1,0 0,1 0,-1 0,0 1,0-1,1 0,-1 0,0 1,0-1,-1 1,1-1,0 1,1-2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883 366,'2'0,"-4"0,2 0,0 0,0 0,0 0,0 0,0 1,1-1,-1 1,1-1,-1 1,1-1,0 1,-1 0,1 1,0-1,0 0,-1 0,1 1,-1-1,1 1,-1-1,1 1,-1-1,0 1,0-1,1 1,-1-1,0 1,0-1,0 0,0 1,0-1,0 0,0 0,0 0,0 0,0 0,0-1,-1 1,1-1,0 0,0 1,-1-1,1 0,0 0,0 0,0 0,0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905 355,'2'0,"-4"0,2 0,0 0,0 0,0 0,0 0,0 0,0 0,1 1,0 0,0 0,-1 0,1 0,1 1,-1 0,0 0,0 0,0 0,0 0,0 1,0-1,0 0,-1 1,0-1,0 0,0 1,0-1,0 1,-1-1,1 1,-1-1,0 1,0-1,0 1,-1-1,1 0,0 0,-1 0,1-1,0 0,1 0,-1 0,0-1,1 1,-1-1,1 0,0 1,0-1,-1 0,1 0,0 0,0 0,0 0,0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935 388,'2'0,"-4"0,2 0,0 0,0 0,0 0,0 0,0 0,0 0,0 0,0 0,0 0,0 0,0 0,0 0,0 0,0 0,0 0,-1 0,0 0,0 0,0 1,0-1,-1 0,1 0,0 1,0-1,0 0,0 0,1 0,-1 0,1 0,-1 0,1 1,-1-1,1 0,0 0,0 0,0 0,-1 0,1 0,0 0,0-1,0 1,0 0,0 0,0 0,2-2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934 379,'2'0,"-4"0,2 0,0 0,0 0,0 0,0 0,-1 0,1 0,-1 0,0 1,0-1,0 0,0 0,0 0,0 0,0 0,1 1,-1-1,1 0,-1 0,1 0,0 0,0 0,0 0,0 0,-1 0,1 0,0 0,0 0,0-1,0 1,0 0,0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870 68,'2'0,"-4"0,2 0,0 0,0 0,0 0,0 0,0 1,0-1,0 0,0 1,0-1,0 1,0 0,0-1,1 1,-1 1,0-1,0 0,1 0,-1 0,0 1,0-1,1 0,-1 0,0 0,0 0,0 0,0 0,1 0,-1-1,0 1,0-1,0 1,0-1,0 0,0 1,0-1,0 0,0 1,0-1,0 0,0 0,1 0,-1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664 440,'2'0,"-5"0,3 0,0 0,0 0,0-1,0 1,0 0,0 0,0 0,0 0,0 0,0 0,0 0,0 0,0 0,0 0,0 0,0 0,0 0,0 0,0-1,0 1,0 0,0 0,0 0,0 0,0 0,0 0,0 0,0 0,0 0,0 0,0 0,0 0,0 0,0 0,0 0,0 0,0 0,0 0,0 0,0 0,0 0,0 0,0 0,0 0,0 0,0 0,0 0,0 0,0 0,0 0,0 0,0 0,0 0,0 0,0 0,0 0,0 0,0 1,0-1,0 0,0 1,0-1,0 1,0-1,0 1,0-1,0 1,0 0,0-1,0 1,0 0,0-1,-1 1,1 0,0 0,0 0,0 0,0 0,0-1,0 1,0 0,0-1,0 1,0 0,0-1,0 1,0-1,0 0,0 0,0 1,0-1,0 0,0 0,0 0,0 0,0 1,0-1,0 0,0 0,0 0,0 0,0 0,0 0,0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676 456,'2'0,"-4"0,2 0,0 0,0 0,1 0,-1 0,0 0,0-1,1 1,-1 0,1 0,0 0,0 0,0 0,0 0,0 0,0-1,0 1,0 0,0 0,0 0,0 0,0-1,0 1,0 0,-1 0,1 0,0 0,-1 0,0-1,1 1,-1 0,0 0,0 0,0 0,0 0,0 0,1 0,-2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690 447,'2'0,"-4"0,2 0,0 0,0 0,0 0,-1 0,1 0,0 0,0 0,0 0,0 0,0 0,0 0,0 0,0 0,0 0,0 0,0 0,0 0,0 0,0 0,0 1,0-1,0 0,0 1,0-1,0 1,0 0,0 0,-1-1,1 1,0 0,0 0,0-1,0 1,0 0,0-1,0 1,0 0,0-1,0 1,0-1,0 0,0 1,0-1,0 0,0 1,0-1,0 0,0 1,0-1,0 0,0 0,0 0,0 0,0 0,0 1,0-1,0 0,0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707 447,'0'-1,"0"1,0 0,0 0,0 0,0 0,1 0,-1 0,0-1,0 1,1 0,-1 0,0 0,1 0,-1 0,0 0,1 0,-1 0,0 0,1 0,-1 0,1 0,-1 0,0 0,1 1,-1-1,0 1,0-1,0 1,0-1,0 1,0 0,-1 0,1 0,-1 0,1 0,-1 0,0 0,1-1,-1 1,1 0,0-1,-1 0,1 1,0-1,0 0,-1 0,1 0,0 0,0 1,0-1,0 0,0 0,0 0,0 0,0 0,0 0,0 0,0 1,0-1,1 0,-1 0,1 0,0 0,-1 1,1-1,0 0,-1 0,1 0,0 0,-1 0,1 0,0 0,-1 0,1 0,0-1,1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726 451,'2'0,"-4"0,2 0,0 0,0 0,0-1,0 1,0 0,0 0,0 0,0 0,0 0,0 0,0 0,0 0,0 1,0-1,0 0,1 1,-1-1,0 1,0-1,0 1,0-1,0 1,1-1,-1 1,0-1,0 0,0 0,1 1,-1-1,0 0,0 0,1 0,0 0,-1-1,1 1,0-1,-1 1,0-1,1 1,-1-1,1 0,-1 1,1-1,-1 1,0-1,1 1,-1-1,0 1,0 0,0-1,0 1,1 0,-1 0,0 0,0 0,0 0,0 0,0 0,0 0,0 0,0 1,-1 0,1 0,0 0,0 0,0 1,0 0,0 0,0 0,0 1,0-1,0 1,0-1,0 1,0-1,0 0,-1 0,1 0,-1-1,1 1,-1-1,1 0,-1 0,0-1,0 1,1-1,-1 0,0 0,0 0,0 0,-1 0,1-1,0 1,0-1,0 0,1 0,-1 0,0 0,1 0,0 0,-1 0,2 0,-1-1,0 1,1 0,-1 0,1 0,0 0,0 0,1 0,-1 0,1 0,0 0,-1 0,0 1,1-1,-1 1,0-1,1 1,-1-1,2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754 435,'2'0,"-4"0,2 0,0 0,0 0,1 1,0-1,-1 1,1 0,0 0,-1 0,1 0,0 1,0 0,0 0,-1 0,1 0,-1 0,0 0,0 1,0-1,0 0,0 1,-1-1,0 1,0-1,0 0,0 1,0-1,-1-1,1 1,-1 0,1-1,-1 0,0 0,1-1,-1 1,0 0,-4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658 430,'2'0,"-4"0,2 0,0 0,1 0,-1 0,0-1,0 1,0 0,0 0,1 0,-1 0,0 0,0 0,0 0,0 0,0 0,0 0,0 0,0 0,0 1,-1-1,1 1,-1-1,0 1,1 0,-1 0,0 0,0 0,0 0,1 0,-1 1,0-1,0 1,0 0,1 0,-1 0,1 1,0-1,0 1,0-1,1 1,0 0,0-1,0 1,1 0,-1-1,1 0,0 0,0 0,0 0,0 0,0-1,5 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774 451,'2'0,"-4"0,2 0,0 0,0 0,0-1,0 1,0 0,0 0,0 0,0 0,0 0,0 0,0 0,0 0,0 0,0 0,0 0,0 0,0 1,0-1,0 1,0 0,0 0,-1 0,1 0,0 0,0 0,0 0,0 1,0-1,0 0,0 0,0 1,0-1,0 0,0 0,0 0,0 0,0-1,0 1,0 0,0-1,0 1,0-1,0 0,0 1,0-1,0 0,0 0,0 1,0-1,0 0,0 0,0 0,0 0,0 0,0 0,0 0,0 0,0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783 455,'2'0,"-4"0,2 0,0 0,0 0,0 0,0 0,0 0,0 0,0 0,0 0,0 0,0 0,0 0,0 0,-1 0,1 1,-1-1,1 1,-1-1,0 0,1 0,-1 1,0-1,1 0,-1 1,1-1,0 0,-1 0,1 0,0 0,0 0,-1 1,1-1,0 0,0 0,0 0,0 0,0 0,0 0,0 0,0 0,-1 0,1 0,0 0,0 0,0 0,0 0,0 0,0 0,0 1,0-1,0 0,1 1,-1-1,0 1,1-1,-1 1,1-1,0 1,-1 0,1-1,0 1,-1 0,1-1,0 1,-1-1,1 0,-1 1,1-1,-1 1,1-1,-1 1,1-1,-1 0,0 0,1 1,-1-1,0 0,1 0,-1 0,0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782 437,'2'0,"-4"0,2 0,0 0,0 0,0 0,0 0,0 0,0 0,0 0,0 0,0 0,0 0,0 0,0 0,0 0,0 0,0 0,0 0,0 1,0-1,1 1,-1-1,0 0,0 1,0-1,0 0,1 0,-1 1,0-1,0 0,0 1,0-1,0 0,0 0,0 0,1 1,-1-1,0 0,0 0,0 0,0 0,0 0,0 0,0 0,0 0,0 0,0 0,0 0,-1-1,1 1,0 0,0-1,0 1,0 0,-1 0,1 0,0 0,0-1,0 1,-1 0,1 0,0 0,0 0,-1 0,1 0,0 0,-1 0,1 0,0 0,-1 0,1 0,0 1,-1-1,1 0,0 0,-1 0,1 1,0-1,0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903 70,'2'0,"-4"0,2-1,0 1,0 0,0 0,0 0,0-1,0 1,0 0,1 0,-1-1,0 1,0 0,0-1,1 1,-1 0,0-1,1 1,-1-1,1 1,-1-1,1 1,0-1,-1 1,1-1,0 1,0-1,-1 1,1-1,-1 1,1 0,0 0,-1-1,1 1,-1 0,1 0,-1 0,0 0,1-1,-1 1,0 0,0 0,1 0,0 0,-1 0,1 1,0-1,-1 0,1 0,-1 0,1 1,0-1,-1 0,1 1,-1-1,1 0,-1 1,1 0,0-1,-1 1,1-1,-1 1,0-1,1 1,-1 0,1-1,-1 1,0 0,1 0,-1-1,0 1,0 0,0 0,1-1,-1 1,0 0,0 0,0 0,0-1,0 1,0 0,0-1,0 1,-1 0,1 0,0-1,0 1,0 0,-1-1,1 1,0-1,0 1,-1-1,1 1,0-1,-1 1,1-1,0 0,-1 1,1-1,0 0,-1 1,1-1,0 0,-1 1,1-1,-1 0,1 0,-1 1,1-1,0 0,-1 0,1 0,-1 0,1 0,-1 1,1-1,-1 0,1 0,-1 0,0 0,0 0,1 0,-1 0,0 0,1 0,-1-1,0 1,0 0,1 0,-1 0,0-1,1 1,-1 0,0 0,1-1,-1 1,0 0,1-1,-1 1,1-1,-1 1,1 0,-1-1,1 1,-1-1,1 1,0-1,-1 1,1-1,0 1,0-1,-1 1,1-1,0 1,0-1,0 1,0-1,0 0,0 1,0-1,0 0,0 0,1 1,-1-1,1 0,-1 0,1 0,0 0,0 1,0-1,0 1,0-1,2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175 497,'-1'0,"1"0,0 0,0 0,0 0,0 0,0 0,0 0,0 0,0 0,0 0,0 0,0 0,0 0,0 0,0 0,0 0,0 0,1 0,0 0,1-1,-1 1,0 0,1 0,-1 0,1-1,-1 1,1 0,-1 0,1 0,-1 0,1-1,-1 1,0 0,0 0,0 0,0 0,-1 0,0 0,1 0,-1 0,0 0,0 0,0 0,0 0,-2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175 496,'2'0,"-4"0,1 0,1 0,0 1,0 0,-1 0,1 0,-1 1,1-1,0 1,0 0,-1 0,1 0,0-1,0 1,0 0,-1-1,1 1,0-1,0 1,0 0,0-1,0 0,0 0,0 0,0 0,0 0,0-1,0 1,0-1,0 0,0 0,0 1,0-1,0 0,0 0,0 0,0 0,0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171 514,'2'0,"-4"0,3 0,-1-1,1 1,0 0,1 0,-1-1,0 1,1 0,-1-1,1 1,-1 0,1-1,0 1,-1 0,0-1,1 1,-2 0,1 0,0 0,-1 0,1 0,-1 0,0 0,1-1,-1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166 480,'2'0,"-3"0,1 0,0 0,0 0,1 0,0-1,-1 1,2 0,-1 0,0 0,0 0,1 0,-1 0,1 0,-1 0,1 0,-1 0,1 0,-1 0,0 0,0 0,0 0,0 0,0 0,-1 0,1 0,-1 0,1 0,-1 0,0 0,0 0,1 0,-1 0,0 0,0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192 472,'2'0,"-4"0,2 0,1 0,-1 0,1 1,-1-1,1 1,-1-1,1 0,-1 1,0-1,0 1,1-1,-1 1,0-1,0 1,0-1,-1 1,1 0,0-1,-1 0,1 1,-1-1,1 1,-1-1,1 0,-1 0,1 0,-1 0,1 1,0-1,0 0,-1 0,1 0,0 0,0 0,0 0,-1 0,1-1,0 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207 524,'2'0,"-4"0,2 0,0 0,0 0,0 0,0 0,0 0,0 0,0 0,0-1,0 1,-1 0,1 0,0 0,0 0,0 0,0 0,0 0,0 0,0 0,0 0,0 0,0 0,0 0,0 0,0 0,0 0,0 0,0 0,0 0,0 0,0 0,0 0,0 0,0 0,0 0,0 0,0 0,0 0,-1 0,1 0,0 0,0 0,-1 0,1 0,0 0,0 0,0 0,-1 0,1 0,0-1,0 1,0 0,0 0,0 0,0 0,0 0,0 0,0-1,1 1,-1 0,1-1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245 515,'-1'0,"1"0,0 0,0 0,0-1,0 1,0 0,0-1,-1 1,1 0,0 0,0-1,-1 1,1 0,-1 0,0 0,1 0,-1 0,0 0,1 0,-1 0,0 0,0 0,0 1,0-1,1 0,-1 1,0-1,1 0,-1 1,1-1,-1 1,1-1,0 1,-1-1,1 1,0-1,0 1,-1-1,1 1,0-1,0 1,0 0,-1-1,1 1,0-1,0 0,0 1,0-1,0 0,0 0,0 1,0-1,0 0,0 1,0-1,0 0,0 0,1 1,-1-1,0 0,0 0,0 1,0-1,0 0,0 0,0 0,0 0,0 1,0-1,0 0,1 0,-1 0,0 0,0 0,0 0,0 0,0 0,1 0,-1 0,0 0,0 0,0 0,0 0,1 0,-1 0,0 0,0 0,0 0,0 0,1 0,-1 0,0 0,1 0,-1 0,1 0,-1 0,0 0,1-1,-1 1,1 0,-1-1,1 1,-1 0,1-1,-1 1,1-1,-1 0,1 0,-1 0,1 0,0 0,-1-1,1 1,0-1,-1 0,1 0,0-1,-1 1,1 0,0 0,-1 0,0 1,1-1,-1 0,0 0,0 1,0-1,1 1,-1-1,0 1,0 0,0 0,0 0,0 0,0 1,0-1,0 1,0 0,0-1,0 1,0 0,0 0,0 0,0 0,0 0,0 0,-1 0,1 0,0 1,0 0,-1 0,1 0,0 1,0 0,-1-1,1 2,0-1,-1 0,1 1,0-1,-1 1,1 0,0-1,0 1,-1-1,1 0,0 0,0 0,0 0,-1-1,1 0,0 1,0-1,0 0,0 0,0 0,0-1,0 1,0 0,0-1,1 0,-1 1,0-1,0 0,0 1,0-1,0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275 500,'2'0,"-4"0,2 0,0 0,0-1,0 1,0 0,0 0,-1 0,1 0,-1 0,0 1,0-1,0 0,1 1,-1-1,0 0,0 1,1-1,-1 1,1-1,-1 1,1-1,0 1,0-1,0 1,0-1,0 1,1 0,-1 0,1 0,-1-1,1 1,0 0,-1 0,1 0,0 0,0 0,-1 0,1 0,0-1,-1 1,1 0,-1 0,0 0,1 0,-1-1,0 1,0 0,0-1,0 1,0 0,-1-1,1 1,0-1,-1 1,1-1,-1 0,0 1,1-1,-1 0,0 0,1 0,-1 0,0 0,0 0,1 0,-1 0,1 0,-1 0,1 0,0 0,-1 0,1 0,0 0,0 0,-1 0,1 0,0 0,0 0,0 0,0-1,0 1,0 0,0 0,-1 1,1-1,0 0,-1 0,1 0,0 0,-1 1,1-1,-1 1,1-1,0 0,-1 1,1-1,-1 0,1 1,0-1,-1 0,1 1,0-1,-1 0,1 0,0 0,0 0,0 1,-1-1,1 0,0 0,0 0,0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260 485,'2'0,"-4"0,1 0,1 0,0 0,0 0,0 0,0 0,0 0,0 0,0 0,0 0,0 0,0 0,0 0,0 0,0 1,1-1,0 0,0 0,0 0,0 0,0 1,0-1,1 0,-1 0,0 0,-1 0,1 0,0 0,-1 0,0 0,1 0,-1 0,1 0,-1 0,0 0,0 0,1-1,-1 1,0 0,0 0,0 0,0 0,0 0,0 0,0 0,0-1,0 1,0 0,0 0,0 0,0 0,0 0,0 0,0 0,0 0,0 0,0 0,0-1,0 1,0 0,0 0,0 0,0 0,0 0,1 0,-1 1,0-1,1 0,-1 0,0 0,1 0,-1 0,0 1,1-1,-1 0,0 0,0 1,0-1,0 1,0-1,-1 1,1-1,-1 1,0-1,1 1,-1-1,0 1,1-1,-1 0,1 1,0-1,-1 0,1 0,0 0,0 1,0-1,0 0,0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339 513,'2'0,"-4"0,2 0,0 0,0 0,0 0,0 0,0 0,0 0,0 0,0 0,0 0,0 0,0 0,0 0,0 0,0 0,0 0,0 0,0 0,0 0,0 0,0 0,0 1,0-1,0 0,0 0,0 0,0 0,0 0,0 0,0 0,0 0,0 0,-1 0,1 1,0-1,0 0,0 0,0 0,0 0,0 0,0 0,0 0,0 0,0 0,0 0,0 0,0 1,0-1,-1 0,1 0,0 0,0 0,0 0,0 0,0 0,0 0,0 0,0 0,0 0,0 0,0 0,0 0,0 0,0 0,0 0,0 0,0-1,0 1,0 0,0 0,0 0,0 0,0 0,0 0,0 0,0 0,0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925 84,'2'0,"-4"0,3 1,-1-1,0 1,0 0,0 0,1 0,-1 0,0-1,1 1,-1 0,0 0,0 0,1-1,-1 1,0 0,0-1,1 2,-1-2,1 1,-1-1,0 1,0-1,1 1,-1-1,0 0,0 0,0 1,0-1,1 0,-1 0,0 0,0 0,0 0,0 0,0 0,0 0,1 1,-1-2,1 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335 531,'2'0,"-4"0,2 0,0 0,0 0,0 0,-1 0,1 0,0 0,0 0,0 0,0 0,0 0,0 0,0 0,0 0,0 0,0 0,0 0,0 0,0 0,0 0,0 0,0 0,0 0,0 0,0 0,0 0,0 0,0 0,0 0,0 0,0 0,0 0,0 0,0 0,0 1,0-1,0 0,0 0,0 0,0 0,0 0,0 0,0 0,0 0,0 0,0 0,0 0,0 0,0 0,0 0,0 0,0 0,0 0,0 0,0 0,0 0,0 0,0 0,0 0,0 0,0 0,0 0,0 0,0 0,0 0,0 0,0 0,0 0,0 0,0 0,0 0,0 0,0 0,0 0,0 0,0 0,0 0,0 0,0 0,0 0,0 0,0 0,0 0,0 0,0 0,0 0,0 0,0 0,0 0,0 0,0 0,0 0,0 0,-1 0,1 0,0 0,0 0,0 0,0 0,0 0,0 0,0 0,0 0,0 0,0 0,0 0,0 0,0-1,0 1,0 0,0 0,0 0,0 0,0 0,0 0,0 0,0 0,0 0,0 0,0 0,0 0,0 0,0 0,0 0,0 0,0 0,0 0,0 0,0 0,0 0,0 0,0 0,0 0,1 0,-1 0,0 0,0 0,0 0,0 0,0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377 519,'2'0,"-4"0,2 0,0 0,0 0,0 0,0 0,0-1,0 1,0 0,0 0,0 0,0 0,0 0,0 0,0 0,0 0,0 0,0 0,0 0,0 0,0-1,0 1,0 0,0 0,0 0,0 0,0 0,0 0,0 0,0 0,0 1,0-1,0 1,0 0,0-1,0 1,0 1,0-1,1 0,-1 0,0 0,0 1,0-1,0 0,0 0,0 0,0 0,0 0,0-1,0 1,0 0,0-1,1 1,-1 0,0-1,0 1,0-1,0 0,0 1,0-1,0 0,0 0,0 0,0 0,0 1,0-1,0 0,0 0,0 0,0 0,0 0,0 0,0-1,-1 1,1 0,0 0,0-1,0 1,-1-1,1 1,0-2,0 1,0 0,0 0,0 0,0-1,0 1,1 0,-1 0,0 0,1 0,-1-1,1 1,-1 0,1 0,0 0,-1 0,1 0,0 0,0 0,0 0,0 1,-1-1,1 1,0-1,0 1,-1 0,1 0,0 0,-1-1,1 1,0 0,-1 0,1 0,0 0,-1 0,1 0,0 1,-1-1,2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400 503,'2'0,"-4"0,2 0,0 0,0 0,0 0,0 0,0 0,0 0,0 0,0 0,0 0,0 0,0 0,0 0,-1 0,1 1,-1-1,0 0,-1 1,1-1,-1 0,1 1,-1-1,0 0,1 0,-1 1,0-1,1 0,-1 0,0 0,1 0,-1 0,1 0,-1 0,1 0,0 0,0 0,0 0,0 0,1 0,-1 0,1 0,0 0,0 0,-1 0,1 0,0 0,0 0,0 0,0 0,0 0,0 0,0-1,3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392 497,'2'0,"-4"0,2 0,0-1,0 1,0 0,0 0,0 0,0 0,1 0,-1 0,0 0,0 0,0 0,0 0,0 0,0 0,0 0,0 0,0 1,1-1,-1 0,1 0,-1 0,1 0,-1 1,1-1,-1 0,1 1,-1-1,1 0,-1 0,0 0,1 0,-1 1,0-1,0 0,0 0,0 1,0-1,0 0,-1 1,1 0,-1-1,0 1,0 0,0-1,0 1,0-1,0 1,0-1,1 1,-1-1,1 0,-1 0,1 1,-1-1,1 0,0 0,0 0,0 0,0 0,-1 0,1 0,0 0,0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403 519,'2'0,"-4"0,2 0,0 0,0 0,0 0,1-1,-1 1,0 0,0 0,0 0,1 0,-1 0,0-1,0 1,1 0,-1 0,0 0,0 0,1-1,-1 1,0 0,1 0,-1 0,0 0,0-1,1 1,-1 0,0 0,0 0,0 0,0 0,1-1,-1 1,0 0,0 0,0 0,0 0,0 0,0 0,0 0,0 0,-1 1,0-1,1 1,-1-1,0 1,0 0,0 0,0 0,1 0,-1 0,0 0,0 1,0-1,1 0,-1 1,1-1,-1 0,1 1,0 0,0-1,0 1,0 0,0-1,0 1,1-1,-1 1,0-1,0 0,1 1,-1-1,0 0,0 0,1 0,-1 0,0 0,1-1,-1 1,0-1,0 0,1 1,-1-1,2 1,-2-1,3-1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418 538,'2'0,"-4"-1,1 1,1 0,0 0,0 0,0 0,0 0,-1 0,1 0,0 0,0 0,-1 0,1 0,0 0,-1 0,1 0,0 0,0-1,-1 1,1 0,0 0,0 0,0 0,-1-1,1 1,0 0,0 0,0 0,0-1,0 1,0 0,0 0,0 0,0 0,0-1,0 1,0 0,0 0,1 0,-1 0,0 0,0 0,0 0,1 0,-1 0,0 0,1 0,-1 0,0 1,1-1,-1 0,0 1,0-1,1 1,-1 0,0-1,0 1,0 0,0-1,0 1,-1 0,1-1,0 1,0-1,0 1,0-1,0 0,-1 1,1-1,0 0,0 0,0 0,0 1,0-1,0 0,0 0,0 0,0 0,0 0,0 0,0 0,0 0,0-1,0 1,0-1,0 1,1-1,-1 0,1 0,0 0,-1 0,1 0,0 0,-1 0,1 0,-1 1,1-1,-1 0,1 1,-1 0,0-1,0 1,0 0,0 0,0 0,1 0,-1-1,0 1,0 0,0 0,0 0,0 0,0 1,-1-1,1 0,0 1,0-1,0 1,0 0,-1-1,1 1,0 0,0 0,0 0,0 0,0-1,0 1,0 0,0-1,1 1,-1 0,0-1,0 1,0-1,1 1,-1-1,1 1,-1-1,0 0,1 0,-1 1,1-1,-1 0,2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436 543,'2'0,"-4"0,2 0,0 0,0 0,0 0,0 0,0 0,0 0,0 0,0 0,0 1,0-1,0 1,0-1,0 1,0-1,0 1,0 0,-1 0,1 0,0 0,0 0,-1 0,1 0,-1-1,1 1,0-1,0 1,-1-1,1 0,0 1,0-1,0 0,0 0,0 0,0 0,0 0,0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447 534,'2'0,"-4"0,2 0,0 0,0 0,0 0,0 0,0 0,0 0,0 0,0 0,0 0,0 0,0 0,0 1,0-1,0 0,0 1,0-1,0 1,0-1,1 0,-1 1,0-1,0 1,1-1,-1 0,0 0,1 0,-1 0,1 1,-1-1,1-1,-1 1,0 0,1 0,-1 0,1-1,-1 1,0 0,1-1,-1 1,0-1,1 1,-1 0,0-1,0 1,0 0,0 0,0 0,0-1,0 1,0 0,0 0,0 0,0 0,0 0,0 0,0 0,0 0,0 0,0 1,0 0,-1-1,1 1,0 0,0 1,0-1,-1 0,1 1,0 0,0 0,0 0,0 1,0-1,0 0,0-1,0 1,0-1,0 1,-1-1,1 0,0 0,0 0,-1-1,1 1,0-1,-1 1,1-1,-1 0,0 0,1 0,-1 0,0 0,0 0,1-1,-1 1,1-1,-1 1,1-1,-1 1,1-1,0 1,0-1,0 0,1 0,-1 0,1 1,-1-1,1 0,0 0,0 0,0 1,0-1,0 0,0 0,0 1,0-1,1-1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467 512,'2'0,"-4"0,2 0,0 1,0-1,1 1,-1 0,0 0,1 0,-1 0,1 1,-1 0,1 0,-1 0,1 0,-1 0,0 0,0 0,0 0,0 1,0-1,0 0,0-1,0 1,-1 0,1 0,-1-1,1 1,-1-1,0 0,0 1,0-2,1 1,-1-1,0 1,1-1,-1 0,1 1,0-1,-1 0,1 0,0 0,0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493 547,'2'0,"-4"0,2 0,0 0,0 0,0 0,0-1,-1 1,1 0,0 0,0 0,0 0,0 0,0 0,0 0,0 0,0 0,0 0,0 0,0 0,0 0,0 0,1 0,-1 0,0 0,0 0,0 0,1 0,-1 0,0 0,1 0,-1 0,1 0,0-1,-1 1,1 0,0 0,-1 0,1 0,0 0,-1 0,1 0,-1 0,1 0,-1 0,0 0,1 0,-1 0,0 0,0 0,0 0,0 0,0 0,0 0,1 0,-1 0,0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 69,'2'0,"-4"0,2 0,0 0,0 0,0 0,0 0,0 0,-1 0,1 0,0 0,0 0,0 0,0 0,0 0,1-1,-1 1,0 0,0-1,0 1,1 0,-1-1,0 1,1-1,-1 1,0 0,0-1,0 1,1 0,-1 0,0-1,0 1,0 0,0 0,0 0,0 0,0 0,0 0,1 0,-1-1,0 1,0 1,0-1,0 1,0-1,1 1,-1 1,1-1,-1 0,0 1,1 0,-1 0,0 0,0 0,1 1,-1-1,0 0,0 1,0-1,0 0,0 0,0 0,0 0,0-1,0 1,0-1,0 1,1-1,-1 1,0-1,-1 0,1 0,0 0,0 0,0-1,0 1,-1 0,1-1,-1 1,1-1,-1 0,1 1,-1-1,0 0,0 0,0 0,0-1,0 1,0-1,0 1,0-1,0 0,0 0,0-1,1 1,-1 0,1 0,0 0,0 0,0 0,0 0,1-1,-1 1,1 0,-1 0,1 0,0 0,0 0,0 0,0 0,0 0,-1 0,2 0,-1 0,0 0,1-3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499 539,'2'0,"-4"0,2 0,1 0,-1 0,0 0,0 0,1 0,-1 0,0 0,0 0,0 0,0 0,0 0,1 0,-1 0,0 0,0 0,0 0,0 0,0 0,0 0,0 0,0 0,0 0,0 0,0 0,0 0,0 0,0 0,0 0,-1 0,1 0,-2 0,1 0,-1 0,1 0,0 0,-1 0,1 0,0 0,0 0,0 0,0 0,0 0,1 0,-1 0,1 0,0 0,-1 0,1 0,0 0,0 0,0 0,0 0,0 0,-1 0,1 0,0 0,0 0,0 0,0 0,0 0,0 0,0 0,0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533 538,'2'0,"-4"0,2 0,0 0,0 0,0 0,0 0,0 0,0 0,0 0,0 0,-1 0,1 0,0 0,-1 0,1 0,0 0,-1-1,1 1,0 0,-1 0,1 0,0 0,0-1,-1 1,1 0,0 0,0-1,0 1,0 0,-1-1,1 1,0 0,0-1,1 1,-1 0,0-1,0 1,0-1,1 1,-1 0,1-1,-1 1,1 0,-1 0,1 0,0 0,-1 0,1 0,-1 0,1 0,-1 0,1 1,-1-1,0 1,1-1,-1 1,0 0,0 0,0 0,0 1,0-1,0 0,-1 0,1 0,0 0,-1 0,1 0,-1 0,1-1,0 1,-1 0,1-1,0 0,0 1,-1-1,1 0,0 0,0 1,0-1,0 0,0 0,0 0,0 0,0 0,-1 0,1 0,0 0,0 0,0 0,0-1,0 1,0 0,0-1,1 1,-1-1,1 0,-1 0,1 0,0 0,0 0,0 0,0-1,0 1,0 0,0 0,0 0,-1 0,1 0,0 1,0-1,-1 0,1 1,-1-1,0 1,0 0,1 0,-1-1,0 1,0 0,0 0,0 0,0 0,0 0,0 0,0 0,0 1,-1-1,1 0,0 1,-1-1,1 1,-1 0,1 0,-1-1,1 1,0 0,-1-1,1 1,0 0,0 0,-1 0,1-1,0 1,0 0,0-1,1 1,-1 0,0-1,0 1,1-1,-1 1,1-1,-1 1,1-1,-1 1,1-1,0 0,-1 1,1-1,2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563 536,'2'0,"-4"0,2 0,1 0,-1 0,0 0,0 0,0 0,0 0,0 0,0 0,0 0,0 0,-1 0,1 1,0 0,0-1,0 1,0 0,0 0,-1 0,1 0,0 0,0 0,0 1,1-1,-1 0,0 0,0 0,0-1,0 1,1 0,-1-1,0 1,1-1,-1 0,1 0,-1 0,2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571 529,'2'0,"-4"0,2 0,0 0,-1 0,1 0,0-1,0 1,0 0,0 0,0 0,0 0,0 0,0 0,0 0,0 0,0 0,0 0,0 0,0 0,0 0,0 0,-1 0,1 0,0 0,0 0,0 0,0 0,0 0,0 0,0 0,0 0,0 0,0 0,0 0,0 0,0 0,0 0,0 0,0 0,0 0,0 0,0 0,0 0,0 0,0 0,0 0,-1 0,1 0,0 0,0 0,0 0,-1 0,1 0,0 1,0-1,0 0,0 0,0-1,0 1,0 0,0 0,0 0,0 0,0 0,-1 0,1 0,0 0,0 0,1 0,-1 0,0 0,0-1,1 1,0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577 512,'2'0,"-4"0,2 0,0 0,0 0,0 0,1 1,-1-1,0 0,0 1,0-1,1 1,-1-1,0 1,0-1,0 0,0 1,1-1,-1 0,0 1,0-1,0 0,0 0,0 0,0 0,0 0,0 0,0 0,0 0,0 0,0 0,0 0,0-1,-1 1,1-1,0 0,0 0,-1 1,1-1,0 0,0 1,-1-1,1 1,0-1,0 1,0 0,0-1,0 1,-1 0,1 0,0 0,0 0,0 0,0 0,0 0,-1 0,0 0,1 1,-1 0,0-1,1 1,-1 0,0 0,0-1,1 1,-1-1,1 1,0-1,-1 0,1 1,0-1,0 0,0 0,0 0,0 1,0-1,0 0,0 0,1 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596 547,'2'0,"-4"0,2 0,0 0,0 0,0 0,0 0,-1 0,1 0,0 0,0 0,0 0,0 0,0 0,0 0,0 0,0 0,0 0,0 0,0 0,0 0,0 0,0 0,0 0,0 0,0 0,1 0,-1 0,0 0,1 0,0 0,-1 0,1 0,0 0,0 0,-1 0,1-1,0 1,0 0,0 0,0 0,0 0,-1 0,1 0,-1 0,1 0,-1 0,0 0,1 0,-1 0,0 0,0 0,0 0,1 0,-1 0,0-1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602 539,'2'0,"-4"0,2 0,0 0,-1 0,1 0,0 0,0 0,0 0,0 0,0 1,0-1,0 1,0-1,0 1,0 0,0 0,0 0,1 0,-1 1,0-1,0 0,0 0,0 0,-1-1,1 1,0-1,0 1,0-1,0 1,0-1,0 0,0 0,0 0,1 1,-1-1,0 0,0 0,2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625 536,'2'0,"-4"0,2 0,-1 0,1 0,0 0,0 0,0 0,0 0,0 0,0 1,0-1,0 1,0 0,0-1,1 1,-1 0,0 0,1-1,-1 1,0 0,1-1,-1 0,1 1,-1-1,1 0,-1 0,1 0,-1 0,1 0,-1 0,0 0,1 0,-1-1,0 1,1-1,-1 1,0-1,0 0,1 1,-1-1,0 0,0 1,0-1,0 0,0 1,0 0,0-1,0 1,0 0,0 0,0 0,0-1,0 1,0 0,0 0,0 0,0 1,0-1,0 1,0 0,-1 0,1 0,0 0,0 1,0 0,-1 1,1-1,0 0,0 1,0-1,0 1,0-1,0 0,-1 0,1 0,0 0,0-1,0 1,-1-1,1 0,0 0,-1 0,1 0,0 0,-1-1,1 1,-1-1,1 0,-1 1,1-1,0 0,-1 0,1 0,-1-1,1 1,-1 0,1-1,-1 1,1-1,0 0,0 0,0 0,0 0,0 0,1-1,0 1,0 0,0 0,0 0,0 0,0-1,0 1,1 1,-1-1,0 0,0 0,0 1,0-1,0 1,0-1,0 0,0 1,0-1,3-1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663 544,'2'0,"-4"0,2 0,0-1,0 1,0 0,-1 0,1 0,0 0,0 0,0 0,1 0,-1 0,0 0,0 0,0 0,0-1,0 1,0 0,0 0,0-1,0 1,0 0,1-1,-1 1,0 0,0 0,0-1,0 1,0 0,0 0,1 0,-1-1,0 1,0 0,0 0,0 0,0 0,0 0,0 0,0 0,0 0,0 0,0 0,1 1,-1 0,0 0,0 0,1 0,-1 0,0 1,0 0,0-1,1 2,-1-1,0 0,0 0,0 0,-1 1,1-1,0 0,0 0,0 0,0-1,-1 1,1-1,0 1,0-1,0 0,-1 0,1 0,0 0,0-1,0 1,-1-1,1 0,0 0,-1 0,1 0,-1 0,0 0,0 0,1-1,-1 1,0-1,0 0,0 0,1 0,0 0,-1 0,1 0,1-1,-1 1,1 0,0 0,-1-1,1 1,0 0,0 0,1 0,-1 0,0 0,0 0,0 0,0 0,0 1,-1-1,3-1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670 532,'2'0,"-4"0,2 0,0 0,0 0,0 0,0 0,0 0,0 0,0 0,0 0,0 0,0 0,0 0,0 0,0 0,-1 0,1 0,0 0,0 0,0 0,0 0,0 0,0 0,0 0,0 0,0 0,0 0,0 0,0 0,0 0,0 0,0 0,0 0,0 1,0-1,0 0,0 0,0 0,0 0,0 0,0 0,0 0,0 0,0 0,0 0,0 0,0 0,0 0,0 0,-1 0,1 0,0 0,0-1,0 1,0 0,0 0,0 0,0 0,0 0,0 0,0 0,0 0,0 0,0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 50,'2'0,"-4"0,2 0,0 0,0 0,0 0,0 0,0 0,0 0,0 0,0 0,0 0,0 0,0 0,0 0,0-1,0 1,0 0,0 0,0 0,0 0,0 0,0 0,0 0,0 0,0 0,0 0,0 0,0 0,0 0,0 0,0 0,0 0,0 0,0 0,0 1,-1-1,1 0,0 0,0 0,0 0,0 0,0 0,0 0,0 0,0 0,0 0,0 0,0 0,0 0,0 0,0 0,0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671 514,'2'0,"-4"0,2 0,0 0,0 0,0 1,0-1,1 0,-1 1,0-1,0 1,0-1,0 1,1-1,-1 1,0-1,0 0,0 1,0-1,0 0,0 0,0 0,0 1,0-1,0 0,0 0,0 0,0 0,0 0,0 0,0 0,0 0,0 0,0-1,0 1,0-1,-1 1,1-1,0 1,0 0,0-1,0 1,-1 0,1 0,0 0,0-1,0 1,0 0,0 0,0 0,0 0,-1 0,1 0,0 0,-1 0,1 1,-1-1,1 0,-1 1,1-1,-1 1,1-1,-1 0,1 1,0-1,0 1,0-1,0 0,0 0,1 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692 549,'2'0,"-4"0,1 0,1 0,0 0,0 0,0 0,0 0,0 0,0 0,0 0,0 0,0 0,0 0,0 0,0 0,0 0,0 0,0 0,1 0,-1 0,1 0,1 0,-1 0,0 0,0 0,0 0,0 0,1 0,-1 0,-1 0,1 0,0 0,-1 0,1 0,-1 0,0 0,1 0,-1 0,0 0,1 0,-1-1,0 1,1 0,-1 0,2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702 541,'2'0,"-4"0,2 0,0 0,0 0,0 0,0 0,0 0,0 1,-1-1,1 0,0 0,0 1,0-1,-1 1,1-1,0 1,0 0,-1 0,1-1,0 1,0 0,0 0,-1 0,1-1,0 1,0 0,0-1,0 1,0-1,0 1,0-1,0 0,0 1,0-1,0 0,0 0,0 1,0-1,0 0,1 0,0 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728 532,'2'0,"-4"0,2 0,0 0,0 0,0 0,0 0,0 0,0 0,0 0,0 0,0 0,0 1,0 0,-1 0,0 0,1 0,-1 0,0 0,1 1,-1-1,1 1,-1 0,1 0,-1 1,1-1,0-1,0 1,0 0,0 0,0 0,0-1,0 1,0-1,1 1,-1-1,1 1,-1-1,1 1,-1-1,1 0,-1 0,1 0,-1 0,1 0,-1-1,1 1,-1-1,1 1,-1-1,1 0,-1 1,1-1,0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737 547,'0'-1,"0"1,0 0,0 0,0 0,0 0,0-1,0 1,0 0,0 0,0-1,1 1,-1 0,0 0,0 0,1-1,-1 1,0 0,0 0,1 0,-1 0,0 0,0 0,1 0,-1 0,0 0,1 0,-1 0,0 0,1 1,-1-1,0 1,0-1,0 1,0 0,-1 0,1 1,0-1,-1 0,0 0,1 0,-1 0,0 0,0 0,1 0,-1-1,1 1,-1-1,1 1,-1-1,1 0,0 0,0 1,0-1,-1 0,1 0,0 0,0 0,0 0,0 0,0 0,0 1,0-1,0 0,0 0,0 0,0 0,0 0,0 0,0 0,1 0,-1 0,1 0,0 0,-1 0,1 0,0 0,-1 0,1 0,0 1,-1-1,1 0,-1 0,1 0,-1 0,1 0,-1 0,1 0,0 0,-1 0,1 0,0 0,3-1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761 555,'2'0,"-4"0,2 0,0 0,-1 0,1 0,0 0,0 0,0 0,0 0,0 0,0 0,0 0,0 0,0 0,0 0,0 0,0 0,0 0,0 0,1 0,-1 0,1 0,0 0,-1 0,1 0,-1 0,1 1,-1-1,1 0,0 0,-1 0,1 0,-1 0,1 0,-1 0,0 0,1 0,-1 0,0 0,1 0,-1-1,1 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779 546,'2'0,"-4"0,2 0,0 0,0 0,0 0,0 0,0 0,0 0,0 0,0 0,0 0,0 0,0 0,0 0,0 0,0 1,0-1,0 1,0-1,0 1,0 0,0-1,0 1,0 0,0 0,1-1,-1 1,0 0,1-1,-1 1,0-1,1 1,-1-1,0 0,1 0,-1 0,0 1,1-1,-1 0,0 0,1-1,0 1,-1 0,1 0,-1-1,1 1,-1-1,1 1,-1-1,0 1,1-1,-1 1,0-1,0 1,0 0,1 0,-1-1,0 1,0 0,0 0,0 0,0 0,0 0,0 0,0 0,0 0,0 1,0-1,0 1,0 1,-1-1,1 0,0 1,0 0,0 0,0 0,0 1,0-1,0 0,0 0,-1 0,1-1,0 1,0 0,-1-1,1 0,-1 1,1-1,-1 0,0 0,1-1,-1 1,1-1,-1 0,0 0,1 1,-1-2,0 1,1 0,-1-1,0 1,0-1,1 0,-1 0,1 0,-1 0,1 0,1 0,-1 0,0 0,1 0,0-1,0 1,1 0,0 0,0-1,-1 2,1-1,0 0,-1 0,1 1,-1-1,1 1,-1-1,0 1,1 0,-1-1,2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809 535,'2'0,"-4"0,2 0,0 0,0 0,0 0,0 0,1 1,0 0,-1 0,1 0,-1 1,1-1,0 1,0 0,-1 0,1 0,0 0,0 0,-1 0,1 1,-1-1,1 0,-1 0,0 0,0 0,0 0,0-1,0 1,0 0,0-1,-1 1,1-1,-1 1,1-1,-1 0,0 0,0 0,0-1,-1 1,1 0,1-1,-1 0,0 0,1 1,-1-1,1 0,-1 0,1 0,0 0,0 0,0 0,0 0,0 0,0 0,-1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852 542,'2'0,"-4"0,2 0,0 0,0 0,0 0,0 0,0 0,0-1,0 1,0 0,0 0,0 1,0-1,0 1,0 0,-1 0,1 0,0 1,0-1,-1 1,1-1,-1 1,1 0,-1-1,1 1,-1 0,1-1,-1 0,1 1,0-1,-1 0,1 0,0 0,-1 0,1 0,0-1,0 1,0-1,0 0,0 1,0-1,0 0,0 0,0 0,0 0,0 0,0 0,0 0,0 0,0 0,1-1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865 547,'2'0,"-4"0,2 0,0 0,0 0,0 0,0 0,-1 0,0 1,0-1,0 1,0 0,0-1,0 1,-1 0,1-1,0 1,0-1,0 1,1-1,-1 0,0 0,1 1,0-1,-1 0,1 0,0 0,0 0,-1 0,1 0,0 0,0 0,0 0,0 0,-1 0,1 0,0 0,0 0,0 0,0 0,0 0,0 0,0 0,0 0,0 0,0 0,0 0,0 0,0 1,0-1,0 0,1 1,-1-1,1 1,0-1,0 1,0 0,0 0,0 0,0 0,0 0,0-1,0 1,0 0,0 0,-1-1,1 1,0-1,-1 1,1-1,-1 0,1 1,-1-1,0 0,1 0,-1 1,0-1,0 0,1 0,-1 0,0 0,0 0,0 0,1 0,0-1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977 37,'2'0,"-4"0,3 1,-1-1,1 1,-1-1,0 0,0 1,1-1,-1 0,0 0,0 0,0 0,0 1,0-1,0 0,0 0,0 0,0 0,0 0,0 0,0 0,0-1,0 1,0 0,0-1,0 1,0-1,-1 1,1-1,0 1,0 0,0-1,-1 1,1 0,0 0,0-1,0 1,-1 0,1 0,0 0,-1 0,1 0,0 0,-1 0,1 0,-1 1,0-1,1 1,-1-1,1 1,-1 0,0 0,1 0,0 0,-1 0,1 0,0 0,0 0,0 0,1 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862 531,'2'0,"-4"0,2 0,0 0,0 0,0 0,0 0,0 0,0 0,0 1,0-1,1 1,-1-1,0 0,0 1,0-1,0 0,0 0,1 1,-1-1,0 0,0 0,0 0,0 0,0 0,0 0,0 0,0 0,0 0,0 0,0 0,0 0,0 0,0 0,0-1,0 1,0-1,0 1,-1 0,1 0,0-1,-1 1,1 0,-1 0,1-1,-1 1,1 0,-1 0,0 0,0 0,1 0,-1 1,0-1,1 0,-1 1,1-1,-1 0,1 1,-1-1,1 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365 595,'2'0,"-4"0,2 0,0 0,0 0,0 0,0 0,0-1,0 1,0 0,0 0,0 0,0 0,0 0,0 0,0 0,0 0,0 0,0 0,0 0,0 0,0 0,0-1,0 1,0 0,0 0,0 0,0 0,0 0,0 0,0 0,0 0,0 0,0 0,0 1,1-1,-1 1,0-1,0 1,0-1,0 1,0 0,1 0,-1 0,0 0,0 0,0 0,0 0,0 0,0 0,1-1,-1 1,0 0,0-1,0 1,0-1,0 1,0-1,0 0,0 1,0-1,0 0,0 0,0 0,0 1,0-1,0 0,0 0,0 0,0 0,0 0,0 0,0 0,0 0,0 0,0 0,-1 0,1-1,0 0,0 1,1-1,-1 0,0 0,0 0,1 0,-1 0,0 0,1 0,-1 1,1-1,-1 0,1 1,-1-1,1 1,-1-1,0 1,0 0,1 0,-1-1,0 1,1 0,-1 0,0 0,1 0,-1-1,0 1,1 0,-1 0,1 0,-1 0,1 0,0 1,-1-1,1 0,-1 0,2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373 611,'2'0,"-4"0,2 0,0 0,0 0,0 0,0 0,0 0,0 0,0 0,0 0,0 0,0 0,0 0,0 0,0 0,0 0,1 1,-1-1,0 0,0 0,0 0,0 0,0-1,0 1,0 0,0 0,0 0,0 0,0 0,0 0,0-1,0 1,1 0,-1 0,0 0,0 0,0 0,1 0,-1-1,0 1,0 0,1 0,-1 0,0 0,0 0,1 1,-1-1,0 0,1 0,-1 0,0 1,0-1,1 0,-1 1,0-1,0 1,0-1,1 1,-1-1,0 1,0 0,0-1,0 1,0-1,0 1,0-1,0 1,-1-1,1 0,0 0,0 1,0-1,0 0,0 0,0 0,0 0,0 1,0-1,0 0,0 0,0 0,0 0,0 0,0 0,0 0,0 0,0 0,0 0,0 0,0 0,0-1,0 1,1 0,-1-1,0 0,1 1,-1-1,0 1,1-1,-1 1,0-1,0 1,1-1,-1 1,0 0,0-1,0 1,0 0,0 0,1 0,-1-1,0 1,0 0,0 0,0 0,0 0,0 0,0 0,0 0,0 0,0 0,0 0,0 0,0 0,0 0,0 0,0 0,0 1,0-1,0 1,0-1,0 1,0-1,0 1,0-1,0 1,1-1,-1 1,0 0,0-1,1 1,-1-1,1 1,-1-1,0 1,1-1,-1 0,0 1,1-1,-1 0,0 0,0 0,0 1,1-1,-1 0,0 0,0 0,0 0,0 0,1 0,-1 0,0 0,1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404 614,'2'0,"-4"0,2 0,0-1,-1 1,1 0,0 0,0 0,0 0,0 0,0 0,0 0,0 0,0 0,0 0,0 0,0 0,1 0,-1 0,0 0,1 0,-1 0,1 0,0 0,1 0,-1 0,0 0,1 0,0 0,-2 0,1 0,1 0,-2 0,1 0,0 0,-1 0,1 0,-1 0,0 0,1 0,-1 0,0 0,0 0,0 0,1 0,-1 0,0 0,0 0,0 0,0 0,0 0,0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405 605,'2'0,"-4"0,2 0,0 0,1 0,-1 0,1 0,0 1,0-1,1 0,-1 0,0 0,0 0,0 0,0 0,0 0,0 0,-1 0,1 0,0 0,-1 0,1 0,-1 0,0 0,1 0,-1 0,0 0,1 0,-1 0,0 0,1 0,-1 0,0 0,2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450 605,'2'0,"-4"0,2 0,0 0,0 0,0 0,0 0,0 0,0 0,0 0,0 0,0 0,0 0,0 0,0 0,0-1,0 1,0 0,0 0,0 1,0-1,0 1,0-1,0 1,0 0,0 0,0 0,0 0,0 0,-1 1,1-1,0 0,0-1,0 1,0 0,0 0,0-1,0 1,0 0,0-1,0 1,1-1,-1 1,0-1,0 0,0 0,1 1,-1-1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454 597,'2'0,"-4"0,2 0,0 0,0 0,0 0,0 0,0 0,0 0,0 0,0 0,0 0,0 0,0 0,0 0,0 0,0 0,0 0,0 0,0 0,0 0,0 0,0 0,0 0,0 0,0 0,0 0,0 0,0 0,0 0,0 0,0 0,0 0,0 0,0 0,0 0,0 0,0 0,0 0,0 0,0 0,0 0,0 0,0 0,0 0,0 0,0 0,0 0,0 0,0 1,0-1,0 0,0 0,0 0,0 0,0 0,0 0,0 0,0 0,0 0,0 0,0 0,0 0,0 0,0 0,0 0,0 0,0 0,0 0,0 0,0 0,0 0,0 0,0 0,0 0,0 0,0 0,0 0,0 0,0 0,0 0,0 0,0 0,0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463 585,'2'0,"-4"0,2 0,0 0,0 0,0 0,0 0,0 0,0 0,0 1,1-1,-1 0,0 1,1-1,-1 1,0-1,0 1,1-1,-1 1,0-1,0 0,0 1,1-1,-1 0,0 0,0 1,0-1,0 0,0 0,0 0,0 0,0 0,0 0,0 0,0 0,0 0,0 0,0 0,0 0,0 0,0 0,0 0,0-1,-1 1,1-1,0 1,-1 0,1-1,0 1,0 0,-1-1,1 1,0 0,0-1,-1 1,1 0,0 0,0 0,-1 0,1 0,0 0,-1 0,1 0,0 0,-1 0,1 0,-1 0,0 0,1 1,-1-1,1 0,-1 1,0-1,1 0,-1 1,1-1,-1 1,1-1,-1 0,1 1,0-1,-1 0,1 0,0 0,0 0,0 1,0-1,0 0,0 0,0 0,0 0,0 0,-1 0,1 0,0 0,0 0,0 0,0 0,0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495 625,'2'0,"-4"0,2 0,0 0,0 0,0 0,0 0,0 0,0 0,0 0,0 0,-1 0,1 0,0 0,0 1,0-1,-1 0,1 1,0-1,-1 1,1-1,-1 1,1-1,-1 0,1 1,0-1,-1 1,1-1,0 0,-1 0,1 0,0 0,0 1,0-1,0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495 614,'2'0,"-4"0,2 0,0 0,0 0,0 0,0 0,0 0,0 0,0 0,0 0,0 0,0 0,0 0,0-1,0 1,0 0,0 0,0 0,0 0,0 0,0 0,0 0,0 0,0 0,0 0,0 0,0 0,0 0,0 0,0 0,0 0,0 0,0 0,0 0,0 0,0 0,0 0,0 0,0 0,0 0,0 0,0 0,0 0,0 0,0 0,0 0,0 0,0 0,0 0,0 0,0 0,0 1,0-1,0 0,0 0,0 0,0 0,0 1,0-1,0 0,0 0,0 0,0 0,0 0,-1 0,1 0,0 0,0 0,0 0,0 0,0 0,0 0,0 0,0 0,0 0,0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957 160,'38'0,"-76"0,38 0,0 0,0 0,0 0,0 0,0 0,0 0,0 0,0 0,0 0,0 0,0 0,0 0,0 0,0 0,0 0,0 0,0 0,0 0,0 0,0 0,0 0,0 13,0-13,0 0,0 0,-19 0,19 0,0 0,0 0,0 0,0 0,0 0,0 0,0 0,0 0,0 0,0 0,0 0,0 0,0 0,0 0,0 0,0 0,0 0,0 0,0 0,0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1011 82,'2'0,"-4"0,2 0,0 0,0 0,0 0,0 0,0 0,1 0,-1 0,1 0,0 0,0-1,0 1,0 0,1 0,-1 0,0 0,0-1,0 1,0 0,0 0,0 0,0 0,0 0,0 0,-1 0,0 0,1 0,-1-1,0 1,1 0,-1 0,0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540 617,'2'0,"-4"0,2 0,0 0,0 0,0 0,0 0,0 0,0 0,1 0,-1 0,0 0,0 0,0 0,0 0,0 0,0 0,0-1,0 1,0 0,0 0,0 0,0 0,0 0,0 0,0 0,0 0,0 0,0 0,0 1,0-1,0 0,-1 1,1 0,0-1,0 1,0 0,0 0,0-1,0 1,0 0,0 0,0 0,0-1,0 1,0 0,0-1,0 1,0 0,0-1,0 1,0-1,0 0,0 1,0-1,0 0,0 0,0 0,0 1,0-1,0 0,0 0,0 0,0 0,0 0,0 0,0 0,0 0,0 0,0 0,0 0,0 0,0 0,0 0,0-1,0 1,0-1,0 0,0 0,0 0,1 0,-1 0,0 0,1 0,-1 0,1 0,0 0,-1 0,1 0,0 1,0-1,-1 0,1 1,0 0,-1-1,1 1,-1 0,1 0,-1 0,0 0,0 0,1 0,-1 0,1 0,-1 0,1 0,0 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359 584,'2'0,"-4"0,2 0,0 0,0 0,0 0,0 0,-1 0,1 0,0 0,0 0,0 0,0 0,0 0,0 0,0 0,0 0,0 0,1 0,-1 0,1 0,-1 0,1 0,0 0,0 0,0 0,0 0,0 0,0 0,1 0,-1 0,2-1,-2 1,1 0,-1 0,0 0,0 0,1 0,-2 0,1 0,0 0,0 0,-1 0,1 0,-1 0,0 0,1 0,-1 0,0 0,1 0,-1 0,0 0,0 0,0 0,1 0,-1 0,0 0,0 0,0 0,0 0,0 0,0 0,0 0,0 0,1 0,-1 0,0-1,0 1,0 0,0 0,0 0,0 0,0 0,0-1,0 1,0 0,-1 0,1-1,0 1,0 0,0 0,0 0,0 0,0-1,0 1,0 0,0 0,0 0,-1 0,1 0,0 0,0 0,0-1,0 1,0 0,0 0,0 0,0 0,0 0,0 0,0 0,0 0,1 1,-1-1,0 0,0 0,0 0,1 1,-1-1,0 0,0 1,0-1,0 0,0 0,0 1,0-1,-1 1,1-1,0 1,-1-1,1 1,-1-1,1 0,-1 1,1-1,-1 0,1 0,0 0,0 1,0-1,0 0,-1 0,1 0,0 0,0 0,0 0,2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549 602,'2'0,"-4"0,2 0,0 0,0 0,0 0,0 0,0 0,0 0,0 0,0 0,0 0,0 0,0 0,0 0,0 0,0 0,0 0,0 0,0 0,0 0,0 0,0 0,0 0,1 0,-1 0,1 0,0 0,-1 0,2 0,-1 0,0 0,0 0,2 0,-2 0,0 0,0 0,0 0,-1 0,1 0,-1 0,0 0,1 0,-1 0,0 0,0 0,0 0,1 0,-1 0,0 0,0 0,0 0,0 0,0 0,0 0,0 0,0 0,0 0,0 0,0 0,0 0,0 0,0 0,0 0,0 0,0-1,0 1,0 0,0 0,-1 0,1 0,0-1,0 1,0 0,-1 0,1 0,0 0,0 0,-1-1,1 1,0 0,0 0,0 0,0 0,-1 0,1 0,0-1,0 1,0 0,0 0,0 0,0 0,0 0,0 0,0 0,-1 0,1 0,0 0,0 0,0 0,0 0,0 0,0 0,0 0,0 0,0 0,0 0,0 0,0 0,0 0,0 0,1 0,-1 0,0 0,1 1,-1-1,0 0,0 0,1 0,-1 0,0 1,0-1,0 0,0 0,1 1,-1-1,0 1,-1-1,1 0,0 1,0-1,-1 0,1 1,-1-1,1 0,0 1,-1-1,1 0,0 0,0 0,0 0,0 1,-1-1,1 0,0 0,0 0,0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554 632,'2'0,"-4"0,2 0,0 0,0 0,0 0,0-1,0 1,0 0,0 0,0 0,0 0,0 0,0 0,0 0,0 0,0 0,0 0,0 0,0 0,0 0,0 1,0-1,1 0,-1 1,0-1,0 0,0 0,0 0,0 0,0 1,1-1,-1 0,0 0,0 0,0 0,1 0,-1 0,0 0,0 1,0-1,1-1,-1 1,0 0,1 0,-1-1,1 1,-1 0,0-1,1 1,-1-1,0 1,1-1,-1 1,0 0,0-1,0 1,0 0,1 0,-1 0,0 0,0 0,0 0,0-1,0 1,0 0,0 0,0 0,0 0,0 1,0-1,0 1,0-1,1 1,-1 0,0 1,0-1,0 0,0 1,0-1,0 1,0 0,0-1,0 1,0-1,0 0,0 0,0 0,0 0,0 0,-1-1,1 0,0 1,0-1,0 0,-1 0,1 0,0 0,-1 0,0 0,1 0,-1 0,1-1,-1 1,1 0,-1-1,1 1,0-1,0 0,0 1,0-1,0 0,1 0,-1 1,1-1,0 0,0 0,0 0,1 1,-1-1,0 0,0 1,0 0,0-1,0 1,0 0,0-1,0 1,2-1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595 628,'2'0,"-4"0,2 0,0 0,0 0,0 0,0 0,-1 0,1 0,-1 0,0 0,1 0,-1 0,1 0,-1 0,1 0,0 0,-1 0,1 0,0 1,-1-1,1 0,0 0,0 0,0 0,0 0,0 0,0-1,-1 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600 621,'2'0,"-4"0,2 0,0 0,-1 0,1 0,-1 0,0 0,0 0,0 0,0 0,1 0,-1 1,0-1,1 0,-1 0,1 0,-1 0,1 0,0 0,0 0,0 0,-1 0,1 0,0 0,0-1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615 627,'2'0,"-4"0,2 0,0 1,0-1,0 0,0 0,0 0,0 0,0 0,0-1,0 1,0 0,0 0,0-1,0 0,1 1,-1-1,1 0,0 0,0 0,-1 0,1 0,-1 1,1-1,-1 1,0 0,0-1,1 1,-1 0,0 0,0 0,0-1,0 1,0 0,0 0,0 0,0 0,0 0,0 0,0 0,0 1,1-1,-1 1,-1 0,1 0,0 0,0 0,0 1,0-1,0 1,0-1,0 1,0 0,0 0,0 0,0-1,0 1,0 0,-1 0,1 0,0-1,0 1,-1-1,1 0,-1 0,1 0,-1 0,1 0,-1 0,0-1,1 1,-1-1,0 0,1 1,-1-1,0 0,1 0,-1 0,0-1,0 1,1 0,-1-1,1 0,-1 1,1-1,-1 0,1 0,0 0,0 0,0-1,1 1,-1 0,1 0,0 0,0 0,0 0,0 0,0 0,0 0,0 0,0 0,1 1,-1-1,0 0,0 1,0-1,0 1,1-2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621 611,'2'0,"-4"0,2 0,0 0,0 0,0 0,0-1,0 1,0 0,0 0,0 0,0 0,0 0,0 0,0 0,0 0,0 0,0 0,0 0,0 0,0 0,0 0,0 0,0 0,0 0,0 0,0 0,0 0,0 0,0 0,0 0,0 0,0 0,0 0,0 0,0 0,0 0,0 0,0 0,0 0,0 0,0 0,0 0,0 0,0 0,0 0,0 0,0 0,0 0,0 0,0 0,0 0,0 0,0 0,0 0,0 0,0 0,0 0,0 0,0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628 602,'2'0,"-4"0,2 0,0 0,0 0,0 1,0-1,0 1,0-1,0 0,1 1,-1-1,0 0,0 1,0-1,0 0,0 0,0 1,0-1,0 0,1 0,-1 0,0 0,0 0,0 0,0 0,0 0,0-1,0 1,0-1,0 1,0-1,0 1,-1-1,1 0,0 1,0 0,-1-1,1 1,0 0,0 0,0-1,-1 1,1 0,0 0,0 0,-1 0,1 0,0 0,-1 1,1-1,-1 0,0 1,1-1,-1 0,1 1,0 0,-1-1,1 1,0-1,-1 1,1-1,0 1,0-1,0 1,1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633 634,'2'0,"-4"0,2 0,0 0,0 0,0 0,0 0,0 0,0 0,0 0,0 0,0 0,0 0,0 0,0 0,0 0,0 0,0 0,0 0,0 0,0 0,0 0,0 0,0 0,0 0,0 0,0 0,0 0,0 0,0 0,0 0,0 0,0 0,1 0,-1 0,1-1,-1 1,1 0,0 0,0 0,0 0,0 0,0 0,0 0,0 0,0 0,-1 0,1 0,-1 0,1 0,-1 0,0 0,0 0,1 0,-1 0,0 0,0 0,0 0,0 0,1 0,-1 0,0 0,0 0,0 0,0 0,0 0,0 0,0 0,-1 0,1 0,-1 0,1 0,0 0,-1 0,1 0,0 0,0 0,0 0,0 0,0 0,-1 0,1 0,0 0,0 0,0 0,0 0,0 0,0 0,0 0,0 0,1 0,-1 0,1 0,-1-1,0 1,1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 70,'2'0,"-4"0,2 0,0 0,0 0,0 0,0 0,0 0,0 0,0 0,0 1,0-1,0 1,0-1,0 1,0 0,1 0,-1 0,0 1,1-1,-1 0,1 1,-1-1,0 1,1-1,-1 0,1 1,-1-1,1 0,-1 0,0 0,1 0,-1 0,0-1,1 1,-1-1,0 1,0-1,0 0,0 0,0 0,0 0,0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669 620,'2'0,"-4"0,2 0,0 0,0 0,0 0,0 0,0 0,0 0,0 0,0 0,0 0,0 0,0 0,0 0,0 0,0 0,0 0,0 0,0 0,0 0,0 0,0 0,0 1,0-1,0 1,0 0,0 0,-1 0,1 0,0 0,0 0,-1 0,1 1,0-1,0 0,-1 0,1 0,0 0,-1 0,1 0,0 0,0-1,-1 1,1 0,0-1,0 0,0 1,0-1,0 0,0 0,0 0,0 1,0-1,0 0,0 0,0 0,0 0,0 0,0 0,-1 0,1 0,0 0,0 0,0 0,0 0,0 0,0 0,0 0,2-1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683 624,'2'0,"-4"0,2 0,0 0,0 0,0 0,0 0,0 0,0 0,0 0,0 0,0 0,0 0,0 0,0 0,0 0,0 0,0 0,0 0,0 0,0 0,0 0,0 0,0 0,0 0,0 0,0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684 624,'2'0,"-4"0,2 0,0 0,0 0,0 0,0 0,0 0,0 0,0 0,0 0,0 0,0 0,0 0,0 0,0 0,0 0,0 0,0 0,0 0,0 1,-1-1,0 0,1 1,-1-1,0 1,0 0,0-1,0 1,0-1,0 0,1 1,-1-1,1 0,-1 0,1 0,0 1,-1-1,1 0,0 0,0 0,0 0,-1 0,1 0,0 0,0 0,0 0,0 0,0 0,0 0,0 0,0 0,0 0,0 0,-1 0,1 0,0 0,0 0,0 0,0 0,0 0,0 0,0 0,0 0,0 1,0-1,0 0,0 0,0 0,0 0,0 0,0 0,0 0,0 0,0 0,-1 0,1 0,0 0,0 0,0 0,0 0,0 0,0 0,0 0,0 0,0 0,0 0,0 0,0 0,0 0,0 0,0 0,0 0,0 0,0 0,0 0,0 0,0 0,0 0,0 0,0 0,0 0,0 0,0 0,0 0,0 0,0 0,0 0,0 0,0 0,0 0,1 0,-1 1,0-1,1 1,-1-1,1 1,0-1,-1 1,1-1,0 1,0 0,-1-1,1 1,-1 0,1-1,-1 1,1-1,-1 0,0 1,1-1,-1 1,0-1,0 0,1 0,-1 0,0 1,0-1,0 0,0 0,0 0,0 0,1 0,-1 0,0 0,1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683 610,'2'0,"-4"0,2 0,0 0,0 0,0 1,1-1,-1 1,0-1,0 0,0 1,0-1,0 0,0 0,1 1,-1-1,0 0,0 0,0 0,0 1,0-1,0 0,0 0,0 0,0 0,0 0,0 0,0 0,0 0,0 0,0 0,0 0,0 0,0-1,0 1,-1-1,1 1,0 0,0 0,-1 0,1-1,0 1,-1 0,1 0,0 0,0 0,-1 0,1 0,-1 0,1 0,0 0,-1 0,1 0,0 0,-1 0,1 0,-1 1,1-1,0 0,0 0,-1 0,1 0,0 1,0-1,0 0,0 0,0 0,0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791 635,'2'0,"-4"0,2 0,0 0,0 0,0 0,0 0,0 0,0 0,0 0,0 0,0 0,0 0,0 0,0 0,0 0,0 0,0-1,0 1,0 0,0 0,0 0,0 0,0 0,0 0,0 1,0-1,0 0,0 1,0 0,0-1,0 1,0-1,-1 1,1 0,0 0,0 0,0 0,0-1,0 1,0 0,0-1,0 1,0-1,0 1,0-1,0 1,0-1,0 0,0 0,0 0,0 1,-1-1,1 0,0 0,0 0,0 0,0 0,0 0,0 0,0 0,0 0,0 0,0 0,0-1,0 0,0 1,0-1,1 0,-1 0,0 1,1-1,-1 0,1 0,0 0,-1 1,1-1,0 0,0 0,-1 1,1-1,0 1,-1-1,1 1,0 0,-1 0,1-1,-1 1,0 0,1 0,-1 0,1 0,-1 0,1 0,0 1,-1-1,1 0,-1 0,0 0,1 0,0 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816 638,'2'0,"-4"0,2 0,0 0,0 0,0 0,0 0,0 0,0 0,0 0,0 1,-1-1,1 0,-1 1,0-1,1 1,-1 0,0 0,0 0,1-1,-1 1,0 0,1-1,-1 1,1-1,-1 1,1-1,0 1,-1-1,1 0,0 0,0 0,0 0,0 1,0-1,-1 0,1 0,0 0,0 0,0 0,0 0,0 0,0 0,0 0,0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806 639,'2'0,"-4"0,2 0,0 0,0 0,0 0,0 0,0 0,0 0,0 0,0 0,0 0,0 0,0 0,0 0,0 0,0 0,0 1,0 0,1-1,-1 1,0-1,1 1,-1 0,0-1,0 1,1-1,-1 1,0 0,1-1,-1 1,0-1,1 0,-1 1,0-1,0 0,0 0,0 1,1-1,-1 0,0 0,0 0,0 1,1-1,-1 0,0 0,1 0,0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825 640,'2'0,"-4"0,2 0,0 0,0 0,0-1,0 1,0 0,0 0,0 0,0 0,0 0,0 0,0 1,0-1,0 1,0 0,0 0,0 0,0 0,0 0,0 0,0 0,-1 0,1 0,0 0,0-1,0 1,0-1,0 1,0-1,0 0,0 0,0 0,0 1,0-1,0 0,0 0,0 0,0 0,0 0,0 0,0-1,0 1,0-1,1 0,-1 0,0 0,1 0,0 0,-1 1,1-1,-1 0,1 1,0-1,0 1,0-1,0 1,-1-1,1 1,0 0,0-1,-1 1,1 0,-1 0,1 0,-1 0,1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811 624,'2'0,"-4"0,2 0,0 0,0 0,0 0,0 0,0 0,0 0,-1 0,0 0,0 0,0 0,-1 0,1 0,-1 0,0 0,1 0,-1 0,1 0,-1 0,1 0,0 0,0 0,0 0,1-1,-1 1,1 0,-1 0,1 0,0 0,-1 0,1 0,0 0,0 0,0 0,0 0,0 0,0 0,0 0,2-1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806 619,'2'0,"-4"0,2 0,0 0,0 0,0 0,0 0,0 0,0 0,0 0,0 0,0 0,1 1,-1-1,1 0,-1 0,0 1,1-1,-1 0,0 1,1-1,-1 0,0 1,0-1,0 0,0 1,0-1,0 0,0 1,0-1,0 0,-1 1,1-1,-1 1,0-1,1 1,-1-1,1 0,-1 1,1-1,-1 0,1 0,0 0,0 0,0 0,2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1057 60,'2'0,"-4"0,2 0,0 1,0-1,1 1,-1 0,0 0,0 2,0-1,0-1,1 1,-1 0,0 0,0-1,0 1,0-1,0 1,1-1,-1 1,0 0,0-1,0 0,0 0,0 0,0 0,0-1,0 1,0-1,1 1,-1-1,0 0,0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831 631,'2'0,"-4"0,2 0,0 0,0 0,0 0,-1 0,1 0,0 0,0 0,0 0,0 0,0 0,1 0,-1 0,0 0,1 0,-1 0,1 0,0 0,0 0,0 0,0 0,0 0,-1 0,1 0,0 0,0 0,0 0,-1 0,1 0,0 0,-1 0,0 0,1 0,-1 0,0 0,1 0,-1 0,0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844 625,'2'0,"-4"0,2 0,0 0,0 0,0 0,0 0,0 0,0 0,0 0,0 0,0 0,0 1,0-1,1 0,-1 1,0-1,0 0,1 1,-1-1,0 0,0 1,0-1,0 0,0 1,0-1,0 0,0 1,-1-1,1 1,-1-1,-1 2,1-2,1 0,-1 1,1-1,0 0,-1 0,1 0,0 0,0 0,0 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789 661,'2'0,"-4"0,2 0,0 0,0 0,0-1,0 1,-1 0,1 0,0 0,0 0,0 0,0 0,0 0,0 0,0 0,0 0,0 0,0 0,0 0,0 0,0 0,0 0,0 0,0-1,0 1,0 0,0 0,0 0,0 0,0 0,0-1,0 1,0 0,0 0,1 0,-1-1,0 1,0 0,1 0,-1 0,0 0,0 0,0 0,0 0,1 0,-1 0,0 0,0 0,0 0,1 1,-1-1,0 0,0 1,0 0,0-1,0 1,0-1,-1 1,1 0,0 0,0-1,0 1,-1-1,1 1,0-1,0 1,0-1,0 0,-1 1,1-1,0 0,0 0,0 0,0 0,0 0,0 0,0 1,0-1,0 0,0 0,0 0,0-1,1 0,-1 1,1-1,-1 1,0-1,1 1,-1-1,0 1,1-1,-1 1,0 0,0 0,0-1,1 1,-1 0,0 0,0 0,0 0,0 0,0-1,0 1,0 0,0 0,0 0,0 0,0 0,0 0,0 0,0 0,0 1,0-1,0 1,-1-1,1 1,0-1,0 1,0 0,0-1,0 1,1-1,-1 1,0-1,1 1,0 0,-1-1,1 0,-1 1,1-1,0 1,0-1,1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827 662,'2'0,"-4"-1,2 1,0 0,0 0,0 0,0 0,0 0,0 0,0 0,0 0,0 0,0 0,0 0,0 0,0 0,0 0,0 1,0-1,-1 0,1 1,0-1,0 1,0-1,0 1,0-1,0 1,1-1,-1 1,0-1,0 0,0 1,0-1,0 0,0 0,0 0,0 0,1 1,-1-1,0 0,1 0,-1-1,1 1,-1 0,1 0,0-1,-1 1,1 0,-1-1,1 1,-1-1,0 1,1-1,-1 1,0-1,0 1,0 0,0 0,1 0,-1-1,0 1,0 0,0 0,0 0,0 0,0 0,0 0,0 0,0 0,0 0,0 0,0 0,0 1,-1 0,1 0,0 0,-1 0,1 0,-1 1,1-1,0 0,-1 1,1-1,-1 1,1-1,-1 0,1 1,-1-1,0 0,1 1,-1-1,1-1,-1 1,1-1,-1 1,0-1,1 0,0 0,-1 0,0 0,1 0,-1 0,0-1,1 1,-1-1,1 1,0-1,0 0,0 0,0 0,0 0,1 0,0 0,0 0,0 0,0 0,0 0,1 0,-1 0,1 0,-1 1,1-1,-1 0,0 1,0 0,0-1,1 1,1-1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857 659,'2'0,"-4"0,2 0,0 0,0 0,0 0,0 0,0 0,0 0,0 0,0 0,0 0,0 0,0 0,0 0,0 0,-1 0,1 0,0 0,-1 0,0 0,1 0,-1 0,0 0,0 0,0 0,1 0,-1 0,0 0,1 0,-1 0,1-1,0 1,-1 0,1 0,0 0,0 0,0 0,0 0,-1 0,1 0,0 0,0 0,0 0,0 0,0 0,0 0,0 0,2-1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863 652,'2'0,"-4"0,2 0,0 0,0 0,0 0,0 0,0 0,-1 1,0-1,0 0,0 0,0 0,0 0,0 0,0 0,0 0,1 0,-1 0,1 0,-1 0,1 0,0 0,0 0,0 0,-1 0,1 0,0 0,0 0,0 0,0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887 620,'2'0,"-4"0,2 0,0 0,0 0,0 0,0 0,0 0,0 0,0 0,1-1,-1 1,0 0,0 0,0 0,0 0,0 0,0 0,0 0,0 0,0 0,0 0,1-1,-1 1,0 0,0 0,0 0,0 0,0 0,0 0,0 0,0 0,0 0,0 0,0 0,0 0,0 0,0 1,-1 0,1 0,0 0,-1 1,1-1,-1 1,1 0,-1 1,1-1,-1 0,0 1,0-1,1 1,-1-1,0 0,0 1,1-1,-1 1,0-1,1 0,-1 1,1-1,0 0,0 1,-1-1,1 0,0 0,0-1,0 1,0-1,0 0,-1 1,1-1,0 0,0 0,0-1,0 1,0-1,0 1,0-1,0 1,0-1,0 0,0 0,0 1,0-1,0 0,0 0,0 0,-1 1,1-1,0 0,1 0,-1 0,0 0,1 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904 624,'2'0,"-4"0,2 0,0 0,0 0,0 0,0 0,0 0,0 1,0-1,0 1,0-1,0 1,0-1,0 1,0-1,0 1,0 0,0-1,0 1,0 0,0-1,0 1,0 0,0-1,0 0,0 1,0-1,0 0,0 1,0-1,0 0,0 0,0 0,1 0,-1 0,1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907 614,'2'0,"-4"0,2 0,0 0,0 0,0 0,0 0,0 0,0 0,0 0,0 0,0 0,0 0,0 0,0 0,0 0,0 0,0 0,0 0,0 0,0 0,0 0,0 0,0 0,0 0,0 0,0 0,0 0,0 0,0 0,0 0,0 0,0 0,0 0,0 0,0 0,0 0,0 0,0 0,0 0,0 0,0 0,-1 1,1-1,0 0,0 0,0 0,0 0,0 0,0 0,0 0,0 0,0 0,0 0,0 0,0 0,0 0,0 0,0 0,0 0,0 0,0 0,0 0,0 0,0 0,0 0,0 0,0 0,0 0,0 0,0 0,0 0,0 0,0 0,3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945 632,'2'0,"-4"0,2 0,0 0,0 0,0 0,0 0,0 0,0 0,0-1,0 1,0 0,0 0,0 0,0 0,0 0,0 0,0 0,0 0,0 0,0-1,0 1,0 0,0 0,0 0,1-1,-1 1,0 0,0 0,0 0,0 0,0 0,0-1,1 1,-1 0,0 0,0 0,0 0,0 0,0 0,0 0,0 0,0 0,0 0,0 0,0 0,0 1,0 0,0-1,0 1,0 0,0 0,0 1,-1-1,1 0,0 1,-1-1,1 1,-1-1,1 1,-1 0,1-1,-1 1,1-1,0 0,-1 1,1-1,-1 0,1-1,0 1,0 0,-1-1,1 0,0 0,0 1,0-1,0 0,-1 0,1 0,0 0,-1-1,1 1,-1-1,1 1,-1-1,1 1,0-1,0 1,0-1,0 0,0 1,0-1,0 0,0 1,1-1,-1 0,0 1,1-1,0 0,-1 0,1 1,0-1,-1 0,1 1,1-3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1060 62,'2'0,"-4"0,2 0,0 0,0-1,1 1,-1 0,1-1,-1 1,1-1,0 1,0-1,1 0,-1 1,0-1,0 1,1-1,-1 1,0 0,1 0,-1-1,-1 1,1 0,0 0,0 0,-1 1,1-1,0 0,0 0,-1 1,1-1,0 1,0 0,-1-1,1 1,-1 0,1 0,-1 0,1 0,-1 0,0 0,0 0,0 0,0 0,-1 0,1 0,-1 0,0 0,0 0,0 0,0 0,0-1,0 1,-1-1,1 1,0-1,-1 0,1 1,0-1,0 0,0 0,0 0,1 0,-1 0,1 0,0 0,-1 0,1-1,0 1,0 0,-1 0,1 0,0 0,0 0,0 0,0 0,0 0,0 0,0 0,0 0,0 0,0 0,0 1,1-1,0 1,0 0,0-1,0 1,0 0,0 0,2 1,-2-1,0-1,1 1,-1 0,0 0,1-1,-1 1,0-1,0 1,0-1,0 1,0-1,-1 0,1 0,-1 1,1-1,-1 0,1 0,-1 0,0 0,1 0,-1 0,0 0,1 0,-1 0,0 0,1 0,1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952 614,'2'0,"-4"0,2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0,2 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994 628,'2'0,"-4"0,2 0,0 0,0 0,0 0,0 0,0 0,0 0,0 0,0-1,0 1,0 0,0 0,0 0,0 1,0-1,0 1,0 0,-1 0,1-1,0 1,-1 1,1-1,0 0,-1 0,1 0,-1 0,1 0,0 0,-1 0,1 0,0 0,0-1,0 1,-1-1,1 1,0-1,0 0,0 1,0-1,0 0,0 0,0 0,0 0,0 1,0-1,1 0,-1 0,0 0,1-1,1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1005 632,'2'0,"-4"0,2 0,0 0,0 0,0 0,0 0,0 0,-1 0,0 1,0-1,0 0,0 1,0-1,0 0,0 1,0-1,0 0,0 0,1 1,-1-1,1 0,-1 0,1 0,0 0,0 0,0 0,-1 0,1 0,0 0,0 0,0 0,0 0,0 0,0 0,-1 1,1-1,0 0,0 0,0 0,0 0,0 0,0 0,0 0,0 0,0 1,1-1,-1 1,0 0,1-1,-1 1,1 0,0 0,-1-1,1 1,-1 0,1-1,-1 1,1-1,-1 0,1 1,-1-1,1 1,-1-1,0 0,1 1,-1-1,0 0,1 0,-1 0,0 1,0-1,0 0,1 0,-1 0,0 0,0 0,0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898 660,'2'0,"-4"0,2 0,0 0,0 0,0 0,0 0,0 0,0 0,0 0,0 0,0 0,0 0,0 0,0 0,0 0,0 0,0 0,0 0,0 0,0 0,0 0,0 0,0 0,0 0,0 1,0-1,0 1,0-1,0 1,0 0,0 0,0-1,0 1,0 0,0 0,0 0,0 0,0-1,0 1,0-1,-1 1,1-1,0 1,0-1,0 0,0 0,0 1,0-1,0 0,0 0,0 0,0 0,0 1,0-1,0 0,-1 0,1 0,0 0,0 0,0 0,0 0,0 0,0 0,0 0,0 0,0 0,1 0,0 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921 678,'2'0,"-4"0,2 0,0 0,0 0,-1 0,1 0,0 0,0 0,0 0,0 0,0 0,0 0,0 0,0 0,1 0,-1-1,0 1,1 0,-1 0,0 0,1 0,-1 0,0 0,1 0,-1 0,0 0,1 0,-1 0,0 0,0 0,1 0,-1 0,0 0,0 0,0 0,0 0,1 1,-1-1,0 0,0 0,0 1,-1-1,1 0,0 1,0-1,0 0,-1 0,1 1,0-1,-1 0,1 0,-1 0,1 1,-1-1,1 0,-1 0,1 0,-1 0,1 0,-1-1,1 1,0 0,0 0,-1 0,1 0,0-1,0 1,0 0,0 0,0-1,1 1,-1 0,0-1,1 1,-1-1,1 1,0 0,-1 0,1-1,0 1,-1 0,1 0,0 0,1-1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966 681,'2'0,"-4"0,2 0,0 0,0 0,0 0,0 0,0 0,0 0,0 0,1 0,-1-1,0 1,0 0,0 0,0 0,1 0,-1 0,1-1,-1 1,1 0,-1 0,1 0,-1 0,1 0,-1 0,1 0,-1 0,0 0,1 0,-1 0,0 0,0 0,1 0,-1 0,0 1,0-1,0 0,0 0,0 1,0-1,0 0,0 1,0-1,0 1,-1-1,1 1,-1-1,1 1,-1-1,1 1,-1-1,1 0,-1 0,1 0,-1 0,1 0,-1 1,0-2,1 1,-1 0,0 0,1 0,0 0,-1-1,1 1,0 0,0 0,0 0,0-1,0 1,0 0,0-1,0 1,1 0,-1-1,1 1,0 0,-1-1,1 1,-1 0,1-1,0 1,-1 0,1 0,-1 0,1 0,-1-1,2 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883 702,'2'0,"-4"0,2 0,0 0,0 0,0 0,0 0,0 0,0-1,0 1,1 0,-1 0,0 0,0-1,1 1,-1 0,1 0,-1 0,1 0,-1-1,0 1,1 0,-1 0,1 0,-1 0,0 0,1 0,-1 0,0 0,1 0,-1 0,0 1,1-1,-1 0,0 0,1 1,-1-1,0 0,0 1,1-1,-1 1,0-1,0 1,0 0,0-1,0 1,-1-1,1 0,0 1,-1-1,1 1,-1-1,1 0,-1 0,1 0,-1 0,0 0,1 0,-1 0,1 0,-1 0,1 0,0 0,-1 0,1-1,0 1,0 0,-1 0,1-1,0 1,0 0,0-1,0 1,1 0,-1-1,0 1,1-1,-1 1,1 0,-1 0,1-1,-1 1,1 0,2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918 701,'2'0,"-4"0,2 0,1 0,-1 0,0 0,0 0,0 0,0 0,0 0,0 0,0 0,0 0,0 0,0 0,0 0,0 0,0 0,0 0,0 0,0 0,0 0,0 0,0 1,0 0,0-1,0 1,0 0,0-1,0 1,-1 0,1-1,0 1,0 0,0-1,0 1,0-1,-1 1,1-1,0 0,0 1,0-1,0 0,0 0,0 1,0-1,0 0,0 0,0 0,0 0,0 0,0 1,0-1,0 0,0 0,0 0,0 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939 713,'2'0,"-4"0,2 0,0 0,0 0,-1 0,1 0,0 0,0 0,0 0,0 0,0 0,0 0,0 0,0 0,0 0,0 0,0 0,0 0,0 0,1 0,-1 0,1 0,-1 0,1 0,0 0,0 0,0 0,0 0,0 0,-1 0,1 0,-1 0,1 0,-1 0,0 0,0 0,1 0,-1 0,0 0,0 0,0 0,0 0,0 0,1 0,-1 1,0-1,0 0,2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963 705,'2'0,"-4"0,2 0,0 0,0 0,0 0,0 0,0 0,0 0,0 0,0 0,0 0,0 0,0 0,0 0,0 0,0 0,0 0,0 1,0-1,0 1,0 0,0-1,0 1,-1 0,1 0,0 0,0 0,0 0,0 0,-1 0,1-1,0 1,0-1,0 1,0 0,0-1,0 1,0-1,0 0,0 1,0-1,0 0,0 0,0 1,0-1,0 0,0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1124 59,'2'0,"-4"0,2 0,0 0,0 0,0 0,0 0,0 0,0 0,0 0,0 1,1 0,-1 0,0 0,0 1,0-1,0 1,0 0,1 0,-1-1,0 1,0-1,0 1,0-1,1 1,-1-1,0 0,0 0,0 0,0 0,1 0,-1 0,0-1,0 1,0-1,0 1,0-1,0 0,1 1,-1-1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1013 639,'2'0,"-4"0,2 0,0 0,0 0,0-1,0 1,0 0,0 0,0 0,0 0,0 0,0 0,0 0,0 0,0 0,0 0,0 0,0 0,0 0,0 0,0 0,0 0,0 1,0-1,1 1,-1 1,0-1,0 1,0 1,0-1,0 0,1 1,-1 0,-1-1,1 1,0 0,-1-1,1 1,-1 0,0-1,1 1,-1 0,0-1,1 1,-1-1,0 1,1-1,-1 1,1-1,-1 0,1-1,0 1,0-1,-1 1,1-1,0 1,-1-1,1 0,0 0,0 0,-1-1,1 1,0 0,0-1,0 0,0 1,0-1,0 0,-1 1,1-1,0 0,0 0,0 1,0-1,0 0,0 0,0 0,0 0,0 0,0 0,0 1,0-1,0 0,0 0,-1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28 678,'2'0,"-4"0,2 0,0 0,0 0,0 0,0 0,0 0,0 0,0 0,0 0,0 0,1 0,0 0,0 0,-1 0,1 0,0 0,1 0,-1 0,0 0,0 0,-1 0,1-1,0 1,0 0,-1 0,1 0,-1 0,0 0,1 0,-1 0,0 0,1 0,-1 0,0 0,0 0,1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36 673,'2'0,"-4"0,2 0,0 0,0 0,0 0,0-1,1 1,0 0,-1 0,1 0,0-1,0 1,1 0,-1 0,0 0,0 0,0 0,-1 0,1 0,-1 0,1 0,-1 0,0 0,1 0,-1 0,0 0,0 0,0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43 663,'2'0,"-4"0,2-1,0 1,0 0,0 0,0 0,0 0,0 0,0 0,0 0,0 0,0 0,0 0,0 0,0 0,0 0,0 0,0 0,1 0,0 0,0 1,0-1,0 1,-1-1,1 1,0-1,0 1,0-1,-1 1,1-1,-1 1,1-1,-1 1,1-1,-1 1,0-1,1 1,-1-1,0 0,0 1,0 0,0-1,-1 1,1-1,0 1,-1-1,1 1,-1 0,0 0,0-1,1 1,-1-1,1 0,-1 1,1-1,0 0,-1 1,1-1,0 0,0 0,0 0,0 0,0 0,0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76 656,'2'0,"-4"0,2 0,0 0,0 0,0 0,0 0,0 0,0 0,0 0,0 0,0 0,0 0,0 0,0 0,0 0,0 0,0 0,0 0,0 0,0 0,0 0,0 0,0 0,0 0,0 0,0 0,0 0,0 0,0 0,0 0,0 0,0 0,0 0,0 0,0 0,0 0,0 0,0 0,0 0,0 0,0 0,0 0,0 0,0 0,0 0,0 0,0 0,0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80 664,'2'0,"-4"0,2 0,0 0,0 0,0 0,0 0,0 0,0 0,0 0,0 0,0 0,0 0,0 0,1 1,-1-1,0 1,0 0,0 0,0 0,0 0,0 0,1-1,-1 1,0 0,0-1,0 1,0 0,0-1,0 1,0-1,0 0,0 1,0-1,0 0,0 0,0 1,0-1,0 0,0 0,0 0,0 0,0 0,0 0,0 0,0 0,0 0,0-1,0 1,0-1,0 0,0 0,1 0,-1 0,0-1,1 1,-1 0,1 0,0 0,-1 0,1 1,0-1,-1 0,1 1,0-1,-1 1,1 0,0-1,-1 1,1 0,-1 0,1 0,0-1,-1 1,1 0,0 1,0-1,-1 0,1 0,-1 0,2 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72 653,'2'0,"-4"0,2 0,0 0,0 0,0 0,0 0,0 0,0 0,0 0,0 0,1 0,0-1,1 1,-1 0,1-1,-1 1,1 0,-1 0,1-1,-1 1,0 0,0 0,0 0,0 0,-1 0,1 0,-1 0,1-1,-1 1,0 0,1 0,-1 0,0 0,0 0,0 0,0 0,1 0,-1 0,0 0,0 0,0 0,-1 0,1 0,0-1,0 1,0 0,0 0,0 0,0 0,0-1,0 1,0 0,0 0,0 0,0 0,1 0,-1 0,0 0,0 0,1 0,-1 0,0 0,1 0,-1 0,0 1,0-1,1 1,-1-1,0 1,-1-1,1 1,0 0,-1 0,0 0,1-1,0 1,-1-1,1 1,0-1,0 0,-1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97 684,'2'0,"-4"0,2 0,0 0,0 1,0-1,-1 0,1 0,0 0,0 0,0 0,0 0,0 0,0 0,-1-1,1 1,0 0,0 0,-1 0,1-1,0 1,0 0,0-1,0 1,1 0,-1-1,0 1,0 0,0 0,1-1,-1 1,0 0,0 0,1 0,-1 0,0 0,0 0,0 0,1 0,-1 0,0 0,1 0,-1 0,0 1,0-1,0 0,0 1,0-1,0 1,1-1,-1 1,0-1,-1 1,1-1,0 0,0 1,0-1,0 0,0 0,0 0,0 1,0-1,0 0,0 0,0 0,0 0,0 0,0 0,0 0,0-1,1 1,-1-1,0 0,1 1,-1-1,0 0,1 1,-1 0,0-1,0 1,0 0,1-1,-1 1,0 0,0 0,0 0,0 0,0 0,0 0,0 0,0 0,0 0,0 0,0 1,0-1,0 1,0-1,0 1,0 0,1-1,-1 1,0-1,0 1,1-1,-1 0,0 1,1-1,0 0,-1 1,1-1,0 0,0 0,-1 0,2-1,-1 1,2-2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129 668,'2'0,"-4"0,2 0,0 0,0 1,-1 0,0 0,1 0,-1 0,0 0,0 0,1 0,-1-1,0 1,1 0,-1 0,1-1,-1 1,1-1,-1 1,1-1,0 0,0 0,0 0,-1 1,1-1,0 0,0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120 669,'2'0,"-4"0,2 0,0 0,0 0,0 0,0 0,0 0,0 1,1-1,-1 1,0-1,1 1,-1 0,1-1,-1 1,1 0,-1 0,1 0,-1-1,1 1,-1 0,1-1,-1 1,1-1,-1 1,0-1,1 1,-1-1,1 0,-1 0,0 0,1 0,1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1134 66,'2'0,"-4"0,2 0,0 0,0 0,0 0,0 0,0 0,0 0,0 0,0 0,0 0,0 0,-1 0,1 0,-1 1,1-1,-1 1,1-1,-1 0,1 0,-1 1,1-1,0 0,0 0,-1 0,1 0,0 0,0 1,0-1,-1 0,1 0,0 0,0 0,0 0,0 0,0 0,0 0,-1 0,1 0,0 0,0 0,0 1,0-1,0 0,0 0,0 0,0 0,0 0,0 0,0 0,0 0,0 0,0 0,0 0,0 0,-1 0,1 0,0 0,0 0,0 0,0 0,0 0,0 0,0 0,0 0,0 0,0 0,0 0,0 0,0 0,0 0,0 0,0 0,0 0,0 0,0 0,0 0,0 0,0 0,0 0,0 0,0 0,0 0,0 0,0 0,0 0,0 0,0 0,0 0,0 0,0 0,0 0,0 0,0 0,0 0,0 0,0 0,0 0,0 0,0 1,0-1,0 0,0 0,0 0,0 0,0 0,0 0,0 0,0 0,0 0,0 0,0 0,0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143 666,'2'0,"-4"0,2 0,0 0,0 0,0 0,0 1,1-1,-1 1,0 0,1 0,-1 0,0 1,0-1,0 0,1 0,-1 0,0 0,0-1,-1 1,1 0,0-1,0 0,0 1,0-1,0 0,0 0,0 0,0 0,0 0,0 0,0 0,0 0,0-1,0 0,1-1,-1 1,0 0,1 0,-1 0,1 0,0 0,-1 0,1 1,-1-1,1 1,0-1,-1 0,1 1,0 0,0-1,-1 1,1 0,0-1,-1 1,1 0,1-1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138 650,'2'0,"-4"0,2 0,1 0,0 0,0 1,1-1,1-1,-2 1,1 0,-1 0,1 0,-1 0,0 0,0 0,0 0,-1 0,0-1,1 1,-1 0,0 0,1 0,-1 0,0 0,0 0,0 0,0 0,0 0,1 0,-1 0,0 0,0 0,-1 0,1-1,0 1,0 0,0 0,0 0,0 0,0 0,0 0,0-1,0 1,0 0,0 0,0 0,0 0,0 0,0 0,1 0,-1 0,1 1,0-1,-1 0,0 1,0 0,0-1,0 1,0 0,0 0,-1 0,1 0,-1 1,1-1,-1 0,-1 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155 687,'2'0,"-4"0,2 0,0 0,0 0,0 0,0 0,0 0,0 0,0 0,0 0,0 0,0 0,0 0,0 0,0 0,0 0,0 0,0 0,0 0,0 0,0 0,0 0,0 0,0 0,0 1,0-1,1 1,-1-1,0 0,0 0,0 0,0 1,1-1,-1 0,0 0,0 0,0 0,0 0,0 0,0 0,1 0,-1 0,1 0,-1 0,0-1,0 1,1 0,-1 0,0-1,0 1,0 0,0-1,0 1,0 0,0 0,1 0,-1 0,0-1,0 1,0 0,0 0,0 0,0 0,0 0,0 0,0 0,0 1,0-1,0 1,0 0,1 1,-1-1,0 0,0 1,0-1,1 1,-1-1,0 1,0-1,0 1,0-1,-1 0,1 0,0 0,-1 0,1-1,-1 1,1-1,-1 0,1 0,-1 0,1 0,-1 0,0-1,0 1,0-1,0 0,0 0,1 0,0 1,-1-1,1 0,0 0,0 0,1 0,-1 0,1 0,-1 1,1-1,0 0,0 0,0 1,1-1,-1 1,0-1,0 1,0-1,0 1,0 0,3-1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195 680,'2'0,"-4"0,2 0,0 0,0 0,0 0,-1 0,0 0,0 0,0 0,0 1,0-1,0 0,0 0,0 0,1 0,-1 0,1 1,-1-1,1 0,0 0,-1 0,1 0,0 0,0-1,0 1,1-1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192 675,'2'0,"-4"0,2 0,0 0,0 0,0 0,-1 0,0 0,0 1,0-1,0 0,1 0,-1 0,1 0,-1 0,1 0,0 0,0 0,-1 0,1 0,0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219 675,'2'0,"-4"0,2 0,0 0,0 0,0 0,0 0,0 0,0 0,0 0,0 0,0 0,0 0,0 0,0 0,0 0,0 0,0 0,0 0,0 0,0 0,0 0,0 0,1 0,-1-1,0 1,0 0,1-1,-1 1,1-1,0 1,-1-1,1 1,-1 0,1-1,-1 1,0 0,1-1,-1 1,0 0,0 0,1 0,-1-1,0 1,0 0,0 0,0 0,0 0,0 0,0 0,0 0,1 1,-1-1,0 1,0-1,0 1,0 0,0 1,0-1,0 0,0 1,0-1,0 1,0-1,-1 1,1-1,0 1,-1 0,1 0,0-1,-1 1,1-1,-1 0,1 0,-1 0,1 0,-1 0,1-1,-1 1,1-1,-1 1,1-1,-1 0,1 0,-1 0,0 0,1 0,-1 0,0 0,1-1,-1 1,1-1,0 1,-1-1,1 0,0 0,0 0,0 0,0 0,1 0,-1 0,1 0,0-1,0 2,0-1,0 0,0 0,0 0,0 1,-1-1,1 1,0-1,-1 1,1-1,0 1,0-1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227 656,'2'0,"-4"0,2 0,0 0,0 0,0 0,0 0,0 0,0 0,0 0,0 0,0 0,0 0,0 0,0 0,0 0,0 0,0 0,0 0,0 0,0 0,0 0,0 0,0 0,0 0,0 0,0 0,0 0,0 0,0 0,0 0,0 0,0 1,0-1,1 0,-1 0,0 0,0 0,0 1,0-1,0 0,0 0,0 0,0 0,0 0,0 0,0 0,0 0,0 0,0 1,0-1,0 0,0 0,0 0,0 0,0 0,0 0,0 0,0 0,0 0,0 0,0 0,0 0,0 0,0 0,0 0,0 0,0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228 649,'2'0,"-4"0,2 0,0 0,0 0,0 0,0 0,0 0,0 0,1 0,-1 1,0-1,1 0,-1 1,0-1,1 0,-1 0,0 0,0 0,0 1,0-1,0 0,0 0,0 0,0 0,1 0,-1 0,0 0,0 0,0 0,0 0,0 0,0 0,-1 0,1 0,-1-1,1 1,0 0,-1 0,1 0,0-1,0 1,-1 0,1 0,0 0,-1 0,1 0,-1 1,0-1,1 0,0 0,-1 0,1 1,-1-1,1 0,-1 1,1-1,0 0,0 1,0-1,0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239 682,'2'0,"-4"0,2 0,0 0,0 0,0 0,0 0,0 0,0 0,0 0,0 0,0 0,0 0,0 0,-1 0,1 0,0 0,0 0,0 0,0 0,0 0,0 0,0 0,0 0,0 0,0 0,0 0,0 0,0 0,0 0,0 0,0 0,0 0,0 0,0 0,0 0,0 0,1 0,0-1,0 1,-1 0,1 0,0 0,-1 0,1 0,0 0,-1 0,1 0,-1 0,1 0,-1 0,0 0,0 0,1 0,-1 0,0 0,0 0,1 0,-1 0,0 0,0 0,0 0,0 0,0 0,0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245 675,'2'0,"-4"0,2 0,0 0,-1 0,1-1,0 1,0 0,0 0,0 0,0 0,0 0,0 0,1 1,-1-1,0 1,0 0,0-1,0 1,0 0,0-1,1 1,-1 0,0-1,0 1,0 0,0-1,0 1,0 0,0-1,0 0,0 1,0-1,0 1,0-1,0 0,0 0,0 1,0-1,1 0,-1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1141 62,'2'0,"-4"0,2 0,0 0,0 0,0 0,1 0,-1 0,0 0,0 0,0 0,0 0,0 0,0-1,0 1,0 0,0 0,0 0,0 0,0 0,0 0,1 0,-1 0,0 0,0 0,0 0,0 0,0 0,0-1,0 1,0 0,0 0,0 0,0 0,0 0,0 0,0 0,0 0,0 0,0 0,0 0,0 0,0 0,0 0,0 0,0 0,0 1,-1-1,0 1,0 0,0-1,0 1,0 0,0 0,0-1,0 1,0 0,0-1,0 1,1-1,-1 1,0-1,1 0,0 1,-1-1,1 0,0 0,-1 0,1 0,0 1,0-1,0 0,0 0,0 0,-1 0,1 0,0 0,0 0,0 0,0 0,0 0,0 0,0 0,0 0,0 0,0 0,0 1,0-1,0 0,0 0,0 0,0 0,0 0,0 0,0 0,0 0,0 0,0 0,0 0,1 1,-1-1,1 1,0-1,0 1,0 0,0 0,0 0,0 0,0 0,1 0,-1 0,0 0,0 0,0-1,0 1,0 0,0 0,-1 0,1-1,0 1,-1-1,1 1,-1-1,1 0,-1 1,0-1,1 0,-1 0,0 1,0-1,0 0,0 0,1 0,-1 0,0 0,0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261 674,'2'0,"-4"0,2 0,0 0,0-1,0 1,0 0,0 0,0 0,0 0,0 0,0 0,0 0,0 0,0 1,0-1,0 1,0-1,0 1,0 0,0-1,0 1,0 0,0-1,0 1,0 0,0 0,0-1,0 1,0-1,0 1,0-1,0 0,0 0,0 1,0-1,0 0,0 0,0 0,0 0,0 0,0 0,0 0,1 0,1-1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276 670,'2'0,"-4"0,2 0,0 0,0 0,0 0,0 0,0 0,0 0,-1 0,1 1,-1-1,0 1,1 0,-1-1,0 1,0-1,1 1,-1 0,0-1,1 0,-1 1,1-1,0 0,-1 0,1 1,0-1,0 0,-1 0,1 0,0 0,0 0,0 0,0 0,0 0,0 0,0 0,0 0,0 0,-1 1,1-1,0 0,0 0,0 0,0 0,0 0,0 0,0 0,0 0,0 0,0 0,0 0,0 0,1 1,-1-1,0 0,1 1,-1-1,1 1,-1-1,0 0,1 1,-1-1,1 1,-1-1,1 0,-1 1,0-1,0 0,1 0,-1 0,0 1,1-1,-1 0,0 0,0 0,1 0,-1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271 657,'2'0,"-4"0,2 0,0 0,0-1,0 1,0 0,0 0,0 0,0 0,0 0,0 0,0 0,0 0,1 1,-1-1,0 1,0-1,1 0,-1 0,0 1,0-1,0 0,0 1,1-1,-1 0,0 0,0 0,0 0,0 0,0 0,0 0,0 0,0 0,0 0,0 0,0 0,0 0,0 0,0 0,0 0,0-1,0 1,0 0,0-1,0 1,0 0,0-1,0 1,0 0,0 0,0 0,0 0,-1-1,1 1,0 0,0 0,-1 0,1 0,-1 1,1-1,-1 0,1 0,-1 1,1-1,-1 0,1 0,0 1,-1-1,1 0,0 0,0 0,0 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457 688,'2'0,"-4"0,2 0,0 0,-1 0,1 0,0 0,-1 0,0 0,1 0,-1 0,1 0,-1 0,0 0,1 0,-1 0,1 0,0 0,0 0,-1 0,1 0,0 0,0 0,0 0,0 0,0 0,0 0,0 0,0 0,0 0,0 0,0 0,0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350 32,'2'0,"-4"0,2 0,0 0,0 0,0 0,0 0,0 0,0 0,0-1,0 1,1 0,-1 0,0 0,0 0,0 0,0 0,0 0,0 0,0 0,1-1,-1 1,0 0,0 0,0 0,0 0,1 0,-1-1,0 1,0 0,0 0,0 0,0 0,0 0,0 0,1 0,-1 0,0 0,0 0,0 0,0 0,0 0,0 0,0 0,0 0,0 0,0 0,0 0,0 0,0 0,-1 0,1 0,0 0,0 1,-1-1,1 1,0-1,-1 1,1 0,0-1,-1 1,1 0,-1 0,1 0,0 0,-1 1,1-1,-1 0,1 0,0 0,0 1,0-1,-1 0,1 1,0-1,0 1,0-1,0 1,0-1,0 0,0 1,0-1,0 0,0 1,0-1,1 1,-1-1,0 0,0 1,0-1,0 0,0 1,0-1,0 0,0 1,0-1,0 0,0 1,0-1,0 0,0 0,-1 1,1-1,0 0,0-1,0 1,0 0,-1-1,1 1,0-1,-1 1,1-1,0 0,-1 1,1-1,-1 0,1 0,-1 0,0 0,1 0,-1 0,1 0,0-1,-1 1,1-1,0 1,-1-3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371 36,'2'0,"-4"0,2 0,0 0,0 0,0-1,0 1,0 0,0 0,0 0,0 0,0 0,0 0,0 0,0 0,0 0,0 0,0 0,0 0,0 0,0 0,0 0,0 0,-1 1,1-1,-1 0,0 1,1 0,-1-1,0 1,1 0,-1 0,0 0,1 0,-1 0,1 0,-1 0,1 0,-1 0,1 0,0 0,-1 1,1-1,0 0,-1 0,1 1,0-1,0 0,-1 1,1-1,0 1,0-1,0 1,0-1,-1 1,1-1,0 1,0-1,0 1,0-1,0 0,0 1,0-1,0 1,0-1,-1 0,1 1,0-1,0 0,0 0,0 0,0 0,0 0,0-1,0 1,0 0,0-1,0 1,0 0,0-1,-1 0,1 1,0-1,0 0,0 1,0-1,0 0,0 1,0-1,-1 0,1 0,0 1,0-1,0 0,-1 0,1 0,0 0,0 0,-1 0,1 0,0 0,0 0,-1 0,1 0,0 0,-1 0,1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128 500,'2'0,"-4"0,2 0,0 0,0 0,0 0,0 0,0 0,0-1,0 1,0 0,1 0,-1 0,0 0,0 0,0 0,0 0,1 0,-1 0,0 0,0-1,0 1,0 0,0 0,0 0,1 0,-1 0,0 0,0 0,0 0,0 0,0 0,0 0,0 0,-1 0,1 0,-2 1,1-1,0 0,0 0,-1 0,1 0,-2 0,1 0,1 0,0 0,-1 0,2 0,-1 0,0 0,1 0,-1 0,1 0,-1 0,1 0,0-1,0 1,-1 0,1 0,0 0,0 0,0 0,0 0,0 0,0 0,0 0,0 0,-1 0,1 1,0-1,0 0,0 1,0-1,1 1,-1 0,0 1,1-1,-1 0,0 0,1 1,-1-1,1 0,-1 0,0 1,1-1,-1 0,1 0,-1 1,1-1,-1-1,0 1,0 0,1-1,-1 1,0-1,0 0,0 0,0 1,0-1,0 0,0 0,0 0,1 0,-1 0,0 0,0 0,0 0,0-1,1 1,0-1,-1 0,1 0,0 0,0-1,0 1,0-1,0 0,0 0,1 0,-1 1,-1 0,1 0,0-1,-1 2,1-1,-1 0,1 0,-1 1,0 0,1-1,-1 1,0 0,0 0,0-1,0 1,0 0,0 0,0 0,0 0,0 0,1 0,-1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151 505,'2'0,"-5"0,3 0,-1 1,1 0,-1 0,0 0,0 0,0 0,0-1,1 1,-1 0,0 0,1 0,-1 0,0 0,1 0,-1-1,1 1,0-1,-1 1,1 0,0-1,-1 0,1 1,0-1,0 0,0 0,0 0,0 0,-1 1,1-1,0 0,0 0,0 0,0 0,0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138 507,'2'0,"-4"0,2 0,0 0,0 0,0 0,0 0,0 0,0 0,0 0,0 0,1 0,-1 1,0-1,1 1,-1 0,1 0,-1 0,1 0,-1 0,1 0,0 0,-1 0,1 0,0 0,-1 0,1 0,0 0,-1 0,0-1,1 1,-1 0,0-1,1 0,-1 1,0-1,0 0,0 0,0 1,1-1,-1 0,0 0,0 0,0 0,0 0,0 0,0-1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131 487,'2'0,"-4"0,2 0,0 0,0 0,0 0,0 0,0 0,0 0,0 0,0 0,0 0,-1 1,0-1,0 0,0 0,0 1,0-1,-1 0,1 0,0 0,-1 0,1 0,0 0,0 0,0 1,0-1,1-1,-1 1,0 0,1 1,0-1,-1 0,1-1,0 1,0 0,0 0,-1 0,1 0,0 0,0 0,0 0,0 0,-1 0,2 0,-1-1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1127 41,'2'0,"-4"0,2 0,0 0,0 0,0 0,0 0,0 0,0 0,0 0,0 0,1 0,-1 0,0 1,1-1,-1 1,1-1,-1 1,0-1,1 1,-1-1,0 1,1-1,-1 1,0-1,1 0,-1 0,0 1,0-1,0 0,0 0,0 0,1 1,-1-1,0 0,0 0,0 0,0 0,0 0,0 0,0 0,0-1,0 1,0 0,-1-1,1 0,0 1,-1-1,1 1,0 0,0-1,0 1,0 0,-1 0,1-1,0 1,0 0,0 0,0 0,-1 0,1 0,0 0,0 0,-1 0,1 0,-1 0,0 0,1 1,-1-1,1 0,-1 0,1 1,-1-1,1 0,0 0,0 0,-1 1,1-1,0 0,0 0,-1 0,1 0,0 0,0 1,0-1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122 483,'2'0,"-4"1,2-1,1 0,-1 0,1 1,-1-1,1 0,0 0,-1 1,1-1,0 0,-1 0,1 0,-1 1,0-1,0 0,1 0,-1 0,0 0,0 0,0 0,0 0,1 0,-1 0,0 1,-1-1,1 0,0 0,-1 1,1-1,-1 0,0 1,1-1,-1 0,1 0,-1 1,1-1,-1 0,1 0,0 0,-2 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64 478,'2'0,"-4"0,2 0,0 0,0 0,0 0,0 0,0-1,0 1,0 0,0 0,0 0,-1 0,1 0,0 0,0 0,-1 1,1-1,-1 0,0 1,1 0,-1 0,0 0,1 0,-1 1,1 0,-1 0,1 0,-1 0,1 1,0-1,0 1,0 0,1-1,-1 2,1-1,0 1,-1-1,1 0,0-1,-1 1,1-1,0 0,0 1,-1-1,1 0,-1 0,1 0,-1-1,0 1,0-1,1 1,-1-1,-1 0,1 0,0 1,-1-1,1 0,-1 0,0-1,0 1,0 0,0-1,0 1,0-1,0 0,0 0,0 0,1 0,-1 0,0 0,1-1,-1 0,0 0,1-3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79 481,'2'0,"-4"0,2 0,0-1,0 1,0 0,0 0,0 0,0 0,0 0,0 0,0 0,0 0,0 0,0 0,-1 1,1-1,-1 1,1 0,-1 0,1 0,0 0,-1 0,1 0,0 1,0 0,0 0,0 0,1 1,-1-1,1 1,-1-1,1 0,0 1,0-1,0 1,-1-1,1 0,0 0,0 0,0 0,0 0,0 0,-1-1,1 1,-1-1,1 1,-1-1,0 1,1-1,-1 1,0-1,0 0,0 1,0-1,0 0,0 1,-1-2,1 1,0 0,-1 0,1-1,-1 1,0-1,1 1,-1-1,0 1,0-1,1 0,-1 0,1 0,-1 0,1 0,-1-1,0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377 53,'2'0,"-4"0,2 0,1 0,-1 0,0 0,0 0,0-1,0 1,0 0,1 0,-1 0,0 0,0-1,0 1,1 0,-1 0,0 0,0 0,0 0,1-1,-1 1,0 0,0 0,0 0,0 0,1 0,-1 0,0 0,0 0,0-1,0 1,0 0,0 0,0 0,0 0,1 0,-1 0,0 0,0 0,0 0,0 0,0 0,0 0,0 0,-1 0,1 1,0-1,0 1,-1 0,1 0,-1-1,0 1,1 0,-1 1,1-1,-1 0,1 0,-1 0,1 0,-1 1,1-1,0 0,0 1,-1-1,1 0,0 1,0-1,0 0,0 1,0-1,1 1,-1-1,0 0,0 0,0 0,0 0,1 0,-1-1,0 1,0-1,0 1,0-1,0 1,1-1,-1 0,0 1,0-1,0 0,0 0,0 0,0 1,0-1,0 0,0 0,0 0,3-1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390 60,'2'0,"-4"0,2 0,0 0,0 0,0 0,0 0,0 0,0 0,0 0,0 0,0 0,0 0,0 0,0 0,0 0,0 0,0-1,0 1,0 0,0 0,0 0,0 0,0 0,0 0,0 0,0 0,0 0,0 1,0-1,0 1,0-1,0 1,0 0,0 0,0 0,1 0,-1 0,0 0,0 0,0 0,0-1,0 1,0 0,0 0,0 0,1-1,-1 1,0-1,0 0,0 1,0-1,0 0,0 1,0-1,0 0,0 1,0-1,0 0,0 0,0 0,0 0,0 1,0-1,0 0,0 0,0 0,0 0,0 0,0 0,0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402 76,'2'0,"-4"0,2 0,0 0,0 0,0 0,0 0,0 0,0 0,0 0,0 0,0 0,1 0,-1 0,0 0,0-1,1 1,-1 0,1 0,0 0,-1 0,1 0,0 0,0 0,1 0,-1 0,0-1,-1 1,1 0,0 0,0 0,-1 0,1 0,0 0,-1 0,1 0,-1-1,1 1,-1 0,0 0,1 0,-1 0,0 0,0 0,0 0,1 0,-1 0,0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412 67,'2'0,"-4"0,2 0,0 0,0 0,0 0,0 0,-1 0,1 0,0 1,0-1,0 1,0-1,0 1,0 0,0-1,0 1,0 0,0 0,0 0,1 0,-1 0,0-1,0 1,0 0,0-1,0 1,0-1,0 0,0 1,0-1,0 0,0 1,1-1,-1 0,0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431 66,'2'0,"-4"0,2 0,0 0,-1 0,1 0,0 0,0 0,0 0,0 0,0 0,0-1,0 1,0 0,0 0,0 0,0 0,0 0,0 0,0-1,0 1,1 0,-1 0,0 0,0 0,1 0,-1 0,0 0,1 0,-1 0,0 0,1 0,-1 0,1 0,-1 0,1 1,-1-1,0 0,1 1,-1-1,0 1,0-1,0 1,0 0,0 0,0 0,0-1,0 1,-1 0,1 0,0-1,-1 1,1-1,0 1,-1-1,1 1,0-1,0 0,-1 1,1-1,0 0,0 0,0 0,0 1,0-1,0 0,0 0,0 0,0 0,0 0,0 0,0 0,0 1,0-1,0 0,1 0,-1 0,1 0,-1 0,1 0,0 0,-1 1,1-1,0-1,-1 1,1 0,0 0,-1 0,1 0,0 0,1-1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450 69,'2'0,"-4"0,2 0,0 0,0 0,0 0,0 0,0 0,0 0,0 0,0 0,0 0,0 0,0 0,0 0,0 0,1 1,-1 0,0-1,0 1,0-1,1 1,-1 0,0-1,1 1,-1-1,0 1,1-1,-1 1,0-1,1 0,-1 0,0 0,0 1,1-1,-1 0,0 0,1 0,-1 0,0-1,1 1,-1 0,1-1,-1 1,0-1,1 1,-1-1,0 1,0-1,1 1,-1-1,0 1,0-1,0 1,0 0,1-1,-1 1,0 0,0 0,0 0,0 0,0 0,0 0,0 0,0 0,0 0,0 0,0 0,0 1,-1 0,1 0,0 0,0 1,0-1,0 1,-1-1,1 1,0 0,0 0,0 0,0 0,-1 0,1 0,0-1,0 1,-1-1,1 0,0 0,-1 0,1-1,0 1,-1-1,1 0,0 0,-1 1,1-1,0-1,-1 1,1 0,-1 0,1-1,-1 1,1-1,0 0,0 0,0 0,0 0,1 0,0 0,-1 0,1 0,1 0,-1 1,0-1,0 0,0 0,0 1,1-1,-1 1,0-1,-1 1,1 0,0-1,0 1,0 0,-1 0,2-1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474 44,'2'0,"-4"0,2 0,0 0,0 0,0 0,0 0,0 0,0 1,1 0,-1 0,1 0,0 0,0 1,0-1,0 1,0 1,0-1,0 0,-1 0,1 0,-1 1,1-1,-1 0,0 1,0-1,0 0,-1 0,1-1,0 1,-1-1,1 1,0-1,-1 0,1 0,-1 0,1 0,-1 0,1-1,0 0,0 1,-1-1,1 0,0 0,0 0,0 1,0-1,0 0,0 0,0 0,0 0,0 0,0 0,0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792 100,'2'0,"-5"0,3 0,0 0,-1 0,0 0,1 0,-1 0,1 0,0 0,-1 0,1 0,0 0,0 0,-1 0,1 0,0 0,0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346 530,'2'0,"-4"0,2 0,0 0,0 0,0 0,0 0,0 0,0 0,0 0,0 0,0 0,0 0,0 0,0 0,0 0,0 0,0 0,0 0,0 0,1 0,-1 0,1 0,0 0,0 0,0 0,-1 0,1-1,0 1,-1 0,1 0,0 0,-1 0,1 0,-1 0,1 0,-1 0,1 0,-1 0,0 0,1 0,-1 0,0 0,1 0,-1 0,0 0,0 0,0 0,1 0,-1 0,0 0,0 0,0 0,0 0,0 0,0 0,0 0,0 0,0 0,0 0,0 0,0 0,0 0,0 0,0 0,0 0,0 0,0 0,1 0,-1 0,0 0,0 0,0 0,0 0,0 0,0 0,0 0,-1 0,1-1,0 1,0 0,0 0,0 0,0 0,-1 0,1 0,0-1,0 1,0 0,0 0,0 0,-1 0,1 0,0-1,0 1,0 0,0 0,0 0,0 0,-1 0,1 0,0 0,0-1,0 1,0 0,0 0,0 0,0 0,0 0,0 0,0 0,0 0,0 0,0 0,0 0,0 0,-1 0,1 0,0 0,0 0,0 0,0 0,0 0,0 0,0 0,0 0,0 0,1 0,-1 0,0 0,0 1,0-1,0 0,1 0,-1 1,0-1,0 0,0 0,1 0,-1 1,0-1,0 0,0 0,0 0,0 0,0 1,0-1,0 0,0 0,0 0,0 0,0 1,0-1,0 0,0 0,0 0,0 1,0-1,0 0,-1 0,1 0,0 1,0-1,0 0,-1 0,1 0,0 0,0 1,0-1,0 0,-1 0,1 0,0 0,0 0,0 0,0 0,0 0,0 0,0 0,0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498 56,'2'0,"-4"-1,2 1,0 0,0 0,0 0,1 0,-1 0,0 0,0 0,0 0,0 0,0 0,1 0,-1 0,0 0,0 0,0 0,0 0,0 0,0 0,1 0,-1-1,0 1,0 0,0 0,0 0,0 0,0 0,0 0,0 0,0 0,0 0,0 0,0 0,0 0,1 0,-1 0,0 0,0 0,0 0,0 0,0 0,0 0,0 0,0 0,0 0,0 0,0 0,0 0,0 0,0 0,0 1,0-1,0 0,0 0,0 1,0 0,-1-1,1 1,0 0,0 1,-1-1,1 0,0 1,-1 0,1 0,0-1,-1 1,1-1,0 1,-1 0,1-1,0 0,0 1,-1-1,1 0,0 0,0 0,0-1,0 1,-1 0,1-1,0 0,0 1,0-1,0 0,0 0,0 1,0-1,0 0,0 0,0 0,0 0,0 0,0 0,0 0,0 0,0 0,0 0,0 0,0 0,1-1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508 63,'1'0,"-1"0,0-1,0 1,0 0,0 0,0 0,0 0,0 0,0 0,0 0,0 0,0 0,0 0,0 0,0 0,0 0,0 0,0 0,0 0,0 0,0 0,0 0,-1 1,1-1,-1 1,0-1,1 1,-1-1,1 0,-1 1,0-1,1 1,-1-1,1 0,0 1,-1-1,1 0,0 0,0 0,-1 0,1 0,0 0,0 1,0-1,0 0,0 0,0 0,0 0,-1 0,1 0,0 0,0 0,0 0,0 0,0 0,0 0,0 0,0 0,0 0,0 0,0 0,0 0,0 0,0 0,0 0,0 0,0 0,0 0,0 0,0 0,0 0,0 1,0-1,0 1,0-1,1 1,-1 0,1 0,-1 0,0 0,1 0,0 0,-1 0,0-1,1 1,-1 0,1-1,-1 1,1 0,-1-1,0 1,1-1,-1 1,0-1,1 0,-1 1,0-1,0 0,0 0,0 0,1 1,-1-1,0 0,0 0,0 0,0 0,0 0,0 0,1-1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508 45,'2'0,"-4"0,2 0,0 0,0 0,0 0,0 0,0 0,0 0,0 0,0 0,0 0,0 0,0 0,0 0,0 0,0 0,0 0,0 0,0 0,0 0,0 0,0 0,0 0,0 0,0 0,0 0,0 0,0 0,0 0,0 0,0 0,0 0,0-1,0 1,0 0,1 0,-1 0,0 0,-1-1,1 1,0 0,0 0,0 0,0-1,0 1,0 0,0 0,0 0,0 0,0 0,0 0,0 0,0 0,0 0,-1 0,1 0,-1 1,1-1,-1 0,1 1,-1-1,1 1,-1-1,1 1,0-1,-1 0,0 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524 83,'2'0,"-4"0,2 0,0 0,0 0,0 0,0 0,0-1,0 1,0 0,0 0,0 0,0 0,0 0,0 0,0 0,0 0,0 0,0 0,0 0,0 0,0 0,0 0,0 0,0 0,0 0,0 0,0 0,0 0,0 0,0 0,1 0,-1 0,0 0,0 1,0-1,0 0,0 0,0 0,0 0,0 0,0 0,0 0,0 0,0 0,0 0,0 0,0 0,0 0,0 0,0 0,0 0,0 0,0 0,0 0,0 0,0 0,0 0,-1 0,1 0,0-1,0 1,0 0,0 0,0 0,1 0,-1 0,0 0,0 0,0 0,0 0,0 0,0 0,0 0,0 0,0 0,0 0,0 0,0 0,0 0,0 0,0 0,0 0,0 0,0 0,0 0,0 0,0 0,0 0,0 0,0 0,0 1,0-1,0 0,0 0,0 0,0 0,0-1,0 1,-1 0,1 0,0 0,0 0,0 0,0 0,0 0,0-1,0 1,0 0,0 0,0 0,0 0,0 0,0 0,0 0,0 0,0 0,0 0,0 0,0 0,0 0,0 0,0 0,0 0,0 0,0 0,0 0,0 0,0 0,0 0,0 0,0 0,0 0,0 0,0 0,0 0,0 0,0 0,0 0,0 0,0 0,0 0,0 0,0 0,0 0,1 0,-1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507 41,'2'0,"-4"0,2 0,0 0,0 0,0 0,0 0,0 0,0 0,0 0,0 0,0 0,0 0,0 0,0 0,0 0,0 0,0 0,0 0,0 0,0 0,0 0,0 0,0 0,0 0,0 0,0 0,0 0,0 0,0 0,0 0,0 0,0 0,0 0,0 0,0 0,0 1,0-1,0 1,0-1,0 1,0-1,0 1,1-1,-1 1,0-1,0 1,0 0,0-1,0 0,0 1,0-1,1 0,-1 1,0-1,0 0,0 0,0 1,0-1,0 0,0 0,0 0,0 0,0 0,0 1,0-1,0 0,0 0,0 0,0 0,0 0,0 0,0 0,0-1,0 1,0 0,0-1,0 1,0-1,0 0,0 1,0-1,0 0,-1 1,1-1,0 1,0-1,0 0,-1 1,1-1,0 1,0-1,-1 1,1 0,0-1,0 1,0 0,0 0,0 0,0-1,-1 1,1 0,0 0,0 0,0 0,0 0,0 0,0 0,0 0,-1 0,1 0,-1 1,1-1,-1 1,1-1,-1 1,0 0,1-1,-1 1,1 0,-1-1,1 1,-1-1,1 1,-1-1,1 1,0-1,0 0,0 1,-1-1,1 0,0 0,0 0,0 0,0 0,0 1,0-1,0 0,0 0,0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561 59,'2'0,"-4"0,2 0,0-1,0 1,0 0,0 0,1 0,-1 0,0 0,0 0,0 0,0 0,0 0,0 0,0 0,0 0,0 0,0 0,0 0,0 0,0 0,0 0,0 0,0 0,0 0,0 0,0 0,0 0,0 0,0 0,0 0,0 0,0 0,0 0,0 0,0 0,0 0,0 0,0 0,0 0,0 0,0 0,0 0,0 0,0 0,0 0,0 0,0-1,0 1,0 0,0 0,0 0,0 0,0 0,0 0,0 0,0 0,0 0,0 0,0 0,0 0,0 0,0 0,0 0,0 0,0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559 55,'2'0,"-4"0,2 0,0-1,0 1,0 0,0 0,0 0,0 0,0 0,0 0,0 0,0 0,0 0,-1 1,1 0,-1 0,0 0,1 0,-1 1,1-1,-1 1,0 1,1-1,-1 1,1-1,0 1,0 0,0 1,0-1,0 1,0-2,1 1,-1-1,0 0,1 0,-1 0,0-1,1 1,-1-1,1 0,-1 1,1-1,-1 0,1 0,-1-1,1 1,-1 0,0-1,1 0,-1 1,0-1,1 0,-1 1,0-1,0 0,1 0,-1 0,0 0,0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576 82,'2'0,"-4"0,2 0,0 0,0 0,0 0,0 0,0 0,0-1,0 1,0-1,0 1,0-1,0 1,1-1,-1 0,0 1,0 0,0-1,0 1,1 0,-1-1,0 1,0 0,0 0,0-1,0 1,0 0,0 0,0 0,0 0,0 0,1 1,-1-1,1 1,0 0,-1 1,1-1,-1 1,1 0,0 0,-1 1,1-1,-1 0,1 0,-1 0,0 0,0 0,0 0,0 0,0 0,0-1,0 0,0 1,0-1,-1 0,1 0,0 0,0-1,-1 1,1-1,-1 1,1-1,-1 1,1-1,-1 0,1 0,-1 0,0 0,1-1,-1 1,0-1,0 1,0-1,1 0,-1 0,1 0,0 0,0-1,1 1,-1 0,1-1,-1 1,1-1,1 1,-1-1,0 0,0 1,0 0,0 0,0 0,0 0,0-3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580 60,'2'0,"-4"0,2 0,0 0,0 0,0 0,0 0,0 0,0 0,0 0,0 0,0 0,0 0,0 0,0 0,0 0,0 1,-1-1,1 0,0 0,0 0,0 0,0 0,0 0,0 0,0 0,0 0,0 0,0 0,0 0,0 0,0 0,0 0,0 0,0 0,0 1,0-1,0 0,0 0,0 0,0 0,0 1,0-1,0 0,0 0,0 0,-1 0,1 0,0 0,0 0,0 0,0 0,0 0,0 0,0 0,0 0,0 0,0 0,0 0,0 0,0 0,0-1,0 1,0 0,0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692 130,'2'0,"-4"0,2 0,0-1,0 1,0 0,0 0,0-1,0 1,0 0,0 0,0 0,0 0,0 0,0-1,0 1,0 0,0 0,0 0,0 0,0 0,0 0,0 0,0 1,0-1,0 1,1 0,-1 1,0-1,0 1,0-1,0 1,0 0,0 0,0-1,0 1,1-1,-1 1,0-1,0 1,0-1,0 0,0 0,1 0,-1-1,0 1,0-1,0 1,0-1,0 0,0 1,0-1,0 0,0 0,0 0,0 1,0-1,0 0,0 0,0 0,1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579 41,'2'0,"-4"0,1 0,1 0,0 0,0 0,0 0,0-1,0 1,0 0,0 0,0 0,0 0,0 0,0 0,0 0,0 1,0-1,0 0,1 1,-1-1,0 0,0 1,0-1,0 0,0 0,0 0,0 1,0-1,0 0,0 0,0 0,0 0,0 0,0 0,0 0,0 0,0 0,0 0,0 0,0 0,-1 0,1-1,0 1,0 0,0 0,-1 0,1-1,0 1,0 0,0 0,0 0,0 0,-1 0,1 0,-1 0,1 1,-1-1,1 1,-1-1,1 1,0 0,-1 0,1 0,0 0,0 0,0 0,1 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601 84,'2'0,"-4"0,2 0,0 0,0 0,0 0,0 0,0 0,0 0,0 0,0 0,0 0,0 0,0 0,0 0,0 0,0 0,1 0,0-1,0 1,0 0,0-1,1 1,-1 0,0-1,0 1,-1 0,1 0,0-1,-1 1,1 0,-1 0,0 0,1 0,-1 0,0 0,0 0,0 0,0 0,1 0,-1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611 72,'2'0,"-4"0,2 0,0 0,0 0,0 0,0 0,0 0,-1 0,1 0,0 0,0 0,0 0,0 0,0 1,0 0,0 0,0 0,0 0,1 0,-1 0,0 1,0-1,0 0,0 0,0 1,0-1,0 0,0 0,1 0,-1 0,0 0,0-1,0 1,0-1,1 1,-1-1,0 0,0 0,0 0,1 0,1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633 59,'2'0,"-4"0,2 0,0 0,0 0,0 0,0 0,0 0,0 0,0 0,0 0,0-1,0 1,0 0,0 0,0 0,0 0,0 0,0 1,0-1,0 1,1 1,-1-1,0 1,0 0,0 0,0 0,0 0,0 0,0 0,-1 0,1 0,0-1,0 1,0-1,0 1,0-1,0 0,0 0,0-1,0 1,0-1,0 1,0-1,1 0,-1 1,0-1,0 0,0-1,3-1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652 62,'2'0,"-4"0,2 0,0 0,0 0,-1 1,1-1,-1 1,0 0,0 0,0 0,1-1,-1 1,0 0,0 0,0 0,0-1,0 1,1-1,-1 1,1-1,0 0,-1 0,1 1,0-1,0 0,-1 0,1 0,0 0,0 0,0 0,0 0,0 0,-1 0,1 0,0 0,0 0,0 0,0 0,0 0,0 0,0 0,0 0,0 0,0 1,0-1,1 1,-1-1,1 1,0 0,0 0,0 0,0 0,0 0,0 0,0-1,0 1,0 0,-1-1,1 1,0-1,-1 1,1-1,-1 1,1-1,0 0,-1 0,1 0,-1 0,0 0,1 0,-1 0,0 0,2-1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643 44,'2'0,"-4"0,2 0,0 0,0 0,0 0,0 0,0 0,0 0,0 0,0 0,0 0,0 0,0 0,-1 0,1-1,0 1,0 0,0 0,0 0,0 0,0 0,0 0,0 0,0 0,0 0,0 0,0 0,0 0,0 0,0 0,0 0,0 0,0 0,0 1,0-1,0 0,1 1,-1-1,0 0,0 1,0-1,0 1,1-1,-1 1,0-1,0 0,0 1,1-1,-1 0,0 0,0 1,0-1,0 0,1 0,-1 0,0 0,0 1,0-1,0 0,0 0,0 0,0 0,0 0,0 0,0 0,0 0,0 0,0 0,0-1,0 1,0-1,-1 1,1-1,0 1,-1-1,1 1,0 0,0-1,-1 1,1 0,0 0,0-1,-1 1,1 0,0 0,0 0,-1 0,1 0,-1 0,1 1,-1-1,0 1,1 0,-1 0,0-1,0 1,0 0,1 0,-1 0,1 0,0-1,-1 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666 48,'2'0,"-4"0,2 0,0 0,0 0,0 0,0 0,0 0,0-1,-1 1,1 0,0 0,0 0,1 0,-1 1,0 0,1 0,-1 0,1 0,0 1,0 0,0 0,1 1,-1-1,0 1,0-1,-1 1,1 0,-1 0,1-1,-1 1,0 0,0-1,0 1,0 0,-1-1,0 0,1 1,-1-1,0 0,0-1,0 1,0-1,0 0,0 0,1 0,-1 0,0-1,1 1,-1-1,1 1,0-1,0 0,-1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702 75,'2'0,"-4"0,2-1,0 1,0 0,0-1,0 1,0 0,0-1,0 1,-1 0,1-1,0 1,0 0,-1 0,1 0,-1-1,1 1,-1 0,1 0,-1 0,0 0,1 0,-1 1,0-1,1 0,-1 0,1 1,-1-1,1 0,-1 1,1-1,0 1,-1-1,1 1,0-1,-1 1,1-1,0 1,0 0,0-1,0 1,0-1,0 1,0-1,0 1,0-1,0 1,0-1,0 0,0 1,0-1,0 1,0-1,0 0,0 0,0 0,0 1,0-1,0 0,0 0,0 0,0 0,0 0,0 0,0 0,1 0,-1 0,0 0,0 1,0-1,0 0,1 0,-1 0,0 0,1-1,-1 1,0 0,1 0,-1 0,0 0,1 0,-1 0,0 0,0-1,1 1,-1 0,0 0,0 0,1 0,-1-1,0 1,1-1,-1 1,0 0,1-1,-1 0,1 1,-1-1,0 1,1-1,-1 0,1 0,-1 0,0 0,1 0,-1 0,1 0,-1 0,0-1,1 1,-1 0,0 0,0-1,1 1,-1 0,0-1,0 1,0-1,1 1,-1-1,0 1,0 0,1-1,-1 1,0 0,0 0,1 0,-1 0,0 0,0 1,0-1,0 1,0-1,0 1,0-1,0 1,0 0,0 0,0 0,0-1,0 1,0 0,0 0,0 0,0 0,0 0,0 0,0 0,0 0,0 0,1 0,-1 1,0-1,0 1,0 1,0-1,0 1,0 0,-1 1,1-1,0 1,0-1,0 0,-1 0,1 0,0 0,0 0,0-1,0 1,0-1,0 1,0-1,0 1,1-1,-1 0,0 0,0 0,0 0,0 0,1-1,-1 1,0-1,0 0,0 1,0-1,0 0,0 0,0 0,1 0,-1 0,1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732 56,'2'0,"-4"0,2 0,0 0,0 0,0 0,0 0,0 0,0 0,0 0,0 0,-1 1,1 0,0 0,-1 0,1 1,-1-1,0 1,1 0,-1 0,0 0,0 0,1 0,-1-1,0 1,1-1,-1 1,1-1,-1 0,1 1,0-2,-1 1,1 0,0-1,0 1,0-1,0 1,0-1,-1 0,1 0,0 1,0-1,0 0,0 0,0 0,0 0,0 0,0 0,0 0,0 0,1-1,1-1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734 50,'2'0,"-4"0,2 0,0-1,0 1,0 0,0 0,0 0,0 0,0 0,0 0,0 0,0 0,0 1,0-1,0 1,0 0,0 0,0 1,0-1,0 0,1 1,-1 0,0 0,1 0,-1 0,0 0,1-1,-1 1,0 0,1-1,-1 1,0-1,1 0,-1 0,0 1,1-2,-1 1,0 0,0 0,0-1,0 0,1 1,-1-1,0 0,0 1,0-1,0 0,0 0,0 0,0 0,0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977 410,'47'0,"-94"0,47-24,-23 24,23 0,0 0,0 0,0-24,0 24,0 0,0 0,0-24,0 24,0 0,0-24,0 24,0-24,0 24,0-24,23 24,-23 0,0-23,0 23,0 0,23-24,-23 24,0 0,0 0,24-24,-24 24,0 0,23 0,-23-24,23 24,-23 0,23 0,-23 0,0-24,23 24,-23 0,0 0,0 0,24 0,-24 0,0 0,23 24,-23-24,0 0,0 0,23 0,-23 24,0-24,0 0,0 0,0 24,0-24,-23 24,23-1,-23-23,23 24,-24 0,1 0,23-24,-23 24,23 0,-23-24,23 24,0-24,-23 24,23-24,0 24,-24 0,24-24,0 23,0-23,0 24,0-24,0 24,0-24,0 24,0-24,0 24,0-24,0 24,0-24,24 24,-24 0,0-24,0 24,23-24,-23 23,23-23,-23 0,0 24,23-24,-23 24,23-24,-23 0,0 0,0 24,24-24,-24 0,0 0,23 0,-23 0,0 0,23 0,-23 0,23 0,-23 0,0 0,23 0,-23 0,0-24,24 24,-24 0,0 0,0-24,0 24,23-24,-23 24,0-23,0 23,-23-24,23 24,0-24,0 0,0 24,-24-24,24 24,-23-24,23 0,-23 24,23-24,-23 24,23-24,-23 24,23-23,-24 23,1 0,23-24,-23 24,23-24,-23 24,23 0,-23 0,23-24,0 24,0 0,-24 0,24 0,0-24,0 24,0 0,-23-24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688 131,'1'0,"-1"0,0 0,0-1,1 1,0 0,-1 0,1-1,0 1,1 0,-1 0,0-1,1 1,-1 0,0 0,1 0,-1 0,0 0,1 1,-1-1,0 0,-1 0,1 1,0-1,-1 0,1 1,-1-1,1 1,-1-1,0 1,1-1,-1 1,0-1,0 1,0 0,-1-1,1 1,0-1,-1 1,0-1,1 1,-1-1,-1 1,1-1,0 0,0 0,0 0,0 1,0-1,0 0,0 0,0 0,1 0,-1 0,0 0,1 0,-1 0,1 0,0 0,-1 0,1 0,-1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738 72,'2'0,"-4"0,2 0,0 0,0 0,0 0,0 0,0 0,0 0,0 0,0 0,0-1,0 1,0 0,0 0,0 0,0 0,0 0,0 0,0 0,0 0,0 0,0 0,-1 0,1 0,-1 1,0-1,0 0,0 0,0 0,0 1,0-1,0 0,0 0,1 0,-1 0,1 0,-1 0,1 0,0 0,0 0,-1 0,1 0,0 0,0 0,0 0,0 0,0 0,0 0,0 0,0 0,0 0,0 0,0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684 95,'2'0,"-4"0,2 0,0 0,0 0,0 0,0 0,0 0,0 0,0 0,0 0,0 0,0 0,1 0,-1 1,0-1,1 0,-1 0,0 1,0-1,1 0,-1 1,1-1,-1 0,1 1,-1-1,1 0,0 1,-1-1,1 0,-1 0,1 1,-1-1,1 0,-1 0,0 0,1 0,-1 0,1 0,0 0,-1 0,1-1,0 1,-1 0,1 0,0-1,-1 1,1 0,-1 0,1-1,0 1,-1 0,1 0,-1 0,1-1,0 1,-1 0,1 0,-1 0,1 0,-1 0,1 0,-1 0,1 0,-1 0,1 0,-1 0,0 0,1 0,-1 1,0-1,1 0,-1 0,0 0,0 1,1-1,-1 0,0 0,0 0,1 0,-1 1,0-1,0 0,0 0,0 0,0 0,0 0,0 0,1 0,-1-1,0 1,1 0,-1 0,0 0,0-1,1 1,-1 0,1-1,-1 1,1 0,-1-1,0 1,1 0,-1 0,1 0,-1-1,0 1,1 0,0 0,-1 0,1 1,0-1,-1 0,1 0,0 0,-1 0,1 1,0-1,-1 0,1 0,-1 0,1 1,0-1,-1 0,1 0,0 0,-1 0,1 0,0 0,-1 0,1 0,0 0,0-1,-1 1,1 0,0 0,-1-1,1 1,0 0,0-1,0 1,0-1,-1 1,1 0,0 0,-1-1,1 1,-1 0,1 0,-1 0,0 0,0 0,1 0,-1-1,0 1,1 0,-1 0,0 0,1 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692 126,'2'0,"-4"0,2 0,0 0,0 0,1 0,-1 0,0 0,0 0,1 0,-1 0,0 0,0-1,0 1,0 0,0 0,0-1,0 1,0 0,0-1,0 1,0 0,0-1,0 1,0 0,-1 0,1-1,0 1,0 0,0 0,-1-1,1 1,0 0,-1 0,1 0,-1 0,0 0,1 0,-1 0,0 1,1-1,-1 0,0 1,0-1,1 0,-1 1,0-1,1 1,0-1,-1 0,1 1,0-1,-1 1,1-1,0 0,0 1,0-1,0 0,0 1,0-1,0 0,-1 0,2 1,-1-1,0 0,0 0,0 1,0-1,0 0,0 0,0 0,0 1,0-1,1 0,-1 0,0 0,0 0,1 0,-1 0,1 0,-1 0,1 0,0-1,-1 1,1 0,-1 0,1-1,0 1,-1-1,1 1,0 0,-1-1,1 0,-1 1,1-1,0 0,-1 0,1 0,-1 0,1 0,-1 0,1 0,-1 0,0 0,1 0,-1 0,0 0,1 0,-1 0,0 0,0 0,0 0,1 0,-1 1,0-1,0 1,0-1,0 1,0-1,0 1,0 0,0 0,0-1,0 1,0 0,0 0,0 0,1 0,-1 0,0-1,0 1,0 0,-1 1,1-1,0 1,0 0,0 0,0 0,0 0,0 0,0 1,-1-1,1 0,0 1,0-1,0 1,0-1,0 0,0 1,0-1,0 0,0 0,0 0,0 0,0-1,0 1,0 0,1-1,-1 0,0 1,0-1,0 0,0 0,0 0,0 1,0-1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709 123,'2'0,"-4"0,2 0,0 0,0 0,0 0,0 0,0 0,0 0,0 0,0 0,0 0,-1 0,1 0,0 0,0 0,0 0,0 0,0-1,0 1,0 0,0 0,0 0,0 0,0 0,0-1,0 1,0 0,0 0,0 0,0 0,0 0,0 0,0 0,0-1,0 1,0 0,0 0,0 0,0 0,1 0,-1 1,0-1,1 0,-1 0,0 1,0-1,0 1,0-1,0 1,0-1,1 1,-1 0,0-1,0 1,-1 0,1-1,0 1,0-1,0 1,0-1,0 1,0-1,0 0,-1 1,1-1,0 0,0 0,0 0,0 0,0 0,0 0,0 0,0 0,0 0,0 0,0-1,0 1,1-1,-1 0,0 1,0-1,1 1,-1-1,0 0,1 1,-1-1,0 0,1 1,-1-1,0 1,0 0,1-1,-1 1,0 0,0-1,0 1,0 0,0 0,0 0,0 0,0 0,0 0,1-1,-1 1,0 0,0 0,0 0,0 0,0 1,0-1,0 1,0-1,0 1,0-1,0 1,0 0,0-1,0 1,1 0,-1-1,0 1,0-1,0 1,0-1,1 0,-1 1,1-1,-1 1,1-1,-1 0,1 0,0 0,-1 0,1 0,0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732 123,'2'0,"-4"0,2 0,0 0,0 0,0 0,0 0,0 0,0-1,0 1,0 0,-1 0,1 0,0 0,0 0,0 0,-1 0,1 0,-1 1,1-1,-1 0,1 0,0 1,-1-1,1 1,-1-1,1 1,0-1,-1 1,1-1,0 1,0-1,0 1,0-1,-1 1,1-1,0 1,0-1,0 0,0 1,0-1,1 0,-1 1,0-1,0 0,0 0,0 0,0 1,0-1,0 0,0 0,0 0,0 0,1 0,-1 0,0 0,0 0,0 0,0 0,1 0,-1-1,0 1,1-1,-1 0,1 1,-1-1,1 0,-1 0,1-1,-1 1,0 0,1 0,-1-1,0 1,0 0,1 0,-1-1,0 1,0 0,0 0,0 0,0 0,0 0,1 1,-1-1,0 1,0-1,0 1,0 0,0 0,0-1,0 1,0 0,0 0,0-1,0 1,0 0,0 0,0 0,0 0,0 0,0 0,0 0,0 0,0 0,-1 1,1 0,0 0,0 0,0 0,-1 0,1 0,0 1,0-1,0 0,0 1,0-1,0 0,0 0,0 0,0 1,0-1,0 0,0-1,0 1,1 0,-1-1,0 1,0-1,0 0,0 1,0-1,0 0,0 0,0 0,0 0,0 0,0 0,0 0,2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739 122,'2'0,"-4"-1,2 1,0 0,0 0,0 0,0-1,0 1,0 0,0 0,0 0,0 0,0 0,0 0,0 0,0 0,0 0,0 0,0 0,0 0,0 0,0 0,0 0,0 0,1 0,-1 1,0-1,0 1,0-1,1 1,-1 0,0-1,0 1,1-1,-1 0,0 1,0-1,0 0,1 0,-1 0,0 0,1 0,-1 0,0 0,1 0,-1 0,1 0,0-1,-1 1,1-1,-1 1,0-1,1 1,-1-1,1 1,-1-1,0 1,0 0,0-1,1 1,-1 0,0 0,0 0,0-1,0 1,0 0,0 0,0 0,0 0,0 0,0 0,0 0,0 1,-1-1,1 1,0 0,0 0,0 0,-1 0,1 0,0 1,0-1,0 0,0 1,0-1,-1 1,1-1,0 1,0-1,0 1,0-1,-1 0,1 0,0 1,0-2,-1 1,1 0,0 0,-1-1,1 0,0 1,-1-1,1 0,0 0,-1 0,1 0,-1 0,0 0,0-1,1 1,-1-1,1 0,0 0,0 0,0 0,0 0,1 0,-1 0,1-1,1 1,-1 0,1 0,-1 0,0 0,1 0,-1 0,1 1,-1-1,1 0,-1 1,1 0,-1-1,0 1,2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292 69,'2'0,"-4"0,2 0,0 0,0 0,0 0,0 0,-1 0,1 0,-1 1,0-1,0 0,-1 0,1 0,-1 0,-1 0,1 0,-1 0,1 0,0 0,0 0,0 0,0 0,0 0,0 0,1 0,-1 0,1 0,0-1,1 1,-1 0,1 0,-1 0,1 0,0 0,-1 0,1 0,0 0,0 0,0 0,0 0,0-1,0 1,0 0,0 0,0 0,1-1,3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284 64,'2'0,"-4"0,2 0,0 0,0 0,0 0,0 0,0 0,0 0,0 0,0 0,0 0,-1 1,0-1,0 0,-1 0,1 0,-1 0,1 0,-1 1,0-1,1 0,-1 0,1 0,-1 0,1 0,0 0,0 0,0-1,0 1,1 0,-1 0,1 0,0 0,-1-1,1 1,0 0,0-1,2-1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279 54,'2'0,"-4"0,3 0,-1 1,1-1,0 1,0 0,0 0,0 0,0 0,1 0,-1 0,0 0,0 0,1-1,-1 1,0 0,0 0,0 0,-1 0,1 0,-1 0,1-1,-1 1,0 0,0 0,-1 0,0 0,0 0,0 0,0 0,0 0,-1 0,1 0,-1 0,1 0,-1 0,1-1,0 1,1-1,-1 0,1 1,-1-1,1 0,0 0,0 0,0 0,0 0,0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792 75,'2'0,"-4"0,2 0,0 0,1 0,-1 0,0 0,0 0,0 0,0 0,0 0,0 0,0 0,0 0,0 0,0 0,-1 0,1 0,-1 0,-1 0,1 0,0 1,-1-1,1 0,0 0,0 0,0 0,0 0,0 0,1 0,-1 0,1 0,-1 0,1 0,0 0,-1 0,1 0,0 0,-1 0,1 0,0 0,0 0,0 0,0 0,0 0,0 0,0-1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715 150,'2'0,"-3"0,1 0,0 1,1-1,-1 0,1 0,0 0,-1 0,1 0,0 0,0 0,1 0,-2 0,1 0,-1 1,1-1,-1 0,1 0,-1 0,0 0,0 0,1 0,-1-1,0 1,0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797 68,'2'0,"-4"0,2 0,0 0,0 0,0 0,0 0,0 0,0 0,0 0,0 0,-1 0,0 0,0 0,-1 1,0-1,1 0,-1 0,1 0,-1 0,1 0,0 1,0-1,0 0,0 0,1 0,0 0,-1 0,1 0,0 0,0 0,-1 0,1 0,0 0,0 0,0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840 20,'2'0,"-4"0,2 0,0 0,0 0,0 0,0 0,0 0,0 0,0 0,0 0,-1 0,1 0,-1 0,1 0,-1 1,0-1,0 1,0 0,0 0,1 0,-1 1,0 0,0 0,0 0,0 0,1 1,-1-1,1 1,-1 0,1-1,0 1,0 0,0 0,0 0,0 0,0 0,0-1,0 1,0 0,0 0,0 0,0-1,1 1,-1-1,0 1,0-1,0 0,0 0,0 0,0-1,0 1,0-1,0 0,-1 1,1-1,0 0,-1 0,1 0,-1 0,1 0,-1 0,0-1,0 1,1-1,-1 0,0 0,-1 0,1 0,0 0,0 0,1 0,-1-1,-1-1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886 23,'2'0,"-4"0,2 0,0 0,0 0,0 0,0 0,0-1,0 1,0 0,0 0,0 0,0 0,0 0,0 0,0 0,0 1,0-1,0 1,-1-1,1 1,-1 0,1 0,-1 0,1 0,-1 0,1 0,-1 1,1-1,-1 0,1 1,-1-1,1 1,-1-1,1 1,0 0,-1 0,1 0,0-1,-1 1,1 0,0 0,0 0,0 0,0 0,-1 1,1-1,0 0,0 1,0-1,0 0,0 0,0 0,1 0,-1 0,0 1,0-1,0 0,1 1,-1-1,0 0,0-1,0 1,1-1,-1 1,0-1,0 1,0-1,0 0,0 0,0 1,0-1,-1 0,1 0,0 0,0-1,0 1,0 0,-1-1,1 1,0-1,-1 1,1-1,-1 1,0-1,1 0,-1 1,0-1,1 0,-1 0,1 0,-1 0,0 0,1 0,-1 0,1 0,-1 0,0-1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908 53,'2'0,"-4"0,2 0,0 0,0 0,0 0,0 0,0 0,0 0,0 0,0 0,0 0,0 0,0 0,0 0,0 0,0 0,0 0,0 0,1 0,-1 0,0 0,0 0,0 0,0 0,0 0,0 0,0 0,0 0,0 0,0 0,0 0,0 0,0 0,0 0,0 0,0 0,0 0,0 0,0 0,0 0,0 0,0 0,0 0,0 0,0 0,0 0,0 0,0 0,0 0,0 0,0 0,0 0,0 0,0 0,0 0,0 0,0 0,-1 0,1 0,0 1,-1 0,1-1,-1 1,0 0,1 1,-1-1,1 0,-1 0,1 1,-1-1,1 1,0 0,0 0,-1 0,1 0,0-1,0 1,0-1,0 1,0-1,0 1,1-1,-1 0,0 0,0 0,0 0,0 0,0-1,1 1,-1-1,0 1,0-1,1 1,-1-1,1 0,0 1,-1-1,1 0,0 0,1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925 55,'2'0,"-4"0,2 0,0 0,0 0,0 0,0 0,0 0,0 0,0 0,0 0,0 0,0 1,0-1,0 2,1-1,-1 0,0 0,0 1,0-1,0 1,0-1,0 1,0 0,0-1,0 1,0-1,0 1,0-1,0 0,0 1,0-1,0 0,0-1,0 1,0 0,0-1,0 0,0 1,1-1,-1 0,0 0,0 0,0 0,2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941 75,'2'0,"-4"0,2 0,0 0,0 0,0 0,0 0,0 0,1 0,-1 0,1 0,0 0,-1 0,1 0,0 0,0 0,-1 0,1 0,0 0,0 0,-1 0,1 0,0 0,-1 0,1 0,-1 0,1-1,-1 1,1 0,-1 0,0 0,0-1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948 66,'2'0,"-4"0,2 0,0 0,0 0,0 0,0 0,0 0,0 0,-1 0,1 1,0 0,0-1,0 1,0 0,0 0,0 0,0 0,0 1,0-1,0 0,0 0,0 0,0 0,0-1,0 1,0 0,0-1,0 1,0-1,0 1,0-1,1 0,0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962 63,'2'0,"-4"0,2 0,0 0,0 0,0 0,0 0,0 0,0 0,0 0,1 0,-1-1,0 1,0 0,0 0,1 1,0-1,0 0,-1 0,1 1,-1-1,1 0,-1 1,1 0,-1-1,0 1,0 0,0 0,0 0,0 0,-1 0,1 0,-1 0,1 0,-1 1,0-1,1 0,-1 0,1-1,0 1,0-1,0 1,0-1,-1 0,2 0,-1 1,0-1,0 0,1 0,0 1,0-1,-1 0,1 0,0 0,0 0,0-1,1 1,-1 0,0-1,0 1,2-2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984 68,'2'0,"-4"0,2 0,0 0,0 0,0 0,0-1,0 1,0 0,0 0,0 0,0 0,0 0,0 0,0 0,0 0,0 0,0 0,0 0,0 1,0-1,0 1,0-1,0 1,0 0,0-1,1 1,-1-1,0 1,1-1,-1 1,0-1,1 0,-1 1,0-1,1 0,-1 0,0 0,1 0,-1 0,1 0,-1 0,1-1,0 1,-1-1,1 1,-1-1,0 1,1-1,-1 1,0 0,0-1,1 1,-1 0,0 0,0 0,0 0,0-1,0 1,0 0,0 0,0 0,0 0,0 0,0 1,0 0,0 0,0 0,1 1,-1 0,1 0,-1 1,0-1,1 1,-1-1,0 1,0-1,0 1,0-1,0 0,0 0,-1-1,1 1,0-1,-1 0,0 0,1 0,-1-1,0 1,0-1,0 0,0 0,0 0,0-1,-1 1,1-1,0 0,0 1,0-1,0 0,1 0,-1 0,1-1,0 1,0 0,1 0,-1 0,1 0,0 0,0-1,1 1,-1 0,1 0,0 0,0 0,-1 0,1 0,0 0,-1 0,2-2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1011 48,'2'0,"-4"0,2 0,0 0,1 0,-1 1,1 0,-1 1,1-1,0 1,0-1,-1 1,1 0,0 0,0 0,-1 1,1-1,-1 0,1 0,-1 0,0 0,0 0,0-1,-1 1,1-1,0 0,-1 1,0-1,1 0,-1 0,0-1,1 1,-1 0,1-1,-1 0,0 1,1-1,-1 0,1 0,0 0,0 0,0 0,-1 1,1-1,0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718 146,'2'0,"-3"0,1 0,1 0,0-1,-1 1,1 0,0 0,0 0,0 0,0 0,0 0,-1 0,1 0,0 0,-1 0,1 0,-1 0,1 0,-1 0,2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1051 73,'2'0,"-4"0,2 0,0 0,0 0,0-1,0 1,0 0,0 0,0 0,0-1,0 1,0 0,0 0,0-1,0 1,0 0,0 0,-1 0,1-1,0 1,0 0,-1 0,1 0,-1 0,0 0,0 0,0 0,0 0,1 1,-1-1,0 0,1 0,-1 1,0-1,1 1,-1-1,1 1,0-1,-1 1,1-1,0 1,0 0,0-1,-1 1,1 0,1-1,-1 1,0-1,0 1,0-1,0 1,0-1,0 1,1-1,-1 0,0 0,0 0,0 0,1 0,-1 0,0 1,0-2,1 1,-1 0,1 0,-1-1,1 1,-1-1,1 0,-1 0,1 0,1-2,-2 2,1-1,0 0,0 0,0 0,-1 0,1 0,0 0,0 0,-1 1,1-1,-1 1,1-1,-1 1,0 0,1 0,-1 0,0 0,0 0,0 1,1-1,-1 1,0 0,0 0,0-1,0 1,0 0,0 0,0 0,0 0,0 1,0 0,0 0,0 0,0 1,0-1,-1 1,1 1,0-1,0 0,0 0,-1 1,1-1,0-1,0 1,0 0,0 0,-1 0,1-1,0 0,0 1,0-1,0 0,0 0,0 0,0-1,0 1,0-1,0 1,0-1,0 0,0 0,1 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1063 75,'2'0,"-4"0,2 0,0 0,0 0,0 0,0 0,0 0,0 0,0 0,0 0,0-1,0 1,-1 0,1 0,0 0,0 0,0 0,0 0,0-1,-1 1,1 0,0-1,0 1,0 0,0 0,0-1,0 1,0 0,1 0,-1-1,0 1,0 0,0 0,0 0,1 0,-1 0,0 0,0 0,1 0,-1 0,0 0,0 0,1 1,-1-1,0 1,0-1,1 1,-1 0,0 0,0 0,0 0,0 0,-1 0,1-1,0 1,0 0,0-1,0 1,0-1,0 0,0 0,0 0,0 1,0-1,0 0,0 0,0 0,0 0,0-1,0 1,0-1,1 0,-1 1,1-1,-1 0,1 0,-1 0,1 0,-1 0,1 0,-1 1,0-1,1 1,-1-1,0 1,0-1,0 1,1 0,-1 0,0-1,0 1,0 0,0 0,0 0,0 0,0 0,0 0,0 0,0 1,0-1,-1 1,1 0,0 0,0 0,-1 0,1 0,0 0,0-1,0 1,1 0,-1-1,0 1,0 0,0-1,1 1,-1-1,1 1,-1-1,1 0,-1 0,1 1,-1-1,2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1090 75,'2'0,"-4"0,2 0,0 0,0-1,0 1,0 0,0-1,0 1,0-1,-1 1,1 0,0-1,0 1,-1 0,1 0,0-1,-1 1,1 0,-1 0,1 0,-1 0,0 0,0 0,1 0,-1 1,0-1,1 0,-1 1,1-1,-1 1,1 0,-1-1,1 1,-1 0,1-1,0 1,0 0,0-1,0 1,0-1,0 1,0 0,0-1,0 0,0 1,0-1,0 0,0 0,0 0,1 1,-1-1,0 0,0 0,0 0,0 0,0 0,1 0,-1-1,1 1,-1-1,1 0,0 0,-1 0,1 0,0 0,-1 0,1-1,-1 1,1-1,-1 1,1-1,-1 1,1-1,-1 0,0 0,1 1,-1-1,0 1,0 0,0-1,1 1,-1 0,0 0,0-1,0 2,0-1,1 0,-1 1,0-1,0 1,0 0,0-1,0 1,0 0,0 0,0 0,0 0,0 0,0 0,0 1,0-1,0 2,0-1,0 1,0 0,0 0,0 0,0 0,0 1,0-1,-1 0,1 0,0-1,0 1,0-1,0 1,0-1,-1 0,1 1,0-1,0 0,0 0,0 0,1-1,-1 1,0-1,0 0,0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1097 69,'2'0,"-4"0,2-1,0 1,0 0,0 0,0 0,0 0,0 0,0 0,0 0,0 0,0 0,0 0,0 0,0 0,0 1,0-1,0 1,0 0,0-1,0 1,0 0,0-1,0 1,0 0,0-1,1 1,-1-1,0 1,0-1,0 1,0-1,0 0,1 0,-1 0,0 0,0 0,0 0,1 0,-1 0,0-1,1 1,-1-1,1 0,-1 1,0-1,1 0,-1 0,0 0,1 1,-1-1,0 1,0-1,0 1,0 0,0-1,1 1,-1 0,0 0,0 0,0 0,0 0,0 0,0 0,0 1,0-1,0 1,0 1,0-1,0 0,0 1,0 0,0 0,0 1,0-1,0 1,0-1,0 1,0-1,0 0,0 0,0 0,-1 0,1-1,0 0,-1 0,1 0,-1 0,1-1,-1 1,0-1,1 0,0 0,-1 0,1 0,-1 0,0-1,1 1,-1-1,1 0,0 0,0 0,0 0,0-1,0 1,1 0,0 0,0 0,1 0,0-1,1 1,-1 0,1 0,-1 1,1-1,-1 0,1 1,-1 0,0 0,-1-1,1 2,-1-1,0 0,0 0,0 0,-1 1,1-1,1 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1138 70,'2'0,"-4"0,2 0,0 0,0 0,1 0,-1 0,0 0,0 0,0 0,0 0,0 0,0 0,0 0,0 0,0 0,0 0,0 0,0 0,0 0,0 0,0 0,0 0,0 0,0 0,0 0,0 0,1 0,-1 0,0 0,0 0,0 0,0-1,0 1,0 0,0 0,0 0,0 0,0 0,0 0,0 0,0 0,0 0,0 0,0 0,1 0,-1 0,0 0,0 0,0 0,0 0,0 0,0 0,0 0,0 0,0 0,0 0,0 0,0 0,0-1,0 1,0 0,0 0,0 0,0 0,0 0,0 0,0 0,0 0,0 0,0 0,0 0,0 0,0 0,0 0,0 0,0 0,0 0,0 0,0 0,0 0,0 0,0 0,0 0,0 0,0 0,0 0,-1 0,1 0,-1 0,1 0,-1 0,1 0,-1 0,0 0,1 0,-1 0,1 0,0 0,-1 0,1 0,-1 0,1 0,0 0,-1 0,1 0,0 0,-1 1,1-1,0 0,0 0,-1 0,1 0,0 0,0 0,0 0,0 0,-1 0,1 0,0 0,0 0,0 0,0 0,0 0,0 0,0 0,0 0,0 0,0 0,0 0,0 0,0 0,2-1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1143 61,'2'0,"-4"0,2 0,0 0,0 0,0 0,0 0,0 0,0 0,0 0,0 0,0 0,0 0,0 0,0 0,0 0,0 0,0 0,0 0,0 0,0 0,0 0,0 0,0 0,0 0,0 0,0 0,0 0,0 0,0 0,0 0,0 0,0 0,0 0,0 0,0 0,0 0,0 0,0 0,0 0,0 0,0 0,0 0,0 0,-1 0,1 0,-1 0,0 0,0 1,0-1,0 0,-1 0,1 0,0 0,0 0,0 1,0-1,1 0,-1 0,1 0,0 0,-1 0,1 0,0 0,0 0,-1 0,1 0,0 0,0 0,0 0,0 0,0 0,0 0,-1 0,1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1168 25,'2'0,"-4"0,2 0,0 0,0-1,0 1,0 0,0 0,0 0,0 0,-1 0,1 0,0 0,0 0,-1 0,1 0,0 0,-1 0,1 0,-1 0,0 1,1 0,-1-1,0 1,0 1,1-1,-1 0,1 1,-1 0,0 0,1 1,0-1,-1 0,1 0,0 1,0-1,0 0,-1 1,1-1,0 1,1-1,-1 1,0-1,0 1,0-1,0 1,0-1,0 0,0 0,0 0,0 0,0-1,0 1,0-1,0 1,0-1,-1 1,1-1,0 0,-1 0,1 0,-1 0,1 0,-1 1,0-2,1 1,-1-1,1 0,-1 1,0-1,1 0,-1 1,0-1,1 0,-1 0,1 0,-1 0,1 0,-1 0,1-1,0 1,0-2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1151 120,'2'0,"-4"0,2 0,0 0,0 0,-1-1,1 1,0 0,0 0,0 0,0 0,0-1,0 1,1 0,-1 0,0-1,0 1,0 0,0-1,1 1,-1 0,1-1,-1 1,1 0,-1 0,1-1,-1 1,1 0,-1 0,1-1,0 1,-1 0,1 0,-1 0,1 0,-1 0,0 0,1 0,-1 0,0 0,1 0,-1 0,0 0,1 1,-1-1,0 0,0 0,1 1,-1-1,0 0,0 0,1 1,-1-1,0 0,0 0,0 1,0-1,0 0,0 1,0-1,0 0,0 1,0-1,0 0,0 0,0 1,0-1,0 0,0 0,0 1,0-1,0 0,0 0,0 0,0 0,0 1,-1-1,1 0,0 0,0 0,0 0,0 0,0 1,-1-1,1 0,0 0,0 0,0 0,0 0,0 0,0 0,0 0,0 0,0 0,0 0,0 0,0 0,-1 0,1 0,0 0,0 1,0-1,0 0,0 0,0 0,0 0,0 0,0 0,0 0,0 0,-1 0,1 0,0 0,0 0,0 0,0 0,0 0,0 0,0 0,0 0,0 0,0 0,0 0,0 0,0 0,0 0,-1 0,1 0,0 0,0 0,0 0,0 0,0 0,0 0,0 0,0 0,0 0,0 0,-1 0,1 0,0 0,0 0,0 0,0 0,0 0,0 0,0 0,-1 0,1 0,0 0,0 0,0 0,0 0,0 0,0 0,0 0,0 0,0 0,-1 0,1 0,0 0,0 0,0 0,0 0,0 0,0 0,0 0,0 0,-1 0,1 0,0 0,0 0,0 0,0 0,0 0,0 0,0 0,0 0,-1 0,1 0,0-1,0 1,0 0,0 0,-1 0,1 0,0 0,0 0,0 0,0 0,-1 0,1 0,0 0,0 0,0 0,-1 0,1 0,0 0,0-1,0 1,0 0,0 0,-1 0,1 0,0 0,0 0,0 0,0 0,0 0,0 0,0 0,0 0,0 0,0 0,0 0,-1 0,1-1,0 1,0 0,0 0,0 0,0 0,0 0,0 0,0 0,0 0,0 0,0 0,0 0,0 0,0 0,0 0,0 0,0 0,0-1,0 1,0 0,0 0,0 0,-1 0,1 0,0 0,0 0,0 0,0 0,0 0,0 0,0 0,0 0,0 0,0 0,0 0,0 0,0 0,0 0,0 0,0 0,0 0,0-1,0 1,0 0,0 0,0 0,0 0,0 0,0 0,0 0,0 0,0 0,0 0,0 0,0 0,0 0,0 0,0 0,0 0,0 0,0 0,0 0,0-1,0 1,0 0,0 0,0 0,0 0,0 0,0 0,0 0,0 0,0 0,0 0,0 0,0 0,0 0,0 0,0 0,0 0,0 0,0 0,0 0,0 0,0 0,0 0,0 0,0 0,0 0,0 0,0 0,0 0,0-1,0 1,0 0,0 0,0 0,0 0,0 0,0 0,0 0,0 0,0 0,0 0,0 0,0 0,1 0,-1 0,0 0,0-1,0 1,0 0,0 0,0 0,1 0,-1 0,1-1,0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1175 16,'2'0,"-4"0,2 0,1 0,-1 0,0 0,0 0,0 0,0 0,0 0,0 0,0-1,0 1,0 0,0 0,0 0,0 0,0 0,0 0,0 0,0 0,0 0,0 0,0 0,0 0,0 0,0 0,0 0,0 0,0 0,0 1,0-1,0 1,0 0,0 0,0 0,0 0,0 0,0 0,0 0,0-1,0 1,0 0,0 0,0-1,-1 1,1-1,0 1,0-1,0 0,0 1,0-1,0 0,0 0,0 1,0-1,1 0,-1 0,0 0,0 0,0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1198 31,'2'0,"-4"0,2 0,0 0,0 0,0 0,1-1,-1 1,0 0,0 0,0 0,0 0,0-1,0 1,0 0,0 0,0 0,0 0,0 0,0-1,0 1,1 0,-1 0,0 0,0 0,0 0,0-1,0 1,0 0,0 0,0 0,0 0,0 0,0 0,0 0,0-1,0 1,0 0,0 0,0 0,0 0,0 0,-1 0,1 0,0 0,0 0,-1 0,1 1,-1-1,0 0,1 1,-1-1,1 0,-1 1,0-1,1 1,-1 0,1 0,-1 0,1 0,-1 1,0 0,1-1,0 0,0 1,-1-1,1 1,0-1,0 1,0-1,0 1,-1-1,1 1,0-1,0 1,0-1,0 1,0-1,0 1,0 0,0 0,0-1,0 1,0 0,0-1,0 1,0-1,1 1,-1-1,0 1,0-1,0 1,0-1,0 1,0-1,0 1,0-1,0 0,0 1,0-1,0 0,0 0,0 1,0-1,0 0,0 0,0 0,0 0,0 0,0 0,0 0,0-1,0 1,0 0,-1-1,1 1,0 0,0-1,0 1,0-1,-1 1,1-1,0 1,0-1,-1 1,1-1,0 0,0 0,-1 0,1 1,0-1,-1 0,1 0,0 0,-1 0,1 0,0 0,-1 0,1 0,0 0,-1 0,1 0,0 0,0 0,-1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750 129,'2'0,"-4"0,2 0,0 0,0 0,0 0,0 0,0 0,0 0,0 0,0 0,0 1,0-1,0 1,0 1,0-1,1 0,-1 1,0-1,0 1,0 0,1 0,-1 0,0-1,1 1,-1-1,0 0,0 1,0-1,1 0,-1 0,0 0,0 0,0-1,1 1,-1-1,0 1,0-1,0 0,0 0,0 1,0-1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1191 121,'2'0,"-4"0,2 0,0 0,0 0,0 0,0 0,0 0,0 0,0 0,0 0,0 0,0 0,0 0,0 0,0 0,0 0,0-1,0 1,1 0,-1 0,0-1,1 1,-1 0,0 0,0 0,1 0,-1 0,1-1,-1 1,0 0,1 1,-1-1,1 0,-1 0,0 0,1 1,-1-1,0 1,0-1,1 1,-1-1,0 1,0 0,-1-1,1 1,0-1,0 1,-1-1,1 1,0-1,-1 0,1 1,0-1,-1 0,1 0,0 0,-1 0,1 0,-1 0,1 0,-1 0,1-1,-1 1,1-1,0 1,0-1,0 1,0-1,0 1,0-1,0 0,0 1,1-1,-1 0,1 1,-1-1,1 0,-1 0,1 1,0 0,-1-1,2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1191 12,'2'0,"-4"0,2 0,0 0,0 0,0 0,0 0,0 0,0-1,0 1,0 0,0 0,0 0,0 0,0 0,0 0,0 0,0 0,0-1,0 1,0 0,1 0,-1 0,0 0,0 0,1 0,-1 0,0-1,1 1,-1 0,0 0,0 0,1 0,-1 0,0 0,1 0,-1 0,0 0,1 1,-1-1,0 0,0 1,0-1,0 0,0 1,0 0,-1-1,1 1,0-1,0 1,-1 0,1-1,-1 1,1-1,-1 1,1-1,-1 1,1-1,0 0,-1 1,1-1,0 0,0 0,0 1,-1-1,1 0,0 0,0 0,0 1,0-1,0 0,1 0,-1 0,0 1,1-1,-1 0,1 0,-1 0,1 1,-1-1,1 0,0 0,-1 0,1 0,0 0,-1 0,1-1,-1 1,1 0,-1 0,1-1,-1 1,2-2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1209 12,'2'0,"-4"0,2 0,0 0,0 0,0 0,0 0,0 0,0 0,0 0,0 0,0 0,0 0,0 0,0 0,0 0,0 0,0 0,0 1,0 0,0 0,0-1,0 1,0 0,0 0,-1 0,1 0,0-1,0 1,0 0,0-1,0 1,0-1,0 0,0 0,0 1,0-1,0 0,1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1217 14,'2'0,"-4"0,2 0,0 0,0 0,0-1,0 1,0 0,0 0,0 0,0 0,0 0,0 0,0 0,0 0,0 1,0-1,0 1,0 0,-1-1,1 1,0 1,0-1,0 0,0 0,-1 0,1 0,0-1,0 1,0-1,0 1,1-1,-1 1,0-1,0 0,0 0,0 1,0-1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1199 11,'2'0,"-4"0,2 0,-1 0,1 0,0 0,0 0,1 0,-1 0,0 0,1 0,-1 0,1-1,0 1,1 0,-1 0,0 0,0 0,1 0,-1 0,0 0,0 0,1 0,-1 0,0 0,0 0,0 0,-1 0,1 0,-1 0,1 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1212 43,'2'0,"-4"0,2 0,0 0,0-1,0 1,1 0,-1 0,0-1,0 1,0 0,0 0,0 0,0 0,0 0,0 0,-1 1,1-1,-1 1,0 0,0 0,0 0,0 0,0 1,0-1,0 1,1 0,-1 0,0-1,1 1,-1 1,1-1,0 0,0 0,0 0,0 0,0 0,1 0,-1 0,0 0,1-1,-1 1,0-1,1 0,-1 1,1-1,-1 0,1 0,-1 0,0 0,1-1,-1 1,2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1223 56,'2'0,"-4"0,2 0,0 0,0 0,0 0,0 0,0 0,0 0,0 0,0 0,0 0,0 0,0 0,0 0,0 0,0 0,0 0,0 0,0 0,0 0,-1 0,1 1,0 0,0 0,0 0,0 0,-1 0,1 0,0 0,0 1,0-1,0 0,0 0,0 1,0-1,-1 0,1-1,0 1,0 0,0-1,0 1,0-1,0 0,0 1,0-1,0 0,0 0,0 0,0 1,0-1,0 0,1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1226 74,'2'0,"-4"0,2 0,0 0,0 0,1 0,-1 0,0 0,1 0,-1-1,1 1,0 0,0 0,1 0,-1 0,0 0,-1 0,1 0,0 0,0 0,-1 0,1 0,-1 0,1 0,-1 0,0 0,0 0,1 0,-1 0,0 0,0 0,0 0,0-1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1233 65,'2'0,"-4"0,2 0,0 0,0 0,0 0,0 0,0 0,0 0,0 0,0 0,0 0,0 0,0 0,-1 0,1 1,0 0,0-1,0 1,0 0,0 0,0 0,0-1,0 1,0 0,0 0,0 0,0 0,0-1,0 1,0 0,0-1,0 1,0-1,0 1,0-1,0 0,0 1,0-1,0 0,0 0,0 0,0 0,0 0,0 0,0 0,0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1243 62,'2'0,"-4"0,2 0,0 0,0 0,1-1,-1 1,0 0,0 0,0 0,1 0,-1 0,0 0,1-1,-1 1,0 0,1 0,-1 0,0 0,0 0,1 0,-1 0,0 0,1 0,-1 1,0-1,1 0,-1 0,0 1,0-1,0 1,0-1,0 1,0 0,0 0,0 0,-1 0,0 1,1-1,0-1,-1 1,1 0,0-1,0 1,-1-1,1 1,0-1,0 1,0-1,0 0,0 0,0 0,0 1,0-1,0 0,0 0,0 0,0 0,0 1,0-1,0 0,1 0,-1 0,1 0,-1 1,1-1,0 0,0 0,-1 0,1-1,0 1,-1 0,1 0,-1 0,1 0,-1-1,1 1,-1 0,1 0,0-2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743 131,'2'0,"-4"0,2 0,0 0,0 0,0-1,0 1,0 0,1 0,-1-1,1 1,-1 0,1-1,0 1,0 0,0 0,2 0,-2 0,1 0,-1 0,1 0,-1 0,0 0,0 0,1 1,-1-1,0 0,0 1,-1-1,1 0,-1 0,1 1,-1-1,1 0,-1 1,0-1,0 0,0 1,0-1,0 0,0 1,0-1,-1 1,1-1,-1 1,0-1,-1 1,1-1,0 1,-2 0,3-1,-1 0,0 0,1 0,0 0,-1 0,1 0,0 0,-1 0,1 0,0 0,0 0,0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1260 61,'2'0,"-4"0,2 0,0 0,0 0,0 0,0 0,0 0,0 0,0 0,0 0,0 0,0 0,0 0,0 0,0 0,0 0,0 1,0-1,0 1,0 0,0-1,0 1,0 0,0 0,0 0,0 0,0 0,0 1,0-1,0 0,0 0,0-1,0 1,0 0,0 0,0 0,0-1,0 0,0 1,0-1,0 0,0 1,0-1,0 0,0 0,0 0,0 0,0 0,0 0,0 0,0 0,0 0,0 0,0 0,0-1,0 0,0 0,1 1,-1-1,0 0,0 0,0 0,1 0,-1 0,1 0,-1 0,0 1,1-1,-1 0,1 0,0 1,0-1,-1 1,1-1,-1 1,1-1,-1 1,1 0,-1-1,1 1,-1 0,0 0,1 0,-1 0,0 0,0 0,1 0,-1 0,0 0,1 0,-1 0,2 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1287 65,'2'0,"-5"0,3 0,-1 0,1 0,-1 0,0 0,1 1,-1-1,1 0,-1 0,1 0,-1 1,1-1,0 0,0 0,-1 0,1 1,0-1,0 1,1-1,-1 1,0-1,1 1,-1 0,1-1,-1 1,1 0,-1 0,1-1,-1 1,1-1,-1 1,0-1,0 1,1-1,-1 1,0-1,0 0,0 1,0-1,0 1,0-1,-1 0,1 1,0-1,-1 0,0 0,1 0,-1 1,0-1,0 0,1 0,-1 0,1 0,-1 0,1 0,-1 0,1 0,0-1,-1 1,1 0,0 0,0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1288 78,'1'0,"-1"0,0 0,0 0,0 0,0 0,1 0,-1 0,0 0,1 0,-1 0,0 0,1 0,-1 0,0-1,1 1,-1 0,1 0,-1 0,0 0,1 0,-1 0,0 0,1-1,-1 1,1 0,-1 0,0-1,1 1,-1 0,0-1,0 1,0 0,0 0,1 0,-1-1,0 1,0 0,0 0,0 0,0 0,0 0,0 0,0 0,0-1,-1 1,1 0,0 0,0 0,0 0,0 0,-1 1,1-1,-1 0,1 0,0 1,-1-1,1 1,0-1,-1 1,1 0,0-1,0 1,-1-1,1 0,0 1,0-1,0 0,0 1,0-1,1 0,-1 0,0 1,0-1,0 0,0 0,0 0,0 0,1 0,-1 0,0 0,0 0,1-1,-1 1,1 0,-1-1,0 1,1 0,-1 0,0-1,0 1,0 0,1 0,-1 0,0-1,0 1,0 0,0 0,0 0,0 0,1 0,-1 0,0 0,0 0,0 0,0 0,0 0,1 1,-1-1,0 1,0-1,0 0,0 1,1-1,-1 1,0-1,0 0,0 1,0-1,0 0,0 0,0 1,0-1,0 0,0 0,0 0,0 0,0 0,0 0,1 0,-1-1,0 1,1 0,-1-1,0 1,1-1,-1 1,1-1,-1 1,0-1,1 1,-1 0,1 0,-1-1,0 1,0 0,1 0,-1 0,0 0,1 0,-1 0,0 0,1 0,-1 0,0 1,0-1,1 0,-1 1,0-1,0 0,0 1,1 0,-1-1,0 1,0-1,0 1,0-1,0 1,0-1,0 1,0-1,1 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1318 75,'0'-1,"0"1,0 0,0 0,1 0,-1 0,0 0,0 0,0 0,0 0,0 0,0 0,-1 1,1 0,0 0,0-1,1 1,-1 0,0 0,0 0,0 0,0 0,0 0,0 0,0 0,0-1,0 1,0 0,1-1,-1 0,0 0,0 1,0-1,0 0,0 0,0 0,0 0,1 0,-1 0,0 0,0 0,1 0,-1-1,1 0,-1 1,1-1,-1-1,1 1,-1 0,1 0,-1 0,0-1,1 1,-1 0,0 0,0 0,0 0,0 0,0 0,0 1,0-1,0 1,0-1,0 0,0 1,-1 0,1-1,0 1,0 0,0 0,-1 0,1-1,0 1,0 0,-1 0,1 0,-1 0,1 1,0-1,-1 0,1 0,-1 1,1-1,0 1,-1-1,1 1,0-1,0 1,0-1,0 1,0-1,0 1,0-1,0 1,0-1,1 0,-1 1,0-1,0 1,1-1,-1 0,0 1,1-1,-1 0,1 1,-1-1,1 0,-1 0,1 1,-1-1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1335 55,'2'0,"-4"0,2 0,0 0,0 0,0 0,0 0,0 0,0 0,0 0,0 0,0 0,0 1,1-1,-1 1,1 0,-1 0,1 0,-1 0,0 1,1-1,-1 1,0-1,1 1,-1 0,0-1,0 1,0 0,0-1,0 0,0 1,-1-1,1 0,0 0,-1 1,1-1,-1 0,1-1,0 1,-1-1,1 1,0-1,-1 1,1-1,0 0,0 0,0 0,0 1,-1-1,1 0,0 0,0 0,0 0,0 0,0 0,0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1301 117,'2'0,"-4"0,2 0,0 0,0 0,0 0,0-1,0 1,0 0,0 0,0 0,0 0,0 0,0 0,0 0,0 0,0 0,0 0,0 0,0 0,0 0,0 1,0-1,0 1,0 0,0-1,0 1,0 0,0 0,0 0,0 0,0-1,0 1,0 0,0-1,0 1,0 0,0-1,-1 0,1 1,0-1,0 1,0-1,0 0,0 0,0 0,0 0,0 0,0 1,0-1,0 0,0 0,0 0,0 0,0 0,0-1,0 1,1-1,-1 0,0 1,0-1,1 1,-1-1,1 0,-1 0,1 0,0 1,0-1,-1 0,1 1,0-1,-1 1,1-1,-1 1,1-1,-1 1,1 0,-1 0,1 0,-1 0,1 0,-1 0,1 0,-1 0,1 0,-1 0,0 0,1 0,-1 0,1 1,-1-1,2 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1320 129,'2'0,"-4"0,2 0,0 0,0 0,0 0,0 0,0 0,0 0,0 0,0 0,0-1,0 1,0 0,0 0,0 0,0 0,1 0,-1 0,0 0,0 0,0-1,0 1,0 0,0 0,0 0,-1-1,1 1,0 0,0 0,0 0,0-1,0 1,-1 0,1 0,0 0,0 0,0 0,-1 0,1 0,0 0,0 0,-1 0,1 0,0 0,-1 0,1 0,0 0,-1 0,1 1,-1-1,1 0,0 0,0 0,-1 1,1-1,0 0,0 0,-1 1,1-1,0 0,0 0,0 1,0-1,-1 0,1 0,0 1,0-1,0 0,0 0,0 1,0-1,0 0,0 0,0 0,1 0,-1 0,0 0,0 1,0-1,0 0,0 0,0 0,0 0,0 0,1 0,-1 0,0 0,0 0,0 0,1 0,-1 0,1 0,-1 0,0 0,1 0,-1-1,1 1,-1 0,1-1,0 1,-1-1,1 1,-1-1,1 0,0 1,-1-1,1 0,0 0,-1 0,1 0,0 0,-1 0,1 0,0 0,-1 0,1 0,-1 0,1-1,-1 1,1 0,-1 0,0 1,1-1,-1 0,0 1,0-1,1 1,-1-1,0 1,0 0,0-1,0 1,0 0,0 0,0 0,0 0,0 0,0-1,0 1,0 0,0 0,0 0,0 0,0 1,0-1,0 1,-1-1,1 1,-1 0,1 0,-1 0,0 1,1-1,-1 1,1-1,-1 0,1 1,-1-1,1 0,-1 1,1-1,0 0,-1 0,1 0,0 0,0 0,0 0,0 0,-1-1,1 1,0-1,0 1,0-1,0 1,0-1,0 0,0 0,0 1,0-1,0 0,0 0,0 0,0 0,0 0,0 0,0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1326 129,'2'0,"-4"-1,2 1,0 0,1 0,-1-1,0 1,0 0,0-1,1 1,-1 0,0 0,0-1,0 1,0 0,0 0,0 0,1 0,-1 0,0 0,0 0,0 0,0 0,0 0,0 0,0 0,0 0,-1 0,1 1,0 0,0 0,0-1,0 1,-1 0,1-1,0 1,0 0,0-1,0 1,0-1,0 1,0-1,1 1,-1-1,0 0,0 0,0 0,1 1,-1-1,0 0,0 0,1 0,0 0,-1-1,1 1,1-1,-2 0,1 1,0-1,0 0,-1 0,1 0,-1 0,1 0,-1 0,1 0,-1 0,1 0,-1 0,0 0,0 1,0-1,0 1,0-1,0 1,0-1,0 1,0 0,0 0,0 0,0-1,0 1,0 0,-1 0,1 0,0 0,0 0,0 0,0 0,-1 0,1 0,0 0,-1 0,1 1,0-1,-1 1,1-1,-1 1,1-1,0 1,-1-1,1 1,0-1,0 1,0-1,0 1,0-1,0 1,0-1,0 0,0 1,0-1,0 0,0 0,0 1,0-1,0 0,1 0,-1 1,0-1,0 0,1 0,-1 0,0 0,1 0,-1 1,1-1,-1 0,0 0,1 0,0 0,-1 0,1 0,-1 0,1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1352 136,'2'0,"-4"0,2 0,0-1,0 1,0 0,0-1,0 1,0 0,0 0,-1-1,1 1,0 0,0 0,0-1,0 1,-1 0,1 0,0 0,0 0,-1 0,1 0,-1 0,1 0,-1 1,1-1,-1 0,1 1,-1-1,1 0,-1 1,1-1,0 1,-1-1,1 1,0-1,0 0,-1 1,1-1,0 0,0 1,0-1,0 0,0 0,0 1,0-1,0 0,0 0,0 0,0 0,0 0,0 1,0-1,0 0,0 0,0 0,0 0,1 0,-1-1,1 1,-1 0,1-1,0 1,-1-1,1 0,0 0,0 0,-1 0,1-1,0 1,-1 0,1 0,-1-1,1 1,-1-1,1 1,-1-1,0 1,1 0,-1 0,0 0,0 1,1-1,-1 0,0 1,0 0,0-1,0 1,0 0,0 0,0-1,0 1,0 0,0 0,0 0,0 0,0 0,1 0,-1 0,-1 0,1 0,0 1,0 0,0 0,-1 0,1 1,-1-1,1 0,0 1,-1-1,1 1,-1-1,1 0,-1 0,1 1,0-1,-1 0,1 0,0 0,0 0,-1 0,1-1,0 1,0-1,0 1,0-1,0 1,0-1,0 0,0 0,0 1,0-1,0 0,0 0,0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1354 136,'2'0,"-4"0,2 0,0 0,0-1,0 1,0 0,0 0,0 0,0 0,0 0,0 0,0 0,0 0,0 0,0 0,0 0,0 0,0 0,0 1,0-1,0 1,0 0,0-1,0 1,0 0,-1 0,1-1,0 1,0 0,0-1,0 1,0-1,0 1,-1-1,1 0,0 1,0-1,0 0,0 0,0 0,0 0,0 0,0 0,0 0,0 0,0 0,0-1,0 1,1-2,-1 2,1-1,-1 0,0 0,1 0,0 0,-1 0,1 0,0 0,-1 1,1-1,0 1,0-1,-1 1,1 0,0 0,0 0,-1 0,1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784 131,'2'0,"-4"0,2 0,0 0,0 0,0 0,0 0,0 0,0 0,0 0,0 1,0-1,0 1,-1 0,1 0,-1 1,1 0,0-1,-1 0,1 0,0 1,0-1,-1 0,1 1,0-1,0 1,1-1,-1 0,0 1,0-1,1 0,-1 0,0 1,1-1,-1 0,0-1,1 1,-1 0,0-1,0 0,0 1,1-1,-1 0,0 0,0 0,0 1,0-1,2-1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313 685,'2'0,"-4"0,2 0,0 0,0 0,0 0,0 0,0 0,0 0,0 0,0 0,0 0,0 0,0 0,0 0,0 0,0 0,0 0,0 0,0 0,0 0,0 0,1 0,0 0,0 0,1 0,-1 0,1 0,0 0,-1 0,1 0,0 0,0 0,0 0,0 0,0 0,-1 0,1 0,-1 1,1-1,-1 0,0 0,1 0,-1 0,0 0,0 1,0-1,-1 0,1 0,-1 0,1 0,-1 0,0 0,1 0,-1 0,0 0,1 0,-1 0,0 0,0 0,0 0,0 0,0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321 683,'2'0,"-3"0,2 0,0 0,0 0,1 0,-1 0,1 0,-1 0,1 0,-1 0,1 0,-1 0,1 0,-1 0,1 0,-1 0,0 0,1 0,-1 0,-1 0,1 0,0 0,-1 0,1 0,-1 0,0 0,1 0,-1 0,0 0,0 0,0 0,0 0,0 0,1 0,-1 0,0 0,0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342 675,'2'0,"-4"0,1 1,1-1,-1 1,0-1,0 1,-1-1,1 1,0-1,-1 1,1-1,0 1,-1-1,1 0,-1 1,1-1,-1 0,1 0,0 1,0-1,0 0,1 0,-1 0,1 0,-1 0,1 0,-1 0,1 0,0 0,0 0,0 0,-1 0,1 0,0 0,0 0,0 0,0 0,0 0,0 0,0 0,-1 0,1 0,0 0,0 0,0 0,0 0,0 0,0 0,0 0,0 0,0 0,0 0,0 1,0-1,1 0,-1 1,0-1,1 1,0 0,-1-1,1 1,0 0,-1 0,1-1,0 1,-1 0,1-1,-1 1,1 0,-1-1,0 0,1 1,-1-1,0 0,0 1,0-1,1 0,-1 0,0 0,0 1,0-1,0 0,0 0,1 0,1-1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526 81,'2'0,"-4"0,2 0,0 0,0 0,0 0,0 0,0 0,0 0,0 0,0 0,0 0,0 0,0 0,0 0,0 0,0 0,0 0,0 0,0 0,0 0,0 0,0 0,0 0,0 0,0 0,0 0,0 0,0 0,0 0,0 0,0 0,0 0,0 0,0 0,0 0,0 0,0 0,0 0,0 0,0 0,-1 0,1 0,0 0,0 0,0 0,1-1,-1 1,0 0,0 0,0 0,0 0,0 0,0 0,0 0,0 0,0 0,0 0,0-1,0 1,0 0,0 0,0 0,0 0,0 0,0 0,0 0,0 0,0 0,1 0,-1 0,0 0,0 0,0 0,0 0,0 0,0 0,0 0,1 0,-1 0,0 1,0-1,0 0,0 0,1 0,-1 0,0 0,0 1,0-1,0 0,0 0,0 1,0-1,0 0,0 0,0 0,0 1,0-1,0 0,0 0,0 0,0 1,0-1,0 0,-1 0,1 0,0 0,0 0,0 1,0-1,0 0,0 0,0 0,-1 0,1 0,0 0,0 0,0 0,-1 0,1 0,0 0,-1 0,1 0,0-1,0 1,-1 0,1 0,0 0,0 0,0 0,-1 0,1-1,0 1,0 0,0 0,0 0,0 0,0-1,0 1,0 0,0 0,-1 0,1 0,0-1,0 1,0 0,1 0,-1 0,0 0,0-1,0 1,0 0,0 0,0 0,0 0,0-1,1 1,-1 0,0 0,0 0,0 0,1 0,-1 0,0 0,0 0,1 0,-1 0,0 0,0 0,0 0,1 0,-1 1,0-1,0 0,0 0,0 0,0 0,0 1,0-1,0 0,0 0,0 1,0-1,0 0,0 1,0-1,0 0,0 0,0 0,0 0,0 1,0-1,-1 0,1 0,0 0,0 0,0 0,0 0,0 0,0 0,0 0,0 0,0 0,-1 0,1-1,0 1,0 0,0 0,0 0,0 0,0 0,0-1,0 1,0 0,0 0,0 0,0 0,0-1,0 1,0 0,0 0,0 0,0-1,0 1,0 0,1 0,-1 0,0 0,0 0,0 0,0 0,0 0,0 0,0 0,0 0,0 0,1 1,-1-1,0 0,0 0,0 0,0 0,0 1,0-1,0 0,0 0,0 0,0 0,0 0,0 1,0-1,0 0,0 0,0 0,0 0,0 0,0 0,0 0,0 0,0 0,0 0,0 0,0 0,0 0,0 0,0 0,0 0,0 0,0 0,0-1,0 1,0-1,0 1,0 0,0 0,1 0,-1 0,0 0,0 0,0 0,0 0,0 0,0 0,0 0,1 0,-1 0,0 1,0-1,0 0,0 0,0 0,0 0,0 0,0 1,0-1,0 0,0 0,0 0,0 1,0-1,0 0,-1 0,1 0,0 0,0 0,0 0,0 0,-1 0,1 0,0 0,0 0,0-1,0 1,0 0,-1 0,1 0,0-1,0 1,0 0,0 0,0 0,0-1,0 1,0 0,0 0,0 0,0 0,0 0,0 0,0 0,0 0,0 0,0 0,0 0,1 0,-1 0,0 1,0-1,0 0,0 0,0 0,0 0,0 0,0 1,0-1,0 0,0 0,0 0,0 0,-1 0,1 0,0 0,0 0,0 0,-1 0,1 0,0 0,-1-1,1 1,0 0,0 0,0 0,0 0,0-1,-1 1,1 0,0 0,0 0,0 0,0 0,0 0,0 0,0 0,0 0,0 0,0 0,0 0,0 0,0 0,0 0,0 0,0 0,0 0,0 0,1 0,-1 1,0-1,0 0,0 0,0 0,0 0,0 1,0-1,0 0,0 0,0 0,0 0,0 0,0 0,0 0,0 0,0 0,0 0,0 0,0 0,0 0,0 0,0 0,0 0,0 0,0-1,0 1,0 0,0 0,0 0,0-1,0 1,0 0,0 0,0 0,0 0,1 0,-1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874 558,'2'0,"-4"0,2 0,0 0,0 0,0 0,0 0,0 0,0 0,0 0,0 0,0 0,0 0,0 0,0 0,0 0,0 0,0 0,0 0,0 0,0 0,0 0,0 0,1 0,-1 0,1 0,0 0,0 0,-1 0,1 0,0 0,0 0,0 0,0 0,0 0,0 0,0 0,-1 0,1 0,0-1,-1 1,1 0,-1 0,0 0,1 0,-1 0,0 0,0 0,0 0,1 0,-1 0,0 0,0 0,0 0,0 0,0 0,0 0,0 0,0 0,0 0,0 0,0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883 552,'2'0,"-4"0,2 0,0 0,0 0,0 0,0 0,0 0,0 0,0 0,0 0,0 0,0 0,0 0,0 0,0 0,0 0,0 0,-1 0,1 0,-1 0,1 0,-1 0,0 0,0 1,1-1,-1 0,0 1,0-1,0 0,1 0,-1 0,1 0,0 0,-1 1,1-1,0 0,-1 0,1 0,0 0,0 0,0 0,0 0,-1 0,1 0,0 0,0 0,0 0,0 0,0 0,0 0,0 0,0 0,0 0,0 1,0-1,0 0,0 0,0 0,0 0,0 0,0 0,0 1,0-1,0 0,0 0,0 0,0 0,0 0,0 0,0 1,0-1,0 0,0 0,0 0,0 0,0 0,0 0,0 1,0-1,0 0,0 0,0 0,0 0,1 0,-1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1210 414,'2'0,"-4"0,2 0,-1 0,1 0,0 0,0 0,0 0,0 0,0 0,0 0,0-1,0 1,0 0,0 0,0 0,0 0,0 0,0 0,0 0,0 0,0-1,1 1,-1 0,0 0,0 0,0-1,0 1,1 0,-1 0,0-1,0 1,1 0,-1 0,0 0,0 0,1 0,-1-1,0 1,0 0,1 0,-1 0,0 0,1 0,-1 0,0 0,1 1,-1-1,1 0,-1 0,1 1,0-1,-1 0,1 0,-1 1,1-1,-1 0,1 0,-1 1,1-1,-1 0,0 0,1 0,-1 0,0 0,1 0,-1 0,0 0,0 0,0 0,1 0,-1 0,0 0,0 0,0 0,0 0,0 0,0 0,0 0,0 0,1 0,-1 0,0 0,0 0,0 0,0 0,0 0,-1 0,1 0,0 0,-1 1,1 0,-1-1,1 1,-1 0,0 0,1-1,-1 1,0 0,0 0,0 0,1 0,-1 0,0-1,1 1,-1 0,1-1,-1 1,1-1,-1 0,1 1,0-1,-1 0,1 0,0 0,0 0,-1 1,1-1,0 0,0 0,0 0,0 0,0-1,0 1,0 0,0 0,0 0,0 0,0 0,0 0,0 0,0 0,0 0,0 0,0 0,1 0,-1 0,0 0,1 0,-1 0,0 0,1 0,-1 0,1 0,-1 0,1 0,0 1,-1-1,1 0,-1 0,1 0,0 0,0 0,-1 0,1 0,0 0,0 0,-1 0,1 0,0 0,0 0,-1-1,1 1,0 0,-1 0,1 0,-1-1,0 1,1 0,-1 0,0 0,1-1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1227 421,'2'0,"-4"0,2 0,0 0,0 0,0 0,0 0,0 0,0 0,0 0,-1 0,1 0,-1 0,0 1,0-1,0 0,0 0,-1 0,1 0,0 0,-1 0,1 0,0 0,0 0,0 0,0 0,0 0,1 0,-1 0,1 0,0 0,-1 0,1 0,-1 0,1 0,0 0,0 0,0 0,0 0,-1 0,1 0,0 0,0 0,0 0,0 0,0 0,0 0,0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1234 421,'2'0,"-4"0,2 0,0 0,0 0,0 0,0 0,0 0,0 0,0 0,0 0,1 0,-1 0,1 0,0 0,-1 0,1 0,-1 0,1 0,-1 0,0 0,1 0,-1 0,1 0,-1-1,0 1,1 0,-1 0,0 0,0 0,1 0,-1 0,0 0,0 0,0 0,1 0,-1 0,0 0,0 0,0 0,0 0,0 0,1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1237 416,'2'0,"-4"0,2 0,0 0,0 0,0 0,0 0,0 0,0 0,0 0,0 0,0 0,0 0,0 0,0 0,0 0,0 0,0 0,1 0,-1 0,1-1,0 1,-1 0,1 0,0 0,-1 0,1 0,-1 0,1 0,0 0,-1 0,0 0,1 0,-1 0,0 0,0 0,1 0,-1 0,0 0,0 0,0 0,0 0,0 0,0 0,1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795 147,'2'0,"-4"0,2 0,-1 0,1 0,0 0,0 0,0 0,-1-1,1 1,0 0,0 0,-1 0,1 0,0-1,0 1,0 0,-1 0,1-1,0 1,0 0,0 0,0 0,0-1,0 1,0 0,0 0,0 0,0-1,0 1,0 0,0 0,0 0,0 0,0 0,1 0,-1-1,0 1,0 0,1 0,-1 0,1 1,-1-1,1 0,-1 0,0 1,1-1,-1 1,1-1,-1 1,0-1,0 1,0-1,0 1,0 0,0-1,0 1,0-1,0 1,0 0,0-1,0 0,0 1,0-1,0 0,-1 0,1 1,0-1,0 0,0 0,0 0,0 0,0 0,0 0,0 0,0 0,0 0,0 0,0 0,0 0,0 0,0 0,1-1,-1 0,1 1,-1-1,0 1,1-1,-1 0,0 1,0-1,1 1,-1-1,0 1,1-1,-1 1,0-1,0 1,0 0,0 0,0 0,1-1,-1 1,0 0,0 0,0 0,0 0,0 0,0 0,-1 1,1-1,0 1,0-1,0 1,0-1,0 1,0 0,0-1,0 1,0-1,0 1,0 0,1-1,-1 1,0-1,1 0,-1 1,1-1,-1 0,1 0,0 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1256 408,'2'0,"-4"0,2 0,0 0,0 0,0 0,0 0,0-1,0 1,0 0,0 0,0 0,1 0,-1 0,0-1,0 1,1 0,-1 0,0 0,1 0,-1 0,0 0,1 0,-1 0,1 1,-1-1,1 0,-1 0,0 1,0-1,1 0,-1 1,0-1,0 1,0-1,0 1,0-1,0 1,0 0,0-1,-1 1,1 0,0-1,0 1,-1-1,1 1,0-1,0 1,-1-1,1 1,0-1,0 0,0 0,0 1,0-1,0 0,0 0,0 0,0 0,0 0,0 1,0-1,0 0,1 0,-1 0,0 0,1 0,-1 0,1 0,-1 0,1 0,-1 0,1 0,-1 0,1 0,-1 0,1 0,-1 0,1 0,-1-1,2 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1280 417,'2'0,"-4"-1,2 1,1 0,-1 0,1 0,-1 0,1 0,0 0,-1 0,1 0,0 0,-1 0,1 0,-1 0,1-1,-1 1,1 0,-1 0,0 0,1 0,-1 0,0 0,0 0,1 0,-1 0,0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1295 408,'2'0,"-4"0,2 0,0 0,0 0,0 0,0 0,0 0,0 0,1 0,-1 1,0-1,0 1,1-1,-1 1,0-1,0 1,1-1,-1 1,0-1,1 1,-1 0,0-1,0 0,1 1,-1-1,1 0,-1 1,0-1,1 0,-1 0,0 0,0 0,1 0,-1 0,0 0,1 0,-1-1,1 1,-1 0,0-1,0 1,1-1,-1 1,0-1,0 1,0-1,1 1,-1 0,0-1,0 1,0 0,0 0,0-1,0 1,0 0,0 0,0 0,0 0,0 0,0 0,0 0,0 0,0 0,0 0,0 1,0-1,0 1,0 0,0 0,0 1,0-1,0 1,0-1,0 1,0 0,-1 0,1 0,0-1,0 1,-1-1,1 1,0-1,0 0,-1 0,1 0,0 0,-1 0,1 0,0-1,0 1,-1-1,1 1,0-1,-1 0,1 0,-1 0,1 0,0 0,-1 0,1 0,-1 0,0 0,1-1,0 1,-1-1,1 1,0-1,-1 1,1-1,0 1,1-1,-1 0,1 0,0 0,0 1,0-1,0 0,0 0,1 0,-1 1,0-1,1 1,-1-1,0 1,0 0,0 0,0-1,0 1,0 0,0 0,-1 0,1 0,0 1,-1-1,1 0,-1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1194 344,'2'0,"-4"0,2 0,0 0,0 0,0 0,0 0,0 0,0 0,0 0,0 0,0 0,0 0,0 0,0 0,-1 0,1 0,0 0,0-1,0 1,0 0,0 0,1 0,-1 0,0-1,0 1,0 0,0 0,1-1,0 0,-1 1,0 0,1-1,-1 1,0 0,1 0,-1 0,0-1,0 1,1 0,-1 0,0 0,1 0,0 0,0 1,-1-1,1 0,-1 0,1 0,0 1,-1-1,1 0,0 0,-1 1,1-1,-1 0,1 0,0 0,-1 0,0 0,1 0,-1 0,1 0,-1 0,0 0,1 0,-1 0,0 0,1 0,-1 0,0-1,1 1,-1 0,0 0,0 0,1 0,-1-1,0 1,0 0,0 0,0 0,0 0,0 0,0 0,0 0,0 0,0 0,0 1,0-1,-1 1,0 0,1 0,-1 0,0 1,0-1,0 0,0 0,0 0,0 0,0 0,0 0,0 0,0 0,0 0,0 0,1 0,-1-1,1 1,-1-1,1 0,0 1,-1-1,1 0,0 0,0 1,0-1,0 0,-1 0,1 0,0 0,0 0,0 0,0 0,0 0,0 0,0 0,0 0,0 0,0 0,0 0,0 0,0 0,0 0,0 0,0-1,1 1,-1 0,0 0,1 0,-1 0,1 0,0 0,-1 1,1-1,0 0,-1 0,1 0,-1 1,1-1,0 0,-1 0,1 0,-1 1,1-1,-1 0,1 0,0 0,0 0,-1 0,1 0,0 0,0 0,-1-1,1 1,0 0,0-1,0 1,0 0,-1-1,1 1,0-1,-1 1,1 0,-1-1,0 1,0 0,1-1,-2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1215 350,'2'0,"-4"0,2 0,0 0,0 0,0 0,0 0,0 0,0 0,0 0,0 0,0 0,0 0,0 0,0 0,0 0,0 1,-1-1,0 0,0 1,-1-1,1 0,0 0,-1 1,1-1,0 0,0 0,-1 0,1 1,0-1,0 0,1 0,-1 0,0 0,1 0,-1 0,1 0,0 0,-1 0,1 0,0 0,0 0,-1 0,1 0,0 0,0 0,0 0,0 0,2-1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1227 349,'2'0,"-4"0,2 0,0 0,-1 0,1 0,0 0,0 0,0 0,0 0,0 0,0 0,0 0,0 0,0 0,0 0,0 0,1 0,-1 0,1 0,0 0,0 0,0-1,0 1,0 0,0 0,0 0,0 0,0 0,-1 0,1 0,-1 0,0 0,1 0,-1 0,0 0,0 0,1 0,-1 0,0 0,0 0,0 0,0 0,0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1227 344,'2'0,"-4"0,2 0,0 0,0 0,0 0,0 0,0 0,0 0,0 0,1 0,-1 0,1 0,0 0,0-1,0 1,0 0,0 0,-1 0,1 0,0 0,-1 0,1 0,0 0,-1 0,0 0,1 0,-1 0,1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1250 331,'2'0,"-3"0,1-1,0 1,1 0,-1 0,1-1,-1 1,1 0,-1-1,1 1,-1-1,1 1,0-1,-1 0,0 1,1-1,-1 0,1 0,-1 1,0-1,0 1,0-1,1 0,-1 1,0-1,0 1,-1 0,1-1,0 1,0 0,0-1,0 1,-1 0,1 0,0 0,0-1,0 1,-1 0,1 0,0 0,-1 0,1 0,-1 1,1-1,-1 0,1 1,-1-1,0 1,0 0,1 0,-1 0,0 0,1 0,0 1,-1-1,1 0,0 1,0-1,-1 0,1 1,0-1,0 1,0-1,0 1,0-1,0 0,0 1,0-1,0 1,0-1,0 0,0 0,0 1,0-1,0 0,0 0,0 0,0-1,0 1,0 0,0 0,-1-1,1 1,0-1,0 1,0-1,0 1,-1-1,1 0,0 1,0-1,-1 0,1 0,0 0,0 1,-1-1,1 0,0 0,0 0,-1 0,0-1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1256 340,'2'0,"-5"0,2 0,0 0,0 0,-1 1,1-1,0 0,0 0,0 0,-1 0,1 0,1 0,-1 1,0-1,0 0,1 0,-1 0,1 0,0 0,-1 0,1 0,0 0,0 0,-1 0,1 0,0 0,0 0,0 0,0 0,0 0,0 0,2-1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1277 334,'2'0,"-4"0,2 0,0 0,0-1,0 1,0 0,0 0,0 0,0 1,-1-1,1 1,-1 0,0 0,0 0,0 0,0 0,1 0,-1 0,0 1,1-1,-1 0,1 0,-1 0,1 1,-1-1,1 0,0 0,0 0,1-1,-1 1,0 0,1-1,0 1,0 0,0-1,0 1,0-1,2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812 152,'2'0,"-4"0,2 0,0 0,0 0,0 0,0 0,0 0,0 0,0 0,0 0,0 0,0 1,0-1,0 1,-1-1,1 0,0 1,0-1,0 1,-1-1,1 1,0-1,0 1,-1-1,1 0,0 1,0-1,0 0,0 0,0 1,0-1,0 0,-1 0,1 0,0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1283 348,'2'0,"-4"0,2 0,0 0,0 0,0 0,0 0,0-1,0 1,-1 0,1 0,0 0,0-1,0 1,0 0,0 0,0-1,0 1,0 0,0 0,0-1,0 1,0 0,1 0,-1 0,0-1,0 1,0 0,0 0,0 0,0 0,0 0,0 0,0 0,0 0,1 0,-1 0,0 1,0-1,1 1,-1-1,0 1,0 0,0-1,0 1,0 0,0 0,0 0,0-1,0 1,0-1,0 1,0-1,0 0,0 1,0-1,-1 0,1 0,0 1,0-1,0 0,0 0,0 0,0 0,0 0,1-1,-1 1,0 0,1-1,-1 0,0 0,1 0,-1 1,1-1,-1 0,0 0,0 1,1-1,-1 0,0 1,0-1,0 1,0 0,1-1,-1 1,0 0,0 0,0 0,0 0,0 0,0 0,0 0,0 0,-1 0,1 1,0-1,0 1,0 0,-1-1,1 1,0 0,0-1,0 1,0 0,0-1,1 1,-1-1,0 1,0-1,1 1,-1-1,0 1,1-1,-1 0,0 0,1 0,-1 0,0 1,0-1,2-1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1301 350,'2'0,"-4"0,2 0,0 0,0 0,1 0,-1 0,0 0,0 1,0-1,-1 0,1 1,0-1,0 1,0 0,-1 0,1 0,-1-1,1 1,0 0,-1-1,1 1,0 0,-1-1,1 1,-1-1,1 1,0-1,0 0,0 0,0 0,0 0,0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1305 346,'2'0,"-4"0,2 0,0 0,0 0,0 0,0 0,0 0,0 0,0 0,0 1,0-1,1 1,-1-1,0 1,0-1,0 1,0-1,1 0,-1 1,0-1,0 0,0 1,0-1,1 0,-1 0,0 0,0 1,1-1,-1 0,0 0,1 0,-1 0,0-1,1 1,0 0,-1-1,1 1,-1-1,0 1,1 0,-1-1,0 1,0-1,1 1,-1 0,0-1,0 1,0 0,0 0,0-1,0 1,0 0,0 0,0 0,0 0,0 0,0 0,0 0,0 0,0 0,0 0,0 0,0 0,0 0,-1 1,1-1,0 1,0 0,1 0,-1 0,0 0,0 1,0-1,0 0,0 1,0-1,0 1,0-1,-1 0,1 1,0-1,-1 0,1 1,0-1,-1 0,1 0,-1 0,0-1,1 1,0-1,-1 1,1-1,-1 0,1 1,-1-1,0 0,0 0,1 0,-1-1,0 1,1 0,-1-1,1 0,-1 1,1-1,-1 0,1 0,0 0,0-1,1-2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1325 335,'2'0,"-4"0,3 0,0 1,-1 0,1 0,0 0,0 0,0 0,0 0,1 1,-1 0,0 0,0 0,0-1,-1 1,1 0,-1 0,0-1,0 1,-1-1,1 1,0-1,-1 0,1 1,-1-1,0 0,0 0,0 0,-1 0,2 0,-1-1,1 1,-1-1,1 0,-1 0,1 0,0 0,0 0,0 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731 531,'2'0,"-4"0,1 0,1 0,0 0,0 0,0 0,0 0,0 0,0 0,0 0,0 0,0 0,0 0,0 0,0 0,0 0,0 0,0 0,0 0,0 0,0 0,0 0,0 0,0 0,0 0,0 0,0 0,0 0,0 0,0 0,0 0,0 0,0 0,0 0,0 0,0 0,0 0,0 0,0 0,0-1,1 1,-1 0,0 0,0-1,1 1,-1 0,1-1,-1 1,0 0,1-1,-1 1,1 0,-1-1,1 1,-1 0,0 0,1-1,-1 1,0 0,1 0,-1-1,1 1,-1 0,1 0,-1 0,1 0,-1 0,0-1,1 1,-1 0,1 0,-1 0,1 0,-1 0,1 1,-1-1,1 0,-1 0,1 0,-1 0,1 1,-1-1,1 0,-1 0,1 0,-1 0,0 0,1 1,-1-1,0 0,1 0,-1 0,0 0,1 0,-1 0,0 0,1 0,-1 0,0 0,1 0,-1 0,0 0,1 0,-1 0,1 0,-1 0,1 0,-1 0,1 0,-1 0,0-1,0 1,1 0,-1 0,1 0,-1 0,0 0,1 0,-1-1,0 1,1 0,-1 0,0 0,0 0,0 0,1 0,-1 0,0 0,0 0,0 0,0 0,0 0,0 0,0 0,1 0,-1 0,0 0,0 0,0 0,0 0,0 0,0 0,0 0,1 0,-1 0,0 0,0 0,0 1,0-1,0 0,1 0,-1 0,0 0,0 1,0-1,1 0,-1 0,0 0,1 1,-1-1,0 0,1 0,-1 0,1 0,-1 1,1-1,0 0,-1 0,1 0,0 0,-1 0,1 0,0 0,-1 0,1 0,-1 0,1 0,0 0,-1 0,1-1,0 1,-1 0,1 0,0 0,-1 0,1 0,-1-1,1 1,0 0,-1 0,1 0,-1 0,1 0,0 0,-1 0,1 0,0 0,-1 0,1 0,-1 0,1 0,-1 0,1 0,0 0,-1 0,1 1,0-1,-1 0,1 0,-1 0,1 0,-1 0,1 1,-1-1,0 0,1 0,-1 0,0 0,1 0,-1 0,0 0,0 0,1 0,-1 1,0-1,0 0,0 0,0 0,0 0,0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759 500,'2'0,"-4"0,2 0,0 0,0 0,0 0,0 0,0 0,0 0,0 0,0 0,0 0,0 0,0 0,1 0,-1 0,1 0,-1 0,1 0,-1 0,1-1,-1 1,1 0,-1 0,1 0,-1-1,1 1,0-1,-1 1,1 0,-1-1,0 1,0 0,1-1,-1 1,0 0,0 0,0-1,0 1,0 0,0 0,0-1,0 1,0 0,0 0,0 0,0-1,-1 1,1 0,0 0,0 0,-1 0,1 0,0 0,-1 1,1-1,0 0,-1 0,1 1,0-1,-1 0,1 1,0 0,-1-1,1 1,0 0,-1 0,1 0,0 0,0 0,-1 0,1 0,0 1,0-1,-1 0,1 0,0 0,0 0,0 0,0 0,0 0,-1 0,1 0,0-1,0 1,0 0,0-1,0 1,0-1,0 1,0-1,0 1,0-1,-1 0,1 1,0-1,0 1,0-1,-1 0,1 1,0-1,-1 0,1 1,0-1,-1 0,1 0,0 0,-1 0,1 0,0 0,0 0,-1 0,1 0,0 0,-1 0,0-2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763 511,'2'0,"-4"0,2 0,0 0,0 0,0 0,0 0,0 0,0 0,0 0,0 0,0 0,0 0,0 0,0 0,0 0,0 0,0 0,0 0,0 0,0 0,0 0,-1 0,1 0,-1 0,0 0,0 0,0 0,0 0,0 1,1-1,-1 0,0 0,0 0,0 0,0 0,1 0,-1 0,1 0,-1 0,1 0,0 0,-1 0,1 0,0 0,0 0,-1 0,1 0,0 0,0 0,0 0,0 0,0 0,0 0,0 0,0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776 501,'2'0,"-4"0,2 0,0-1,0 1,0 0,0 0,0 0,0 0,0 0,0 0,0 0,0 0,0 0,-1 0,1 1,-1-1,1 1,-1-1,1 1,0 0,-1 0,1 0,-1 0,1 0,0 0,0 0,-1 0,1 0,0 0,0 0,0-1,0 1,0 0,0-1,0 1,0-1,1 1,-1-1,0 0,1 1,-1-1,1 0,-1 0,1 1,-1-1,0 0,2-1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780 509,'2'0,"-4"0,2-1,0 1,0 0,0 0,0 0,0 0,0 0,0 0,0 0,0 0,0 0,0 0,0-1,0 1,0 0,0 0,0 0,0 0,0 0,0 0,0 0,0 0,0 0,0-1,0 1,0 0,0 0,0 0,0 0,0 0,0 0,0 0,0 0,0-1,0 1,0 0,1 0,-1 0,0 0,0 0,0 0,0 0,0 0,1 1,-1-1,0 0,1 1,-1-1,0 0,0 1,0 0,0-1,0 1,0 0,0-1,0 1,0-1,0 1,0 0,0-1,0 0,0 1,0-1,0 0,0 0,0 0,0 1,0-1,0 0,0 0,0 0,0 0,0 0,0 0,0 0,0 0,0 0,0-1,0 1,0-1,0 1,1-1,-1 1,0-1,1 0,-1 1,0-1,1 1,-1-1,0 0,0 1,1 0,-1-1,0 1,0 0,0 0,0-1,0 1,1 0,-1 0,0 0,0 0,0 0,0 0,0 0,0 0,0 0,0 1,-1-1,1 1,0 0,0-1,0 1,0 0,0-1,0 1,0 0,0-1,0 1,0-1,0 1,0-1,1 1,-1-1,0 0,0 0,1 1,-1-1,1 0,-1 0,1 0,-1 0,2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798 514,'2'0,"-4"0,2 0,0 0,0 0,0 0,0 0,0 0,0 0,0 0,0 0,0 0,0 1,0-1,0 1,-1-1,1 1,0-1,0 1,0 0,-1-1,1 1,0-1,-1 1,1-1,0 1,0-1,0 0,-1 1,1-1,0 0,0 0,0 0,0 0,0 0,0 0,0 0,0 0,1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819 140,'2'0,"-4"0,2 0,0 0,0 0,0 0,0 0,0 0,0 0,0 0,0 0,0 0,1 0,-1 1,0-1,0 1,0-1,0 1,0 0,1-1,-1 1,0-1,0 1,1 0,-1-1,1 1,-1-1,0 0,1 1,-1-1,0 0,0 0,1 0,-1 0,0 0,0 0,1 0,-1 0,0 0,1 0,-1 0,0-1,1 1,-1 0,1-1,-1 0,0 1,0-1,1 1,-1-1,0 1,0 0,0-1,0 1,1 0,-1 0,0 0,0-1,0 1,0 0,0 0,0 0,0 0,0 0,0 0,0 0,0 0,0 0,1 1,-1 0,0-1,0 1,1 0,-1 0,0 1,1-1,-1 0,0 1,1 0,-1-1,1 1,-1 0,0-1,1 0,-1 1,0-1,0 0,0 1,0-1,0-1,0 1,-1 0,1-1,0 1,-1-1,1 1,-1-1,1 0,-1 0,0 1,1-1,-1-1,0 1,0 0,1 0,-1 0,0 0,1-1,-1 1,1-1,0 1,-1-1,1 1,0-1,0 1,0-1,0 1,0-1,1 1,-1-1,0 0,1 1,-1-1,1 1,-1-1,1 1,-1-1,1 1,-1 0,1-1,0 1,-1 0,1 0,2-1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801 507,'2'0,"-4"0,2 0,0 0,0 0,0 0,0 0,0 0,0 0,0 0,0 0,0 0,0 0,1 0,-1 0,0 1,0-1,0 0,1 1,-1-1,0 0,1 1,-1-1,0 0,0 1,1-1,-1 0,0 0,0 0,1 0,-1 0,0 0,0 0,0 0,1 0,-1 0,0 0,1 0,-1-1,0 1,0 0,0-1,1 1,-1-1,0 1,0-1,0 0,0 1,1 0,-1 0,0-1,0 1,0 0,0 0,0-1,0 1,0 0,0 0,0 0,0 0,0 0,0 0,0 0,0 0,0 1,0-1,1 1,-1 0,0 0,0 0,0 0,0 1,1-1,-1 0,0 0,0 1,0-1,0 0,0 1,-1-1,1 0,0 0,0 0,0 0,-1 0,1-1,0 1,-1-1,1 1,0-1,-1 0,1 0,0 1,-1-1,1 0,-1 0,1 0,-1 0,0-1,1 1,-1 0,1 0,0-1,-1 1,1-1,0 1,0-1,0 1,0-1,0 0,1 1,-1-1,2-2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818 498,'2'0,"-4"0,2 0,0 0,0 0,0 0,0 0,0 0,0 0,0 0,0 0,1 0,-1 1,0 0,1 0,-1 0,0 0,1 0,-1 0,0 0,0 1,0-1,0 0,0 1,0-1,0 1,0-1,-1 0,1 1,-1-1,1 0,-1 0,1 0,0 0,-1-1,1 1,0-1,-1 1,1-1,0 0,0 0,0 0,0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1010 270,'2'0,"-4"0,2 0,0 0,0 0,0 0,0 0,0 0,0 0,0 0,0 0,0 0,0 0,0 0,0 0,0 0,0 0,0 0,0 0,0 0,0 0,0 0,0 0,0 0,0 0,0 0,0 0,0 0,0 0,0 0,0 0,0 0,0 0,0 0,1 0,-1 0,0 0,0 0,0 0,1 0,-1 0,1 0,-1 0,1-1,-1 1,1 0,0 0,-1-1,1 1,0-1,0 1,-1-1,1 1,-1-1,1 1,-1 0,0-1,1 1,-1 0,0 0,0 0,0-1,0 1,0 0,0 0,0 0,0 0,0 0,0 0,0 0,0 0,-1 0,1 0,-1 0,0 0,0 1,0-1,1 1,-1-1,0 1,0-1,0 1,1 0,-1-1,1 1,-1-1,1 1,-1 0,1-1,0 1,-1-1,1 1,0-1,0 1,0-1,0 1,0-1,0 0,0 1,0-1,0 0,0 0,0 1,0-1,1 0,-1 0,1 0,-1 0,1 1,0-1,0 0,0 0,0 0,2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1034 257,'2'0,"-4"0,2 0,0 0,0 0,0 0,0 0,0 0,0 0,0 1,-1-1,1 0,-1 1,1-1,-1 0,1 1,0-1,-1 1,1-1,0 1,0-1,0 1,0-1,-1 1,2-1,-1 1,0 0,0-1,0 1,0-1,0 1,1 0,-1-1,0 1,0-1,0 1,0-1,0 1,0-1,0 0,0 1,0-1,0 0,0 1,-1-1,1 1,-1-1,1 0,-1 1,1-1,-1 0,0 0,0 0,1 0,-1 0,1 0,0 0,-1 0,1 0,0 0,-1 0,1-1,0 1,0-1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1040 258,'2'0,"-4"0,2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1,0-1,0 0,0 0,0 0,0 0,0 0,0 0,0 0,0 0,0 0,0 0,0 0,1 0,-1 0,0 0,1 0,-1 0,1 0,-1-1,1 1,0 0,-1 0,1 0,0-1,0 1,0-1,0 0,0 0,0 1,-1-1,1 0,0 1,-1-1,1 1,-1-1,0 1,1-1,-1 0,0 1,0 0,0-1,0 1,1 0,-1-1,0 1,0 0,0 0,0 0,0 0,0-1,0 1,0 0,0 0,0 0,0 0,0 0,-1 0,1 0,0 0,0 0,0 1,-1-1,1 1,-1 0,1 0,-1 0,0 0,1 0,-1 0,1 1,-1-1,1 1,-1 0,1-1,0 1,-1 0,1-1,0 1,-1-1,1 1,-1 0,1 0,0-1,-1 1,1-1,0 1,-1-1,1 1,0-1,-1 1,1-1,-1 0,1 0,-1 1,0-1,1 0,-1 0,0-1,1 1,-1-1,1 1,-1-1,1 0,0 0,-1 0,1 0,0 1,-1-2,1 1,-1 0,1-1,0 1,-1-1,1-2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1050 272,'2'0,"-4"0,2 0,0 0,-1 0,1 0,-1 1,0-1,1 0,-1 0,1 0,-1 0,1 0,0 0,0 0,-1 0,1 0,0 0,0 0,0 0,0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1058 271,'2'0,"-4"0,2 0,1 0,-1 0,0 0,0 0,1 0,-1-1,0 1,1 0,-1 0,1 0,-1-1,1 1,-1 0,1-1,-1 1,0-1,1 1,-1 0,0 0,0-1,0 1,0 0,1 0,-1 0,0 0,0 0,0-1,0 1,0 0,0 0,0 0,0 0,0 0,-1 1,1-1,-1 0,0 1,1-1,0 1,-1 0,1-1,-1 1,1-1,0 1,-1 0,1-1,0 1,0-1,0 1,0-1,0 0,0 1,0-1,0 0,1 0,-1 0,0 1,1-1,0 0,-1 0,1-1,-1 1,1 0,-1 0,1 0,-1-1,1 1,-1 0,0-1,1 1,-1 0,0-1,0 1,0 0,1-1,-1 1,0 0,0 0,0 0,0 0,0-1,0 1,0 0,0 0,0 0,0 0,0 0,0 0,0 0,1 0,-1 1,0-1,0 0,0 1,0-1,1 1,-1-1,0 1,0-1,0 0,0 0,0 1,0-1,0 0,0 0,0 0,0 0,0 0,0 0,0 0,0 0,0 0,0 0,0-1,1 1,-1-1,0 0,1 1,-1-1,1 0,-1 0,0 1,1-1,-1 0,1 1,-1-1,1 1,-1 0,1 0,-1-1,0 1,1 0,-1 0,0 0,1 0,-1 0,0 0,2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1089 264,'2'0,"-4"0,2 0,0-1,0 1,0 0,0 0,0 0,-1 0,1 0,0-1,0 1,0 0,0 0,0 0,0 0,-1 1,1-1,-1 0,0 1,1-1,-1 1,1 0,-1-1,0 1,1 0,0-1,-1 1,1-1,0 1,-1-1,1 1,0-1,0 0,0 1,0-1,0 0,0 0,0 0,0 0,0 0,0 0,0 0,0 0,0 0,1 0,-1-1,1 1,0-1,-1 1,0-1,1 0,0 0,-1 1,0 0,1-1,-1 1,0 0,0-1,0 1,0 0,1 0,-1 0,0 0,0 0,0 0,0 0,0 0,0 1,0-1,0 0,0 1,1-1,-1 1,0 0,0-1,0 1,0-1,1 1,-1-1,0 1,0-1,0 0,0 0,0 1,0-1,0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1104 258,'2'0,"-4"0,2 1,0-1,0 0,-1 0,1 0,0 1,0-1,0 0,0 0,0 1,0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1102 269,'2'0,"-4"0,2 0,0 0,0 0,0 0,0 1,0-1,0 0,0 0,0 0,0 0,0 0,0 1,0-1,0 0,0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850 156,'2'0,"-4"0,2 0,0 0,0 0,0 0,0 0,0 0,1 1,-1-1,0 1,-1-1,1 1,0-1,0 1,0 0,-1 0,1 0,-1-1,1 1,0 0,-1 0,1-1,0 0,0 1,0-1,0 0,-1 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1125 253,'2'0,"-4"0,2 0,0 0,0 0,0 0,0 0,0 0,0 0,0 0,0-1,0 1,0 0,1 0,-1-1,1 1,-1-1,1 1,0 0,-1-1,1 1,0 0,0 0,0-1,0 1,-1 0,1 0,0 0,0 0,-1 0,1 0,-1 0,1 0,0 0,-1 0,1 0,0 0,-1 0,1 0,-1 0,1 1,0-1,-1 0,1 0,0 0,0 0,-1-1,1 1,0 0,-1 0,1 0,-1 0,0 0,1 0,-1-1,0 1,1 0,-1 0,0 0,0 0,0 0,1 0,-1 0,0 0,0 0,0 0,0 0,0 0,0 0,0 0,0 0,-1 1,1 0,-1-1,0 1,0 0,0 1,0-1,0 0,0 1,0-1,0 1,0-1,0 0,0 0,0 0,0 0,0 0,1 0,-1 0,0 0,1-1,0 1,-1-1,1 0,0 0,0 0,-1 1,1-1,0 0,0 0,0 0,0 0,0 0,0 0,0 0,0 0,0 0,0 0,0 0,0 0,0 0,0 0,0 0,0 0,0 0,0 0,0 0,1 0,0 0,-1 0,1 1,0-1,-1 0,1 0,0 1,1-1,-1 0,0 0,0 1,0-1,0 0,0 0,0 0,1 0,-1 0,1 0,-1 0,0 0,0-1,0 1,-1 0,1 0,0-1,-1 1,0-1,1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1159 257,'2'0,"-4"0,2 0,0 0,0 0,-1 0,0 1,-1-1,1 0,-1 1,1-1,-1 0,1 0,-1 1,1-1,-1 0,1 0,0 0,0 0,0 1,1-1,-1 0,1 0,-1 0,1 0,0 0,0 0,-1 0,1 0,0 0,0 0,2-1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1170 256,'2'0,"-3"0,1 0,0 0,1 0,-1 0,1 0,0-1,0 1,-1 0,1 0,0 0,-1 0,1 0,0 0,-1-1,1 1,-1 0,0 0,0 0,1 0,-1 0,0 0,0 0,1 0,-1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1169 252,'2'0,"-4"0,2 0,0 0,0 0,0 0,0 0,0 0,1 0,-1 0,1 0,0-1,0 1,0 0,0 0,0 0,0-1,0 1,0 0,-1 0,1 0,0 0,-1 0,1 0,-1 0,2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1189 252,'2'0,"-4"0,2 0,0 0,0 0,0 0,0 0,0 0,0 0,0 0,0 0,0 0,0 0,0 0,0 0,0 0,1 0,0 0,-1-1,1 1,0 0,0 0,0 0,0 0,0-1,1 1,-1 0,0 0,-1 0,1 0,0-1,-1 1,1 0,-1 0,1 0,-1 0,0 0,0 0,0 0,1 0,-1 0,0 0,0 0,0 0,1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1201 242,'2'0,"-4"0,2 0,0 0,0 0,0 0,0 0,0 0,0 0,0 0,0 0,0 0,0 1,0-1,0 1,-1-1,1 1,0 0,0 0,0-1,0 1,0 0,0 0,0 0,0 0,0 0,0-1,0 1,0-1,0 1,0-1,0 1,0-1,-1 1,1-1,0 0,0 0,0 1,0-1,0 0,1 0,-1 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1207 264,'2'0,"-4"1,2-1,0 0,-1 0,0 1,0-1,0 0,0 0,0 1,0-1,0 0,0 0,0 0,0 1,1-1,-1 0,1 0,-1 0,1 0,0 0,-1 0,1 0,0 0,0 0,-1 0,1 0,0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1242 228,'2'0,"-4"0,2 0,0-1,0 1,0 0,0 0,0-1,0 1,0 0,-1-1,1 1,0 0,-1 0,1 0,0 0,-1-1,0 1,0 0,0 1,1-1,-1 0,0 0,1 1,-1-1,0 1,0 0,0 0,1 0,-1 0,0 0,1 0,-1 0,1 1,0-1,-1 1,1-1,0 0,0 1,-1-1,1 1,0 0,0-1,0 1,0-1,0 0,0 1,0-1,-1 1,1-1,0 1,0-1,0 0,0 1,0-1,-1 0,1 0,0 0,-1 0,1-1,0 1,0 0,-1-1,1 0,0 1,-1-1,1 1,-1-1,1 0,-1 0,1 0,0 0,0 0,-1 0,1 0,0 0,-1 0,1-1,-1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1233 253,'2'0,"-4"0,2 0,0 0,0 0,-1 0,1 0,-1 0,-1 1,1-1,0 0,0 0,-1 0,1 1,0-1,0 0,0 0,0 0,1 0,-1 0,1 0,0 0,-1 0,1 0,0 0,0 0,0 0,0 0,0 0,0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1246 246,'2'0,"-4"0,2 0,0 0,-1 1,1 0,-1 0,0 0,0 0,0 0,0 0,0 0,0 1,1-1,-1 0,0 1,1-1,-1 0,1 1,-1-1,1 0,0 0,0 0,0 0,0 0,1-1,-1 1,1-1,-1 1,1-1,-1 0,1 1,1-1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961 175,'37'0,"-74"0,37 0,0 0,0 0,0 0,0 0,0 0,0 0,0 0,0 0,0 0,0 0,0 0,0 0,0-17,0 17,0 0,0 0,0 0,0 0,0 0,0 0,0 0,0 0,0 0,0 0,0 0,0 0,0 0,0 0,0 0,0 0,0 0,0 0,0 0,0 0,0 0,0 0,0 0,0 0,0 0,0 0,0 0,0 0,0 0,0 0,0 0,0 0,0 0,19 0,-19 17,0-17,0 0,0 0,-19 0,19 0,0 0,0 0,0 18,0-18,0 0,0 0,0 0,0 0,0 0,0 0,0 0,0 0,0-18,-19 18,19 0,0 0,0 0,0 0,0 0,0 0,0 0,0 0,0 0,0 0,0 0,0 0,0 0,0 0,0 0,0 0,0 0,19-17,-19 17,0 0,0 0,0 0,0 0,0 0,0 0,0 0,0 0,0 0,0 0,0 0,0 0,0 0,0 0,0 0,0 0,0 0,0 0,0 0,0 0,0 0,0 0,-19 0,19 0,0 0,0 0,0 0,0 0,0 0,0 0,0 0,0 0,0 0,0 0,0 0,0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859 138,'2'0,"-4"0,2 0,0 0,0 0,0 0,0 0,0 0,0 0,0 0,0 0,0 0,0 0,1 0,-1 0,1 0,-1 0,1 0,-1 0,1 0,0 0,-1 1,1-1,0 0,-1 0,1 0,0 1,-1-1,1 0,-1 0,0 1,1-1,-1 0,0 1,1-1,-1 1,0-1,0 1,0-1,1 1,-1 0,-1 0,1-1,0 1,0 0,0 0,-1 0,1 0,-1 0,1 0,-1-1,1 1,0 0,-1-1,1 1,-1-1,1 1,0 0,-1-1,1 1,0-1,0 0,0 1,-1-1,1 0,0 0,0 1,0-1,0 0,0 0,0 0,0 0,0 1,0-1,1 0,-1 0,0 0,1 1,-1-1,1 0,0 0,-1 0,1 0,0 0,0 0,0 0,-1 0,1-1,0 1,-1 0,1 0,0 0,-1-1,1 1,-1 0,0 0,1-1,-1 1,0-1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1246 265,'2'0,"-5"0,3 0,0 0,0 0,0-1,0 1,0 0,0-1,0 1,0 0,0-1,0 1,0 0,0-1,0 1,0 0,0-1,1 1,-1 0,0-1,0 1,1 0,-1 0,0-1,0 1,1 0,-1 0,0 0,1 0,-1 0,0 0,0 0,0 0,1 0,-1 0,0 0,1 1,-1-1,0 1,0-1,0 1,0 0,0-1,0 1,0 0,0-1,0 1,0 0,0-1,0 1,0-1,0 0,0 0,0 1,0-1,0 0,0 0,0 0,0 0,0 0,0 0,0 0,0 0,0 0,0-1,1 0,-1 1,1-1,-1 1,0-1,0 1,1-1,-1 1,0-1,0 1,0 0,1-1,-1 1,0 0,0 0,0 0,0 0,0 0,0 0,0 0,0 0,0 0,0 0,0 0,0 1,0-1,0 1,0-1,0 1,0-1,0 1,0-1,0 1,1-1,-1 1,0-1,0 0,1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1263 265,'2'0,"-4"0,2 0,0 1,0-1,0 1,-1-1,1 1,0-1,0 1,0 0,-1-1,1 1,0-1,0 1,-1-1,1 0,0 1,0-1,0 0,0 0,0 0,0 0,0 1,0-1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1268 256,'2'0,"-4"0,2 0,0 0,0 0,0 0,0 0,0 0,0 0,0 0,0 0,0 0,0 0,0 1,0-1,0 1,1 0,-1-1,0 1,0-1,0 0,1 1,-1-1,0 0,0 1,1-1,-1 0,0 0,0 0,0 0,1 0,-1 0,0 0,1 0,-1 0,0-1,0 1,1 0,-1-1,0 1,0 0,0-1,0 1,1 0,-1-1,0 1,0 0,0 0,0-1,0 1,0 0,0 0,0 0,0 0,0 0,0 0,0 0,0 0,0 0,0 1,0-1,-1 1,1 0,0 1,0-1,0 0,0 1,0-1,-1 1,1-1,0 1,0 0,-1 0,1-1,0 1,-1-1,1 1,-1-1,0 0,1 0,-1 0,1 0,-1-1,1 1,-1-1,1 0,0 0,-1 0,1 0,-1 0,1 0,0 0,-1 0,1 0,0-1,0 1,0-1,-1 1,2-1,-1 0,0 1,1-1,0 0,0 0,0 0,0 0,1 0,-1 1,1-1,-1 0,1 0,3-2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1292 244,'2'0,"-4"0,2 0,0 0,0 1,0-1,1 0,-1 1,0 0,1 0,-1 0,1 0,-1 0,1 0,-1 1,1-1,-1 0,0 1,0 0,1-1,-1 1,0 0,0-1,0 1,0-1,0 1,0-1,-1 0,1 0,0 0,-1 0,1 0,0 0,-1-1,1 1,0-1,-1 0,1 1,0-1,-1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415 289,'2'0,"-4"0,2 0,0 0,0 0,0 0,0 0,0 0,0-1,0 1,0 0,1 0,-1 0,0 0,0 0,0 0,0 0,1 0,-1 0,0 0,0 0,0-1,1 1,-1 0,0 0,0 0,1 0,-1 0,0 0,0 0,1 0,-1 0,0 0,1 0,-1 0,0 0,0 0,1 0,-1 0,0 0,1 0,-1 0,0 0,0 0,0-1,0 1,1 0,-1 0,0 0,0 0,0 0,0 0,0 0,0 0,0 0,-1 0,0 0,0 0,-1 0,0 1,0-1,-1 0,1 0,-1 0,0 0,1 0,-1 0,0 0,1 0,0 0,0 0,0 0,0 0,1 0,0 0,0 0,0 0,0 0,0 0,1 0,0 0,-1 0,1 0,0 0,0 0,-1 0,1 0,0 0,0 0,0 0,0 0,0 0,0 0,0 0,1 0,1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402 291,'2'0,"-4"0,1 0,0 0,0 0,-1 0,1 0,0 1,0-1,-1 0,1 0,1 0,-1 0,0 0,0 0,0 0,1 0,-1 0,1 0,0 0,-1 0,1 0,0 0,0 0,0 0,0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871 273,'2'0,"-5"0,2 0,0 0,0 1,-1-1,1 0,-1 0,1 0,-1 0,1 0,0 1,1-1,-1 0,0 0,1 0,0 0,-1 0,1 0,0 0,0 0,0 0,0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509 407,'2'0,"-4"0,2 0,0 0,0 0,0 0,0 0,0 0,0 0,-1 0,1 0,0 0,0 0,0 0,0 0,0 0,0 0,0 0,0 0,0 0,0 0,0 0,0 0,0 0,0 0,0 0,0 0,0 0,0 0,0 0,0 0,0 1,0-1,0 0,0 0,0 0,0 0,0 0,0 0,0 0,0 0,0 0,0 0,0 0,0 0,0 0,0 0,0 0,0 0,0 0,0 0,0 0,0 0,0 0,0 0,0 0,0 0,0 0,0 0,0 0,0 0,0 0,0 0,0 0,0 0,0 0,0-1,1 1,-1 0,0 0,0 0,1 0,-1 0,0 0,0-1,1 1,-1 0,0 0,1 0,-1 0,0 0,1 0,-1-1,0 1,1 0,-1 0,1 0,-1 0,1 0,-1 0,1-1,-1 1,1 0,-1 0,0 0,1 0,-1 0,1 0,0 0,-1 0,1 0,-1-1,1 1,-1 0,0 0,1 0,-1 0,1 0,0 0,-1 0,1 0,-1 0,1 0,0 0,-1 0,1 0,0 0,-1 0,1 0,-1 0,1 0,-1 0,1 0,-1 0,1 0,-1 0,1 0,-1 0,0 0,1 0,-1 0,1 0,-1 0,0 0,1 0,-1 1,0-1,1 0,-1 0,0 0,1 0,-1 0,0 0,1 1,-1-1,0 0,0 0,0 0,1 0,-1 0,0 1,0-1,0 0,1 0,-1 0,0 0,0 1,0-1,0 0,1 0,-1 0,0 1,0-1,0 0,0 0,0 1,0-1,0 0,0 0,0 1,0-1,0 0,0 0,0 0,0 1,0-1,0 0,0 0,-1 1,1-1,0 0,0 0,0 1,0-1,-1 0,1 0,0 0,0 1,0-1,-1 0,1 0,0 0,0 1,0-1,-1 0,1 0,0 0,-1 1,1-1,0 0,0 0,-1 1,1-1,-1 0,1 0,0 0,-1 1,1-1,-1 0,1 0,0 0,-1 0,1 1,-1-1,1 0,-1 0,1 0,0 0,-1 0,1 1,0-1,-1 0,1 0,0 0,-1 0,1 0,-1 0,1 0,-1 0,1 1,-1-1,1 0,0 0,-1 0,1 0,0 0,-1 0,1 0,0 0,-1 0,1 0,0 0,-1 0,1 0,-1 0,1 0,-1 1,1-1,0 0,-1 0,0 0,1-1,0 1,0 0,-1 0,1 0,0 0,-1 0,1 0,0 0,0 0,-1 0,1 0,0 0,0 0,0 0,-1 0,1 0,0 0,-1 0,1 0,0 0,0 0,-1 0,1 0,0 0,0 0,-1 0,1 0,0 0,-1 0,1 0,0 0,0 0,0 0,-1 0,1 0,0 0,0 0,0 0,-1 0,1 0,0-1,0 1,0 0,0 0,0 0,-1 0,1 0,0 0,0 0,0 0,0 0,0 0,-1 0,1 0,0 0,0 0,0 0,0-1,0 1,0 0,-1 0,1 0,0 0,0 0,0 0,0 0,0 0,0 0,0 0,0 0,-1 0,1 0,0 0,0-1,0 1,0 0,0 0,0 0,0 0,0 0,0 0,0 0,0 0,0 0,0 0,0 0,0 0,-1 0,1 0,0 0,0-1,0 1,0 0,0 0,0 0,0 0,0 0,0 0,0 0,0 0,0-1,0 1,0 0,0 0,0 0,0 0,0 0,-1-1,1 1,0 0,0 0,0 0,0 0,0 0,0 0,0 0,0-1,0 1,0 0,0 0,0 0,0 0,0 0,0 0,0-1,0 1,0 0,0 0,0 0,0 0,0 0,0 0,0-1,0 1,0 0,0 0,0 0,0 0,0 0,0 0,0-1,0 1,0 0,0 0,0 0,0 0,0-1,0 1,0 0,0 0,0 0,1 0,-1 0,0-1,0 1,0 0,0 0,0 0,0 0,0 0,0 0,0-1,0 1,0 0,0 0,0 0,0 0,0 0,0-1,0 1,1 0,-1 0,0 0,0-1,0 1,0 0,1 0,-1 0,0-1,0 1,0 0,0 0,0 0,1 0,-1-1,0 1,0 0,0 0,0 0,1 0,-1-1,0 1,0 0,0 0,0 0,0 0,1 0,-1 0,0 0,0 0,0-1,1 1,-1 0,0 0,0 0,1 0,-1 0,0 0,0 0,1 0,-1 0,0 0,1 0,-1-1,1 1,0 0,-1 0,0 0,0 0,1 0,-1 0,0 0,0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520 485,'2'0,"-4"0,2 0,0 0,0 0,0 0,0 0,0 0,0 0,0 0,0 0,0 0,0 0,0 0,0 0,0 0,0 0,0 0,0 0,0 0,0 0,0 0,0 0,0 0,0 0,0 0,0 0,0 0,0 0,0 0,0 0,0 0,0 0,0 0,0 0,0 0,0 0,0 0,0 0,0 0,0 0,0 0,0 0,0 0,0 0,0 0,0 0,0 0,0 0,0 0,0 0,0 0,0 0,0 0,0 0,0 0,0 0,0-1,0 1,0 0,0 0,0 0,0-1,0 1,0 0,-1 0,1 0,0-1,0 1,0 0,0 0,0 0,-1-1,1 1,0 0,0 0,0 0,-1 0,1-1,0 1,0 0,-1 0,1 0,0 0,-1 0,1 0,0 0,-1 0,1 0,0 0,-1 0,1 0,0 0,-1 0,1 0,0 0,-1 1,1-1,0 0,-1 0,1 0,0 0,0 0,-1 1,1-1,0 0,0 0,0 0,-1 0,1 1,0-1,0 0,0 0,0 0,-1 1,1-1,0 0,0 0,0 1,0-1,0 0,0 0,0 0,0 1,0-1,0 0,0 0,0 0,0 1,0-1,0 0,0 0,0 1,0-1,0 0,0 0,0 0,0 1,0-1,1 0,-1 0,0 0,0 0,0 0,0 0,0 1,0-1,1 0,-1 0,0 0,0 0,0 0,0 0,1 0,-1 0,0 0,0 0,0 0,1 0,-1 0,0 0,0 0,1 0,-1 0,0 0,0 0,1 0,-1 0,0-1,0 1,1 0,-1 0,0 0,0 0,1-1,-1 1,0 0,0 0,0-1,1 1,-1 0,0 0,0-1,0 1,0 0,1-1,-1 1,0 0,0 0,0-1,0 1,0 0,0-1,0 1,1 0,-1-1,0 1,0 0,0-1,0 1,0 0,0-1,0 1,0 0,-1-1,1 1,0 0,0-1,0 1,0 0,0 0,0-1,-1 1,1 0,0-1,-1 1,1 0,0-1,-1 1,1 0,0-1,-1 1,1 0,-1-1,1 1,0 0,-1 0,1-1,-1 1,1 0,-1 0,1 0,0 0,-1 0,1-1,0 1,-1 0,1 0,0 0,-1 0,1 0,0 0,-1 0,1-1,0 1,-1 0,1 0,0 0,0 0,0 0,-1 0,1 0,0 0,0 0,0 0,0 0,0 0,0 0,0 0,0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539 478,'2'0,"-4"0,2 0,0 0,0 0,0 0,0 0,0 0,0 0,0 0,0 0,0 0,0 0,0 0,0 0,0 0,0 0,0 0,0 0,-1 0,1 0,-1 0,1 1,-1-1,1 0,-1 0,0 0,1 0,-1 0,1 0,0 0,-1 0,1 0,0 0,-1 0,1 0,0 0,0 0,-1 0,1 0,0 0,0 0,0 0,0 0,0 0,-1 0,1 0,0 0,0 0,0 0,0 0,0 0,0 0,0 0,0 0,-1 0,1 0,0 0,0 0,0 1,0-1,-1 0,1 1,0-1,0 1,0-1,-1 1,1-1,0 1,0-1,0 1,-1-1,1 1,0-1,0 1,0-1,0 0,0 1,0-1,0 0,0 1,0-1,0 0,0 0,0 0,0 0,0 1,0-1,0 0,0 0,0 0,0 0,0 1,0-1,1 0,-1 0,0 0,1 0,-1 0,0 1,1-1,-1 0,1 0,-1 0,1 0,-1 0,1 0,0 0,-1 0,1 0,-1 0,0 0,1 0,-1 0,0 0,1 0,-1 0,0 0,0 0,1 0,-1 0,0 0,0 0,0 0,1-1,-1 1,0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859 151,'2'0,"-4"0,2 0,0 0,0 0,0 0,0 0,0 0,0 0,0 0,0 0,0 0,0 0,1 0,0 0,0 0,0 0,0 0,0 0,0 0,0 0,0 0,0 0,0 0,-1 0,1 0,0 0,-1 0,1 0,-1 0,1 0,-1 0,1 0,-1 0,0-1,0 1,1 0,-1 0,1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530 485,'2'0,"-4"0,2 0,1 0,-1 0,0 0,0 0,1 0,-1 0,0 0,1-1,-1 1,0 0,1 0,-1 0,0 0,0 0,1 0,-1 0,0 0,0 0,0 0,1 0,-1 0,0 0,0 0,0 0,0 0,0 0,0 0,0 0,0 0,0 0,0 0,0 0,0 0,0 0,0 0,0 1,-1-1,0 0,0 0,1 0,-1 0,0 0,1 0,-1 0,0 0,1 0,0 0,-1 0,1 0,0 0,-1 0,1 0,0 0,0 0,0 0,0 0,0 0,0 0,0 0,0 0,-1 0,1 0,0 0,0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552 387,'2'0,"-4"0,2 0,0 0,0 0,0 0,0 0,0 0,0 0,0 0,0 0,0 0,0 0,0 0,0 0,0 0,0 0,0 0,0 0,0 0,0 0,0 0,0 0,0 0,0 0,0 0,0 0,0 0,0 0,0 0,0 0,0 0,0 0,1 0,-1 0,0 0,1 0,0 0,0 0,0 0,0 0,0 0,0 0,1 0,-1 0,1 0,-1 0,0 0,1 1,-1-1,0 0,1 0,-1 0,0 0,1 0,-1 0,0 0,-1 0,1 0,0 0,-1 0,1 0,-1 0,1 0,-1 0,0 0,0 0,1 0,-1 0,0 0,0 0,0 0,0 0,1 0,-1 0,0 0,0 0,0 0,0 0,0 0,0 0,1-1,-1 1,0 0,0 0,0 0,0-1,0 1,0 0,0-1,0 1,0 0,0 0,-1-1,1 1,0 0,0-1,0 1,0 0,0 0,0 0,0 0,0 0,0-1,0 1,0 0,0 0,0 0,0 0,0 0,0 0,0 0,0 0,0 0,0 0,0 0,0 0,0 0,0 0,0 0,0 0,0 0,0 0,0 0,0 0,0 0,0 0,1 0,-1 1,0-1,0 0,0 0,1 0,-1 1,0-1,0 0,0 0,0 0,0 1,-1-1,1 0,0 0,-1 1,1-1,-1 0,1 0,-1 1,1-1,-1 0,1 0,-1 0,1 0,0 1,-1-1,1 0,0 0,0 0,0 0,0 0,0 0,0 0,0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632 392,'2'0,"-4"-1,1 1,1 0,0 0,0 0,0 0,0 0,0 0,0 0,0 0,0 0,0 0,0 0,0 0,0 0,0 0,0 0,0 0,-1 0,1 0,0 0,0 0,0 0,0 0,0 0,0 0,0 0,0 0,0 0,1 0,-1 0,1 0,-1 0,1 0,0 0,0 0,0 0,0 0,0 0,0 0,0 0,0-1,0 1,0 0,-1 0,1 0,0 0,0 0,-1 0,1 0,-1 0,1 0,-1 0,1 0,-1 0,0 0,1 0,-1 0,0 0,0 0,0 0,0 0,0 0,0 0,0 0,0 0,0 0,0 0,0 0,0 0,0-1,0 1,0 0,0 0,0 0,0 0,0-1,0 1,0 0,-1 0,1 0,0 0,0 0,0 0,0-1,0 1,0 0,0 0,0 0,0 0,0 0,0 0,0 0,0 0,0 0,0 0,0 0,0 0,0 0,0 0,1 0,-1 0,0 1,0-1,0 0,0 0,1 0,-2 0,1 1,0-1,0 0,0 0,0 1,0-1,-1 0,1 0,0 0,0 1,-1-1,1 0,0 0,0 0,0 0,-1 0,1 0,0 0,0 1,0-1,0 0,0 0,0 0,0 0,-1 0,1 0,0 0,0 0,0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819 390,'2'0,"-4"0,2 0,0 0,0 0,0 0,0 0,0 0,0 0,0 0,0 0,0 0,0 0,0 0,0 0,0 0,0 0,0 0,0 0,0 0,0 0,0 0,0 0,0 0,0 0,0 0,0 0,0 0,0 0,0 0,0 0,0 0,0 0,0 0,0 0,0 0,1 0,-1 0,1 0,0 0,0 0,0 0,1 0,-1 0,0 0,0 0,1 0,-1 0,0 0,0 0,0 0,0 0,0 0,0 0,0 0,0 0,0-1,-1 1,1 0,-1 0,1 0,-1 0,0 0,1 0,-1 0,0 0,1 0,-1 0,0 0,0 0,0 0,1 0,-1 0,0 0,0 0,0 0,0 0,0 0,0 0,1 0,-1 0,0 0,0 0,0 0,0 0,0 0,0 0,0 0,0 0,0 0,0 0,0 0,1 0,-1 0,0 0,0 0,0 0,0 0,0 0,0 0,0-1,-1 1,1 0,0 0,0-1,0 1,0 0,0-1,0 1,0 0,-1 0,1 0,0-1,0 1,0 0,0 0,0 0,0 0,0-1,0 1,0 0,0 0,0 0,0 0,0 0,0 0,0 0,0 0,0 0,0 0,0 0,0 0,0 0,0 0,0 0,0 1,1-1,-1 0,0 0,0 1,1-1,-1 0,0 0,0 0,0 1,1-1,-1 0,0 0,0 0,0 1,0-1,0 0,1 0,-1 1,0-1,-1 0,1 1,0-1,0 0,-1 0,1 1,0-1,-1 0,1 0,0 0,0 1,-1-1,1 0,0 0,0 0,0 0,-1 0,1 0,0 0,0 0,0 1,0-1,0 0,1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940 54,'2'0,"-4"0,2 0,0 0,0 0,0 0,0 0,0 0,0 0,0 0,0 0,0 0,0 0,0 0,0 0,0 0,0 0,0 0,0 0,0 0,0 0,0 0,0 0,0 0,0 0,0 0,0 0,0 0,0 0,0 0,0 0,0 0,0 0,0-1,0 1,0 0,1 0,-1-1,0 1,0 0,-1 0,1-1,0 1,0 0,0 0,-1 0,1-1,0 1,0 0,-1 0,1 0,0 0,-1 0,1 0,0 0,-1 0,1 0,0 0,-1 0,1 0,0 1,-1-1,1 0,0 0,0 1,-1-1,1 0,0 0,0 1,0-1,0 1,-1-1,1 0,0 1,0-1,0 0,0 1,0-1,0 0,0 0,0 1,0-1,0 0,0 0,0 0,0 0,0 1,0-1,0 0,0 0,0 0,0 0,0 0,0 0,0 0,0 0,0 0,0 0,0 0,1 0,-1-1,1 1,-1 0,1-1,-1 1,1-1,-1 1,1-1,0 1,-1-1,1 0,-1 1,1-1,0 0,-1 0,1 0,-1 1,1-1,-1 0,1 0,-1 0,1-1,-1 1,0 0,1 0,-1 0,0 1,1-1,-1 0,0 0,0 0,0 1,1-1,-1 0,0 1,0-1,0 0,0 1,0-1,0 1,0-1,0 1,0 0,0-1,0 1,0 0,1 0,-1-1,0 1,0 0,0 0,0 0,0 0,0 0,0 0,0 0,0 0,0 0,0 0,0 0,-1 0,1 1,0 0,0 0,0 0,-1 0,1 0,0 0,0 0,-1 0,1 0,0 0,-1 1,1-1,0 0,0 0,0 0,-1-1,1 1,0 0,0-1,0 1,0 0,0-1,0 0,0 1,0-1,0 0,0 1,0-1,0 0,0 0,0 1,0-1,0 0,0 0,0 0,0 0,0 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948 46,'2'0,"-4"0,2 0,0 0,0 0,0 0,0 0,0 1,0-1,0 1,0-1,0 1,0-1,-1 1,1 0,0-1,0 1,0 0,0-1,0 1,0 0,0-1,0 0,0 1,0-1,0 0,0 1,0-1,0 0,0 0,0 1,0-1,1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957 33,'2'0,"-4"0,2 0,0 0,0 0,0 0,1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956 41,'2'0,"-4"0,2 1,0-1,0 0,0 0,0 0,0 0,0 0,0 0,0 0,0 0,0 0,0 0,0 0,0 0,0 0,0 0,0 0,0 0,0 0,0 0,0 0,0 0,0 0,0 0,0 0,0 0,0 0,0 0,0 0,0 0,0 0,0 0,0 0,-1 0,1 0,0 0,0 0,0 0,0 0,0 0,0 0,0 0,0 0,0 0,-1 0,1 0,0 0,0 0,0 0,0 0,0 0,0 0,0 0,0 0,0 0,0 0,0 0,-1 0,1 0,0 0,0 0,0 0,0 0,0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957 43,'2'0,"-3"0,1 0,0 1,0 0,0-1,0 1,0 0,0 0,1 0,-1 0,0 0,0 0,0 0,0 0,0-1,0 1,0 0,0-1,0 1,0-1,0 0,0 1,0-1,0 0,0 0,0 0,1 0,-1 0,0 0,0 0,0 0,0 0,1 0,-1-1,1 1,-1-1,1 0,0 0,-1 0,1 0,0 0,-1 0,1 0,0 0,-1 0,1 1,-1-1,1 0,-1 1,1-1,-1 1,0 0,0-1,0 1,0 0,1 0,-1 0,0 0,0-1,0 1,0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991 30,'2'0,"-4"0,2 0,0 0,0 0,0 0,0 0,-1 1,1-1,-1 1,0 0,1 0,-1 1,0-1,0 1,0 0,0 0,1-1,-1 2,1-1,-1 0,1-1,0 1,0 0,0 0,0 0,1 0,-1-1,0 1,1-1,-1 0,1 1,-1-1,1 0,0 0,-1 0,1-1,-1 1,1-1,-1 1,1-1,-1 0,0 1,0-1,1 0,0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885 135,'2'0,"-4"0,2 0,0 0,0 0,0 0,0 0,0 0,0 0,0 1,1-1,0 1,-1-1,1 1,0 0,-1 0,1 0,0 0,-1 0,1 0,-1 1,1-1,-1 0,1 1,-1-1,0 1,0-1,0 1,0-1,0 1,0-1,-1 1,1 0,-1-1,0 1,1-1,-1 0,1 0,-1 0,1 0,-1 0,1-1,0 0,-1 1,1-1,0 0,0 0,-1 0,1 1,0-1,0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997 43,'2'0,"-4"0,2-1,0 1,0 0,0 0,0 0,0 0,0 0,0 0,0 0,0 0,0 0,0 0,0 1,0-1,0 1,0 0,0 0,0 0,0 0,0 1,0-1,0 0,0 0,0 0,0 0,0 0,0 0,0-1,0 1,0-1,0 1,0-1,0 0,0 0,0 1,0-1,1 0,-1 0,0 0,0 0,1 0,0-1,-1 1,1-1,0 1,0-1,0 0,-1 0,1 0,0 0,0 0,-1 0,1 0,0 0,-1 0,1 0,-1 0,0 1,1-1,-1 1,0-1,0 1,0 0,1 0,-1 0,0-1,0 1,0 0,0 0,0 0,0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1013 53,'2'0,"-4"0,2 0,0 0,0 0,1 0,-1 0,0 0,0 0,0 0,1 0,-1 0,0 0,0 0,0 0,1 0,-1 0,0 0,0 0,0 0,0 0,0 0,0 0,0 0,0 0,0 0,0-1,-1 1,1 0,0 0,-1 0,1 1,-1-1,1 0,-1 1,1-1,-1 0,1 1,-1-1,1 1,0-1,0 1,-1-1,1 1,0-1,0 1,0-1,0 1,1-1,-1 1,0-1,0 1,1-1,-1 0,0 1,1-1,-1 0,0 0,1 0,-1 0,1 0,0 0,-1 0,1 0,0-1,0 1,0-1,-1 1,1-1,0 0,0 1,-1-1,1 0,0 0,0-1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1030 37,'2'0,"-4"0,2 0,0 0,0 0,0 0,0-1,0 1,0 0,0 0,1 0,-1 0,0 0,0 0,0 0,0 0,0 0,0 0,0 0,0 0,-1 0,1 1,0 0,-1 0,1 0,-1 0,1 0,-1 1,1-1,0 0,0 1,-1-1,1 1,0-1,0 0,-1 1,1-1,0 0,0 0,0 0,0 0,0 0,0-1,0 1,1 0,-1-1,0 1,0-1,1 0,-1 1,0-1,0 0,1 0,-1 0,0 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1033 46,'2'0,"-4"0,2 0,0 0,-1 0,1 0,-1 0,-1 0,1 0,0 0,0 0,-1 0,1 0,0 0,0 0,0 0,0 0,1 0,-1 0,1 0,-1 0,1 0,0 0,0 0,-1 0,1 0,0 0,0 0,0 0,0 0,3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1037 52,'2'0,"-4"0,2 0,0 0,0 0,1 0,-1 0,0 0,0 0,0 0,1 0,-1 0,0 0,0 0,1 0,-1 0,0 1,1-1,-1 0,0 0,0 1,0-1,1 1,-1-1,0 1,0-1,-1 1,1 0,0-1,0 1,-1-1,1 1,0-1,-1 1,1-1,0 0,-1 1,1-1,0 0,0 0,-1 0,1 0,0 0,-1 0,1 0,-1-1,0 1,1 0,0-1,-1 1,1-1,0 1,0-1,-1 0,1 1,0-1,0 0,1 1,-1-1,0 1,0-1,1 1,-1-1,1 1,-1 0,1-1,0 1,-1 0,1 0,-1-1,1 1,-1 0,0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1049 50,'2'0,"-4"0,2 0,0 0,0 0,0 0,0 0,0 0,0 0,0 0,0 1,0-1,0 1,0 0,0 0,0 0,0 0,0 0,0 0,0 0,0 0,0-1,0 1,0-1,0 1,-1-1,1 0,0 0,0 1,0-1,0 0,0 0,0 0,0 0,0 0,0 0,0 0,0 0,1-1,-1 0,0 1,1-1,-1 0,1 0,-1 0,1 0,-1 0,1 0,0 1,0-1,-1 0,1 1,0-1,-1 1,1-1,-1 1,1 0,-1 0,1-1,0 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1065 52,'2'0,"-4"0,1 1,1-1,0 1,-1 0,1-1,0 1,0-1,-1 1,1 0,0 0,0 0,0 0,0-1,0 1,0 0,0-1,0 1,1-1,-1 1,0-1,1 1,-1-1,1 0,-1 0,2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1070 38,'2'0,"-4"0,2 0,0 0,0 0,0 0,0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1078 55,'2'0,"-4"0,2 0,0 0,0 0,0 0,0 0,0 0,0 0,0 0,0 0,-1 0,1 0,-1 0,0 1,0-1,0 1,1-1,-1 1,0-1,1 1,-1 0,1-1,-1 1,1-1,0 1,-1-1,1 0,0 1,0-1,0 0,0 0,1 1,-1-1,0 0,0 0,1 0,-1 0,1 0,0 0,-1-1,1 1,0-1,-1 1,1 0,-1-1,1 1,-1 0,1-1,-1 1,0 0,0-1,1 1,-1 0,0 0,0 0,0 0,0 0,0 0,0 0,0 0,0 0,0 0,0 0,0 1,0-1,0 0,0 1,0 0,0-1,0 1,0-1,0 1,0-1,0 1,1-1,-1 0,0 1,0-1,0 0,0 0,1 1,-1-1,0 0,0 0,0 0,0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1087 57,'2'0,"-4"0,2 0,0 0,0 0,0-1,0 1,0 0,0 0,0 0,0 0,0 0,0 0,0 0,0 0,0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0,0-1,1 1,-1 0,0 0,0-1,0 1,0-1,0 0,1 1,-1-1,0 0,0 0,0 0,1 0,-1 0,0 0,0 0,0 0,1 1,-1-1,0 0,0 1,0-1,0 0,1 0,-1 1,0 0,0-1,0 1,0-1,0 1,0 0,0 0,0-1,1 1,-1 0,0 0,0 0,0 0,0 0,0-1,0 1,0 0,0 0,0 0,0 0,0 0,0 0,0 0,0 0,0 0,0 0,0 0,0 1,-1-1,1 1,0 0,-1 0,1 0,0 0,-1 0,1 0,-1 0,1-1,-1 1,1 0,0 0,0 0,-1 0,1-1,0 1,0 0,-1-1,1 1,0-1,0 0,0 1,0-1,-1 1,1-1,0 0,0 0,0 0,0 1,0-1,0 0,0 0,0 0,0 0,0 0,0 0,0 1,0-1,0 0,0 0,0 0,0 0,0 0,0 0,0 0,0 0,0 0,0 0,0 0,0 0,0 0,0 0,0 0,0 0,0 0,0 0,0 0,0 0,0 0,0 0,0 0,0 0,0 0,0 0,0 0,0 0,0-1,0 1,0 0,0 0,0-1,0 1,0 0,0 0,0 0,0-1,0 1,0 0,0 0,0-1,0 1,0 0,0 0,0-1,0 1,0 0,1-1,-1 1,0 0,0-1,0 1,0 0,0 0,0-1,0 1,0 0,0 0,0-1,1 1,-1 0,0 0,0-1,0 1,0 0,0 0,0 0,0 0,0 0,0 0,0 0,0-1,0 1,0 0,0 0,0 0,0 0,0 0,0 0,0 0,0 1,0-1,-1 1,1 0,0 0,0 1,-1-1,1 0,0 0,-1 0,1 1,0-1,-1 0,1 0,-1 1,1-1,0 0,0 0,0 0,-1 0,1 0,0 0,0-1,0 1,0 0,0-1,0 1,0-1,0 1,1-1,-1 1,0-1,0 0,0 0,1 1,-1-1,0 0,1 0,-1 0,0 0,0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 48,'2'0,"-4"0,2 0,0 0,0 0,0 0,0 0,0 0,0 0,0 0,0 0,0 0,0 0,0 0,0 0,0 0,0 1,0-1,0 0,0 0,0 0,0 0,0 0,0 0,0 0,0 0,0 0,0 0,0 0,0 0,0 0,0 0,0 0,0 1,0-1,0 1,0-1,1 1,-1 0,0 0,0 1,0-1,0 1,0-1,1 0,-1 0,0-1,0 1,0 0,-1 0,1-1,0 1,0 0,0-1,0 1,0-1,0 1,0-1,0 0,0 1,0-1,0 0,0 0,0 0,0 1,0-1,0 0,0 0,0 0,0 0,0 0,0 0,0 0,0 0,0 0,0 0,0 0,0-1,0 1,0-1,0 0,0 0,1 0,-1 0,0 0,0 0,1 0,-1 0,0 0,1 0,-1 0,1 0,0-1,-1 1,1 0,0 0,0 0,0 0,0 0,0 0,-1 0,1 0,0 1,0-1,0 1,-1-1,1 1,-1 0,1-1,0 1,-1 0,1 0,0 0,-1-1,0 1,1 0,-1 0,1 0,-1 1,1-1,-1 0,2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1100 36,'2'0,"-4"0,2 0,0 0,1 0,-1 1,1 0,-1 0,1 0,0 1,-1 0,1 1,0-1,0 0,-1 1,1 0,-1-1,0 1,0 0,0-1,0 1,0 0,0-1,-1 0,1 0,-1 0,1-1,-1 0,0 1,0-1,0 0,1 0,-1 0,0-1,1 1,-1-1,0 0,0 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1115 60,'2'0,"-4"0,2 0,0 0,-1 0,1 0,0 0,0 0,0 0,0 0,0 0,0 0,0 0,0 0,0 0,0 0,0 0,0 0,0 0,0 0,0 0,1 0,-1 0,1 0,1 0,-1 0,0 0,1 0,-1 0,0 0,1 0,-1 0,0 1,1-1,-1 0,1 0,-1 0,0 0,0 0,0 0,0 0,0 0,-1 0,1 0,-1 0,0 0,1 0,-1 0,0 0,0 0,0 0,1 0,-1 0,0 0,0 0,0 0,0 0,0 0,0 0,0 0,0 0,0 0,0 0,0-1,0 1,-1 0,1-1,0 1,0 0,0 0,-1-1,1 1,0 0,0 0,0-1,-1 1,1 0,0 0,0 0,0-1,0 1,0 0,0 0,-1 0,1 0,0 0,0 0,0 0,0-1,0 1,0 0,0 0,0 0,0 0,0 0,0 0,0 0,0 0,0 0,0 0,0 0,0 0,0 0,0 0,0 0,0 1,1-1,-1 0,0 1,0-1,0 0,0 1,0-1,0 1,0-1,0 1,0-1,0 1,-1-1,1 1,0 0,-1-1,1 0,-1 1,1-1,-1 1,0-1,1 0,-1 0,0 1,1-1,-1 0,1 0,-1 0,1 1,0-1,-1 0,1 0,0 0,0 0,0 0,0 0,-1 0,1 0,0 0,0 0,0 0,0 0,0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1149 55,'2'0,"-4"0,2 0,0 0,0 0,0 0,0 0,0 0,0 0,0 0,0-1,0 1,-1 0,1 0,0 0,0 0,0 0,0 0,0 0,0 0,0 0,0 0,0 0,0 0,0 0,0 0,0 0,1 0,-1 0,1 0,-1 0,1 0,-1 0,1 0,-1 0,1 0,0 0,-1 0,1 0,0 0,-1-1,1 1,-1 0,1 0,0-1,-1 1,0 0,1-1,-1 1,0 0,0-1,1 1,-1 0,0-1,0 1,0 0,0 0,0 0,0-1,0 1,-1 0,1 0,0 0,0 0,-1 0,1 0,-1 0,0 1,1-1,-1 0,0 1,1-1,-1 1,1-1,-1 1,0 0,1-1,-1 1,1 0,0-1,0 1,0 0,-1-1,1 1,1-1,-1 1,0 0,0-1,0 1,1-1,-1 1,1-1,-1 0,1 1,0-1,0 0,0 1,0-1,-1 0,1 0,2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1172 47,'2'0,"-4"0,2 1,0-1,-1 0,1 0,0 0,0 0,0 1,0-1,0 0,0 1,0-1,0 1,0-1,0 1,0 0,1-1,-1 1,0 0,0-1,1 1,-1-1,0 1,0 0,0-1,1 1,-1-1,0 1,-1-1,1 1,0-1,0 1,-1-1,0 0,1 1,-1-1,0 1,0-1,0 0,1 0,-1 0,1 0,-1 0,1 0,-1 0,1 0,0 0,0 0,0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1198 55,'2'0,"-4"0,2 0,0 0,0 0,-1 0,1 0,0 0,-1 0,1 0,-1 0,1 0,-1 1,0-1,0 1,0-1,1 1,-1 0,0-1,0 1,1 0,0-1,-1 1,1-1,-1 1,1-1,0 1,0 0,0-1,0 1,0-1,0 0,0 1,0-1,0 1,1-1,-1 0,1 1,-1-1,1 0,0 0,-1 1,1-1,0 0,0 0,0 0,0 0,0 0,0 0,2-1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1208 61,'2'0,"-4"0,2 0,0-1,0 1,0 0,0 0,0 0,0 0,0 0,-1 0,1 0,0 0,0-1,-1 1,1 0,0 1,-1-1,1 0,-1 0,1 0,-1 1,1-1,-1 0,1 1,0-1,-1 0,1 1,0-1,0 1,-1-1,1 0,0 0,0 1,0-1,0 0,0 0,0 0,0 0,0 0,0 1,0-1,0 0,0 0,1 0,-1 0,0 0,1-1,-1 1,1 0,-1-1,1 1,-1 0,1-1,-1 1,0 0,0-1,1 1,-1 0,0 0,0 0,0 0,1-1,-1 1,0 0,0 0,0 0,0 0,0 0,0 0,0 0,0 0,0 0,0 0,0 1,0-1,0 1,0-1,0 1,0-1,0 1,1-1,-1 1,0-1,0 1,0-1,1 1,-1-1,0 1,0-1,1 0,-1 1,0-1,0 0,1 0,-1 0,0 0,1 0,-1 0,1-1,0 1,0 0,0-1,0 0,-1 0,1 0,0 0,0 0,0 0,0 0,-1-1,1 1,0-1,-1 0,1 1,-1-1,1 1,-1-1,0 1,1 0,-1-1,1 1,-1 0,0 0,0 0,1 1,-1-1,0 1,0-1,0 1,0 0,1 0,-1-1,0 1,0 0,0 0,0 0,0 0,0 0,0 0,0 0,-1 0,1 1,-1 0,1 0,-1 0,0 0,1 0,-1 0,0 1,1-1,-1 1,0 0,1-1,-1 1,0 0,1 0,-1-1,1 1,0-1,0 0,0 0,0 1,0-1,0 0,0 0,0 0,1 0,-1 0,0-1,0 1,1-1,-1 1,1-1,-1 1,0-1,1 0,-1 0,1 1,-1-1,1 0,-1 0,1 0,0-1,-1 1,1 0,0 0,-1-1,1 1,0-1,-1 1,1-1,0 1,-1-1,1 0,0 1,-1-1,1 0,-1 1,1-1,-1 1,0-1,1 1,-1-1,0 1,0-1,0 1,0-1,0 1,0 0,0-1,0 1,0 0,0 0,0-1,0 1,0 0,-1 0,1 0,0 0,-1 0,1 0,0 0,-1 0,0 0,1 0,-1 1,1-1,-1 1,1-1,-1 1,1-1,0 1,-1-1,1 1,0 0,0-1,-1 1,1-1,0 1,0-1,0 1,0-1,0 0,0 1,0-1,0 0,0 0,0 0,0 0,0 0,1 0,-1 0,0 0,1 0,-1 0,1-1,-1 1,1 0,-1-1,1 0,-1 1,1-1,-1 1,1-1,-1 1,1 0,-1-1,0 1,0 0,1-1,-1 1,0 0,0 0,0 0,0 0,0 0,0 0,0 0,0 0,0 0,0 0,1 0,-1 0,0 0,0 1,0-1,0 1,0-1,0 1,0-1,0 1,1 0,-1-1,0 1,0-1,0 0,0 1,0-1,0 0,0 0,0 0,0 0,1 0,-1 0,0 1,0-1,1-1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1243 70,'2'0,"-4"0,2-1,0 1,1-1,-1 1,0 0,0-1,1 1,-1 0,0 0,0-1,0 1,0 0,0 0,1 0,-1-1,0 1,0 0,0 0,0 0,0 0,0 0,0 0,0 0,0 1,0-1,0 1,0-1,0 1,0 0,0-1,0 1,0 0,0-1,0 1,0-1,0 0,0 0,0 1,0-1,0 0,0 0,0 0,0 0,0 0,0 0,0 0,0-1,1 1,-1-1,1 0,0 0,-1 0,1 0,0 0,0 0,0 0,0 0,0 0,0 0,1 1,-1-1,0 0,1 1,-1 0,0-1,0 1,-1 0,1 0,0 0,-1-1,0 1,1 1,-1-1,1 0,-1 0,0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973 201,'2'0,"-3"0,1 0,1 0,1 0,-1 0,1 0,-1 1,1-1,0 0,0 0,0 1,0-1,1 0,-1 1,-1-1,1 0,0 0,-1 1,1-1,0 0,-1 0,1 1,-1-1,1 0,-1 0,0 0,1 1,-1-1,0 0,0 0,0 0,0 0,-1 1,1-1,0 0,0 0,-1 0,1 0,-1 0,0 0,1 0,-1 0,0 1,0-1,1 0,-1 0,0 0,0 0,0 0,0 0,0 0,0 0,1 0,-1 0,0 0,0 0,0 0,0 0,0 0,0 0,0 0,0 0,0 0,1 0,-1 0,0 0,0 0,0 0,0 0,0 0,0 0,0 0,0 0,0 0,0 0,0 0,0 0,0 0,0 0,0 0,0 0,0 0,0 0,0 0,0 0,0 0,0 0,1 0,-1 0,0 0,0 0,0 0,0 0,0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184 273,'2'0,"-4"0,2 0,1 0,-1 0,0-1,0 1,0 0,0 0,0 0,0 0,0 0,0 0,1 0,-1-1,0 1,0 0,0 0,0 0,0 0,0 0,0 0,0 0,0 0,0 0,0 0,0-1,0 1,0 0,0 0,0 0,0 0,0 0,0 0,0 0,0 0,0 0,0 0,-1 1,1-1,-1 0,1 1,-1-1,0 1,0 0,0 0,0 0,1 0,-1 0,0 0,0 0,0 0,1 1,-1-1,0 0,1 0,-1 0,1 1,0-1,-1 0,1 1,0-1,-1 1,1-1,0 1,0 0,0 1,0-1,0 0,0 0,0 0,0-1,0 1,0 0,-1-1,1 1,0-1,0 1,0-1,0 0,0 1,0-1,-1 0,1 0,0 0,0 0,-1 0,1 0,0-1,-1 1,1-1,0 1,-1-1,1 1,-1-1,0 0,1 1,-1-1,1 0,-1 0,1 0,0 0,-1 0,1 0,-1-1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198 278,'2'0,"-4"0,2 0,0 0,0-1,0 1,1 0,-1 0,0 0,0 0,0 0,0 0,0 0,0 0,0 0,0 0,0 0,0 0,0 0,0 0,0 0,0 0,0 0,0 0,0 0,0 0,0 0,0 0,0 0,0 0,0 0,-1 1,0-1,1 1,-1-1,1 1,-1-1,0 1,1 0,-1 0,0 0,1 0,-1 0,0 0,1 0,-1 0,0 0,1 0,0 0,-1 0,1 0,-1 1,1-1,0 0,-1 0,1 0,0 1,0-1,-1 0,1 1,0-1,0 0,0 1,0-1,0 1,0-1,0 1,0-1,0 1,0-1,0 0,0 1,0-1,0 0,1 0,-1 0,0 0,0 0,0 0,0 0,0-1,0 1,0 0,0-1,-1 1,1-1,0 1,0-1,0 0,0 1,0-1,0 0,-1 0,1 1,0-1,0 0,-1 0,1 0,-1 1,1-1,0 0,-1 0,1 0,0 0,-1 0,1 0,0 0,-1-1,0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 37,'2'0,"-4"0,2 0,0 0,0 0,0 0,0 0,0 0,0 0,0 0,0 0,0 0,0 0,0 0,-1 0,0 0,-1 0,0 0,0 0,-1 1,0-1,1 0,-1 0,0 0,1 0,-1 0,0 0,1 0,-1 0,1 0,0 0,1-1,-1 1,1 0,0 0,0 0,1 0,-1 0,1 0,0 0,-1 0,1 0,0 0,0 0,-1 0,1 0,0 0,0 0,0 0,0 0,0 0,0 0,0 0,0 0,3-1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203 302,'1'0,"-1"0,1 0,0 0,1 0,-1 0,1-1,0 1,-1 0,1 0,0 0,-1-1,1 1,-1 0,1 0,-1 0,0 0,0-1,0 1,0 0,-1 0,1 0,-1 0,0 0,0 0,0 0,1 0,-1 0,0 0,0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210 299,'2'0,"-4"1,1-1,1 0,0 0,0 0,0 0,-1 1,1-1,0 1,-1 0,1 0,-1 0,1 0,-1 0,0 1,1-1,-1 1,1-1,-1 1,1 0,-1-1,1 1,-1-1,1 0,0 0,-1 0,1-1,0 1,0-1,0 1,-1-1,1 0,0 1,0-1,0 0,0 0,0 0,0 0,1 0,-1 0,0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202 318,'2'0,"-3"0,1-1,1 1,0 0,0 0,1 0,-1 0,-1 0,1 0,0 0,-1-1,1 1,-1 0,0 0,1 0,0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230 320,'2'0,"-4"0,2 0,0 0,0 0,0 0,0 0,0 0,0 0,0 0,0 0,0 0,0 0,0 0,0 0,0 0,0 0,0 0,0 0,0 0,0 0,0 0,0 0,0 0,0 0,0 0,0 0,0 0,0 0,0 0,0 0,0 0,0 0,0 0,0 0,0 0,0 0,0 0,0 0,0 0,0 0,0 0,0 0,0 0,0 0,0 0,0 0,0 0,0 0,0 0,0 0,-1 0,1 0,0 0,0 0,0 0,0-1,0 1,0 0,0 0,1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256 316,'2'0,"-4"0,2 0,0-1,0 1,0 0,0 0,0-1,0 1,-1 0,1 0,0 0,0 0,-1 0,1-1,-1 1,0 1,1-1,-1 0,0 0,1 0,-1 0,0 1,1-1,-1 0,1 1,-1-1,1 0,-1 1,1-1,-1 1,1-1,0 1,0-1,-1 1,1-1,0 0,0 1,0-1,0 1,0-1,0 1,0-1,0 0,0 1,0-1,0 0,0 0,0 1,0-1,0 0,0 0,0 1,0-1,1 0,-1 0,0 0,0 0,0 0,0 0,0 0,1 0,-1 0,0 0,1 0,-1 0,1 0,0-1,0 0,-1 1,1-1,0 0,0 0,0 0,0 0,-1 0,1 0,0 0,0 0,0 0,-1 0,1-1,0 1,0 0,-1-1,1 1,0 0,-1-1,1 1,-1-1,1 1,-1-1,1 1,-1-1,1 1,-1 0,1-1,-1 1,1 0,-1 1,0-1,0 0,0 1,1 0,-1-1,0 1,0 0,0-1,0 1,0 0,0 0,0 0,0 0,0 0,0 0,0 0,0 0,0 0,0 0,0 0,0 1,0 0,-1 0,1 0,-1 1,1-1,-1 1,1 0,-1 0,1 0,-1-1,0 1,1 0,-1 0,0 0,1-1,0 1,-1 0,1 0,-1-1,1 0,0 0,0 1,-1-1,1 0,0-1,0 1,0 0,0-1,0 0,0 1,0-1,0 0,0 0,2 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289 298,'2'0,"-4"0,2 0,0 0,-1 0,0 1,0-1,0 0,1 0,-1 1,0-1,1 1,-1-1,0 0,1 1,-1-1,1 1,0-1,0 1,0-1,0 1,0 0,0-1,0 1,1 0,-1 0,1 0,0 0,0 0,-1 0,1 0,0 0,-1 0,1 0,0 0,-1 0,0-1,1 1,-1 0,0-1,0 1,0 0,0-1,0 1,-1 0,1-1,-1 1,0 0,0-1,0 1,0-1,0 1,-1-1,1 0,0 0,0 0,0 0,0 0,1 0,-1 0,1 0,-1 0,1-1,0 1,0 0,-1-2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280 281,'2'0,"-4"0,2 0,0 1,0-1,0 0,0 0,0 0,0 0,0 0,0 0,0 0,0 0,0 0,0 0,0 0,0 0,1 0,0 0,0 0,0 0,1 0,-1 0,1 0,-1 0,0 0,1 0,-1 0,0 0,1-1,-2 1,1 0,-1 0,0 0,1 0,-1 0,0 0,1 0,-1 0,0 0,0 0,0 0,0 0,1 0,-1 0,0 0,0 0,0 0,0-1,0 1,0 0,0 0,0-1,0 1,0 0,0 0,-1 0,1-1,0 1,0 0,0 0,0 0,0 0,0 0,0 0,0 0,0 0,0 0,0-1,0 1,0 0,0 0,0 0,0 0,0 0,0 1,0-1,0 0,0 1,0-1,0 1,0-1,0 1,0 0,-1-1,0 1,1 0,-1-1,0 1,0-1,1 1,-1-1,0 1,0-1,0 0,-2 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230 284,'2'0,"-4"0,2 0,0 0,0 0,0 0,0 0,0 0,1 0,-1 0,0 0,0 0,0 0,0 0,-1 0,1 0,-1 0,0 1,0-1,0 0,0 0,0 0,0 1,-1-1,1 0,0 0,0 0,0 0,0 0,0 0,0 0,0 0,0 0,1 0,-1 0,1 0,-1 0,1 0,0-1,-1 1,1 0,0 0,0 0,0 0,1-2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225 274,'2'0,"-4"0,2 1,0-1,0 0,0 0,1 1,-1-1,0 0,1 1,-1-1,1 1,-1-1,1 0,-1 1,0-1,1 1,-1-1,0 0,0 0,0 1,1-1,-1 0,0 1,0-1,-1 1,1-1,0 1,-1-1,1 1,-2 0,1 0,1-1,-1 0,0 1,1-1,-1 0,1 1,0-1,-1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232 318,'2'0,"-4"0,2 0,0 0,0 0,0 0,0 0,0 0,0 0,0 0,0 0,0 0,0 0,0 1,0-1,0 0,0 0,0 0,0 0,0 0,0 0,0 0,0 0,0 0,0 0,0 0,0 0,0 0,0 0,0 0,0 0,0 0,0 0,0 0,0 0,0 0,0 0,0 0,0 0,0 0,0 0,1 0,-1 0,0 0,0 0,0 1,0-1,0 0,0 0,0 1,0-1,0 0,0 0,0 1,0-1,0 0,-1 0,1 0,0 0,0 1,0-1,-1 0,1 0,0 0,0 0,0 0,0 0,0 0,-1 0,1 0,0 0,0 0,0 0,0 0,0-1,-1 1,1 0,0 0,0 0,0 0,1 0,-1-1,0 1,0 0,0 0,0 0,0 0,0 0,1 0,-1 0,0 0,0 0,0 0,0 0,0 0,0 0,0 0,0 0,0 0,0 0,0 1,0-1,0 0,0 0,0 0,0 0,0 0,0 0,0 0,0 0,0 0,-1 0,1 0,0 0,0 0,0 0,0 0,0 0,0 0,0-1,0 1,0 0,0 0,0 0,0 0,0 0,0 0,0-1,0 1,2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 32,'2'0,"-4"0,2 0,0 0,0 0,0 0,0 0,0 0,0 0,1 0,-1 0,0 0,0 0,0 0,1 1,-1-1,1 0,0 0,-1 1,1-1,0 0,-1 1,1-1,0 0,-1 0,1 1,-1-1,1 0,-1 0,0 0,1 0,-1 0,0 0,1 1,-1-1,0 0,0 0,0 0,0 0,0 0,0 1,1-1,-1 0,-1 0,1 1,0-1,0 1,-1-1,1 1,-1 0,1-1,-1 1,0-1,1 1,-1-1,1 1,-1-1,1 0,-1 1,1-1,0 0,0 0,0 0,-1 0,1 0,0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339 315,'2'0,"-4"0,2 0,0-1,0 1,0 0,0 0,0 0,0 0,0 0,0 0,0 0,0 0,0 0,0 0,1 0,-1 0,0 0,0 0,0 0,0 0,0 0,0 0,0 0,0 0,0 0,0 0,0 0,0 0,0 0,0-1,0 1,0 0,0 0,0 0,0 0,0 0,0 0,0 0,0 0,0 0,-1 1,1-1,-1 0,0 0,0 0,1 0,-1 0,0 0,1 0,-1 0,0 1,0-1,1 0,-1 0,1 0,-1 0,1 0,0 0,-1 0,1 0,0 0,0 0,-1 0,1 0,0 0,0 0,0 0,0 0,-1 0,1 0,0 0,0 0,0 0,0 0,0 0,0 0,0 0,0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339 318,'2'0,"-4"0,2 0,0 1,0-1,0 0,0 0,0 0,0 0,0 0,0 0,0 0,0 0,0 0,0 0,0 0,0 0,-1 0,1 0,0 0,0 1,-1-1,0 0,0 0,0 0,0 0,0 1,0-1,0 0,0 0,0 0,0 0,0 0,1 0,-1 0,1 0,-1 0,1 0,0 0,-1 0,1 0,0 0,0 0,-1 0,1 0,0 0,0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145 393,'2'0,"-4"0,2 0,0 0,0 0,0 0,0 0,0 0,0 0,0 0,0 0,0 0,1 0,-1 0,0 0,0 0,0 0,0 0,0 0,1 0,-1 0,0-1,0 1,0 0,1 0,-1 0,0 0,0 0,1 0,-1 0,0 0,0 0,1 0,-1 0,0 0,1 0,-1 0,0 0,0 0,1-1,-1 1,0 0,0 0,0 0,0 0,0 0,1 0,-1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0,-1 0,1 0,-1 0,0 0,0 0,0 0,0 1,0-1,0 0,0 0,0 0,-1 0,1 0,0 0,1 0,-1 0,0 0,0 0,1 0,-1 0,1 0,-1 0,1 0,-1 0,1 0,0 0,0 0,-1 0,1 0,0 0,0 0,0 0,0 0,-1 0,1 0,0 0,0 0,0 0,0 0,0 0,0 0,0 0,0 0,0 0,0 0,-1 0,1 0,0 0,0 0,0 0,0 0,0 0,0 0,0 0,-1 1,1-1,0 0,0 1,0-1,0 1,0 0,0 0,0 0,0 0,1 0,-1 0,0 0,0 0,0 1,1-1,-1 0,0 0,1 0,-1 0,0 0,1-1,-1 1,0 0,0 0,1-1,-1 1,0-1,0 1,0-1,0 1,1-1,-1 1,0-1,0 0,0 1,0-1,0 0,0 0,0 0,0 0,0 1,0-1,0 0,0 0,1 0,-1 0,0 0,0 0,0 0,0 0,0 0,0 0,0-1,0 1,1-2,0 1,-1 0,1-1,-1 1,1 0,0-1,-1 1,1 0,0-1,0 1,-1 0,1 0,0 0,-1 0,1 0,-1 1,0-1,1 1,-1-1,0 1,0 0,0 0,1-1,-1 1,0 0,0 0,0 0,0 0,0 0,0 0,0-1,0 1,0 0,0 0,0 0,0 0,0 0,0 0,0 0,0 0,0 0,0 0,0 0,0 0,0 0,1 0,-1 0,0 0,0 0,0 0,0 0,0 0,0 0,0-1,0 1,0 0,0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157 378,'2'0,"-4"0,2 0,0 0,0 0,0 0,0 0,0 0,0 0,0 0,0 0,0 0,0 0,0 0,0 0,0 0,0 0,-1 0,1 0,-1 1,0-1,-1 0,1 1,0-1,-1 0,1 0,0 0,0 0,0 1,0-1,0 0,0 0,0 0,0 0,1 0,-1 0,1 0,-1 0,1 0,-1 0,1 0,0 0,0 0,-1 0,1 0,0 0,0 0,0 0,-1 0,1 0,0 0,0 0,0 0,0 0,0 0,0 0,0 0,1-1,-1 1,3-2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149 371,'2'0,"-4"0,2 0,1 0,-1 0,0 0,0 0,1 1,-1-1,0 0,1 0,-1 0,1 0,-1 1,1-1,-1 0,1 1,-1-1,1 0,-1 1,1-1,-1 0,0 1,1-1,-1 0,0 0,0 1,0-1,0 0,0 1,0-1,0 0,0 1,-1-1,1 1,-1-1,0 1,0-1,0 1,1-1,-1 1,0-1,1 0,-1 0,1 0,0 0,0 1,0-1,-1 0,1 0,0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161 407,'2'0,"-4"0,2 0,0 0,0 0,0 0,0 0,0 0,0 0,0 0,0 0,0 0,0 0,0 0,0 0,0 0,0 0,0 0,0 0,0 0,0 0,0 0,0 0,0 0,0 0,0 0,0 0,0 0,0 0,0 0,0 0,0 0,0 0,0 0,0 0,0 0,0 1,0-1,1 0,-1 0,0 0,0 0,0 0,0 0,0 0,0 0,0 0,0 0,0 0,0 0,0 0,0 0,0 0,0 0,0 0,0 0,0 1,0-1,0 0,0 0,0 0,0 0,0 0,0 0,0 0,0 0,0 0,0 0,-1 0,1-1,0 1,0 0,0 0,0 0,0 0,0 0,0 0,0 0,0 0,0 0,0 0,0 0,0 0,0 0,0 0,0 0,0 0,0 0,0 0,0 1,0-1,0 0,0 0,-1 0,1 0,0 0,0 0,0 0,0 0,0 0,0 0,0 0,0 0,0 0,0 0,0-1,0 1,0 0,0 0,0 0,0 0,0 0,0 0,0 0,0 0,0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175 398,'2'0,"-4"0,2 0,0 0,0 0,0 0,0 0,0 0,1 0,0 0,1-1,-1 1,0 0,1 0,-1-1,0 1,1 0,-1 0,0 0,0 0,0-1,-1 1,0 0,1 0,-1 0,0 0,0 1,1-1,-1 0,0 0,-1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179 397,'2'0,"-4"0,2 0,0 0,0 0,0 1,0-1,0 0,-1 0,1 1,0-1,0 1,-1 0,1 0,0 0,0 0,-1 0,1 0,0 0,0 1,-1-1,1 0,0 1,0-1,0 0,0 0,-1 0,1-1,0 1,0-1,0 1,0-1,0 0,0 1,0-1,0 0,0 0,0 0,0 0,0 1,0-1,0 0,0 0,0 0,0 0,0 0,0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174 410,'2'0,"-4"0,1 0,1 0,0 0,0 0,0 0,0 0,0 0,0 0,1 0,-1 0,1-1,0 1,0 0,0 0,0 0,0 0,0 0,0-1,0 1,0 0,-1 0,1 0,0 0,-1 0,1 0,-1 0,0-1,1 1,-1 0,1 0,0-1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171 385,'2'0,"-4"0,2 0,0 0,0 0,0 0,0 0,0 0,0 0,0 0,0 0,1 0,0 0,0 0,0 0,0 0,1 0,-1 0,0 0,0 0,1 0,-1 0,0 0,0 0,1 0,-2 0,1 0,0 0,-1 0,1-1,-1 1,0 0,1 0,-1 0,0 0,0 0,1 0,-1 0,0 0,0 0,0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 64,'2'0,"-4"0,2 0,0 0,0 0,0 0,-1 0,1 0,0 0,0 0,0 0,0 0,0 0,0 0,0 0,0 0,0 0,0 0,0 0,1 0,-1 0,1 0,0 0,0 0,0 0,0 0,0 0,0-1,0 1,0 0,-1 0,1 0,0 0,0 0,-1 0,1 0,-1 0,1 0,-1 0,0 0,1 0,-1 0,0 0,1 0,-1 0,0 0,0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190 378,'2'0,"-4"0,2 0,0 0,0 0,0 0,0 0,1 1,-1-1,1 0,-1 0,0 1,0-1,1 0,-1 1,0-1,0 1,0-1,0 1,0-1,0 1,0-1,-1 1,1 0,-1 0,0-1,0 1,0 0,1-1,-1 1,0-1,1 0,0 0,-1 1,1-1,0 0,0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201 420,'2'0,"-4"0,2 0,0 0,0 0,-1 0,1 0,0 0,0 0,0 0,0 0,0 0,0 0,0 0,0 0,0 0,1 0,-1 0,1 0,0 0,0 0,0 0,0 0,0 0,0 0,0-1,0 1,0 0,0 0,0 0,-1 0,1 0,0 0,-1 0,1 0,-1 0,0-1,1 1,-1 0,0 0,0 0,1 0,-1 0,0 0,0 0,0 0,0-1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200 411,'2'0,"-4"0,2 0,0 0,0 0,0 0,0 0,0 0,0 0,0 0,1-1,-1 1,2 0,-1 0,0 0,0 0,0 0,0 0,0 0,0 0,0 0,-1 0,1 0,-1 0,1 0,-1 0,1 0,-1 0,0 0,1 0,-1 0,0 0,1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239 418,'2'0,"-4"0,2 0,0 0,0 0,0 0,0 0,0 0,0 0,0 0,0 0,0 0,0 0,0 0,0 0,0 0,0 0,0 0,0 0,0 0,1 0,-1-1,0 1,0 0,0 0,0 0,0-1,0 1,0 0,0-1,0 1,1 0,-1-1,0 1,0 0,0 0,0-1,0 1,0 0,0-1,0 1,-1 0,1 0,0-1,0 1,0 0,0 0,-1-1,1 1,0 0,0 0,-1 0,1 0,0 0,-1 0,1 0,-1 0,1 0,-1 0,1 0,-1 0,1 0,-1 0,1 0,0 0,-1 0,1 1,-1-1,1 0,0 0,0 0,-1 1,1-1,0 0,0 0,-1 1,1-1,0 0,0 1,0-1,0 1,0-1,0 1,-1-1,1 1,0-1,0 1,0-1,0 1,1-1,-1 0,0 1,0-1,0 0,0 1,0-1,0 0,0 0,0 1,1-1,-1 0,0 0,0 0,1 1,-1-1,0 0,0 0,1 0,-1 0,0 0,0 0,1 0,-1 0,1 0,0-1,-1 1,1 0,0-1,0 0,0 1,0-1,0 0,0 0,0 1,0-1,-1 0,1 0,0 0,-1 0,1 0,0 0,-1 0,1 0,-1 0,0 0,0-1,1 1,-1 0,0 0,-1 0,1-1,0 1,-1 0,1 0,-1 0,0-1,0 1,0 0,1 0,-1 0,0 0,0 0,0 0,0 0,0 0,0 1,0-1,0 1,0 0,0-1,1 1,-1 0,0 0,0 0,0 0,0 0,0 0,0 0,0 1,0-1,1 0,-1 0,0 1,1-1,-1 0,1 1,-1-1,1 1,0-1,-1 0,1 1,1-1,0 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243 436,'2'0,"-4"0,1 0,1-1,0 1,0 0,0 0,0 0,0 0,0 0,-1 0,1-1,0 1,0 0,0 0,0 0,0 0,0-1,0 1,0 0,0 0,0 0,0-1,0 1,0 0,1 0,-1 0,0-1,0 1,1 0,-1 0,0 0,0 0,1 0,-1 0,0 0,0 0,0 0,1 0,-1 0,0 0,0 0,1 1,-1-1,0 0,0 0,1 1,-1-1,0 1,0-1,0 1,0-1,0 1,1-1,-1 1,0-1,0 1,-1-1,1 1,0-1,0 0,0 1,0-1,0 0,0 1,0-1,0 0,0 0,-1 0,1 1,0-1,0 0,0 0,0 0,0 0,0 0,0 0,0 0,0 0,0 0,0 0,0 0,0 0,0 0,0 0,1 0,-1-1,0 1,0-1,1 1,-1-1,1 0,-1 0,1 0,-1 0,1 0,-1 1,1-1,-1 0,0 0,1 1,-1-1,0 1,1-1,-1 1,0 0,0-1,0 1,0 0,0 0,1-1,-1 1,0 0,0 0,0 0,0 0,0 0,0 0,0 0,0 0,0 0,-1 0,1 1,0-1,0 0,-1 1,1-1,0 1,0 0,0-1,0 1,0 0,0-1,0 1,0 0,0-1,0 1,1 0,-1-1,0 1,1-1,-1 1,0-1,1 0,-1 1,0-1,1 0,-1 0,0 1,1-1,-1 0,1 0,-1 0,1 0,1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274 403,'2'0,"-4"0,2 0,0 0,0 0,0 0,0 0,0 0,0 0,0 0,0 0,0 0,0 0,0 0,0 0,1 0,0-1,0 1,1 0,-1 0,0 0,1 0,-1 0,0 0,0 0,0 0,-1-1,1 1,0 0,-1 0,1 0,-1 0,0 0,1 0,-1 0,0 0,0 0,0 0,0 0,0 0,0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277 402,'2'0,"-4"0,2 0,0 0,0 0,0 0,0 0,0 0,0 0,0 0,0 0,0 0,0 0,0 0,0 0,-1 0,1 0,0 0,0 1,0-1,0 0,0 1,0-1,0 1,0-1,0 1,0 0,0 0,-1 0,1 0,0 1,0-1,0 0,0 0,-1 0,1 1,0-1,0 0,0 0,0 0,-1 0,1 0,0 0,0 0,0-1,0 1,0-1,0 1,0-1,0 0,0 1,0-1,0 0,0 0,0 1,0-1,0 0,0 0,0 0,0 0,0 0,0 0,0 0,0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275 419,'2'0,"-4"0,2 0,0 0,-1 0,1 0,0 0,0 0,0 0,0 0,0 0,0 0,0 0,0 0,0 0,0 0,0 0,0 0,1-1,-1 1,1 0,-1 0,1 0,-1 0,1 0,0 0,-1 0,1 0,-1 0,0 0,1 0,-1 0,0 0,1 0,-1 0,0 0,0 0,0 0,1 0,-1 0,0 0,0 0,0 0,0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288 391,'2'0,"-4"0,2 0,0 0,0 0,0 0,0 0,0 0,0 0,0 0,0 0,-1 0,1 0,-1 1,0-1,0 0,0 0,0 0,0 1,-1-1,1 0,0 0,0 0,-1 0,1 0,1 0,-1 0,0 0,0 0,1 1,-1-1,1 0,-1 0,1 0,0 0,-1 0,1 0,0 0,0 0,0 0,0 0,0-1,0 1,-1 0,2 0,-1 0,2-2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279 386,'2'0,"-4"0,2 0,0 0,0 0,0 0,0 0,1 0,-1 0,1 1,-1-1,1 0,-1 0,1 1,-1-1,1 0,-1 1,1-1,-1 0,0 0,1 1,-1-1,0 0,0 0,1 1,-1-1,0 0,0 0,0 1,0-1,-1 0,1 1,0-1,-1 1,1-1,-1 0,1 1,-1-1,1 0,-1 1,1-1,0 0,0 0,-1 0,1 0,0 0,0 1,0-1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 56,'2'0,"-4"0,2 0,0 0,0 0,0 0,0 0,0 0,0 0,0 0,1 0,0 0,0 0,-1 0,1 0,1-1,-1 1,0 0,0 0,-1 0,1 0,-1 0,1 0,0 0,-1 0,1 0,-1 0,1 0,-1 0,0 0,2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283 433,'2'0,"-4"0,2 0,0 0,0 0,-1 0,1-1,0 1,0 0,0 0,-1 0,1 0,0 0,0 0,0 0,0 0,0-1,0 1,0 0,0 0,0 0,0-1,0 1,0 0,0 0,0-1,1 1,-1 0,0 0,0 0,0 0,1-1,-1 1,0 0,0 0,1 0,-1 0,0 0,0 0,1 0,-1 0,0 1,0-1,1 0,-1 0,0 0,0 1,0-1,1 0,-1 1,0 0,0-1,0 1,0-1,0 1,0 0,0-1,0 1,-1 0,1-1,0 1,0-1,0 1,-1 0,1-1,0 0,-1 1,1-1,0 0,0 0,0 1,0-1,0 0,0 0,0 0,0 0,-1 0,1 0,0 0,0 0,0 0,1 0,-1-1,0 1,1-1,-1 1,1-1,-1 1,0-1,1 0,-1 1,1-1,-1 1,1-1,-1 1,1-1,-1 1,1-1,-1 1,0 0,0-1,1 1,-1 0,0 0,0 0,0-1,0 1,0 0,0 0,0 0,0 0,0 0,0 0,0 0,0 0,0 0,0 0,0 0,0 0,0 0,0 0,0 1,0-1,0 0,0 1,-1-1,1 0,0 1,0-1,0 1,0-1,0 1,1-1,-1 1,0 0,0-1,0 1,1-1,-1 1,0-1,1 0,-1 1,1-1,-1 0,0 1,0-1,1 0,-1 0,0 0,1 0,-1 0,0 0,0 1,1-1,-1 0,0 0,2-1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299 426,'2'0,"-4"0,2 0,0 0,0 0,0 0,0 0,0 0,0 0,0 0,0 0,0 0,0 0,0 0,1 0,-1 0,1-1,0 1,-1 0,1 0,0 0,0 0,0 0,0 0,1 0,-1 0,0-1,0 1,0 0,-1 0,1 0,0 0,-1 0,1 0,-1 0,0 0,1 0,-1 0,0 0,1 0,-1 0,0 0,0 0,0 0,0 0,1 0,-1-1,0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315 415,'2'0,"-4"0,2 0,0 0,0 0,0 0,0 0,0 0,0 0,0 0,0 0,0 0,0 0,0 0,0 0,0 1,0 0,-1 0,1 0,0 0,0 1,-1-1,1 0,0 0,0 1,-1-1,1 0,0 0,-1 0,1-1,0 1,0 0,0-1,-1 1,1-1,0 0,0 1,0-1,0 0,0 0,0 0,0 1,1-1,-1 0,1 0,0 0,2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356 418,'2'0,"-4"0,2 0,0-1,0 1,0 0,0 0,0-1,0 1,-1 0,1 0,0-1,0 1,0 0,-1 0,1 0,-1 0,0 0,0 0,0 0,-1 1,1-1,0 0,0 1,0 0,0-1,0 1,1-1,-1 1,1-1,-1 1,1 0,-1-1,1 1,0 0,0-1,-1 1,1 0,0-1,0 1,1-1,-1 1,0 0,0-1,1 0,-1 1,1-1,-1 1,1-1,-1 0,1 0,-1 0,1 0,-1 0,1 0,-1 0,1 0,-1 0,1 0,0 0,-1-1,1 1,-1-1,1 1,0-1,0 0,-1 0,1-1,0 1,-1 0,1 0,-1-1,0 1,1 0,-1-1,0 1,1 0,-1-1,0 1,0-1,-1 1,1-1,0 1,0 0,-1-1,1 1,0 0,-1 0,1 0,-1 1,1-1,-1 0,1 1,-1-1,1 1,-1-1,0 1,1-1,-1 1,0 0,0 0,0-1,0 1,0 0,0 0,0 0,0 1,0-1,1 0,-1 0,0 0,0 1,1-1,-1 0,1 1,-1-1,1 1,-1-1,1 1,0 0,0 0,0 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351 440,'2'0,"-4"0,2 0,0 0,0 0,0 0,0 0,0-1,0 1,0 0,0 0,0 0,0 0,0 0,0 0,0 0,0 0,0 0,0 0,0 0,0 0,0 0,0 0,0 0,0 0,0 0,0 1,0-1,0 1,0-1,0 1,0 0,0-1,0 1,1-1,-1 1,0 0,0-1,1 1,-1-1,0 0,1 0,-1 1,0-1,0 0,1 0,-1 0,1 0,-1 0,1 0,0 0,-1-1,1 1,-1-1,1 1,-1-1,1 1,-1-1,1 1,-1-1,1 0,-1 1,0 0,0-1,1 1,-1 0,0-1,0 1,0 0,0 0,0 0,0 0,0-1,0 1,0 1,0-1,0 1,0 0,-1 0,1 0,0 0,0 0,-1 1,1-1,0 0,0 1,0-1,-1 0,1 1,0-1,0 0,-1 0,1 1,-1-1,1 0,0-1,-1 1,1 0,0-1,-1 1,1-1,0 0,-1 1,1-1,-1 0,1 0,0 0,-1 0,0 0,1 0,-1 0,1-1,-1 1,1-1,-1 1,1-1,0 1,-1-1,1 0,1 0,-1 0,0 0,1 0,0-1,1 1,-1 0,1-1,0 1,0-1,0 1,0 0,-1 1,1-1,-1 0,0 1,0 0,0-1,-1 1,1 0,0 0,-1-1,1 1,1-1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386 414,'2'0,"-4"0,2 0,0 0,0 0,0 0,0 0,0 0,0 0,0 0,0 0,0 0,0 0,0 0,1 0,0 0,0 0,0 0,1 0,-1 0,0 0,1 0,-1 0,1 0,-1-1,0 1,1 0,-1 0,0 0,-1 0,1 0,-1 0,1 0,-1 0,0 0,0 0,1 0,-1 0,0 0,0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393 414,'2'0,"-4"0,2 0,0 0,-1 1,1-1,0 1,0 0,-1 0,1 0,0 0,-1 0,1 1,0-1,0 1,-1-1,1 0,0 1,0-1,-1 0,1 1,0-1,0 0,0 0,-1 0,1 0,0 0,0 0,0-1,0 1,0-1,0 0,0 1,0-1,0 0,0 0,0 0,0 0,0 1,1-1,-1 0,0 0,1-2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386 433,'2'0,"-4"0,2 0,0 0,0 0,0 0,0-1,1 1,-1 0,1 0,0 0,0 0,0 0,0 0,0 0,1-1,-1 1,0 0,0 0,0 0,-1 0,1 0,0-1,-1 1,1 0,-1 0,1 0,-1 0,0 0,1-2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385 399,'2'0,"-4"0,2 0,0 0,-1 0,1 0,0 0,0 0,0 0,0 0,1 0,-1 0,1 0,-1 0,1 0,0 0,0 0,1 0,-1 0,0 0,0 0,0 0,0 0,0 0,0 0,-1 0,1 0,0 0,-1 0,1 0,-1 0,1 0,-1 0,0 0,0 0,1 0,-1 0,0 0,1 0,-1 0,0 0,0 0,0 0,0 0,1-1,-1 1,0 0,0 0,0-1,0 1,0 0,0 0,0 0,0-1,0 1,0 0,0 0,0 0,0 0,0 0,1 0,-1-1,0 1,0 0,0 0,0 0,0 0,0 0,0 0,0 0,0 1,1-1,-1 0,0 0,0 0,1 1,-1-1,0 0,0 1,0-1,0 0,-1 1,1-1,0 1,0-1,-1 1,1-1,-1 0,1 1,-1-1,1 0,-1 1,1-1,0 0,0 0,0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405 445,'2'0,"-4"0,2 0,0 0,0 0,0 0,0-1,0 1,0 0,0 0,0 0,0 0,0 0,0 0,0 0,0 0,0 0,0 0,0 0,0 0,0 0,0 0,0 0,0 0,0 0,0 0,0 0,0 0,0 0,0 0,0 1,0-1,0 0,0 1,0-1,0 0,0 0,1 1,-1-1,0 0,0 0,0 0,0 1,1-1,-1 0,0 0,0 0,1 0,-1 0,1 0,-1 0,0 0,1 0,-1 0,1 0,0-1,-1 0,1 1,-1-1,1 1,-1-1,1 1,-1-1,0 1,0-1,1 1,-1 0,0 0,0-1,0 1,0 0,0 0,0 0,0 0,0-1,0 1,0 0,0 0,0 0,0 0,0 0,0 0,0 0,0 0,0 0,0 1,0 0,0 0,0 0,0 0,0 0,0 0,0 1,1-1,-1 1,0-1,0 1,0-1,0 1,0-1,0 0,0 1,-1-1,1 0,0 0,0 0,-1 0,1 0,0-1,-1 1,1-1,-1 0,1 1,0-1,-1 0,1 0,0 0,0 0,-1 0,1 0,0 0,-1-1,1 1,0 0,0-1,0 1,0-1,1 0,-1 1,1-1,0 0,1-1,-1 1,1 0,0 0,-1 0,1 0,0 1,-1-1,1 0,-1 1,1-1,-1 1,0-1,0 1,0 0,-1 0,1 0,-1 0,0 0,1 0,-1 0,0 0,0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 53,'2'0,"-4"0,2 0,-1 0,1 0,-1 0,1 0,0 0,-1 0,1 0,0 0,0-1,0 1,-1 0,1 0,0-1,0 1,0 0,0 0,0-1,0 1,0 0,0-1,0 1,0 0,0-1,1 1,-1 0,1-1,-1 1,1 0,-1-1,1 1,-1 0,1 0,0 0,-1 0,1 0,0 0,-1 0,1 0,-1 0,0 1,1-1,-1 0,1 1,-1-1,1 1,-1-1,0 1,1 0,-1 0,0 0,0 0,0 0,0 0,1 0,-2 0,1 0,0 1,0-2,0 1,-1 0,1 0,-1-1,1 1,0-1,-1 1,1-1,0 1,-1-1,1 0,0 1,0-1,0 0,-1 0,1 0,0 0,0 0,0 0,0 0,0 0,0 0,0 0,0 0,0 0,0 0,0 0,1-2,0 2,-1-1,1 0,0 0,0 0,0 0,0 0,0 0,0 0,0 0,0 0,0 0,-1 0,1 0,0 1,-1-1,1 1,-1-1,0 1,1-1,-1 1,0 0,0-1,0 1,1 0,-1 0,0 0,0-1,0 1,0 0,0 0,0 0,0 0,0 0,0 0,1 0,-1-1,0 1,0 0,0 0,0 0,0 1,-1-1,1 1,0 0,0-1,0 1,-1 0,1 0,0 0,0 0,0 0,0 0,0 0,0 0,0 0,0 0,0 0,0 0,1 0,-1-1,0 1,0 0,1-1,-1 1,0-1,0 1,1-1,-1 1,0-1,1 0,-1 1,0-1,1 0,-1 0,0 0,1 0,-1 0,0 0,1 0,0 0,-1 0,2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436 434,'2'0,"-4"0,2 0,0 0,0 0,0 0,0 0,0 0,0 0,0 0,0 0,0 0,0 0,0 0,0 0,0 0,0 0,0 0,0 0,0 0,0 0,0 0,0 0,0 0,0 0,0 0,0 0,1 0,-1 0,1 0,0 0,0 0,-1 0,1 0,0 0,0 0,-1 0,1 0,0 0,0 0,0 0,-1 0,1 0,0 0,-1 0,1 0,0 0,-1 0,1 0,-1 0,0 0,1 0,-1 0,0 0,0 0,0 0,0 0,1 0,-1 0,0 0,0 0,0 0,0 0,0 0,0 0,1 0,-1 0,0 0,0 0,0 0,0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446 426,'2'0,"-4"0,2 0,0 0,0 0,0 0,0 0,0 0,0 0,0 0,0 0,0 0,0 0,0 0,0 0,-1 1,1-1,0 1,0 0,0-1,0 1,0 0,0 0,0 0,0 0,-1-1,1 1,0 0,0 0,0 0,0-1,-1 1,1-1,0 1,0-1,0 1,0-1,0 0,0 0,0 1,0-1,0 0,0 0,0 0,0 0,0 0,0 0,0 1,2-1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484 424,'2'0,"-4"0,2 0,0 0,0-1,0 1,-1 0,1 0,-1-1,0 1,0 0,1 0,-1 0,0 0,0 0,0 0,0 0,0 1,0-1,0 0,1 1,-1-1,0 1,1 0,-1-1,1 1,-1-1,1 1,0 0,0-1,0 1,0 0,0-1,0 1,0 0,0-1,1 1,-1 0,0-1,1 1,-1-1,1 1,-1-1,1 0,-1 1,1-1,-1 0,1 0,-1 0,1 0,0 0,-1 0,1 0,0-1,0 1,-1-1,1 1,0-1,0 0,0 0,0-1,0 1,1-3,-2 2,1-1,1-2,-2 3,1 0,-1-1,0 1,0 0,0 0,0 0,0 1,-1-1,1 0,-1 1,0 0,0-1,0 1,0 0,0 0,0 0,0 1,-1-1,1 1,-1-1,1 1,0 0,-1 0,1 0,0 0,0 0,0 0,1 0,-1 0,0 0,0 1,1-1,-1 0,1 1,-1-1,1 1,0 0,-1 0,1 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490 446,'2'0,"-4"0,2-1,0 1,-1 0,1 0,0 0,0 0,0 0,0 0,0 0,0 0,0 0,0 0,1 0,-1 0,0 0,1 0,-1 0,1 0,0 0,-1 0,1 0,-1 0,1 1,-1-1,1 0,-1 0,1 1,-1-1,0 0,0 0,0 1,1-1,-1 0,0 1,0 0,-1-1,1 1,0-1,0 1,-1-1,1 1,0-1,-1 1,1 0,-1-1,1 1,0-1,-1 0,1 1,0-1,-1 0,1 1,0-1,0 0,0 1,-1-1,1 0,0 0,0 1,0-1,0 0,0 0,0 1,0-1,0 0,0 0,0 0,0 1,0-1,1 0,-1 0,0 0,0 0,1 0,-1 1,0-1,1 0,-1 0,0 0,0 0,0 0,1 0,-1 0,0 0,0-1,2 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501 453,'2'0,"-4"0,2 0,-1 0,1-1,-1 1,1 0,-1 0,0 0,0 0,-1 0,1 0,0 0,-1 0,1 0,0 0,0 0,0 0,0 0,1-1,-1 1,1 0,0 0,-1 0,1 0,0 0,0 0,-1 0,1 0,0 0,0 0,0 0,0 0,0 0,0 0,0 0,0 0,0 0,0 0,0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538 413,'2'0,"-4"0,2 0,0 0,0 0,0 0,0 0,-1 0,1 0,-1 0,0 0,0 0,-1 0,1 0,0 0,0 0,0 0,0 0,0 0,0 0,1 0,-1 0,1 0,-1 0,1 0,0 0,-1 0,1 0,0 0,0 0,0 0,-1 0,1 0,0 1,-1-1,1 1,-1-1,1 1,-1 1,1-1,-1 0,1 1,-1-1,0 1,1 0,-1 0,1-1,0 1,-1-1,1 1,-1-1,1 0,0 1,-1-1,1 0,0 0,0 0,0 0,0-1,0 1,0-1,0 0,0 1,0-1,0 0,0 0,0 0,0 1,0-1,0 0,0 0,1-1,0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516 432,'2'0,"-4"0,2-1,0 1,0 0,0 0,0 0,0 0,0 0,0 0,-1 0,1 0,0 0,0 0,0 0,0 0,0 0,0 0,0 0,0 0,0 0,0 0,0-1,0 1,0 0,0 0,0 0,0 0,0 0,0 0,1 0,-1 0,1 0,-1 0,1 0,0 0,0 0,0 0,0 0,0 0,1 0,-1-1,0 1,0 0,0 0,0 0,0 0,-1 0,0 0,1 0,-1 0,0 0,0 0,1 0,-1 0,0 0,0 0,0 0,0 0,0-1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546 400,'0'-1,"0"1,-1 0,0 0,1 0,-1 0,-1 0,1 0,0-1,-1 1,1 0,-1 0,1 0,-1 0,1 0,-1 0,1 0,0 0,0 0,0 0,0 0,1 0,-1 0,1 0,0 0,-1 0,1-1,0 1,0 0,0 0,0 0,1-2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532 390,'2'0,"-4"0,2 0,0 0,1 1,-1-1,1 0,0 1,-1-1,1 1,0 0,-1-1,1 0,-1 1,1-1,-1 1,1-1,-1 1,0-1,1 1,-1-1,0 1,0-1,1 1,-2-1,1 1,0-1,0 1,0-1,-1 1,1-1,-1 1,1-1,-1 1,1-1,-1 1,1-1,0 1,-1-1,0 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526 445,'2'0,"-4"0,3 0,-1 0,0 0,0-1,1 1,-1 0,1 0,-1 0,1-1,-1 1,1 0,0 0,-1 0,1 0,0 0,-1 0,1 0,-1 0,0 0,1 0,-1 0,0 1,1-1,-1 0,0 0,0 1,0-1,0 1,0-1,0 1,0 0,0-1,-1 1,1 0,0 0,-1 0,0 0,1 0,-1-1,1 1,-1 0,1-1,-1 1,1-1,-1 1,1-1,0 1,-1-1,1 1,0-1,-1 1,1-1,0 0,0 1,0-1,0 0,0 0,-1 1,1-1,0 0,0 0,0 1,1-1,-1 0,0 1,0-1,1 0,-1 0,0 1,1-1,0 0,-1 0,1 1,0-1,-1 0,1 0,0 0,-1 0,1 0,-1 0,1 0,0-1,-1 1,1 0,0-1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 51,'2'0,"-4"0,2 0,0-1,0 1,0 0,0 0,0 0,1-1,-1 1,0 0,0 0,0 0,0 0,0-1,0 1,0 0,0 0,0 0,0 0,0 0,0 0,0 0,0 0,0 0,0 0,0 0,0 0,0 1,-1 0,1 0,-1 0,1 0,-1 1,1-1,-1 0,1 0,0 1,-1-1,1 0,0 0,-1 1,1-1,0 0,0 0,0 0,0 0,0 0,0-1,0 1,0-1,0 1,0-1,1 0,-1 1,0-1,0 0,1 1,-1-1,0 0,1 0,-1 0,2 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541 453,'2'0,"-4"0,2 0,0 0,0 0,0 0,0 0,0 0,1 0,-1 0,0 0,0 0,0 0,0 0,0 0,0 0,0 0,0 0,0 0,0 0,0 0,0 0,0 0,0 0,0 0,0 0,-1 0,0 0,0 0,-1 1,1-1,-1 0,1 0,-1 0,1 0,-1-1,1 1,0 0,0 0,0 0,1 0,-1 0,1 0,-1 0,1 0,0 0,0 0,-1 0,1 0,0 0,0 0,0 0,0 0,2-1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563 437,'2'0,"-4"0,2 0,0 0,0 0,-1 0,1 0,0 0,0 0,0 0,0 0,0 0,0 0,0 0,0 0,0 0,0 0,1 0,-1 0,1 0,1 0,-1 0,0 0,0 0,0 0,0 0,0 0,0 0,0 0,0-1,0 1,0 0,-1 0,1 0,-1 0,0 0,1 0,-1 0,0 0,0 0,0 0,0 0,1 0,-1 0,0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559 429,'2'0,"-4"0,2 0,0 0,0 0,0 0,0 0,0 0,1 0,-1 0,1 0,1 0,-1 0,0 0,1 0,-1 0,1 0,-1 0,0 0,0 0,0 0,0 0,0 0,0 1,0-1,-1 0,1 0,-1 0,1 0,-1 0,0 0,1 0,-1 0,1 0,-1 0,0 0,1 0,-1 0,0 0,0 0,1 0,-1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942 194,'2'0,"-4"0,2 0,0 0,0 0,0 0,0 0,0 0,0 0,0 0,0 0,0 0,0 0,0 0,0 0,0 0,0 0,0 0,0 0,0 0,0 0,0 0,0 0,0 0,0 0,-1 0,1 0,-1 0,0 0,0 0,0 0,0 0,0 0,-1 0,1 0,0 0,0 0,1 0,-1 0,0 0,1 0,-1 0,1 0,-1 0,1 0,0 0,0 0,0 0,-1 0,1 0,0 0,0 0,0 0,0 0,0 0,0 0,0 0,0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939 201,'2'0,"-4"1,1-1,1 0,-1 0,1 0,-1 0,1 0,-1 0,1 0,-1 0,1 1,-1-1,1 0,-1 0,1 0,0 0,-1 0,1 0,0 0,0 0,0 0,0 0,0 0,-1 0,1 0,0 0,0 0,0 0,0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600 440,'2'0,"-4"0,2 0,0-1,0 1,0 0,0 0,1-1,-1 1,0 0,0-1,0 1,1 0,-1-1,1 1,-1-1,1 1,-1 0,1-1,-1 1,1 0,-1 0,0-1,1 1,-1 0,0 0,1 0,-1 0,1 0,-1 0,0 0,1 0,-1 1,0-1,1 0,-1 0,0 1,1-1,-1 1,0-1,1 1,-1 0,0-1,0 1,0-1,0 1,0-1,0 1,0 0,0-1,0 1,0-1,0 1,0-1,0 0,0 1,0-1,-1 0,1 1,0-1,0 0,-1 1,1-1,-1 0,1 1,0-1,-1 0,1 0,-1 0,1 0,0 0,-1 0,1 0,0 0,-1 0,1 0,0 0,-1 0,1 0,-1 0,1 0,-1 0,1 0,-1-1,1 1,0 0,-1 0,1 0,0-1,-1 1,1 0,0 0,-1-1,1 1,0 0,0-1,-1 1,1-1,0 1,0 0,0-1,-1 1,1 0,0 0,0-1,0 1,0 0,0-1,0 1,0-1,0 1,0 0,0-1,0 1,1-1,-1 1,0-1,0 1,1-1,-1 1,1-1,-1 1,1-1,-1 1,1 0,-1-1,1 1,0 0,2-1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627 445,'2'0,"-4"0,2 0,0 0,0 0,0 0,0 0,0 0,0 0,0 0,0 0,1 0,-1 0,1 0,0 0,1 0,-1-1,0 1,1 0,-1 0,1 0,-1 0,1 0,-1 0,1-1,-1 1,0 0,0 0,0 0,0 0,0 0,-1 0,0-1,1 1,-1 0,0 0,1 0,-1 0,0 0,0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645 435,'2'0,"-4"0,2 0,0-1,0 1,0 0,0 0,0 0,0 0,0 0,0 1,0-1,-1 0,1 1,0-1,0 1,0 0,0 0,0 0,0 0,0 0,0 0,0 0,-1 0,1 0,0 1,0-1,1 0,-1 0,0-1,-1 1,1 0,0-1,0 0,0 1,1-1,-2 0,1 0,0 1,0-1,1 0,-1 0,0 0,0 1,0-1,0 0,0 0,0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680 427,'2'0,"-4"0,2 0,0 0,0-1,0 1,0 0,0 0,0 0,0 0,0 0,0 0,0 0,0 0,-1 1,1-1,0 0,-1 1,1-1,0 0,-1 1,1-1,-1 1,1-1,-1 1,1-1,-1 0,1 0,0 1,0-1,0 0,0 0,-1 0,1 0,0 0,0 0,0 0,0 0,0 0,0 0,1 0,-1-1,0 1,0-1,1 0,0 1,-1-1,0 1,1-1,-1 1,0 0,1-1,-1 1,0 0,0 0,0 0,0-1,0 1,1 0,-1 0,0 0,0 0,0 0,0 1,0-1,0 1,0 0,0 0,0 0,0 0,0 0,-1 0,1 1,0-1,0 0,0 0,0 0,-1 0,1 0,0 0,0 0,0 0,0 0,0-1,0 0,0 0,0 1,0-1,0 0,0 0,0 0,0 0,0 0,0 1,0-1,1 0,-1 0,0 0,0 0,1 0,-1 0,0 0,1 0,-1 0,1 0,-1 0,0 0,1 0,-1 0,0 0,1 0,-1 0,0 0,0 0,0 0,1 0,-1 0,0 1,0-1,0 0,0 0,0 0,0 0,0 0,0 0,0 0,0 0,-1 0,0 0,0 0,0 0,0 0,-1 1,1-1,0 0,0 0,0 0,0 0,0 0,1 0,-1 0,1 0,0 0,-1 0,1 0,0 0,0 0,-1 0,1 0,0 0,0 0,0 0,0 0,0 0,0 0,0 0,0 0,0 0,0 0,-1 0,1 1,0-1,0 0,0 0,2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709 443,'2'0,"-5"0,3 0,0 0,0 0,0 0,0 0,0 0,0 0,0 0,0 0,0 0,0 0,0 0,0 0,0 0,0 0,0 0,0 0,0 0,0 0,1 0,0 0,0 0,0 0,0-1,1 1,-1 0,0 0,1 0,-1 0,-1 0,1-1,-1 1,1 0,-1 0,1 0,-1 0,0 0,0 0,1 0,-1 0,0 0,0 0,0 0,0 0,0-1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913 328,'43'0,"-86"0,43 0,0 0,0 0,0 0,0 0,0 0,0 0,0 0,0 0,0 0,0 0,0 0,0 0,0 0,0 0,0 0,0 0,0 0,0 24,0 0,21 25,-21-25,0 0,0 24,22 1,-22-1,21 0,-21 0,0 1,0-1,21-24,-21 25,0-25,0 24,0-24,21 24,-21-23,0-1,0 0,0 0,0 0,0-24,0 24,22-24,-22 25,0-25,0 0,0 0,0 24,0-24,0 0,0 0,0 0,0 0,0 0,0 0,0 24,0-24,0 0,0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 47,'2'0,"-4"0,2 0,0 0,0 0,0-1,1 1,-1 0,0 0,0 0,0 0,0 0,0 0,0-1,0 1,0 0,0 0,0 0,0 0,0 0,0 0,0 0,0 0,0 1,0-1,0 1,-1 0,1 0,0 0,0 0,0 0,0 1,0-1,-1 0,1 0,0 1,0-1,0 0,0 0,0 1,0-1,-1 0,1 0,0-1,0 1,0-1,0 1,0-1,0 1,0-1,0 0,0 0,0 1,1-1,-1 0,0 0,0 0,0 1,0-1,1 0,-1 0,0 0,0 0,1 0,-1 0,2-1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716 431,'2'0,"-4"0,2 0,0 0,0 0,0 0,0 0,0 0,0 0,0 0,0 1,0 0,0-1,0 1,0 0,0 0,0 0,0 0,-1 0,1 0,0 0,0 0,0 0,0-1,0 1,0-1,0 1,0 0,0-1,0 0,0 1,0-1,1 0,-1 1,0-1,2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737 438,'2'0,"-4"0,2-1,1 1,-1-1,1 1,-1-1,1 0,0 1,0-1,0 1,-1-1,1 1,0 0,0 0,-1-1,1 1,0 0,0 0,0 1,-1-1,1 0,-1 1,1-1,0 1,-1 0,1 0,-1 0,0 0,0 0,0 0,0 0,0 0,0 0,-1 1,1-1,-1 0,1 0,-1-1,0 1,0 0,0-1,0 1,0-1,0 0,0 0,0 0,0 0,0 0,0 0,0-1,0 1,1-1,-1 1,1-1,-1 1,1-1,0 0,-1 1,1-1,0 0,0 0,1 0,-1 0,1 0,0 0,-1 0,1 0,1 0,-1 0,0 0,0 0,1 0,0 0,-1 0,4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787 445,'2'0,"-4"0,2 0,0 0,0 0,0 0,0 0,0 0,0 0,0 0,0 0,0 0,0 0,0 0,0 0,0 0,0 0,0 0,1 0,-1 0,1 0,0 0,0 0,0 0,0 0,0 0,0 0,-1 0,1 0,0 0,-1 0,0 0,1 0,-1 0,0 0,0 0,1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785 438,'2'0,"-4"0,3 0,-1 0,1 0,0 0,0 0,0 0,0 0,0 0,0 0,1-1,-1 1,0 0,0 0,0 0,0 0,0 1,0-1,-1 0,1 0,0-1,0 1,0 0,2-1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833 422,'2'0,"-4"0,2 0,0 0,0 0,0 0,-1 0,1 1,-1-1,1 0,-1 1,0-1,1 1,-1-1,1 0,-1 1,1-1,-1 0,1 0,0 0,0 0,0 0,0 0,0 0,0 0,0 0,0 0,0-1,0 1,0 0,1-1,-1 1,0-1,1 1,-1-1,0 1,1-1,-1 1,0 0,0-1,0 1,1 0,-1 0,0 0,0 0,0 0,0 0,0 0,0 1,0-1,0 1,1 0,-2 0,1 1,0-1,0 0,0 1,-1-1,1 1,0-1,0 0,-1 1,1-1,0 0,0 0,-1 0,1 0,1 0,-1 0,0-1,0 1,0-1,1 1,-1-1,0 0,1 0,-1 0,0 0,1 0,-1 0,1 0,-1 0,1 0,-1 0,1 0,-1 0,0 0,1 0,-1 0,0 0,0-1,0 1,0 0,0 0,0 0,0 0,0 0,0 0,-1 0,0 0,0 0,-1 0,1 0,0 0,-1 0,1 0,-1 0,1 0,0 0,0 0,0 0,0 0,1 0,0 0,-1 0,1 0,0 0,-1 0,1 0,0 0,0 0,0 0,0 0,0 0,0 0,0 0,0 0,0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396 273,'2'0,"-4"0,2 0,0 0,0 0,0-1,0 1,0 0,0 0,0 0,0 0,0 0,0 0,0 0,0 0,0 0,0 0,0 0,0 0,0 0,0 0,0 0,0 0,0 0,0 0,0 0,0 0,0-1,0 1,0 0,0 0,0 0,0 0,0 0,0 0,0 0,0 0,0 0,0 0,0 0,0 0,0 0,0 0,0 0,0 0,0 0,0 0,0 0,0 0,-1 0,1 0,-1 0,1 0,-1 1,1-1,-1 1,1-1,-1 1,0 0,1 0,-1 0,0 0,1 0,-1 0,0 0,1 0,-1 0,1 0,-1 0,1 0,-1 0,1 1,0-1,-1 0,1 0,0 1,0-1,-1 0,1 1,0-1,0 0,0 1,0-1,0 1,0 0,0 0,0-1,0 1,0 0,0 0,1 0,-1-1,0 1,0-1,0 1,0 0,1 0,-1-1,0 1,0-1,0 0,0 1,0-1,0 0,0 0,0 0,0 0,0-1,0 1,0 0,0-1,-1 1,1-1,0 1,0-1,-1 0,1 1,-1-1,1 1,-1-1,1 0,-1 0,0 0,0 0,1 0,-1 0,1 0,-1-1,0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405 275,'0'-1,"0"1,0 0,1 0,-1 0,0 0,0 0,0-1,0 1,0 0,0 0,0 0,0 0,0 0,0 0,0 0,0 0,0 0,0 0,0 0,0 0,-1 1,0-1,1 1,-1-1,0 1,1 0,-1-1,0 1,1 1,-1-1,0 0,1 0,-1 0,1 1,0-1,-1 1,1 0,-1 0,1-1,0 1,0 0,-1 0,1 0,0 0,0 0,0 0,0-1,0 1,1 0,-1-1,0 1,0-1,0 1,0 0,1 0,-1-1,0 1,0-1,0 1,0-1,0 1,0-1,0 0,0 1,0-1,0 0,0 0,-1 0,1 0,0-1,0 1,0 0,-1-1,1 1,0-1,0 1,-1-1,1 0,0 1,0-1,-1 0,1 0,-1 0,1 0,-1 0,1 0,-1-1,0 1,1-1,-2-1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419 276,'2'0,"-4"0,2 0,1 0,-1-1,0 1,0 0,0 0,0 0,0 0,0 0,-1 1,1-1,-1 0,1 0,-1 1,0-1,1 1,-1-1,1 1,-2 1,2-1,-1 0,1 1,-1-1,1 0,-1 1,1-1,0 1,0-1,0 1,0 0,0-1,0 1,0 0,0 0,0 0,0 0,0 0,1 0,-1 0,0 0,0-1,0 1,0 0,0 0,0 0,1-1,-1 1,0-1,0 0,0 1,0-1,0 0,0 1,0-1,0 0,-1 0,1 0,0-1,0 1,0 0,-1-1,1 1,0-1,-1 1,1-1,-1 1,1-1,-1 1,1-1,-1 0,1 1,-1-1,1 0,-1 0,1 0,-1 0,1 0,-1 0,1 0,0 0,-1 0,1 0,0-1,0 1,0 0,0-2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457 306,'2'0,"-4"0,2 0,0 0,0 0,0 0,0 0,0 0,0 0,0 0,0 0,0 0,0 0,0 0,0 0,0 0,0 0,0 1,-1-1,1 0,0 0,-1 1,1-1,0 0,0 0,0 0,0 0,-1 1,1-1,0 0,0 0,0 0,0 0,0 0,0 0,0 0,0 0,0 0,0 0,0 0,0-1,0 1,0 0,0-1,0 1,0 0,0-1,0 1,1 0,-1 0,0-1,0 1,0 0,0 0,0 0,0-1,0 1,0 0,0 0,0 0,0 0,0 0,0 0,0 0,1 0,-1 0,0 1,0-1,0 0,0 1,0 0,0 0,0 0,0 0,0 0,0 1,0-1,0-1,0 1,0 0,0-1,0 1,0-1,0 1,0-1,0 0,0 1,0-1,0 0,0 0,0 0,0 0,0 1,0-1,0 0,0 0,0 0,0 0,0 0,1 0,-1 0,0 0,1 0,-1 0,0 0,1 0,-1 0,1 0,-1 0,0 0,1 0,-1 0,0 0,1 0,-1 0,0 0,1 0,-1 0,0 0,0-1,1 1,-1 0,0 0,0 0,0 0,1 0,-1 0,0 0,0 0,0 0,0 0,0 0,0 0,0 0,0 0,0 0,0 0,0 0,0 0,0 0,0 0,0 0,-1 0,0 0,0 0,0 1,0-1,0 0,0 0,0 0,0 0,0 0,0 0,0 0,1 0,-1 0,1 1,-1-1,1 0,0 0,0 0,-1 0,1 0,0 0,0 0,0 0,0 0,0 0,0 0,0 0,0 0,0 0,0 0,0 0,0 0,0 0,1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502 315,'2'0,"-4"0,2 0,0 0,0 0,0 0,0 0,0 0,0 0,0-1,0 1,-1 0,1 0,0 0,0 0,-1-1,0 1,1 0,-1 0,0 0,1 0,-1 0,1 0,-1 0,0 0,1 0,-1 0,1 0,-1 0,1 0,0 1,-1-1,1 0,0 0,-1 0,1 1,0-1,-1 1,1-1,-1 1,1-1,0 0,0 1,0-1,-1 1,1-1,0 1,0-1,0 1,0-1,0 0,0 1,0-1,0 0,0 1,0-1,1 0,-1 1,0-1,0 0,0 0,0 1,0-1,1 0,-1 0,0 0,0 0,0 1,1-1,-1 0,0 0,0 0,1 0,-1 0,0 0,1 0,-1 0,0 0,1 0,-1-1,0 1,1 0,0-1,-1 1,1-1,0 0,-1 1,1-1,0 0,0 0,0 0,-1 0,1 0,0 0,-1-1,1 1,0-1,-1 1,1-1,-1 0,1 1,-1-1,1 0,-1 1,0-1,1 0,-1 1,0-1,0 1,0-1,1 1,-1 0,0-1,0 1,0 0,0 0,0 1,0-1,0 1,0-1,0 1,0 0,0-1,0 1,0 0,0 0,0 0,0-1,0 1,0 0,1 0,-1 0,0 0,-1 0,1 1,0-1,0 1,0 1,-1-1,1 0,0 1,-1 0,1 0,0 0,-1 0,1 0,-1 0,1 0,0 0,-1 0,1 0,0 0,0 0,-1-1,1 1,0-1,0 1,0-1,-1 0,1 0,0 0,0 0,0 0,0-1,0 1,0-1,0 0,0 1,0-1,0 0,0 0,0 0,0 1,0-1,0 0,0 0,0 0,0 0,0 0,2-1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 56,'2'0,"-5"0,3-1,0 1,-1 0,0 1,0-1,0 0,0 0,-1 0,1 0,0 1,0-1,0 0,0 0,0 0,0 0,0 0,1 0,-1 0,1 0,-1 0,1 0,0 0,-1 0,1 0,0 0,0 0,-1 0,1 0,0 0,0 0,0 0,0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513 309,'2'0,"-4"0,2 0,0 0,0 0,0 0,0-1,0 1,0 0,0 0,0 0,0 0,0 0,0 0,0 0,0 0,0 0,0 0,0 0,0 0,1 0,-1 0,0 1,0 0,1-1,-1 1,0 1,1-1,-1 0,0 0,0 1,0-1,1 0,-1 1,0-1,0 0,0 0,1 1,-1-1,0 0,0-1,0 1,1-1,-1 0,0 1,0-1,0 0,0 0,1 0,-1 0,0 0,0 0,1 0,-1 0,1-1,0 1,-1-1,1 0,0 0,0-1,0 1,0 0,0 0,-1-1,1 1,0-1,0 1,-1 0,1 0,0-1,-1 1,1 0,-1 1,0-1,1 0,-1 1,0 0,0-1,0 1,0 0,1 0,-1-1,0 1,0 0,0 0,0 0,0 0,0 0,0 0,0 0,0-1,0 1,0 0,0 0,0 0,0 0,0 0,0 0,0 0,0 0,0 0,0 0,0 0,0 0,0 0,1 0,-1 0,0 0,0 0,0 0,0 0,0 0,0 0,0 0,0-1,0 1,0 0,1 0,-1 0,0 0,0 0,0 0,1 0,-1 0,0 0,0 0,0 0,0 0,0 0,1-1,-1 1,0 0,0 0,0 0,0 0,0 0,0 0,0 0,0 0,0 0,0 0,0 0,0 0,0 0,-1 1,1-1,-1 0,1 0,-1 0,1 0,-1 1,1-1,0 0,-1 0,1 0,0 0,-1 0,1 0,0 0,0 0,-1 0,1 0,0 0,-1 0,1 0,0 0,-1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517 307,'2'0,"-4"0,2 0,0 0,0 0,0 0,0 0,0 0,0 0,0 0,0 0,0 0,0 0,0 0,0 0,0 0,0 0,0 0,0 0,0 0,0 0,0 0,0 0,0 0,0 0,0 0,0 0,0 0,0 0,0 0,0 0,0 0,0 0,0 0,0 0,0 0,0 0,-1 0,1 0,0 0,0 0,0 0,-1 1,1-1,0 0,-1 0,1 0,0 0,0 0,0 0,0 0,0 0,-1 0,1 0,0 0,0 0,0 0,0 1,0-1,0 0,0 0,0 0,0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569 328,'2'0,"-4"0,2 0,0 0,0 0,0 0,0 0,0 0,0 0,0 0,0 0,0 0,0 0,0 0,0 0,0 0,0 0,0 0,0 0,0 0,-1 0,1 0,-1 0,0 0,0 0,0 0,0 0,0 0,0 0,1 0,-1 0,0 0,1 0,-1 0,1 0,-1 0,1 0,0 0,-1 0,1 0,0 0,0 0,-1 0,1 0,0 0,0 0,0 0,0 0,0 0,0 0,0-1,0 1,1-1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568 320,'2'0,"-4"0,2 0,0 0,0 0,0 0,0 0,-1 0,0 0,0 0,0 0,0 0,0 0,0 0,0 0,0 0,0 0,0 0,0 0,1 0,-1 0,1 0,0 0,-1 0,1 0,0 0,-1 0,1 0,0 0,0 0,0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612 274,'2'0,"-4"0,2 0,0 0,0-1,0 1,0 0,0 0,0 0,0 0,0 0,0-1,0 1,-1 0,1 0,-1 0,1 1,-1-1,0 0,1 0,-1 1,0-1,1 0,-1 1,0 0,0 0,1 0,-1 0,0 0,1 0,-1 0,1 1,-1-1,1 0,-1 1,1 0,0-1,0 1,0 0,-1 0,1 0,1 0,-1 0,0 0,0 0,0 0,0-1,0 1,1 0,-1-1,0 1,0-1,0 1,0-1,0 1,1-1,-1 1,0-1,0 1,0-1,0 0,0 0,0 1,0-1,0 0,-1 0,1-1,0 1,0-1,0 1,0-1,-1 0,1 0,0 1,-1-1,1 0,-1 0,0 0,1 0,-1 0,0-1,0 1,1-1,-1 1,1-3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625 277,'2'0,"-4"0,2 0,0 0,0 0,0 0,-1 0,1 0,-1 0,1 0,-1 1,1-1,-1 0,1 1,-1-1,1 1,-1 0,0 0,1 0,-1 0,1 0,-1 0,1 1,-1-1,1 0,0 0,-1 1,1-1,0 0,0 1,-1-1,1 1,0-1,0 1,0-1,0 1,0-1,0 1,0-1,0 1,1-1,-1 1,0-1,0 1,0-1,0 1,0-1,1 1,-1-1,0 0,0 1,0-1,0 0,0 0,1 0,-1 0,0 0,0 0,0-1,0 1,0 0,0-1,0 1,0-1,-1 0,1 1,0-1,0 0,0 1,-1-1,1 0,0 0,-1 1,1-1,-1 0,0 0,1 0,-1 0,0-1,1 1,-1 0,1-1,-1 1,1-3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638 281,'2'0,"-4"0,2 0,0 0,0 0,0 0,0 0,0 0,0 0,0 0,0 0,0 0,0 0,0 0,0 0,-1 0,1 1,-1-1,0 1,0 0,1 0,-1 0,0 0,1 0,-1 0,1 1,-1-1,1 0,-1 0,1 1,0-1,0 1,0-1,0 1,0-1,0 1,1 0,-1 0,0-1,0 1,1 0,-1 0,0 0,1 0,-1-1,0 1,1 0,-1 0,1 0,-1-1,0 1,1-1,-1 1,0-1,0 0,0 0,0 0,0 0,0 0,0-1,0 1,0 0,0-1,0 1,0-1,-1 0,1 1,-1-1,1 1,-1-1,1 0,-1 0,0 0,0 0,0 0,1 0,-1 0,0 0,0 0,0-1,1 1,-1 0,1-1,-1 1,1-1,0 1,0-1,0 1,1-3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664 316,'2'0,"-4"0,2 0,0 0,0-1,0 1,0 0,0-1,-1 1,1 0,0-1,0 1,0 0,0 0,-1 0,1-1,0 1,-1 0,1 0,0 0,-1 0,0 0,1 0,-1 1,0-1,1 0,-1 1,0-1,1 1,-1-1,1 1,-1-1,1 1,-1-1,1 1,-1 0,1-1,0 1,0-1,0 1,-1 0,1-1,0 1,0-1,0 0,0 1,0-1,0 0,1 1,-1-1,0 0,0 0,0 1,0-1,0 0,0 0,1 0,-1 0,0 0,0 1,0-1,1 0,-1 0,0-1,1 1,-1 0,1 0,-1 0,1-1,-1 1,1-1,-1 1,1-1,-1 1,1-1,-1 1,1-1,-1 0,1 0,-1 0,1 0,-1-1,0 1,0 0,1 0,-1-1,0 1,0-1,0 1,0 0,1-1,-1 1,0-1,0 1,0 0,0-1,0 1,0 0,0-1,0 1,0 1,0-1,0 0,0 1,0 0,0-1,0 1,0 0,0 0,0-1,0 1,0 0,0 0,0 0,0 0,0 0,0 1,0-1,0 2,0-1,0 0,0 0,0 1,0-1,0 1,0 0,0 0,0 0,0 0,0-1,-1 1,1-1,0 1,0-1,0 1,0-1,0 0,0 0,0 0,0 0,0-1,0 1,0-1,0 1,0-1,0 0,0 1,1-1,-1 0,0 0,0 0,0 0,0 0,2-1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675 306,'2'0,"-4"0,2 0,0 0,0 0,0 0,0 0,0 0,0 0,0 0,0 0,0 0,0 1,0-1,0 1,0 0,1 0,-1 0,0 0,0 0,0 1,0-1,0 0,0 0,1 0,-1 0,0 0,0 0,0 0,0-1,1 1,-1-1,0 1,0-1,0 0,0 1,1-1,-1 0,0 0,0 0,0 0,0 0,1 0,-1 0,1-1,0 0,-1 0,1 0,0 0,0 0,-1 0,1 0,-1 0,1 0,0 0,-1 0,0 0,1 0,-1 1,0-1,1 0,-1 1,0-1,0 1,0-1,1 1,-1 0,0 0,0 0,0-1,0 1,0 0,0 0,0 0,0 0,0 0,0 0,0-1,0 1,0 0,0 0,0 0,0 0,0 0,0 0,1 0,-1 0,0-1,0 1,0 0,0 0,0 0,0 0,0-1,0 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693 301,'2'0,"-4"0,3 0,-1 0,0 0,0 0,0 0,0 0,0 0,0 0,0 0,0 0,0 0,0 0,0 0,0 0,0 0,-1 0,1 0,-1 0,0 1,0-1,1 0,-1 1,0-1,1 0,-1 0,1 0,-1 1,1-1,-1 0,1 0,0 0,-1 0,1 0,0 0,0 0,-1 0,1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 47,'2'0,"-4"0,2 0,0 0,0 0,1 0,-1 0,0 0,1 1,-1-1,1 1,0-1,0 1,-1 0,1 0,0 0,-1 0,1 0,-1 1,1-1,-1 0,1 0,-1 1,0-1,0 0,0 0,0 1,0-1,-1 0,1 1,-1-1,1 0,0 0,-1-1,1 1,0-1,-1 1,1-1,0 0,0 1,0-1,-1 0,1 0,0 0,0 0,0 0,0 0,0 0,0 0,-1 0,1-2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670 305,'2'0,"-4"0,2 0,0 0,0 0,0 0,0 0,0 0,0 0,0 0,0 0,0 0,0 0,0 0,0 0,-1 0,1 0,0 1,-1-1,0 0,1 0,-1 0,1 0,0 0,-1 0,1 0,0 0,-1 0,1 0,0 0,-1 0,1 0,0 0,0 0,0 0,0 0,0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703 326,'2'0,"-4"0,2 0,0 0,0 0,0 0,0 0,0 0,0 0,0 0,0 0,0 0,0 0,0 0,0 0,0 0,0 0,0 0,0 0,0 0,0 0,1 0,0 0,-1 0,1 0,0 0,0 0,0 0,1 0,-1-1,0 1,0 0,-1 0,1 0,0-1,-1 1,1 0,-1 0,1 0,-1 0,0-1,1 1,-1 0,0 0,0 0,0-1,0 1,0-1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708 314,'2'0,"-4"0,2 0,0 0,0 0,0 0,0 0,0 0,0 0,1-1,0 1,-1 0,1 0,0 0,-1 0,1 0,0-1,0 1,0 0,0 0,-1-1,1 1,0 0,-1 0,1 0,-1 0,1 0,-1-1,1 1,1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752 288,'2'0,"-4"0,2 0,0 0,1 0,-1 0,0-1,0 1,0 0,0 0,0 0,0 0,0 0,0-1,0 1,0 0,0 0,0 0,0 0,0 0,1 0,-1 0,0 0,0 0,0 0,0 0,0 0,0 0,-1 0,1 1,0 0,-1 0,0 0,0 0,0 0,1 0,-1 0,0 1,0-1,0 0,0 0,0 0,1 0,-1-1,1 1,-1 0,1-1,0 1,-1-1,1 0,0 1,0-1,1 0,-1 0,0 0,1 0,-1 1,1-1,1 0,-1 0,0 0,0 0,1 0,-1-1,1 1,-1 0,0 0,0 0,0-1,-1 1,1 0,-1 0,1 0,-1 0,0 0,0 0,0-1,0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754 295,'2'0,"-4"0,2 0,0 0,0 0,0 0,0 0,0 0,0 0,0 0,0 0,0 0,0 1,0-1,0 1,0-1,0 1,0 0,0 0,0 0,0 0,0 0,0 1,0-1,0 0,-1 0,1 0,0 0,0 0,0-1,0 1,0 0,1-1,-1 1,0-1,0 0,0 1,0-1,0 0,0 0,0 1,0-1,1 0,0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764 317,'2'0,"-4"0,2 1,0-1,0 0,0 0,0 0,-1 0,0 1,0-1,0 0,-1 0,1 1,0-1,-1 0,1 1,-1-1,1 0,0 0,0 0,0 1,0-1,1 0,-1 0,1 0,-1 0,1 0,0 0,0 0,-1 0,1 0,0 0,0 0,0 0,0 0,-1 0,1 0,0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751 330,'2'0,"-4"0,2 0,0 0,0 0,1-1,-1 1,0 0,1 0,-1 0,1 0,-1 0,1 0,0 0,-1 0,1 0,0 0,-1 0,1 0,-1 1,1-1,-1 0,0 0,0 0,1 1,-1-1,0 0,0 0,0 1,0-1,0 0,0 1,0-1,-1 0,1 0,0 1,0-1,-1 0,1 0,-1 1,1-1,0 0,-1 0,1 0,-1 0,1 0,0 0,0 0,0 0,0 0,0 0,-1 0,1 0,0 0,0 0,0 0,1 0,-1 1,0-1,1 0,-1 0,1 0,-1 1,1-1,0 0,-1 1,1-1,-1 0,1 1,-1-1,1 0,-1 1,0-1,0 0,0 1,1-1,-1 0,0 1,0-1,0 0,0 0,-1 1,1-1,0 0,-1 1,0-1,1 0,-1 1,0-1,1 0,-1 0,0 0,0 0,0 0,1 0,-1 0,0 0,1 0,-1-1,1 1,-1 0,1-1,-1 1,1 0,0-1,0 1,0-3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784 295,'2'0,"-4"0,2-1,0 1,0 0,0 0,0 0,0 0,0 0,0 0,0 0,0 0,0 0,0 1,0-1,0 1,0 0,0 0,0 0,0 1,0-1,0 0,0 0,-1 1,1-1,0 0,0 1,0-1,0 0,-1 0,1 0,0 1,0-2,0 1,0-1,0 1,0-1,0 0,0 0,0 0,0 0,0 1,0-1,0 0,1-2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789 298,'2'0,"-4"0,2 0,0 0,0 0,0 0,0 0,0 0,0 0,0 0,0 0,0 1,0-1,0 1,1 0,-1-1,0 1,0 0,0 0,0 1,0-1,0 0,0 0,0 0,0 0,0 0,0 0,0 0,0 0,0 0,0-1,0 1,0-1,0 1,0-1,0 0,0 0,0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778 296,'-1'0,"1"0,0 0,0 0,0 0,0 0,0 1,-1-1,1 0,0 0,0 0,0 0,0 0,0 0,0 0,0 0,0 0,0 0,-1 0,1 0,0 0,0 0,0 0,0 0,0 0,0 0,0 0,0 0,0 0,0 0,0 0,0 0,0 0,0 0,0 0,-1 0,1 0,0 0,0 0,0 0,0 0,0 0,0 0,1 0,0 0,0 0,0 0,0 0,1 0,-1 0,1 0,-1-1,0 1,1 0,-1 0,0 0,0 0,0 0,0 0,-1 0,1 0,-1-1,1 1,-1 0,0 0,0 0,0 0,1 0,-1 0,0 0,0 0,0 0,0 0,0 0,0 0,0 0,0 0,0 0,0 0,0 0,0 0,0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 52,'2'0,"-4"0,2 0,0 0,0 0,0 0,0 0,0 0,0 0,0 0,0 0,0 0,0 0,0 0,0 0,0 1,0-1,-1 1,1 0,0 0,0 1,0-1,0 0,0 0,0 0,0 0,0 0,0-1,0 1,0-1,0 1,0-1,0 0,0 1,1-1,-1 0,0 0,1 0,-1 1,2-1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812 290,'2'0,"-4"0,2-1,0 1,0 0,0 0,0 0,0-1,0 1,1 0,-1 0,0 0,0 0,0 0,0 0,0 0,0-1,0 1,0 0,0 0,0 0,0 1,0-1,0 1,-1 0,1 0,-1 1,1-1,-1 0,0 1,1 0,-1 0,0 0,0 0,1-1,-1 1,1-1,0 1,-1-1,1 1,0-1,0 1,0-1,0 1,0-1,0 0,0 1,0-1,1 0,-1 0,0 0,1 0,-1-1,0 1,1 0,-1-1,0 1,1-1,-1 1,0-1,1 0,-1 0,0 1,0-1,0 0,0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821 302,'2'0,"-4"0,2 0,0-1,0 1,0 0,0 0,0 0,0 0,0 0,0 0,0 0,0 0,0 0,0 0,0 0,0 0,0 0,0 0,0 0,0 0,0 0,0 0,0 0,0 0,0 0,0 0,0 0,0 0,0 0,0 0,0 1,0-1,0 1,0 0,0 0,0 0,0 0,0 0,1 0,-1 0,0 0,0 0,0 0,0-1,0 1,0 0,0 0,0-1,0 1,0-1,0 1,0-1,0 1,0-1,0 0,0 1,0-1,0 0,0 0,0 0,0 0,1 1,-1-1,0 0,0 0,0 0,0 0,2-2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833 292,'2'0,"-4"0,2 0,0 0,0 0,0 0,0 0,0 0,0 0,1 1,-1 0,1 0,0 0,0 0,-1 0,1 0,0 1,0-1,0 1,0 0,-1-1,1 1,-1-1,0 1,1 0,-1-1,0 1,0 0,0-1,-1 1,1-1,0 1,-1-1,1 0,-1 0,0 1,1-1,-1 0,1-1,-1 1,1 0,0-1,-1 0,1 1,0-1,0 0,0 0,0 0,0 0,0 0,0 0,1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859 278,'2'0,"-4"0,2 0,0 0,0 0,0 0,0 0,0 0,0 0,0 0,0 0,0 0,0 0,0 0,0 0,0 0,0 0,0 0,0 0,0 0,0 0,0 0,1 0,-1 1,1-1,-1 0,1 1,-1-1,1 1,-1-1,1 0,-1 1,1-1,-1 1,0 0,0-1,0 1,1-1,-1 1,0-1,-1 1,1 0,0-1,0 1,-1-1,1 1,-1-1,1 1,-1-1,1 0,0 1,-1-1,1 0,0 0,0 0,-1 1,1-1,0 0,0 0,0 0,0 0,0 0,0 0,0 0,0 0,0 0,1 1,-1-1,0 0,0 0,1 1,-1-1,0 0,1 1,-1-1,0 1,0-1,0 0,0 1,0-1,0 0,0 1,0-1,0 1,-1-1,1 1,-1-1,1 0,-1 1,1-1,-1 0,1 0,-1 1,1-1,0 0,-1 0,1 0,0 0,0 0,0 0,0 0,-1 0,1 0,0 0,0 0,0 0,0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165 511,'2'0,"-4"0,2 0,0 0,0 0,0 0,0 0,0 0,0 0,0-1,0 1,0 0,0 0,0 0,0 0,0 0,0 0,-1 0,1 1,-1-1,0 0,1 1,-1-1,0 1,0 0,0-1,0 1,1 0,-1 0,0 0,1 0,-1 0,1 0,-1 1,1-1,-1 0,1 1,0-1,-1 1,1 0,0 0,0 0,-1 0,1 0,0 0,0 0,0 0,0 0,0 0,0 1,0-1,0 0,0 0,0 0,0 0,0 0,0-1,0 1,0 0,0 0,0-1,-1 1,1-1,0 1,0-1,0 0,-1 1,1-1,0 0,-1 0,1 0,-1 0,0 0,1 0,-1 0,0 0,0-1,0 1,0-1,1 0,-1 0,0 1,0-1,0 0,1-1,-1 1,0 0,1 0,-1-1,1 0,0 1,0-4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172 523,'2'0,"-4"0,2 0,0 0,0 0,0 0,0 0,0 0,0 0,0 0,0 0,0 0,0 0,0 0,0 0,0 0,0 0,0 0,0 0,-1 0,1 0,0 0,-1 1,1-1,-1 1,0 0,1-1,-1 1,1 0,-1 1,1-1,-1 0,1 0,-1 1,1-1,-1 1,1-1,0 1,-1 0,1 0,0 0,0-1,-1 1,1 0,0 0,0-1,0 1,0 0,0 0,1 0,-1 0,0-1,0 1,0 0,0 0,0-1,0 1,1-1,-1 1,0-1,0 0,0 1,0-1,0 0,0 0,0 0,0 1,0-1,0 0,0 0,0-1,-1 1,1 0,0-1,0 1,0-1,-1 1,1-1,0 0,-1 1,1-1,0 0,0 0,0 0,0 0,-1 0,1 0,-1 0,1-1,0 1,-1-2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186 524,'2'0,"-4"0,2 0,0 0,0 0,0 0,0 0,0 0,0 0,0 0,0-1,0 1,0 0,0 0,0 0,0 0,0 0,0 0,0 0,0 0,0 0,0 0,-1 1,1-1,-1 1,0-1,1 1,-1-1,1 1,-1 0,0 0,0-1,1 1,-1 0,0 0,1 0,-1 0,1 1,-1-1,1 0,-1 0,1 0,0 0,0 0,-1 1,1-1,0 1,0-1,0 0,0 1,0-1,1 1,-1-1,0 1,0-1,0 1,1-1,-1 1,0 0,1-1,-1 1,0 0,0-1,1 0,-1 1,0-1,1 1,-1-1,0 0,1 1,-1-1,0 1,1-1,-1 0,0 0,1 1,-1-1,0 0,0 0,1 0,-1 0,0 0,0 0,0-1,0 1,0 0,0-1,0 1,0-1,0 1,0-1,-1 1,1-1,0 1,-1-1,1 0,-1 1,0-1,1 0,-1 0,1 0,-1 0,1 0,-1 0,1 0,-1 0,1 0,-1-1,1 1,0-2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200 558,'2'0,"-4"0,2 0,0 0,0 0,0 0,0 0,0 0,0 0,0 0,0 0,0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203 556,'2'0,"-4"0,2 0,0 0,0 0,0 0,0 0,0 0,0 0,0 0,0 0,0 0,0 0,0 0,0 0,0 0,0 0,0 0,0 0,0 0,0 0,0 0,0 0,0 1,0 0,1-1,-1 1,0 0,0 0,0 0,0 0,0 0,0 1,0-1,0 0,0 0,0 0,0 0,0 0,0 0,0 0,0-1,0 1,0 0,0-1,0 1,0-1,0 0,0 1,0-1,0 0,0 0,0 0,0 1,0-1,0 0,0 0,0 0,0 0,0 0,0 0,0 0,0 0,0 0,0-1,0 1,0-1,0 0,0-1,0 1,0 0,0 0,1-1,-1 1,0-1,1 1,-1 0,1-1,-1 1,1-1,-1 1,1 0,0 0,-1 0,1 0,-1 0,1 0,-1 1,1-1,-1 1,0-1,1 1,-1 0,0-1,1 1,-1 0,0 0,1 0,-1-1,0 1,1 0,-1 0,1 0,-1 0,1 0,-1 0,2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225 533,'2'0,"-4"0,2 0,0 0,0 0,0 0,0-1,0 1,0 0,0 0,0 0,0 0,0 0,0 0,0 0,1 0,-1 0,0 0,1 0,-1 0,0 0,1 0,-1 0,1 0,0 0,-1 1,1-1,-1 0,0 1,1-1,-1 1,0-1,0 1,0-1,0 1,0 0,0-1,0 1,0 0,-1 0,1 0,0-1,-1 1,1 0,0-1,-1 1,1-1,0 1,0-1,-1 0,1 1,0-1,0 0,0 0,0 0,0 0,0 1,0-1,0 0,1 0,-1 0,1 0,0 0,-1 0,1 0,0 0,0 0,0 0,0 0,0 0,0-1,-1 1,1 0,0 0,-1 0,2-1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327 38,'2'0,"-4"0,2 0,0 0,0 0,0 0,0 0,0 0,0 0,0 0,0 0,0 0,0 0,0 0,0 0,0 0,0 0,0 0,0 0,0 0,0 0,0 0,0 0,0 0,0 0,0 0,0 0,0 0,0 0,0 0,0 0,1 0,-1 1,0-1,1 0,-1 0,0 0,0 0,0 0,0 0,0 0,0 1,0-1,0 0,0 0,0 0,0 0,0 0,0 0,0 0,0 0,0 0,0 0,0 0,0 0,0 0,0 0,0 0,0 0,0 0,0 0,0 0,0 0,0 0,0 0,0 0,0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244 555,'2'0,"-3"0,1 0,0 0,0 0,0 0,0 0,0 0,0 0,0 0,0 0,0 0,0 0,-1 0,1 0,-1 0,0 0,1 1,-1-1,0 1,0-1,0 0,1 1,-1-1,1 1,-1-1,1 0,-1 0,1 1,0-1,0 0,0 0,-1 0,1 0,0 1,1-1,-1 0,0 0,0 1,1-1,-1 1,1-1,-1 0,1 1,0 0,0-1,-1 1,1-1,0 1,-1 0,0-1,1 1,-1-1,1 1,-1-1,0 1,0 0,1-1,-1 1,0-1,0 1,-1-1,1 1,0-1,-1 0,1 1,-1-1,1 1,-1-1,1 0,-1 0,0 1,0-1,1 0,-1 0,0 0,1 0,-1 0,1 0,-1 0,1 0,0 0,-1 0,1 0,0-1,0 1,0 0,0 0,0-1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254 570,'2'0,"-4"0,2 0,0 0,0 0,0 0,0 0,0 0,1 0,-1 0,0 0,0 0,1 0,-1 0,0 0,1 0,-1 0,1 0,0 0,-1-1,1 1,0 0,0-1,0 1,-1-1,1 1,-1-1,1 1,-1-1,1 1,-1-1,0 1,0 0,1-1,-1 1,0 0,0 0,0-1,0 1,0 0,-1 0,1 0,0 0,0 0,-1 0,1 0,-1 0,1 0,-1 1,1-1,-1 0,0 1,1-1,-1 1,1-1,0 1,-1-1,1 1,-1-1,1 1,0-1,0 1,0-1,0 0,0 1,0-1,0 0,0 0,0 1,0-1,1 0,-1 0,0 1,0-1,1 0,-1 0,0 0,0 0,1 0,-1 0,1 0,-1 0,1 0,-1 0,0-1,1 1,-1 0,0 0,1 0,-1 0,0 0,0 0,1 0,-1 0,0-1,0 1,0 0,0 0,1 0,-1 0,0 0,0 1,1-1,-1 0,0 0,1 0,-1 1,0-1,0 0,1 1,-1-1,0 1,0-1,0 0,0 1,1-1,-1 0,0 0,0 1,0-1,0 0,0 0,0 0,0 0,0 0,0 0,0 0,0 0,0 0,1-1,-1 1,0-1,1 1,-1-1,0 1,1-1,-1 1,0 0,1-1,-1 1,0 0,0-1,1 1,-1 0,0 0,0 0,0 0,1 0,-1 0,0 0,1 1,-1-1,0 0,0 0,1 1,-1-1,0 1,1-1,-1 1,0-1,0 1,1-1,-1 0,0 1,0-1,0 0,0 1,1-1,-1 0,0 0,0 0,0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293 561,'2'0,"-4"0,2 0,0-1,0 1,0 0,0 0,0 0,0 0,0 0,0 0,0 0,0 0,0 0,0 0,0 0,-1 1,1-1,0 1,0-1,-1 1,1 0,0-1,0 1,0 0,0-1,0 1,0 0,0-1,1 1,-1-1,1 1,-1-1,1 1,0-1,-1 1,1-1,0 0,-1 0,1 1,0-1,0 0,0 0,0 0,-1 0,1 0,0-1,0 1,-1 0,1-1,0 1,0-1,0 0,0 1,-1-1,1 0,-1 0,1 0,0 0,-1 1,1-1,-1 0,0 0,0 1,0-1,1 0,-1 1,0-1,0 1,0-1,-1 1,1-1,0 1,0-1,-1 1,1 0,-1-1,1 1,-1 0,0 0,1 0,-1-1,1 1,0 0,-1 0,1 1,-1-1,1 0,-1 0,1 0,-1 1,1-1,0 0,-1 1,1-1,-1 1,1 0,0-1,-1 1,1 0,0 0,-1 0,1 0,0 0,-1 1,1-1,0 0,-1 0,1 1,0-1,0 0,0 0,-1 1,1-1,0 1,0-1,0 0,0 1,0-1,0 1,0-1,0 0,0 1,0-1,0 0,0 1,0-1,1 0,-1 0,0 1,0-1,1 0,-1-1,0 1,0-1,0 1,0-1,0 1,0-1,0 0,1 0,-1 1,0-1,0 0,0 0,0 0,0 0,0 0,0 0,0 0,0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339 560,'2'0,"-4"0,2 0,0 0,0 0,0 0,0 1,0-1,0 1,0-1,0 1,0 0,0 0,0 0,-1 0,1 0,0 1,0-1,0 0,0 0,0 0,0 0,0 0,-1-1,1 1,0 0,0-1,0 0,0 1,0-1,0 0,0 0,0 1,0-1,0 0,0 0,0 0,0 0,0 0,0 0,0 0,0 0,0 0,0 0,0 0,0-1,0 0,0 0,1 0,-1 0,0-1,1 1,-1 0,1 0,-1-1,1 1,-1 0,1 0,0 0,0-1,-1 1,1 0,0 1,0-1,-1 0,1 1,0-1,-1 1,0 0,1 0,-1-1,1 1,-1 0,1 0,-1 0,1 0,-1 0,1 0,-1 0,1 0,-1 1,0-1,1 0,-1 0,0 0,0 0,1 1,-1-1,0 0,0 0,1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349 561,'2'0,"-4"0,2 0,0 0,0 0,0 0,0 0,0 0,0 0,0 0,0-1,0 1,0 0,0 0,0 0,1 0,-1 0,0 0,0 0,0 0,0 0,0 0,0 0,0 0,0-1,0 1,0 0,0 0,0 0,0 0,0 0,0-1,0 1,0 0,0 0,0 0,0 0,0 0,0-1,-1 1,1 0,0 0,0 0,0 0,-1 0,1 0,0 0,-1 0,1 0,0 0,-1 0,1 0,-1 0,1 0,-1 1,1-1,-1 0,1 1,-1-1,1 1,-1-1,1 0,-1 1,1-1,-1 1,1-1,0 1,-1-1,1 1,0 0,-1-1,1 1,0-1,0 1,0-1,0 1,-1-1,1 1,0-1,0 1,0-1,0 1,0-1,0 1,0-1,0 1,0-1,0 0,0 0,0 1,0-1,0 0,0 0,0 1,0-1,0 0,0 0,0 0,0 1,0-1,1 0,-1 0,0 0,0 0,0 1,0-1,0 0,0 0,1 0,-1 0,0 0,0 0,0 0,0 0,1 0,-1 0,0 1,0-1,1 0,-1 0,0 0,1-1,-1 1,0 0,0 0,1 0,-1 0,0 0,1 0,-1 0,0-1,1 1,-1 0,0-1,1 1,-1-1,0 1,1-1,-1 1,0-1,1 0,-1 0,1 0,-1 0,1 0,-1 0,0 0,1 0,-1 0,0 0,1 0,-1 0,0 0,1 0,-1 0,0 0,0-1,0 1,1 0,-1 0,0 0,0 0,0 0,0 0,1 0,-1 1,0-1,0 1,0-1,0 1,0-1,0 1,0-1,0 1,0 0,0 0,1-1,-1 1,0 0,0 0,0 0,0 0,0 0,0-1,0 1,0 0,0 0,0 0,0 0,0 0,0 0,0 0,0 0,0 0,0 0,0 0,0 1,0-1,0 2,0-1,0 0,0 0,-1 0,1 0,0 1,0-1,0 1,0-1,-1 1,1-1,0 0,0 1,-1-1,1 1,0-1,0 0,0 0,0 0,0 1,0-1,0 0,-1-1,1 1,1 0,-1-1,0 1,0 0,0-1,0 1,0-1,0 1,0-1,0 0,0 0,0 1,0-1,0 0,1 0,-1 1,0-1,0 0,0 0,0 0,0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361 565,'2'0,"-4"0,2 0,0 0,0 0,0 0,0 0,0 0,0 0,0 0,0 0,0 0,1 0,-1 1,0 0,0 0,-1 0,1 0,0 0,0 0,0 0,0 0,0-1,0 1,0 0,0-1,0 1,0 0,0-1,0 0,0 1,0-1,0 0,0 0,0 0,0 0,0 0,0 0,0 0,0 0,0 0,0 0,0-1,1 0,-1 0,0-1,1 1,-1 0,1 0,-1 0,1 0,0 0,0 0,0 0,-1 0,1 0,0 0,0 0,0 0,0 1,0-1,0 1,-1 0,1-1,0 1,-1 0,1 0,-1 0,0 0,1 0,-1 0,1 0,-1 0,1 1,-1-1,1 0,1 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397 570,'2'0,"-4"0,2 0,0-1,-1 1,1 0,0 0,0 0,-1 0,1 0,0 0,-1 0,0 0,1 0,-1 0,0 0,0 1,1-1,-1 0,1 1,-1-1,1 0,-1 1,1-1,0 1,-1-1,1 1,0-1,0 1,-1-1,1 1,0 0,0-1,0 1,0-1,0 1,0-1,0 0,1 1,-1-1,0 0,0 1,0-1,0 0,0 0,1 1,-1-1,0 0,0 0,0 0,1 1,-1-1,0 0,0 0,0 0,0 0,0 0,1 0,-1 0,1-1,-1 1,1 0,-1-1,1 1,-1-1,1 0,0 0,-1 0,1 0,-1 0,1 0,-1 0,1-1,-1 1,1 0,-1-1,0 1,1-1,-1 0,0 1,1-1,-1 0,0 1,0-1,1 1,-1-1,0 1,0 0,1-1,-1 1,0 0,0 0,1 1,-1-1,0 1,0-1,0 1,0-1,1 1,-1 0,0 0,0 0,0-1,0 1,0 0,0 0,0 0,0 0,0 0,0 0,0 1,1 0,-1 0,0 0,0 0,1 1,-1-1,0 1,0 0,0 0,0 0,0 0,-1 0,1-1,0 1,0 0,0-1,-1 1,1-1,0 0,0 0,0 0,0 0,-1 0,1 0,0 0,0-1,0 1,0-1,0 0,0 1,0-1,0 0,0 1,1-1,-1 0,0 0,0 1,1-1,-1 0,2 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417 569,'2'0,"-4"-1,2 1,0 0,0 0,0 0,0 0,0 0,0 0,0 0,0 1,0-1,-1 1,1-1,0 1,0 0,0 0,-1 0,1 1,0-1,-1 0,1 0,0 0,-1 0,1 0,0 0,0 0,0-1,0 1,0-1,0 1,0-1,0 1,0-1,0 0,1 0,-1 0,0 1,1-1,-1 0,1 0,0 0,0 0,-1 0,1-1,0 1,0-1,0 1,0-1,0 0,0 0,0 0,0 0,0-1,0 1,-1-1,1 1,0-1,0 0,-1 0,0 0,1 0,-1 1,0-1,-1 1,1-1,0 1,-1 0,1-1,-1 1,0 0,1 1,-1-1,1 1,-1-1,1 1,-1 0,1 0,0 0,-1 0,1 0,0 0,-1 0,1 1,-1-1,1 1,0 0,-1 0,1 0,0 0,0 0,1 0,-1 0,1 1,-1-1,1 0,-1 0,1-1,0 1,-1 0,1-1,0 1,-1-1,1 0,0 1,-1-1,1 0,0 0,-1 0,1 0,0 0,-1 0,1 0,-1 0,1 0,0-1,0 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457 568,'2'0,"-4"0,2 0,0-1,0 1,0 0,0 0,0-1,0 1,0 0,-1 0,1 0,0 0,0-1,-1 1,1 0,-1 0,1 0,-1 0,1 0,-1 0,0 0,1 1,-1-1,0 0,1 1,-1-1,1 0,-1 1,1-1,-1 1,1 0,-1-1,1 1,0-1,-1 1,1-1,0 1,0 0,0-1,0 1,-1-1,1 1,1-1,-1 1,0 0,0-1,0 0,0 1,0-1,0 1,0-1,1 0,-1 0,0 1,0-1,0 0,1 0,-1 0,0 0,0 0,1 1,-1-1,0 0,1 0,-1-1,1 1,-1 0,1 0,-1 0,1-1,0 0,0 1,0-1,-1 0,1 0,0 0,0 0,-1-1,1 1,0 0,0-1,-1 0,1 1,0-1,-1 0,1 0,-1 0,1 0,-1 1,0-1,1 1,-1-1,0 1,0 0,0-1,0 1,1 0,-1 0,0 0,0 1,0-1,0 1,0-1,0 1,0 0,0 0,0-1,0 1,0 0,0 0,0 0,0 0,0 0,0 0,0 1,0 0,0 1,0-1,0 1,-1-1,1 1,0 1,0-1,0 0,0 1,-1-1,1 0,0 0,0 0,0 0,-1-1,1 1,0-1,0 1,0-1,0 0,0 0,0 0,0 0,0-1,0 1,0-1,0 1,0-1,1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476 562,'2'0,"-4"0,2 0,0-1,0 1,1 0,-1 0,0-1,0 1,0 0,0 0,0 0,0 0,0 0,0 0,0 0,-1 1,1-1,0 1,0 0,-1-1,1 1,0 0,-1 1,1-1,0 0,0 0,0-1,0 1,0 0,0 0,0-1,0 1,0 0,1-1,-1 1,1-1,-1 1,1-1,0 0,-1 1,1-1,0 0,1 0,-1 0,0 0,0 0,0 0,1 0,-1-1,0 0,0 1,1-1,-1 0,0 0,0 0,0 1,0-1,0 0,-1 0,1 0,-1 0,1 1,-1-1,0 0,0 1,0-1,0 1,0-1,-1 1,1-1,0 1,-1-1,0 1,1 0,-1-1,1 1,-1 0,1 0,-1 0,1 0,-1 0,1 0,0 0,-1 0,1 0,0 0,-1 0,1 0,0 0,-1 0,1 1,0-1,0 0,-1 1,1-1,0 1,-1-1,1 1,-1 0,1 1,-1-1,1 0,-1 1,1-1,0 0,-1 0,1 0,0 0,0 1,-1-1,1 0,0 0,0 1,0-1,0 0,0 0,0 1,0-1,0 0,1 1,-1-1,0 0,0 1,1-1,-1 0,0 0,1 0,-1 0,0 0,0 0,1-1,-1 1,0 0,0-1,0 0,0 1,1-1,-1 0,0 0,0 1,1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 28,'2'0,"-4"0,2 0,0 0,0 0,0 0,0 0,0 0,0 0,1 0,-1 1,0-1,0 0,1 1,-1-1,0 0,0 1,1-1,-1 0,0 0,0 1,0-1,0 0,0 0,1 0,-1 0,0 0,0 1,0-1,0 0,0 0,0 0,0 0,0-1,-1 0,1 1,0-1,0 1,-1-1,1 1,0-1,0 1,0 0,-1 0,1-1,0 1,0 0,0 0,0-1,0 1,0 0,-1 0,1 0,0 0,0 0,0 0,0 0,-1 0,1 0,-1 1,1-1,-1 1,1-1,-1 0,0 1,1-1,0 1,-1-1,1 1,0-1,-1 1,1-1,0 1,1 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188 607,'2'0,"-4"0,2 0,0 0,0 0,0 0,0 0,0 0,0 0,0 0,0 0,0 0,0 0,0 0,0 0,0 0,0 0,0 0,0 0,0 0,0 0,0 0,0 0,0 0,0 0,0 0,0 0,0 0,0 0,0 0,0 0,0 0,0 0,0 0,0 0,0 0,0-1,0 1,0 0,1-1,-1 1,0 0,0 0,1 0,-1-1,0 1,0 0,0 0,1 0,-1 0,0-1,0 1,1 0,-1 0,0 0,0 0,1 0,-1 0,0 0,1 0,-1 1,0-1,0 0,1 0,-1 1,0-1,0 0,0 1,0-1,0 0,0 1,0-1,0 0,0 1,0-1,0 1,0-1,0 1,0-1,-1 0,1 1,0-1,0 1,-1-1,1 0,0 0,-1 0,1 0,0 1,-1-1,1 0,0 0,-1 0,1 0,-1 0,1-1,-1 1,1 0,0 0,-1-1,1 1,0 0,0-1,0 1,-1-1,1 0,0 1,0-1,0 1,0-1,0 0,0 1,1-1,-1 0,0 1,0-1,1 1,-1-1,0 1,1-1,-1 1,1-1,1-1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195 510,'2'0,"-4"0,2 0,0 0,0 0,0 0,0-1,0 1,0 0,0 0,0 0,0 0,0 0,0 0,0 0,0 0,0 0,0 0,0 0,0 0,0 0,0 0,0 0,0 0,0 0,0 0,0 0,0 0,0 0,0 0,0 0,0 0,0 0,0 0,0 0,0 0,0 0,0 0,0 0,0 0,0 0,0 0,0 0,0 0,0 0,0 0,0 1,0-1,0 1,0-1,0 1,0-1,0 1,0 0,0 0,1-1,-1 1,0 0,0 0,0 0,0 0,0-1,0 1,0 0,0-1,0 1,0-1,0 1,0-1,0 1,0-1,0 0,0 0,0 0,0 1,0-1,0 0,0 0,0 0,0 0,0 0,0 1,0-1,0 0,0 0,0 0,0 0,0 0,0 0,0 0,0 0,0 0,0 0,0 0,0 0,0 1,0-1,0 0,0 0,0 0,0 0,0 0,0 0,0 0,1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154 609,'2'0,"-4"0,2 0,0 0,0 0,0 0,0 0,0 0,0 0,0-1,0 1,0 0,0 0,0 0,0-1,0 1,0 0,0-1,0 1,1 0,-1-1,0 1,1 0,-1-1,0 1,0 0,1-1,-1 1,0 0,0 0,1 0,-1 0,0 0,0 0,1 0,-1 0,0 0,0 0,1 0,-1 0,0 0,1 0,-1 0,0 0,0 1,0-1,1 0,-1 0,0 1,0-1,1 1,-1-1,0 1,0-1,0 0,0 0,0 1,0-1,0 0,-1 1,1-1,0 0,0 0,0 1,-1-1,1 0,0 0,0 0,-1 0,1 0,0 0,-1 0,1 0,0 0,-1 0,1 0,0 0,-1 0,1-1,0 1,-1 0,1 0,0-1,0 1,0 0,0-1,-1 1,1-1,0 1,0-1,0 1,1-1,-1 1,0-1,0 0,1 1,-1-1,1 0,1-2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168 493,'2'0,"-4"0,2 0,0 0,0 0,0 0,0 0,0 0,0 0,0 0,0 0,0 0,0 0,0 0,0 0,0 0,0 0,1 0,-1 0,0 0,0 0,0 0,0-1,1 1,-1 0,0 0,0 0,1 0,-1 0,0 0,0 0,1 0,-1 0,0 0,1 0,-1 0,0 1,0-1,1 0,-1 0,0 1,0-1,0 0,1 1,-1-1,0 1,0 0,0 0,0 0,0 0,-1 0,1-1,0 1,0 0,-1-1,1 1,0 0,-1-1,1 1,0-1,-1 1,1-1,0 1,0-1,-1 0,1 0,0 0,0 1,0-1,0 0,0 0,-1 0,1 0,0 0,0 0,0 0,0 1,0-1,0 0,0 0,0 0,0 0,0 0,0 0,0 0,0 0,1 0,-1 0,0 0,0 0,0 0,1 0,-1 0,0 0,1 0,-1-1,0 1,1 0,-1 0,0 0,0 0,1 0,-1 0,0 0,1-1,-1 1,1-1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180 499,'2'0,"-4"0,2 0,0 0,0 0,0 0,0 0,0 0,0 0,0 0,0 0,0 0,0 0,0 1,0-1,1 1,-1-1,0 1,0 0,0-1,0 1,0 0,0-1,0 1,0-1,0 1,0-1,0 1,0-1,0 0,0 1,0-1,0 0,1 0,-1 0,0 0,0 0,1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185 500,'2'0,"-4"0,2 0,0 0,0 0,0 0,0 0,0 0,0 0,0 1,0-1,0 1,0 0,0-1,0 1,0 0,0 0,0 0,0-1,0 1,0 0,0-1,0 1,0-1,0 1,0-1,0 0,0 1,0-1,0 0,0 0,0 0,0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178 501,'-1'0,"1"0,0 0,0-1,0 1,0 0,0 0,0 0,0 0,0 0,0 0,0 0,0 0,0 0,0 0,0 0,0 0,0 0,0 0,0 0,0-1,0 1,0 0,0 0,0 0,0 0,0 0,0 0,0 0,0 0,0 0,0 0,0 0,0 0,0 0,1 0,-1 0,0 0,0 0,0 0,0-1,1 1,-1 0,0 0,1 0,-1 0,0 0,1 0,-1 0,0 0,1 0,-1 0,0 0,0 0,1 0,-1 0,0 0,0 0,1 0,-1 0,0 0,0 0,0 0,0 0,0 0,0 0,0 0,1 0,-1 0,0 0,0 0,0 0,0 0,0 0,0 0,0 0,0 0,1 0,-1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128 606,'2'0,"-4"0,2 0,0 0,0 0,0 0,0 0,0 0,0 0,0 0,0 0,0-1,0 1,0 0,0 0,0 0,0 0,1-1,-1 1,0 0,0 0,1 0,-1 0,0-1,1 1,-1 0,1 0,-1 0,0 0,1 0,-1 0,1 0,-1 0,0 0,0 0,1 0,-1 0,0 0,1 1,-1-1,0 0,0 0,1 1,-1-1,0 0,0 1,0-1,0 0,0 1,0-1,0 0,0 1,0-1,0 0,0 1,0-1,0 0,-1 0,1 1,0-1,0 0,-1 0,1 1,0-1,-1 0,1 0,0 0,-1 0,1 0,-1 0,1 0,-1-1,1 1,0 0,-1 0,1 0,0-1,0 1,-1-1,1 1,0 0,0-1,-1 1,1 0,0-1,0 1,0 0,0-1,0 1,1-1,-1 1,0-1,0 1,1-1,-1 1,1-1,-1 0,3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145 485,'2'0,"-4"0,2 0,0 0,0-1,0 1,0 0,0 0,0 0,0 0,0 0,0 0,0 0,0 0,0 0,0 0,0 0,0 1,0-1,1 0,-1 1,0 0,0-1,0 1,1 0,-1 0,0 0,0 0,0 0,0 0,0 0,0-1,0 1,0 0,0-1,0 1,0 0,0-1,0 1,0-1,0 0,0 0,0 1,0-1,0 0,0 0,0 0,0 0,0 0,0 0,0 0,1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156 487,'2'0,"-4"0,2 0,0 0,0 0,0 0,0 0,0 0,0 0,0 0,0 0,0 1,0-1,0 1,0-1,0 1,0 0,0 0,0-1,0 1,0 0,0 0,0 0,0-1,0 1,0 0,0-1,0 1,0-1,0 1,0-1,0 0,0 1,0-1,0 0,0 0,0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350 56,'2'0,"-4"0,2 0,0 0,0 0,0 0,0 0,0 0,0 0,0 0,0 0,0 0,0 0,0 0,0 0,0 0,0 0,0 0,0 0,0-1,1 1,-1 0,1 0,0 0,0 0,1 0,-1 0,0 0,0 0,0 0,-1-1,1 1,0 0,-1 0,1 0,-1 0,0 0,1 0,-1 0,0 0,0 0,0 0,0 0,1 0,-1-1,0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139 486,'2'0,"-4"0,2 0,-1 0,1 0,0 0,0 0,0 0,0 0,0 0,0 0,0 0,0 0,-1 0,1 0,0 0,0 0,0 0,0 0,0 0,0 0,0 0,1 0,-1 0,1-1,0 1,0 0,0 0,0 0,1-1,-1 1,1 0,-1 0,1 0,-1 0,1 0,-1-1,0 1,0 0,0 0,0 0,0 0,0 0,-1 0,1 0,-1-1,0 1,1 0,-1 0,0 0,0 0,0 0,0 0,0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529 591,'2'0,"-4"0,2 0,0 0,0 0,0 0,0 0,0 0,0 0,0 0,0 0,0 0,0 0,0 0,0 0,0 0,0 0,1 0,-1 0,1 0,0 0,0 0,-1 0,1 0,0 0,0 0,0 0,0 0,0 0,0 0,0 0,-1 0,1 0,-1 0,0 0,1 0,-1 0,1 0,-1 0,0 0,0 0,0 0,0 0,1 0,-1 0,0 0,0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527 584,'2'0,"-4"0,2 0,0 0,0 0,0 0,0 0,0 0,1-1,-1 1,1 0,0 0,-1 0,1 0,1 0,-1 0,0-1,1 1,-1 0,1 0,-1 0,1 0,-1 0,0 0,0 0,0 0,-1-1,1 1,-1 0,1 0,-1 0,1 0,-1 0,0 0,0 0,1 0,-1 0,0 0,0 0,1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590 555,'2'0,"-4"0,2 0,1 0,-1 0,0 0,0 0,0 0,0-1,0 1,0 0,0 0,0 0,0 0,0 0,0 1,0-1,0 1,-1 0,1 0,-1 0,1 0,-1 0,0 1,0-1,1 1,-1-1,0 0,0 0,1 1,-1-1,1 0,-1 0,1 0,0-1,-1 1,1-1,0 1,0-1,0 0,0 0,1 1,-1-1,0 0,1 0,0 1,0-1,0 0,0 0,0 0,0 0,1 0,-1 0,0 0,0 0,-1 0,1 0,0 0,-1 0,1-1,0 1,-1 0,0 0,1 0,-1 0,0-1,0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594 564,'2'0,"-4"0,2 0,0 0,0 0,0 0,0 0,0 0,0 0,0 0,0 0,0 0,0 0,0 0,0 1,0 0,0 0,0 0,0 0,0 0,-1 1,1-1,0 0,0 0,-1 0,1 0,0 0,0 0,0 0,0-1,0 1,0-1,0 1,0-1,0 1,0-1,0 0,0 0,0 1,0-1,0 0,0 0,0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602 592,'2'0,"-4"0,2 0,0 0,-1 0,1 0,-1 0,-1 0,1 1,-1-1,1 0,-1 0,0 0,1 0,-1 1,1-1,-1 0,1 0,0 0,0 0,0 0,1 0,-1 0,1 0,0 0,-1 0,1 0,0 0,0 0,0 0,0 0,0 0,0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587 602,'2'0,"-4"0,2 0,1 0,-1 0,0 0,1-1,-1 1,1 0,0 0,0 0,-1 0,1 0,0 0,0 0,-1 1,1-1,0 0,-1 0,1 1,-1-1,0 0,1 1,-1-1,0 1,0-1,0 1,0-1,-1 1,1-1,0 1,-1-1,1 0,-1 1,0-1,1 1,-1-1,1 0,-1 0,1 0,0 1,-1-1,1 0,0 0,0 0,0 0,0 0,0 0,0 0,0 0,0 0,0 0,0 0,1 0,0 0,-1 1,1-1,-1 0,1 1,0-1,-1 1,1-1,-1 1,0-1,1 1,-1-1,0 1,0 0,0-1,0 1,0-1,0 1,-1 0,0-1,1 1,-1-1,0 1,-1-1,1 1,0-1,0 0,0 0,0 0,0 0,0 0,0 0,1 0,-1 0,1-1,-1 1,1-1,0 1,0-3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620 581,'2'0,"-4"0,2 0,0 0,0 0,0 0,0 0,0 0,0 0,0 0,0 0,0 0,0 0,0 0,0 1,0 0,0-1,0 1,0 0,0 0,0 0,0 0,0 0,0 0,0 0,-1 1,1-1,0 0,0-1,0 1,0 0,0-1,0 1,-1 0,1-1,0 0,0 1,0-1,0 0,0 0,0 0,0 1,0-1,0 0,0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628 582,'2'0,"-4"0,2 0,0 0,0 0,0 0,0 0,0 0,0 0,0 0,0 0,0 0,0 1,0-1,0 1,0 0,0-1,0 1,0 0,0 0,0 1,0-1,0-1,0 1,0 0,0 0,1-1,-1 1,0 0,0-1,0 1,0-1,0 0,0 1,0-1,0 0,0 0,0 0,0 0,0 0,0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607 582,'2'0,"-4"0,2 0,0 0,0 0,0 0,1 0,0 0,-1 0,2 0,-1 0,0 0,1 0,-1 0,1 0,0 0,0-1,0 1,-1 0,1 0,0 0,0 0,-1 0,1 0,-1 0,0 0,0-1,-1 1,1 0,-1 0,1 0,-1 0,0 0,1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 43,'2'0,"-4"0,2 0,0 0,0 0,0 0,0 0,0 0,0 0,0 1,0-1,0 0,0 1,0-1,0 1,0 0,0 0,0 1,1-1,-1 0,0 0,0 0,0 0,1 0,-1-1,0 1,0 0,0 0,0-1,1 1,-1-1,0 1,0-1,0 0,1 0,0 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995 663,'2'0,"-4"0,2 0,0 0,1 0,-1-1,0 1,0 0,1-1,-1 1,0 0,0-1,0 1,1-1,-1 0,0 1,0-1,1 0,-1 1,0-1,0 1,1-1,-1 0,0 0,0 1,1-1,-1 0,0 0,0 0,1 0,-1 1,0-1,0 0,1 1,-1-1,0 0,0 1,0-1,1 0,-1 1,0-1,0 0,0 0,1 1,-1-1,0 0,0 1,0-1,1 0,-1 1,0-1,0 1,0-1,1 0,-1 1,0-1,0 0,1 1,-1-1,0 1,0-1,1 0,-1 1,0-1,0 1,0-1,1 1,-1-1,0 0,0 1,1-1,-1 1,0-1,0 0,0 1,1-1,-1 1,0-1,0 1,1-1,-1 1,0-1,0 1,0-1,1 1,-1-1,0 1,0-1,0 0,1 1,-1-1,0 1,0-1,0 0,0 1,0-1,1 1,-1-1,0 0,0 1,0-1,0 0,0 1,1-1,-1 0,0 1,0-1,0 1,1-1,-1 1,0-1,0 1,0-1,1 1,-1-1,0 1,0-1,0 1,0-1,0 1,1-1,-1 1,0 0,0-1,0 1,0-1,0 1,0-1,1 1,-1-1,0 1,0-1,0 1,0-1,0 1,1-1,-1 1,0-1,0 1,0-1,0 1,0-1,0 1,1-1,-1 1,0-1,0 1,0-1,0 1,0 0,0-1,0 1,0-1,0 1,0-1,0 1,0-1,0 1,0-1,0 1,0-1,0 1,0-2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1008 636,'2'0,"-4"0,2 0,-1 0,1-1,0 1,0 0,0 0,-1-1,1 1,0 0,0 0,0-1,0 1,0 0,-1-1,1 1,0 0,0 0,0 0,0 0,0-1,0 1,0 0,0 0,0 0,0 0,0 0,0 0,0 0,0 0,0 0,0 0,0 0,0 0,0 0,0 0,0 0,0 0,0 1,0 0,0-1,0 1,0-1,0 1,1 0,-1-1,0 1,0 0,0-1,1 1,-1 0,0-1,0 1,0 0,1-1,-1 1,0-1,0 1,0-1,0 1,1-1,-1 0,0 0,0 1,0-1,0 0,0 0,0 0,0 0,1 0,-1 0,0 0,1-2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1007 610,'2'0,"-4"0,2 0,0 0,0 1,0-1,0 1,0 0,0 0,0 0,1 0,-1 0,0 1,1 0,0 0,-1 0,1 0,0 0,-1 0,1-1,0 1,-1-1,1 1,-1-1,1 0,-1 0,1 1,0-1,-1 0,0 0,1 0,-1-1,0 1,1-1,-1 0,0 1,0-1,0 0,0 0,0 0,0 0,0 0,0 0,0-2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1010 595,'0'1,"0"-1,1 1,-1 0,0 0,0 1,1-1,-1 1,0-1,1 1,0 0,-1 0,1 0,0 0,0 1,0-1,-1 0,1-1,0 1,-1-1,1 1,0-1,-1 1,1-1,-1 0,1 0,-1 0,1-1,-1 1,0-1,0 1,1-1,-1 0,0 0,0 1,0-1,1 0,-1 0,0 0,0 0,1 0,-1-1,0 1,1-1,0-2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1026 581,'2'0,"-4"1,2 0,0 0,1 1,-1 0,1 0,-1 1,1 0,0 0,0 1,-1-1,1 0,0-1,0 1,-1 0,1-1,0 1,-1-1,1 0,-1 1,1-1,-1-1,0 1,1-1,-1 0,0 0,0-1,0 1,0-1,0 1,0-1,0 0,0 0,0-1,0 0,0-1,-1-5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1031 556,'0'1,"1"0,-1 1,1 0,0 1,0 0,-1-1,1 1,0-1,0 1,-1-1,1 1,-1-1,1 0,-1-1,1 1,-1-1,1 1,-1-1,1 0,-1 0,0 1,0-1,1-1,-1 1,0 0,0-1,0 0,1 1,-1-1,0 0,0 0,0 0,0 0,0-1,0 0,1-3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1044 553,'2'0,"-4"1,2 1,1 1,-1 0,1 0,-1 0,1 1,0-1,-1 0,0-1,1 0,-1 1,0-1,1 1,-1-1,0 0,1 0,-1 0,0 0,0-1,1 1,-1-1,0 0,0 1,1-2,-1 1,0 0,0-1,0 1,0-1,0 0,1 0,-1-1,1-4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1058 538,'1'1,"-1"1,1 0,0 2,0-1,0 0,0-1,0 1,0 0,-1-1,1 1,0-1,-1 0,1 0,-1 0,1 0,-1-1,1 0,-1 1,1-1,-1 0,0 0,1 0,-1 0,0-1,0 1,0-1,0 0,0 0,0 0,0 0,1-2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1062 526,'0'1,"1"0,0 1,0 1,0 1,0-1,1 0,-1 1,0-1,0 1,1-1,-1 0,0 0,0 0,1 1,-1-1,0-1,0 1,0-1,0 1,0-1,0 0,0 0,0-1,-1 1,1-1,-1 0,0 0,1-1,-1 0,0 1,0-1,0 0,0-1,0 0,0-1,-1-5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1079 528,'2'0,"-3"2,2-1,0 2,0-1,0 1,0-1,0 1,0-1,0 1,1-1,-1 0,0 0,0 0,-1-1,1 1,-1-1,1 0,-1-1,1 1,-1-1,0 1,0-1,0 0,0 0,0 0,0-1,0 0,0-1,-1-1,-1-6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373 41,'2'0,"-4"0,2 0,0 0,0 0,0 0,0 0,0 0,0 0,0 0,0 0,0 0,0 0,1 0,-1 1,0-1,1 1,-1-1,1 1,-1 0,0-1,1 1,-1-1,1 1,-1-1,1 1,-1-1,0 1,1-1,-1 0,0 0,1 0,-1 0,0 1,0-1,1 0,-1 0,0-1,1 1,-1 0,0-1,1 1,-1-1,1 0,-1 0,0 1,1-1,-1 0,0-1,1 2,-1 0,0-1,0 1,0 0,0 0,0 0,0-1,0 1,0 0,0 0,0 0,0 0,0 0,0 0,0 1,0 0,0 0,0 0,0 0,0 0,0 1,0 0,0 0,0 0,0 0,0 1,1-1,-1 1,0 0,0-1,0 1,0-1,0 0,0 0,-1 0,1-1,0 1,0-1,-1 0,1-1,0 1,-1 0,1-1,-1 1,1-1,-1 0,1 0,-1 0,1 0,-1 0,-1-1,1 0,0 1,0-1,0 0,0 0,0-1,0 1,0 0,0 0,1 0,0 0,-1 0,1 0,1 0,-1 0,0 0,1 0,-1 0,1 0,0 1,0-1,1 0,-1 0,0 1,0-1,0 1,1-1,-1 1,0-1,0 1,0-1,0 1,1-1,1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1091 520,'0'1,"1"1,0 1,1 1,-1 0,0-1,0 0,1 0,-1 1,0-1,0 0,-1-1,1 0,-1 0,0-1,1 0,-1 1,0-1,0 0,0-1,0 1,0-1,0 0,0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1106 538,'2'0,"-4"1,3 1,0-1,-1 1,1-1,0 1,-1-1,1 0,0 1,-1-1,1 0,-1 0,0 0,1-1,-1 1,0-1,0 1,0-1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1209 681,'2'0,"-5"1,3-1,-1 1,0 0,0-1,-1 1,1 0,0-1,0 1,0 0,-1-1,1 1,0 0,0-1,-1 1,1-1,0 1,1-1,-1 0,1 0,-1 1,1-1,0 0,-1 0,1 0,0 0,0 0,0 0,0 0,0 0,0 0,0 0,0 0,0 0,1-1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1208 669,'-1'1,"0"-1,0 1,0 0,-1 0,0 0,1 0,-1 0,0 0,-1 0,1-1,0 1,0 0,0 0,0-1,0 1,0 0,0 0,1-1,0 1,0-1,0 0,1 0,0 1,-1-1,1 0,0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1210 666,'-1'0,"0"1,0-1,-1 1,-1 1,1-1,0 0,-1 0,1 0,-1 0,0 0,1 0,-1 0,0 0,1 0,0 0,-1 0,1 0,1 0,-1 0,1 0,0-1,-1 1,2-1,-1 1,0-1,1 0,-1 1,1-1,0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1222 649,'-1'0,"0"0,-1 1,-1 0,0 0,1 0,-2 0,0 0,1 0,-1 0,0 0,0 0,0 0,1 0,0 0,0 0,0 0,1 0,-1 0,2 0,-1-1,1 1,0-1,0 1,0-1,1 0,0 0,-1 1,1-1,0 0,0 0,1 0,0 0,3-1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1221 637,'-2'0,"0"1,-2 0,-1 1,0-1,-1 1,1 0,-1-1,1 1,0 0,0-1,0 1,1-1,1 0,-1 0,1 1,-1-1,1 0,-1 0,2-1,0 1,0 0,0-1,1 0,0 1,0-1,0 0,1 0,0 0,0 0,0 0,0 0,0 0,5-2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1228 616,'-1'0,"0"0,-1 1,-2 0,0 0,-1 0,1 0,-2 1,1-1,-1 0,1 1,-1 0,0-1,-1 1,1 0,0 0,0 0,1 0,-1-1,2 1,0 0,1-1,0 0,0 0,1 0,0 0,0 0,1-1,0 1,0-1,1 1,-1-1,1 0,0 0,0 0,0 0,0 0,4-2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1186 603,'2'0,"-7"1,2 0,-1 0,-1 1,1 0,-1 0,2-1,-1 1,0-1,1 1,-1-1,1 1,0-1,1 0,-1 0,1 0,1-1,-1 1,1 0,-1-1,1 0,1 1,-1-1,1 0,-1 0,1 0,0 0,0 0,1 0,1-2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1185 589,'-2'1,"0"0,-2 0,0 1,0 0,0-1,0 1,-1 0,1 0,0 0,0-1,1 1,-1 0,1-1,0 0,0 0,0 0,0 0,1 0,0-1,0 1,0-1,1 0,0 0,0 0,0 0,0 0,1 0,0-2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407 38,'2'0,"-4"0,2 0,0 0,0 0,0 0,0 0,0 0,0 1,0 0,-1 0,1 0,-1 0,1 0,0 0,-1 0,1 0,0 1,-1-1,1 0,0 0,0 0,-1 1,1-1,0 0,0 1,1 0,-1-1,0 0,0 0,0 0,1-1,-1 1,0-1,0 1,0-1,1 0,-1 1,0-1,0 0,1 0,-1 0,0 0,1 0,-1 0,1 0,-1 0,1 0,0-2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1152 586,'-1'0,"-2"1,0 0,-2 1,2-1,0 1,0-1,0 0,0 0,0 0,1 0,0 0,1 0,-1-1,1 1,1-1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1157 577,'2'0,"-5"1,1 0,0-1,-1 2,1-1,-2 0,1 1,-1-1,1 1,-1 0,1-1,-1 1,1-1,0 1,1-1,0 0,0 0,1 0,0 0,-1 0,1 0,1-1,-1 1,1-1,-1 1,1-1,0 0,0 1,-1-1,1 0,0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1113 246,'2'0,"-4"0,3 0,-1 0,0 0,0 0,0 0,0-1,0 1,1 0,-1 0,0 0,0 0,0 0,0 0,0 0,0 0,0 0,1 0,-1 0,0 0,0 0,0 0,0 0,0 0,0 0,0 0,1 0,-1 0,0-1,0 1,0 0,0 0,0 0,0 0,0 0,0 0,0 0,1 0,-1 0,0 0,0 0,0 0,0 0,0 0,0 0,0 0,0 0,0 0,0 0,0 0,0 0,0 0,0 0,0 0,0 0,0 0,0 0,0 0,0 0,0 0,1 0,-1 0,0 0,0 0,0 0,0 0,0 0,0 0,0 0,0 0,0 0,-1 0,1 0,0 0,-1 0,1-1,0 1,0 0,0 0,0 0,0 0,0-1,0 1,0 0,0 0,0-1,0 1,0 0,0-1,0 1,0 0,1-1,-1 1,0 0,0 0,1-1,-1 1,0 0,1 0,-1-1,1 1,-1 0,0 0,1 0,-1 0,1 0,-1 0,0 0,1 0,-1 0,1 0,-1 0,1 0,-1 1,1-1,-1 0,0 1,1-1,-1 1,0-1,0 1,0 0,0 0,0 0,0 0,0 0,0 0,0 0,0 0,-1 0,1 0,0 0,-1 0,1 0,-1 0,1-1,0 1,-1 0,1-1,0 1,-1-1,1 1,-1-1,1 0,0 1,-1-1,1 0,0 1,0-1,0 0,0 0,-1 1,1-1,0 0,0 0,0 0,0 0,0 0,0 0,0 0,0 0,0 0,0 0,0 0,0 0,0 0,0 0,0 0,0 0,1-1,-1 0,1 1,-1-1,1 0,0 0,-1 0,1 1,0-1,-1 0,1 0,0 0,0 0,-1 0,1 0,0 0,-1 0,1 1,0-1,-1 0,1 0,-1 0,1 1,-1-1,0 1,1-1,-1 1,0 0,0-1,1 1,-1 0,0 0,0-1,0 1,0 0,0 0,0 0,0 0,0 0,0 0,0 0,0 0,0 0,0 0,0 0,0 1,0-1,-1 1,1 0,0-1,0 1,-1 0,1 0,0 0,0 1,-1-2,1 1,0 0,0 0,0 0,0 0,1-1,-1 1,0 0,0-1,0 1,0-1,1 1,-1-1,0 0,0 1,1-1,-1 0,1 0,-1 1,0-1,1 0,-1 0,1 0,-1 0,0 0,1 1,-1-1,0 0,0 0,1 0,-1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1105 233,'2'0,"-4"0,2 0,0 0,0 0,0 0,0 0,0 0,0-1,0 1,0 0,0 0,0 0,0 0,0 0,0 0,0 0,0 0,0 1,0-1,-1 0,0 1,0 0,0 0,0 0,-1 0,0 0,0 0,0 0,1 0,-1 0,0 0,1 0,-1 0,1 0,0-1,-1 1,1-1,0 1,1-1,-1 1,0-1,1 0,0 0,-1 0,1 1,0-1,0 0,0 0,-1 0,1 0,0 0,0 0,0 0,0 0,0 0,0 1,0-1,0 0,0 1,1-1,-1 1,1 0,-1 0,1 0,0-1,0 1,0 0,-1 0,1 0,0 0,0-1,-1 1,1-1,0 1,-1-1,1 1,-1-1,0 1,1-1,-1 0,0 0,0 1,1-1,-1 0,0 0,0 0,1 1,-1-1,0 0,0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1059 256,'2'0,"-4"0,2 0,0 0,0 1,0-1,0 0,1 1,-1 0,0 0,1-1,0 1,-1 0,1 0,0 0,-1 0,1 0,-1-1,1 1,-1 0,1-1,-1 1,1-1,-1 1,0-1,1 0,-1 1,0-1,0 0,1 1,-1-1,0 0,0 0,0 0,0 0,0 1,1-1,-1 0,0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1026 252,'2'0,"-4"0,2 0,0 0,0 0,0 0,0 0,0 0,0 0,0 0,0 0,0 0,0 0,0 0,0 0,0 0,0 0,0 0,0 0,0 0,0 0,0 0,0 0,0 0,0 0,-1 0,1 0,-1 0,0 0,-1 0,1 0,0 0,0 0,0 0,0 0,0-1,0 1,0 0,1 0,-1 0,1 0,-1 0,1 0,-1 0,1 0,0 0,-1 0,1 0,0 0,0 0,0 0,-1 0,1 0,0 0,0 0,0 0,0 0,0 0,0 0,0 0,0 0,1-1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1046 236,'2'0,"-4"0,2 0,0 0,0 0,0 0,0 0,0 0,0 0,0 0,0 0,0 0,0 0,0 0,0 0,0 0,0 0,0 0,-1 0,1 1,-1-1,0 0,1 1,-1-1,1 0,0 0,-1 0,1 0,0 1,0-1,-1 0,1 0,0 0,0 0,0 0,0 0,0 0,0 0,0-1,0 1,0-1,1 1,-1-1,0 1,1-1,-1 1,1-1,-1 1,0-1,1 1,-1-1,1 1,-1 0,0 0,0-1,0 1,0 0,1 0,-1 0,0 0,0 0,0 0,0 0,0 0,0 0,0 0,0 0,0 0,0 1,0-1,0 1,0 0,0 1,0-1,-1 0,1 0,0 1,-1-1,1 0,0 0,0 1,-1-1,1 0,0 0,0-1,0 1,-1 0,1-1,0 1,0-1,0 1,0-1,0 0,0 0,0 1,0-1,0 0,0 0,0 1,0-1,0 0,0 0,0 0,0 0,0 0,0 0,1 0,-1 0,0 1,0-1,1 0,-1 0,0 0,0 0,1 0,-1 0,0 0,0 0,0 0,0 0,1 0,-1 0,0 0,0 0,0 0,0 0,0 0,0 0,0 0,0 0,1 0,-1 0,0 0,0 0,0 0,0 0,0 0,0 0,0 0,0 0,-1 0,1 0,-1 0,0 0,0 0,0 0,1 0,-1 0,0 0,0 0,1 0,-1 0,1 0,-1-1,1 1,0 0,-1 0,1 0,0 0,0 0,0 0,-1 0,1 0,0 0,0 0,0 0,0 0,0 0,0 0,0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1179 233,'2'0,"-4"0,2 0,0 0,0 0,0 0,0 0,0 0,0 0,0 0,0 0,0 0,0 0,0 0,0 0,0 0,0 0,0 0,0 0,0 0,0 0,0 1,0-1,-1 1,0 0,0-1,0 2,-1-1,0 0,0 1,0-1,0 0,0 1,1-1,-1 0,1 0,-1 0,1 0,0 0,0 0,0-1,0 1,0-1,1 1,-1-1,1 0,0 1,-1-1,1 0,0 0,0 0,0 0,0 1,0-1,-1 0,1 0,0 0,0 0,0 0,1 0,-1 0,0 1,0-1,1 1,0-1,0 1,0 0,0 0,0 0,0-1,0 1,0 0,0 0,0-1,0 1,-1 0,1-1,0 1,-1-1,1 1,0-1,-1 0,0 1,1-1,-1 0,0 1,1-1,-1 0,0 0,0 0,0 0,0 0,0 0,0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1147 266,'2'0,"-4"0,2 0,0 0,0 0,0 0,-1 1,1-1,0 0,0 0,0 0,1 0,-1 1,0-1,1 1,-1 0,1-1,0 1,-1 0,1 0,0-1,0 1,0 0,0 0,0-1,0 1,0 0,-1-1,1 1,0-1,-1 0,1 1,-1-1,0 0,1 1,-1-1,0 0,0 0,1 0,-1 0,0 0,0 1,0-1,1 0,-1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1203 242,'2'0,"-4"0,2 0,0 0,0 0,0 0,-1 0,1 0,-1 0,0 1,1-1,-1 0,0 0,1 1,-1-1,1 0,-1 0,1 0,0 0,-1 0,1 1,0-1,0 0,0 0,0 0,0 0,0 0,0 0,0 0,0 0,0 0,0-1,0 1,0-1,0 1,1-1,-1 1,1-1,-1 1,1 0,-1-1,0 1,0 0,1-1,-1 1,0 0,0 0,0 0,0-1,1 1,-1 0,0 0,0 0,0 0,0 0,0 0,0 0,0 0,0 1,0 0,0 0,0 0,0 0,0 0,0 0,0 1,-1-1,1 0,0 0,0 0,0 0,0 0,0 0,0 0,-1-1,1 1,0 0,0-1,0 1,0-1,0 1,0-1,0 0,0 0,0 1,0-1,0 0,0 0,0 0,0 0,0 0,1 1,-1-1,0 0,0 0,1 0,-1 0,0 0,1 0,-1 0,0 0,1 0,-1 0,1 0,-1 0,0 0,1 0,-1 0,0 0,1 0,-1 0,0 0,0 0,0 0,1 0,-1 0,0 0,0 0,0 0,0 0,0 0,0 0,0 0,1 0,-1 0,0 0,0 0,0 0,0 0,0 0,-1 0,0 1,0-1,0 0,0 0,-1 0,1 0,0 1,-1-1,1 0,-1 0,1 0,0 0,0 0,0 0,1 0,-1 0,1 0,0 0,0 0,0 0,-1 0,1 0,0 0,0 0,0 0,0 0,0 0,0 0,0 0,0 0,0 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1454 327,'47'0,"-94"0,47 0,0 0,0 24,-24-24,24 25,-24-1,0-24,0 24,1 25,-1-25,0 0,0 25,0-1,1-23,-1 23,0 1,0-1,24 1,-24-1,1 1,23-1,0-23,0 23,-24-24,24 25,24 0,-24-25,0 24,0-23,23-1,-23-24,0 24,24-24,0 24,-24-24,24 0,0 25,-1-25,1 0,0 0,-24 0,24 0,0 0,-1 0,-23 0,24 0,0-25,-24 25,24-24,-24 24,0-24,0 24,24-24,-24-1,-24 25,24-24,0 0,-24 0,0-1,24 1,-24 0,1-1,-1 1,0 24,0-24,0 0,1 24,-1-25,0 1,0 24,0 0,1-24,-1 24,0 0,24 0,-24-24,0 24,24 0,-23 0,23 0,0 0,-24 0,24 0,0 0,0 0,0 0,-24 0,24 0,0 0,0 0,0 0,0 0,0 0,0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 44,'2'0,"-4"0,2 0,0 0,0 0,0 0,0-1,0 1,0 0,0 0,0 0,0 0,0 0,0 0,0 0,0 0,0-1,0 1,0 0,0 0,0 0,0 0,0 0,0 0,0 0,0 1,0 0,0 0,0 0,0 0,0 0,0 0,0 1,0-1,0 0,0 0,0 0,0 0,0-1,1 1,-1 0,0-1,0 1,0-1,0 2,1-2,-1 1,0-1,1 0,-1 0,0 0,1 1,0-1,1-1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1198 113,'2'0,"-4"0,3 0,-1 0,0 0,1 0,-1 0,0 0,0-1,1 1,-1 0,0 0,1 0,-1 0,0 0,1 0,-1 0,0 0,0 0,0 0,0 0,1 0,-1 0,0 0,0 0,0 0,0 0,0 0,0 0,1 0,-1 0,0 0,0 0,0 0,0 0,0 0,0 0,0 0,0 0,0 0,0 0,0 0,-1 0,1 1,-1-1,0 0,0 0,0 0,-1 0,0 0,0 0,0 1,0-1,-1 0,1 0,-1 0,1 0,0 0,0 0,-1 0,1 0,-1 0,1 0,-1 0,0 0,1 0,-1 0,1 0,-1-1,1 1,-1 0,1 0,0 0,-1 0,1 0,0 0,0 0,-1 0,1 0,-1 0,0 0,0 0,0 0,0 0,1 0,-1 0,1 0,0 0,0 0,0 0,1 0,-1 0,1 1,-1-1,1 0,-1 0,1 0,0 0,-1 0,1 0,1 0,-1 0,0 0,0 0,0 0,1 0,-1-1,0 1,0 0,1 0,-1 0,1 0,-1 0,1 0,-1 0,1 0,0 0,-1 0,1 0,0 0,0 0,0 0,0 0,0 0,-1 0,1 0,0 0,0 0,2-1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1141 110,'2'0,"-4"0,2 0,0 0,0 0,0 0,0 0,0 0,0 0,0 0,0 0,0 0,0 0,0 0,0 0,0 0,0 0,0 0,0 0,0 0,0 0,0 0,0 0,0 0,0 1,0-1,0 0,0 0,0 0,0 0,0 0,0 0,0 0,0 0,0 0,0 0,0 0,0 0,0 0,0 0,0 0,0 0,0 0,0 0,0 0,0 0,0 0,0 0,0 0,0 0,0 0,0-1,0 1,0-1,0 1,0-1,0 1,0-1,0 0,0 1,0-1,0 1,1-1,-1 0,0 1,0-1,0 1,0-1,0 0,0 1,1-1,-1 0,0 0,0 1,0-1,0 0,0 0,0 0,1 0,-1 0,0 0,0 0,0 0,0 0,0 1,1-1,-1 0,0 0,0 0,0 1,0-1,0 0,0 0,0 1,1-1,-1 0,0 1,0-1,0 0,0 1,0-1,0 0,0 0,0 1,1-1,-1 0,0 0,0 0,0 1,0-1,0 0,0 1,0-1,1 0,-1 0,0 1,0-1,0 0,0 1,0-1,0 0,1 0,-1 0,0 0,0 0,0 1,0-1,0 0,0 0,0 0,0 0,0 0,1 1,-1-1,0 0,0 1,0-1,0 0,0 1,0-1,0 0,0 1,0-1,0 0,0 1,0-1,0 1,0-1,0 1,0 0,0-1,0 1,0 0,0-1,0 1,0 0,0-1,0 1,0 0,0-1,0 1,0 0,0 0,0-1,0 1,0 0,0 0,0 0,0-1,0 1,0 0,0 0,0 0,0 0,0 0,0-1,0 1,0 0,0 0,0 0,0 0,0 0,0-1,0 1,0 0,0 0,0 0,0 0,0 0,0 0,0 0,0 0,0 0,0 0,0 0,0 0,0 0,1 0,-1 0,0 0,0 0,0 0,0 0,0 0,0 0,0 0,0 0,0-1,0 1,0 0,0 0,0 0,0 0,0 0,0 0,0 0,0 0,0 0,0 0,0 0,0 0,0 0,0 1,0-1,0 1,0-1,1 1,-1-1,0 1,0-1,1 1,-1 0,0-1,0 1,1-1,-1 1,0-1,0 0,1 1,-1-1,0 1,0-1,0 0,0 0,0 1,0-1,0 0,1 0,-1 0,0 0,0 1,0-1,0 0,0 0,0 0,0 0,0 0,0 0,0 0,0 0,0 0,0 0,0 0,0 0,0 0,0 0,0-1,-1 1,1-1,0 1,0-1,0 1,0-1,-1 1,1-1,0 1,0 0,-1-1,1 1,0 0,0-1,0 1,0 0,0 0,0-1,-1 1,1 0,0 0,0 0,0 0,0 0,0-1,0 1,0 0,0 0,0 0,0 0,-1 0,1 0,0 0,0 0,0 0,-1 0,1 0,-1 1,1-1,0 0,-1 0,1 0,-1 1,1-1,0 0,-1 1,1-1,-1 0,1 1,0-1,0 0,-1 0,1 0,0 0,0 1,0-1,-1 0,1 0,0 0,0 0,0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1129 19,'2'0,"-4"0,2 0,0 0,0 0,0 0,0 0,0 0,0 0,0 0,0 0,0 0,0 0,0 0,0 0,0 0,0 0,0 0,0 0,0 0,0 0,0 0,0 0,0 0,0 0,1 0,-1 1,1-1,-1 0,1 0,-1 0,0 0,1 0,-1 0,1 1,-1-1,0 0,1 0,-1 1,0-1,0 0,1 0,-1 0,0 1,0-1,0 0,0 0,0 1,1-1,-1 0,0 1,-1-1,1 1,0-1,0 1,-1 0,1-1,-1 1,1 0,-1 0,1-1,0 1,-1-1,1 1,-1 0,1-1,-1 1,1-1,-1 1,1-1,0 1,-1-1,1 1,0-1,0 0,0 1,-1-1,1 0,0 0,0 1,0-1,0 0,0 0,0 0,0 0,0 0,0 0,0 1,0-1,0 0,0 0,0 0,0 0,0 0,1 0,-1 0,0 0,1 0,-1 1,0-1,1 0,-1 0,1 0,-1 0,1 0,-1 0,0 0,1 0,-1 0,1-1,-1 1,0 0,1 0,-1 0,1-1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1139 29,'2'0,"-4"0,2 0,0 0,0 0,0 0,0 0,0 0,0 0,0 0,0 0,0 0,0 0,0 0,0 0,0 0,0 0,0 0,0 0,-1 1,1-1,-1 0,0 0,0 0,0 0,0 0,0 0,0 0,0 0,0 0,0 0,0 0,1 0,-1 0,0 0,1 0,0 0,-1 0,1 0,0 0,-1 0,1 0,0 0,0 0,0 0,0 0,-1 0,1 0,0 0,0 0,0 0,0 0,0 0,0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1202 103,'2'0,"-4"0,2 0,0 0,0 0,0 0,0 0,0 0,0 0,0 0,0 0,0 0,0 0,0 0,0 0,0 0,0 0,0 0,0 0,0 0,0 0,0 0,0 0,0 0,0 0,0 0,0 0,0 1,1-1,-1 1,0-1,1 1,-1-1,0 1,1-1,-1 1,1-1,-1 1,0-1,1 0,-1 1,0-1,0 0,1 0,-1 0,0 1,0-1,0 0,0 0,0 0,0 0,1 1,-1-1,0 0,0 0,0 0,0 0,-1 1,1-1,0 0,0 0,-1 1,1-1,-1 0,1 1,-1-1,1 0,-1 1,0-1,1 0,-1 1,1-1,-1 0,1 0,0 0,0 0,-1 1,1-1,0 0,0 0,0 0,-1 0,1 0,0 0,0 0,0 0,0 0,0 0,0 0,0 0,0 0,0 0,0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1221 116,'2'0,"-4"0,2 0,0 0,-1 0,1 0,0 0,0 1,0-1,0 0,0 0,0 0,0 0,0 0,0 0,0 0,0 0,0 0,0 0,0 0,0 0,0 0,0 0,0 0,0 0,0 0,0 0,0 0,0 0,0 0,0 0,0 0,0-1,0 1,0 0,-1 0,1 0,0 0,0-1,0 1,0 0,0 0,0-1,0 1,0 0,0 0,0-1,0 1,1 0,-1 0,0 0,0-1,1 1,-1 0,0 0,1 0,-1 0,0 0,1 0,-1 0,1 0,-1 0,1 0,-1 0,0 0,0 0,1 1,-1-1,0 0,0 1,0 0,1-1,-1 1,0 0,-1-1,1 1,0 0,-1 0,1 0,-1 0,0 0,1 0,-1-1,1 1,-1-1,1 1,0-1,0 0,-1 1,1-1,0 0,0 0,0 0,0 0,0 0,-1 0,1 1,0-1,0 0,0 0,0 0,0 0,0 0,0 0,0-1,1 1,-1 0,1-1,0 1,-1-1,1 1,0-1,0 0,-1 1,1-1,0 1,-1 0,1-1,-1 1,1-1,-1 1,1 0,-1-1,0 1,1 0,-1 0,0 0,0-1,1 1,-1 0,0 0,0 0,0 0,0 0,0 0,0 0,0 0,0 0,0 0,0 1,0-1,-1 1,1-1,0 1,0 0,-1-1,1 1,0 0,0-1,0 1,0 0,0-1,0 1,0-1,1 2,-1-2,0 1,0-1,1 0,-1 1,1-1,-1 0,1 1,-1-1,0 0,1 1,-1-1,0 0,1 0,-1 0,0 0,1 0,-1 0,0 0,1 1,-1-1,0 0,1 0,-1 0,0 0,0 0,1 0,-1 0,0-1,2 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1195 115,'2'0,"-4"0,2 0,0 0,0 0,0 0,0 0,0 0,0 0,0 0,0 0,0 0,0 0,0 0,0 0,0 0,0 0,0 1,0-1,0 0,0 0,0 0,0 0,0 0,0 0,0 0,0 0,0 0,0 0,0 0,0 0,0 0,0 0,0 0,0 0,0 0,0 0,1-1,-1 1,0 0,0 0,0 0,0 0,0 0,0-1,0 1,0 0,0 0,0 0,0 0,0 0,0-1,0 1,0 0,0 0,0 0,0 0,0-1,0 1,0 0,0 0,0-1,0 1,0 0,0 0,0-1,0 1,0 0,0 0,0 0,0-1,0 1,-1 0,1 0,0 0,0 0,0-1,0 1,0 0,0 0,0 0,0-1,0 1,0 0,-1 0,1 0,0-1,0 1,0 0,0 0,0 0,0-1,0 1,0 0,0 0,0-1,0 1,-1 0,1 0,0 0,0-1,0 1,0 0,0 0,0-1,0 1,0 0,0-1,-1 1,1 0,0 0,0-1,0 1,0 0,0-1,0 1,0 0,-1-1,1 1,0 0,0-1,0 1,0-1,0 1,-1-1,1 0,0 1,0-1,0 1,-1-1,1 1,0-1,0 0,0 1,0-1,-1 1,1-1,0 1,0 0,0-1,0 1,0-1,0 1,-1 0,1-1,0 1,0-1,0 1,0 0,-1-1,1 1,0 0,0-1,0 1,0 0,0-1,-1 1,1-1,0 1,0-1,0 1,-1 0,1 0,0-1,0 1,0 0,0-1,0 1,-1 0,1-1,0 1,0-1,-1 1,1-1,0 1,0 0,0 0,-1-1,1 1,0 0,0-1,0 1,0 0,-1-1,1 1,0 0,0 0,0-1,-1 1,1 0,0 0,-1-1,1 1,0 0,0-1,-1 1,1 0,0-1,-1 1,1 0,-1-1,1 1,-1 0,1-1,0 1,-1 0,1 0,0-1,0 1,-1 0,1 0,0 0,-1-1,1 1,0 0,-1 0,1-1,0 1,-1 0,1 0,0 0,-1 0,1-1,0 1,-1 0,1 0,-1 0,1-1,0 1,-1 0,1 0,0 0,-1 0,1-1,-1 1,1 0,0 0,-1 0,1 0,0 0,-1 0,1-1,-1 1,1 0,-1 0,1 0,-1 0,1 0,-1-1,0 1,1 0,0 0,-1 0,1 0,-1 0,1 0,-1 0,1 0,-1 0,1 0,0 0,-1-1,1 1,-1 0,1 0,-1 0,1 0,-1 0,0 0,1 0,-1 1,0-1,1 0,-1 0,0 0,1 0,-1 0,0 0,1 0,-1 0,0 0,1 0,-1 0,1 1,-1-1,1 0,-1 0,1 0,-1 0,1 0,-1 1,1-1,-1 0,1 0,-1 0,1 1,-1-1,0 0,1 1,-1-1,0 0,1 1,-1-1,1 0,-1 1,1-1,-1 0,1 1,-1-1,1 0,-1 0,1 1,0-1,-1 0,1 0,0 1,-1-1,1 0,0 0,0 1,-1-1,1 0,0 0,-1 1,1-1,-1 1,1-1,0 0,-1 1,1-1,-1 1,1-1,0 0,-1 1,1-1,0 0,0 1,-1-1,1 0,0 1,-1-1,1 0,0 1,0-1,0 0,-1 1,1-1,0 0,0 1,0-1,-1 0,1 0,0 1,0-1,0 0,0 1,-1-1,1 0,0 1,0-1,0 0,0 1,0-1,-1 0,1 1,0-1,0 0,0 0,0 1,0-1,0 0,-1 1,1-1,0 1,0-1,0 0,0 1,0-1,0 0,0 1,0-1,0 1,0-1,-1 0,1 1,0-1,0 0,0 1,0-1,0 1,0-1,0 0,0 1,0-1,0 0,0 1,0-1,0 0,0 1,0-1,-1 0,1 1,0-1,0 0,0 0,0 1,0-1,0 0,0 1,0-1,0 0,0 0,0 1,0-1,0 0,0 0,-1 1,1-1,0 0,0 1,0-1,0 0,0 0,0 0,0 1,0-1,0 0,0 0,0 1,0-1,0 0,0 0,0 1,0-1,0 0,0 0,0 0,-1 0,1 1,0-1,0 0,0 0,0 1,0-1,0 0,0 0,0 1,0-1,0 0,0 1,0-1,0 0,0 0,-1 1,1-1,0 0,0 0,0 0,0 1,0-1,0 0,0 0,0 0,0 0,0 1,0-1,0 0,0 0,0 0,0 0,0 0,0 1,0-1,-1 0,1 0,0 0,0 0,0 1,0-1,0 0,0 0,0 0,0 0,0 0,0 0,0 0,0 0,0 1,0-1,0 0,0 0,0 0,0 0,0 0,0 0,0 0,0 0,0 0,0 0,0 0,0 1,0-1,0 0,0 0,0 0,0 0,-1 0,1 0,0 0,0 0,0 0,0 0,0 0,0 0,0 0,0 0,0 0,0 0,0 0,0 0,0 0,0 1,0-1,0 0,0 0,0 0,0 0,0 0,0 0,0 0,0 0,0 0,0 0,0 0,0 0,0 0,0 0,0 0,0 0,0 0,0 0,0 0,0 0,0 0,0 0,0 0,0 0,0 0,0 0,0 0,2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1203 51,'2'0,"-3"0,1 0,0 0,0 0,0 0,0 0,0 0,0 0,0 0,0 0,0 0,0 0,0 0,0 0,0 0,0 0,0 0,0 0,-1 0,1 1,-1-1,0 1,0-1,0 1,0 0,1-1,-1 1,0 0,0-1,0 1,1 0,-1-1,1 1,-1-1,1 1,-1-1,1 1,-1-1,1 0,0 1,0-1,-1 0,1 0,0 1,0-1,0 0,0 0,0 0,-1 0,1 0,0 0,0 0,0 0,0 0,0 0,0 0,0 0,0 0,0 0,0 0,0 0,0 0,0 0,0 0,0 0,0 0,0-2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1189 55,'2'0,"-4"0,2 0,0 0,0 0,0 0,0 0,0 0,0 0,0 0,0 0,0 0,0 0,0 0,0 0,0 0,0 0,0 0,0 0,0 0,0 0,0 0,0 1,0 0,0-1,-1 1,1-1,0 1,0 0,-1-1,1 1,0-1,0 1,-1-1,1 1,0-1,0 0,0 0,0 1,0-1,-1 0,1 1,0-1,0 0,0 0,0 0,0 0,0 1,0-1,0 0,0 0,0 0,0 0,0 0,0 0,0 0,0 0,0 0,0 0,0 0,0 0,0 0,0 0,1 0,0 0,-1 0,1-1,0 1,-1 0,1-1,-1 1,1 0,0-1,-1 1,1 0,0-1,-1 1,1 0,-1 0,1-1,-1 1,0 0,1 0,-1 0,0 0,0-1,1 1,0-1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1217 31,'2'0,"-4"0,2 0,0 0,0 0,0 0,0 0,0 0,0 0,0 0,0 0,0 0,0 0,0 0,0 0,0 0,0 0,0 0,0 0,0 0,0 0,0 0,0 1,0-1,0 1,0-1,-1 1,1 0,0-1,0 1,0 0,0 0,0 1,0-1,-1 0,1 0,0 0,0-1,0 1,0 0,0 0,-1-1,1 1,0 0,0-1,0 1,0-1,0 0,0 1,-1-1,1 0,0 0,0 1,0-1,0 0,0 0,0 0,0 0,0 1,0-1,0 0,0 0,0 0,0 0,0 0,0 0,0 0,0 0,0 0,0 0,0 0,0 0,0 0,0 0,0 0,0 0,0 0,0 0,0 0,0 0,0 0,0 0,0 0,0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430 51,'-1'0,"1"0,-1 0,1 0,-1 0,0 0,0 0,0 0,1 0,-1 0,1 0,-1 0,1 0,-1 0,1 0,-1 0,1 0,0 0,0 0,-1 0,1-1,0 1,0 0,0 0,0 0,0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1209 29,'2'0,"-4"0,2 0,0 0,0 0,0 0,0 0,0 0,0 0,0 0,0 0,0 0,0 0,0 0,0 0,0 0,0 0,0 0,0 0,0 0,0 0,0 0,0 0,0 0,0 0,0 0,0 0,0 0,0 0,0 0,0 0,0 0,0 0,0 0,0 0,0 0,0 0,0 0,0 0,0 0,1 0,-1 0,0 0,0 0,0 0,1 0,-1 0,0 0,1 0,-1-1,0 1,0 0,0 0,1 0,-1 0,0 0,0 0,0 0,1 0,-1 0,0 0,0 0,0 0,0 0,0 0,1 0,-1 0,0 0,0 1,0-1,0 0,0 0,0 1,0-1,0 1,1-1,-1 1,-1 0,1-1,0 1,0 0,0 0,0 0,-1 0,1-1,0 1,-1 0,1 0,0 0,-1 0,1 0,-1-1,1 1,0 0,-1-1,1 1,-1-1,1 1,0-1,-1 1,1-1,-1 1,1-1,0 1,-1-1,1 0,0 0,0 0,0 1,-1-1,1 0,0 0,0 0,0 0,0 0,-1 1,1-1,0 0,0 0,0 0,0 0,0 0,0 0,0 0,0 0,0 0,0 0,0 0,0 0,0 0,0 1,0-1,0 0,0 0,0 0,0 0,0 0,0 0,0 0,0 0,1 0,-1 0,1 0,-1 0,1 0,-1 0,1 0,0 0,0 0,-1 0,1-1,-1 1,1 0,0 0,-1 0,1 0,-1 0,1 0,-1-1,0 1,1 0,-1 0,0 0,0 0,1 0,-1-1,0 1,0 0,0 0,1 0,-1-1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1221 40,'2'0,"-4"0,2 0,0 0,0 0,0 0,0 0,0 0,0 0,0 0,0 0,0 0,0 0,0 0,0 0,0 0,0 0,-1 0,0 0,0 0,0 0,0 0,-1 0,1 0,0 0,0 0,-1 0,2 0,-1 0,0 0,0 0,1 0,-1 0,1 0,0 0,-1 0,1 0,0 0,0 0,-1 0,1 0,0 0,0 0,0 0,0 0,0 0,0 0,0 0,0 0,0 0,3-1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1226 47,'2'0,"-4"0,2 0,0 1,0-1,0 0,0 0,0 0,0 0,0 0,0 0,0 0,0 0,0 0,1 0,-1 0,1 0,0 0,-1 0,1 0,-1 0,1 0,-1 0,0 0,1 0,-1 1,0-1,1 0,-1 0,0 0,0 0,1 0,-1 0,0 0,0-1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1229 42,'2'0,"-4"0,2 0,0 0,0 0,0 0,0 0,1 0,-1 0,1 0,0 0,0 0,-1 0,1 0,0 1,-1-1,1 0,-1 0,1 0,-1 0,1 0,-1 0,1 0,-1 0,0 0,1 0,-1 0,0 0,1 0,-1 0,0 0,1 0,-1 0,1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1249 35,'2'0,"-4"0,2 0,0 0,0 0,0 0,0 0,0 0,0 0,0 0,0 1,0-1,0 1,0 0,0 0,0 0,0 0,0 0,0 0,0 0,0 0,0 0,0 0,-1 0,1 0,0-1,0 1,0 0,0-1,0 1,0-1,0 1,-1-1,1 0,0 0,0 1,0-1,0 0,0 0,0 0,0 0,0 1,0-1,0 0,0 0,0 0,0 0,2-1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1259 52,'2'0,"-4"0,2 0,1 0,-1 0,0 0,1 0,-1 0,1 0,-1 0,1 0,-1 0,0 0,1 0,-1 0,0 0,1 0,-1 0,0 0,1 0,-1 0,0 0,0 0,1 0,-1 0,0 0,0 0,1 0,-1 0,1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1279 51,'2'0,"-4"0,2 0,0 0,-1 0,1 0,-1 0,1 0,0 0,0 0,0 0,0 0,0 0,0-1,0 1,0 0,0 0,0 0,0 0,0-1,0 1,0 0,0 0,0 0,0 0,0 0,1 0,-1 0,0 0,0 0,0 0,0 0,1 0,-1 0,0 0,0 1,0-1,1 1,-1-1,0 1,0-1,0 1,-1 0,1 0,0-1,0 1,-1 0,1-1,0 1,-1-1,1 1,0-1,0 1,-1-1,1 0,0 0,0 1,0-1,0 0,-1 0,1 0,0 0,0 0,0 0,0 0,0 0,1 0,-1 0,0-1,1 1,-1-1,1 1,-1-1,0 1,1-1,-1 0,1 1,-1-1,1 1,-1-1,0 1,1 0,-1-1,0 1,0 0,0 0,1-1,-1 1,0 0,0 0,0 0,0 0,0 0,0 0,0 0,0 0,0 1,0-1,-1 1,1 0,0-1,0 1,0-1,0 1,0 0,0-1,0 1,0-1,0 1,0-1,0 1,1-1,-1 1,2-1,-2 1,1-1,0 0,1 0,1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1302 32,'2'0,"-4"0,2 0,0 0,0 0,0 0,0 0,0 0,0 0,0 0,0 0,0 0,0 0,0 0,0 0,0 0,0 0,0 0,1 1,-1-1,1 0,-1 1,0-1,0 0,0 0,0 1,0-1,1 1,-1-1,-1 1,1 0,0-1,0 1,0 0,-1-1,1 1,-1 0,0 0,1 0,-1 0,1-1,-1 1,1-1,0 1,-1-1,1 1,0-1,0 0,0 0,0 1,0-1,0 0,0 0,0 0,0 1,1-1,-1 0,1 1,0-1,-1 0,1 0,0 0,0 0,-1 0,1 0,-1 0,1 0,-1 0,1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1107 312,'2'0,"-4"0,2 0,0 0,0 0,0 0,0 0,0 0,0-1,0 1,-1 0,1 0,0 0,0 0,0 0,0 0,0 0,0 0,0 0,0 0,0 0,0 0,0 0,0 0,0 0,0 0,0 0,0 0,0 0,0 0,0 0,0 0,0 0,0 0,1 0,-1 0,0 0,0 0,0 0,1 0,-1 0,1-1,0 1,-1 0,1 0,0 0,0 0,-1 0,1 0,0 0,-1 0,1 0,-1 0,1 0,-1 0,1 0,-1 0,0 1,0-1,1 0,-1 0,0 0,0 1,0-1,0 1,0-1,0 1,0 0,-1 0,1 0,-1 0,1 0,-1 0,0 0,1 0,-1 0,0 0,0 0,0 0,0 1,0-1,1-1,-1 1,1 0,-1-1,1 1,0-1,0 0,-1 1,1-1,0 0,0 1,0-1,0 0,0 0,-1 0,1 1,1-1,-1 0,0 0,0 0,0 1,1-1,-1 0,1 0,0 0,0 0,-1 0,1 0,0 0,0 0,0 0,0 0,0 0,0 0,-1 0,1-1,-1 1,1 0,0-1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1124 322,'2'0,"-4"0,2 0,0 0,-1 0,1 0,-2 0,1 0,0 0,0 0,0 0,0 0,0 0,0 0,0 0,1 0,-1 0,1 0,-1 0,1 0,0 0,-1 0,1 0,0 0,0 0,0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 37,'2'0,"-4"0,2 0,0 0,0 0,0 0,0 0,1 0,-1 0,0 1,1-1,-1 1,1 0,-1 0,1 0,0 0,-1 0,1 0,-1 1,1-1,-1 0,0 0,0 1,0-1,0 1,0-1,0 0,0 1,-1-1,1 1,0-1,-1 0,0 0,1 0,-1 0,1 0,0-1,-1 1,1-1,0 0,0 1,-1-1,1 0,0 0,0 0,0 0,-1 0,1 0,0 0,0 0,0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1149 113,'2'0,"-4"0,2 0,0 0,0 0,0 0,0 0,0 0,0 0,0 0,0 0,0 0,0 0,0 0,0 0,0 0,-1-1,1 1,0 0,0 0,0 0,0 0,0 0,0 0,0 0,0 0,0 0,0 0,0 0,0 0,0 0,0 0,0 0,0 0,0 0,0 0,0 0,0 0,0 0,0 0,0 0,0 0,0 0,0 0,0 0,0 0,0 0,0 0,0 0,0 0,0 0,0 0,0 0,0 0,0 0,0 0,0 0,0 0,0 0,0 0,0-1,0 1,0 0,0 0,0 0,0 0,0 0,0 0,0 0,0 0,0 0,0 0,0 0,0 0,0 0,0 0,0 0,0 0,0 0,0 0,0 0,0 0,0 0,0 0,0 0,0 0,0 0,0 0,0 0,0 0,0 0,0 0,0 0,0 0,0 0,0 0,0 0,0 0,0 0,0 0,1 0,-1 0,0 0,0 0,0 0,0 0,0 0,0 0,0-1,0 1,0 0,0 0,0 0,0-1,1 1,-1 0,0 0,0-1,0 1,0-1,0 1,0-1,1 1,-1-1,0 1,0-1,0 0,0 1,1-1,-1 0,0 1,0-1,0 1,0-1,0 0,0 1,1-1,-1 0,0 1,0-1,0 0,0 0,1 1,-1-1,0 1,0-1,0 1,0-1,0 1,0-1,0 1,0 0,1-1,-1 1,0-1,0 1,0-1,0 1,0 0,0-1,0 1,0 0,1-1,-1 1,0 0,0-1,0 1,0 0,0-1,0 1,0 0,0 0,0-1,0 1,1 0,-1-1,0 1,0 0,0 0,0-1,0 1,0 0,0-1,0 1,0 0,0 0,1-1,-1 1,0 0,0 0,0-1,0 1,0 0,0 0,0 0,0-1,0 1,0 0,0 0,1 0,-1-1,0 1,0 0,0-1,0 1,0 0,0 0,0-1,0 1,1 0,-1 0,0-1,0 1,0 0,0 0,0 0,0-1,0 1,0 0,0 0,0 0,0-1,0 1,0 0,0 0,1 0,-1 0,0-1,0 1,0 0,0 0,0 0,0-1,0 1,0 0,0 0,0-1,0 1,0 0,0 0,0-1,0 1,0 0,1 0,-1 0,0-1,0 1,0 0,0 0,0-1,0 1,0 0,0 0,0 0,0 0,0 0,0-1,0 1,0 0,0 0,0 0,0 0,0 0,0 0,0 0,0 0,0 0,0 0,0 0,0 0,0 0,0 0,0-1,0 1,0 0,0 0,0 0,0 0,0 0,0 0,0 1,0-1,0 1,0-1,1 1,-1-1,0 1,0 0,0-1,0 1,0-1,0 1,0-1,0 1,0-1,0 0,0 1,0-1,0 0,0 1,0-1,1 0,-1 0,0 0,0 1,0-1,0 0,0 0,0 0,0 0,0 0,0 0,0 0,0 0,0 0,0 0,0 0,0 0,0 0,0 0,0 0,0 0,0 0,0 0,0-1,0 1,0-1,0 1,0-1,0 1,0-1,-1 1,1 0,0-1,0 1,0 0,0-1,0 1,0 0,0-1,0 1,0 0,0 0,0 0,-1 0,1 0,0-1,0 1,0 0,0 0,0 0,0 0,0 0,-1 0,1 0,0 0,-1 1,0-1,1 0,-1 1,1-1,-1 0,1 0,0 1,-1-1,1 0,-1 1,1-1,0 0,0 1,-1-1,1 1,0-1,0 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1166 109,'2'0,"-4"0,3 0,-1 0,0 0,0 0,0 0,0-1,0 1,0 0,0 0,0 0,0-1,0 1,0-1,1 1,-1-1,0 1,0-1,0 1,0-1,0 0,0 1,0-1,0 0,0 0,0 1,0-1,1 0,-1 0,0 0,0 1,0-1,0 0,0 1,0-1,0 0,0 1,0-1,0 0,0 1,0-1,1 0,-1 1,0-1,0 1,0-1,0 1,0-1,0 1,0-1,0 1,0 0,0-1,0 1,0 0,0-1,0 1,0 0,0-1,0 1,0 0,0-1,0 1,0 0,0 0,0-1,0 1,0 0,1-1,-1 1,0 0,0-1,0 1,0 0,0 0,0-1,0 1,0 0,0-1,0 1,0 0,0 0,0-1,0 1,0 0,0 0,0-1,0 1,0 0,0 0,0 0,0-1,0 1,0 0,0 0,0 0,0 0,0-1,1 1,-1 0,0 0,0 0,0 0,0-1,0 1,0 0,0 0,0 0,0 0,0-1,0 1,0 0,0 0,0 0,0 0,0-1,0 1,0 0,0 0,0 0,0 0,0-1,0 1,0 0,0 0,0 0,0 0,1 0,-1 0,0 0,0-1,0 1,0 0,0 0,0 0,0 0,0 0,0 0,0 0,0 0,0 0,0 0,0 0,0 1,0-1,0 1,0-1,0 1,0 0,0-1,0 1,0-1,1 1,-1-1,0 1,0-1,0 0,0 0,0 1,0-1,0 0,0 0,0 0,0 0,0 1,0-1,0 0,0 0,0 0,0 0,0 0,0 0,0 0,0 0,0 0,0 0,0 0,0 0,0 0,0 0,0-1,0 1,0-1,0 1,0 0,0-1,0 1,0 0,0 0,0 0,0 0,0 0,0 0,0-1,0 1,0 0,0 0,-1 0,1 0,0 0,0 0,0 0,-1 0,1 0,0 0,-1 0,1 0,0 1,-1-1,1 0,0 0,-1 1,0-1,1 1,0-1,-1 1,1-1,0 1,0 0,0-1,0 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1179 109,'2'0,"-4"0,2 0,0 0,0 0,0 0,0 0,0 0,0 0,0 0,0 0,0 0,0 0,0 0,0 0,0 0,0-1,0 1,0 0,1 0,-1-1,0 1,0 0,0-1,0 1,0-1,0 1,0-1,0 0,0 1,1-1,-1 1,0-1,0 0,0 1,0-1,0 0,0 0,0 0,0 0,0 1,0-1,1 0,-1 1,0-1,0 1,0-1,0 0,0 1,0-1,0 1,0-1,0 1,0-1,0 1,0 0,0 0,0-1,0 1,0 0,0 0,0-1,0 1,0 0,0 0,0 0,0 0,0 0,0 0,0 0,0-1,0 1,0 0,0 0,0 0,0 0,0 0,0 0,0 0,0 0,0 0,0 0,0 0,0 0,0 0,0 0,0 0,0 0,0 0,0 0,0 0,0 0,0 0,0 0,0 0,0-1,0 1,0 0,0 0,0 0,0 0,0 0,0 0,0 0,0 0,0 0,0 0,0 0,0 0,0 0,0 0,0 0,0 0,0 0,0 1,0-1,0 0,0 1,0-1,0 1,1 0,-1-1,0 1,0-1,0 1,0-1,0 1,0-1,0 0,0 1,0-1,0 0,0 0,0 1,0-1,0 0,0 0,0 0,1 0,-1 0,0 1,0-1,0 0,0 0,0 0,0 0,0-1,0 1,0 0,0-1,0 1,0-1,0 1,0-1,0 1,0 0,0-1,0 1,0 0,0-1,0 1,0 0,0-1,0 1,0 0,0 0,-1 0,1-1,0 1,0 0,0 0,0 0,-1 0,1 0,0 0,0 0,-1 0,1 0,0 0,-1 0,1 0,-1 0,1 0,-1 0,1 0,-1 1,1-1,0 0,-1 0,1 0,0 0,-1 1,1-1,0 0,0 0,-1 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1131 108,'2'0,"-4"0,2 0,0 0,0 0,0 0,0 0,0 0,0 0,0 0,0 0,0 0,0 0,0 0,0 0,0 0,0 0,0 0,0 0,0 0,0 0,0 0,0 0,0 0,0 0,0 0,0 0,0 0,0 0,0 0,0 0,0 0,0 0,0 0,0 0,0 0,0 0,0 0,0-1,1 1,-1-1,0 1,0 0,0-1,0 0,0 1,0-1,1 0,-1 1,0-1,0 1,0-1,0 0,1 1,-1-1,0 0,0 1,0-1,0 0,0 1,0-1,1 0,-1 0,0 1,0-1,0 1,0-1,0 0,0 0,0 1,0-1,0 1,0-1,0 1,0-1,0 1,0-1,0 1,0 0,0 0,0-1,0 1,0 0,0-1,0 1,0 0,0 0,0 0,0-1,0 1,0 0,0 0,0 0,0 0,0 0,0-1,0 1,0 0,0 0,0 0,0 0,0-1,0 1,0 0,0 0,0 0,0 0,0 0,0 0,0-1,0 1,0 0,0 0,0 0,0-1,0 1,0 0,0 0,0-1,0 1,0 0,0 0,0-1,0 1,0 0,0-1,0 1,0 0,0 0,0-1,0 1,0 0,0-1,0 1,0 0,0-1,0 1,0 0,0 0,0 0,0-1,0 1,0 0,0 0,0 0,0-1,0 1,0 0,0 0,0 0,0 0,0 0,0-1,0 1,0 0,0 0,0 0,0 0,0 0,0 0,0 0,0 0,0-1,0 1,0 0,0 0,0 0,0 0,0 0,0 0,0 0,0 0,0 0,0 0,0 0,0 0,0 0,0 0,0 0,0-1,0 1,0 0,0 0,0 0,0 0,0 0,0 0,0 0,0 0,0 0,0 0,0 0,0 0,0 0,0 0,0 0,0 0,0 1,1-1,-1 1,0-1,0 0,0 1,0-1,0 1,0 0,0-1,0 1,0-1,0 1,0-1,0 1,0-1,0 0,0 1,0-1,0 0,0 0,0 1,0-1,0 0,0 0,0 0,0 0,0 0,0 0,0 1,0-1,0 0,0 0,1 0,-1 0,0 0,0 0,0 0,0 0,0 0,0 0,0 0,0 0,-1-1,1 1,0 0,0-1,0 1,0 0,0-1,0 1,0 0,0 0,0-1,0 1,-1 0,1-1,0 1,0 0,0 0,0-1,-1 1,1 0,0 0,0 0,0-1,-1 1,1 0,0 0,0 0,0 0,0 0,0 0,0 0,-1 0,1 0,0 0,-1 0,1 0,0 0,-1 1,1-1,0 0,-1 0,1 1,-1-1,1 0,0 1,-1-1,1 1,-1-1,1 1,0-1,-1 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1118 108,'2'0,"-4"0,2 0,0 0,0 0,0 0,0 0,0 0,0 0,0 0,0 0,0 0,0 0,0 0,0 0,0 0,0 0,1 0,-1-1,0 1,0 0,0-1,0 1,0 0,0-1,0 0,0 1,0-1,1 0,-1 0,0 0,0 0,1 0,-1 0,0 0,0 0,0 0,1 0,-1 0,0 0,0 0,0 0,1 1,-1-1,0 1,0-1,0 0,0 1,0-1,1 1,-1 0,0-1,0 1,0-1,0 1,0-1,0 1,0 0,0 0,0-1,0 1,0 0,0 0,0 0,0-1,0 1,0 0,0 0,0 0,1 0,-1 0,0-1,0 1,0 0,0 0,0 0,0 0,0 0,0-1,0 1,0 0,0 0,0 0,0-1,0 1,0 0,0 0,0 0,0-1,0 1,0 0,0 0,0 0,0-1,0 1,0 0,0 0,1 0,-1 0,0 0,0 0,0 0,0-1,0 1,0 0,0 0,0 0,0 0,0 0,0 0,0 0,0 0,0 1,0-1,0 1,0 0,0-1,0 1,0-1,0 1,0 0,0-1,0 1,0 0,0-1,0 1,0-1,0 1,0-1,0 0,0 1,0-1,0 0,0 0,0 0,0 1,0-1,0 0,0 0,0 0,0 0,0 1,0-1,0 0,0 0,0 0,0 0,0 0,0 0,0 0,0 0,0 0,0 0,0 0,0 0,0 0,0-1,0 1,0-1,0 0,0 1,0-1,0 1,0-1,0 1,0-1,0 1,0-1,0 1,0 0,0-1,0 1,0 0,0-1,0 1,0 0,0 0,0-1,0 1,0 0,0 0,0 0,0 0,0 0,0 0,0-1,0 1,-1 0,1 0,0 0,-1 1,1-1,-1 0,0 0,1 0,-1 1,1-1,0 0,-1 0,1 1,0-1,-1 0,1 0,0 0,0 0,-1 0,1 0,0 1,0-1,0 0,0 0,0 0,0 0,0 0,0 0,0 0,0 0,0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1134 72,'2'0,"-4"0,2 0,0-1,0 1,0 0,0 0,0 0,0 0,0 0,0 0,0 0,0 0,0 0,0-1,0 1,0 0,0 0,0 0,-1 0,1 0,0 0,0 0,0 0,0 0,0 0,0 0,0 0,0-1,0 1,0 0,0 0,0 0,0 0,0 0,0 0,0 0,0 0,0 0,0 0,0 0,0 0,0 0,0 0,0 0,0 0,0 0,0 0,0 0,0 0,0 0,0 0,0 0,0 0,0 0,0 0,1 1,-1-1,0 1,0-1,0 0,0 0,0 1,0-1,0 0,1 0,-1 1,0-1,0 0,0 0,0 0,0 0,0 0,0 1,0-1,0 0,0 0,0 0,0 0,0 0,0 0,0 0,0 0,0 0,0 0,0 0,0 0,0 0,0 0,0 0,0 0,0 0,0 0,0 0,0 0,0 0,0-1,1 1,-1-1,0 1,-1 0,1-1,0 1,0 0,0-1,0 1,0 0,0 0,0 0,0 0,0 0,0-1,0 1,0 0,0 0,0 0,0 0,-1 0,1 0,0 0,0 0,0 0,0 0,0 0,0 0,-1 0,1 0,0 0,-1 0,1 0,0 0,-1 0,1 1,0-1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1094 307,'2'0,"-4"0,2 0,0-1,1 1,-1 0,0 0,0 0,0 0,0 0,0 0,0 0,0 0,0 0,0 0,0 0,0 0,0 0,0 0,0 0,0 0,0 0,0 0,-1 0,1 1,-2 0,1 0,0-1,0 1,0 0,-1 0,1 0,0 0,-1-1,1 1,0 0,0-1,0 1,0-1,0 1,1-1,-1 0,1 0,0 1,-1-1,1 0,0 0,0 0,0 0,-1 0,1 0,0 0,0 0,0 0,0 0,0 1,0-1,0 0,0 0,0 0,0 0,0 0,0 1,0-1,0 1,1 0,0-1,-1 1,1 0,0 0,0 0,0 0,-1 0,1 0,0 0,0 0,0 0,-1 0,1-1,0 1,-1-1,0 1,1-1,-1 1,0-1,1 0,-1 0,0 0,0 1,0-1,0 0,0 0,0 0,0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1065 329,'2'0,"-4"0,2 0,0 0,0 0,0 0,0 0,0 0,0 1,0-1,0 0,1 1,-1-1,0 1,1-1,-1 1,0 0,1-1,-1 1,0-1,1 1,-1-1,0 1,1-1,-1 1,0-1,0 1,1-1,-1 1,0-1,0 0,0 1,0-1,1 0,-1 0,0 0,0 0,0 1,0-1,0 0,0 0,0 0,0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1034 319,'2'0,"-4"0,2 0,0-1,0 1,0 0,0 0,0 0,0 0,0 0,-1 0,1 0,0 0,0 0,1 0,-1-1,0 1,0 0,0 0,0 0,0-1,1 1,-1 0,0 0,1-1,-1 1,1 0,0-1,-1 1,1 0,0 0,-1-1,1 1,-1 0,1 0,-1 0,0 0,1 0,-1 0,0 0,1 0,-1 0,0 0,1 0,-1 0,0 1,0-1,1 0,-1 0,0 1,0-1,1 0,-1 1,0-1,0 1,0-1,1 1,-1-1,0 1,0-1,0 1,0-1,0 1,-1-1,1 0,0 1,0-1,0 0,-1 1,1-1,0 0,0 1,-1-1,1 0,0 1,-1-1,1 0,-1 0,1 1,-1-1,1 0,0 0,-1 0,0 0,1 0,-1 0,1 0,0 0,-1 0,1 0,-1 0,1 0,0 0,-1 0,1 0,0 0,-1 0,1 0,0 0,-1 0,1 0,0 0,-1-1,1 1,0 0,0 0,0 0,0-1,0 1,-1 0,1-1,0 1,0-1,0 1,0-1,1 0,-1 1,0-1,0 1,1-1,-1 0,0 1,1-1,-1 1,1-1,0 0,0 1,0-1,0 0,-1 0,1 1,0-1,0 1,-1 0,1-1,0 1,-1 0,1 0,0 0,0-1,1 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1171 308,'2'0,"-4"0,2 0,0 0,0 0,1 0,-1 0,0 0,0 0,0 0,0 0,0-1,0 1,0 0,0 0,0 0,0 1,0-1,-1 1,0 0,0 0,0 0,-1 0,1 0,-1 1,0-1,0 0,1 0,-1 0,1 0,0 0,0 0,0 0,0-1,0 0,0 1,1-1,0 0,-1 0,1 1,0-1,0 0,0 0,-1 0,1 0,0 0,0 0,0 0,0 0,0 0,0 1,0-1,0 0,0 0,0 0,0 0,1 1,-1-1,1 1,0-1,0 1,0 0,0-1,0 1,0 0,0-1,1 1,-1 0,0-1,0 1,-1-1,1 1,0-1,-1 0,1 0,-1 1,1-1,-1 0,0 0,0 0,0 0,1 1,-1-1,0 0,0 0,-2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464 50,'2'0,"-4"0,2 0,-1-1,1 1,0 0,0 0,0 0,0 0,0 0,0 0,1 0,-1-1,0 1,0 0,0 0,0-1,0 1,1-1,-1 1,0 0,0 0,0 0,0 0,0-1,0 1,0 0,0 0,0 0,0 0,0 0,0 0,1 0,-1 1,0-1,1 1,-1 0,1 1,-1-1,0 0,1 1,-1-1,0 1,0 0,0 0,0 0,0 0,0 1,0-1,0-1,0 1,0 0,-1-1,1 1,0-1,0 0,0 0,0 0,0-1,-1 1,1 0,0-1,0 0,0 0,-1 0,1 0,-1 0,0 0,0 0,-1-2,1 2,0-1,0 0,0 0,0 0,1 0,-1 0,1 1,0-1,0 0,0 0,0 0,1 0,-1 0,1 0,0 0,0 0,0 0,0 1,0-1,1 0,-1 0,2-2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1142 338,'2'0,"-4"0,2 0,0 0,0 0,0 0,0 0,0 0,0 0,0 1,1-1,-1 0,1 1,0-1,-1 0,1 1,0-1,0 1,0-1,1 1,-1-1,0 1,0-1,0 0,0 1,-1-1,1 0,0 1,0-1,0 0,-1 0,1 0,-1 0,1 1,-1-1,1 0,-1 0,0 0,0 0,1 0,-1 0,1 0,-1 0,2-1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1189 310,'2'0,"-4"0,2 0,0 0,0 0,0 0,0 0,0 0,0 0,0 0,0 0,0 0,0 0,0 0,0 0,0 0,0 1,0-1,0 1,1 0,-1 0,0 0,0 0,0 0,0 0,0 0,0 0,0 0,0 0,0-1,0 1,0 0,0-1,0 1,0 0,0-1,0 1,0-1,0 1,0-1,0 0,0 0,0 1,0-1,0 0,0 0,0 0,0 0,0 1,0-1,0 0,0 0,0 0,0 0,0 0,2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1201 326,'2'0,"-3"0,1 0,0 0,1 0,-1 0,1 0,-1 0,1 0,0 0,-1 0,1 0,-1 0,1 0,-1 0,1 0,-1 0,0 0,1 0,-1 0,0 0,0 0,0 0,1 0,-1 0,0 0,0 0,1 0,0-1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1226 322,'2'0,"-4"0,2 0,0 0,0 0,-1 0,1 0,0 0,0-1,0 1,0 0,0 0,0 0,0 0,0-1,0 1,0 0,0 0,0 0,0 0,0 0,0 0,1-1,-1 1,0 0,0 0,0 0,1 0,-1 0,0 0,0 0,0 0,1 0,-1 0,0 0,0 1,1-1,-1 0,0 1,0-1,0 1,0 0,0-1,0 1,0 0,0 0,0-1,-1 1,1 0,0 0,-1-1,1 1,0 0,-1-1,1 0,0 1,-1-1,1 0,0 1,0-1,0 0,-1 0,1 0,0 0,0 0,0 0,0 0,0 0,0 0,0 0,0 0,1-1,-1 0,1 1,-1-1,1 0,0 0,-1 0,1 0,-1 0,1 0,-1 1,1-1,-1 1,0-1,1 1,-1-1,0 1,0 0,0-1,1 1,-1 0,0 0,0 0,0-1,0 1,0 0,0 0,0 0,0 0,0 0,0 0,0 0,0 0,0 0,0 0,0 0,0 1,0 0,0 0,-1-1,1 1,0 1,0-1,0 0,0 0,-1-1,1 1,1 0,-1 0,0-1,0 1,0-1,1 1,-1-1,1 1,-1-1,1 1,0-1,-1 0,1 0,1 0,-1 1,0-2,0 1,0 0,1-1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1250 303,'2'0,"-4"-1,2 1,0 0,0 0,0 0,0 0,1 0,-1 0,0 0,0 0,0 0,0 0,0 0,0 0,1 0,-1 0,0 0,0 0,1 0,-1 1,0-1,0 1,1-1,-1 1,0 0,0 0,0-1,0 1,-1 0,1 0,0 0,-1 1,1-2,0 1,-1 0,1 0,0-1,-1 1,1-1,0 1,0-1,-1 0,1 0,0 1,0-1,0 0,0 0,0 0,0 0,0 0,0 1,0-1,0 0,0 0,1 0,-1 0,1 0,-1 0,1 0,0 0,0 0,-1 0,1 0,-1 0,1 0,-1 0,1 0,-1 0,0-1,1 1,-1 0,1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794 51,'2'0,"-4"0,2 0,0 0,0 0,0-1,0 1,0 0,0 0,0 0,0 0,0 0,0 0,0 0,0 0,0 0,0 0,0 0,0 0,0 0,0 0,0 0,0 0,0-1,0 1,0 0,0 0,0 0,0 0,0 0,0 0,0 0,0 0,0 0,0 0,0 0,0 0,0-1,0 1,0 0,0 0,0 0,0 0,0 0,0 0,0 0,0 0,0 0,0 0,0-1,0 1,0 0,0 0,0 0,0 0,1 0,-1-1,0 1,0 0,0 0,0 0,0 0,0 0,0-1,0 1,0 0,0 0,0 0,0 0,0 0,0 0,0-1,0 1,0 0,0 0,0 0,0 0,0 0,0 0,0 0,0 0,0 0,0 0,0 0,0 0,0 0,0 0,0-1,0 1,0 0,0 0,0 0,0 0,0 0,0 0,0 0,0 0,0 0,0 0,0 0,0 0,0 0,0 0,0 0,0 0,0 0,0 0,0 0,0 0,0 0,0 0,0 0,0 1,0-1,0 1,0-1,0 0,0 1,0-1,0 0,0 1,0 0,0-1,0 1,0-1,0 1,0 0,0-1,0 1,0-1,0 1,0-1,-1 1,1 0,0-1,0 1,0 0,0-1,0 1,0-1,0 1,0 0,0-1,0 1,0 0,0-1,0 1,0 0,0-1,0 1,0-1,0 1,0 0,0-1,0 1,0-1,0 1,-1 0,1-1,0 1,0 0,0-1,0 1,0-1,0 1,0-1,0 1,0-1,0 1,0-1,0 1,0-1,0 1,0-1,0 1,0-1,0 1,0 0,0-1,0 1,-1-1,1 1,0 0,0-1,0 1,0 0,0-1,0 1,0 0,0-1,-1 1,1 0,0-1,0 1,0-1,0 1,0 0,0-1,0 1,0-1,0 1,0-1,0 1,-1-1,1 1,0-1,0 1,0-1,0 1,0-1,0 1,0-1,0 0,0 1,0-1,0 1,0-1,0 1,0-1,0 1,0-1,0 1,0-1,0 1,0-1,0 1,0-1,0 0,0 1,0-1,0 1,0-1,0 0,0 0,0 1,0-1,0 0,0 1,0-1,0 0,0 1,0-1,0 0,0 0,0 1,0-1,0 0,0 0,0 0,0 1,0-1,0 0,0 0,1 0,-1 0,0 1,0-1,0 0,0 0,0 0,0 0,0 1,0-1,0 0,0 0,0 0,0 0,0 0,0 0,0 0,0 0,0 0,0 0,0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791 115,'2'0,"-4"0,2 0,0 0,0 0,0 0,0 0,0 0,0 0,0 0,0 0,0 0,0 0,0 0,0 0,0 0,0 0,0 0,0 0,0 0,0 0,0 0,0 0,0 0,0 0,0 0,0 0,0 0,0 0,0 0,0 0,1 0,-1 0,1 0,0 0,-1 0,1 1,-1-1,1 0,-1 0,1 0,0 0,-1 0,1 0,0 0,-1 0,1 0,0 1,0-1,0 0,1 0,-1 0,0 0,0 0,0 0,0 0,0 0,0 0,0 1,0-1,0 0,1 0,-1 0,0 0,0 0,0 0,0 0,0 0,0 0,0 0,0 0,0 0,0 0,0 0,0 0,0 0,1 0,-1 0,0 0,0 0,0 0,0 0,0 0,0 0,0 0,0 1,0-1,0 0,0 0,0 0,1 0,-1 0,0 0,-1 0,1 0,0 0,0 0,1 0,-1 0,-1 0,1 0,0 0,0 0,0 0,0 0,0 0,0 0,-1 1,1-1,0 0,0 0,-1 0,1 0,1 0,-2 0,1 0,0 0,0 0,0 0,-1 0,1 0,0 0,0 0,-1 0,1 0,0 0,0 0,0 0,-1 0,1 0,0 0,0-1,0 1,0 0,0 0,0 0,0 0,0 0,0 0,-1 0,1 0,0 0,-1 0,1 0,-1 0,1 0,0 0,-1 0,1 0,0 0,-1 0,1 0,0 0,-1 0,1 0,0 0,-1 0,1 0,-1 0,1 0,-1 0,0 0,1 0,-1 0,1 0,0 0,-1 0,1 0,-1 0,1 0,-1 0,0 0,1 0,-1 0,0 0,1 0,-1 0,1 0,-1-1,1 1,-1 0,0 0,0 0,1 0,-1 0,0 0,0 0,0 0,0 0,1 0,-1 0,0 0,0 0,0 0,0 0,0 0,1 0,-1 0,0 0,0 0,0 0,0 0,0 0,0 0,0 0,0 0,0 0,0 0,0 0,0 0,0 0,0 0,0 0,0 0,0 0,0 0,0 0,0 0,0 0,0-1,0 1,0-1,0 1,0-1,-1 1,1-1,0 0,0 1,-1-1,1 0,0 1,0-1,0 1,-1-1,1 1,0 0,0 0,0-1,0 1,0 0,0 0,0 0,0 0,0-1,0 1,0 0,0 0,0 0,0 0,0 0,0 0,0 0,0 0,0 0,0 0,0 0,0 1,1-1,-1 1,0-1,0 0,1 1,-1-1,0 0,0 1,1-1,-1 0,0 1,0-1,0 0,1 0,-1 1,0-1,0 0,0 1,0-1,1 0,-1 0,0 1,0-1,0 0,0 1,0-1,0 0,0 1,0-1,-1 0,1 1,0-1,0 1,-1-1,1 1,-1 0,0-1,0 1,1 0,-1-1,0 1,1-1,-1 1,0-1,1 0,-1 1,1-1,-1 0,1 1,0-1,0 0,0 0,-1 0,1 0,0 0,0 0,0 0,0 0,0 1,0-1,-1 0,1 0,0 0,0 0,0 0,0 0,0 0,0 0,0 0,0 0,0 0,0 0,0 0,0 0,0 0,0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898 128,'2'0,"-4"0,2 0,0 0,0 0,0 0,0 0,0 0,0 0,0 0,0 0,0 0,0 0,0-1,0 1,0 0,0 0,0 0,0 0,0 0,0 0,0 0,0 0,0 0,0 0,0 0,0 0,0 0,0 0,0 0,0 0,0 0,0 0,0 0,0 0,0 0,0 0,0 0,0 1,0-1,0 0,0 1,0-1,0 0,0 0,0 1,0-1,1 0,-1 1,0-1,0 0,0 0,0 0,0 1,0-1,1 0,-1 0,0 0,0 0,0 0,0 0,1 0,-1 0,0 1,0-1,1 0,-1-1,0 1,1 0,-1 0,1 0,-1-1,0 1,0 0,1 0,-1-1,1 1,-1 0,0-1,0 1,1 0,-1-1,0 1,0 0,0 0,1 0,-1 0,0-1,0 1,0 0,0 0,0 0,0 0,0 0,0 0,1 1,-1-1,0 0,0 1,0-1,0 1,1-1,-1 1,0 0,0 0,0 0,0 0,0 0,0 0,0 0,0 0,0 0,0 0,0 0,0 0,0 0,-1 1,1-2,-1 1,1 0,0-1,-1 1,1-1,0 1,-1-1,1 0,-1 1,1-1,0 0,-1 0,1 0,0 0,-1 0,1 0,0 0,-1 0,1 0,0 0,-1 0,1 0,0 0,-1-1,1 1,0 0,0-1,0 1,0 0,0 0,0-1,0 1,0 0,1-1,0 0,-1 1,2-1,-1 1,0-1,1 0,-1 1,1-1,-1 1,1-1,-1 1,1 0,-1-1,0 1,1 0,-1-1,2 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794 49,'2'0,"-4"0,2 0,0 0,0 0,0 0,0 0,0 0,0 0,0 0,0 0,0 0,0 0,0 0,0 0,0 0,0 0,0 0,0 0,0 0,0 0,0 0,0 0,0 0,0 0,0 0,0 0,0 0,0 0,0 0,0 0,0 0,0 0,0 0,0 0,0 0,0 0,0 0,0 0,0 0,0 0,0 0,0 0,0 0,0 0,0 0,0 0,0 0,0 0,0 0,0 0,0 0,0 0,0 0,-1-1,1 1,0 0,0 0,0 0,0 0,0 0,0-1,0 1,0 0,1 0,-1-1,0 1,0 0,0-1,0 1,0-1,0 1,0-1,0 1,0-1,1 0,-1 1,0 0,0-1,0 1,0-1,0 1,0-1,1 1,-1 0,0-1,0 1,0 0,0-1,0 1,0 0,0 0,0-1,1 1,-1 0,0-1,0 1,0 0,0-1,0 1,0-1,1 1,-1 0,0-1,0 1,0 0,0 0,0-1,0 1,0 0,0 0,1-1,-1 1,0 0,0 0,0-1,0 1,0 0,0 0,0-1,1 1,-1 0,0 0,0-1,0 1,0 0,0 0,0-1,0 1,0 0,1 0,-1 0,0 0,0 0,0 0,0 0,0-1,0 1,0 0,0 0,0 0,0 0,0 0,0 0,0 0,0 0,0 0,0 0,0 0,0 0,0 0,0 0,0 0,0 0,0 0,0 0,0 0,0 0,1 0,-1 1,0-1,0 0,0 0,0 1,0-1,1 0,-1 1,0-1,0 0,0 0,0 1,1-1,-1 0,0 0,0 1,0-1,0 0,0 0,0 1,0-1,1 0,-1 0,0 0,0 0,0 0,0 0,0 0,0 1,0-1,0 0,0 0,0 0,0 0,0 0,0 0,0 0,0 0,0 0,0-1,0 1,0-1,0 1,0 0,0-1,0 1,0 0,0-1,0 1,0 0,0-1,0 1,0 0,0-1,0 1,0 0,-1 0,1 0,0-1,0 1,0 0,0 0,0 0,0 0,0 0,0 0,0-1,0 1,0 0,0 0,-1 0,1 0,0 0,-1 0,1 0,-1 0,1 0,-1 0,1 1,-1-1,0 0,0 0,1 1,-1-1,1 0,0 0,-1 0,1 0,0 0,0 1,-1-1,1 0,0 0,0 0,0 0,0 0,-1 0,1 0,0 0,0 0,0 0,0 0,-1 0,1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763 15,'2'0,"-4"0,2 0,0 0,0 0,0 0,0 0,0 0,0 0,0 0,0 0,0 0,0 0,0 0,0 0,0 0,0 0,0 0,0 0,0 0,0 0,0 0,0 0,0 0,0 0,0 0,0 0,0 0,0 0,0 0,0 0,0 0,1 0,-1 0,1 0,-1 0,0 0,1 0,-1 0,0 0,1 0,-1 0,0 0,1 0,-1 0,0 0,0 0,1 1,-1-1,0 0,0 0,0 0,1 1,-1-1,0 0,0 1,0-1,0 0,0 1,0-1,0 1,-1-1,1 1,0 0,0-1,-1 1,1-1,0 1,-1-1,1 1,0-1,0 1,-1-1,1 0,0 1,0-1,0 0,0 0,-1 1,1-1,0 0,0 0,0 1,0-1,0 0,0 0,0 0,0 0,0 0,0 0,0 0,0 1,0-1,-1 0,1 0,0 0,0 0,0 0,0 0,1 0,-1 0,0 0,0 0,0 0,0 0,0 0,1 1,-1-1,1 0,-1 0,0 0,1 0,-1 0,0 0,1 0,-1 0,0 0,1 0,-1 0,1 0,-1-1,0 1,0 0,1 0,-1 0,0 0,1 0,-1 0,0 0,0 0,1 0,-1 0,0 0,0 0,0-1,1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470 32,'2'0,"-4"0,2 0,0 0,0 0,0 0,0 0,0 0,0-1,0 1,-1 0,1 0,0 0,0 0,0 0,0 0,0 0,0 0,0 0,0 0,0 0,0 0,0 0,0 0,0 0,0 0,0 0,0 0,0 0,0 0,0 0,0 0,0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775 22,'2'0,"-4"0,2 0,0 0,1 0,-1 0,0 0,0 0,0 0,0 0,0 0,0 0,0 0,0 0,0 0,0 0,0 0,0 0,0 0,0 0,0 0,0 0,-1 0,0 0,0 0,0 0,0 0,0 0,0 0,0 0,0 0,0 0,0 0,0 0,1 0,-1 0,1 0,-1 0,1 0,0 0,-1 0,1 0,0 0,0 0,0 0,0 0,0 0,-1 0,1 0,0 0,0 0,0 0,0 0,0 0,0 0,0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797 58,'2'0,"-4"0,2 0,0 0,0 0,0 0,0 0,0 0,0 0,0 0,0 0,0 0,0 0,0 0,0 0,0 0,0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0,0 0,0 0,0 0,0 0,0 0,0 0,0 0,0 0,0 0,0 0,0 1,1-1,-1 0,0 0,0 0,0 0,0 0,0 0,0 0,0 0,0 0,0 0,1 0,-1 0,0 0,0 0,0 0,0 0,0 0,0 0,0 0,1 0,-1 0,0 0,0 0,0 0,0 0,0 0,0 0,0 0,1 0,-1 0,0 0,0 0,0 0,0 0,0 0,0 0,0 0,1 0,-1 0,0 0,0 0,0 0,0 0,1 0,-1 0,0 0,0 0,0 0,0 0,0 0,1 0,-1 0,0 0,0 0,1 0,-1 0,0 0,0 0,1 0,-1 0,0 0,0 0,0 0,1 0,-1 0,0 0,0 0,0 1,1-1,-1 0,0 0,0 0,0 0,0 0,0 0,1 0,-1 0,0 0,0 0,0 0,0 0,1 0,-1 0,0 0,0 0,0 0,0 0,1 0,-1 0,0 0,0 0,0 0,0 0,0 0,0 0,1 0,-1 0,0 0,0 0,0 0,0 0,0 0,1 0,-1 0,0 0,1 0,-1 0,0 0,0 0,1 0,-1 0,0 0,1 0,-1 0,0 0,0 0,1-1,-1 1,0 0,0 0,0 0,1 0,-1 0,0 0,0 0,1 0,-1 0,0 0,1 0,-1 0,1 0,-1 0,0 0,1 0,-1 0,0 0,0 0,1 0,-1 0,0-1,1 1,-1 0,0 0,0 0,1 0,-1 0,0 0,1 0,-1 0,0 0,0 0,1 0,-1 0,0 0,0 0,0 0,1 0,-1 0,0 0,0 0,0 0,1 0,-1 0,1 0,-1 0,0 0,1 0,-1-1,0 1,0 0,1 0,-1 0,0 0,1 0,-1 0,1 0,-1 0,1 0,-1 0,0 0,0 0,1 0,-1 0,0 0,1 0,-1 0,0 0,0-1,0 1,1 0,-1 0,0 0,0 0,0 0,1 0,-1 0,0 0,0 0,0 0,0 0,0 0,1 0,-1 0,0 0,0 0,0 0,0 0,0 0,0 0,0 0,0 0,1 0,-1 0,0 0,0 0,0 0,0 0,0 0,0 0,0 0,0 0,0 0,0 0,0 0,0 0,0 0,0 0,0 0,0 0,-1 0,0 0,1 0,-1 0,1 0,-1 0,0 0,1 0,-1 0,0 0,1 0,-1 0,0 1,1-1,-1 0,1 0,-1 0,1 0,-1 0,0 0,1 0,-1 0,1 0,0 0,-1 0,0 0,1 0,-1 0,1 0,0 0,-1 0,0 0,1 0,-1 1,1-1,0 0,-1 0,1 0,0 0,-1 0,1 0,0 0,-1 0,1 0,-1 0,1 0,0 0,-1 0,1 0,0 0,-1 0,1 0,0 0,-1 0,1 0,-1 0,0 0,1 0,0 0,-1 0,1 0,0 0,0 0,0 0,-1 0,1 0,0 0,0 0,0 0,-1 0,1 0,0 0,0 0,0 0,-1 0,1 0,0 0,-1 0,1 0,0 0,0 0,0 0,-1 0,1 0,0 0,0 0,0 0,-1 0,1 0,0 0,0 0,-1 0,1 0,0 0,-1 0,1 0,0 0,0 0,-1 0,1 0,0 0,-1 0,1 0,0 0,0 0,0 0,0 0,-1 0,1 0,0 0,0 0,0 0,0 0,0 0,0 0,0 0,0 0,0 0,0 0,-1 0,1 0,0 0,0 0,0 0,0 0,0 0,0 0,0 0,0 1,0-1,-1 0,1 0,0 0,0 0,0 0,0 0,-1 0,1 0,0 0,0 0,0 0,0 0,0 0,0 0,0 0,0 0,0 0,0 0,0 0,0 0,0 0,0 0,0 0,0 0,0 0,0 0,0 0,0 0,0 0,0 0,0 0,0 0,0 0,0 0,0 0,0 0,0 0,0 0,0 0,1 0,-1-1,1 1,0 0,-1 0,1 0,0 0,-1 0,1 0,-1 0,1 0,0 0,-1 0,1 0,0 0,-1-1,1 1,0 0,-1 0,1 0,-1 0,1 0,-1 0,1 0,0 0,-1 0,1 0,0 0,-1 0,1 0,-1 1,1-1,-1 0,1 0,-1 0,1 0,-1 0,0 0,1 0,-1 0,1 0,-1 0,0 0,1 0,-1 0,0 0,1 0,-1 0,0 0,1 0,-1 0,0 0,0 0,1 0,-1 0,0 0,1 0,-1 0,0 0,0 0,1 0,-1 0,0 0,0 0,1 0,-1 0,0 0,1 0,-1 0,0 0,1 0,-1 0,1 0,-1 0,0 0,0 0,1 0,-1 0,0 0,0 0,1 0,-1 0,0 0,0 0,1 0,-1 0,0 0,1 0,-1 0,1 0,-1 0,0 0,1 0,-1 0,0 0,1 0,-1 0,1 0,-1 0,0 0,1 0,-1 0,0 0,1 0,-1 0,0 0,0 0,1 0,-1 0,0 0,0 0,1 0,-1 0,0 0,0 0,0 0,0 0,0 0,1 0,-1 0,0 0,0 0,0 0,0 0,0 0,0 0,0 0,1 0,-1 0,0 0,0 0,0 0,0 0,0 0,0 0,0 0,0 0,0 0,1 0,-1 0,0 0,0 0,0 1,0-1,0 0,0 0,1 0,-1 0,0 0,0 0,0 0,0 0,0 0,0 0,0 0,1 0,-1 0,0 0,0 0,0 0,0 0,0 0,0 0,0 0,0 0,1 0,-1 0,0 0,0 0,0 0,0 0,0 0,0 0,0 0,0 0,0 0,0 0,0 0,0 0,0 0,0 0,1 0,-1 0,0 0,0 0,0 0,0 0,0 0,0 0,0 0,0 0,0 0,0 0,0 0,0 0,0 0,0 0,0 0,0 0,0 0,0 0,0 0,0 0,0 0,1 0,-1 0,0 0,0 0,0 0,0 0,0 0,0 0,0 0,0 0,0 0,0 0,0 0,0 0,0 0,0 0,0 0,0 0,0 0,0 0,0 0,0 0,0 0,0 0,1-1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854 56,'2'0,"-4"0,2 0,0 0,1 0,-1 0,0 0,0 0,0 0,0 0,0 0,-1 0,0 0,0 0,0 0,-1 1,1-1,-1 0,1 1,-1-1,1 0,-1 1,1-1,0 0,0 0,0 0,0 0,1 0,-1 1,1-1,0 0,-1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858 58,'2'0,"-4"0,2 0,0 0,0 0,0 0,0 0,0 0,0 0,0 0,0 0,0 0,0 0,-1 0,1 0,0 0,0 0,0 0,0 0,0 0,0 0,0 0,0 0,0 0,0 0,0 0,0 0,0 0,0 1,1-1,-1 1,0-1,0 0,0 1,0-1,0 1,1-1,-1 1,0 0,0-1,1 1,-1-1,0 1,1 0,-1-1,0 1,1 0,-1 0,1 0,0 0,-1 0,1 0,-1 0,1 0,-1 0,1-1,-1 1,0 0,1 0,-1-1,1 1,-1 0,0-1,1 1,-1-1,0 1,0 0,1-1,-1 1,0-1,1 0,-1 1,0-1,0 1,0-1,1 0,-1 1,0-1,0 0,0 0,0 1,1-1,-1 1,0-1,0 0,1 1,-1-1,0 1,0-1,1 0,-1 0,0 1,0-1,0 0,0 0,0 1,1-1,-1 0,0 1,0-1,0 0,1 0,-1 1,0-1,0 0,0 0,0 1,1-1,-1 0,0 1,0-1,0 0,1 1,-1-1,0 0,0 1,0-1,1 0,-1 0,0 1,0-1,0 0,0 1,1-1,-1 0,0 0,0 1,0-1,0 0,1 1,-1-1,0 0,0 0,0 1,0-1,1 0,-1 1,0-1,0 0,0 0,1 1,-1-1,0 0,0 1,0-1,0 0,1 0,-1 1,0-1,0 0,0 0,0 0,0 1,0-1,1 0,-1 0,0 0,0 0,0 1,0-1,0 0,0 0,0 0,0 0,0 1,1-1,-1 0,0 0,0 0,0 0,0 0,0 0,0 1,0-1,0 0,0 0,0 0,1 0,-1 1,0-1,0 0,0 0,0 0,0 0,0 0,0 0,0 1,0-1,0 0,1 0,-1 0,0 0,0 1,0-1,0 0,0 0,0 0,0 0,0 0,0 1,0-1,1 0,-1 0,0 0,0 0,0 0,0 0,0 0,0 0,0 0,0 0,0 1,0-1,0 0,0 0,0 0,0 0,0 0,0 0,0 0,0 0,0 0,0 0,0 0,0 0,0 0,0 0,0 0,0 0,0 0,0 0,0 0,0 0,0 0,0 0,0 0,0 0,0 0,0 0,0 0,0 0,0 0,0 0,0 0,0 0,0 0,0 0,0 0,0 0,0 0,0 0,0 0,0 0,0 0,0 0,0 0,0 0,0 0,0-1,-1 1,1 0,0-1,0 1,0-1,-1 1,1 0,0 0,0-1,0 1,0 0,-1-1,1 1,0 0,0-1,0 1,-1 0,1-1,0 1,0-1,0 1,-1 0,1 0,0-1,0 1,0-1,0 1,-1 0,1-1,0 1,0 0,0-1,0 1,-1 0,1 0,0-1,0 1,0 0,0-1,0 1,0 0,-1-1,1 1,0 0,0 0,0-1,0 1,0 0,0 0,-1-1,1 1,0 0,0-1,0 1,0 0,0 0,-1-1,1 1,0 0,0 0,0-1,0 1,0 0,0 0,0-1,-1 1,1 0,0 0,0-1,0 1,0 0,0 0,0 0,0 0,0-1,0 1,-1 0,1 0,0-1,0 1,0 0,0 0,0 0,0-1,0 1,0 0,-1 0,1 0,0-1,0 1,0 0,0 0,0 0,0-1,0 1,0 0,0 0,-1-1,1 1,0 0,0 0,0 0,0-1,0 1,0 0,0-1,-1 1,1 0,0 0,0-1,0 1,0 0,0 0,0 0,0-1,0 1,0 0,-1 0,1 0,0-1,0 1,0 0,0 0,0 0,0-1,0 1,0 0,0 0,-1 0,1-1,0 1,0 0,0 0,0 0,0-1,0 1,0 0,0 0,0 0,0-1,-1 1,1 0,0 0,0 0,0 0,0-1,0 1,0 0,0 0,0 0,0 0,0 0,0-1,0 1,0 0,-1 0,1 0,0 0,0-1,0 1,0 0,0 0,0 0,0-1,0 1,0 0,-1 0,1 0,0 0,0-1,0 1,0 0,0 0,0-1,0 1,-1 0,1 0,0-1,0 1,0 0,0 0,0 0,0-1,-1 1,1 0,0-1,0 1,0 0,-1 0,1-1,0 1,0 0,0 0,0 0,0-1,-1 1,1 0,0 0,0 0,0 0,0-1,0 1,-1 0,1 0,0-1,0 1,0 0,-1 0,1 0,0 0,0-1,0 1,0 0,0 0,-1 0,1 0,0-1,0 1,0 0,0 0,-1 0,1-1,0 1,0 0,0 0,-1-1,1 1,0 0,0 0,0 0,-1 0,1-1,0 1,0 0,0 0,0 0,-1 0,1 0,0-1,0 1,0 0,0 0,-1 0,1 0,0 0,0-1,0 1,0 0,0 0,-1 0,1 0,0 0,0 0,0 0,0-1,0 1,0 0,0 0,-1 0,1 0,0 0,0 0,0 0,0 0,0 0,0 0,0 0,0 0,0-1,0 1,0 0,0 0,0 0,0 0,-1 0,1 0,0 0,0 0,0 0,0 0,0 0,0 0,0 0,0 0,0 0,0-1,0 1,0 0,0 0,0 0,-1 0,1 0,0 0,0 0,0 0,0 0,0 0,0 0,0 0,0 0,0-1,0 1,0 0,0 0,0 0,0 0,0 0,0 0,0 0,0 0,0 0,0 0,0 0,0 0,0 0,0 0,0 0,0 0,0 0,0 1,0-1,0 1,0-1,0 0,1 1,-1 0,0-1,0 1,0-1,0 1,1 0,-1-1,0 1,1 0,-1-1,0 1,0-1,1 1,-1-1,0 1,1-1,0 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909 55,'2'0,"-4"0,2 0,0 0,0 0,0 0,0-1,0 1,0 0,0 0,0 0,0 0,0 0,0 0,0 0,0 0,0 0,0 0,0 0,0 0,0 0,0-1,0 1,0 0,0 0,0 0,0 0,-1 0,1 0,-1 0,0 0,0 0,1 0,-1 0,0 0,0 0,0 0,0 1,1-1,-1 0,0 1,0-1,0 0,1 1,-1-1,0 1,1-1,-1 1,0-1,1 1,-1-1,1 0,0 1,-1-1,1 1,-1-1,1 1,0-1,0 0,-1 0,1 1,0-1,0 0,0 1,0-1,-1 0,1 0,0 0,0 0,0 0,0 1,0-1,0 0,0 0,0 0,0 0,0 0,0 0,-1 0,1 0,0 0,0 0,0 0,0 0,0 1,0-1,0 0,0 0,0 0,0 0,0 0,0 0,0 0,0 0,0 0,0 0,0 0,0 0,0 0,0 0,0-1,1 1,-1 0,0 0,1 0,-1 0,0-1,0 1,1 0,-1 0,0-1,0 1,0 0,1 0,-1 0,0-1,0 1,1 0,-1 0,0-1,0 1,0 0,0 0,0 0,0-1,1 1,-1 0,0 0,0 0,0 0,0 0,0-1,0 1,0 0,0 0,0 0,0 0,0 0,0 0,1 0,-1 0,0 0,0 0,0 0,0 0,0-1,0 1,0 0,0 0,0 0,0 0,0 0,0 0,0 0,0 0,0 0,0 0,0 0,0 0,0 1,-1-1,1 0,0 1,-1-1,1 0,0 0,0 1,-1-1,1 0,0 0,0 0,-1 0,1 1,0-1,0 0,0 0,0 0,0 0,0 0,0 0,-1 0,1 0,0 0,0 0,0 0,0 0,0 0,0 0,0 0,0 0,0 0,0 0,0 0,0 0,0 0,1 0,-1 0,0 0,0-1,0 1,0 0,0 0,1 0,-1 0,0-1,0 1,0 0,0 0,0 0,1-1,-1 1,0 0,0 0,0-1,0 1,1 0,-1 0,0 0,0-1,1 1,-1 0,0 0,0-1,0 1,0 0,0 0,1 0,-1 0,0 0,0-1,0 1,0 0,0 0,0 0,0 0,0 0,0 0,0 0,0 0,0 0,0 0,0 0,0-1,1 1,-1 0,0 0,0 0,0 0,0 0,0 0,0 0,0 0,0 0,0 0,0 0,0-1,0 1,0 0,0 0,0 0,0 0,0 0,0 0,0 0,0 0,0 0,0-1,0 1,0 0,0 0,0 0,0 0,0 0,0 0,0 0,0 0,0 0,0 0,0 0,0 0,0 0,0 0,0 0,0 0,0 0,0 0,0 0,0 0,0 0,0 0,0 0,0 0,0 0,0 0,0 0,0 0,0 0,-1 0,1 1,-1-1,1 1,0-1,-1 1,1-1,-1 1,1-1,-1 1,0 0,1-1,0 1,-1-1,1 1,-1-1,1 1,0-1,0 0,-1 0,1 1,0-1,0 0,0 0,0 0,0 0,0 0,-1 1,1-1,0 0,0 0,0 0,0 0,0 0,0 0,0 0,0 0,0 0,0 0,0 0,0 0,0 0,0 0,0 0,0 0,0 0,1 0,-1 1,0-1,0 0,1 0,-1 0,1 0,-1 0,1 0,-1 0,1 0,-1-1,0 1,1 0,-1 0,1 0,-1 0,0 0,0 0,0 0,1 0,-1 0,0 0,0 0,0 0,0 0,2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923 38,'2'0,"-4"0,2-1,0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1,1-1,-1 0,0 0,0 0,0 0,0 1,0-1,0 0,0 0,0 0,0 1,0-1,0 0,0 0,0 0,0 0,0 0,0 0,0 0,0 0,0 0,0 1,0-1,0 0,0 0,0 0,0 0,0 0,0 0,0 0,1 0,-1 0,0 0,0 0,0 0,0 0,0 0,0 0,0 0,0 0,0 0,0 0,0 0,0 0,0 0,0 0,0 1,0-1,0 0,0 0,0 0,0 0,0 0,0 0,0 0,0 0,0 0,0 0,0 0,0 0,0 0,0 0,0 0,0 0,0 0,0 0,0 0,0 0,0 0,0 0,0 0,0 0,0 0,0 0,0 0,0 0,0 0,0 0,1 0,-1 0,0 0,0 0,0 0,0 0,0 0,0 0,0 0,0 0,0 1,1-1,-1 0,0 0,0 0,0 0,0 0,0 0,0 0,1 0,-1 0,0 0,0 0,0 0,1 0,-1-1,0 1,0 0,0 0,1 0,-1 0,0 0,1-1,-1 1,0 0,1 0,-1 0,0-1,0 1,0 0,0 0,1 0,-1-1,0 1,0 0,0 0,0-1,0 1,1 0,-1 0,0 0,0 0,0 0,0-1,0 1,0 0,0 0,0 0,0 0,0 0,0 0,0 0,0 0,0 0,0 0,0-1,0 1,0 0,0 0,0 0,0 0,0 0,0 0,0 0,0 0,0 1,0-1,0 0,0 1,0 0,0 0,0-1,0 1,0 1,0-1,-1 0,1 0,0 0,0-1,0 1,0 0,-1 1,1-1,0 0,0-1,0 1,0 0,0-1,0 1,-1 0,1-1,0 1,0 0,0-1,0 1,-1-1,1 1,0-1,0 0,0 1,0-1,-1 0,1 0,0 1,0-1,0 0,0 0,0 0,-1 0,1 0,0 0,0 0,0 0,-1 0,1 0,0 0,0 0,-1 0,1-1,0 1,0 0,0 0,0-1,0 1,0-1,0 1,0-1,0 1,0-1,0 1,0-1,1 0,-1 0,0 1,1-1,-1 1,1-1,-1 1,1-1,-1 1,1 0,-1-1,1 1,-1 0,1-1,-1 1,1 0,0-1,-1 1,1 0,-1 0,1 0,-1 0,0 0,1 0,-1 0,1-1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957 50,'2'0,"-4"0,2 0,0 0,0 0,0 0,0 0,0 0,0 0,0 0,0 0,0 0,0 0,0 0,0 0,0 0,-1 0,0 0,1 0,-1 0,0 0,1 0,-1 0,0 0,1 0,-1 0,1 0,-1 0,1 0,0 0,0 0,-1 0,1 0,0 0,0 0,0 0,0 0,0 0,0 0,-1 0,1 0,0 0,0 0,0 0,0 0,0 0,1-1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960 43,'2'0,"-4"0,2 0,0 0,0 0,0 0,0 0,-1 0,1 0,-1 0,0 0,0 0,1 0,-1 0,1 1,-1-1,1 0,-1 0,1 0,-1 0,1 0,0 0,-1 0,1 0,-1 0,1 0,0 0,-1 0,1 0,0 0,0 0,-1 0,1 0,0 0,0 0,0 0,0 0,0 0,-1 0,1 0,0 0,0 0,0 0,0 0,0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974 37,'2'0,"-4"0,2 0,0 0,0-1,0 1,0 0,0 0,0 0,0 0,0 0,0 0,0 0,0 0,0 0,0 0,1-1,-1 1,0 0,0 0,0 0,0 0,0 0,0 0,1 0,-1 0,0 0,0-1,0 1,0 0,1 0,-1 0,0 0,0 0,0 1,1-1,-1 0,0 0,0 1,0-1,0 1,0-1,0 1,0-1,0 1,0 0,-1-1,1 1,-1 0,1 0,0-1,-1 1,1 0,-1-1,1 1,0-1,-1 1,1-1,0 0,-1 1,1-1,0 0,0 0,0 0,0 1,0-1,0 0,0 0,0 0,0 0,0 0,-1 0,1 1,0-1,1 0,-1 0,0 0,0 0,0 0,0 0,1 0,-1 0,1 0,-1 0,1 0,-1 0,0 0,1 0,-1 0,1 0,-1 0,0 0,1 0,-1 0,0 0,0 0,1 0,-1 0,0 0,1 0,-1-1,2 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989 45,'2'0,"-4"0,2 0,0 0,0 0,0 0,0 0,0 0,0 0,0 0,0 0,0 0,0 0,0 0,1 0,-1-1,1 1,-1 0,1 0,0 0,-1 0,1 0,0 0,-1 0,0 0,1 0,-1 0,1 0,-1-1,0 1,0 0,1 0,-1 0,0 0,0 0,2-1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 17,'2'0,"-4"0,2 1,0-1,1 0,-1 1,1-1,-1 1,0-1,1 1,-1-1,0 1,0-1,1 1,-1-1,0 0,0 0,0 1,0-1,0 0,0 0,0 0,0 0,0 0,0 0,0 0,0 0,0 0,0 0,0-1,0 1,-1-1,1 1,0-1,-1 1,1-1,0 1,0 0,-1-1,1 1,0 0,0 0,0 0,0 0,-1-1,1 1,0 0,0 0,-1 0,1 0,0 1,-1-1,1 0,0 0,-1 1,1-1,-1 1,1-1,0 1,-1 0,1 0,0-1,1 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1010 34,'2'0,"-4"0,2 0,0 0,0 0,0 0,0 0,0 0,0 0,0 0,0 0,0 0,0 0,0 0,0 0,0 0,0 0,0 0,0 0,0 0,0 0,0 0,0 0,0 0,0 0,0 0,0 0,0 0,1-1,-1 1,0 0,0 0,0 0,1 0,-1 0,0 0,0 0,0 1,1-1,-1 0,0 0,0 0,0 1,0-1,0 1,0-1,0 1,0 0,-1 0,1 0,0-1,-1 1,1 0,-1 0,0 0,1 0,0-1,-1 1,1 0,-1 0,1-1,-1 1,1-1,0 1,-1-1,1 0,0 1,0-1,0 0,0 0,0 1,-1-1,1 0,0 0,0 0,0 0,0 0,0 0,0 1,0-1,0 0,0 0,0 0,0 0,0 0,0 0,1 0,-1 0,0 0,0 0,1 1,-1-1,0 0,1 0,-1 0,1 0,0-1,-1 1,1 0,-1 0,1 0,-1 0,0 0,1 0,-1 0,1-1,-1 1,1 0,0-1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1016 40,'2'0,"-4"0,2 0,0 0,0 0,0 0,0 0,0 0,0 0,0 0,0 0,0 0,0 0,0 1,-1-1,1 0,-1 0,0 0,0 0,0 0,0 0,-1 0,2 0,-1 1,0-1,0 0,1 0,-1 0,1 0,0 0,-1 0,1 0,0 0,0 0,0 0,-1 0,1 0,0 0,0 0,0 0,0 0,0 0,0 0,0 0,0 0,0 0,0 0,0 0,0 0,0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797 74,'2'0,"-4"0,2 0,0 0,0 0,0 0,0 0,0 0,0 0,0 0,0 0,0 0,0 0,0 0,0 0,0 0,0 0,0 0,-1 0,1 0,0 0,0 0,0 0,0 0,0 0,0 0,0 0,0 0,0 0,0 0,0 0,0 0,0 0,0 0,0 0,0 0,0 0,0 0,0 0,0 0,0 0,0 0,0 0,0 0,0 0,0 0,0 0,0 0,0 0,0 0,0 0,0 0,0 0,0 0,0 0,0 0,1 0,0 0,-1 0,0 0,0 0,1 0,-1 0,0 0,1 0,-1 0,0 0,1 0,-1 0,0 0,1 0,-1 0,1 0,-1 0,0 0,1 0,0 0,-1 0,1 0,0 0,-1 0,1-1,0 1,-1 0,1 0,-1 0,1 0,-1 0,0 0,1 0,-1 0,0 0,1 0,-1 0,1 0,-1 0,0 0,1 0,-1 0,0 0,1 0,-1 0,0 0,1 0,-1 0,1 0,-1 0,0 0,1 0,-1 0,0 0,1 0,-1 0,0 0,1 0,-1 0,1 0,-1-1,1 1,-1 0,1 0,-1 0,1 0,-1 0,1 0,-1 0,1 0,-1 0,1 0,-1 0,0 0,1 0,-1 0,1 0,-1 0,1 0,-1 0,1 0,-1 0,0 0,1 0,-1 0,1 0,0 0,-1 0,0-1,1 1,-1 0,1 0,-1 0,1 0,-1 0,1 0,-1 0,1 0,-1 0,1 0,-1 0,0 0,1 0,-1 0,1 0,-1 0,0 0,1 0,-1 0,0 0,0 0,1 0,-1 0,0 0,0 0,1 0,-1 0,0 0,0 0,1 0,-1 0,0 0,0 0,0 0,1 0,-1 0,0 0,0 0,0 0,0 0,1 0,-1 0,0 0,0 0,0 0,0 0,1 0,-1 0,0 0,0 0,0 0,0 0,0 0,1 0,-1 0,0 0,0 0,0 0,0 0,0 0,0 0,1 0,-1 0,0 0,0 0,1 0,-1 0,0 0,0 0,0 0,0 0,0 0,0 0,1 0,-1 0,0 0,0 0,0 0,0 0,0 0,0 0,1 0,-1 0,0 0,0 0,0 0,0 0,0 0,0 0,0 0,0 0,0 0,1 0,-1 0,0 0,0 0,0 0,0 0,0 0,0 0,1-1,-1 1,0 0,0 0,0 0,0 0,0 0,0 0,0 0,0-1,0 1,0 0,0 0,0 0,0 0,0 0,0-1,0 1,0 0,0 0,0 0,0 0,0 0,0 0,0 0,0 0,0-1,0 1,0 0,0 0,0 0,0 0,0 0,0 0,0 0,0 0,0-1,0 1,0 0,0 0,0 0,0 0,0 0,0 0,0 0,0 0,0 0,0 0,0 0,0 0,0 0,0 0,0 0,0-1,0 1,0 0,0 0,0 0,0 0,0 0,0 0,0 0,0 0,0 0,0 0,0 0,0 1,0-1,0 0,0 1,0-1,0 0,0 0,1 0,-1 0,0 1,0-1,0 0,0 0,0 0,0 0,0 0,0 0,0 0,0 0,0 0,0 0,0 0,0 0,0 0,0 0,-1 0,1 0,0 0,0-1,0 1,0 0,-1 0,1 0,0 0,0 0,0-1,0 1,0 0,0 0,0 0,0 0,0 0,0 0,-1 0,1-1,0 1,0 0,0 0,0 0,0 0,0 0,0-1,0 1,0 0,0 0,0 0,-1 0,1 0,0 0,0 0,0 0,0-1,0 1,0 0,0 0,0 0,0 0,0 0,0 0,0 0,0 0,0 0,0 0,0 0,0 0,0 0,0 0,0 0,0 0,0 0,0 0,0 0,0 0,0 0,0 0,0 0,0 1,0-1,1 0,-1 1,0-1,0 0,0 0,0 1,0-1,1 0,-1 1,0-1,0 0,0 0,0 0,0 1,1-1,-1 0,0 0,0 0,0 1,0-1,0 0,0 0,0 0,0 0,0 0,0 0,0 0,0 1,0-1,0 0,0 0,0 0,0 0,0 0,0 0,0 0,0 1,-1-1,1 0,0 0,-1 0,1 0,-1 1,1-1,-1 0,1 0,-1 0,1 0,0 0,0 0,-1 0,1 1,-1-1,1 0,0 0,0 0,0 0,0 0,0 0,-1 0,1 0,0 0,-1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794 86,'2'0,"-4"0,2 0,0 0,0 0,0 0,0 0,0 0,0 0,0 0,0 0,0 0,0 0,0 0,0 0,0 0,0 0,0 0,0 0,0 0,0 0,0 0,0 0,0 0,0 0,0 0,0 0,0 0,0 0,0 0,0 0,0 0,0 0,0 0,1 0,-1 0,1 0,0 0,-1 0,1 0,0 0,0 0,0 0,0 0,1 0,-1 0,0 1,1-1,0 0,0 0,-1 0,0 0,0 0,0 0,1 0,-1 0,0 0,-1 0,1-1,0 1,0 1,0-1,-1 0,1 0,0 0,0 0,-1 0,1 0,0 0,0 0,-1 0,1 0,0 0,-1 0,1 0,0 0,-1 0,1 0,0 0,0-1,0 1,-1 0,1 0,0 0,-1 0,1 0,0 0,-1 0,1 0,-1 0,1 0,-1 0,1 0,-1 0,0 0,0 0,1 0,-1 0,1 0,-1 0,0 0,1 0,-1 0,0 0,1-1,-1 1,1 0,-1 0,0 0,1 0,-1 0,1 0,-1 0,1 0,-1 0,1 0,-1 0,0 0,0 0,1 0,-1 0,0 0,1 0,-1 0,1 0,-1 0,0 0,1 0,-1 0,0 0,0 0,1 0,-1 0,0 0,1 0,-1 0,0 0,0 0,1 0,-1 0,0 0,0 0,1 0,-1 0,0 0,0 0,0 0,0 0,1 0,-1 0,0 0,0 0,0 0,0 0,0 0,0 0,1 0,-1 0,0 0,0 0,0 0,0 0,0 0,0 0,0 0,0 0,0 0,0 0,0 0,0 0,0 0,0 0,0 0,0 0,0 0,0-1,0 1,0 0,-1 0,1-1,0 1,-1-1,1 1,0 0,-1-1,1 1,-1 0,1-1,0 1,0 0,-1-1,1 1,0 0,0 0,0 0,0 0,-1 0,1-1,0 1,0 0,0 0,0 0,0 0,0 0,0 0,0 0,0 0,0 0,0 0,0 0,0 0,0 0,0 0,0 0,0 0,0 0,0 0,0 0,0 0,0 0,0 1,1-1,-1 0,0 1,0-1,0 0,1 0,-1 0,0 1,0-1,0 0,1 0,-1 0,0 1,0-1,0 0,0 0,0 0,0 0,0 0,0 1,0-1,0 0,0 0,0 0,0 1,0-1,0 0,0 1,0-1,-1 0,1 1,0-1,-1 0,1 0,0 1,0-1,-1 0,1 0,0 0,0 1,0-1,0 0,0 0,-1 0,1 0,0 0,0 0,0 0,0 0,0 0,0 0,0 0,0 0,0 0,0 1,-1-1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 98,'2'0,"-4"0,2 0,0 0,0 0,0 0,0 0,0 0,0-1,0 1,0 0,0 0,0 0,0 0,0 0,0 0,0 0,0 0,0 0,0 0,0 0,1 0,-1 0,0 0,0 0,0 0,0 0,0 0,1 0,-1 0,1 0,-1 0,0 0,1 0,0 0,-1 0,1 0,0 0,-1 0,1 0,0 0,-1 0,1-1,0 1,0 0,0 0,-1 0,1 0,0 0,0 0,0 0,0 0,-1 0,1 0,0 0,0 0,0 0,0-1,0 1,0 0,0 0,0 0,0 0,0 0,0 0,-1 0,1 0,0 0,0 0,0 0,0 0,0 0,0-1,-1 1,1 0,0 0,0 0,-1 0,1 0,-1 0,1 0,-1 0,1 0,-1 0,0 0,1 0,-1 0,1 0,-1 0,0 0,1 0,-1 0,1 0,-1 0,1 0,-1 0,1 0,-1 0,1 0,-1 0,1 0,-1 0,1 0,-1 0,1 0,-1 0,1 0,-1-1,1 1,-1 0,1 0,0 0,0 0,-1 0,0 0,1 0,-1 0,1 0,-1 0,1 0,-1 0,1 0,0 0,0 0,-1 0,1 0,-1 0,1 0,-1 0,1 0,0 0,-1 0,1 0,-1 0,1 0,-1 0,1 0,-1 0,1 0,-1 0,1 0,-1 0,0 0,1 0,-1 0,0 0,0 0,1 0,-1 0,0 0,0 0,1 0,-1 0,0 0,0 0,1 0,-1 0,0 0,0 0,0 0,0 0,1 0,-1 0,0 0,0 0,0 0,1 0,-1 0,0 0,0 0,0 0,1 0,-1 0,0 0,0 0,0 0,0 0,0 0,0 0,1 0,-1 0,0 0,0 0,0 0,0 0,0 0,0 0,0 0,0 0,0 0,1 0,-1 0,0 0,0 0,0 0,0 0,0 0,0 0,0 0,0 0,0 0,0 0,0-1,0 1,0 0,0 0,0 0,0 0,0 0,0 0,0 0,0-1,0 1,0 0,0 0,0 0,-1-1,1 1,0 0,0 0,0 0,0 0,0 0,0-1,-1 1,1 0,0 0,0 0,0 0,0 0,0 0,0 0,0 0,-1 0,1-1,0 1,0 0,0 0,0 0,0 0,0 0,0 0,0 0,0 0,0 0,0 0,0 0,0 0,0 0,0 0,0 0,0 0,0 0,0 0,0 0,0 0,0 1,0-1,0 1,0-1,0 0,1 0,-1 1,0-1,0 0,0 0,0 0,0 1,0-1,0 0,0 0,0 0,0 0,0 0,0 0,0 1,0-1,0 0,0 0,0 0,0 1,-1-1,1 0,0 0,0 0,-1 0,1 1,0-1,-1 0,1 0,0 0,-1 0,1 0,0 1,0-1,-1 0,1 0,0 0,0 0,-1 0,1 0,0 0,-2 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796 106,'2'0,"-4"0,2 0,0 0,0 0,0 0,0 0,0 0,0 0,0 0,0 0,0 0,0 0,0 0,0 0,0 0,1 0,0 0,0 0,0 0,0 0,0 0,0 0,0 0,1 0,-1 0,0 0,0 0,0 0,0 0,-1 0,1-1,0 1,0 0,0 0,-1 0,1 0,0 0,-1 0,1 0,0 0,0 0,-1 0,1 0,0 0,-1 0,1 0,0 0,-1 0,1 0,0 0,-1 0,1 0,-1 0,1 0,0 0,-1 0,1 0,-1 0,1 0,-1 0,1 0,-1 0,1 0,-1 0,1 0,0 0,-1 0,1 0,-1 0,1 0,-1 0,1-1,-1 1,1 0,-1 0,1 0,0 0,-1 0,1 0,-1 0,0 0,1 0,-1 0,1 0,0 0,-1 0,1 0,-1 0,0 0,1 0,-1 0,1 0,-1 0,1 0,-1 0,1 0,0 0,-1 0,1 0,-1 0,1 0,0 0,-1 0,1 0,-1 0,1 0,-1 0,1 0,-1 0,0 0,1 0,-1 0,1 0,-1 0,1 0,-1 0,0 0,1 0,-1 0,1 0,-1 0,0 0,1 0,-1 0,0 0,1 0,-1 0,0 0,1 0,0 0,-1 0,0 0,1 0,-1 0,0 0,1 0,-1 0,0 0,1 0,-1 0,0 0,0 0,0 0,1 0,-1 0,0 0,0 0,0 0,0 0,0 0,1 0,-1 0,0 0,0 0,0 0,0 0,0 0,0 0,0 0,0 0,1 0,-1 0,0 0,0 0,0 0,0 0,0 0,0 0,0 0,0 0,1 0,-1 0,0 0,0 0,0 0,0 0,0 0,0 0,0 0,0 0,1 0,-1 0,0 0,0 0,0 0,0 0,0 0,0 0,0 0,0 0,1 0,-1 0,0 0,0 0,0 0,0 0,0 0,0 0,0 0,0 0,1-1,-1 1,0 0,0 0,0 0,0 0,0 0,0 0,0 0,0-1,0 1,0 0,0 0,0 0,0 0,0-1,0 1,0 0,0 0,-1-1,1 1,0 0,0 0,0 0,0-1,0 1,0 0,0 0,0 0,0 0,0-1,-1 1,1 0,0 0,0 0,0 0,0 0,0 0,0-1,0 1,0 0,0 0,0 0,0 0,0 0,0 0,0 0,0 0,0 0,0 0,0 0,0 0,0 0,0 0,0-1,0 1,-1 0,1 0,0 0,0 0,0 0,0 0,0 0,0 0,0 0,0 0,0 0,0 0,0 0,0 1,1-1,-1 0,0 0,0 1,0-1,0 0,0 1,0-1,0 0,0 1,0-1,0 0,0 1,0-1,0 0,0 1,0-1,0 0,0 1,0-1,0 0,-1 0,1 1,0-1,0 0,0 1,-1-1,1 0,0 0,-1 1,1-1,0 0,0 0,0 0,0 0,-1 1,1-1,0 0,0 0,0 0,0 0,0 0,0 0,0 0,0 0,0 0,0 0,0 0,0 0,-1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1103 374,'2'0,"-4"0,2 0,0 0,0 0,0-1,0 1,0 0,0 0,0 0,0 0,0 0,0 0,0 0,0 0,0 0,0 0,0 0,0 0,0 0,0 0,0-1,0 1,0 0,0 0,0 0,0 0,0 0,0 0,0 0,0 0,0 0,0 0,0 0,0 0,0 0,0 0,0 0,0 0,0 0,0 0,0 0,0 0,0 1,0-1,0 1,0 0,1-1,-1 1,0-1,0 1,0 0,0-1,0 1,0-1,1 0,-1 1,0-1,0 0,0 1,1-1,-1 0,0 0,0 1,1-1,-1 0,0 0,1 0,-1 0,0 0,0 0,1 0,-1 0,1 0,0 0,-1 0,1 0,-1-1,1 1,-1-1,1 1,-1-1,1 1,-1-1,0 1,1-1,-1 0,0 1,1-1,-1 1,0-1,0 1,1-1,-1 1,0 0,0-1,0 1,0 0,0 0,0 0,0 0,0-1,0 1,1 0,-1 0,0 0,0 1,0-1,0 1,0 0,0 0,0 0,0 0,0 0,0 1,0-1,0 1,0-1,0 0,0 1,-1-1,1 0,0 1,0-1,-1 0,1 1,0-1,-1 0,1 0,0-1,-1 1,1 0,0-1,-1 1,1-1,0 1,-1-1,1 0,0 0,-1 1,1-1,0 0,-1 0,1 0,0 0,-1 0,1 0,-1 0,1 0,0-1,0 1,-1 0,1 0,0-1,0 1,0-1,0 0,0 1,1-1,-1 0,1 0,-1 0,1 1,0-1,0 0,0 0,1 0,-1 0,0 1,0-1,1 0,-1 1,0-1,0 1,0-1,0 1,0 0,-1-1,1 1,0 0,-1 0,1 0,-1 0,1 0,0-1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1096 364,'2'0,"-4"0,2 0,0 0,0-1,1 1,-1 0,0 0,0 0,0 0,0 1,-1-1,1 0,-1 1,0 0,0-1,0 1,0 0,0 0,-1-1,1 1,0 0,0-1,0 1,1-1,-1 1,0-1,1 0,-1 1,1-1,0 0,0 0,-1 0,1 0,0 1,0-1,0 0,0 0,0 0,0 0,0 0,0 0,0 1,0-1,0 1,1-1,-1 1,1 0,-1 0,1 0,0 0,0 0,0-1,-1 1,1 0,0 0,-1-1,1 1,-1 0,1-1,-1 1,1-1,-1 0,0 1,1-1,-1 0,0 1,0-1,0 0,0 0,1 0,-1 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1071 382,'2'0,"-4"0,2 0,0 0,0 0,0 0,0 0,0 0,0 0,0 0,0 0,0 0,0 0,0 1,1-1,-1 1,0 0,1-1,0 1,-1 0,1 0,-1 0,1-1,-1 1,1 0,-1-1,1 1,-1-1,1 1,-1-1,0 1,1-1,-1 0,0 1,0-1,0 0,1 0,-1 0,0 0,0 0,0 0,0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 370,'2'0,"-4"-1,2 1,0 0,0 0,0 0,0 0,0 0,0 0,0-1,0 1,0 0,0 0,1 0,-1 0,0 0,0 0,0 0,0 0,1 0,-1 0,0 0,1 0,-1 0,1 1,-1-1,0 0,1 1,-1-1,1 1,-1-1,0 1,1-1,-1 1,0-1,0 1,0-1,0 1,0-1,0 1,0-1,0 1,0-1,0 0,0 1,-1-1,1 0,0 0,0 1,-1-1,1 0,0 0,-1 0,1 0,0 0,-1 0,0 0,1 0,-1 0,1 0,-1 0,1-1,-1 1,1 0,0-1,-1 1,1 0,0-1,0 1,-1 0,1-1,0 1,0 0,0-1,0 1,0 0,0-1,0 1,1 0,-1-1,0 1,0 0,0 0,1-1,-1 1,1 0,-1-1,1 1,0 0,0 0,2-1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492 51,'2'0,"-4"0,2 0,0 0,0 0,0 0,0 0,0 0,0 0,0 0,0 0,0 0,0 0,0 0,0 0,0 0,0 0,0 0,1 0,0 0,0 0,0 0,0 0,0 0,0 0,0 0,0 0,-1 0,1 0,0 0,-1 0,0 0,1 0,-1 0,0 0,1 0,-1 0,0 0,0 0,0-1,0 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1158 372,'2'0,"-4"0,3-1,-1 1,0 0,0 0,0 0,0 0,0 0,0 0,0 0,0 0,0 0,-1 1,1-1,-1 1,0 0,0-1,-1 1,1 0,-1 0,1 0,-1 0,1 0,-1 0,1 0,0-1,0 1,0-1,0 1,1-1,-1 0,1 0,-1 1,1-1,0 0,-1 0,1 0,0 0,0 0,0 0,0 0,0 1,0-1,0 0,0 0,0 0,1 0,0 1,0-1,0 1,0-1,0 1,0 0,0-1,1 1,-1-1,0 1,1 0,-1-1,0 1,0-1,0 1,0-1,0 1,0-1,-1 0,1 1,-1-1,0 0,1 0,-1 0,0 1,0-1,0 0,0 0,0 0,-1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1129 395,'2'0,"-4"0,2 0,0 0,0 0,0 0,0 0,0 0,0 0,0 0,0 0,0 0,-1 0,1 0,1 0,-1 0,0 1,1-1,-1 0,1 1,0 0,0-1,0 1,0-1,1 2,-1-2,0 1,0 0,0-1,-1 0,1 1,0-1,-1 0,1 1,0-1,-1 0,1 1,-1-1,1 0,-1 0,0 0,0 0,1 1,-1-1,0 0,1 0,-1 0,0 0,2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 372,'2'0,"-4"0,2 0,0 0,0 0,0 0,0 0,0 0,0 0,0-1,0 1,0 0,1 0,-1 0,0-1,0 1,0 0,1 0,-1 0,0 0,1 0,-1 0,0 0,0 0,1 0,-1 0,0 0,0 0,1 0,-1 1,0-1,0 1,0 0,0-1,0 1,0 1,0-1,0 0,-1 0,1 0,-1 0,1 0,-1 0,1 0,-1 0,0 0,1-1,0 1,-1 0,1-1,-1 1,1-1,0 1,-1-1,1 0,0 1,0-1,0 0,-1 0,1 0,0 0,0 0,0 1,0-1,0 0,0 0,0 0,0 0,0 0,0 0,1 0,-1 0,1 1,-1-1,1 0,-1 0,1 0,0 0,0 0,-1 0,1 0,0 0,-1 0,1 0,0 0,-1 0,1 0,-1 0,0 0,1 0,-1 0,0 0,1 0,-1 0,0 0,0-1,1 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1208 387,'2'0,"-4"0,2 0,0 0,0 0,0 0,0 0,1 0,-1 0,0 0,1 0,-1 0,0 0,1 0,0 0,-1 1,1-1,0 0,-1 0,1 0,0 0,-1 0,1 0,-1 0,0 0,1 0,-1 0,0 0,0 0,1 0,-1 0,0 0,0 0,0 0,2-1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 375,'2'0,"-4"0,2 0,0 0,0 0,0 0,0 0,0 0,0 0,1 0,-1 0,0 0,0 0,1 0,0 0,-1 0,1 0,-1 0,0 0,1 0,-1 1,1-1,-1 0,1 1,-1-1,0 0,0 1,1-1,-1 1,0 0,0-1,0 1,-1 0,1 0,0 0,-1 0,1 0,-1 0,0 0,1 0,-1 0,0 0,1 0,-1 0,1-1,-1 1,1-1,0 1,-1-1,1 1,0-1,0 0,0 0,-1 1,1-1,0 0,0 0,0 1,0-1,0 0,0 0,0 0,0 0,0 0,0 0,0 1,0-1,1 0,-1 0,0 0,1 0,0 0,-1 0,1 0,-1 0,2 0,-2 0,1 0,0 0,-1 0,1-1,-1 1,1 0,0 0,-1 0,1 0,-1 0,1 0,-1-1,0 1,1 0,0-1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1243 385,'2'0,"-4"0,2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1,0-1,-1 0,1 0,-1 0,1 0,-1 0,0 0,0 0,0 1,0-1,0 0,0 0,1 0,-1 0,0 0,0 0,1 0,-1 0,0 0,0 0,1 0,-1 0,1 0,-1 0,1 0,0 0,-1 0,1 0,0 0,0 0,0 0,0 0,0 0,-1 0,1 0,0 0,0 0,0 0,0 0,0 0,0 0,-1 0,1 0,0 0,0 0,0 0,0 0,0 0,0 0,0 0,0 0,0 0,0 0,0 0,0 0,0 0,0 0,0 0,0 0,0 0,0 0,0 0,0 0,0 0,0 0,0 0,0 0,0 0,0 0,0 0,0 0,1-1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497 40,'2'0,"-4"0,2 0,0 0,0 0,0 0,0 0,0 0,0 0,0 0,0 0,0 0,0 1,0-1,0 1,0 0,0-1,0 1,0 0,0 0,0 1,0-1,0 0,0 0,0 0,0 0,0-1,1 1,-1 0,0-1,0 1,0-1,0 1,0-1,0 0,0 0,0 1,0-1,0 0,0 0,0 0,0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 34,'2'0,"-4"0,2 0,0 0,0 0,0 0,0 0,0 0,0 0,0 0,1 0,-1 0,0 0,1 0,-1 0,1 0,0 0,-1 0,1 0,0 0,-1 0,1 0,0 0,-1 0,1 0,-1 1,0-1,1 0,-1 1,1-1,-1 1,0-1,1 1,-1 0,0 0,0 0,0 0,0 0,0 0,-1 1,1-1,-1 1,1-1,-1 0,1 0,0-1,-1 1,1 0,-1-1,1 1,0 0,-1-1,1 1,0-1,0 1,0-1,-1 0,1 0,0 1,0-1,0 0,0 1,0-1,0 0,0 0,0 1,0-1,0 0,0 0,0 1,0-1,0 0,0 0,1 0,-1 0,0 1,1-1,-1 0,1 0,-1 0,1 0,0 0,-1 0,1 0,-1 0,1-1,0 1,-1 0,0 0,1-1,0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529 43,'2'0,"-4"0,2 0,0 0,-1 0,0 1,-1-1,1 0,0 0,-1 0,1 1,-1-1,1 0,0 0,-1 0,1 0,1 0,-1 0,0 0,1 0,0 0,-1 0,1 0,0 0,0 1,-1-1,1 0,0 0,0 0,0 0,0 0,0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974 355,'33'0,"-66"0,33 0,0 0,0 0,17 0,-17 0,0 0,0 0,0 0,0 0,0 0,0 0,0 0,0 0,0 0,0 0,0 0,0 0,0 0,0 0,0 0,0 0,0 0,0 0,0 0,0 0,0 0,0 0,0 0,0 0,0 0,16 19,-16-19,0 0,0 0,0 0,0 19,0-19,0 0,0 0,0 0,0 0,0 18,0-18,0 0,0 0,0 0,0 0,0 0,0 0,0 0,0 0,-16 0,16 0,0 0,0 0,0 0,0 0,0 0,0 0,0 0,0 0,0-18,0 18,0 0,0 0,0 0,0 0,0 0,0 0,0 0,0 0,0 0,0 0,0 0,0-19,0 19,0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543 34,'2'0,"-4"0,2 0,0 0,0 0,0 0,0 0,0 0,0 0,0 0,0 0,0 1,0-1,-1 1,1 0,-1 0,1 0,-1 0,1 1,-1-1,1 0,-1 0,1 1,-1-1,1 0,-1 0,1 1,0-1,0 0,0 0,0 1,0-1,0 0,0 0,0 0,1 0,-1 0,0-1,0 1,0-1,1 1,-1-1,0 0,2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 36,'2'0,"-4"0,2 0,0-1,0 1,0 0,0 0,0 0,0 0,0 0,0 0,0 0,0 0,0 0,0 0,0-1,0 1,0 0,0 0,0 0,0 0,0 0,0 0,0 0,1 0,-1 0,0 0,0 0,0 1,0 0,0 0,0 0,0 0,-1 0,1 1,0-1,0 0,0 1,0-1,0 0,0 1,0-1,0 0,0 1,0-1,0 0,0 0,0 0,0 0,0 0,0-1,0 1,0-1,0 1,1 0,-1-1,0 0,0 0,0 0,1 1,-1-1,0 0,0 0,0 0,1 0,-1-1,0 1,1-2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553 47,'2'0,"-4"0,2 0,-1 0,1 0,-1 0,0 0,0 0,-1 0,1 0,0 0,1 1,-1-1,0 0,1 0,-1 0,1 0,-1 0,1 0,0 0,0 0,-1 0,1 0,0 0,0 0,0 0,0 0,0 0,-1 0,1 0,0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563 36,'2'0,"-4"0,2 0,0 1,0-1,1 0,-1 1,0-1,1 1,-1 0,1 0,0 0,-1 0,1 0,-1 0,1 1,-1-1,0 0,0 0,0 0,0 1,0-1,-1 0,1 1,-1-1,1 0,-1 0,0 0,1 0,-1 0,0 0,1-1,-1 1,1-1,-1 1,1-1,-1 0,1 1,0-1,0 0,0 0,0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 35,'2'0,"-4"0,2 0,0 0,0 0,0 0,0 0,0 0,0 0,0 0,0 0,0 0,0 0,1 1,-1 0,0 0,1 0,-1 0,0 1,0-1,1 0,-1 1,0-1,0 1,0-1,0 0,0 1,0-1,1 0,-1 0,0 0,0 0,0 0,0-1,0 1,0 0,0-1,0 0,0 1,0-1,0 0,0 0,0 0,0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 44,'2'0,"-4"0,2 0,0 0,0 0,0 0,0 0,0 0,0 0,0 0,0 0,0 0,0 0,0 0,0 0,0 0,0 0,0 0,-1 0,1 1,-1-1,1 0,-1 1,1-1,-1 0,1 1,-1-1,1 0,-1 0,1 1,0-1,-1 0,1 0,0 0,0 0,0 0,-1 0,1 0,0 1,0-1,0 0,0 0,0 0,-1 0,1 0,0 0,0 0,0 0,0 0,0 0,0 1,0-1,0 0,0 0,-1 0,1 0,0 0,0 0,0 0,0 0,0 0,0 0,0 0,0 0,0 0,0 0,0 0,0 0,0 0,0 0,0 0,0 0,0 1,0-1,0 0,-1 0,1 0,0 0,0 0,0 0,0 0,0 0,0 0,0 0,0 0,0 0,0 0,0 0,0 0,0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 50,'2'0,"-4"0,2 0,0 0,0 0,0 0,0 0,0 0,0 0,0 0,0 0,0 0,0 0,0 0,0 0,0 0,0 0,0 0,0 0,0 0,0 0,0 0,0 0,0 0,0 0,0 0,0 0,0 0,0 0,0 0,0 0,0 0,0 0,0 0,0 0,0 0,0 0,0 0,0 0,0 1,0-1,1 1,-1 0,1-1,-1 1,1 0,0 0,0 0,-1 0,1 0,0-1,0 1,0 0,0-1,-1 1,1 0,-1-1,1 0,-1 1,1-1,-1 0,0 1,0-1,0 0,1 0,-1 0,0 0,0 0,0 0,0 0,0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 24,'2'0,"-4"0,2 0,0 0,0 0,0 1,1 0,-1-1,0 1,0-1,0 1,1-1,-1 1,0-1,0 0,0 0,0 1,0-1,0 0,0 0,0 0,0 0,0 0,0 0,0 0,0 0,0 0,0 0,0-1,0 1,0-1,0 1,0 0,0 0,-1-1,1 1,0 0,0 0,0-1,-1 1,1 0,0 0,-1-1,1 1,0 0,-1 0,1 0,0 0,-1 0,1 0,0 0,-1 0,1 0,0 0,-1 0,1 0,0 0,-2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211 596,'2'0,"-4"0,2 0,0 0,0 0,0 0,0 0,1 0,-1 0,0 0,0 0,0 0,0-1,0 1,0 0,0 0,0 0,0 0,0 0,0 0,0 0,0 0,1 0,-1 0,0 0,0 0,0 0,0 0,0 0,0 0,0 0,0-1,0 1,0 0,0 0,0 0,0 0,1 0,-1 0,0 0,-1 0,1 0,0 0,0 0,0 0,0 0,-1 0,1 0,0 0,0 0,-1 0,1 0,-1 0,1 1,-1-1,1 1,-1-1,0 1,0-1,1 1,-1 0,0 0,1 0,0-1,-1 1,1 0,0 0,-1 1,1-1,0 0,0 0,0 0,0 0,1 1,-1-1,0 0,0 1,0-1,1 0,-1 0,0 1,0-1,0 0,1 0,-1 0,0 0,0 0,0 0,0 0,0 0,0 0,0 0,0 0,0-1,0 1,0 0,0-1,0 1,0 0,0 0,-1-1,1 1,0 0,-1 0,1-1,0 1,-1-1,1 1,0-1,-1 1,1-1,0 1,-1-1,1 0,-1 0,1 0,0 0,-1 0,1 0,-1 0,0 0,0 0,1-1,-1 1,1 0,-1 0,1-1,-1 1,1-1,0 1,0-1,-1 1,1 0,0-1,0 1,0-3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245 604,'2'0,"-4"0,2 0,0 0,0 0,1 0,-1 0,0 0,1 0,-1 0,0 0,1 0,-1 0,1 0,-1 0,0 0,0 0,1 0,-1 0,0 0,0 0,0 0,0 0,1-1,-1 1,0 0,0 0,0 0,0 0,0 0,0 0,0 0,-1 1,0-1,-1 0,1 0,-1 0,1 1,-1-1,1 0,0 0,0 0,0 0,0 0,0 0,1 0,-1 0,1 0,0 0,-1 0,1 0,0 0,0 0,0 0,0 1,-1-1,1 0,0 0,0 0,0 0,0 0,0 0,0 0,-1 0,1 0,0 0,0 0,0 0,-1 0,1 0,0 1,0-1,-1 1,1-1,0 1,-1 0,1 0,-1 1,1-1,-1 0,1 1,0-1,0 1,-1-1,1 0,0 1,0-1,0 0,0 0,0 0,0 0,0 0,0 0,-1-1,1 1,0-1,0 0,0 0,0 1,0-1,0 0,0 0,0 0,0 0,0 1,0-1,0 0,0 0,0 0,0 0,0 0,0 0,0 0,0 0,0 0,0 0,0-2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 702,'47'0,"-94"0,47 0,0 0,0 0,0 0,0 0,0 0,0 0,0 0,0 0,-24 0,24 0,-23 0,23 0,-24-25,1 25,23 0,-24 0,1 0,0-24,-1 24,24 0,-23-24,23 24,-24 0,24-24,0 24,-23 0,23-24,0 24,-24-24,24 24,0-25,0 25,0-24,0 24,0-24,0 24,0-24,0 24,0-24,0 24,24-24,-24 24,0-25,0 25,23 0,-23 0,0-24,24 24,-24 0,0 0,0 0,23-24,1 24,-24 24,0-24,23 0,0 0,-23 24,0-24,24 0,-24 25,23-25,-23 24,0-24,24 24,-24 0,0 0,23 0,-23 1,0-1,0 0,0 0,24 0,-24 0,-24 25,24-25,0 0,0 0,-23 25,23-25,0 0,-24 24,1-23,23-1,-24 24,1-24,23 0,-23 1,-1-1,1 0,23 0,-24-24,1 24,23-24,-24 24,24-24,-23 25,23-25,0 0,-24 0,24 24,0-24,0 0,0 0,0 0,0 0,0 0,0 0,0 0,-23 0,23 0,0 0,0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226 621,'2'0,"-4"0,2 0,-1 0,1 0,0 0,0 0,0 0,0 0,1 0,-1 0,0 0,0-1,1 1,0 0,0 0,0-1,0 1,0 0,1-1,-1 1,0 0,1 0,-1-1,0 1,-1 0,1 0,0 0,-1 0,0 0,1-1,-1 1,0 0,0 0,0 1,1-1,-1 0,0 0,1 0,0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253 623,'2'0,"-4"1,2-1,0 0,0 0,0 0,0 0,0 0,0 0,0 0,0 0,0 0,0 0,0 0,0 0,0 0,0 0,0 0,0 0,0 0,0 0,0 0,0 0,0 0,0 0,0 0,0 0,0 0,0 0,1 0,-1 0,0 0,0 0,0 0,0 0,0 0,-1 0,1 1,0-1,0 0,0 0,-1 0,1 0,0 0,0 0,-1 0,1 0,0 0,0 0,0 0,0-1,0 1,-1 0,1 0,0 0,0 0,0 0,0 0,0 0,0-1,0 1,0 0,0 0,0 0,0 0,0 0,0 0,0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283 621,'2'0,"-4"0,1-1,1 1,0 0,0-1,0 1,-1 0,1-1,0 1,0 0,-1 0,1 0,-1-1,0 1,1 0,-1 0,0 0,1 0,-1 0,0 0,0 1,1-1,-1 0,0 0,1 1,-1-1,1 1,-1-1,1 1,-1-1,1 1,-1 0,1-1,0 1,0-1,0 0,0 1,0-1,0 0,0 1,0-1,0 1,0-1,1 1,-1-1,0 1,0-1,1 0,-1 0,0 1,0-1,0 0,1 0,-1 1,1-1,-1 0,0 0,0 0,1 0,-1 0,0 0,1 0,-1 0,0 0,1 0,-1 0,1 0,-1 0,1-1,-1 1,0 0,1 0,-1-1,0 1,1-1,-1 1,1-1,-1 1,0-1,0 0,1 0,-1 0,0 0,0 0,1 0,-1 0,0-1,0 1,1 0,-1 0,0-1,0 1,0 0,0-1,1 1,-1 0,0 0,0 0,0 0,0 0,1 0,-1 1,0-1,0 1,0-1,0 1,0-1,0 1,0 0,0 0,0 0,0-1,0 1,0 0,0 0,0 0,0 0,0 0,0 0,0 0,0 0,0 0,0 0,0 0,0 0,0 0,0 1,0-1,0 1,0 0,0 0,-1 0,1 0,0 1,0-1,0 0,0 0,0 0,0 0,0 0,0 1,0-1,0 0,0 0,0-1,0 1,1 0,-1 0,0 0,0-1,0 1,0-1,1 1,-1-1,0 1,0-1,0 0,0 1,0-1,0 0,0 1,1-1,-1 1,0-1,0 0,0 0,0 0,0 0,0 1,0-1,1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291 615,'2'0,"-4"0,2 0,0-1,0 1,0 0,0 0,0 0,0 0,0 0,0 0,0 1,0 0,0 0,0-1,0 1,0 0,0 0,1 0,-1 0,0 0,0 0,0 0,0 0,0-1,0 1,1 0,-1-1,0 0,0 1,0-1,0 0,0 1,0-1,0 0,0 0,0 0,0 0,0 0,0 0,0 0,0 0,0 0,0 0,0 0,0 0,0 0,0-1,0 0,0 1,0-2,1 1,-1 0,0 0,0 0,1 0,-1 0,0 1,0-1,1 0,-1 0,1 1,-1-1,0 1,1-1,-1 1,0 0,1-1,-1 1,0 0,0 0,1 0,-1 0,0 0,1 0,-1 0,1 0,-1 0,1 0,-1 0,0 0,1 0,-1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303 588,'2'0,"-4"0,3 0,-1 0,0 0,0 0,0 0,0 0,0 0,0 0,0 0,0 0,0 0,0 0,0 0,0 0,0 0,-1 0,1 0,-1 0,-1 1,1-1,0 0,-1 0,1 0,-1 1,1-1,0 0,-1 0,1 0,-1 0,1 0,0 0,1 0,-1 0,0 0,1 0,-1 0,1 0,0 0,-1 0,1 0,0 0,0 0,-1 0,1 0,0 0,0 0,0 0,0 0,0 0,0 0,0 0,0 0,2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294 584,'2'0,"-4"0,2 0,0 0,0 0,0 0,0 0,0 0,0 0,0 0,0 0,0 0,0 0,0 0,0 0,0 0,0 0,0 1,1-1,-1 0,1 0,-1 0,0 1,0-1,1 0,-1 0,0 0,1 1,-1-1,0 0,0 0,1 0,-1 1,0-1,0 0,0 0,0 0,0 0,1 0,-1 0,0 0,0 0,0 0,0 0,0 0,0 1,0-1,0 0,0 0,0 0,0 0,0 0,-1 0,1 1,-1-1,0 0,1 0,-1 0,1 1,-1-1,1 0,-1 0,1 0,-1 0,1 0,0 0,0 1,0-1,-1 0,1 0,0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257 594,'2'0,"-4"0,2 0,0 0,0 0,-1 1,0-1,0 0,0 0,0 0,0 0,0 0,-1 0,1 0,0 1,-1-1,1 0,0 0,-1 0,1 0,0 0,1 0,-1 0,0 0,1 0,-1 0,1 0,-1 0,1 0,-1 0,1 0,0 0,0 0,-1 0,1 0,0 0,0 0,0 0,0 0,0 0,0 0,0 0,0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248 591,'0'-1,"1"1,-1 0,0 0,0 0,0 0,0 0,0 0,0 0,0 0,0 0,1 0,-1 0,0 0,0 0,1 1,0-1,-1 0,1 0,-1 1,1-1,-1 0,1 0,0 1,-1-1,0 0,1 1,-1-1,0 0,1 0,-1 0,0 1,0-1,0 0,0 0,0 1,0-1,0 0,0 0,0 1,-1-1,1 0,-1 0,1 1,-1-1,0 0,1 0,-1 0,1 0,0 1,-1-1,1 0,0 0,0 0,-1 0,1 0,0 0,0 0,0 0,0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688 85,'2'0,"-4"0,2 0,0 1,0-1,0 0,0 0,0 0,-1 0,1 0,-1 0,0 1,0-1,0 0,0 0,-1 0,1 0,0 0,0 1,0-1,0 0,0 0,0 0,1 0,-1 0,1 0,-1 0,1 0,-1 0,1-1,0 1,-1 0,1 0,0 0,0 0,0 0,-1 0,1 0,0 0,1-1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 82,'2'0,"-4"0,3 0,-1 1,0-1,0 0,1 1,-1-1,0 0,1 1,-1 0,0-1,0 0,0 1,0-1,0 0,0 1,-1-1,1 1,-1-1,1 1,-1-1,0 1,0-1,0 0,0 1,0-1,1 0,-1 0,1 0,-1 0,1 0,0 1,0-1,-1 0,1 0,0 0,0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‹nº›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55" Type="http://schemas.openxmlformats.org/officeDocument/2006/relationships/customXml" Target="../ink/ink8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59" Type="http://schemas.openxmlformats.org/officeDocument/2006/relationships/customXml" Target="../ink/ink10.xml"/><Relationship Id="rId2" Type="http://schemas.openxmlformats.org/officeDocument/2006/relationships/customXml" Target="../ink/ink1.xml"/><Relationship Id="rId54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3" Type="http://schemas.openxmlformats.org/officeDocument/2006/relationships/customXml" Target="../ink/ink7.xml"/><Relationship Id="rId58" Type="http://schemas.openxmlformats.org/officeDocument/2006/relationships/image" Target="../media/image29.png"/><Relationship Id="rId5" Type="http://schemas.openxmlformats.org/officeDocument/2006/relationships/image" Target="../media/image2.png"/><Relationship Id="rId57" Type="http://schemas.openxmlformats.org/officeDocument/2006/relationships/customXml" Target="../ink/ink9.xml"/><Relationship Id="rId10" Type="http://schemas.openxmlformats.org/officeDocument/2006/relationships/customXml" Target="../ink/ink5.xml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56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7.xml"/><Relationship Id="rId299" Type="http://schemas.openxmlformats.org/officeDocument/2006/relationships/customXml" Target="../ink/ink158.xml"/><Relationship Id="rId303" Type="http://schemas.openxmlformats.org/officeDocument/2006/relationships/customXml" Target="../ink/ink160.xml"/><Relationship Id="rId21" Type="http://schemas.openxmlformats.org/officeDocument/2006/relationships/customXml" Target="../ink/ink19.xml"/><Relationship Id="rId42" Type="http://schemas.openxmlformats.org/officeDocument/2006/relationships/image" Target="../media/image52.png"/><Relationship Id="rId63" Type="http://schemas.openxmlformats.org/officeDocument/2006/relationships/customXml" Target="../ink/ink40.xml"/><Relationship Id="rId84" Type="http://schemas.openxmlformats.org/officeDocument/2006/relationships/image" Target="../media/image73.png"/><Relationship Id="rId138" Type="http://schemas.openxmlformats.org/officeDocument/2006/relationships/image" Target="../media/image100.png"/><Relationship Id="rId159" Type="http://schemas.openxmlformats.org/officeDocument/2006/relationships/customXml" Target="../ink/ink88.xml"/><Relationship Id="rId324" Type="http://schemas.openxmlformats.org/officeDocument/2006/relationships/customXml" Target="../ink/ink171.xml"/><Relationship Id="rId170" Type="http://schemas.openxmlformats.org/officeDocument/2006/relationships/image" Target="../media/image116.png"/><Relationship Id="rId191" Type="http://schemas.openxmlformats.org/officeDocument/2006/relationships/customXml" Target="../ink/ink104.xml"/><Relationship Id="rId205" Type="http://schemas.openxmlformats.org/officeDocument/2006/relationships/customXml" Target="../ink/ink111.xml"/><Relationship Id="rId226" Type="http://schemas.openxmlformats.org/officeDocument/2006/relationships/image" Target="../media/image144.png"/><Relationship Id="rId247" Type="http://schemas.openxmlformats.org/officeDocument/2006/relationships/customXml" Target="../ink/ink132.xml"/><Relationship Id="rId107" Type="http://schemas.openxmlformats.org/officeDocument/2006/relationships/customXml" Target="../ink/ink62.xml"/><Relationship Id="rId268" Type="http://schemas.openxmlformats.org/officeDocument/2006/relationships/image" Target="../media/image165.png"/><Relationship Id="rId289" Type="http://schemas.openxmlformats.org/officeDocument/2006/relationships/customXml" Target="../ink/ink153.xml"/><Relationship Id="rId11" Type="http://schemas.openxmlformats.org/officeDocument/2006/relationships/customXml" Target="../ink/ink14.xml"/><Relationship Id="rId32" Type="http://schemas.openxmlformats.org/officeDocument/2006/relationships/image" Target="../media/image47.png"/><Relationship Id="rId53" Type="http://schemas.openxmlformats.org/officeDocument/2006/relationships/customXml" Target="../ink/ink35.xml"/><Relationship Id="rId74" Type="http://schemas.openxmlformats.org/officeDocument/2006/relationships/image" Target="../media/image68.png"/><Relationship Id="rId128" Type="http://schemas.openxmlformats.org/officeDocument/2006/relationships/image" Target="../media/image95.png"/><Relationship Id="rId149" Type="http://schemas.openxmlformats.org/officeDocument/2006/relationships/customXml" Target="../ink/ink83.xml"/><Relationship Id="rId314" Type="http://schemas.openxmlformats.org/officeDocument/2006/relationships/image" Target="../media/image188.png"/><Relationship Id="rId5" Type="http://schemas.openxmlformats.org/officeDocument/2006/relationships/customXml" Target="../ink/ink11.xml"/><Relationship Id="rId95" Type="http://schemas.openxmlformats.org/officeDocument/2006/relationships/customXml" Target="../ink/ink56.xml"/><Relationship Id="rId160" Type="http://schemas.openxmlformats.org/officeDocument/2006/relationships/image" Target="../media/image111.png"/><Relationship Id="rId181" Type="http://schemas.openxmlformats.org/officeDocument/2006/relationships/customXml" Target="../ink/ink99.xml"/><Relationship Id="rId216" Type="http://schemas.openxmlformats.org/officeDocument/2006/relationships/image" Target="../media/image139.png"/><Relationship Id="rId237" Type="http://schemas.openxmlformats.org/officeDocument/2006/relationships/customXml" Target="../ink/ink127.xml"/><Relationship Id="rId258" Type="http://schemas.openxmlformats.org/officeDocument/2006/relationships/image" Target="../media/image160.png"/><Relationship Id="rId279" Type="http://schemas.openxmlformats.org/officeDocument/2006/relationships/customXml" Target="../ink/ink148.xml"/><Relationship Id="rId22" Type="http://schemas.openxmlformats.org/officeDocument/2006/relationships/image" Target="../media/image42.png"/><Relationship Id="rId43" Type="http://schemas.openxmlformats.org/officeDocument/2006/relationships/customXml" Target="../ink/ink30.xml"/><Relationship Id="rId64" Type="http://schemas.openxmlformats.org/officeDocument/2006/relationships/image" Target="../media/image63.png"/><Relationship Id="rId118" Type="http://schemas.openxmlformats.org/officeDocument/2006/relationships/image" Target="../media/image90.png"/><Relationship Id="rId139" Type="http://schemas.openxmlformats.org/officeDocument/2006/relationships/customXml" Target="../ink/ink78.xml"/><Relationship Id="rId290" Type="http://schemas.openxmlformats.org/officeDocument/2006/relationships/image" Target="../media/image176.png"/><Relationship Id="rId304" Type="http://schemas.openxmlformats.org/officeDocument/2006/relationships/image" Target="../media/image183.png"/><Relationship Id="rId325" Type="http://schemas.openxmlformats.org/officeDocument/2006/relationships/image" Target="../media/image193.png"/><Relationship Id="rId85" Type="http://schemas.openxmlformats.org/officeDocument/2006/relationships/customXml" Target="../ink/ink51.xml"/><Relationship Id="rId150" Type="http://schemas.openxmlformats.org/officeDocument/2006/relationships/image" Target="../media/image106.png"/><Relationship Id="rId171" Type="http://schemas.openxmlformats.org/officeDocument/2006/relationships/customXml" Target="../ink/ink94.xml"/><Relationship Id="rId192" Type="http://schemas.openxmlformats.org/officeDocument/2006/relationships/image" Target="../media/image127.png"/><Relationship Id="rId206" Type="http://schemas.openxmlformats.org/officeDocument/2006/relationships/image" Target="../media/image134.png"/><Relationship Id="rId227" Type="http://schemas.openxmlformats.org/officeDocument/2006/relationships/customXml" Target="../ink/ink122.xml"/><Relationship Id="rId248" Type="http://schemas.openxmlformats.org/officeDocument/2006/relationships/image" Target="../media/image155.png"/><Relationship Id="rId269" Type="http://schemas.openxmlformats.org/officeDocument/2006/relationships/customXml" Target="../ink/ink143.xml"/><Relationship Id="rId12" Type="http://schemas.openxmlformats.org/officeDocument/2006/relationships/image" Target="../media/image37.png"/><Relationship Id="rId33" Type="http://schemas.openxmlformats.org/officeDocument/2006/relationships/customXml" Target="../ink/ink25.xml"/><Relationship Id="rId108" Type="http://schemas.openxmlformats.org/officeDocument/2006/relationships/image" Target="../media/image85.png"/><Relationship Id="rId129" Type="http://schemas.openxmlformats.org/officeDocument/2006/relationships/customXml" Target="../ink/ink73.xml"/><Relationship Id="rId280" Type="http://schemas.openxmlformats.org/officeDocument/2006/relationships/image" Target="../media/image171.png"/><Relationship Id="rId315" Type="http://schemas.openxmlformats.org/officeDocument/2006/relationships/customXml" Target="../ink/ink166.xml"/><Relationship Id="rId54" Type="http://schemas.openxmlformats.org/officeDocument/2006/relationships/image" Target="../media/image58.png"/><Relationship Id="rId75" Type="http://schemas.openxmlformats.org/officeDocument/2006/relationships/customXml" Target="../ink/ink46.xml"/><Relationship Id="rId96" Type="http://schemas.openxmlformats.org/officeDocument/2006/relationships/image" Target="../media/image79.png"/><Relationship Id="rId140" Type="http://schemas.openxmlformats.org/officeDocument/2006/relationships/image" Target="../media/image101.png"/><Relationship Id="rId161" Type="http://schemas.openxmlformats.org/officeDocument/2006/relationships/customXml" Target="../ink/ink89.xml"/><Relationship Id="rId182" Type="http://schemas.openxmlformats.org/officeDocument/2006/relationships/image" Target="../media/image122.png"/><Relationship Id="rId217" Type="http://schemas.openxmlformats.org/officeDocument/2006/relationships/customXml" Target="../ink/ink117.xml"/><Relationship Id="rId6" Type="http://schemas.openxmlformats.org/officeDocument/2006/relationships/image" Target="../media/image34.png"/><Relationship Id="rId238" Type="http://schemas.openxmlformats.org/officeDocument/2006/relationships/image" Target="../media/image150.png"/><Relationship Id="rId259" Type="http://schemas.openxmlformats.org/officeDocument/2006/relationships/customXml" Target="../ink/ink138.xml"/><Relationship Id="rId23" Type="http://schemas.openxmlformats.org/officeDocument/2006/relationships/customXml" Target="../ink/ink20.xml"/><Relationship Id="rId119" Type="http://schemas.openxmlformats.org/officeDocument/2006/relationships/customXml" Target="../ink/ink68.xml"/><Relationship Id="rId270" Type="http://schemas.openxmlformats.org/officeDocument/2006/relationships/image" Target="../media/image166.png"/><Relationship Id="rId291" Type="http://schemas.openxmlformats.org/officeDocument/2006/relationships/customXml" Target="../ink/ink154.xml"/><Relationship Id="rId305" Type="http://schemas.openxmlformats.org/officeDocument/2006/relationships/customXml" Target="../ink/ink161.xml"/><Relationship Id="rId44" Type="http://schemas.openxmlformats.org/officeDocument/2006/relationships/image" Target="../media/image53.png"/><Relationship Id="rId65" Type="http://schemas.openxmlformats.org/officeDocument/2006/relationships/customXml" Target="../ink/ink41.xml"/><Relationship Id="rId86" Type="http://schemas.openxmlformats.org/officeDocument/2006/relationships/image" Target="../media/image74.png"/><Relationship Id="rId130" Type="http://schemas.openxmlformats.org/officeDocument/2006/relationships/image" Target="../media/image96.png"/><Relationship Id="rId151" Type="http://schemas.openxmlformats.org/officeDocument/2006/relationships/customXml" Target="../ink/ink84.xml"/><Relationship Id="rId172" Type="http://schemas.openxmlformats.org/officeDocument/2006/relationships/image" Target="../media/image117.png"/><Relationship Id="rId193" Type="http://schemas.openxmlformats.org/officeDocument/2006/relationships/customXml" Target="../ink/ink105.xml"/><Relationship Id="rId207" Type="http://schemas.openxmlformats.org/officeDocument/2006/relationships/customXml" Target="../ink/ink112.xml"/><Relationship Id="rId228" Type="http://schemas.openxmlformats.org/officeDocument/2006/relationships/image" Target="../media/image145.png"/><Relationship Id="rId249" Type="http://schemas.openxmlformats.org/officeDocument/2006/relationships/customXml" Target="../ink/ink133.xml"/><Relationship Id="rId13" Type="http://schemas.openxmlformats.org/officeDocument/2006/relationships/customXml" Target="../ink/ink15.xml"/><Relationship Id="rId109" Type="http://schemas.openxmlformats.org/officeDocument/2006/relationships/customXml" Target="../ink/ink63.xml"/><Relationship Id="rId260" Type="http://schemas.openxmlformats.org/officeDocument/2006/relationships/image" Target="../media/image161.png"/><Relationship Id="rId281" Type="http://schemas.openxmlformats.org/officeDocument/2006/relationships/customXml" Target="../ink/ink149.xml"/><Relationship Id="rId316" Type="http://schemas.openxmlformats.org/officeDocument/2006/relationships/image" Target="../media/image189.png"/><Relationship Id="rId34" Type="http://schemas.openxmlformats.org/officeDocument/2006/relationships/image" Target="../media/image48.png"/><Relationship Id="rId55" Type="http://schemas.openxmlformats.org/officeDocument/2006/relationships/customXml" Target="../ink/ink36.xml"/><Relationship Id="rId76" Type="http://schemas.openxmlformats.org/officeDocument/2006/relationships/image" Target="../media/image69.png"/><Relationship Id="rId97" Type="http://schemas.openxmlformats.org/officeDocument/2006/relationships/customXml" Target="../ink/ink57.xml"/><Relationship Id="rId120" Type="http://schemas.openxmlformats.org/officeDocument/2006/relationships/image" Target="../media/image91.png"/><Relationship Id="rId141" Type="http://schemas.openxmlformats.org/officeDocument/2006/relationships/customXml" Target="../ink/ink79.xml"/><Relationship Id="rId7" Type="http://schemas.openxmlformats.org/officeDocument/2006/relationships/customXml" Target="../ink/ink12.xml"/><Relationship Id="rId162" Type="http://schemas.openxmlformats.org/officeDocument/2006/relationships/image" Target="../media/image112.png"/><Relationship Id="rId183" Type="http://schemas.openxmlformats.org/officeDocument/2006/relationships/customXml" Target="../ink/ink100.xml"/><Relationship Id="rId218" Type="http://schemas.openxmlformats.org/officeDocument/2006/relationships/image" Target="../media/image140.png"/><Relationship Id="rId239" Type="http://schemas.openxmlformats.org/officeDocument/2006/relationships/customXml" Target="../ink/ink128.xml"/><Relationship Id="rId250" Type="http://schemas.openxmlformats.org/officeDocument/2006/relationships/image" Target="../media/image156.png"/><Relationship Id="rId271" Type="http://schemas.openxmlformats.org/officeDocument/2006/relationships/customXml" Target="../ink/ink144.xml"/><Relationship Id="rId292" Type="http://schemas.openxmlformats.org/officeDocument/2006/relationships/image" Target="../media/image177.png"/><Relationship Id="rId306" Type="http://schemas.openxmlformats.org/officeDocument/2006/relationships/image" Target="../media/image184.png"/><Relationship Id="rId24" Type="http://schemas.openxmlformats.org/officeDocument/2006/relationships/image" Target="../media/image43.png"/><Relationship Id="rId45" Type="http://schemas.openxmlformats.org/officeDocument/2006/relationships/customXml" Target="../ink/ink31.xml"/><Relationship Id="rId66" Type="http://schemas.openxmlformats.org/officeDocument/2006/relationships/image" Target="../media/image64.png"/><Relationship Id="rId87" Type="http://schemas.openxmlformats.org/officeDocument/2006/relationships/customXml" Target="../ink/ink52.xml"/><Relationship Id="rId110" Type="http://schemas.openxmlformats.org/officeDocument/2006/relationships/image" Target="../media/image86.png"/><Relationship Id="rId131" Type="http://schemas.openxmlformats.org/officeDocument/2006/relationships/customXml" Target="../ink/ink74.xml"/><Relationship Id="rId152" Type="http://schemas.openxmlformats.org/officeDocument/2006/relationships/image" Target="../media/image107.png"/><Relationship Id="rId173" Type="http://schemas.openxmlformats.org/officeDocument/2006/relationships/customXml" Target="../ink/ink95.xml"/><Relationship Id="rId194" Type="http://schemas.openxmlformats.org/officeDocument/2006/relationships/image" Target="../media/image128.png"/><Relationship Id="rId208" Type="http://schemas.openxmlformats.org/officeDocument/2006/relationships/image" Target="../media/image135.png"/><Relationship Id="rId229" Type="http://schemas.openxmlformats.org/officeDocument/2006/relationships/customXml" Target="../ink/ink123.xml"/><Relationship Id="rId240" Type="http://schemas.openxmlformats.org/officeDocument/2006/relationships/image" Target="../media/image151.png"/><Relationship Id="rId261" Type="http://schemas.openxmlformats.org/officeDocument/2006/relationships/customXml" Target="../ink/ink139.xml"/><Relationship Id="rId14" Type="http://schemas.openxmlformats.org/officeDocument/2006/relationships/image" Target="../media/image38.png"/><Relationship Id="rId30" Type="http://schemas.openxmlformats.org/officeDocument/2006/relationships/image" Target="../media/image46.png"/><Relationship Id="rId35" Type="http://schemas.openxmlformats.org/officeDocument/2006/relationships/customXml" Target="../ink/ink26.xml"/><Relationship Id="rId56" Type="http://schemas.openxmlformats.org/officeDocument/2006/relationships/image" Target="../media/image59.png"/><Relationship Id="rId77" Type="http://schemas.openxmlformats.org/officeDocument/2006/relationships/customXml" Target="../ink/ink47.xml"/><Relationship Id="rId100" Type="http://schemas.openxmlformats.org/officeDocument/2006/relationships/image" Target="../media/image81.png"/><Relationship Id="rId105" Type="http://schemas.openxmlformats.org/officeDocument/2006/relationships/customXml" Target="../ink/ink61.xml"/><Relationship Id="rId126" Type="http://schemas.openxmlformats.org/officeDocument/2006/relationships/image" Target="../media/image94.png"/><Relationship Id="rId147" Type="http://schemas.openxmlformats.org/officeDocument/2006/relationships/customXml" Target="../ink/ink82.xml"/><Relationship Id="rId168" Type="http://schemas.openxmlformats.org/officeDocument/2006/relationships/image" Target="../media/image115.png"/><Relationship Id="rId282" Type="http://schemas.openxmlformats.org/officeDocument/2006/relationships/image" Target="../media/image172.png"/><Relationship Id="rId312" Type="http://schemas.openxmlformats.org/officeDocument/2006/relationships/image" Target="../media/image187.png"/><Relationship Id="rId317" Type="http://schemas.openxmlformats.org/officeDocument/2006/relationships/customXml" Target="../ink/ink167.xml"/><Relationship Id="rId8" Type="http://schemas.openxmlformats.org/officeDocument/2006/relationships/image" Target="../media/image35.png"/><Relationship Id="rId51" Type="http://schemas.openxmlformats.org/officeDocument/2006/relationships/customXml" Target="../ink/ink34.xml"/><Relationship Id="rId72" Type="http://schemas.openxmlformats.org/officeDocument/2006/relationships/image" Target="../media/image67.png"/><Relationship Id="rId93" Type="http://schemas.openxmlformats.org/officeDocument/2006/relationships/customXml" Target="../ink/ink55.xml"/><Relationship Id="rId98" Type="http://schemas.openxmlformats.org/officeDocument/2006/relationships/image" Target="../media/image80.png"/><Relationship Id="rId121" Type="http://schemas.openxmlformats.org/officeDocument/2006/relationships/customXml" Target="../ink/ink69.xml"/><Relationship Id="rId142" Type="http://schemas.openxmlformats.org/officeDocument/2006/relationships/image" Target="../media/image102.png"/><Relationship Id="rId163" Type="http://schemas.openxmlformats.org/officeDocument/2006/relationships/customXml" Target="../ink/ink90.xml"/><Relationship Id="rId184" Type="http://schemas.openxmlformats.org/officeDocument/2006/relationships/image" Target="../media/image123.png"/><Relationship Id="rId189" Type="http://schemas.openxmlformats.org/officeDocument/2006/relationships/customXml" Target="../ink/ink103.xml"/><Relationship Id="rId219" Type="http://schemas.openxmlformats.org/officeDocument/2006/relationships/customXml" Target="../ink/ink118.xml"/><Relationship Id="rId3" Type="http://schemas.openxmlformats.org/officeDocument/2006/relationships/image" Target="../media/image7.png"/><Relationship Id="rId214" Type="http://schemas.openxmlformats.org/officeDocument/2006/relationships/image" Target="../media/image138.png"/><Relationship Id="rId230" Type="http://schemas.openxmlformats.org/officeDocument/2006/relationships/image" Target="../media/image146.png"/><Relationship Id="rId235" Type="http://schemas.openxmlformats.org/officeDocument/2006/relationships/customXml" Target="../ink/ink126.xml"/><Relationship Id="rId251" Type="http://schemas.openxmlformats.org/officeDocument/2006/relationships/customXml" Target="../ink/ink134.xml"/><Relationship Id="rId256" Type="http://schemas.openxmlformats.org/officeDocument/2006/relationships/image" Target="../media/image159.png"/><Relationship Id="rId277" Type="http://schemas.openxmlformats.org/officeDocument/2006/relationships/customXml" Target="../ink/ink147.xml"/><Relationship Id="rId298" Type="http://schemas.openxmlformats.org/officeDocument/2006/relationships/image" Target="../media/image180.png"/><Relationship Id="rId25" Type="http://schemas.openxmlformats.org/officeDocument/2006/relationships/customXml" Target="../ink/ink21.xml"/><Relationship Id="rId46" Type="http://schemas.openxmlformats.org/officeDocument/2006/relationships/image" Target="../media/image54.png"/><Relationship Id="rId67" Type="http://schemas.openxmlformats.org/officeDocument/2006/relationships/customXml" Target="../ink/ink42.xml"/><Relationship Id="rId116" Type="http://schemas.openxmlformats.org/officeDocument/2006/relationships/image" Target="../media/image89.png"/><Relationship Id="rId137" Type="http://schemas.openxmlformats.org/officeDocument/2006/relationships/customXml" Target="../ink/ink77.xml"/><Relationship Id="rId158" Type="http://schemas.openxmlformats.org/officeDocument/2006/relationships/image" Target="../media/image110.png"/><Relationship Id="rId272" Type="http://schemas.openxmlformats.org/officeDocument/2006/relationships/image" Target="../media/image167.png"/><Relationship Id="rId293" Type="http://schemas.openxmlformats.org/officeDocument/2006/relationships/customXml" Target="../ink/ink155.xml"/><Relationship Id="rId302" Type="http://schemas.openxmlformats.org/officeDocument/2006/relationships/image" Target="../media/image182.png"/><Relationship Id="rId307" Type="http://schemas.openxmlformats.org/officeDocument/2006/relationships/customXml" Target="../ink/ink162.xml"/><Relationship Id="rId323" Type="http://schemas.openxmlformats.org/officeDocument/2006/relationships/image" Target="../media/image192.png"/><Relationship Id="rId20" Type="http://schemas.openxmlformats.org/officeDocument/2006/relationships/image" Target="../media/image41.png"/><Relationship Id="rId41" Type="http://schemas.openxmlformats.org/officeDocument/2006/relationships/customXml" Target="../ink/ink29.xml"/><Relationship Id="rId62" Type="http://schemas.openxmlformats.org/officeDocument/2006/relationships/image" Target="../media/image62.png"/><Relationship Id="rId83" Type="http://schemas.openxmlformats.org/officeDocument/2006/relationships/customXml" Target="../ink/ink50.xml"/><Relationship Id="rId88" Type="http://schemas.openxmlformats.org/officeDocument/2006/relationships/image" Target="../media/image75.png"/><Relationship Id="rId111" Type="http://schemas.openxmlformats.org/officeDocument/2006/relationships/customXml" Target="../ink/ink64.xml"/><Relationship Id="rId132" Type="http://schemas.openxmlformats.org/officeDocument/2006/relationships/image" Target="../media/image97.png"/><Relationship Id="rId153" Type="http://schemas.openxmlformats.org/officeDocument/2006/relationships/customXml" Target="../ink/ink85.xml"/><Relationship Id="rId174" Type="http://schemas.openxmlformats.org/officeDocument/2006/relationships/image" Target="../media/image118.png"/><Relationship Id="rId179" Type="http://schemas.openxmlformats.org/officeDocument/2006/relationships/customXml" Target="../ink/ink98.xml"/><Relationship Id="rId195" Type="http://schemas.openxmlformats.org/officeDocument/2006/relationships/customXml" Target="../ink/ink106.xml"/><Relationship Id="rId209" Type="http://schemas.openxmlformats.org/officeDocument/2006/relationships/customXml" Target="../ink/ink113.xml"/><Relationship Id="rId190" Type="http://schemas.openxmlformats.org/officeDocument/2006/relationships/image" Target="../media/image126.png"/><Relationship Id="rId204" Type="http://schemas.openxmlformats.org/officeDocument/2006/relationships/image" Target="../media/image133.png"/><Relationship Id="rId220" Type="http://schemas.openxmlformats.org/officeDocument/2006/relationships/image" Target="../media/image141.png"/><Relationship Id="rId225" Type="http://schemas.openxmlformats.org/officeDocument/2006/relationships/customXml" Target="../ink/ink121.xml"/><Relationship Id="rId241" Type="http://schemas.openxmlformats.org/officeDocument/2006/relationships/customXml" Target="../ink/ink129.xml"/><Relationship Id="rId246" Type="http://schemas.openxmlformats.org/officeDocument/2006/relationships/image" Target="../media/image154.png"/><Relationship Id="rId267" Type="http://schemas.openxmlformats.org/officeDocument/2006/relationships/customXml" Target="../ink/ink142.xml"/><Relationship Id="rId288" Type="http://schemas.openxmlformats.org/officeDocument/2006/relationships/image" Target="../media/image175.png"/><Relationship Id="rId15" Type="http://schemas.openxmlformats.org/officeDocument/2006/relationships/customXml" Target="../ink/ink16.xml"/><Relationship Id="rId36" Type="http://schemas.openxmlformats.org/officeDocument/2006/relationships/image" Target="../media/image49.png"/><Relationship Id="rId57" Type="http://schemas.openxmlformats.org/officeDocument/2006/relationships/customXml" Target="../ink/ink37.xml"/><Relationship Id="rId106" Type="http://schemas.openxmlformats.org/officeDocument/2006/relationships/image" Target="../media/image84.png"/><Relationship Id="rId127" Type="http://schemas.openxmlformats.org/officeDocument/2006/relationships/customXml" Target="../ink/ink72.xml"/><Relationship Id="rId262" Type="http://schemas.openxmlformats.org/officeDocument/2006/relationships/image" Target="../media/image162.png"/><Relationship Id="rId283" Type="http://schemas.openxmlformats.org/officeDocument/2006/relationships/customXml" Target="../ink/ink150.xml"/><Relationship Id="rId313" Type="http://schemas.openxmlformats.org/officeDocument/2006/relationships/customXml" Target="../ink/ink165.xml"/><Relationship Id="rId318" Type="http://schemas.openxmlformats.org/officeDocument/2006/relationships/image" Target="../media/image190.png"/><Relationship Id="rId10" Type="http://schemas.openxmlformats.org/officeDocument/2006/relationships/image" Target="../media/image36.png"/><Relationship Id="rId31" Type="http://schemas.openxmlformats.org/officeDocument/2006/relationships/customXml" Target="../ink/ink24.xml"/><Relationship Id="rId52" Type="http://schemas.openxmlformats.org/officeDocument/2006/relationships/image" Target="../media/image57.png"/><Relationship Id="rId73" Type="http://schemas.openxmlformats.org/officeDocument/2006/relationships/customXml" Target="../ink/ink45.xml"/><Relationship Id="rId78" Type="http://schemas.openxmlformats.org/officeDocument/2006/relationships/image" Target="../media/image70.png"/><Relationship Id="rId94" Type="http://schemas.openxmlformats.org/officeDocument/2006/relationships/image" Target="../media/image78.png"/><Relationship Id="rId99" Type="http://schemas.openxmlformats.org/officeDocument/2006/relationships/customXml" Target="../ink/ink58.xml"/><Relationship Id="rId101" Type="http://schemas.openxmlformats.org/officeDocument/2006/relationships/customXml" Target="../ink/ink59.xml"/><Relationship Id="rId122" Type="http://schemas.openxmlformats.org/officeDocument/2006/relationships/image" Target="../media/image92.png"/><Relationship Id="rId143" Type="http://schemas.openxmlformats.org/officeDocument/2006/relationships/customXml" Target="../ink/ink80.xml"/><Relationship Id="rId148" Type="http://schemas.openxmlformats.org/officeDocument/2006/relationships/image" Target="../media/image105.png"/><Relationship Id="rId164" Type="http://schemas.openxmlformats.org/officeDocument/2006/relationships/image" Target="../media/image113.png"/><Relationship Id="rId169" Type="http://schemas.openxmlformats.org/officeDocument/2006/relationships/customXml" Target="../ink/ink93.xml"/><Relationship Id="rId185" Type="http://schemas.openxmlformats.org/officeDocument/2006/relationships/customXml" Target="../ink/ink101.xml"/><Relationship Id="rId4" Type="http://schemas.openxmlformats.org/officeDocument/2006/relationships/image" Target="../media/image8.png"/><Relationship Id="rId9" Type="http://schemas.openxmlformats.org/officeDocument/2006/relationships/customXml" Target="../ink/ink13.xml"/><Relationship Id="rId180" Type="http://schemas.openxmlformats.org/officeDocument/2006/relationships/image" Target="../media/image121.png"/><Relationship Id="rId210" Type="http://schemas.openxmlformats.org/officeDocument/2006/relationships/image" Target="../media/image136.png"/><Relationship Id="rId215" Type="http://schemas.openxmlformats.org/officeDocument/2006/relationships/customXml" Target="../ink/ink116.xml"/><Relationship Id="rId236" Type="http://schemas.openxmlformats.org/officeDocument/2006/relationships/image" Target="../media/image149.png"/><Relationship Id="rId257" Type="http://schemas.openxmlformats.org/officeDocument/2006/relationships/customXml" Target="../ink/ink137.xml"/><Relationship Id="rId278" Type="http://schemas.openxmlformats.org/officeDocument/2006/relationships/image" Target="../media/image170.png"/><Relationship Id="rId26" Type="http://schemas.openxmlformats.org/officeDocument/2006/relationships/image" Target="../media/image44.png"/><Relationship Id="rId231" Type="http://schemas.openxmlformats.org/officeDocument/2006/relationships/customXml" Target="../ink/ink124.xml"/><Relationship Id="rId252" Type="http://schemas.openxmlformats.org/officeDocument/2006/relationships/image" Target="../media/image157.png"/><Relationship Id="rId273" Type="http://schemas.openxmlformats.org/officeDocument/2006/relationships/customXml" Target="../ink/ink145.xml"/><Relationship Id="rId294" Type="http://schemas.openxmlformats.org/officeDocument/2006/relationships/image" Target="../media/image178.png"/><Relationship Id="rId308" Type="http://schemas.openxmlformats.org/officeDocument/2006/relationships/image" Target="../media/image185.png"/><Relationship Id="rId47" Type="http://schemas.openxmlformats.org/officeDocument/2006/relationships/customXml" Target="../ink/ink32.xml"/><Relationship Id="rId68" Type="http://schemas.openxmlformats.org/officeDocument/2006/relationships/image" Target="../media/image65.png"/><Relationship Id="rId89" Type="http://schemas.openxmlformats.org/officeDocument/2006/relationships/customXml" Target="../ink/ink53.xml"/><Relationship Id="rId112" Type="http://schemas.openxmlformats.org/officeDocument/2006/relationships/image" Target="../media/image87.png"/><Relationship Id="rId133" Type="http://schemas.openxmlformats.org/officeDocument/2006/relationships/customXml" Target="../ink/ink75.xml"/><Relationship Id="rId154" Type="http://schemas.openxmlformats.org/officeDocument/2006/relationships/image" Target="../media/image108.png"/><Relationship Id="rId175" Type="http://schemas.openxmlformats.org/officeDocument/2006/relationships/customXml" Target="../ink/ink96.xml"/><Relationship Id="rId196" Type="http://schemas.openxmlformats.org/officeDocument/2006/relationships/image" Target="../media/image129.png"/><Relationship Id="rId200" Type="http://schemas.openxmlformats.org/officeDocument/2006/relationships/image" Target="../media/image131.png"/><Relationship Id="rId16" Type="http://schemas.openxmlformats.org/officeDocument/2006/relationships/image" Target="../media/image39.png"/><Relationship Id="rId221" Type="http://schemas.openxmlformats.org/officeDocument/2006/relationships/customXml" Target="../ink/ink119.xml"/><Relationship Id="rId242" Type="http://schemas.openxmlformats.org/officeDocument/2006/relationships/image" Target="../media/image152.png"/><Relationship Id="rId263" Type="http://schemas.openxmlformats.org/officeDocument/2006/relationships/customXml" Target="../ink/ink140.xml"/><Relationship Id="rId284" Type="http://schemas.openxmlformats.org/officeDocument/2006/relationships/image" Target="../media/image173.png"/><Relationship Id="rId319" Type="http://schemas.openxmlformats.org/officeDocument/2006/relationships/customXml" Target="../ink/ink168.xml"/><Relationship Id="rId37" Type="http://schemas.openxmlformats.org/officeDocument/2006/relationships/customXml" Target="../ink/ink27.xml"/><Relationship Id="rId58" Type="http://schemas.openxmlformats.org/officeDocument/2006/relationships/image" Target="../media/image60.png"/><Relationship Id="rId79" Type="http://schemas.openxmlformats.org/officeDocument/2006/relationships/customXml" Target="../ink/ink48.xml"/><Relationship Id="rId102" Type="http://schemas.openxmlformats.org/officeDocument/2006/relationships/image" Target="../media/image82.png"/><Relationship Id="rId123" Type="http://schemas.openxmlformats.org/officeDocument/2006/relationships/customXml" Target="../ink/ink70.xml"/><Relationship Id="rId144" Type="http://schemas.openxmlformats.org/officeDocument/2006/relationships/image" Target="../media/image103.png"/><Relationship Id="rId90" Type="http://schemas.openxmlformats.org/officeDocument/2006/relationships/image" Target="../media/image76.png"/><Relationship Id="rId165" Type="http://schemas.openxmlformats.org/officeDocument/2006/relationships/customXml" Target="../ink/ink91.xml"/><Relationship Id="rId186" Type="http://schemas.openxmlformats.org/officeDocument/2006/relationships/image" Target="../media/image124.png"/><Relationship Id="rId211" Type="http://schemas.openxmlformats.org/officeDocument/2006/relationships/customXml" Target="../ink/ink114.xml"/><Relationship Id="rId232" Type="http://schemas.openxmlformats.org/officeDocument/2006/relationships/image" Target="../media/image147.png"/><Relationship Id="rId253" Type="http://schemas.openxmlformats.org/officeDocument/2006/relationships/customXml" Target="../ink/ink135.xml"/><Relationship Id="rId274" Type="http://schemas.openxmlformats.org/officeDocument/2006/relationships/image" Target="../media/image168.png"/><Relationship Id="rId295" Type="http://schemas.openxmlformats.org/officeDocument/2006/relationships/customXml" Target="../ink/ink156.xml"/><Relationship Id="rId309" Type="http://schemas.openxmlformats.org/officeDocument/2006/relationships/customXml" Target="../ink/ink163.xml"/><Relationship Id="rId27" Type="http://schemas.openxmlformats.org/officeDocument/2006/relationships/customXml" Target="../ink/ink22.xml"/><Relationship Id="rId48" Type="http://schemas.openxmlformats.org/officeDocument/2006/relationships/image" Target="../media/image55.png"/><Relationship Id="rId69" Type="http://schemas.openxmlformats.org/officeDocument/2006/relationships/customXml" Target="../ink/ink43.xml"/><Relationship Id="rId113" Type="http://schemas.openxmlformats.org/officeDocument/2006/relationships/customXml" Target="../ink/ink65.xml"/><Relationship Id="rId134" Type="http://schemas.openxmlformats.org/officeDocument/2006/relationships/image" Target="../media/image98.png"/><Relationship Id="rId320" Type="http://schemas.openxmlformats.org/officeDocument/2006/relationships/customXml" Target="../ink/ink169.xml"/><Relationship Id="rId80" Type="http://schemas.openxmlformats.org/officeDocument/2006/relationships/image" Target="../media/image71.png"/><Relationship Id="rId155" Type="http://schemas.openxmlformats.org/officeDocument/2006/relationships/customXml" Target="../ink/ink86.xml"/><Relationship Id="rId176" Type="http://schemas.openxmlformats.org/officeDocument/2006/relationships/image" Target="../media/image119.png"/><Relationship Id="rId197" Type="http://schemas.openxmlformats.org/officeDocument/2006/relationships/customXml" Target="../ink/ink107.xml"/><Relationship Id="rId201" Type="http://schemas.openxmlformats.org/officeDocument/2006/relationships/customXml" Target="../ink/ink109.xml"/><Relationship Id="rId222" Type="http://schemas.openxmlformats.org/officeDocument/2006/relationships/image" Target="../media/image142.png"/><Relationship Id="rId243" Type="http://schemas.openxmlformats.org/officeDocument/2006/relationships/customXml" Target="../ink/ink130.xml"/><Relationship Id="rId264" Type="http://schemas.openxmlformats.org/officeDocument/2006/relationships/image" Target="../media/image163.png"/><Relationship Id="rId285" Type="http://schemas.openxmlformats.org/officeDocument/2006/relationships/customXml" Target="../ink/ink151.xml"/><Relationship Id="rId17" Type="http://schemas.openxmlformats.org/officeDocument/2006/relationships/customXml" Target="../ink/ink17.xml"/><Relationship Id="rId38" Type="http://schemas.openxmlformats.org/officeDocument/2006/relationships/image" Target="../media/image50.png"/><Relationship Id="rId59" Type="http://schemas.openxmlformats.org/officeDocument/2006/relationships/customXml" Target="../ink/ink38.xml"/><Relationship Id="rId103" Type="http://schemas.openxmlformats.org/officeDocument/2006/relationships/customXml" Target="../ink/ink60.xml"/><Relationship Id="rId124" Type="http://schemas.openxmlformats.org/officeDocument/2006/relationships/image" Target="../media/image93.png"/><Relationship Id="rId310" Type="http://schemas.openxmlformats.org/officeDocument/2006/relationships/image" Target="../media/image186.png"/><Relationship Id="rId70" Type="http://schemas.openxmlformats.org/officeDocument/2006/relationships/image" Target="../media/image66.png"/><Relationship Id="rId91" Type="http://schemas.openxmlformats.org/officeDocument/2006/relationships/customXml" Target="../ink/ink54.xml"/><Relationship Id="rId145" Type="http://schemas.openxmlformats.org/officeDocument/2006/relationships/customXml" Target="../ink/ink81.xml"/><Relationship Id="rId166" Type="http://schemas.openxmlformats.org/officeDocument/2006/relationships/image" Target="../media/image114.png"/><Relationship Id="rId187" Type="http://schemas.openxmlformats.org/officeDocument/2006/relationships/customXml" Target="../ink/ink10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37.png"/><Relationship Id="rId233" Type="http://schemas.openxmlformats.org/officeDocument/2006/relationships/customXml" Target="../ink/ink125.xml"/><Relationship Id="rId254" Type="http://schemas.openxmlformats.org/officeDocument/2006/relationships/image" Target="../media/image158.png"/><Relationship Id="rId28" Type="http://schemas.openxmlformats.org/officeDocument/2006/relationships/image" Target="../media/image45.png"/><Relationship Id="rId49" Type="http://schemas.openxmlformats.org/officeDocument/2006/relationships/customXml" Target="../ink/ink33.xml"/><Relationship Id="rId114" Type="http://schemas.openxmlformats.org/officeDocument/2006/relationships/image" Target="../media/image88.png"/><Relationship Id="rId275" Type="http://schemas.openxmlformats.org/officeDocument/2006/relationships/customXml" Target="../ink/ink146.xml"/><Relationship Id="rId296" Type="http://schemas.openxmlformats.org/officeDocument/2006/relationships/image" Target="../media/image179.png"/><Relationship Id="rId300" Type="http://schemas.openxmlformats.org/officeDocument/2006/relationships/image" Target="../media/image181.png"/><Relationship Id="rId60" Type="http://schemas.openxmlformats.org/officeDocument/2006/relationships/image" Target="../media/image61.png"/><Relationship Id="rId81" Type="http://schemas.openxmlformats.org/officeDocument/2006/relationships/customXml" Target="../ink/ink49.xml"/><Relationship Id="rId135" Type="http://schemas.openxmlformats.org/officeDocument/2006/relationships/customXml" Target="../ink/ink76.xml"/><Relationship Id="rId156" Type="http://schemas.openxmlformats.org/officeDocument/2006/relationships/image" Target="../media/image109.png"/><Relationship Id="rId177" Type="http://schemas.openxmlformats.org/officeDocument/2006/relationships/customXml" Target="../ink/ink97.xml"/><Relationship Id="rId198" Type="http://schemas.openxmlformats.org/officeDocument/2006/relationships/image" Target="../media/image130.png"/><Relationship Id="rId321" Type="http://schemas.openxmlformats.org/officeDocument/2006/relationships/image" Target="../media/image191.png"/><Relationship Id="rId202" Type="http://schemas.openxmlformats.org/officeDocument/2006/relationships/image" Target="../media/image132.png"/><Relationship Id="rId223" Type="http://schemas.openxmlformats.org/officeDocument/2006/relationships/customXml" Target="../ink/ink120.xml"/><Relationship Id="rId244" Type="http://schemas.openxmlformats.org/officeDocument/2006/relationships/image" Target="../media/image153.png"/><Relationship Id="rId18" Type="http://schemas.openxmlformats.org/officeDocument/2006/relationships/image" Target="../media/image40.png"/><Relationship Id="rId39" Type="http://schemas.openxmlformats.org/officeDocument/2006/relationships/customXml" Target="../ink/ink28.xml"/><Relationship Id="rId265" Type="http://schemas.openxmlformats.org/officeDocument/2006/relationships/customXml" Target="../ink/ink141.xml"/><Relationship Id="rId286" Type="http://schemas.openxmlformats.org/officeDocument/2006/relationships/image" Target="../media/image174.png"/><Relationship Id="rId50" Type="http://schemas.openxmlformats.org/officeDocument/2006/relationships/image" Target="../media/image56.png"/><Relationship Id="rId104" Type="http://schemas.openxmlformats.org/officeDocument/2006/relationships/image" Target="../media/image83.png"/><Relationship Id="rId125" Type="http://schemas.openxmlformats.org/officeDocument/2006/relationships/customXml" Target="../ink/ink71.xml"/><Relationship Id="rId146" Type="http://schemas.openxmlformats.org/officeDocument/2006/relationships/image" Target="../media/image104.png"/><Relationship Id="rId167" Type="http://schemas.openxmlformats.org/officeDocument/2006/relationships/customXml" Target="../ink/ink92.xml"/><Relationship Id="rId188" Type="http://schemas.openxmlformats.org/officeDocument/2006/relationships/image" Target="../media/image125.png"/><Relationship Id="rId311" Type="http://schemas.openxmlformats.org/officeDocument/2006/relationships/customXml" Target="../ink/ink164.xml"/><Relationship Id="rId71" Type="http://schemas.openxmlformats.org/officeDocument/2006/relationships/customXml" Target="../ink/ink44.xml"/><Relationship Id="rId92" Type="http://schemas.openxmlformats.org/officeDocument/2006/relationships/image" Target="../media/image77.png"/><Relationship Id="rId213" Type="http://schemas.openxmlformats.org/officeDocument/2006/relationships/customXml" Target="../ink/ink115.xml"/><Relationship Id="rId234" Type="http://schemas.openxmlformats.org/officeDocument/2006/relationships/image" Target="../media/image148.png"/><Relationship Id="rId2" Type="http://schemas.openxmlformats.org/officeDocument/2006/relationships/image" Target="../media/image6.png"/><Relationship Id="rId29" Type="http://schemas.openxmlformats.org/officeDocument/2006/relationships/customXml" Target="../ink/ink23.xml"/><Relationship Id="rId255" Type="http://schemas.openxmlformats.org/officeDocument/2006/relationships/customXml" Target="../ink/ink136.xml"/><Relationship Id="rId276" Type="http://schemas.openxmlformats.org/officeDocument/2006/relationships/image" Target="../media/image169.png"/><Relationship Id="rId297" Type="http://schemas.openxmlformats.org/officeDocument/2006/relationships/customXml" Target="../ink/ink157.xml"/><Relationship Id="rId40" Type="http://schemas.openxmlformats.org/officeDocument/2006/relationships/image" Target="../media/image51.png"/><Relationship Id="rId115" Type="http://schemas.openxmlformats.org/officeDocument/2006/relationships/customXml" Target="../ink/ink66.xml"/><Relationship Id="rId136" Type="http://schemas.openxmlformats.org/officeDocument/2006/relationships/image" Target="../media/image99.png"/><Relationship Id="rId157" Type="http://schemas.openxmlformats.org/officeDocument/2006/relationships/customXml" Target="../ink/ink87.xml"/><Relationship Id="rId178" Type="http://schemas.openxmlformats.org/officeDocument/2006/relationships/image" Target="../media/image120.png"/><Relationship Id="rId301" Type="http://schemas.openxmlformats.org/officeDocument/2006/relationships/customXml" Target="../ink/ink159.xml"/><Relationship Id="rId322" Type="http://schemas.openxmlformats.org/officeDocument/2006/relationships/customXml" Target="../ink/ink170.xml"/><Relationship Id="rId61" Type="http://schemas.openxmlformats.org/officeDocument/2006/relationships/customXml" Target="../ink/ink39.xml"/><Relationship Id="rId82" Type="http://schemas.openxmlformats.org/officeDocument/2006/relationships/image" Target="../media/image72.png"/><Relationship Id="rId199" Type="http://schemas.openxmlformats.org/officeDocument/2006/relationships/customXml" Target="../ink/ink108.xml"/><Relationship Id="rId203" Type="http://schemas.openxmlformats.org/officeDocument/2006/relationships/customXml" Target="../ink/ink110.xml"/><Relationship Id="rId19" Type="http://schemas.openxmlformats.org/officeDocument/2006/relationships/customXml" Target="../ink/ink18.xml"/><Relationship Id="rId224" Type="http://schemas.openxmlformats.org/officeDocument/2006/relationships/image" Target="../media/image143.png"/><Relationship Id="rId245" Type="http://schemas.openxmlformats.org/officeDocument/2006/relationships/customXml" Target="../ink/ink131.xml"/><Relationship Id="rId266" Type="http://schemas.openxmlformats.org/officeDocument/2006/relationships/image" Target="../media/image164.png"/><Relationship Id="rId287" Type="http://schemas.openxmlformats.org/officeDocument/2006/relationships/customXml" Target="../ink/ink15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2.png"/><Relationship Id="rId299" Type="http://schemas.openxmlformats.org/officeDocument/2006/relationships/customXml" Target="../ink/ink320.xml"/><Relationship Id="rId21" Type="http://schemas.openxmlformats.org/officeDocument/2006/relationships/image" Target="../media/image204.png"/><Relationship Id="rId63" Type="http://schemas.openxmlformats.org/officeDocument/2006/relationships/image" Target="../media/image225.png"/><Relationship Id="rId159" Type="http://schemas.openxmlformats.org/officeDocument/2006/relationships/image" Target="../media/image273.png"/><Relationship Id="rId324" Type="http://schemas.openxmlformats.org/officeDocument/2006/relationships/image" Target="../media/image355.png"/><Relationship Id="rId366" Type="http://schemas.openxmlformats.org/officeDocument/2006/relationships/customXml" Target="../ink/ink354.xml"/><Relationship Id="rId531" Type="http://schemas.openxmlformats.org/officeDocument/2006/relationships/customXml" Target="../ink/ink437.xml"/><Relationship Id="rId573" Type="http://schemas.openxmlformats.org/officeDocument/2006/relationships/image" Target="../media/image478.png"/><Relationship Id="rId629" Type="http://schemas.openxmlformats.org/officeDocument/2006/relationships/image" Target="../media/image506.png"/><Relationship Id="rId170" Type="http://schemas.openxmlformats.org/officeDocument/2006/relationships/customXml" Target="../ink/ink255.xml"/><Relationship Id="rId226" Type="http://schemas.openxmlformats.org/officeDocument/2006/relationships/customXml" Target="../ink/ink283.xml"/><Relationship Id="rId433" Type="http://schemas.openxmlformats.org/officeDocument/2006/relationships/image" Target="../media/image409.png"/><Relationship Id="rId268" Type="http://schemas.openxmlformats.org/officeDocument/2006/relationships/customXml" Target="../ink/ink304.xml"/><Relationship Id="rId475" Type="http://schemas.openxmlformats.org/officeDocument/2006/relationships/customXml" Target="../ink/ink409.xml"/><Relationship Id="rId640" Type="http://schemas.openxmlformats.org/officeDocument/2006/relationships/customXml" Target="../ink/ink492.xml"/><Relationship Id="rId32" Type="http://schemas.openxmlformats.org/officeDocument/2006/relationships/customXml" Target="../ink/ink186.xml"/><Relationship Id="rId74" Type="http://schemas.openxmlformats.org/officeDocument/2006/relationships/customXml" Target="../ink/ink207.xml"/><Relationship Id="rId128" Type="http://schemas.openxmlformats.org/officeDocument/2006/relationships/customXml" Target="../ink/ink234.xml"/><Relationship Id="rId335" Type="http://schemas.openxmlformats.org/officeDocument/2006/relationships/customXml" Target="../ink/ink338.xml"/><Relationship Id="rId377" Type="http://schemas.openxmlformats.org/officeDocument/2006/relationships/image" Target="../media/image381.png"/><Relationship Id="rId500" Type="http://schemas.openxmlformats.org/officeDocument/2006/relationships/image" Target="../media/image442.png"/><Relationship Id="rId542" Type="http://schemas.openxmlformats.org/officeDocument/2006/relationships/image" Target="../media/image463.png"/><Relationship Id="rId584" Type="http://schemas.openxmlformats.org/officeDocument/2006/relationships/customXml" Target="../ink/ink464.xml"/><Relationship Id="rId5" Type="http://schemas.openxmlformats.org/officeDocument/2006/relationships/image" Target="../media/image196.png"/><Relationship Id="rId181" Type="http://schemas.openxmlformats.org/officeDocument/2006/relationships/image" Target="../media/image284.png"/><Relationship Id="rId237" Type="http://schemas.openxmlformats.org/officeDocument/2006/relationships/image" Target="../media/image312.png"/><Relationship Id="rId402" Type="http://schemas.openxmlformats.org/officeDocument/2006/relationships/customXml" Target="../ink/ink372.xml"/><Relationship Id="rId279" Type="http://schemas.openxmlformats.org/officeDocument/2006/relationships/image" Target="../media/image333.png"/><Relationship Id="rId444" Type="http://schemas.openxmlformats.org/officeDocument/2006/relationships/image" Target="../media/image414.png"/><Relationship Id="rId486" Type="http://schemas.openxmlformats.org/officeDocument/2006/relationships/image" Target="../media/image435.png"/><Relationship Id="rId651" Type="http://schemas.openxmlformats.org/officeDocument/2006/relationships/image" Target="../media/image517.png"/><Relationship Id="rId43" Type="http://schemas.openxmlformats.org/officeDocument/2006/relationships/image" Target="../media/image215.png"/><Relationship Id="rId139" Type="http://schemas.openxmlformats.org/officeDocument/2006/relationships/image" Target="../media/image263.png"/><Relationship Id="rId290" Type="http://schemas.openxmlformats.org/officeDocument/2006/relationships/image" Target="../media/image338.png"/><Relationship Id="rId304" Type="http://schemas.openxmlformats.org/officeDocument/2006/relationships/image" Target="../media/image345.png"/><Relationship Id="rId346" Type="http://schemas.openxmlformats.org/officeDocument/2006/relationships/image" Target="../media/image366.png"/><Relationship Id="rId388" Type="http://schemas.openxmlformats.org/officeDocument/2006/relationships/customXml" Target="../ink/ink365.xml"/><Relationship Id="rId511" Type="http://schemas.openxmlformats.org/officeDocument/2006/relationships/customXml" Target="../ink/ink427.xml"/><Relationship Id="rId553" Type="http://schemas.openxmlformats.org/officeDocument/2006/relationships/customXml" Target="../ink/ink448.xml"/><Relationship Id="rId609" Type="http://schemas.openxmlformats.org/officeDocument/2006/relationships/image" Target="../media/image496.png"/><Relationship Id="rId85" Type="http://schemas.openxmlformats.org/officeDocument/2006/relationships/image" Target="../media/image236.png"/><Relationship Id="rId150" Type="http://schemas.openxmlformats.org/officeDocument/2006/relationships/customXml" Target="../ink/ink245.xml"/><Relationship Id="rId192" Type="http://schemas.openxmlformats.org/officeDocument/2006/relationships/customXml" Target="../ink/ink266.xml"/><Relationship Id="rId206" Type="http://schemas.openxmlformats.org/officeDocument/2006/relationships/customXml" Target="../ink/ink273.xml"/><Relationship Id="rId413" Type="http://schemas.openxmlformats.org/officeDocument/2006/relationships/image" Target="../media/image399.png"/><Relationship Id="rId595" Type="http://schemas.openxmlformats.org/officeDocument/2006/relationships/image" Target="../media/image489.png"/><Relationship Id="rId248" Type="http://schemas.openxmlformats.org/officeDocument/2006/relationships/customXml" Target="../ink/ink294.xml"/><Relationship Id="rId455" Type="http://schemas.openxmlformats.org/officeDocument/2006/relationships/customXml" Target="../ink/ink399.xml"/><Relationship Id="rId497" Type="http://schemas.openxmlformats.org/officeDocument/2006/relationships/customXml" Target="../ink/ink420.xml"/><Relationship Id="rId620" Type="http://schemas.openxmlformats.org/officeDocument/2006/relationships/customXml" Target="../ink/ink482.xml"/><Relationship Id="rId662" Type="http://schemas.openxmlformats.org/officeDocument/2006/relationships/customXml" Target="../ink/ink503.xml"/><Relationship Id="rId12" Type="http://schemas.openxmlformats.org/officeDocument/2006/relationships/customXml" Target="../ink/ink176.xml"/><Relationship Id="rId108" Type="http://schemas.openxmlformats.org/officeDocument/2006/relationships/customXml" Target="../ink/ink224.xml"/><Relationship Id="rId315" Type="http://schemas.openxmlformats.org/officeDocument/2006/relationships/customXml" Target="../ink/ink328.xml"/><Relationship Id="rId357" Type="http://schemas.openxmlformats.org/officeDocument/2006/relationships/image" Target="../media/image371.png"/><Relationship Id="rId522" Type="http://schemas.openxmlformats.org/officeDocument/2006/relationships/image" Target="../media/image453.png"/><Relationship Id="rId54" Type="http://schemas.openxmlformats.org/officeDocument/2006/relationships/customXml" Target="../ink/ink197.xml"/><Relationship Id="rId96" Type="http://schemas.openxmlformats.org/officeDocument/2006/relationships/customXml" Target="../ink/ink218.xml"/><Relationship Id="rId161" Type="http://schemas.openxmlformats.org/officeDocument/2006/relationships/image" Target="../media/image274.png"/><Relationship Id="rId217" Type="http://schemas.openxmlformats.org/officeDocument/2006/relationships/image" Target="../media/image302.png"/><Relationship Id="rId399" Type="http://schemas.openxmlformats.org/officeDocument/2006/relationships/image" Target="../media/image392.png"/><Relationship Id="rId564" Type="http://schemas.openxmlformats.org/officeDocument/2006/relationships/image" Target="../media/image474.png"/><Relationship Id="rId259" Type="http://schemas.openxmlformats.org/officeDocument/2006/relationships/image" Target="../media/image323.png"/><Relationship Id="rId424" Type="http://schemas.openxmlformats.org/officeDocument/2006/relationships/customXml" Target="../ink/ink383.xml"/><Relationship Id="rId466" Type="http://schemas.openxmlformats.org/officeDocument/2006/relationships/image" Target="../media/image425.png"/><Relationship Id="rId631" Type="http://schemas.openxmlformats.org/officeDocument/2006/relationships/image" Target="../media/image507.png"/><Relationship Id="rId23" Type="http://schemas.openxmlformats.org/officeDocument/2006/relationships/image" Target="../media/image205.png"/><Relationship Id="rId119" Type="http://schemas.openxmlformats.org/officeDocument/2006/relationships/image" Target="../media/image253.png"/><Relationship Id="rId270" Type="http://schemas.openxmlformats.org/officeDocument/2006/relationships/customXml" Target="../ink/ink305.xml"/><Relationship Id="rId326" Type="http://schemas.openxmlformats.org/officeDocument/2006/relationships/image" Target="../media/image356.png"/><Relationship Id="rId533" Type="http://schemas.openxmlformats.org/officeDocument/2006/relationships/customXml" Target="../ink/ink438.xml"/><Relationship Id="rId65" Type="http://schemas.openxmlformats.org/officeDocument/2006/relationships/image" Target="../media/image226.png"/><Relationship Id="rId130" Type="http://schemas.openxmlformats.org/officeDocument/2006/relationships/customXml" Target="../ink/ink235.xml"/><Relationship Id="rId368" Type="http://schemas.openxmlformats.org/officeDocument/2006/relationships/customXml" Target="../ink/ink355.xml"/><Relationship Id="rId575" Type="http://schemas.openxmlformats.org/officeDocument/2006/relationships/image" Target="../media/image479.png"/><Relationship Id="rId172" Type="http://schemas.openxmlformats.org/officeDocument/2006/relationships/customXml" Target="../ink/ink256.xml"/><Relationship Id="rId228" Type="http://schemas.openxmlformats.org/officeDocument/2006/relationships/customXml" Target="../ink/ink284.xml"/><Relationship Id="rId435" Type="http://schemas.openxmlformats.org/officeDocument/2006/relationships/image" Target="../media/image410.png"/><Relationship Id="rId477" Type="http://schemas.openxmlformats.org/officeDocument/2006/relationships/customXml" Target="../ink/ink410.xml"/><Relationship Id="rId600" Type="http://schemas.openxmlformats.org/officeDocument/2006/relationships/customXml" Target="../ink/ink472.xml"/><Relationship Id="rId642" Type="http://schemas.openxmlformats.org/officeDocument/2006/relationships/customXml" Target="../ink/ink493.xml"/><Relationship Id="rId281" Type="http://schemas.openxmlformats.org/officeDocument/2006/relationships/image" Target="../media/image334.png"/><Relationship Id="rId337" Type="http://schemas.openxmlformats.org/officeDocument/2006/relationships/customXml" Target="../ink/ink339.xml"/><Relationship Id="rId502" Type="http://schemas.openxmlformats.org/officeDocument/2006/relationships/image" Target="../media/image443.png"/><Relationship Id="rId34" Type="http://schemas.openxmlformats.org/officeDocument/2006/relationships/customXml" Target="../ink/ink187.xml"/><Relationship Id="rId76" Type="http://schemas.openxmlformats.org/officeDocument/2006/relationships/customXml" Target="../ink/ink208.xml"/><Relationship Id="rId141" Type="http://schemas.openxmlformats.org/officeDocument/2006/relationships/image" Target="../media/image264.png"/><Relationship Id="rId379" Type="http://schemas.openxmlformats.org/officeDocument/2006/relationships/image" Target="../media/image382.png"/><Relationship Id="rId544" Type="http://schemas.openxmlformats.org/officeDocument/2006/relationships/image" Target="../media/image464.png"/><Relationship Id="rId586" Type="http://schemas.openxmlformats.org/officeDocument/2006/relationships/customXml" Target="../ink/ink465.xml"/><Relationship Id="rId7" Type="http://schemas.openxmlformats.org/officeDocument/2006/relationships/image" Target="../media/image197.png"/><Relationship Id="rId183" Type="http://schemas.openxmlformats.org/officeDocument/2006/relationships/image" Target="../media/image285.png"/><Relationship Id="rId239" Type="http://schemas.openxmlformats.org/officeDocument/2006/relationships/image" Target="../media/image313.png"/><Relationship Id="rId390" Type="http://schemas.openxmlformats.org/officeDocument/2006/relationships/customXml" Target="../ink/ink366.xml"/><Relationship Id="rId404" Type="http://schemas.openxmlformats.org/officeDocument/2006/relationships/customXml" Target="../ink/ink373.xml"/><Relationship Id="rId446" Type="http://schemas.openxmlformats.org/officeDocument/2006/relationships/image" Target="../media/image415.png"/><Relationship Id="rId611" Type="http://schemas.openxmlformats.org/officeDocument/2006/relationships/image" Target="../media/image497.png"/><Relationship Id="rId653" Type="http://schemas.openxmlformats.org/officeDocument/2006/relationships/image" Target="../media/image518.png"/><Relationship Id="rId250" Type="http://schemas.openxmlformats.org/officeDocument/2006/relationships/customXml" Target="../ink/ink295.xml"/><Relationship Id="rId292" Type="http://schemas.openxmlformats.org/officeDocument/2006/relationships/image" Target="../media/image339.png"/><Relationship Id="rId306" Type="http://schemas.openxmlformats.org/officeDocument/2006/relationships/image" Target="../media/image346.png"/><Relationship Id="rId488" Type="http://schemas.openxmlformats.org/officeDocument/2006/relationships/image" Target="../media/image436.png"/><Relationship Id="rId45" Type="http://schemas.openxmlformats.org/officeDocument/2006/relationships/image" Target="../media/image216.png"/><Relationship Id="rId87" Type="http://schemas.openxmlformats.org/officeDocument/2006/relationships/image" Target="../media/image237.png"/><Relationship Id="rId110" Type="http://schemas.openxmlformats.org/officeDocument/2006/relationships/customXml" Target="../ink/ink225.xml"/><Relationship Id="rId348" Type="http://schemas.openxmlformats.org/officeDocument/2006/relationships/customXml" Target="../ink/ink345.xml"/><Relationship Id="rId513" Type="http://schemas.openxmlformats.org/officeDocument/2006/relationships/customXml" Target="../ink/ink428.xml"/><Relationship Id="rId555" Type="http://schemas.openxmlformats.org/officeDocument/2006/relationships/customXml" Target="../ink/ink449.xml"/><Relationship Id="rId597" Type="http://schemas.openxmlformats.org/officeDocument/2006/relationships/image" Target="../media/image490.png"/><Relationship Id="rId152" Type="http://schemas.openxmlformats.org/officeDocument/2006/relationships/customXml" Target="../ink/ink246.xml"/><Relationship Id="rId194" Type="http://schemas.openxmlformats.org/officeDocument/2006/relationships/customXml" Target="../ink/ink267.xml"/><Relationship Id="rId208" Type="http://schemas.openxmlformats.org/officeDocument/2006/relationships/customXml" Target="../ink/ink274.xml"/><Relationship Id="rId415" Type="http://schemas.openxmlformats.org/officeDocument/2006/relationships/image" Target="../media/image400.png"/><Relationship Id="rId457" Type="http://schemas.openxmlformats.org/officeDocument/2006/relationships/customXml" Target="../ink/ink400.xml"/><Relationship Id="rId622" Type="http://schemas.openxmlformats.org/officeDocument/2006/relationships/customXml" Target="../ink/ink483.xml"/><Relationship Id="rId261" Type="http://schemas.openxmlformats.org/officeDocument/2006/relationships/image" Target="../media/image324.png"/><Relationship Id="rId499" Type="http://schemas.openxmlformats.org/officeDocument/2006/relationships/customXml" Target="../ink/ink421.xml"/><Relationship Id="rId14" Type="http://schemas.openxmlformats.org/officeDocument/2006/relationships/customXml" Target="../ink/ink177.xml"/><Relationship Id="rId56" Type="http://schemas.openxmlformats.org/officeDocument/2006/relationships/customXml" Target="../ink/ink198.xml"/><Relationship Id="rId317" Type="http://schemas.openxmlformats.org/officeDocument/2006/relationships/customXml" Target="../ink/ink329.xml"/><Relationship Id="rId359" Type="http://schemas.openxmlformats.org/officeDocument/2006/relationships/image" Target="../media/image372.png"/><Relationship Id="rId524" Type="http://schemas.openxmlformats.org/officeDocument/2006/relationships/image" Target="../media/image454.png"/><Relationship Id="rId566" Type="http://schemas.openxmlformats.org/officeDocument/2006/relationships/image" Target="../media/image475.png"/><Relationship Id="rId98" Type="http://schemas.openxmlformats.org/officeDocument/2006/relationships/customXml" Target="../ink/ink219.xml"/><Relationship Id="rId121" Type="http://schemas.openxmlformats.org/officeDocument/2006/relationships/image" Target="../media/image254.png"/><Relationship Id="rId163" Type="http://schemas.openxmlformats.org/officeDocument/2006/relationships/image" Target="../media/image275.png"/><Relationship Id="rId219" Type="http://schemas.openxmlformats.org/officeDocument/2006/relationships/image" Target="../media/image303.png"/><Relationship Id="rId370" Type="http://schemas.openxmlformats.org/officeDocument/2006/relationships/customXml" Target="../ink/ink356.xml"/><Relationship Id="rId426" Type="http://schemas.openxmlformats.org/officeDocument/2006/relationships/customXml" Target="../ink/ink384.xml"/><Relationship Id="rId633" Type="http://schemas.openxmlformats.org/officeDocument/2006/relationships/image" Target="../media/image508.png"/><Relationship Id="rId230" Type="http://schemas.openxmlformats.org/officeDocument/2006/relationships/customXml" Target="../ink/ink285.xml"/><Relationship Id="rId468" Type="http://schemas.openxmlformats.org/officeDocument/2006/relationships/image" Target="../media/image426.png"/><Relationship Id="rId25" Type="http://schemas.openxmlformats.org/officeDocument/2006/relationships/image" Target="../media/image206.png"/><Relationship Id="rId67" Type="http://schemas.openxmlformats.org/officeDocument/2006/relationships/image" Target="../media/image227.png"/><Relationship Id="rId272" Type="http://schemas.openxmlformats.org/officeDocument/2006/relationships/customXml" Target="../ink/ink306.xml"/><Relationship Id="rId328" Type="http://schemas.openxmlformats.org/officeDocument/2006/relationships/image" Target="../media/image357.png"/><Relationship Id="rId535" Type="http://schemas.openxmlformats.org/officeDocument/2006/relationships/customXml" Target="../ink/ink439.xml"/><Relationship Id="rId577" Type="http://schemas.openxmlformats.org/officeDocument/2006/relationships/image" Target="../media/image480.png"/><Relationship Id="rId132" Type="http://schemas.openxmlformats.org/officeDocument/2006/relationships/customXml" Target="../ink/ink236.xml"/><Relationship Id="rId174" Type="http://schemas.openxmlformats.org/officeDocument/2006/relationships/customXml" Target="../ink/ink257.xml"/><Relationship Id="rId381" Type="http://schemas.openxmlformats.org/officeDocument/2006/relationships/image" Target="../media/image383.png"/><Relationship Id="rId602" Type="http://schemas.openxmlformats.org/officeDocument/2006/relationships/customXml" Target="../ink/ink473.xml"/><Relationship Id="rId241" Type="http://schemas.openxmlformats.org/officeDocument/2006/relationships/image" Target="../media/image314.png"/><Relationship Id="rId437" Type="http://schemas.openxmlformats.org/officeDocument/2006/relationships/customXml" Target="../ink/ink390.xml"/><Relationship Id="rId479" Type="http://schemas.openxmlformats.org/officeDocument/2006/relationships/customXml" Target="../ink/ink411.xml"/><Relationship Id="rId644" Type="http://schemas.openxmlformats.org/officeDocument/2006/relationships/customXml" Target="../ink/ink494.xml"/><Relationship Id="rId36" Type="http://schemas.openxmlformats.org/officeDocument/2006/relationships/customXml" Target="../ink/ink188.xml"/><Relationship Id="rId283" Type="http://schemas.openxmlformats.org/officeDocument/2006/relationships/customXml" Target="../ink/ink312.xml"/><Relationship Id="rId339" Type="http://schemas.openxmlformats.org/officeDocument/2006/relationships/customXml" Target="../ink/ink340.xml"/><Relationship Id="rId490" Type="http://schemas.openxmlformats.org/officeDocument/2006/relationships/image" Target="../media/image437.png"/><Relationship Id="rId504" Type="http://schemas.openxmlformats.org/officeDocument/2006/relationships/image" Target="../media/image444.png"/><Relationship Id="rId546" Type="http://schemas.openxmlformats.org/officeDocument/2006/relationships/image" Target="../media/image465.png"/><Relationship Id="rId78" Type="http://schemas.openxmlformats.org/officeDocument/2006/relationships/customXml" Target="../ink/ink209.xml"/><Relationship Id="rId101" Type="http://schemas.openxmlformats.org/officeDocument/2006/relationships/image" Target="../media/image244.png"/><Relationship Id="rId143" Type="http://schemas.openxmlformats.org/officeDocument/2006/relationships/image" Target="../media/image265.png"/><Relationship Id="rId185" Type="http://schemas.openxmlformats.org/officeDocument/2006/relationships/image" Target="../media/image286.png"/><Relationship Id="rId350" Type="http://schemas.openxmlformats.org/officeDocument/2006/relationships/customXml" Target="../ink/ink346.xml"/><Relationship Id="rId406" Type="http://schemas.openxmlformats.org/officeDocument/2006/relationships/customXml" Target="../ink/ink374.xml"/><Relationship Id="rId588" Type="http://schemas.openxmlformats.org/officeDocument/2006/relationships/customXml" Target="../ink/ink466.xml"/><Relationship Id="rId9" Type="http://schemas.openxmlformats.org/officeDocument/2006/relationships/image" Target="../media/image198.png"/><Relationship Id="rId210" Type="http://schemas.openxmlformats.org/officeDocument/2006/relationships/customXml" Target="../ink/ink275.xml"/><Relationship Id="rId392" Type="http://schemas.openxmlformats.org/officeDocument/2006/relationships/customXml" Target="../ink/ink367.xml"/><Relationship Id="rId448" Type="http://schemas.openxmlformats.org/officeDocument/2006/relationships/image" Target="../media/image416.png"/><Relationship Id="rId613" Type="http://schemas.openxmlformats.org/officeDocument/2006/relationships/image" Target="../media/image498.png"/><Relationship Id="rId655" Type="http://schemas.openxmlformats.org/officeDocument/2006/relationships/image" Target="../media/image519.png"/><Relationship Id="rId252" Type="http://schemas.openxmlformats.org/officeDocument/2006/relationships/customXml" Target="../ink/ink296.xml"/><Relationship Id="rId294" Type="http://schemas.openxmlformats.org/officeDocument/2006/relationships/image" Target="../media/image340.png"/><Relationship Id="rId308" Type="http://schemas.openxmlformats.org/officeDocument/2006/relationships/image" Target="../media/image347.png"/><Relationship Id="rId515" Type="http://schemas.openxmlformats.org/officeDocument/2006/relationships/customXml" Target="../ink/ink429.xml"/><Relationship Id="rId47" Type="http://schemas.openxmlformats.org/officeDocument/2006/relationships/image" Target="../media/image217.png"/><Relationship Id="rId89" Type="http://schemas.openxmlformats.org/officeDocument/2006/relationships/image" Target="../media/image238.png"/><Relationship Id="rId112" Type="http://schemas.openxmlformats.org/officeDocument/2006/relationships/customXml" Target="../ink/ink226.xml"/><Relationship Id="rId154" Type="http://schemas.openxmlformats.org/officeDocument/2006/relationships/customXml" Target="../ink/ink247.xml"/><Relationship Id="rId361" Type="http://schemas.openxmlformats.org/officeDocument/2006/relationships/image" Target="../media/image373.png"/><Relationship Id="rId557" Type="http://schemas.openxmlformats.org/officeDocument/2006/relationships/customXml" Target="../ink/ink450.xml"/><Relationship Id="rId599" Type="http://schemas.openxmlformats.org/officeDocument/2006/relationships/image" Target="../media/image491.png"/><Relationship Id="rId196" Type="http://schemas.openxmlformats.org/officeDocument/2006/relationships/customXml" Target="../ink/ink268.xml"/><Relationship Id="rId417" Type="http://schemas.openxmlformats.org/officeDocument/2006/relationships/image" Target="../media/image401.png"/><Relationship Id="rId459" Type="http://schemas.openxmlformats.org/officeDocument/2006/relationships/customXml" Target="../ink/ink401.xml"/><Relationship Id="rId624" Type="http://schemas.openxmlformats.org/officeDocument/2006/relationships/customXml" Target="../ink/ink484.xml"/><Relationship Id="rId16" Type="http://schemas.openxmlformats.org/officeDocument/2006/relationships/customXml" Target="../ink/ink178.xml"/><Relationship Id="rId221" Type="http://schemas.openxmlformats.org/officeDocument/2006/relationships/image" Target="../media/image304.png"/><Relationship Id="rId263" Type="http://schemas.openxmlformats.org/officeDocument/2006/relationships/image" Target="../media/image325.png"/><Relationship Id="rId319" Type="http://schemas.openxmlformats.org/officeDocument/2006/relationships/customXml" Target="../ink/ink330.xml"/><Relationship Id="rId470" Type="http://schemas.openxmlformats.org/officeDocument/2006/relationships/image" Target="../media/image427.png"/><Relationship Id="rId526" Type="http://schemas.openxmlformats.org/officeDocument/2006/relationships/image" Target="../media/image455.png"/><Relationship Id="rId58" Type="http://schemas.openxmlformats.org/officeDocument/2006/relationships/customXml" Target="../ink/ink199.xml"/><Relationship Id="rId123" Type="http://schemas.openxmlformats.org/officeDocument/2006/relationships/image" Target="../media/image255.png"/><Relationship Id="rId330" Type="http://schemas.openxmlformats.org/officeDocument/2006/relationships/image" Target="../media/image358.png"/><Relationship Id="rId568" Type="http://schemas.openxmlformats.org/officeDocument/2006/relationships/image" Target="../media/image476.png"/><Relationship Id="rId165" Type="http://schemas.openxmlformats.org/officeDocument/2006/relationships/image" Target="../media/image276.png"/><Relationship Id="rId372" Type="http://schemas.openxmlformats.org/officeDocument/2006/relationships/customXml" Target="../ink/ink357.xml"/><Relationship Id="rId428" Type="http://schemas.openxmlformats.org/officeDocument/2006/relationships/customXml" Target="../ink/ink385.xml"/><Relationship Id="rId635" Type="http://schemas.openxmlformats.org/officeDocument/2006/relationships/image" Target="../media/image509.png"/><Relationship Id="rId232" Type="http://schemas.openxmlformats.org/officeDocument/2006/relationships/customXml" Target="../ink/ink286.xml"/><Relationship Id="rId274" Type="http://schemas.openxmlformats.org/officeDocument/2006/relationships/customXml" Target="../ink/ink307.xml"/><Relationship Id="rId481" Type="http://schemas.openxmlformats.org/officeDocument/2006/relationships/customXml" Target="../ink/ink412.xml"/><Relationship Id="rId27" Type="http://schemas.openxmlformats.org/officeDocument/2006/relationships/image" Target="../media/image207.png"/><Relationship Id="rId69" Type="http://schemas.openxmlformats.org/officeDocument/2006/relationships/image" Target="../media/image228.png"/><Relationship Id="rId134" Type="http://schemas.openxmlformats.org/officeDocument/2006/relationships/customXml" Target="../ink/ink237.xml"/><Relationship Id="rId537" Type="http://schemas.openxmlformats.org/officeDocument/2006/relationships/customXml" Target="../ink/ink440.xml"/><Relationship Id="rId579" Type="http://schemas.openxmlformats.org/officeDocument/2006/relationships/image" Target="../media/image481.png"/><Relationship Id="rId80" Type="http://schemas.openxmlformats.org/officeDocument/2006/relationships/customXml" Target="../ink/ink210.xml"/><Relationship Id="rId176" Type="http://schemas.openxmlformats.org/officeDocument/2006/relationships/customXml" Target="../ink/ink258.xml"/><Relationship Id="rId341" Type="http://schemas.openxmlformats.org/officeDocument/2006/relationships/customXml" Target="../ink/ink341.xml"/><Relationship Id="rId383" Type="http://schemas.openxmlformats.org/officeDocument/2006/relationships/image" Target="../media/image384.png"/><Relationship Id="rId439" Type="http://schemas.openxmlformats.org/officeDocument/2006/relationships/customXml" Target="../ink/ink391.xml"/><Relationship Id="rId590" Type="http://schemas.openxmlformats.org/officeDocument/2006/relationships/customXml" Target="../ink/ink467.xml"/><Relationship Id="rId604" Type="http://schemas.openxmlformats.org/officeDocument/2006/relationships/customXml" Target="../ink/ink474.xml"/><Relationship Id="rId646" Type="http://schemas.openxmlformats.org/officeDocument/2006/relationships/customXml" Target="../ink/ink495.xml"/><Relationship Id="rId201" Type="http://schemas.openxmlformats.org/officeDocument/2006/relationships/image" Target="../media/image294.png"/><Relationship Id="rId243" Type="http://schemas.openxmlformats.org/officeDocument/2006/relationships/image" Target="../media/image315.png"/><Relationship Id="rId285" Type="http://schemas.openxmlformats.org/officeDocument/2006/relationships/customXml" Target="../ink/ink313.xml"/><Relationship Id="rId450" Type="http://schemas.openxmlformats.org/officeDocument/2006/relationships/image" Target="../media/image417.png"/><Relationship Id="rId506" Type="http://schemas.openxmlformats.org/officeDocument/2006/relationships/image" Target="../media/image445.png"/><Relationship Id="rId38" Type="http://schemas.openxmlformats.org/officeDocument/2006/relationships/customXml" Target="../ink/ink189.xml"/><Relationship Id="rId103" Type="http://schemas.openxmlformats.org/officeDocument/2006/relationships/image" Target="../media/image245.png"/><Relationship Id="rId310" Type="http://schemas.openxmlformats.org/officeDocument/2006/relationships/image" Target="../media/image348.png"/><Relationship Id="rId492" Type="http://schemas.openxmlformats.org/officeDocument/2006/relationships/image" Target="../media/image438.png"/><Relationship Id="rId548" Type="http://schemas.openxmlformats.org/officeDocument/2006/relationships/image" Target="../media/image466.png"/><Relationship Id="rId91" Type="http://schemas.openxmlformats.org/officeDocument/2006/relationships/image" Target="../media/image239.png"/><Relationship Id="rId145" Type="http://schemas.openxmlformats.org/officeDocument/2006/relationships/image" Target="../media/image266.png"/><Relationship Id="rId187" Type="http://schemas.openxmlformats.org/officeDocument/2006/relationships/image" Target="../media/image287.png"/><Relationship Id="rId352" Type="http://schemas.openxmlformats.org/officeDocument/2006/relationships/customXml" Target="../ink/ink347.xml"/><Relationship Id="rId394" Type="http://schemas.openxmlformats.org/officeDocument/2006/relationships/customXml" Target="../ink/ink368.xml"/><Relationship Id="rId408" Type="http://schemas.openxmlformats.org/officeDocument/2006/relationships/customXml" Target="../ink/ink375.xml"/><Relationship Id="rId615" Type="http://schemas.openxmlformats.org/officeDocument/2006/relationships/image" Target="../media/image499.png"/><Relationship Id="rId212" Type="http://schemas.openxmlformats.org/officeDocument/2006/relationships/customXml" Target="../ink/ink276.xml"/><Relationship Id="rId254" Type="http://schemas.openxmlformats.org/officeDocument/2006/relationships/customXml" Target="../ink/ink297.xml"/><Relationship Id="rId657" Type="http://schemas.openxmlformats.org/officeDocument/2006/relationships/image" Target="../media/image520.png"/><Relationship Id="rId49" Type="http://schemas.openxmlformats.org/officeDocument/2006/relationships/image" Target="../media/image218.png"/><Relationship Id="rId114" Type="http://schemas.openxmlformats.org/officeDocument/2006/relationships/customXml" Target="../ink/ink227.xml"/><Relationship Id="rId296" Type="http://schemas.openxmlformats.org/officeDocument/2006/relationships/image" Target="../media/image341.png"/><Relationship Id="rId461" Type="http://schemas.openxmlformats.org/officeDocument/2006/relationships/customXml" Target="../ink/ink402.xml"/><Relationship Id="rId517" Type="http://schemas.openxmlformats.org/officeDocument/2006/relationships/customXml" Target="../ink/ink430.xml"/><Relationship Id="rId559" Type="http://schemas.openxmlformats.org/officeDocument/2006/relationships/customXml" Target="../ink/ink451.xml"/><Relationship Id="rId60" Type="http://schemas.openxmlformats.org/officeDocument/2006/relationships/customXml" Target="../ink/ink200.xml"/><Relationship Id="rId156" Type="http://schemas.openxmlformats.org/officeDocument/2006/relationships/customXml" Target="../ink/ink248.xml"/><Relationship Id="rId198" Type="http://schemas.openxmlformats.org/officeDocument/2006/relationships/customXml" Target="../ink/ink269.xml"/><Relationship Id="rId321" Type="http://schemas.openxmlformats.org/officeDocument/2006/relationships/customXml" Target="../ink/ink331.xml"/><Relationship Id="rId363" Type="http://schemas.openxmlformats.org/officeDocument/2006/relationships/image" Target="../media/image374.png"/><Relationship Id="rId419" Type="http://schemas.openxmlformats.org/officeDocument/2006/relationships/image" Target="../media/image402.png"/><Relationship Id="rId570" Type="http://schemas.openxmlformats.org/officeDocument/2006/relationships/image" Target="../media/image477.png"/><Relationship Id="rId626" Type="http://schemas.openxmlformats.org/officeDocument/2006/relationships/customXml" Target="../ink/ink485.xml"/><Relationship Id="rId202" Type="http://schemas.openxmlformats.org/officeDocument/2006/relationships/customXml" Target="../ink/ink271.xml"/><Relationship Id="rId223" Type="http://schemas.openxmlformats.org/officeDocument/2006/relationships/image" Target="../media/image305.png"/><Relationship Id="rId244" Type="http://schemas.openxmlformats.org/officeDocument/2006/relationships/customXml" Target="../ink/ink292.xml"/><Relationship Id="rId430" Type="http://schemas.openxmlformats.org/officeDocument/2006/relationships/customXml" Target="../ink/ink386.xml"/><Relationship Id="rId647" Type="http://schemas.openxmlformats.org/officeDocument/2006/relationships/image" Target="../media/image515.png"/><Relationship Id="rId18" Type="http://schemas.openxmlformats.org/officeDocument/2006/relationships/customXml" Target="../ink/ink179.xml"/><Relationship Id="rId39" Type="http://schemas.openxmlformats.org/officeDocument/2006/relationships/image" Target="../media/image213.png"/><Relationship Id="rId265" Type="http://schemas.openxmlformats.org/officeDocument/2006/relationships/image" Target="../media/image326.png"/><Relationship Id="rId286" Type="http://schemas.openxmlformats.org/officeDocument/2006/relationships/image" Target="../media/image336.png"/><Relationship Id="rId451" Type="http://schemas.openxmlformats.org/officeDocument/2006/relationships/customXml" Target="../ink/ink397.xml"/><Relationship Id="rId472" Type="http://schemas.openxmlformats.org/officeDocument/2006/relationships/image" Target="../media/image428.png"/><Relationship Id="rId493" Type="http://schemas.openxmlformats.org/officeDocument/2006/relationships/customXml" Target="../ink/ink418.xml"/><Relationship Id="rId507" Type="http://schemas.openxmlformats.org/officeDocument/2006/relationships/customXml" Target="../ink/ink425.xml"/><Relationship Id="rId528" Type="http://schemas.openxmlformats.org/officeDocument/2006/relationships/image" Target="../media/image456.png"/><Relationship Id="rId549" Type="http://schemas.openxmlformats.org/officeDocument/2006/relationships/customXml" Target="../ink/ink446.xml"/><Relationship Id="rId50" Type="http://schemas.openxmlformats.org/officeDocument/2006/relationships/customXml" Target="../ink/ink195.xml"/><Relationship Id="rId104" Type="http://schemas.openxmlformats.org/officeDocument/2006/relationships/customXml" Target="../ink/ink222.xml"/><Relationship Id="rId125" Type="http://schemas.openxmlformats.org/officeDocument/2006/relationships/image" Target="../media/image256.png"/><Relationship Id="rId146" Type="http://schemas.openxmlformats.org/officeDocument/2006/relationships/customXml" Target="../ink/ink243.xml"/><Relationship Id="rId167" Type="http://schemas.openxmlformats.org/officeDocument/2006/relationships/image" Target="../media/image277.png"/><Relationship Id="rId188" Type="http://schemas.openxmlformats.org/officeDocument/2006/relationships/customXml" Target="../ink/ink264.xml"/><Relationship Id="rId311" Type="http://schemas.openxmlformats.org/officeDocument/2006/relationships/customXml" Target="../ink/ink326.xml"/><Relationship Id="rId332" Type="http://schemas.openxmlformats.org/officeDocument/2006/relationships/image" Target="../media/image359.png"/><Relationship Id="rId353" Type="http://schemas.openxmlformats.org/officeDocument/2006/relationships/image" Target="../media/image369.png"/><Relationship Id="rId374" Type="http://schemas.openxmlformats.org/officeDocument/2006/relationships/customXml" Target="../ink/ink358.xml"/><Relationship Id="rId395" Type="http://schemas.openxmlformats.org/officeDocument/2006/relationships/image" Target="../media/image390.png"/><Relationship Id="rId409" Type="http://schemas.openxmlformats.org/officeDocument/2006/relationships/image" Target="../media/image397.png"/><Relationship Id="rId560" Type="http://schemas.openxmlformats.org/officeDocument/2006/relationships/image" Target="../media/image472.png"/><Relationship Id="rId581" Type="http://schemas.openxmlformats.org/officeDocument/2006/relationships/image" Target="../media/image482.png"/><Relationship Id="rId71" Type="http://schemas.openxmlformats.org/officeDocument/2006/relationships/image" Target="../media/image229.png"/><Relationship Id="rId92" Type="http://schemas.openxmlformats.org/officeDocument/2006/relationships/customXml" Target="../ink/ink216.xml"/><Relationship Id="rId213" Type="http://schemas.openxmlformats.org/officeDocument/2006/relationships/image" Target="../media/image300.png"/><Relationship Id="rId234" Type="http://schemas.openxmlformats.org/officeDocument/2006/relationships/customXml" Target="../ink/ink287.xml"/><Relationship Id="rId420" Type="http://schemas.openxmlformats.org/officeDocument/2006/relationships/customXml" Target="../ink/ink381.xml"/><Relationship Id="rId616" Type="http://schemas.openxmlformats.org/officeDocument/2006/relationships/customXml" Target="../ink/ink480.xml"/><Relationship Id="rId637" Type="http://schemas.openxmlformats.org/officeDocument/2006/relationships/image" Target="../media/image510.png"/><Relationship Id="rId658" Type="http://schemas.openxmlformats.org/officeDocument/2006/relationships/customXml" Target="../ink/ink501.xml"/><Relationship Id="rId2" Type="http://schemas.openxmlformats.org/officeDocument/2006/relationships/image" Target="../media/image9.png"/><Relationship Id="rId29" Type="http://schemas.openxmlformats.org/officeDocument/2006/relationships/image" Target="../media/image208.png"/><Relationship Id="rId255" Type="http://schemas.openxmlformats.org/officeDocument/2006/relationships/image" Target="../media/image321.png"/><Relationship Id="rId276" Type="http://schemas.openxmlformats.org/officeDocument/2006/relationships/customXml" Target="../ink/ink308.xml"/><Relationship Id="rId297" Type="http://schemas.openxmlformats.org/officeDocument/2006/relationships/customXml" Target="../ink/ink319.xml"/><Relationship Id="rId441" Type="http://schemas.openxmlformats.org/officeDocument/2006/relationships/customXml" Target="../ink/ink392.xml"/><Relationship Id="rId462" Type="http://schemas.openxmlformats.org/officeDocument/2006/relationships/image" Target="../media/image423.png"/><Relationship Id="rId483" Type="http://schemas.openxmlformats.org/officeDocument/2006/relationships/customXml" Target="../ink/ink413.xml"/><Relationship Id="rId518" Type="http://schemas.openxmlformats.org/officeDocument/2006/relationships/image" Target="../media/image451.png"/><Relationship Id="rId539" Type="http://schemas.openxmlformats.org/officeDocument/2006/relationships/customXml" Target="../ink/ink441.xml"/><Relationship Id="rId40" Type="http://schemas.openxmlformats.org/officeDocument/2006/relationships/customXml" Target="../ink/ink190.xml"/><Relationship Id="rId115" Type="http://schemas.openxmlformats.org/officeDocument/2006/relationships/image" Target="../media/image251.png"/><Relationship Id="rId136" Type="http://schemas.openxmlformats.org/officeDocument/2006/relationships/customXml" Target="../ink/ink238.xml"/><Relationship Id="rId157" Type="http://schemas.openxmlformats.org/officeDocument/2006/relationships/image" Target="../media/image272.png"/><Relationship Id="rId178" Type="http://schemas.openxmlformats.org/officeDocument/2006/relationships/customXml" Target="../ink/ink259.xml"/><Relationship Id="rId301" Type="http://schemas.openxmlformats.org/officeDocument/2006/relationships/customXml" Target="../ink/ink321.xml"/><Relationship Id="rId322" Type="http://schemas.openxmlformats.org/officeDocument/2006/relationships/image" Target="../media/image354.png"/><Relationship Id="rId343" Type="http://schemas.openxmlformats.org/officeDocument/2006/relationships/customXml" Target="../ink/ink342.xml"/><Relationship Id="rId364" Type="http://schemas.openxmlformats.org/officeDocument/2006/relationships/customXml" Target="../ink/ink353.xml"/><Relationship Id="rId550" Type="http://schemas.openxmlformats.org/officeDocument/2006/relationships/image" Target="../media/image467.png"/><Relationship Id="rId61" Type="http://schemas.openxmlformats.org/officeDocument/2006/relationships/image" Target="../media/image224.png"/><Relationship Id="rId82" Type="http://schemas.openxmlformats.org/officeDocument/2006/relationships/customXml" Target="../ink/ink211.xml"/><Relationship Id="rId199" Type="http://schemas.openxmlformats.org/officeDocument/2006/relationships/image" Target="../media/image293.png"/><Relationship Id="rId203" Type="http://schemas.openxmlformats.org/officeDocument/2006/relationships/image" Target="../media/image295.png"/><Relationship Id="rId385" Type="http://schemas.openxmlformats.org/officeDocument/2006/relationships/image" Target="../media/image385.png"/><Relationship Id="rId571" Type="http://schemas.openxmlformats.org/officeDocument/2006/relationships/customXml" Target="../ink/ink457.xml"/><Relationship Id="rId592" Type="http://schemas.openxmlformats.org/officeDocument/2006/relationships/customXml" Target="../ink/ink468.xml"/><Relationship Id="rId606" Type="http://schemas.openxmlformats.org/officeDocument/2006/relationships/customXml" Target="../ink/ink475.xml"/><Relationship Id="rId627" Type="http://schemas.openxmlformats.org/officeDocument/2006/relationships/image" Target="../media/image505.png"/><Relationship Id="rId648" Type="http://schemas.openxmlformats.org/officeDocument/2006/relationships/customXml" Target="../ink/ink496.xml"/><Relationship Id="rId19" Type="http://schemas.openxmlformats.org/officeDocument/2006/relationships/image" Target="../media/image203.png"/><Relationship Id="rId224" Type="http://schemas.openxmlformats.org/officeDocument/2006/relationships/customXml" Target="../ink/ink282.xml"/><Relationship Id="rId245" Type="http://schemas.openxmlformats.org/officeDocument/2006/relationships/image" Target="../media/image316.png"/><Relationship Id="rId266" Type="http://schemas.openxmlformats.org/officeDocument/2006/relationships/customXml" Target="../ink/ink303.xml"/><Relationship Id="rId287" Type="http://schemas.openxmlformats.org/officeDocument/2006/relationships/customXml" Target="../ink/ink314.xml"/><Relationship Id="rId410" Type="http://schemas.openxmlformats.org/officeDocument/2006/relationships/customXml" Target="../ink/ink376.xml"/><Relationship Id="rId431" Type="http://schemas.openxmlformats.org/officeDocument/2006/relationships/image" Target="../media/image408.png"/><Relationship Id="rId452" Type="http://schemas.openxmlformats.org/officeDocument/2006/relationships/image" Target="../media/image418.png"/><Relationship Id="rId473" Type="http://schemas.openxmlformats.org/officeDocument/2006/relationships/customXml" Target="../ink/ink408.xml"/><Relationship Id="rId494" Type="http://schemas.openxmlformats.org/officeDocument/2006/relationships/image" Target="../media/image439.png"/><Relationship Id="rId508" Type="http://schemas.openxmlformats.org/officeDocument/2006/relationships/image" Target="../media/image446.png"/><Relationship Id="rId529" Type="http://schemas.openxmlformats.org/officeDocument/2006/relationships/customXml" Target="../ink/ink436.xml"/><Relationship Id="rId30" Type="http://schemas.openxmlformats.org/officeDocument/2006/relationships/customXml" Target="../ink/ink185.xml"/><Relationship Id="rId105" Type="http://schemas.openxmlformats.org/officeDocument/2006/relationships/image" Target="../media/image246.png"/><Relationship Id="rId126" Type="http://schemas.openxmlformats.org/officeDocument/2006/relationships/customXml" Target="../ink/ink233.xml"/><Relationship Id="rId147" Type="http://schemas.openxmlformats.org/officeDocument/2006/relationships/image" Target="../media/image267.png"/><Relationship Id="rId168" Type="http://schemas.openxmlformats.org/officeDocument/2006/relationships/customXml" Target="../ink/ink254.xml"/><Relationship Id="rId312" Type="http://schemas.openxmlformats.org/officeDocument/2006/relationships/image" Target="../media/image349.png"/><Relationship Id="rId333" Type="http://schemas.openxmlformats.org/officeDocument/2006/relationships/customXml" Target="../ink/ink337.xml"/><Relationship Id="rId354" Type="http://schemas.openxmlformats.org/officeDocument/2006/relationships/customXml" Target="../ink/ink348.xml"/><Relationship Id="rId540" Type="http://schemas.openxmlformats.org/officeDocument/2006/relationships/image" Target="../media/image462.png"/><Relationship Id="rId51" Type="http://schemas.openxmlformats.org/officeDocument/2006/relationships/image" Target="../media/image219.png"/><Relationship Id="rId72" Type="http://schemas.openxmlformats.org/officeDocument/2006/relationships/customXml" Target="../ink/ink206.xml"/><Relationship Id="rId93" Type="http://schemas.openxmlformats.org/officeDocument/2006/relationships/image" Target="../media/image240.png"/><Relationship Id="rId189" Type="http://schemas.openxmlformats.org/officeDocument/2006/relationships/image" Target="../media/image288.png"/><Relationship Id="rId375" Type="http://schemas.openxmlformats.org/officeDocument/2006/relationships/image" Target="../media/image380.png"/><Relationship Id="rId396" Type="http://schemas.openxmlformats.org/officeDocument/2006/relationships/customXml" Target="../ink/ink369.xml"/><Relationship Id="rId561" Type="http://schemas.openxmlformats.org/officeDocument/2006/relationships/customXml" Target="../ink/ink452.xml"/><Relationship Id="rId582" Type="http://schemas.openxmlformats.org/officeDocument/2006/relationships/customXml" Target="../ink/ink463.xml"/><Relationship Id="rId617" Type="http://schemas.openxmlformats.org/officeDocument/2006/relationships/image" Target="../media/image500.png"/><Relationship Id="rId638" Type="http://schemas.openxmlformats.org/officeDocument/2006/relationships/customXml" Target="../ink/ink491.xml"/><Relationship Id="rId659" Type="http://schemas.openxmlformats.org/officeDocument/2006/relationships/image" Target="../media/image521.png"/><Relationship Id="rId3" Type="http://schemas.openxmlformats.org/officeDocument/2006/relationships/image" Target="../media/image10.png"/><Relationship Id="rId214" Type="http://schemas.openxmlformats.org/officeDocument/2006/relationships/customXml" Target="../ink/ink277.xml"/><Relationship Id="rId235" Type="http://schemas.openxmlformats.org/officeDocument/2006/relationships/image" Target="../media/image311.png"/><Relationship Id="rId256" Type="http://schemas.openxmlformats.org/officeDocument/2006/relationships/customXml" Target="../ink/ink298.xml"/><Relationship Id="rId277" Type="http://schemas.openxmlformats.org/officeDocument/2006/relationships/image" Target="../media/image332.png"/><Relationship Id="rId298" Type="http://schemas.openxmlformats.org/officeDocument/2006/relationships/image" Target="../media/image342.png"/><Relationship Id="rId400" Type="http://schemas.openxmlformats.org/officeDocument/2006/relationships/customXml" Target="../ink/ink371.xml"/><Relationship Id="rId421" Type="http://schemas.openxmlformats.org/officeDocument/2006/relationships/image" Target="../media/image403.png"/><Relationship Id="rId442" Type="http://schemas.openxmlformats.org/officeDocument/2006/relationships/image" Target="../media/image413.png"/><Relationship Id="rId463" Type="http://schemas.openxmlformats.org/officeDocument/2006/relationships/customXml" Target="../ink/ink403.xml"/><Relationship Id="rId484" Type="http://schemas.openxmlformats.org/officeDocument/2006/relationships/image" Target="../media/image434.png"/><Relationship Id="rId519" Type="http://schemas.openxmlformats.org/officeDocument/2006/relationships/customXml" Target="../ink/ink431.xml"/><Relationship Id="rId116" Type="http://schemas.openxmlformats.org/officeDocument/2006/relationships/customXml" Target="../ink/ink228.xml"/><Relationship Id="rId137" Type="http://schemas.openxmlformats.org/officeDocument/2006/relationships/image" Target="../media/image262.png"/><Relationship Id="rId158" Type="http://schemas.openxmlformats.org/officeDocument/2006/relationships/customXml" Target="../ink/ink249.xml"/><Relationship Id="rId302" Type="http://schemas.openxmlformats.org/officeDocument/2006/relationships/image" Target="../media/image344.png"/><Relationship Id="rId323" Type="http://schemas.openxmlformats.org/officeDocument/2006/relationships/customXml" Target="../ink/ink332.xml"/><Relationship Id="rId344" Type="http://schemas.openxmlformats.org/officeDocument/2006/relationships/image" Target="../media/image365.png"/><Relationship Id="rId530" Type="http://schemas.openxmlformats.org/officeDocument/2006/relationships/image" Target="../media/image457.png"/><Relationship Id="rId20" Type="http://schemas.openxmlformats.org/officeDocument/2006/relationships/customXml" Target="../ink/ink180.xml"/><Relationship Id="rId41" Type="http://schemas.openxmlformats.org/officeDocument/2006/relationships/image" Target="../media/image214.png"/><Relationship Id="rId62" Type="http://schemas.openxmlformats.org/officeDocument/2006/relationships/customXml" Target="../ink/ink201.xml"/><Relationship Id="rId83" Type="http://schemas.openxmlformats.org/officeDocument/2006/relationships/image" Target="../media/image235.png"/><Relationship Id="rId179" Type="http://schemas.openxmlformats.org/officeDocument/2006/relationships/image" Target="../media/image283.png"/><Relationship Id="rId365" Type="http://schemas.openxmlformats.org/officeDocument/2006/relationships/image" Target="../media/image375.png"/><Relationship Id="rId386" Type="http://schemas.openxmlformats.org/officeDocument/2006/relationships/customXml" Target="../ink/ink364.xml"/><Relationship Id="rId551" Type="http://schemas.openxmlformats.org/officeDocument/2006/relationships/customXml" Target="../ink/ink447.xml"/><Relationship Id="rId572" Type="http://schemas.openxmlformats.org/officeDocument/2006/relationships/customXml" Target="../ink/ink458.xml"/><Relationship Id="rId593" Type="http://schemas.openxmlformats.org/officeDocument/2006/relationships/image" Target="../media/image488.png"/><Relationship Id="rId607" Type="http://schemas.openxmlformats.org/officeDocument/2006/relationships/image" Target="../media/image495.png"/><Relationship Id="rId628" Type="http://schemas.openxmlformats.org/officeDocument/2006/relationships/customXml" Target="../ink/ink486.xml"/><Relationship Id="rId649" Type="http://schemas.openxmlformats.org/officeDocument/2006/relationships/image" Target="../media/image516.png"/><Relationship Id="rId190" Type="http://schemas.openxmlformats.org/officeDocument/2006/relationships/customXml" Target="../ink/ink265.xml"/><Relationship Id="rId204" Type="http://schemas.openxmlformats.org/officeDocument/2006/relationships/customXml" Target="../ink/ink272.xml"/><Relationship Id="rId225" Type="http://schemas.openxmlformats.org/officeDocument/2006/relationships/image" Target="../media/image306.png"/><Relationship Id="rId246" Type="http://schemas.openxmlformats.org/officeDocument/2006/relationships/customXml" Target="../ink/ink293.xml"/><Relationship Id="rId267" Type="http://schemas.openxmlformats.org/officeDocument/2006/relationships/image" Target="../media/image327.png"/><Relationship Id="rId288" Type="http://schemas.openxmlformats.org/officeDocument/2006/relationships/image" Target="../media/image337.png"/><Relationship Id="rId411" Type="http://schemas.openxmlformats.org/officeDocument/2006/relationships/image" Target="../media/image398.png"/><Relationship Id="rId432" Type="http://schemas.openxmlformats.org/officeDocument/2006/relationships/customXml" Target="../ink/ink387.xml"/><Relationship Id="rId453" Type="http://schemas.openxmlformats.org/officeDocument/2006/relationships/customXml" Target="../ink/ink398.xml"/><Relationship Id="rId474" Type="http://schemas.openxmlformats.org/officeDocument/2006/relationships/image" Target="../media/image429.png"/><Relationship Id="rId509" Type="http://schemas.openxmlformats.org/officeDocument/2006/relationships/customXml" Target="../ink/ink426.xml"/><Relationship Id="rId660" Type="http://schemas.openxmlformats.org/officeDocument/2006/relationships/customXml" Target="../ink/ink502.xml"/><Relationship Id="rId106" Type="http://schemas.openxmlformats.org/officeDocument/2006/relationships/customXml" Target="../ink/ink223.xml"/><Relationship Id="rId127" Type="http://schemas.openxmlformats.org/officeDocument/2006/relationships/image" Target="../media/image257.png"/><Relationship Id="rId313" Type="http://schemas.openxmlformats.org/officeDocument/2006/relationships/customXml" Target="../ink/ink327.xml"/><Relationship Id="rId495" Type="http://schemas.openxmlformats.org/officeDocument/2006/relationships/customXml" Target="../ink/ink419.xml"/><Relationship Id="rId10" Type="http://schemas.openxmlformats.org/officeDocument/2006/relationships/customXml" Target="../ink/ink175.xml"/><Relationship Id="rId31" Type="http://schemas.openxmlformats.org/officeDocument/2006/relationships/image" Target="../media/image209.png"/><Relationship Id="rId52" Type="http://schemas.openxmlformats.org/officeDocument/2006/relationships/customXml" Target="../ink/ink196.xml"/><Relationship Id="rId73" Type="http://schemas.openxmlformats.org/officeDocument/2006/relationships/image" Target="../media/image230.png"/><Relationship Id="rId94" Type="http://schemas.openxmlformats.org/officeDocument/2006/relationships/customXml" Target="../ink/ink217.xml"/><Relationship Id="rId148" Type="http://schemas.openxmlformats.org/officeDocument/2006/relationships/customXml" Target="../ink/ink244.xml"/><Relationship Id="rId169" Type="http://schemas.openxmlformats.org/officeDocument/2006/relationships/image" Target="../media/image278.png"/><Relationship Id="rId334" Type="http://schemas.openxmlformats.org/officeDocument/2006/relationships/image" Target="../media/image360.png"/><Relationship Id="rId355" Type="http://schemas.openxmlformats.org/officeDocument/2006/relationships/image" Target="../media/image370.png"/><Relationship Id="rId376" Type="http://schemas.openxmlformats.org/officeDocument/2006/relationships/customXml" Target="../ink/ink359.xml"/><Relationship Id="rId397" Type="http://schemas.openxmlformats.org/officeDocument/2006/relationships/image" Target="../media/image391.png"/><Relationship Id="rId520" Type="http://schemas.openxmlformats.org/officeDocument/2006/relationships/image" Target="../media/image452.png"/><Relationship Id="rId541" Type="http://schemas.openxmlformats.org/officeDocument/2006/relationships/customXml" Target="../ink/ink442.xml"/><Relationship Id="rId562" Type="http://schemas.openxmlformats.org/officeDocument/2006/relationships/image" Target="../media/image473.png"/><Relationship Id="rId583" Type="http://schemas.openxmlformats.org/officeDocument/2006/relationships/image" Target="../media/image483.png"/><Relationship Id="rId618" Type="http://schemas.openxmlformats.org/officeDocument/2006/relationships/customXml" Target="../ink/ink481.xml"/><Relationship Id="rId639" Type="http://schemas.openxmlformats.org/officeDocument/2006/relationships/image" Target="../media/image511.png"/><Relationship Id="rId4" Type="http://schemas.openxmlformats.org/officeDocument/2006/relationships/customXml" Target="../ink/ink172.xml"/><Relationship Id="rId180" Type="http://schemas.openxmlformats.org/officeDocument/2006/relationships/customXml" Target="../ink/ink260.xml"/><Relationship Id="rId215" Type="http://schemas.openxmlformats.org/officeDocument/2006/relationships/image" Target="../media/image301.png"/><Relationship Id="rId236" Type="http://schemas.openxmlformats.org/officeDocument/2006/relationships/customXml" Target="../ink/ink288.xml"/><Relationship Id="rId257" Type="http://schemas.openxmlformats.org/officeDocument/2006/relationships/image" Target="../media/image322.png"/><Relationship Id="rId278" Type="http://schemas.openxmlformats.org/officeDocument/2006/relationships/customXml" Target="../ink/ink309.xml"/><Relationship Id="rId401" Type="http://schemas.openxmlformats.org/officeDocument/2006/relationships/image" Target="../media/image393.png"/><Relationship Id="rId422" Type="http://schemas.openxmlformats.org/officeDocument/2006/relationships/customXml" Target="../ink/ink382.xml"/><Relationship Id="rId443" Type="http://schemas.openxmlformats.org/officeDocument/2006/relationships/customXml" Target="../ink/ink393.xml"/><Relationship Id="rId464" Type="http://schemas.openxmlformats.org/officeDocument/2006/relationships/image" Target="../media/image424.png"/><Relationship Id="rId650" Type="http://schemas.openxmlformats.org/officeDocument/2006/relationships/customXml" Target="../ink/ink497.xml"/><Relationship Id="rId303" Type="http://schemas.openxmlformats.org/officeDocument/2006/relationships/customXml" Target="../ink/ink322.xml"/><Relationship Id="rId485" Type="http://schemas.openxmlformats.org/officeDocument/2006/relationships/customXml" Target="../ink/ink414.xml"/><Relationship Id="rId42" Type="http://schemas.openxmlformats.org/officeDocument/2006/relationships/customXml" Target="../ink/ink191.xml"/><Relationship Id="rId84" Type="http://schemas.openxmlformats.org/officeDocument/2006/relationships/customXml" Target="../ink/ink212.xml"/><Relationship Id="rId138" Type="http://schemas.openxmlformats.org/officeDocument/2006/relationships/customXml" Target="../ink/ink239.xml"/><Relationship Id="rId345" Type="http://schemas.openxmlformats.org/officeDocument/2006/relationships/customXml" Target="../ink/ink343.xml"/><Relationship Id="rId387" Type="http://schemas.openxmlformats.org/officeDocument/2006/relationships/image" Target="../media/image386.png"/><Relationship Id="rId510" Type="http://schemas.openxmlformats.org/officeDocument/2006/relationships/image" Target="../media/image447.png"/><Relationship Id="rId552" Type="http://schemas.openxmlformats.org/officeDocument/2006/relationships/image" Target="../media/image468.png"/><Relationship Id="rId594" Type="http://schemas.openxmlformats.org/officeDocument/2006/relationships/customXml" Target="../ink/ink469.xml"/><Relationship Id="rId608" Type="http://schemas.openxmlformats.org/officeDocument/2006/relationships/customXml" Target="../ink/ink476.xml"/><Relationship Id="rId191" Type="http://schemas.openxmlformats.org/officeDocument/2006/relationships/image" Target="../media/image289.png"/><Relationship Id="rId205" Type="http://schemas.openxmlformats.org/officeDocument/2006/relationships/image" Target="../media/image296.png"/><Relationship Id="rId247" Type="http://schemas.openxmlformats.org/officeDocument/2006/relationships/image" Target="../media/image317.png"/><Relationship Id="rId412" Type="http://schemas.openxmlformats.org/officeDocument/2006/relationships/customXml" Target="../ink/ink377.xml"/><Relationship Id="rId107" Type="http://schemas.openxmlformats.org/officeDocument/2006/relationships/image" Target="../media/image247.png"/><Relationship Id="rId289" Type="http://schemas.openxmlformats.org/officeDocument/2006/relationships/customXml" Target="../ink/ink315.xml"/><Relationship Id="rId454" Type="http://schemas.openxmlformats.org/officeDocument/2006/relationships/image" Target="../media/image419.png"/><Relationship Id="rId496" Type="http://schemas.openxmlformats.org/officeDocument/2006/relationships/image" Target="../media/image440.png"/><Relationship Id="rId661" Type="http://schemas.openxmlformats.org/officeDocument/2006/relationships/image" Target="../media/image522.png"/><Relationship Id="rId11" Type="http://schemas.openxmlformats.org/officeDocument/2006/relationships/image" Target="../media/image199.png"/><Relationship Id="rId53" Type="http://schemas.openxmlformats.org/officeDocument/2006/relationships/image" Target="../media/image220.png"/><Relationship Id="rId149" Type="http://schemas.openxmlformats.org/officeDocument/2006/relationships/image" Target="../media/image268.png"/><Relationship Id="rId314" Type="http://schemas.openxmlformats.org/officeDocument/2006/relationships/image" Target="../media/image350.png"/><Relationship Id="rId356" Type="http://schemas.openxmlformats.org/officeDocument/2006/relationships/customXml" Target="../ink/ink349.xml"/><Relationship Id="rId398" Type="http://schemas.openxmlformats.org/officeDocument/2006/relationships/customXml" Target="../ink/ink370.xml"/><Relationship Id="rId521" Type="http://schemas.openxmlformats.org/officeDocument/2006/relationships/customXml" Target="../ink/ink432.xml"/><Relationship Id="rId563" Type="http://schemas.openxmlformats.org/officeDocument/2006/relationships/customXml" Target="../ink/ink453.xml"/><Relationship Id="rId619" Type="http://schemas.openxmlformats.org/officeDocument/2006/relationships/image" Target="../media/image501.png"/><Relationship Id="rId95" Type="http://schemas.openxmlformats.org/officeDocument/2006/relationships/image" Target="../media/image241.png"/><Relationship Id="rId160" Type="http://schemas.openxmlformats.org/officeDocument/2006/relationships/customXml" Target="../ink/ink250.xml"/><Relationship Id="rId216" Type="http://schemas.openxmlformats.org/officeDocument/2006/relationships/customXml" Target="../ink/ink278.xml"/><Relationship Id="rId423" Type="http://schemas.openxmlformats.org/officeDocument/2006/relationships/image" Target="../media/image404.png"/><Relationship Id="rId258" Type="http://schemas.openxmlformats.org/officeDocument/2006/relationships/customXml" Target="../ink/ink299.xml"/><Relationship Id="rId465" Type="http://schemas.openxmlformats.org/officeDocument/2006/relationships/customXml" Target="../ink/ink404.xml"/><Relationship Id="rId630" Type="http://schemas.openxmlformats.org/officeDocument/2006/relationships/customXml" Target="../ink/ink487.xml"/><Relationship Id="rId22" Type="http://schemas.openxmlformats.org/officeDocument/2006/relationships/customXml" Target="../ink/ink181.xml"/><Relationship Id="rId64" Type="http://schemas.openxmlformats.org/officeDocument/2006/relationships/customXml" Target="../ink/ink202.xml"/><Relationship Id="rId118" Type="http://schemas.openxmlformats.org/officeDocument/2006/relationships/customXml" Target="../ink/ink229.xml"/><Relationship Id="rId325" Type="http://schemas.openxmlformats.org/officeDocument/2006/relationships/customXml" Target="../ink/ink333.xml"/><Relationship Id="rId367" Type="http://schemas.openxmlformats.org/officeDocument/2006/relationships/image" Target="../media/image376.png"/><Relationship Id="rId532" Type="http://schemas.openxmlformats.org/officeDocument/2006/relationships/image" Target="../media/image458.png"/><Relationship Id="rId574" Type="http://schemas.openxmlformats.org/officeDocument/2006/relationships/customXml" Target="../ink/ink459.xml"/><Relationship Id="rId171" Type="http://schemas.openxmlformats.org/officeDocument/2006/relationships/image" Target="../media/image279.png"/><Relationship Id="rId227" Type="http://schemas.openxmlformats.org/officeDocument/2006/relationships/image" Target="../media/image307.png"/><Relationship Id="rId269" Type="http://schemas.openxmlformats.org/officeDocument/2006/relationships/image" Target="../media/image328.png"/><Relationship Id="rId434" Type="http://schemas.openxmlformats.org/officeDocument/2006/relationships/customXml" Target="../ink/ink388.xml"/><Relationship Id="rId476" Type="http://schemas.openxmlformats.org/officeDocument/2006/relationships/image" Target="../media/image430.png"/><Relationship Id="rId641" Type="http://schemas.openxmlformats.org/officeDocument/2006/relationships/image" Target="../media/image512.png"/><Relationship Id="rId33" Type="http://schemas.openxmlformats.org/officeDocument/2006/relationships/image" Target="../media/image210.png"/><Relationship Id="rId129" Type="http://schemas.openxmlformats.org/officeDocument/2006/relationships/image" Target="../media/image258.png"/><Relationship Id="rId280" Type="http://schemas.openxmlformats.org/officeDocument/2006/relationships/customXml" Target="../ink/ink310.xml"/><Relationship Id="rId336" Type="http://schemas.openxmlformats.org/officeDocument/2006/relationships/image" Target="../media/image361.png"/><Relationship Id="rId501" Type="http://schemas.openxmlformats.org/officeDocument/2006/relationships/customXml" Target="../ink/ink422.xml"/><Relationship Id="rId543" Type="http://schemas.openxmlformats.org/officeDocument/2006/relationships/customXml" Target="../ink/ink443.xml"/><Relationship Id="rId75" Type="http://schemas.openxmlformats.org/officeDocument/2006/relationships/image" Target="../media/image231.png"/><Relationship Id="rId140" Type="http://schemas.openxmlformats.org/officeDocument/2006/relationships/customXml" Target="../ink/ink240.xml"/><Relationship Id="rId182" Type="http://schemas.openxmlformats.org/officeDocument/2006/relationships/customXml" Target="../ink/ink261.xml"/><Relationship Id="rId378" Type="http://schemas.openxmlformats.org/officeDocument/2006/relationships/customXml" Target="../ink/ink360.xml"/><Relationship Id="rId403" Type="http://schemas.openxmlformats.org/officeDocument/2006/relationships/image" Target="../media/image394.png"/><Relationship Id="rId585" Type="http://schemas.openxmlformats.org/officeDocument/2006/relationships/image" Target="../media/image484.png"/><Relationship Id="rId6" Type="http://schemas.openxmlformats.org/officeDocument/2006/relationships/customXml" Target="../ink/ink173.xml"/><Relationship Id="rId238" Type="http://schemas.openxmlformats.org/officeDocument/2006/relationships/customXml" Target="../ink/ink289.xml"/><Relationship Id="rId445" Type="http://schemas.openxmlformats.org/officeDocument/2006/relationships/customXml" Target="../ink/ink394.xml"/><Relationship Id="rId487" Type="http://schemas.openxmlformats.org/officeDocument/2006/relationships/customXml" Target="../ink/ink415.xml"/><Relationship Id="rId610" Type="http://schemas.openxmlformats.org/officeDocument/2006/relationships/customXml" Target="../ink/ink477.xml"/><Relationship Id="rId652" Type="http://schemas.openxmlformats.org/officeDocument/2006/relationships/customXml" Target="../ink/ink498.xml"/><Relationship Id="rId291" Type="http://schemas.openxmlformats.org/officeDocument/2006/relationships/customXml" Target="../ink/ink316.xml"/><Relationship Id="rId305" Type="http://schemas.openxmlformats.org/officeDocument/2006/relationships/customXml" Target="../ink/ink323.xml"/><Relationship Id="rId347" Type="http://schemas.openxmlformats.org/officeDocument/2006/relationships/customXml" Target="../ink/ink344.xml"/><Relationship Id="rId512" Type="http://schemas.openxmlformats.org/officeDocument/2006/relationships/image" Target="../media/image448.png"/><Relationship Id="rId44" Type="http://schemas.openxmlformats.org/officeDocument/2006/relationships/customXml" Target="../ink/ink192.xml"/><Relationship Id="rId86" Type="http://schemas.openxmlformats.org/officeDocument/2006/relationships/customXml" Target="../ink/ink213.xml"/><Relationship Id="rId151" Type="http://schemas.openxmlformats.org/officeDocument/2006/relationships/image" Target="../media/image269.png"/><Relationship Id="rId389" Type="http://schemas.openxmlformats.org/officeDocument/2006/relationships/image" Target="../media/image387.png"/><Relationship Id="rId554" Type="http://schemas.openxmlformats.org/officeDocument/2006/relationships/image" Target="../media/image469.png"/><Relationship Id="rId596" Type="http://schemas.openxmlformats.org/officeDocument/2006/relationships/customXml" Target="../ink/ink470.xml"/><Relationship Id="rId193" Type="http://schemas.openxmlformats.org/officeDocument/2006/relationships/image" Target="../media/image290.png"/><Relationship Id="rId207" Type="http://schemas.openxmlformats.org/officeDocument/2006/relationships/image" Target="../media/image297.png"/><Relationship Id="rId249" Type="http://schemas.openxmlformats.org/officeDocument/2006/relationships/image" Target="../media/image318.png"/><Relationship Id="rId414" Type="http://schemas.openxmlformats.org/officeDocument/2006/relationships/customXml" Target="../ink/ink378.xml"/><Relationship Id="rId456" Type="http://schemas.openxmlformats.org/officeDocument/2006/relationships/image" Target="../media/image420.png"/><Relationship Id="rId498" Type="http://schemas.openxmlformats.org/officeDocument/2006/relationships/image" Target="../media/image441.png"/><Relationship Id="rId621" Type="http://schemas.openxmlformats.org/officeDocument/2006/relationships/image" Target="../media/image502.png"/><Relationship Id="rId663" Type="http://schemas.openxmlformats.org/officeDocument/2006/relationships/image" Target="../media/image523.png"/><Relationship Id="rId13" Type="http://schemas.openxmlformats.org/officeDocument/2006/relationships/image" Target="../media/image200.png"/><Relationship Id="rId109" Type="http://schemas.openxmlformats.org/officeDocument/2006/relationships/image" Target="../media/image248.png"/><Relationship Id="rId260" Type="http://schemas.openxmlformats.org/officeDocument/2006/relationships/customXml" Target="../ink/ink300.xml"/><Relationship Id="rId316" Type="http://schemas.openxmlformats.org/officeDocument/2006/relationships/image" Target="../media/image351.png"/><Relationship Id="rId523" Type="http://schemas.openxmlformats.org/officeDocument/2006/relationships/customXml" Target="../ink/ink433.xml"/><Relationship Id="rId55" Type="http://schemas.openxmlformats.org/officeDocument/2006/relationships/image" Target="../media/image221.png"/><Relationship Id="rId97" Type="http://schemas.openxmlformats.org/officeDocument/2006/relationships/image" Target="../media/image242.png"/><Relationship Id="rId120" Type="http://schemas.openxmlformats.org/officeDocument/2006/relationships/customXml" Target="../ink/ink230.xml"/><Relationship Id="rId358" Type="http://schemas.openxmlformats.org/officeDocument/2006/relationships/customXml" Target="../ink/ink350.xml"/><Relationship Id="rId565" Type="http://schemas.openxmlformats.org/officeDocument/2006/relationships/customXml" Target="../ink/ink454.xml"/><Relationship Id="rId162" Type="http://schemas.openxmlformats.org/officeDocument/2006/relationships/customXml" Target="../ink/ink251.xml"/><Relationship Id="rId218" Type="http://schemas.openxmlformats.org/officeDocument/2006/relationships/customXml" Target="../ink/ink279.xml"/><Relationship Id="rId425" Type="http://schemas.openxmlformats.org/officeDocument/2006/relationships/image" Target="../media/image405.png"/><Relationship Id="rId467" Type="http://schemas.openxmlformats.org/officeDocument/2006/relationships/customXml" Target="../ink/ink405.xml"/><Relationship Id="rId632" Type="http://schemas.openxmlformats.org/officeDocument/2006/relationships/customXml" Target="../ink/ink488.xml"/><Relationship Id="rId271" Type="http://schemas.openxmlformats.org/officeDocument/2006/relationships/image" Target="../media/image329.png"/><Relationship Id="rId24" Type="http://schemas.openxmlformats.org/officeDocument/2006/relationships/customXml" Target="../ink/ink182.xml"/><Relationship Id="rId66" Type="http://schemas.openxmlformats.org/officeDocument/2006/relationships/customXml" Target="../ink/ink203.xml"/><Relationship Id="rId131" Type="http://schemas.openxmlformats.org/officeDocument/2006/relationships/image" Target="../media/image259.png"/><Relationship Id="rId327" Type="http://schemas.openxmlformats.org/officeDocument/2006/relationships/customXml" Target="../ink/ink334.xml"/><Relationship Id="rId369" Type="http://schemas.openxmlformats.org/officeDocument/2006/relationships/image" Target="../media/image377.png"/><Relationship Id="rId534" Type="http://schemas.openxmlformats.org/officeDocument/2006/relationships/image" Target="../media/image459.png"/><Relationship Id="rId576" Type="http://schemas.openxmlformats.org/officeDocument/2006/relationships/customXml" Target="../ink/ink460.xml"/><Relationship Id="rId173" Type="http://schemas.openxmlformats.org/officeDocument/2006/relationships/image" Target="../media/image280.png"/><Relationship Id="rId229" Type="http://schemas.openxmlformats.org/officeDocument/2006/relationships/image" Target="../media/image308.png"/><Relationship Id="rId380" Type="http://schemas.openxmlformats.org/officeDocument/2006/relationships/customXml" Target="../ink/ink361.xml"/><Relationship Id="rId436" Type="http://schemas.openxmlformats.org/officeDocument/2006/relationships/customXml" Target="../ink/ink389.xml"/><Relationship Id="rId601" Type="http://schemas.openxmlformats.org/officeDocument/2006/relationships/image" Target="../media/image492.png"/><Relationship Id="rId643" Type="http://schemas.openxmlformats.org/officeDocument/2006/relationships/image" Target="../media/image513.png"/><Relationship Id="rId240" Type="http://schemas.openxmlformats.org/officeDocument/2006/relationships/customXml" Target="../ink/ink290.xml"/><Relationship Id="rId478" Type="http://schemas.openxmlformats.org/officeDocument/2006/relationships/image" Target="../media/image431.png"/><Relationship Id="rId35" Type="http://schemas.openxmlformats.org/officeDocument/2006/relationships/image" Target="../media/image211.png"/><Relationship Id="rId77" Type="http://schemas.openxmlformats.org/officeDocument/2006/relationships/image" Target="../media/image232.png"/><Relationship Id="rId100" Type="http://schemas.openxmlformats.org/officeDocument/2006/relationships/customXml" Target="../ink/ink220.xml"/><Relationship Id="rId282" Type="http://schemas.openxmlformats.org/officeDocument/2006/relationships/customXml" Target="../ink/ink311.xml"/><Relationship Id="rId338" Type="http://schemas.openxmlformats.org/officeDocument/2006/relationships/image" Target="../media/image362.png"/><Relationship Id="rId503" Type="http://schemas.openxmlformats.org/officeDocument/2006/relationships/customXml" Target="../ink/ink423.xml"/><Relationship Id="rId545" Type="http://schemas.openxmlformats.org/officeDocument/2006/relationships/customXml" Target="../ink/ink444.xml"/><Relationship Id="rId587" Type="http://schemas.openxmlformats.org/officeDocument/2006/relationships/image" Target="../media/image485.png"/><Relationship Id="rId8" Type="http://schemas.openxmlformats.org/officeDocument/2006/relationships/customXml" Target="../ink/ink174.xml"/><Relationship Id="rId142" Type="http://schemas.openxmlformats.org/officeDocument/2006/relationships/customXml" Target="../ink/ink241.xml"/><Relationship Id="rId184" Type="http://schemas.openxmlformats.org/officeDocument/2006/relationships/customXml" Target="../ink/ink262.xml"/><Relationship Id="rId391" Type="http://schemas.openxmlformats.org/officeDocument/2006/relationships/image" Target="../media/image388.png"/><Relationship Id="rId405" Type="http://schemas.openxmlformats.org/officeDocument/2006/relationships/image" Target="../media/image395.png"/><Relationship Id="rId447" Type="http://schemas.openxmlformats.org/officeDocument/2006/relationships/customXml" Target="../ink/ink395.xml"/><Relationship Id="rId612" Type="http://schemas.openxmlformats.org/officeDocument/2006/relationships/customXml" Target="../ink/ink478.xml"/><Relationship Id="rId251" Type="http://schemas.openxmlformats.org/officeDocument/2006/relationships/image" Target="../media/image319.png"/><Relationship Id="rId489" Type="http://schemas.openxmlformats.org/officeDocument/2006/relationships/customXml" Target="../ink/ink416.xml"/><Relationship Id="rId654" Type="http://schemas.openxmlformats.org/officeDocument/2006/relationships/customXml" Target="../ink/ink499.xml"/><Relationship Id="rId46" Type="http://schemas.openxmlformats.org/officeDocument/2006/relationships/customXml" Target="../ink/ink193.xml"/><Relationship Id="rId293" Type="http://schemas.openxmlformats.org/officeDocument/2006/relationships/customXml" Target="../ink/ink317.xml"/><Relationship Id="rId307" Type="http://schemas.openxmlformats.org/officeDocument/2006/relationships/customXml" Target="../ink/ink324.xml"/><Relationship Id="rId349" Type="http://schemas.openxmlformats.org/officeDocument/2006/relationships/image" Target="../media/image367.png"/><Relationship Id="rId514" Type="http://schemas.openxmlformats.org/officeDocument/2006/relationships/image" Target="../media/image449.png"/><Relationship Id="rId556" Type="http://schemas.openxmlformats.org/officeDocument/2006/relationships/image" Target="../media/image470.png"/><Relationship Id="rId88" Type="http://schemas.openxmlformats.org/officeDocument/2006/relationships/customXml" Target="../ink/ink214.xml"/><Relationship Id="rId111" Type="http://schemas.openxmlformats.org/officeDocument/2006/relationships/image" Target="../media/image249.png"/><Relationship Id="rId153" Type="http://schemas.openxmlformats.org/officeDocument/2006/relationships/image" Target="../media/image270.png"/><Relationship Id="rId195" Type="http://schemas.openxmlformats.org/officeDocument/2006/relationships/image" Target="../media/image291.png"/><Relationship Id="rId209" Type="http://schemas.openxmlformats.org/officeDocument/2006/relationships/image" Target="../media/image298.png"/><Relationship Id="rId360" Type="http://schemas.openxmlformats.org/officeDocument/2006/relationships/customXml" Target="../ink/ink351.xml"/><Relationship Id="rId416" Type="http://schemas.openxmlformats.org/officeDocument/2006/relationships/customXml" Target="../ink/ink379.xml"/><Relationship Id="rId598" Type="http://schemas.openxmlformats.org/officeDocument/2006/relationships/customXml" Target="../ink/ink471.xml"/><Relationship Id="rId220" Type="http://schemas.openxmlformats.org/officeDocument/2006/relationships/customXml" Target="../ink/ink280.xml"/><Relationship Id="rId458" Type="http://schemas.openxmlformats.org/officeDocument/2006/relationships/image" Target="../media/image421.png"/><Relationship Id="rId623" Type="http://schemas.openxmlformats.org/officeDocument/2006/relationships/image" Target="../media/image503.png"/><Relationship Id="rId15" Type="http://schemas.openxmlformats.org/officeDocument/2006/relationships/image" Target="../media/image201.png"/><Relationship Id="rId57" Type="http://schemas.openxmlformats.org/officeDocument/2006/relationships/image" Target="../media/image222.png"/><Relationship Id="rId262" Type="http://schemas.openxmlformats.org/officeDocument/2006/relationships/customXml" Target="../ink/ink301.xml"/><Relationship Id="rId318" Type="http://schemas.openxmlformats.org/officeDocument/2006/relationships/image" Target="../media/image352.png"/><Relationship Id="rId525" Type="http://schemas.openxmlformats.org/officeDocument/2006/relationships/customXml" Target="../ink/ink434.xml"/><Relationship Id="rId567" Type="http://schemas.openxmlformats.org/officeDocument/2006/relationships/customXml" Target="../ink/ink455.xml"/><Relationship Id="rId99" Type="http://schemas.openxmlformats.org/officeDocument/2006/relationships/image" Target="../media/image243.png"/><Relationship Id="rId122" Type="http://schemas.openxmlformats.org/officeDocument/2006/relationships/customXml" Target="../ink/ink231.xml"/><Relationship Id="rId164" Type="http://schemas.openxmlformats.org/officeDocument/2006/relationships/customXml" Target="../ink/ink252.xml"/><Relationship Id="rId371" Type="http://schemas.openxmlformats.org/officeDocument/2006/relationships/image" Target="../media/image378.png"/><Relationship Id="rId427" Type="http://schemas.openxmlformats.org/officeDocument/2006/relationships/image" Target="../media/image406.png"/><Relationship Id="rId469" Type="http://schemas.openxmlformats.org/officeDocument/2006/relationships/customXml" Target="../ink/ink406.xml"/><Relationship Id="rId634" Type="http://schemas.openxmlformats.org/officeDocument/2006/relationships/customXml" Target="../ink/ink489.xml"/><Relationship Id="rId26" Type="http://schemas.openxmlformats.org/officeDocument/2006/relationships/customXml" Target="../ink/ink183.xml"/><Relationship Id="rId231" Type="http://schemas.openxmlformats.org/officeDocument/2006/relationships/image" Target="../media/image309.png"/><Relationship Id="rId273" Type="http://schemas.openxmlformats.org/officeDocument/2006/relationships/image" Target="../media/image330.png"/><Relationship Id="rId329" Type="http://schemas.openxmlformats.org/officeDocument/2006/relationships/customXml" Target="../ink/ink335.xml"/><Relationship Id="rId480" Type="http://schemas.openxmlformats.org/officeDocument/2006/relationships/image" Target="../media/image432.png"/><Relationship Id="rId536" Type="http://schemas.openxmlformats.org/officeDocument/2006/relationships/image" Target="../media/image460.png"/><Relationship Id="rId68" Type="http://schemas.openxmlformats.org/officeDocument/2006/relationships/customXml" Target="../ink/ink204.xml"/><Relationship Id="rId133" Type="http://schemas.openxmlformats.org/officeDocument/2006/relationships/image" Target="../media/image260.png"/><Relationship Id="rId175" Type="http://schemas.openxmlformats.org/officeDocument/2006/relationships/image" Target="../media/image281.png"/><Relationship Id="rId340" Type="http://schemas.openxmlformats.org/officeDocument/2006/relationships/image" Target="../media/image363.png"/><Relationship Id="rId578" Type="http://schemas.openxmlformats.org/officeDocument/2006/relationships/customXml" Target="../ink/ink461.xml"/><Relationship Id="rId200" Type="http://schemas.openxmlformats.org/officeDocument/2006/relationships/customXml" Target="../ink/ink270.xml"/><Relationship Id="rId382" Type="http://schemas.openxmlformats.org/officeDocument/2006/relationships/customXml" Target="../ink/ink362.xml"/><Relationship Id="rId438" Type="http://schemas.openxmlformats.org/officeDocument/2006/relationships/image" Target="../media/image411.png"/><Relationship Id="rId603" Type="http://schemas.openxmlformats.org/officeDocument/2006/relationships/image" Target="../media/image493.png"/><Relationship Id="rId645" Type="http://schemas.openxmlformats.org/officeDocument/2006/relationships/image" Target="../media/image514.png"/><Relationship Id="rId242" Type="http://schemas.openxmlformats.org/officeDocument/2006/relationships/customXml" Target="../ink/ink291.xml"/><Relationship Id="rId284" Type="http://schemas.openxmlformats.org/officeDocument/2006/relationships/image" Target="../media/image335.png"/><Relationship Id="rId491" Type="http://schemas.openxmlformats.org/officeDocument/2006/relationships/customXml" Target="../ink/ink417.xml"/><Relationship Id="rId505" Type="http://schemas.openxmlformats.org/officeDocument/2006/relationships/customXml" Target="../ink/ink424.xml"/><Relationship Id="rId37" Type="http://schemas.openxmlformats.org/officeDocument/2006/relationships/image" Target="../media/image212.png"/><Relationship Id="rId79" Type="http://schemas.openxmlformats.org/officeDocument/2006/relationships/image" Target="../media/image233.png"/><Relationship Id="rId102" Type="http://schemas.openxmlformats.org/officeDocument/2006/relationships/customXml" Target="../ink/ink221.xml"/><Relationship Id="rId144" Type="http://schemas.openxmlformats.org/officeDocument/2006/relationships/customXml" Target="../ink/ink242.xml"/><Relationship Id="rId547" Type="http://schemas.openxmlformats.org/officeDocument/2006/relationships/customXml" Target="../ink/ink445.xml"/><Relationship Id="rId589" Type="http://schemas.openxmlformats.org/officeDocument/2006/relationships/image" Target="../media/image486.png"/><Relationship Id="rId90" Type="http://schemas.openxmlformats.org/officeDocument/2006/relationships/customXml" Target="../ink/ink215.xml"/><Relationship Id="rId186" Type="http://schemas.openxmlformats.org/officeDocument/2006/relationships/customXml" Target="../ink/ink263.xml"/><Relationship Id="rId351" Type="http://schemas.openxmlformats.org/officeDocument/2006/relationships/image" Target="../media/image368.png"/><Relationship Id="rId393" Type="http://schemas.openxmlformats.org/officeDocument/2006/relationships/image" Target="../media/image389.png"/><Relationship Id="rId407" Type="http://schemas.openxmlformats.org/officeDocument/2006/relationships/image" Target="../media/image396.png"/><Relationship Id="rId449" Type="http://schemas.openxmlformats.org/officeDocument/2006/relationships/customXml" Target="../ink/ink396.xml"/><Relationship Id="rId614" Type="http://schemas.openxmlformats.org/officeDocument/2006/relationships/customXml" Target="../ink/ink479.xml"/><Relationship Id="rId656" Type="http://schemas.openxmlformats.org/officeDocument/2006/relationships/customXml" Target="../ink/ink500.xml"/><Relationship Id="rId211" Type="http://schemas.openxmlformats.org/officeDocument/2006/relationships/image" Target="../media/image299.png"/><Relationship Id="rId253" Type="http://schemas.openxmlformats.org/officeDocument/2006/relationships/image" Target="../media/image320.png"/><Relationship Id="rId295" Type="http://schemas.openxmlformats.org/officeDocument/2006/relationships/customXml" Target="../ink/ink318.xml"/><Relationship Id="rId309" Type="http://schemas.openxmlformats.org/officeDocument/2006/relationships/customXml" Target="../ink/ink325.xml"/><Relationship Id="rId460" Type="http://schemas.openxmlformats.org/officeDocument/2006/relationships/image" Target="../media/image422.png"/><Relationship Id="rId516" Type="http://schemas.openxmlformats.org/officeDocument/2006/relationships/image" Target="../media/image450.png"/><Relationship Id="rId48" Type="http://schemas.openxmlformats.org/officeDocument/2006/relationships/customXml" Target="../ink/ink194.xml"/><Relationship Id="rId113" Type="http://schemas.openxmlformats.org/officeDocument/2006/relationships/image" Target="../media/image250.png"/><Relationship Id="rId320" Type="http://schemas.openxmlformats.org/officeDocument/2006/relationships/image" Target="../media/image353.png"/><Relationship Id="rId558" Type="http://schemas.openxmlformats.org/officeDocument/2006/relationships/image" Target="../media/image471.png"/><Relationship Id="rId155" Type="http://schemas.openxmlformats.org/officeDocument/2006/relationships/image" Target="../media/image271.png"/><Relationship Id="rId197" Type="http://schemas.openxmlformats.org/officeDocument/2006/relationships/image" Target="../media/image292.png"/><Relationship Id="rId362" Type="http://schemas.openxmlformats.org/officeDocument/2006/relationships/customXml" Target="../ink/ink352.xml"/><Relationship Id="rId418" Type="http://schemas.openxmlformats.org/officeDocument/2006/relationships/customXml" Target="../ink/ink380.xml"/><Relationship Id="rId625" Type="http://schemas.openxmlformats.org/officeDocument/2006/relationships/image" Target="../media/image504.png"/><Relationship Id="rId222" Type="http://schemas.openxmlformats.org/officeDocument/2006/relationships/customXml" Target="../ink/ink281.xml"/><Relationship Id="rId264" Type="http://schemas.openxmlformats.org/officeDocument/2006/relationships/customXml" Target="../ink/ink302.xml"/><Relationship Id="rId471" Type="http://schemas.openxmlformats.org/officeDocument/2006/relationships/customXml" Target="../ink/ink407.xml"/><Relationship Id="rId17" Type="http://schemas.openxmlformats.org/officeDocument/2006/relationships/image" Target="../media/image202.png"/><Relationship Id="rId59" Type="http://schemas.openxmlformats.org/officeDocument/2006/relationships/image" Target="../media/image223.png"/><Relationship Id="rId124" Type="http://schemas.openxmlformats.org/officeDocument/2006/relationships/customXml" Target="../ink/ink232.xml"/><Relationship Id="rId527" Type="http://schemas.openxmlformats.org/officeDocument/2006/relationships/customXml" Target="../ink/ink435.xml"/><Relationship Id="rId569" Type="http://schemas.openxmlformats.org/officeDocument/2006/relationships/customXml" Target="../ink/ink456.xml"/><Relationship Id="rId70" Type="http://schemas.openxmlformats.org/officeDocument/2006/relationships/customXml" Target="../ink/ink205.xml"/><Relationship Id="rId166" Type="http://schemas.openxmlformats.org/officeDocument/2006/relationships/customXml" Target="../ink/ink253.xml"/><Relationship Id="rId331" Type="http://schemas.openxmlformats.org/officeDocument/2006/relationships/customXml" Target="../ink/ink336.xml"/><Relationship Id="rId373" Type="http://schemas.openxmlformats.org/officeDocument/2006/relationships/image" Target="../media/image379.png"/><Relationship Id="rId429" Type="http://schemas.openxmlformats.org/officeDocument/2006/relationships/image" Target="../media/image407.png"/><Relationship Id="rId580" Type="http://schemas.openxmlformats.org/officeDocument/2006/relationships/customXml" Target="../ink/ink462.xml"/><Relationship Id="rId636" Type="http://schemas.openxmlformats.org/officeDocument/2006/relationships/customXml" Target="../ink/ink490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310.png"/><Relationship Id="rId440" Type="http://schemas.openxmlformats.org/officeDocument/2006/relationships/image" Target="../media/image412.png"/><Relationship Id="rId28" Type="http://schemas.openxmlformats.org/officeDocument/2006/relationships/customXml" Target="../ink/ink184.xml"/><Relationship Id="rId275" Type="http://schemas.openxmlformats.org/officeDocument/2006/relationships/image" Target="../media/image331.png"/><Relationship Id="rId300" Type="http://schemas.openxmlformats.org/officeDocument/2006/relationships/image" Target="../media/image343.png"/><Relationship Id="rId482" Type="http://schemas.openxmlformats.org/officeDocument/2006/relationships/image" Target="../media/image433.png"/><Relationship Id="rId538" Type="http://schemas.openxmlformats.org/officeDocument/2006/relationships/image" Target="../media/image461.png"/><Relationship Id="rId81" Type="http://schemas.openxmlformats.org/officeDocument/2006/relationships/image" Target="../media/image234.png"/><Relationship Id="rId135" Type="http://schemas.openxmlformats.org/officeDocument/2006/relationships/image" Target="../media/image261.png"/><Relationship Id="rId177" Type="http://schemas.openxmlformats.org/officeDocument/2006/relationships/image" Target="../media/image282.png"/><Relationship Id="rId342" Type="http://schemas.openxmlformats.org/officeDocument/2006/relationships/image" Target="../media/image364.png"/><Relationship Id="rId384" Type="http://schemas.openxmlformats.org/officeDocument/2006/relationships/customXml" Target="../ink/ink363.xml"/><Relationship Id="rId591" Type="http://schemas.openxmlformats.org/officeDocument/2006/relationships/image" Target="../media/image487.png"/><Relationship Id="rId605" Type="http://schemas.openxmlformats.org/officeDocument/2006/relationships/image" Target="../media/image49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09.xml"/><Relationship Id="rId18" Type="http://schemas.openxmlformats.org/officeDocument/2006/relationships/image" Target="../media/image532.png"/><Relationship Id="rId26" Type="http://schemas.openxmlformats.org/officeDocument/2006/relationships/image" Target="../media/image536.png"/><Relationship Id="rId39" Type="http://schemas.openxmlformats.org/officeDocument/2006/relationships/customXml" Target="../ink/ink522.xml"/><Relationship Id="rId21" Type="http://schemas.openxmlformats.org/officeDocument/2006/relationships/customXml" Target="../ink/ink513.xml"/><Relationship Id="rId34" Type="http://schemas.openxmlformats.org/officeDocument/2006/relationships/image" Target="../media/image540.png"/><Relationship Id="rId42" Type="http://schemas.openxmlformats.org/officeDocument/2006/relationships/image" Target="../media/image544.png"/><Relationship Id="rId47" Type="http://schemas.openxmlformats.org/officeDocument/2006/relationships/customXml" Target="../ink/ink526.xml"/><Relationship Id="rId50" Type="http://schemas.openxmlformats.org/officeDocument/2006/relationships/image" Target="../media/image548.png"/><Relationship Id="rId55" Type="http://schemas.openxmlformats.org/officeDocument/2006/relationships/customXml" Target="../ink/ink530.xml"/><Relationship Id="rId63" Type="http://schemas.openxmlformats.org/officeDocument/2006/relationships/customXml" Target="../ink/ink534.xml"/><Relationship Id="rId68" Type="http://schemas.openxmlformats.org/officeDocument/2006/relationships/image" Target="../media/image557.png"/><Relationship Id="rId7" Type="http://schemas.openxmlformats.org/officeDocument/2006/relationships/customXml" Target="../ink/ink506.xml"/><Relationship Id="rId2" Type="http://schemas.openxmlformats.org/officeDocument/2006/relationships/image" Target="../media/image11.png"/><Relationship Id="rId16" Type="http://schemas.openxmlformats.org/officeDocument/2006/relationships/image" Target="../media/image531.png"/><Relationship Id="rId29" Type="http://schemas.openxmlformats.org/officeDocument/2006/relationships/customXml" Target="../ink/ink5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6.png"/><Relationship Id="rId11" Type="http://schemas.openxmlformats.org/officeDocument/2006/relationships/customXml" Target="../ink/ink508.xml"/><Relationship Id="rId24" Type="http://schemas.openxmlformats.org/officeDocument/2006/relationships/image" Target="../media/image535.png"/><Relationship Id="rId32" Type="http://schemas.openxmlformats.org/officeDocument/2006/relationships/image" Target="../media/image539.png"/><Relationship Id="rId37" Type="http://schemas.openxmlformats.org/officeDocument/2006/relationships/customXml" Target="../ink/ink521.xml"/><Relationship Id="rId40" Type="http://schemas.openxmlformats.org/officeDocument/2006/relationships/image" Target="../media/image543.png"/><Relationship Id="rId45" Type="http://schemas.openxmlformats.org/officeDocument/2006/relationships/customXml" Target="../ink/ink525.xml"/><Relationship Id="rId53" Type="http://schemas.openxmlformats.org/officeDocument/2006/relationships/customXml" Target="../ink/ink529.xml"/><Relationship Id="rId58" Type="http://schemas.openxmlformats.org/officeDocument/2006/relationships/image" Target="../media/image552.png"/><Relationship Id="rId66" Type="http://schemas.openxmlformats.org/officeDocument/2006/relationships/image" Target="../media/image556.png"/><Relationship Id="rId5" Type="http://schemas.openxmlformats.org/officeDocument/2006/relationships/customXml" Target="../ink/ink505.xml"/><Relationship Id="rId15" Type="http://schemas.openxmlformats.org/officeDocument/2006/relationships/customXml" Target="../ink/ink510.xml"/><Relationship Id="rId23" Type="http://schemas.openxmlformats.org/officeDocument/2006/relationships/customXml" Target="../ink/ink514.xml"/><Relationship Id="rId28" Type="http://schemas.openxmlformats.org/officeDocument/2006/relationships/image" Target="../media/image537.png"/><Relationship Id="rId36" Type="http://schemas.openxmlformats.org/officeDocument/2006/relationships/image" Target="../media/image541.png"/><Relationship Id="rId49" Type="http://schemas.openxmlformats.org/officeDocument/2006/relationships/customXml" Target="../ink/ink527.xml"/><Relationship Id="rId57" Type="http://schemas.openxmlformats.org/officeDocument/2006/relationships/customXml" Target="../ink/ink531.xml"/><Relationship Id="rId61" Type="http://schemas.openxmlformats.org/officeDocument/2006/relationships/customXml" Target="../ink/ink533.xml"/><Relationship Id="rId10" Type="http://schemas.openxmlformats.org/officeDocument/2006/relationships/image" Target="../media/image528.png"/><Relationship Id="rId19" Type="http://schemas.openxmlformats.org/officeDocument/2006/relationships/customXml" Target="../ink/ink512.xml"/><Relationship Id="rId31" Type="http://schemas.openxmlformats.org/officeDocument/2006/relationships/customXml" Target="../ink/ink518.xml"/><Relationship Id="rId44" Type="http://schemas.openxmlformats.org/officeDocument/2006/relationships/image" Target="../media/image545.png"/><Relationship Id="rId52" Type="http://schemas.openxmlformats.org/officeDocument/2006/relationships/image" Target="../media/image549.png"/><Relationship Id="rId60" Type="http://schemas.openxmlformats.org/officeDocument/2006/relationships/image" Target="../media/image553.png"/><Relationship Id="rId65" Type="http://schemas.openxmlformats.org/officeDocument/2006/relationships/customXml" Target="../ink/ink535.xml"/><Relationship Id="rId4" Type="http://schemas.openxmlformats.org/officeDocument/2006/relationships/image" Target="../media/image525.png"/><Relationship Id="rId9" Type="http://schemas.openxmlformats.org/officeDocument/2006/relationships/customXml" Target="../ink/ink507.xml"/><Relationship Id="rId14" Type="http://schemas.openxmlformats.org/officeDocument/2006/relationships/image" Target="../media/image530.png"/><Relationship Id="rId22" Type="http://schemas.openxmlformats.org/officeDocument/2006/relationships/image" Target="../media/image534.png"/><Relationship Id="rId27" Type="http://schemas.openxmlformats.org/officeDocument/2006/relationships/customXml" Target="../ink/ink516.xml"/><Relationship Id="rId30" Type="http://schemas.openxmlformats.org/officeDocument/2006/relationships/image" Target="../media/image538.png"/><Relationship Id="rId35" Type="http://schemas.openxmlformats.org/officeDocument/2006/relationships/customXml" Target="../ink/ink520.xml"/><Relationship Id="rId43" Type="http://schemas.openxmlformats.org/officeDocument/2006/relationships/customXml" Target="../ink/ink524.xml"/><Relationship Id="rId48" Type="http://schemas.openxmlformats.org/officeDocument/2006/relationships/image" Target="../media/image547.png"/><Relationship Id="rId56" Type="http://schemas.openxmlformats.org/officeDocument/2006/relationships/image" Target="../media/image551.png"/><Relationship Id="rId64" Type="http://schemas.openxmlformats.org/officeDocument/2006/relationships/image" Target="../media/image555.png"/><Relationship Id="rId8" Type="http://schemas.openxmlformats.org/officeDocument/2006/relationships/image" Target="../media/image527.png"/><Relationship Id="rId51" Type="http://schemas.openxmlformats.org/officeDocument/2006/relationships/customXml" Target="../ink/ink528.xml"/><Relationship Id="rId3" Type="http://schemas.openxmlformats.org/officeDocument/2006/relationships/customXml" Target="../ink/ink504.xml"/><Relationship Id="rId12" Type="http://schemas.openxmlformats.org/officeDocument/2006/relationships/image" Target="../media/image529.png"/><Relationship Id="rId17" Type="http://schemas.openxmlformats.org/officeDocument/2006/relationships/customXml" Target="../ink/ink511.xml"/><Relationship Id="rId25" Type="http://schemas.openxmlformats.org/officeDocument/2006/relationships/customXml" Target="../ink/ink515.xml"/><Relationship Id="rId33" Type="http://schemas.openxmlformats.org/officeDocument/2006/relationships/customXml" Target="../ink/ink519.xml"/><Relationship Id="rId38" Type="http://schemas.openxmlformats.org/officeDocument/2006/relationships/image" Target="../media/image542.png"/><Relationship Id="rId46" Type="http://schemas.openxmlformats.org/officeDocument/2006/relationships/image" Target="../media/image546.png"/><Relationship Id="rId59" Type="http://schemas.openxmlformats.org/officeDocument/2006/relationships/customXml" Target="../ink/ink532.xml"/><Relationship Id="rId67" Type="http://schemas.openxmlformats.org/officeDocument/2006/relationships/customXml" Target="../ink/ink536.xml"/><Relationship Id="rId20" Type="http://schemas.openxmlformats.org/officeDocument/2006/relationships/image" Target="../media/image533.png"/><Relationship Id="rId41" Type="http://schemas.openxmlformats.org/officeDocument/2006/relationships/customXml" Target="../ink/ink523.xml"/><Relationship Id="rId54" Type="http://schemas.openxmlformats.org/officeDocument/2006/relationships/image" Target="../media/image550.png"/><Relationship Id="rId62" Type="http://schemas.openxmlformats.org/officeDocument/2006/relationships/image" Target="../media/image554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6.png"/><Relationship Id="rId299" Type="http://schemas.openxmlformats.org/officeDocument/2006/relationships/image" Target="../media/image707.png"/><Relationship Id="rId21" Type="http://schemas.openxmlformats.org/officeDocument/2006/relationships/image" Target="../media/image568.png"/><Relationship Id="rId63" Type="http://schemas.openxmlformats.org/officeDocument/2006/relationships/image" Target="../media/image589.png"/><Relationship Id="rId159" Type="http://schemas.openxmlformats.org/officeDocument/2006/relationships/image" Target="../media/image637.png"/><Relationship Id="rId324" Type="http://schemas.openxmlformats.org/officeDocument/2006/relationships/customXml" Target="../ink/ink697.xml"/><Relationship Id="rId366" Type="http://schemas.openxmlformats.org/officeDocument/2006/relationships/customXml" Target="../ink/ink718.xml"/><Relationship Id="rId170" Type="http://schemas.openxmlformats.org/officeDocument/2006/relationships/customXml" Target="../ink/ink620.xml"/><Relationship Id="rId226" Type="http://schemas.openxmlformats.org/officeDocument/2006/relationships/customXml" Target="../ink/ink648.xml"/><Relationship Id="rId433" Type="http://schemas.openxmlformats.org/officeDocument/2006/relationships/image" Target="../media/image774.png"/><Relationship Id="rId268" Type="http://schemas.openxmlformats.org/officeDocument/2006/relationships/customXml" Target="../ink/ink669.xml"/><Relationship Id="rId32" Type="http://schemas.openxmlformats.org/officeDocument/2006/relationships/customXml" Target="../ink/ink551.xml"/><Relationship Id="rId74" Type="http://schemas.openxmlformats.org/officeDocument/2006/relationships/customXml" Target="../ink/ink572.xml"/><Relationship Id="rId128" Type="http://schemas.openxmlformats.org/officeDocument/2006/relationships/customXml" Target="../ink/ink599.xml"/><Relationship Id="rId335" Type="http://schemas.openxmlformats.org/officeDocument/2006/relationships/image" Target="../media/image725.png"/><Relationship Id="rId377" Type="http://schemas.openxmlformats.org/officeDocument/2006/relationships/image" Target="../media/image746.png"/><Relationship Id="rId5" Type="http://schemas.openxmlformats.org/officeDocument/2006/relationships/image" Target="../media/image560.png"/><Relationship Id="rId181" Type="http://schemas.openxmlformats.org/officeDocument/2006/relationships/image" Target="../media/image648.png"/><Relationship Id="rId237" Type="http://schemas.openxmlformats.org/officeDocument/2006/relationships/image" Target="../media/image676.png"/><Relationship Id="rId402" Type="http://schemas.openxmlformats.org/officeDocument/2006/relationships/customXml" Target="../ink/ink736.xml"/><Relationship Id="rId279" Type="http://schemas.openxmlformats.org/officeDocument/2006/relationships/image" Target="../media/image697.png"/><Relationship Id="rId444" Type="http://schemas.openxmlformats.org/officeDocument/2006/relationships/customXml" Target="../ink/ink757.xml"/><Relationship Id="rId43" Type="http://schemas.openxmlformats.org/officeDocument/2006/relationships/image" Target="../media/image579.png"/><Relationship Id="rId139" Type="http://schemas.openxmlformats.org/officeDocument/2006/relationships/image" Target="../media/image627.png"/><Relationship Id="rId290" Type="http://schemas.openxmlformats.org/officeDocument/2006/relationships/customXml" Target="../ink/ink680.xml"/><Relationship Id="rId304" Type="http://schemas.openxmlformats.org/officeDocument/2006/relationships/customXml" Target="../ink/ink687.xml"/><Relationship Id="rId346" Type="http://schemas.openxmlformats.org/officeDocument/2006/relationships/customXml" Target="../ink/ink708.xml"/><Relationship Id="rId388" Type="http://schemas.openxmlformats.org/officeDocument/2006/relationships/customXml" Target="../ink/ink729.xml"/><Relationship Id="rId85" Type="http://schemas.openxmlformats.org/officeDocument/2006/relationships/image" Target="../media/image600.png"/><Relationship Id="rId150" Type="http://schemas.openxmlformats.org/officeDocument/2006/relationships/customXml" Target="../ink/ink610.xml"/><Relationship Id="rId192" Type="http://schemas.openxmlformats.org/officeDocument/2006/relationships/customXml" Target="../ink/ink631.xml"/><Relationship Id="rId206" Type="http://schemas.openxmlformats.org/officeDocument/2006/relationships/customXml" Target="../ink/ink638.xml"/><Relationship Id="rId413" Type="http://schemas.openxmlformats.org/officeDocument/2006/relationships/image" Target="../media/image764.png"/><Relationship Id="rId248" Type="http://schemas.openxmlformats.org/officeDocument/2006/relationships/customXml" Target="../ink/ink659.xml"/><Relationship Id="rId455" Type="http://schemas.openxmlformats.org/officeDocument/2006/relationships/image" Target="../media/image785.png"/><Relationship Id="rId12" Type="http://schemas.openxmlformats.org/officeDocument/2006/relationships/customXml" Target="../ink/ink541.xml"/><Relationship Id="rId108" Type="http://schemas.openxmlformats.org/officeDocument/2006/relationships/customXml" Target="../ink/ink589.xml"/><Relationship Id="rId315" Type="http://schemas.openxmlformats.org/officeDocument/2006/relationships/image" Target="../media/image715.png"/><Relationship Id="rId357" Type="http://schemas.openxmlformats.org/officeDocument/2006/relationships/image" Target="../media/image736.png"/><Relationship Id="rId54" Type="http://schemas.openxmlformats.org/officeDocument/2006/relationships/customXml" Target="../ink/ink562.xml"/><Relationship Id="rId96" Type="http://schemas.openxmlformats.org/officeDocument/2006/relationships/customXml" Target="../ink/ink583.xml"/><Relationship Id="rId161" Type="http://schemas.openxmlformats.org/officeDocument/2006/relationships/image" Target="../media/image638.png"/><Relationship Id="rId217" Type="http://schemas.openxmlformats.org/officeDocument/2006/relationships/image" Target="../media/image666.png"/><Relationship Id="rId399" Type="http://schemas.openxmlformats.org/officeDocument/2006/relationships/image" Target="../media/image757.png"/><Relationship Id="rId259" Type="http://schemas.openxmlformats.org/officeDocument/2006/relationships/image" Target="../media/image687.png"/><Relationship Id="rId424" Type="http://schemas.openxmlformats.org/officeDocument/2006/relationships/customXml" Target="../ink/ink747.xml"/><Relationship Id="rId23" Type="http://schemas.openxmlformats.org/officeDocument/2006/relationships/image" Target="../media/image569.png"/><Relationship Id="rId119" Type="http://schemas.openxmlformats.org/officeDocument/2006/relationships/image" Target="../media/image617.png"/><Relationship Id="rId270" Type="http://schemas.openxmlformats.org/officeDocument/2006/relationships/customXml" Target="../ink/ink670.xml"/><Relationship Id="rId291" Type="http://schemas.openxmlformats.org/officeDocument/2006/relationships/image" Target="../media/image703.png"/><Relationship Id="rId305" Type="http://schemas.openxmlformats.org/officeDocument/2006/relationships/image" Target="../media/image710.png"/><Relationship Id="rId326" Type="http://schemas.openxmlformats.org/officeDocument/2006/relationships/customXml" Target="../ink/ink698.xml"/><Relationship Id="rId347" Type="http://schemas.openxmlformats.org/officeDocument/2006/relationships/image" Target="../media/image731.png"/><Relationship Id="rId44" Type="http://schemas.openxmlformats.org/officeDocument/2006/relationships/customXml" Target="../ink/ink557.xml"/><Relationship Id="rId65" Type="http://schemas.openxmlformats.org/officeDocument/2006/relationships/image" Target="../media/image590.png"/><Relationship Id="rId86" Type="http://schemas.openxmlformats.org/officeDocument/2006/relationships/customXml" Target="../ink/ink578.xml"/><Relationship Id="rId130" Type="http://schemas.openxmlformats.org/officeDocument/2006/relationships/customXml" Target="../ink/ink600.xml"/><Relationship Id="rId151" Type="http://schemas.openxmlformats.org/officeDocument/2006/relationships/image" Target="../media/image633.png"/><Relationship Id="rId368" Type="http://schemas.openxmlformats.org/officeDocument/2006/relationships/customXml" Target="../ink/ink719.xml"/><Relationship Id="rId389" Type="http://schemas.openxmlformats.org/officeDocument/2006/relationships/image" Target="../media/image752.png"/><Relationship Id="rId172" Type="http://schemas.openxmlformats.org/officeDocument/2006/relationships/customXml" Target="../ink/ink621.xml"/><Relationship Id="rId193" Type="http://schemas.openxmlformats.org/officeDocument/2006/relationships/image" Target="../media/image654.png"/><Relationship Id="rId207" Type="http://schemas.openxmlformats.org/officeDocument/2006/relationships/image" Target="../media/image661.png"/><Relationship Id="rId228" Type="http://schemas.openxmlformats.org/officeDocument/2006/relationships/customXml" Target="../ink/ink649.xml"/><Relationship Id="rId249" Type="http://schemas.openxmlformats.org/officeDocument/2006/relationships/image" Target="../media/image682.png"/><Relationship Id="rId414" Type="http://schemas.openxmlformats.org/officeDocument/2006/relationships/customXml" Target="../ink/ink742.xml"/><Relationship Id="rId435" Type="http://schemas.openxmlformats.org/officeDocument/2006/relationships/image" Target="../media/image775.png"/><Relationship Id="rId456" Type="http://schemas.openxmlformats.org/officeDocument/2006/relationships/customXml" Target="../ink/ink763.xml"/><Relationship Id="rId13" Type="http://schemas.openxmlformats.org/officeDocument/2006/relationships/image" Target="../media/image564.png"/><Relationship Id="rId109" Type="http://schemas.openxmlformats.org/officeDocument/2006/relationships/image" Target="../media/image612.png"/><Relationship Id="rId260" Type="http://schemas.openxmlformats.org/officeDocument/2006/relationships/customXml" Target="../ink/ink665.xml"/><Relationship Id="rId281" Type="http://schemas.openxmlformats.org/officeDocument/2006/relationships/image" Target="../media/image698.png"/><Relationship Id="rId316" Type="http://schemas.openxmlformats.org/officeDocument/2006/relationships/customXml" Target="../ink/ink693.xml"/><Relationship Id="rId337" Type="http://schemas.openxmlformats.org/officeDocument/2006/relationships/image" Target="../media/image726.png"/><Relationship Id="rId34" Type="http://schemas.openxmlformats.org/officeDocument/2006/relationships/customXml" Target="../ink/ink552.xml"/><Relationship Id="rId55" Type="http://schemas.openxmlformats.org/officeDocument/2006/relationships/image" Target="../media/image585.png"/><Relationship Id="rId76" Type="http://schemas.openxmlformats.org/officeDocument/2006/relationships/customXml" Target="../ink/ink573.xml"/><Relationship Id="rId97" Type="http://schemas.openxmlformats.org/officeDocument/2006/relationships/image" Target="../media/image606.png"/><Relationship Id="rId120" Type="http://schemas.openxmlformats.org/officeDocument/2006/relationships/customXml" Target="../ink/ink595.xml"/><Relationship Id="rId141" Type="http://schemas.openxmlformats.org/officeDocument/2006/relationships/image" Target="../media/image628.png"/><Relationship Id="rId358" Type="http://schemas.openxmlformats.org/officeDocument/2006/relationships/customXml" Target="../ink/ink714.xml"/><Relationship Id="rId379" Type="http://schemas.openxmlformats.org/officeDocument/2006/relationships/image" Target="../media/image747.png"/><Relationship Id="rId7" Type="http://schemas.openxmlformats.org/officeDocument/2006/relationships/image" Target="../media/image561.png"/><Relationship Id="rId162" Type="http://schemas.openxmlformats.org/officeDocument/2006/relationships/customXml" Target="../ink/ink616.xml"/><Relationship Id="rId183" Type="http://schemas.openxmlformats.org/officeDocument/2006/relationships/image" Target="../media/image649.png"/><Relationship Id="rId218" Type="http://schemas.openxmlformats.org/officeDocument/2006/relationships/customXml" Target="../ink/ink644.xml"/><Relationship Id="rId239" Type="http://schemas.openxmlformats.org/officeDocument/2006/relationships/image" Target="../media/image677.png"/><Relationship Id="rId390" Type="http://schemas.openxmlformats.org/officeDocument/2006/relationships/customXml" Target="../ink/ink730.xml"/><Relationship Id="rId404" Type="http://schemas.openxmlformats.org/officeDocument/2006/relationships/customXml" Target="../ink/ink737.xml"/><Relationship Id="rId425" Type="http://schemas.openxmlformats.org/officeDocument/2006/relationships/image" Target="../media/image770.png"/><Relationship Id="rId446" Type="http://schemas.openxmlformats.org/officeDocument/2006/relationships/customXml" Target="../ink/ink758.xml"/><Relationship Id="rId250" Type="http://schemas.openxmlformats.org/officeDocument/2006/relationships/customXml" Target="../ink/ink660.xml"/><Relationship Id="rId271" Type="http://schemas.openxmlformats.org/officeDocument/2006/relationships/image" Target="../media/image693.png"/><Relationship Id="rId292" Type="http://schemas.openxmlformats.org/officeDocument/2006/relationships/customXml" Target="../ink/ink681.xml"/><Relationship Id="rId306" Type="http://schemas.openxmlformats.org/officeDocument/2006/relationships/customXml" Target="../ink/ink688.xml"/><Relationship Id="rId24" Type="http://schemas.openxmlformats.org/officeDocument/2006/relationships/customXml" Target="../ink/ink547.xml"/><Relationship Id="rId45" Type="http://schemas.openxmlformats.org/officeDocument/2006/relationships/image" Target="../media/image580.png"/><Relationship Id="rId66" Type="http://schemas.openxmlformats.org/officeDocument/2006/relationships/customXml" Target="../ink/ink568.xml"/><Relationship Id="rId87" Type="http://schemas.openxmlformats.org/officeDocument/2006/relationships/image" Target="../media/image601.png"/><Relationship Id="rId110" Type="http://schemas.openxmlformats.org/officeDocument/2006/relationships/customXml" Target="../ink/ink590.xml"/><Relationship Id="rId131" Type="http://schemas.openxmlformats.org/officeDocument/2006/relationships/image" Target="../media/image623.png"/><Relationship Id="rId327" Type="http://schemas.openxmlformats.org/officeDocument/2006/relationships/image" Target="../media/image721.png"/><Relationship Id="rId348" Type="http://schemas.openxmlformats.org/officeDocument/2006/relationships/customXml" Target="../ink/ink709.xml"/><Relationship Id="rId369" Type="http://schemas.openxmlformats.org/officeDocument/2006/relationships/image" Target="../media/image742.png"/><Relationship Id="rId152" Type="http://schemas.openxmlformats.org/officeDocument/2006/relationships/customXml" Target="../ink/ink611.xml"/><Relationship Id="rId173" Type="http://schemas.openxmlformats.org/officeDocument/2006/relationships/image" Target="../media/image644.png"/><Relationship Id="rId194" Type="http://schemas.openxmlformats.org/officeDocument/2006/relationships/customXml" Target="../ink/ink632.xml"/><Relationship Id="rId208" Type="http://schemas.openxmlformats.org/officeDocument/2006/relationships/customXml" Target="../ink/ink639.xml"/><Relationship Id="rId229" Type="http://schemas.openxmlformats.org/officeDocument/2006/relationships/image" Target="../media/image672.png"/><Relationship Id="rId380" Type="http://schemas.openxmlformats.org/officeDocument/2006/relationships/customXml" Target="../ink/ink725.xml"/><Relationship Id="rId415" Type="http://schemas.openxmlformats.org/officeDocument/2006/relationships/image" Target="../media/image765.png"/><Relationship Id="rId436" Type="http://schemas.openxmlformats.org/officeDocument/2006/relationships/customXml" Target="../ink/ink753.xml"/><Relationship Id="rId457" Type="http://schemas.openxmlformats.org/officeDocument/2006/relationships/image" Target="../media/image786.png"/><Relationship Id="rId240" Type="http://schemas.openxmlformats.org/officeDocument/2006/relationships/customXml" Target="../ink/ink655.xml"/><Relationship Id="rId261" Type="http://schemas.openxmlformats.org/officeDocument/2006/relationships/image" Target="../media/image688.png"/><Relationship Id="rId14" Type="http://schemas.openxmlformats.org/officeDocument/2006/relationships/customXml" Target="../ink/ink542.xml"/><Relationship Id="rId35" Type="http://schemas.openxmlformats.org/officeDocument/2006/relationships/image" Target="../media/image575.png"/><Relationship Id="rId56" Type="http://schemas.openxmlformats.org/officeDocument/2006/relationships/customXml" Target="../ink/ink563.xml"/><Relationship Id="rId77" Type="http://schemas.openxmlformats.org/officeDocument/2006/relationships/image" Target="../media/image596.png"/><Relationship Id="rId100" Type="http://schemas.openxmlformats.org/officeDocument/2006/relationships/customXml" Target="../ink/ink585.xml"/><Relationship Id="rId282" Type="http://schemas.openxmlformats.org/officeDocument/2006/relationships/customXml" Target="../ink/ink676.xml"/><Relationship Id="rId317" Type="http://schemas.openxmlformats.org/officeDocument/2006/relationships/image" Target="../media/image716.png"/><Relationship Id="rId338" Type="http://schemas.openxmlformats.org/officeDocument/2006/relationships/customXml" Target="../ink/ink704.xml"/><Relationship Id="rId359" Type="http://schemas.openxmlformats.org/officeDocument/2006/relationships/image" Target="../media/image737.png"/><Relationship Id="rId8" Type="http://schemas.openxmlformats.org/officeDocument/2006/relationships/customXml" Target="../ink/ink539.xml"/><Relationship Id="rId98" Type="http://schemas.openxmlformats.org/officeDocument/2006/relationships/customXml" Target="../ink/ink584.xml"/><Relationship Id="rId121" Type="http://schemas.openxmlformats.org/officeDocument/2006/relationships/image" Target="../media/image618.png"/><Relationship Id="rId142" Type="http://schemas.openxmlformats.org/officeDocument/2006/relationships/customXml" Target="../ink/ink606.xml"/><Relationship Id="rId163" Type="http://schemas.openxmlformats.org/officeDocument/2006/relationships/image" Target="../media/image639.png"/><Relationship Id="rId184" Type="http://schemas.openxmlformats.org/officeDocument/2006/relationships/customXml" Target="../ink/ink627.xml"/><Relationship Id="rId219" Type="http://schemas.openxmlformats.org/officeDocument/2006/relationships/image" Target="../media/image667.png"/><Relationship Id="rId370" Type="http://schemas.openxmlformats.org/officeDocument/2006/relationships/customXml" Target="../ink/ink720.xml"/><Relationship Id="rId391" Type="http://schemas.openxmlformats.org/officeDocument/2006/relationships/image" Target="../media/image753.png"/><Relationship Id="rId405" Type="http://schemas.openxmlformats.org/officeDocument/2006/relationships/image" Target="../media/image760.png"/><Relationship Id="rId426" Type="http://schemas.openxmlformats.org/officeDocument/2006/relationships/customXml" Target="../ink/ink748.xml"/><Relationship Id="rId447" Type="http://schemas.openxmlformats.org/officeDocument/2006/relationships/image" Target="../media/image781.png"/><Relationship Id="rId230" Type="http://schemas.openxmlformats.org/officeDocument/2006/relationships/customXml" Target="../ink/ink650.xml"/><Relationship Id="rId251" Type="http://schemas.openxmlformats.org/officeDocument/2006/relationships/image" Target="../media/image683.png"/><Relationship Id="rId25" Type="http://schemas.openxmlformats.org/officeDocument/2006/relationships/image" Target="../media/image570.png"/><Relationship Id="rId46" Type="http://schemas.openxmlformats.org/officeDocument/2006/relationships/customXml" Target="../ink/ink558.xml"/><Relationship Id="rId67" Type="http://schemas.openxmlformats.org/officeDocument/2006/relationships/image" Target="../media/image591.png"/><Relationship Id="rId272" Type="http://schemas.openxmlformats.org/officeDocument/2006/relationships/customXml" Target="../ink/ink671.xml"/><Relationship Id="rId293" Type="http://schemas.openxmlformats.org/officeDocument/2006/relationships/image" Target="../media/image704.png"/><Relationship Id="rId307" Type="http://schemas.openxmlformats.org/officeDocument/2006/relationships/image" Target="../media/image711.png"/><Relationship Id="rId328" Type="http://schemas.openxmlformats.org/officeDocument/2006/relationships/customXml" Target="../ink/ink699.xml"/><Relationship Id="rId349" Type="http://schemas.openxmlformats.org/officeDocument/2006/relationships/image" Target="../media/image732.png"/><Relationship Id="rId88" Type="http://schemas.openxmlformats.org/officeDocument/2006/relationships/customXml" Target="../ink/ink579.xml"/><Relationship Id="rId111" Type="http://schemas.openxmlformats.org/officeDocument/2006/relationships/image" Target="../media/image613.png"/><Relationship Id="rId132" Type="http://schemas.openxmlformats.org/officeDocument/2006/relationships/customXml" Target="../ink/ink601.xml"/><Relationship Id="rId153" Type="http://schemas.openxmlformats.org/officeDocument/2006/relationships/image" Target="../media/image634.png"/><Relationship Id="rId174" Type="http://schemas.openxmlformats.org/officeDocument/2006/relationships/customXml" Target="../ink/ink622.xml"/><Relationship Id="rId195" Type="http://schemas.openxmlformats.org/officeDocument/2006/relationships/image" Target="../media/image655.png"/><Relationship Id="rId209" Type="http://schemas.openxmlformats.org/officeDocument/2006/relationships/image" Target="../media/image662.png"/><Relationship Id="rId360" Type="http://schemas.openxmlformats.org/officeDocument/2006/relationships/customXml" Target="../ink/ink715.xml"/><Relationship Id="rId381" Type="http://schemas.openxmlformats.org/officeDocument/2006/relationships/image" Target="../media/image748.png"/><Relationship Id="rId416" Type="http://schemas.openxmlformats.org/officeDocument/2006/relationships/customXml" Target="../ink/ink743.xml"/><Relationship Id="rId220" Type="http://schemas.openxmlformats.org/officeDocument/2006/relationships/customXml" Target="../ink/ink645.xml"/><Relationship Id="rId241" Type="http://schemas.openxmlformats.org/officeDocument/2006/relationships/image" Target="../media/image678.png"/><Relationship Id="rId437" Type="http://schemas.openxmlformats.org/officeDocument/2006/relationships/image" Target="../media/image776.png"/><Relationship Id="rId458" Type="http://schemas.openxmlformats.org/officeDocument/2006/relationships/customXml" Target="../ink/ink764.xml"/><Relationship Id="rId15" Type="http://schemas.openxmlformats.org/officeDocument/2006/relationships/image" Target="../media/image565.png"/><Relationship Id="rId36" Type="http://schemas.openxmlformats.org/officeDocument/2006/relationships/customXml" Target="../ink/ink553.xml"/><Relationship Id="rId57" Type="http://schemas.openxmlformats.org/officeDocument/2006/relationships/image" Target="../media/image586.png"/><Relationship Id="rId262" Type="http://schemas.openxmlformats.org/officeDocument/2006/relationships/customXml" Target="../ink/ink666.xml"/><Relationship Id="rId283" Type="http://schemas.openxmlformats.org/officeDocument/2006/relationships/image" Target="../media/image699.png"/><Relationship Id="rId318" Type="http://schemas.openxmlformats.org/officeDocument/2006/relationships/customXml" Target="../ink/ink694.xml"/><Relationship Id="rId339" Type="http://schemas.openxmlformats.org/officeDocument/2006/relationships/image" Target="../media/image727.png"/><Relationship Id="rId78" Type="http://schemas.openxmlformats.org/officeDocument/2006/relationships/customXml" Target="../ink/ink574.xml"/><Relationship Id="rId99" Type="http://schemas.openxmlformats.org/officeDocument/2006/relationships/image" Target="../media/image607.png"/><Relationship Id="rId101" Type="http://schemas.openxmlformats.org/officeDocument/2006/relationships/image" Target="../media/image608.png"/><Relationship Id="rId122" Type="http://schemas.openxmlformats.org/officeDocument/2006/relationships/customXml" Target="../ink/ink596.xml"/><Relationship Id="rId143" Type="http://schemas.openxmlformats.org/officeDocument/2006/relationships/image" Target="../media/image629.png"/><Relationship Id="rId164" Type="http://schemas.openxmlformats.org/officeDocument/2006/relationships/customXml" Target="../ink/ink617.xml"/><Relationship Id="rId185" Type="http://schemas.openxmlformats.org/officeDocument/2006/relationships/image" Target="../media/image650.png"/><Relationship Id="rId350" Type="http://schemas.openxmlformats.org/officeDocument/2006/relationships/customXml" Target="../ink/ink710.xml"/><Relationship Id="rId371" Type="http://schemas.openxmlformats.org/officeDocument/2006/relationships/image" Target="../media/image743.png"/><Relationship Id="rId406" Type="http://schemas.openxmlformats.org/officeDocument/2006/relationships/customXml" Target="../ink/ink738.xml"/><Relationship Id="rId9" Type="http://schemas.openxmlformats.org/officeDocument/2006/relationships/image" Target="../media/image562.png"/><Relationship Id="rId210" Type="http://schemas.openxmlformats.org/officeDocument/2006/relationships/customXml" Target="../ink/ink640.xml"/><Relationship Id="rId392" Type="http://schemas.openxmlformats.org/officeDocument/2006/relationships/customXml" Target="../ink/ink731.xml"/><Relationship Id="rId427" Type="http://schemas.openxmlformats.org/officeDocument/2006/relationships/image" Target="../media/image771.png"/><Relationship Id="rId448" Type="http://schemas.openxmlformats.org/officeDocument/2006/relationships/customXml" Target="../ink/ink759.xml"/><Relationship Id="rId26" Type="http://schemas.openxmlformats.org/officeDocument/2006/relationships/customXml" Target="../ink/ink548.xml"/><Relationship Id="rId231" Type="http://schemas.openxmlformats.org/officeDocument/2006/relationships/image" Target="../media/image673.png"/><Relationship Id="rId252" Type="http://schemas.openxmlformats.org/officeDocument/2006/relationships/customXml" Target="../ink/ink661.xml"/><Relationship Id="rId273" Type="http://schemas.openxmlformats.org/officeDocument/2006/relationships/image" Target="../media/image694.png"/><Relationship Id="rId294" Type="http://schemas.openxmlformats.org/officeDocument/2006/relationships/customXml" Target="../ink/ink682.xml"/><Relationship Id="rId308" Type="http://schemas.openxmlformats.org/officeDocument/2006/relationships/customXml" Target="../ink/ink689.xml"/><Relationship Id="rId329" Type="http://schemas.openxmlformats.org/officeDocument/2006/relationships/image" Target="../media/image722.png"/><Relationship Id="rId47" Type="http://schemas.openxmlformats.org/officeDocument/2006/relationships/image" Target="../media/image581.png"/><Relationship Id="rId68" Type="http://schemas.openxmlformats.org/officeDocument/2006/relationships/customXml" Target="../ink/ink569.xml"/><Relationship Id="rId89" Type="http://schemas.openxmlformats.org/officeDocument/2006/relationships/image" Target="../media/image602.png"/><Relationship Id="rId112" Type="http://schemas.openxmlformats.org/officeDocument/2006/relationships/customXml" Target="../ink/ink591.xml"/><Relationship Id="rId133" Type="http://schemas.openxmlformats.org/officeDocument/2006/relationships/image" Target="../media/image624.png"/><Relationship Id="rId154" Type="http://schemas.openxmlformats.org/officeDocument/2006/relationships/customXml" Target="../ink/ink612.xml"/><Relationship Id="rId175" Type="http://schemas.openxmlformats.org/officeDocument/2006/relationships/image" Target="../media/image645.png"/><Relationship Id="rId340" Type="http://schemas.openxmlformats.org/officeDocument/2006/relationships/customXml" Target="../ink/ink705.xml"/><Relationship Id="rId361" Type="http://schemas.openxmlformats.org/officeDocument/2006/relationships/image" Target="../media/image738.png"/><Relationship Id="rId196" Type="http://schemas.openxmlformats.org/officeDocument/2006/relationships/customXml" Target="../ink/ink633.xml"/><Relationship Id="rId200" Type="http://schemas.openxmlformats.org/officeDocument/2006/relationships/customXml" Target="../ink/ink635.xml"/><Relationship Id="rId382" Type="http://schemas.openxmlformats.org/officeDocument/2006/relationships/customXml" Target="../ink/ink726.xml"/><Relationship Id="rId417" Type="http://schemas.openxmlformats.org/officeDocument/2006/relationships/image" Target="../media/image766.png"/><Relationship Id="rId438" Type="http://schemas.openxmlformats.org/officeDocument/2006/relationships/customXml" Target="../ink/ink754.xml"/><Relationship Id="rId459" Type="http://schemas.openxmlformats.org/officeDocument/2006/relationships/image" Target="../media/image787.png"/><Relationship Id="rId16" Type="http://schemas.openxmlformats.org/officeDocument/2006/relationships/customXml" Target="../ink/ink543.xml"/><Relationship Id="rId221" Type="http://schemas.openxmlformats.org/officeDocument/2006/relationships/image" Target="../media/image668.png"/><Relationship Id="rId242" Type="http://schemas.openxmlformats.org/officeDocument/2006/relationships/customXml" Target="../ink/ink656.xml"/><Relationship Id="rId263" Type="http://schemas.openxmlformats.org/officeDocument/2006/relationships/image" Target="../media/image689.png"/><Relationship Id="rId284" Type="http://schemas.openxmlformats.org/officeDocument/2006/relationships/customXml" Target="../ink/ink677.xml"/><Relationship Id="rId319" Type="http://schemas.openxmlformats.org/officeDocument/2006/relationships/image" Target="../media/image717.png"/><Relationship Id="rId37" Type="http://schemas.openxmlformats.org/officeDocument/2006/relationships/image" Target="../media/image576.png"/><Relationship Id="rId58" Type="http://schemas.openxmlformats.org/officeDocument/2006/relationships/customXml" Target="../ink/ink564.xml"/><Relationship Id="rId79" Type="http://schemas.openxmlformats.org/officeDocument/2006/relationships/image" Target="../media/image597.png"/><Relationship Id="rId102" Type="http://schemas.openxmlformats.org/officeDocument/2006/relationships/customXml" Target="../ink/ink586.xml"/><Relationship Id="rId123" Type="http://schemas.openxmlformats.org/officeDocument/2006/relationships/image" Target="../media/image619.png"/><Relationship Id="rId144" Type="http://schemas.openxmlformats.org/officeDocument/2006/relationships/customXml" Target="../ink/ink607.xml"/><Relationship Id="rId330" Type="http://schemas.openxmlformats.org/officeDocument/2006/relationships/customXml" Target="../ink/ink700.xml"/><Relationship Id="rId90" Type="http://schemas.openxmlformats.org/officeDocument/2006/relationships/customXml" Target="../ink/ink580.xml"/><Relationship Id="rId165" Type="http://schemas.openxmlformats.org/officeDocument/2006/relationships/image" Target="../media/image640.png"/><Relationship Id="rId186" Type="http://schemas.openxmlformats.org/officeDocument/2006/relationships/customXml" Target="../ink/ink628.xml"/><Relationship Id="rId351" Type="http://schemas.openxmlformats.org/officeDocument/2006/relationships/image" Target="../media/image733.png"/><Relationship Id="rId372" Type="http://schemas.openxmlformats.org/officeDocument/2006/relationships/customXml" Target="../ink/ink721.xml"/><Relationship Id="rId393" Type="http://schemas.openxmlformats.org/officeDocument/2006/relationships/image" Target="../media/image754.png"/><Relationship Id="rId407" Type="http://schemas.openxmlformats.org/officeDocument/2006/relationships/image" Target="../media/image761.png"/><Relationship Id="rId428" Type="http://schemas.openxmlformats.org/officeDocument/2006/relationships/customXml" Target="../ink/ink749.xml"/><Relationship Id="rId449" Type="http://schemas.openxmlformats.org/officeDocument/2006/relationships/image" Target="../media/image782.png"/><Relationship Id="rId211" Type="http://schemas.openxmlformats.org/officeDocument/2006/relationships/image" Target="../media/image663.png"/><Relationship Id="rId232" Type="http://schemas.openxmlformats.org/officeDocument/2006/relationships/customXml" Target="../ink/ink651.xml"/><Relationship Id="rId253" Type="http://schemas.openxmlformats.org/officeDocument/2006/relationships/image" Target="../media/image684.png"/><Relationship Id="rId274" Type="http://schemas.openxmlformats.org/officeDocument/2006/relationships/customXml" Target="../ink/ink672.xml"/><Relationship Id="rId295" Type="http://schemas.openxmlformats.org/officeDocument/2006/relationships/image" Target="../media/image705.png"/><Relationship Id="rId309" Type="http://schemas.openxmlformats.org/officeDocument/2006/relationships/image" Target="../media/image712.png"/><Relationship Id="rId460" Type="http://schemas.openxmlformats.org/officeDocument/2006/relationships/customXml" Target="../ink/ink765.xml"/><Relationship Id="rId27" Type="http://schemas.openxmlformats.org/officeDocument/2006/relationships/image" Target="../media/image571.png"/><Relationship Id="rId48" Type="http://schemas.openxmlformats.org/officeDocument/2006/relationships/customXml" Target="../ink/ink559.xml"/><Relationship Id="rId69" Type="http://schemas.openxmlformats.org/officeDocument/2006/relationships/image" Target="../media/image592.png"/><Relationship Id="rId113" Type="http://schemas.openxmlformats.org/officeDocument/2006/relationships/image" Target="../media/image614.png"/><Relationship Id="rId134" Type="http://schemas.openxmlformats.org/officeDocument/2006/relationships/customXml" Target="../ink/ink602.xml"/><Relationship Id="rId320" Type="http://schemas.openxmlformats.org/officeDocument/2006/relationships/customXml" Target="../ink/ink695.xml"/><Relationship Id="rId80" Type="http://schemas.openxmlformats.org/officeDocument/2006/relationships/customXml" Target="../ink/ink575.xml"/><Relationship Id="rId155" Type="http://schemas.openxmlformats.org/officeDocument/2006/relationships/image" Target="../media/image635.png"/><Relationship Id="rId176" Type="http://schemas.openxmlformats.org/officeDocument/2006/relationships/customXml" Target="../ink/ink623.xml"/><Relationship Id="rId197" Type="http://schemas.openxmlformats.org/officeDocument/2006/relationships/image" Target="../media/image656.png"/><Relationship Id="rId341" Type="http://schemas.openxmlformats.org/officeDocument/2006/relationships/image" Target="../media/image728.png"/><Relationship Id="rId362" Type="http://schemas.openxmlformats.org/officeDocument/2006/relationships/customXml" Target="../ink/ink716.xml"/><Relationship Id="rId383" Type="http://schemas.openxmlformats.org/officeDocument/2006/relationships/image" Target="../media/image749.png"/><Relationship Id="rId418" Type="http://schemas.openxmlformats.org/officeDocument/2006/relationships/customXml" Target="../ink/ink744.xml"/><Relationship Id="rId439" Type="http://schemas.openxmlformats.org/officeDocument/2006/relationships/image" Target="../media/image777.png"/><Relationship Id="rId201" Type="http://schemas.openxmlformats.org/officeDocument/2006/relationships/image" Target="../media/image658.png"/><Relationship Id="rId222" Type="http://schemas.openxmlformats.org/officeDocument/2006/relationships/customXml" Target="../ink/ink646.xml"/><Relationship Id="rId243" Type="http://schemas.openxmlformats.org/officeDocument/2006/relationships/image" Target="../media/image679.png"/><Relationship Id="rId264" Type="http://schemas.openxmlformats.org/officeDocument/2006/relationships/customXml" Target="../ink/ink667.xml"/><Relationship Id="rId285" Type="http://schemas.openxmlformats.org/officeDocument/2006/relationships/image" Target="../media/image700.png"/><Relationship Id="rId450" Type="http://schemas.openxmlformats.org/officeDocument/2006/relationships/customXml" Target="../ink/ink760.xml"/><Relationship Id="rId17" Type="http://schemas.openxmlformats.org/officeDocument/2006/relationships/image" Target="../media/image566.png"/><Relationship Id="rId38" Type="http://schemas.openxmlformats.org/officeDocument/2006/relationships/customXml" Target="../ink/ink554.xml"/><Relationship Id="rId59" Type="http://schemas.openxmlformats.org/officeDocument/2006/relationships/image" Target="../media/image587.png"/><Relationship Id="rId103" Type="http://schemas.openxmlformats.org/officeDocument/2006/relationships/image" Target="../media/image609.png"/><Relationship Id="rId124" Type="http://schemas.openxmlformats.org/officeDocument/2006/relationships/customXml" Target="../ink/ink597.xml"/><Relationship Id="rId310" Type="http://schemas.openxmlformats.org/officeDocument/2006/relationships/customXml" Target="../ink/ink690.xml"/><Relationship Id="rId70" Type="http://schemas.openxmlformats.org/officeDocument/2006/relationships/customXml" Target="../ink/ink570.xml"/><Relationship Id="rId91" Type="http://schemas.openxmlformats.org/officeDocument/2006/relationships/image" Target="../media/image603.png"/><Relationship Id="rId145" Type="http://schemas.openxmlformats.org/officeDocument/2006/relationships/image" Target="../media/image630.png"/><Relationship Id="rId166" Type="http://schemas.openxmlformats.org/officeDocument/2006/relationships/customXml" Target="../ink/ink618.xml"/><Relationship Id="rId187" Type="http://schemas.openxmlformats.org/officeDocument/2006/relationships/image" Target="../media/image651.png"/><Relationship Id="rId331" Type="http://schemas.openxmlformats.org/officeDocument/2006/relationships/image" Target="../media/image723.png"/><Relationship Id="rId352" Type="http://schemas.openxmlformats.org/officeDocument/2006/relationships/customXml" Target="../ink/ink711.xml"/><Relationship Id="rId373" Type="http://schemas.openxmlformats.org/officeDocument/2006/relationships/image" Target="../media/image744.png"/><Relationship Id="rId394" Type="http://schemas.openxmlformats.org/officeDocument/2006/relationships/customXml" Target="../ink/ink732.xml"/><Relationship Id="rId408" Type="http://schemas.openxmlformats.org/officeDocument/2006/relationships/customXml" Target="../ink/ink739.xml"/><Relationship Id="rId429" Type="http://schemas.openxmlformats.org/officeDocument/2006/relationships/image" Target="../media/image77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41.xml"/><Relationship Id="rId233" Type="http://schemas.openxmlformats.org/officeDocument/2006/relationships/image" Target="../media/image674.png"/><Relationship Id="rId254" Type="http://schemas.openxmlformats.org/officeDocument/2006/relationships/customXml" Target="../ink/ink662.xml"/><Relationship Id="rId440" Type="http://schemas.openxmlformats.org/officeDocument/2006/relationships/customXml" Target="../ink/ink755.xml"/><Relationship Id="rId28" Type="http://schemas.openxmlformats.org/officeDocument/2006/relationships/customXml" Target="../ink/ink549.xml"/><Relationship Id="rId49" Type="http://schemas.openxmlformats.org/officeDocument/2006/relationships/image" Target="../media/image582.png"/><Relationship Id="rId114" Type="http://schemas.openxmlformats.org/officeDocument/2006/relationships/customXml" Target="../ink/ink592.xml"/><Relationship Id="rId275" Type="http://schemas.openxmlformats.org/officeDocument/2006/relationships/image" Target="../media/image695.png"/><Relationship Id="rId296" Type="http://schemas.openxmlformats.org/officeDocument/2006/relationships/customXml" Target="../ink/ink683.xml"/><Relationship Id="rId300" Type="http://schemas.openxmlformats.org/officeDocument/2006/relationships/customXml" Target="../ink/ink685.xml"/><Relationship Id="rId461" Type="http://schemas.openxmlformats.org/officeDocument/2006/relationships/image" Target="../media/image788.png"/><Relationship Id="rId60" Type="http://schemas.openxmlformats.org/officeDocument/2006/relationships/customXml" Target="../ink/ink565.xml"/><Relationship Id="rId81" Type="http://schemas.openxmlformats.org/officeDocument/2006/relationships/image" Target="../media/image598.png"/><Relationship Id="rId135" Type="http://schemas.openxmlformats.org/officeDocument/2006/relationships/image" Target="../media/image625.png"/><Relationship Id="rId156" Type="http://schemas.openxmlformats.org/officeDocument/2006/relationships/customXml" Target="../ink/ink613.xml"/><Relationship Id="rId177" Type="http://schemas.openxmlformats.org/officeDocument/2006/relationships/image" Target="../media/image646.png"/><Relationship Id="rId198" Type="http://schemas.openxmlformats.org/officeDocument/2006/relationships/customXml" Target="../ink/ink634.xml"/><Relationship Id="rId321" Type="http://schemas.openxmlformats.org/officeDocument/2006/relationships/image" Target="../media/image718.png"/><Relationship Id="rId342" Type="http://schemas.openxmlformats.org/officeDocument/2006/relationships/customXml" Target="../ink/ink706.xml"/><Relationship Id="rId363" Type="http://schemas.openxmlformats.org/officeDocument/2006/relationships/image" Target="../media/image739.png"/><Relationship Id="rId384" Type="http://schemas.openxmlformats.org/officeDocument/2006/relationships/customXml" Target="../ink/ink727.xml"/><Relationship Id="rId419" Type="http://schemas.openxmlformats.org/officeDocument/2006/relationships/image" Target="../media/image767.png"/><Relationship Id="rId202" Type="http://schemas.openxmlformats.org/officeDocument/2006/relationships/customXml" Target="../ink/ink636.xml"/><Relationship Id="rId223" Type="http://schemas.openxmlformats.org/officeDocument/2006/relationships/image" Target="../media/image669.png"/><Relationship Id="rId244" Type="http://schemas.openxmlformats.org/officeDocument/2006/relationships/customXml" Target="../ink/ink657.xml"/><Relationship Id="rId430" Type="http://schemas.openxmlformats.org/officeDocument/2006/relationships/customXml" Target="../ink/ink750.xml"/><Relationship Id="rId18" Type="http://schemas.openxmlformats.org/officeDocument/2006/relationships/customXml" Target="../ink/ink544.xml"/><Relationship Id="rId39" Type="http://schemas.openxmlformats.org/officeDocument/2006/relationships/image" Target="../media/image577.png"/><Relationship Id="rId265" Type="http://schemas.openxmlformats.org/officeDocument/2006/relationships/image" Target="../media/image690.png"/><Relationship Id="rId286" Type="http://schemas.openxmlformats.org/officeDocument/2006/relationships/customXml" Target="../ink/ink678.xml"/><Relationship Id="rId451" Type="http://schemas.openxmlformats.org/officeDocument/2006/relationships/image" Target="../media/image783.png"/><Relationship Id="rId50" Type="http://schemas.openxmlformats.org/officeDocument/2006/relationships/customXml" Target="../ink/ink560.xml"/><Relationship Id="rId104" Type="http://schemas.openxmlformats.org/officeDocument/2006/relationships/customXml" Target="../ink/ink587.xml"/><Relationship Id="rId125" Type="http://schemas.openxmlformats.org/officeDocument/2006/relationships/image" Target="../media/image620.png"/><Relationship Id="rId146" Type="http://schemas.openxmlformats.org/officeDocument/2006/relationships/customXml" Target="../ink/ink608.xml"/><Relationship Id="rId167" Type="http://schemas.openxmlformats.org/officeDocument/2006/relationships/image" Target="../media/image641.png"/><Relationship Id="rId188" Type="http://schemas.openxmlformats.org/officeDocument/2006/relationships/customXml" Target="../ink/ink629.xml"/><Relationship Id="rId311" Type="http://schemas.openxmlformats.org/officeDocument/2006/relationships/image" Target="../media/image713.png"/><Relationship Id="rId332" Type="http://schemas.openxmlformats.org/officeDocument/2006/relationships/customXml" Target="../ink/ink701.xml"/><Relationship Id="rId353" Type="http://schemas.openxmlformats.org/officeDocument/2006/relationships/image" Target="../media/image734.png"/><Relationship Id="rId374" Type="http://schemas.openxmlformats.org/officeDocument/2006/relationships/customXml" Target="../ink/ink722.xml"/><Relationship Id="rId395" Type="http://schemas.openxmlformats.org/officeDocument/2006/relationships/image" Target="../media/image755.png"/><Relationship Id="rId409" Type="http://schemas.openxmlformats.org/officeDocument/2006/relationships/image" Target="../media/image762.png"/><Relationship Id="rId71" Type="http://schemas.openxmlformats.org/officeDocument/2006/relationships/image" Target="../media/image593.png"/><Relationship Id="rId92" Type="http://schemas.openxmlformats.org/officeDocument/2006/relationships/customXml" Target="../ink/ink581.xml"/><Relationship Id="rId213" Type="http://schemas.openxmlformats.org/officeDocument/2006/relationships/image" Target="../media/image664.png"/><Relationship Id="rId234" Type="http://schemas.openxmlformats.org/officeDocument/2006/relationships/customXml" Target="../ink/ink652.xml"/><Relationship Id="rId420" Type="http://schemas.openxmlformats.org/officeDocument/2006/relationships/customXml" Target="../ink/ink745.xml"/><Relationship Id="rId2" Type="http://schemas.openxmlformats.org/officeDocument/2006/relationships/image" Target="../media/image12.png"/><Relationship Id="rId29" Type="http://schemas.openxmlformats.org/officeDocument/2006/relationships/image" Target="../media/image572.png"/><Relationship Id="rId255" Type="http://schemas.openxmlformats.org/officeDocument/2006/relationships/image" Target="../media/image685.png"/><Relationship Id="rId276" Type="http://schemas.openxmlformats.org/officeDocument/2006/relationships/customXml" Target="../ink/ink673.xml"/><Relationship Id="rId297" Type="http://schemas.openxmlformats.org/officeDocument/2006/relationships/image" Target="../media/image706.png"/><Relationship Id="rId441" Type="http://schemas.openxmlformats.org/officeDocument/2006/relationships/image" Target="../media/image778.png"/><Relationship Id="rId40" Type="http://schemas.openxmlformats.org/officeDocument/2006/relationships/customXml" Target="../ink/ink555.xml"/><Relationship Id="rId115" Type="http://schemas.openxmlformats.org/officeDocument/2006/relationships/image" Target="../media/image615.png"/><Relationship Id="rId136" Type="http://schemas.openxmlformats.org/officeDocument/2006/relationships/customXml" Target="../ink/ink603.xml"/><Relationship Id="rId157" Type="http://schemas.openxmlformats.org/officeDocument/2006/relationships/image" Target="../media/image636.png"/><Relationship Id="rId178" Type="http://schemas.openxmlformats.org/officeDocument/2006/relationships/customXml" Target="../ink/ink624.xml"/><Relationship Id="rId301" Type="http://schemas.openxmlformats.org/officeDocument/2006/relationships/image" Target="../media/image708.png"/><Relationship Id="rId322" Type="http://schemas.openxmlformats.org/officeDocument/2006/relationships/customXml" Target="../ink/ink696.xml"/><Relationship Id="rId343" Type="http://schemas.openxmlformats.org/officeDocument/2006/relationships/image" Target="../media/image729.png"/><Relationship Id="rId364" Type="http://schemas.openxmlformats.org/officeDocument/2006/relationships/customXml" Target="../ink/ink717.xml"/><Relationship Id="rId61" Type="http://schemas.openxmlformats.org/officeDocument/2006/relationships/image" Target="../media/image588.png"/><Relationship Id="rId82" Type="http://schemas.openxmlformats.org/officeDocument/2006/relationships/customXml" Target="../ink/ink576.xml"/><Relationship Id="rId199" Type="http://schemas.openxmlformats.org/officeDocument/2006/relationships/image" Target="../media/image657.png"/><Relationship Id="rId203" Type="http://schemas.openxmlformats.org/officeDocument/2006/relationships/image" Target="../media/image659.png"/><Relationship Id="rId385" Type="http://schemas.openxmlformats.org/officeDocument/2006/relationships/image" Target="../media/image750.png"/><Relationship Id="rId19" Type="http://schemas.openxmlformats.org/officeDocument/2006/relationships/image" Target="../media/image567.png"/><Relationship Id="rId224" Type="http://schemas.openxmlformats.org/officeDocument/2006/relationships/customXml" Target="../ink/ink647.xml"/><Relationship Id="rId245" Type="http://schemas.openxmlformats.org/officeDocument/2006/relationships/image" Target="../media/image680.png"/><Relationship Id="rId266" Type="http://schemas.openxmlformats.org/officeDocument/2006/relationships/customXml" Target="../ink/ink668.xml"/><Relationship Id="rId287" Type="http://schemas.openxmlformats.org/officeDocument/2006/relationships/image" Target="../media/image701.png"/><Relationship Id="rId410" Type="http://schemas.openxmlformats.org/officeDocument/2006/relationships/customXml" Target="../ink/ink740.xml"/><Relationship Id="rId431" Type="http://schemas.openxmlformats.org/officeDocument/2006/relationships/image" Target="../media/image773.png"/><Relationship Id="rId452" Type="http://schemas.openxmlformats.org/officeDocument/2006/relationships/customXml" Target="../ink/ink761.xml"/><Relationship Id="rId30" Type="http://schemas.openxmlformats.org/officeDocument/2006/relationships/customXml" Target="../ink/ink550.xml"/><Relationship Id="rId105" Type="http://schemas.openxmlformats.org/officeDocument/2006/relationships/image" Target="../media/image610.png"/><Relationship Id="rId126" Type="http://schemas.openxmlformats.org/officeDocument/2006/relationships/customXml" Target="../ink/ink598.xml"/><Relationship Id="rId147" Type="http://schemas.openxmlformats.org/officeDocument/2006/relationships/image" Target="../media/image631.png"/><Relationship Id="rId168" Type="http://schemas.openxmlformats.org/officeDocument/2006/relationships/customXml" Target="../ink/ink619.xml"/><Relationship Id="rId312" Type="http://schemas.openxmlformats.org/officeDocument/2006/relationships/customXml" Target="../ink/ink691.xml"/><Relationship Id="rId333" Type="http://schemas.openxmlformats.org/officeDocument/2006/relationships/image" Target="../media/image724.png"/><Relationship Id="rId354" Type="http://schemas.openxmlformats.org/officeDocument/2006/relationships/customXml" Target="../ink/ink712.xml"/><Relationship Id="rId51" Type="http://schemas.openxmlformats.org/officeDocument/2006/relationships/image" Target="../media/image583.png"/><Relationship Id="rId72" Type="http://schemas.openxmlformats.org/officeDocument/2006/relationships/customXml" Target="../ink/ink571.xml"/><Relationship Id="rId93" Type="http://schemas.openxmlformats.org/officeDocument/2006/relationships/image" Target="../media/image604.png"/><Relationship Id="rId189" Type="http://schemas.openxmlformats.org/officeDocument/2006/relationships/image" Target="../media/image652.png"/><Relationship Id="rId375" Type="http://schemas.openxmlformats.org/officeDocument/2006/relationships/image" Target="../media/image745.png"/><Relationship Id="rId396" Type="http://schemas.openxmlformats.org/officeDocument/2006/relationships/customXml" Target="../ink/ink733.xml"/><Relationship Id="rId3" Type="http://schemas.openxmlformats.org/officeDocument/2006/relationships/image" Target="../media/image13.png"/><Relationship Id="rId214" Type="http://schemas.openxmlformats.org/officeDocument/2006/relationships/customXml" Target="../ink/ink642.xml"/><Relationship Id="rId235" Type="http://schemas.openxmlformats.org/officeDocument/2006/relationships/image" Target="../media/image675.png"/><Relationship Id="rId256" Type="http://schemas.openxmlformats.org/officeDocument/2006/relationships/customXml" Target="../ink/ink663.xml"/><Relationship Id="rId277" Type="http://schemas.openxmlformats.org/officeDocument/2006/relationships/image" Target="../media/image696.png"/><Relationship Id="rId298" Type="http://schemas.openxmlformats.org/officeDocument/2006/relationships/customXml" Target="../ink/ink684.xml"/><Relationship Id="rId400" Type="http://schemas.openxmlformats.org/officeDocument/2006/relationships/customXml" Target="../ink/ink735.xml"/><Relationship Id="rId421" Type="http://schemas.openxmlformats.org/officeDocument/2006/relationships/image" Target="../media/image768.png"/><Relationship Id="rId442" Type="http://schemas.openxmlformats.org/officeDocument/2006/relationships/customXml" Target="../ink/ink756.xml"/><Relationship Id="rId116" Type="http://schemas.openxmlformats.org/officeDocument/2006/relationships/customXml" Target="../ink/ink593.xml"/><Relationship Id="rId137" Type="http://schemas.openxmlformats.org/officeDocument/2006/relationships/image" Target="../media/image626.png"/><Relationship Id="rId158" Type="http://schemas.openxmlformats.org/officeDocument/2006/relationships/customXml" Target="../ink/ink614.xml"/><Relationship Id="rId302" Type="http://schemas.openxmlformats.org/officeDocument/2006/relationships/customXml" Target="../ink/ink686.xml"/><Relationship Id="rId323" Type="http://schemas.openxmlformats.org/officeDocument/2006/relationships/image" Target="../media/image719.png"/><Relationship Id="rId344" Type="http://schemas.openxmlformats.org/officeDocument/2006/relationships/customXml" Target="../ink/ink707.xml"/><Relationship Id="rId20" Type="http://schemas.openxmlformats.org/officeDocument/2006/relationships/customXml" Target="../ink/ink545.xml"/><Relationship Id="rId41" Type="http://schemas.openxmlformats.org/officeDocument/2006/relationships/image" Target="../media/image578.png"/><Relationship Id="rId62" Type="http://schemas.openxmlformats.org/officeDocument/2006/relationships/customXml" Target="../ink/ink566.xml"/><Relationship Id="rId83" Type="http://schemas.openxmlformats.org/officeDocument/2006/relationships/image" Target="../media/image599.png"/><Relationship Id="rId179" Type="http://schemas.openxmlformats.org/officeDocument/2006/relationships/image" Target="../media/image647.png"/><Relationship Id="rId365" Type="http://schemas.openxmlformats.org/officeDocument/2006/relationships/image" Target="../media/image740.png"/><Relationship Id="rId386" Type="http://schemas.openxmlformats.org/officeDocument/2006/relationships/customXml" Target="../ink/ink728.xml"/><Relationship Id="rId190" Type="http://schemas.openxmlformats.org/officeDocument/2006/relationships/customXml" Target="../ink/ink630.xml"/><Relationship Id="rId204" Type="http://schemas.openxmlformats.org/officeDocument/2006/relationships/customXml" Target="../ink/ink637.xml"/><Relationship Id="rId225" Type="http://schemas.openxmlformats.org/officeDocument/2006/relationships/image" Target="../media/image670.png"/><Relationship Id="rId246" Type="http://schemas.openxmlformats.org/officeDocument/2006/relationships/customXml" Target="../ink/ink658.xml"/><Relationship Id="rId267" Type="http://schemas.openxmlformats.org/officeDocument/2006/relationships/image" Target="../media/image691.png"/><Relationship Id="rId288" Type="http://schemas.openxmlformats.org/officeDocument/2006/relationships/customXml" Target="../ink/ink679.xml"/><Relationship Id="rId411" Type="http://schemas.openxmlformats.org/officeDocument/2006/relationships/image" Target="../media/image763.png"/><Relationship Id="rId432" Type="http://schemas.openxmlformats.org/officeDocument/2006/relationships/customXml" Target="../ink/ink751.xml"/><Relationship Id="rId453" Type="http://schemas.openxmlformats.org/officeDocument/2006/relationships/image" Target="../media/image784.png"/><Relationship Id="rId106" Type="http://schemas.openxmlformats.org/officeDocument/2006/relationships/customXml" Target="../ink/ink588.xml"/><Relationship Id="rId127" Type="http://schemas.openxmlformats.org/officeDocument/2006/relationships/image" Target="../media/image621.png"/><Relationship Id="rId313" Type="http://schemas.openxmlformats.org/officeDocument/2006/relationships/image" Target="../media/image714.png"/><Relationship Id="rId10" Type="http://schemas.openxmlformats.org/officeDocument/2006/relationships/customXml" Target="../ink/ink540.xml"/><Relationship Id="rId31" Type="http://schemas.openxmlformats.org/officeDocument/2006/relationships/image" Target="../media/image573.png"/><Relationship Id="rId52" Type="http://schemas.openxmlformats.org/officeDocument/2006/relationships/customXml" Target="../ink/ink561.xml"/><Relationship Id="rId73" Type="http://schemas.openxmlformats.org/officeDocument/2006/relationships/image" Target="../media/image594.png"/><Relationship Id="rId94" Type="http://schemas.openxmlformats.org/officeDocument/2006/relationships/customXml" Target="../ink/ink582.xml"/><Relationship Id="rId148" Type="http://schemas.openxmlformats.org/officeDocument/2006/relationships/customXml" Target="../ink/ink609.xml"/><Relationship Id="rId169" Type="http://schemas.openxmlformats.org/officeDocument/2006/relationships/image" Target="../media/image642.png"/><Relationship Id="rId334" Type="http://schemas.openxmlformats.org/officeDocument/2006/relationships/customXml" Target="../ink/ink702.xml"/><Relationship Id="rId355" Type="http://schemas.openxmlformats.org/officeDocument/2006/relationships/image" Target="../media/image735.png"/><Relationship Id="rId376" Type="http://schemas.openxmlformats.org/officeDocument/2006/relationships/customXml" Target="../ink/ink723.xml"/><Relationship Id="rId397" Type="http://schemas.openxmlformats.org/officeDocument/2006/relationships/image" Target="../media/image756.png"/><Relationship Id="rId4" Type="http://schemas.openxmlformats.org/officeDocument/2006/relationships/customXml" Target="../ink/ink537.xml"/><Relationship Id="rId180" Type="http://schemas.openxmlformats.org/officeDocument/2006/relationships/customXml" Target="../ink/ink625.xml"/><Relationship Id="rId215" Type="http://schemas.openxmlformats.org/officeDocument/2006/relationships/image" Target="../media/image665.png"/><Relationship Id="rId236" Type="http://schemas.openxmlformats.org/officeDocument/2006/relationships/customXml" Target="../ink/ink653.xml"/><Relationship Id="rId257" Type="http://schemas.openxmlformats.org/officeDocument/2006/relationships/image" Target="../media/image686.png"/><Relationship Id="rId278" Type="http://schemas.openxmlformats.org/officeDocument/2006/relationships/customXml" Target="../ink/ink674.xml"/><Relationship Id="rId401" Type="http://schemas.openxmlformats.org/officeDocument/2006/relationships/image" Target="../media/image758.png"/><Relationship Id="rId422" Type="http://schemas.openxmlformats.org/officeDocument/2006/relationships/customXml" Target="../ink/ink746.xml"/><Relationship Id="rId443" Type="http://schemas.openxmlformats.org/officeDocument/2006/relationships/image" Target="../media/image779.png"/><Relationship Id="rId303" Type="http://schemas.openxmlformats.org/officeDocument/2006/relationships/image" Target="../media/image709.png"/><Relationship Id="rId42" Type="http://schemas.openxmlformats.org/officeDocument/2006/relationships/customXml" Target="../ink/ink556.xml"/><Relationship Id="rId84" Type="http://schemas.openxmlformats.org/officeDocument/2006/relationships/customXml" Target="../ink/ink577.xml"/><Relationship Id="rId138" Type="http://schemas.openxmlformats.org/officeDocument/2006/relationships/customXml" Target="../ink/ink604.xml"/><Relationship Id="rId345" Type="http://schemas.openxmlformats.org/officeDocument/2006/relationships/image" Target="../media/image730.png"/><Relationship Id="rId387" Type="http://schemas.openxmlformats.org/officeDocument/2006/relationships/image" Target="../media/image751.png"/><Relationship Id="rId191" Type="http://schemas.openxmlformats.org/officeDocument/2006/relationships/image" Target="../media/image653.png"/><Relationship Id="rId205" Type="http://schemas.openxmlformats.org/officeDocument/2006/relationships/image" Target="../media/image660.png"/><Relationship Id="rId247" Type="http://schemas.openxmlformats.org/officeDocument/2006/relationships/image" Target="../media/image681.png"/><Relationship Id="rId412" Type="http://schemas.openxmlformats.org/officeDocument/2006/relationships/customXml" Target="../ink/ink741.xml"/><Relationship Id="rId107" Type="http://schemas.openxmlformats.org/officeDocument/2006/relationships/image" Target="../media/image611.png"/><Relationship Id="rId289" Type="http://schemas.openxmlformats.org/officeDocument/2006/relationships/image" Target="../media/image702.png"/><Relationship Id="rId454" Type="http://schemas.openxmlformats.org/officeDocument/2006/relationships/customXml" Target="../ink/ink762.xml"/><Relationship Id="rId11" Type="http://schemas.openxmlformats.org/officeDocument/2006/relationships/image" Target="../media/image563.png"/><Relationship Id="rId53" Type="http://schemas.openxmlformats.org/officeDocument/2006/relationships/image" Target="../media/image584.png"/><Relationship Id="rId149" Type="http://schemas.openxmlformats.org/officeDocument/2006/relationships/image" Target="../media/image632.png"/><Relationship Id="rId314" Type="http://schemas.openxmlformats.org/officeDocument/2006/relationships/customXml" Target="../ink/ink692.xml"/><Relationship Id="rId356" Type="http://schemas.openxmlformats.org/officeDocument/2006/relationships/customXml" Target="../ink/ink713.xml"/><Relationship Id="rId398" Type="http://schemas.openxmlformats.org/officeDocument/2006/relationships/customXml" Target="../ink/ink734.xml"/><Relationship Id="rId95" Type="http://schemas.openxmlformats.org/officeDocument/2006/relationships/image" Target="../media/image605.png"/><Relationship Id="rId160" Type="http://schemas.openxmlformats.org/officeDocument/2006/relationships/customXml" Target="../ink/ink615.xml"/><Relationship Id="rId216" Type="http://schemas.openxmlformats.org/officeDocument/2006/relationships/customXml" Target="../ink/ink643.xml"/><Relationship Id="rId423" Type="http://schemas.openxmlformats.org/officeDocument/2006/relationships/image" Target="../media/image769.png"/><Relationship Id="rId258" Type="http://schemas.openxmlformats.org/officeDocument/2006/relationships/customXml" Target="../ink/ink664.xml"/><Relationship Id="rId22" Type="http://schemas.openxmlformats.org/officeDocument/2006/relationships/customXml" Target="../ink/ink546.xml"/><Relationship Id="rId64" Type="http://schemas.openxmlformats.org/officeDocument/2006/relationships/customXml" Target="../ink/ink567.xml"/><Relationship Id="rId118" Type="http://schemas.openxmlformats.org/officeDocument/2006/relationships/customXml" Target="../ink/ink594.xml"/><Relationship Id="rId325" Type="http://schemas.openxmlformats.org/officeDocument/2006/relationships/image" Target="../media/image720.png"/><Relationship Id="rId367" Type="http://schemas.openxmlformats.org/officeDocument/2006/relationships/image" Target="../media/image741.png"/><Relationship Id="rId171" Type="http://schemas.openxmlformats.org/officeDocument/2006/relationships/image" Target="../media/image643.png"/><Relationship Id="rId227" Type="http://schemas.openxmlformats.org/officeDocument/2006/relationships/image" Target="../media/image671.png"/><Relationship Id="rId269" Type="http://schemas.openxmlformats.org/officeDocument/2006/relationships/image" Target="../media/image692.png"/><Relationship Id="rId434" Type="http://schemas.openxmlformats.org/officeDocument/2006/relationships/customXml" Target="../ink/ink752.xml"/><Relationship Id="rId33" Type="http://schemas.openxmlformats.org/officeDocument/2006/relationships/image" Target="../media/image574.png"/><Relationship Id="rId129" Type="http://schemas.openxmlformats.org/officeDocument/2006/relationships/image" Target="../media/image622.png"/><Relationship Id="rId280" Type="http://schemas.openxmlformats.org/officeDocument/2006/relationships/customXml" Target="../ink/ink675.xml"/><Relationship Id="rId336" Type="http://schemas.openxmlformats.org/officeDocument/2006/relationships/customXml" Target="../ink/ink703.xml"/><Relationship Id="rId75" Type="http://schemas.openxmlformats.org/officeDocument/2006/relationships/image" Target="../media/image595.png"/><Relationship Id="rId140" Type="http://schemas.openxmlformats.org/officeDocument/2006/relationships/customXml" Target="../ink/ink605.xml"/><Relationship Id="rId182" Type="http://schemas.openxmlformats.org/officeDocument/2006/relationships/customXml" Target="../ink/ink626.xml"/><Relationship Id="rId378" Type="http://schemas.openxmlformats.org/officeDocument/2006/relationships/customXml" Target="../ink/ink724.xml"/><Relationship Id="rId403" Type="http://schemas.openxmlformats.org/officeDocument/2006/relationships/image" Target="../media/image759.png"/><Relationship Id="rId6" Type="http://schemas.openxmlformats.org/officeDocument/2006/relationships/customXml" Target="../ink/ink538.xml"/><Relationship Id="rId238" Type="http://schemas.openxmlformats.org/officeDocument/2006/relationships/customXml" Target="../ink/ink654.xml"/><Relationship Id="rId445" Type="http://schemas.openxmlformats.org/officeDocument/2006/relationships/image" Target="../media/image7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altLang="en-US" dirty="0"/>
              <a:t>Teoremas de Stokes e Gauss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975600" y="1205230"/>
              <a:ext cx="53975" cy="285750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7975600" y="1205230"/>
                <a:ext cx="539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8136890" y="1267460"/>
              <a:ext cx="187325" cy="23241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8136890" y="1267460"/>
                <a:ext cx="18732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8377555" y="1428750"/>
              <a:ext cx="27305" cy="889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8377555" y="1428750"/>
                <a:ext cx="273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8520430" y="1312545"/>
              <a:ext cx="125095" cy="240665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8520430" y="1312545"/>
                <a:ext cx="12509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8413750" y="1410335"/>
              <a:ext cx="26670" cy="1841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8413750" y="1410335"/>
                <a:ext cx="2667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/>
              <p14:cNvContentPartPr/>
              <p14:nvPr/>
            </p14:nvContentPartPr>
            <p14:xfrm>
              <a:off x="8154670" y="2928620"/>
              <a:ext cx="53340" cy="33909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8154670" y="2928620"/>
                <a:ext cx="5334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0" name="Ink 29"/>
              <p14:cNvContentPartPr/>
              <p14:nvPr/>
            </p14:nvContentPartPr>
            <p14:xfrm>
              <a:off x="8306435" y="2919730"/>
              <a:ext cx="213995" cy="38417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8306435" y="2919730"/>
                <a:ext cx="21399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1" name="Ink 30"/>
              <p14:cNvContentPartPr/>
              <p14:nvPr/>
            </p14:nvContentPartPr>
            <p14:xfrm>
              <a:off x="8699500" y="3169920"/>
              <a:ext cx="17780" cy="2667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8699500" y="3169920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2" name="Ink 31"/>
              <p14:cNvContentPartPr/>
              <p14:nvPr/>
            </p14:nvContentPartPr>
            <p14:xfrm>
              <a:off x="8779510" y="3027045"/>
              <a:ext cx="151765" cy="34798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8779510" y="3027045"/>
                <a:ext cx="15176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3" name="Ink 32"/>
              <p14:cNvContentPartPr/>
              <p14:nvPr/>
            </p14:nvContentPartPr>
            <p14:xfrm>
              <a:off x="8726170" y="3169920"/>
              <a:ext cx="17780" cy="1778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8726170" y="3169920"/>
                <a:ext cx="17780" cy="177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3200" u="sng">
                <a:effectLst/>
              </a:rPr>
              <a:t>Teorema de Stokes</a:t>
            </a:r>
          </a:p>
        </p:txBody>
      </p:sp>
      <p:pic>
        <p:nvPicPr>
          <p:cNvPr id="4" name="Content Placeholder 3" descr="stoke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155" y="1584325"/>
            <a:ext cx="10855325" cy="2388870"/>
          </a:xfrm>
          <a:prstGeom prst="rect">
            <a:avLst/>
          </a:prstGeom>
        </p:spPr>
      </p:pic>
      <p:pic>
        <p:nvPicPr>
          <p:cNvPr id="5" name="Picture 4" descr="gre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4063365"/>
            <a:ext cx="9948545" cy="2010410"/>
          </a:xfrm>
          <a:prstGeom prst="rect">
            <a:avLst/>
          </a:prstGeom>
        </p:spPr>
      </p:pic>
      <p:pic>
        <p:nvPicPr>
          <p:cNvPr id="6" name="Picture 5" descr="rotacion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835" y="6051550"/>
            <a:ext cx="6772275" cy="809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571625" y="4348480"/>
              <a:ext cx="1071880" cy="355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6"/>
            </p:blipFill>
            <p:spPr>
              <a:xfrm>
                <a:off x="1571625" y="4348480"/>
                <a:ext cx="10718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6296660" y="428625"/>
              <a:ext cx="169545" cy="35687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6296660" y="428625"/>
                <a:ext cx="16954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6314440" y="544195"/>
              <a:ext cx="187960" cy="177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6314440" y="544195"/>
                <a:ext cx="1879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/>
              <p14:cNvContentPartPr/>
              <p14:nvPr/>
            </p14:nvContentPartPr>
            <p14:xfrm>
              <a:off x="6234430" y="258445"/>
              <a:ext cx="258445" cy="3619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6234430" y="258445"/>
                <a:ext cx="25844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6439535" y="231775"/>
              <a:ext cx="62865" cy="895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6439535" y="231775"/>
                <a:ext cx="6286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/>
              <p14:cNvContentPartPr/>
              <p14:nvPr/>
            </p14:nvContentPartPr>
            <p14:xfrm>
              <a:off x="6645275" y="669290"/>
              <a:ext cx="151765" cy="1778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6645275" y="669290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/>
              <p14:cNvContentPartPr/>
              <p14:nvPr/>
            </p14:nvContentPartPr>
            <p14:xfrm>
              <a:off x="6654165" y="598170"/>
              <a:ext cx="160655" cy="2667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6654165" y="59817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/>
              <p14:cNvContentPartPr/>
              <p14:nvPr/>
            </p14:nvContentPartPr>
            <p14:xfrm>
              <a:off x="6939915" y="419100"/>
              <a:ext cx="62230" cy="36639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6939915" y="419100"/>
                <a:ext cx="6223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/>
              <p14:cNvContentPartPr/>
              <p14:nvPr/>
            </p14:nvContentPartPr>
            <p14:xfrm>
              <a:off x="6841490" y="446405"/>
              <a:ext cx="267970" cy="8890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6841490" y="446405"/>
                <a:ext cx="26797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/>
              <p14:cNvContentPartPr/>
              <p14:nvPr/>
            </p14:nvContentPartPr>
            <p14:xfrm>
              <a:off x="7359650" y="598170"/>
              <a:ext cx="26670" cy="18732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7359650" y="598170"/>
                <a:ext cx="2667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/>
              <p14:cNvContentPartPr/>
              <p14:nvPr/>
            </p14:nvContentPartPr>
            <p14:xfrm>
              <a:off x="7332980" y="473075"/>
              <a:ext cx="26670" cy="1778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7332980" y="473075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Ink 16"/>
              <p14:cNvContentPartPr/>
              <p14:nvPr/>
            </p14:nvContentPartPr>
            <p14:xfrm>
              <a:off x="7305675" y="330200"/>
              <a:ext cx="133985" cy="9842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7305675" y="330200"/>
                <a:ext cx="13398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Ink 17"/>
              <p14:cNvContentPartPr/>
              <p14:nvPr/>
            </p14:nvContentPartPr>
            <p14:xfrm>
              <a:off x="7645400" y="704850"/>
              <a:ext cx="205105" cy="952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7645400" y="704850"/>
                <a:ext cx="20510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9" name="Ink 18"/>
              <p14:cNvContentPartPr/>
              <p14:nvPr/>
            </p14:nvContentPartPr>
            <p14:xfrm>
              <a:off x="7770495" y="607060"/>
              <a:ext cx="44450" cy="22288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7770495" y="607060"/>
                <a:ext cx="4445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" name="Ink 19"/>
              <p14:cNvContentPartPr/>
              <p14:nvPr/>
            </p14:nvContentPartPr>
            <p14:xfrm>
              <a:off x="8047355" y="508635"/>
              <a:ext cx="294640" cy="31242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8047355" y="508635"/>
                <a:ext cx="29464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" name="Ink 20"/>
              <p14:cNvContentPartPr/>
              <p14:nvPr/>
            </p14:nvContentPartPr>
            <p14:xfrm>
              <a:off x="8261350" y="749935"/>
              <a:ext cx="89535" cy="16954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8261350" y="749935"/>
                <a:ext cx="8953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2" name="Ink 21"/>
              <p14:cNvContentPartPr/>
              <p14:nvPr/>
            </p14:nvContentPartPr>
            <p14:xfrm>
              <a:off x="8565515" y="553085"/>
              <a:ext cx="151765" cy="49149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8565515" y="553085"/>
                <a:ext cx="151765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" name="Ink 22"/>
              <p14:cNvContentPartPr/>
              <p14:nvPr/>
            </p14:nvContentPartPr>
            <p14:xfrm>
              <a:off x="8699500" y="437515"/>
              <a:ext cx="26670" cy="889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8699500" y="43751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" name="Ink 23"/>
              <p14:cNvContentPartPr/>
              <p14:nvPr/>
            </p14:nvContentPartPr>
            <p14:xfrm>
              <a:off x="8654415" y="312420"/>
              <a:ext cx="98425" cy="12509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8654415" y="312420"/>
                <a:ext cx="984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5" name="Ink 24"/>
              <p14:cNvContentPartPr/>
              <p14:nvPr/>
            </p14:nvContentPartPr>
            <p14:xfrm>
              <a:off x="9029700" y="704850"/>
              <a:ext cx="178435" cy="2730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9029700" y="704850"/>
                <a:ext cx="17843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6" name="Ink 25"/>
              <p14:cNvContentPartPr/>
              <p14:nvPr/>
            </p14:nvContentPartPr>
            <p14:xfrm>
              <a:off x="9128125" y="624840"/>
              <a:ext cx="71120" cy="24130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9128125" y="624840"/>
                <a:ext cx="7112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7" name="Ink 26"/>
              <p14:cNvContentPartPr/>
              <p14:nvPr/>
            </p14:nvContentPartPr>
            <p14:xfrm>
              <a:off x="9440545" y="535305"/>
              <a:ext cx="35560" cy="30353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9440545" y="535305"/>
                <a:ext cx="3556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Ink 27"/>
              <p14:cNvContentPartPr/>
              <p14:nvPr/>
            </p14:nvContentPartPr>
            <p14:xfrm>
              <a:off x="9467215" y="481965"/>
              <a:ext cx="348615" cy="34798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9467215" y="481965"/>
                <a:ext cx="34861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9" name="Ink 28"/>
              <p14:cNvContentPartPr/>
              <p14:nvPr/>
            </p14:nvContentPartPr>
            <p14:xfrm>
              <a:off x="10039350" y="526415"/>
              <a:ext cx="44450" cy="28575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10039350" y="526415"/>
                <a:ext cx="444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0" name="Ink 29"/>
              <p14:cNvContentPartPr/>
              <p14:nvPr/>
            </p14:nvContentPartPr>
            <p14:xfrm>
              <a:off x="10048240" y="589280"/>
              <a:ext cx="97790" cy="5334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10048240" y="589280"/>
                <a:ext cx="9779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1" name="Ink 30"/>
              <p14:cNvContentPartPr/>
              <p14:nvPr/>
            </p14:nvContentPartPr>
            <p14:xfrm>
              <a:off x="10057130" y="535305"/>
              <a:ext cx="213995" cy="29464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10057130" y="535305"/>
                <a:ext cx="21399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2" name="Ink 31"/>
              <p14:cNvContentPartPr/>
              <p14:nvPr/>
            </p14:nvContentPartPr>
            <p14:xfrm>
              <a:off x="10020935" y="365760"/>
              <a:ext cx="107315" cy="7175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10020935" y="365760"/>
                <a:ext cx="10731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3" name="Ink 32"/>
              <p14:cNvContentPartPr/>
              <p14:nvPr/>
            </p14:nvContentPartPr>
            <p14:xfrm>
              <a:off x="7019925" y="892810"/>
              <a:ext cx="71755" cy="36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7019925" y="892810"/>
                <a:ext cx="717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4" name="Ink 33"/>
              <p14:cNvContentPartPr/>
              <p14:nvPr/>
            </p14:nvContentPartPr>
            <p14:xfrm>
              <a:off x="6180455" y="1133475"/>
              <a:ext cx="35560" cy="28575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6180455" y="1133475"/>
                <a:ext cx="3556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5" name="Ink 34"/>
              <p14:cNvContentPartPr/>
              <p14:nvPr/>
            </p14:nvContentPartPr>
            <p14:xfrm>
              <a:off x="6144895" y="1143000"/>
              <a:ext cx="232410" cy="11557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6144895" y="1143000"/>
                <a:ext cx="23241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6" name="Ink 35"/>
              <p14:cNvContentPartPr/>
              <p14:nvPr/>
            </p14:nvContentPartPr>
            <p14:xfrm>
              <a:off x="6386195" y="1339215"/>
              <a:ext cx="116205" cy="1778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6386195" y="1339215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7" name="Ink 36"/>
              <p14:cNvContentPartPr/>
              <p14:nvPr/>
            </p14:nvContentPartPr>
            <p14:xfrm>
              <a:off x="6412865" y="1294765"/>
              <a:ext cx="133985" cy="889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6412865" y="129476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8" name="Ink 37"/>
              <p14:cNvContentPartPr/>
              <p14:nvPr/>
            </p14:nvContentPartPr>
            <p14:xfrm>
              <a:off x="6698615" y="1151890"/>
              <a:ext cx="44450" cy="28575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6698615" y="1151890"/>
                <a:ext cx="444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9" name="Ink 38"/>
              <p14:cNvContentPartPr/>
              <p14:nvPr/>
            </p14:nvContentPartPr>
            <p14:xfrm>
              <a:off x="6635750" y="1143000"/>
              <a:ext cx="232410" cy="9779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6635750" y="1143000"/>
                <a:ext cx="23241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0" name="Ink 39"/>
              <p14:cNvContentPartPr/>
              <p14:nvPr/>
            </p14:nvContentPartPr>
            <p14:xfrm>
              <a:off x="6966585" y="1169670"/>
              <a:ext cx="62230" cy="31242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6966585" y="1169670"/>
                <a:ext cx="6223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1" name="Ink 40"/>
              <p14:cNvContentPartPr/>
              <p14:nvPr/>
            </p14:nvContentPartPr>
            <p14:xfrm>
              <a:off x="7065010" y="1258570"/>
              <a:ext cx="133985" cy="11620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7065010" y="1258570"/>
                <a:ext cx="13398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2" name="Ink 41"/>
              <p14:cNvContentPartPr/>
              <p14:nvPr/>
            </p14:nvContentPartPr>
            <p14:xfrm>
              <a:off x="7216775" y="1356995"/>
              <a:ext cx="53340" cy="7175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7216775" y="1356995"/>
                <a:ext cx="5334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3" name="Ink 42"/>
              <p14:cNvContentPartPr/>
              <p14:nvPr/>
            </p14:nvContentPartPr>
            <p14:xfrm>
              <a:off x="7315200" y="1249680"/>
              <a:ext cx="160655" cy="30353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7315200" y="1249680"/>
                <a:ext cx="16065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4" name="Ink 43"/>
              <p14:cNvContentPartPr/>
              <p14:nvPr/>
            </p14:nvContentPartPr>
            <p14:xfrm>
              <a:off x="7555865" y="1392555"/>
              <a:ext cx="53975" cy="10731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7555865" y="1392555"/>
                <a:ext cx="539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5" name="Ink 44"/>
              <p14:cNvContentPartPr/>
              <p14:nvPr/>
            </p14:nvContentPartPr>
            <p14:xfrm>
              <a:off x="7672070" y="1231900"/>
              <a:ext cx="169545" cy="23241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7672070" y="1231900"/>
                <a:ext cx="16954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6" name="Ink 45"/>
              <p14:cNvContentPartPr/>
              <p14:nvPr/>
            </p14:nvContentPartPr>
            <p14:xfrm>
              <a:off x="7672070" y="1339215"/>
              <a:ext cx="160655" cy="889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7672070" y="133921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7" name="Ink 46"/>
              <p14:cNvContentPartPr/>
              <p14:nvPr/>
            </p14:nvContentPartPr>
            <p14:xfrm>
              <a:off x="7904480" y="1205230"/>
              <a:ext cx="80010" cy="35687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7904480" y="1205230"/>
                <a:ext cx="8001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8" name="Ink 47"/>
              <p14:cNvContentPartPr/>
              <p14:nvPr/>
            </p14:nvContentPartPr>
            <p14:xfrm>
              <a:off x="1455420" y="374650"/>
              <a:ext cx="232410" cy="25908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1455420" y="374650"/>
                <a:ext cx="23241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9" name="Ink 48"/>
              <p14:cNvContentPartPr/>
              <p14:nvPr/>
            </p14:nvContentPartPr>
            <p14:xfrm>
              <a:off x="1357630" y="321310"/>
              <a:ext cx="446405" cy="1778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1357630" y="321310"/>
                <a:ext cx="4464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0" name="Ink 49"/>
              <p14:cNvContentPartPr/>
              <p14:nvPr/>
            </p14:nvContentPartPr>
            <p14:xfrm>
              <a:off x="1758950" y="285750"/>
              <a:ext cx="116205" cy="12446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1758950" y="285750"/>
                <a:ext cx="11620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1" name="Ink 50"/>
              <p14:cNvContentPartPr/>
              <p14:nvPr/>
            </p14:nvContentPartPr>
            <p14:xfrm>
              <a:off x="1830705" y="561975"/>
              <a:ext cx="151765" cy="952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1830705" y="561975"/>
                <a:ext cx="15176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2" name="Ink 51"/>
              <p14:cNvContentPartPr/>
              <p14:nvPr/>
            </p14:nvContentPartPr>
            <p14:xfrm>
              <a:off x="1866265" y="490855"/>
              <a:ext cx="142875" cy="889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1866265" y="49085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3" name="Ink 52"/>
              <p14:cNvContentPartPr/>
              <p14:nvPr/>
            </p14:nvContentPartPr>
            <p14:xfrm>
              <a:off x="2143125" y="410210"/>
              <a:ext cx="304165" cy="21463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2143125" y="410210"/>
                <a:ext cx="30416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4" name="Ink 53"/>
              <p14:cNvContentPartPr/>
              <p14:nvPr/>
            </p14:nvContentPartPr>
            <p14:xfrm>
              <a:off x="2482850" y="428625"/>
              <a:ext cx="62230" cy="24955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2482850" y="428625"/>
                <a:ext cx="6223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5" name="Ink 54"/>
              <p14:cNvContentPartPr/>
              <p14:nvPr/>
            </p14:nvContentPartPr>
            <p14:xfrm>
              <a:off x="2634615" y="401320"/>
              <a:ext cx="44450" cy="24130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2634615" y="401320"/>
                <a:ext cx="444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6" name="Ink 55"/>
              <p14:cNvContentPartPr/>
              <p14:nvPr/>
            </p14:nvContentPartPr>
            <p14:xfrm>
              <a:off x="2553970" y="490855"/>
              <a:ext cx="196850" cy="1778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2553970" y="490855"/>
                <a:ext cx="1968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7" name="Ink 56"/>
              <p14:cNvContentPartPr/>
              <p14:nvPr/>
            </p14:nvContentPartPr>
            <p14:xfrm>
              <a:off x="2759710" y="419100"/>
              <a:ext cx="89535" cy="26797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2759710" y="419100"/>
                <a:ext cx="8953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8" name="Ink 57"/>
              <p14:cNvContentPartPr/>
              <p14:nvPr/>
            </p14:nvContentPartPr>
            <p14:xfrm>
              <a:off x="2920365" y="464185"/>
              <a:ext cx="35560" cy="14287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2920365" y="464185"/>
                <a:ext cx="355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59" name="Ink 58"/>
              <p14:cNvContentPartPr/>
              <p14:nvPr/>
            </p14:nvContentPartPr>
            <p14:xfrm>
              <a:off x="2920365" y="339090"/>
              <a:ext cx="17780" cy="1778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2920365" y="33909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0" name="Ink 59"/>
              <p14:cNvContentPartPr/>
              <p14:nvPr/>
            </p14:nvContentPartPr>
            <p14:xfrm>
              <a:off x="2911475" y="231775"/>
              <a:ext cx="98425" cy="8064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2911475" y="231775"/>
                <a:ext cx="9842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1" name="Ink 60"/>
              <p14:cNvContentPartPr/>
              <p14:nvPr/>
            </p14:nvContentPartPr>
            <p14:xfrm>
              <a:off x="3126105" y="464185"/>
              <a:ext cx="133985" cy="3556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3126105" y="464185"/>
                <a:ext cx="13398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2" name="Ink 61"/>
              <p14:cNvContentPartPr/>
              <p14:nvPr/>
            </p14:nvContentPartPr>
            <p14:xfrm>
              <a:off x="3206115" y="383540"/>
              <a:ext cx="45085" cy="16954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3206115" y="383540"/>
                <a:ext cx="450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3" name="Ink 62"/>
              <p14:cNvContentPartPr/>
              <p14:nvPr/>
            </p14:nvContentPartPr>
            <p14:xfrm>
              <a:off x="3295650" y="347980"/>
              <a:ext cx="205105" cy="42862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3295650" y="347980"/>
                <a:ext cx="20510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4" name="Ink 63"/>
              <p14:cNvContentPartPr/>
              <p14:nvPr/>
            </p14:nvContentPartPr>
            <p14:xfrm>
              <a:off x="3590290" y="339090"/>
              <a:ext cx="71755" cy="26797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3590290" y="339090"/>
                <a:ext cx="7175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5" name="Ink 64"/>
              <p14:cNvContentPartPr/>
              <p14:nvPr/>
            </p14:nvContentPartPr>
            <p14:xfrm>
              <a:off x="3777615" y="374650"/>
              <a:ext cx="62865" cy="18732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3777615" y="374650"/>
                <a:ext cx="628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6" name="Ink 65"/>
              <p14:cNvContentPartPr/>
              <p14:nvPr/>
            </p14:nvContentPartPr>
            <p14:xfrm>
              <a:off x="3742055" y="446405"/>
              <a:ext cx="98425" cy="889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3742055" y="446405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7" name="Ink 66"/>
              <p14:cNvContentPartPr/>
              <p14:nvPr/>
            </p14:nvContentPartPr>
            <p14:xfrm>
              <a:off x="3938905" y="330200"/>
              <a:ext cx="62230" cy="29464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3938905" y="330200"/>
                <a:ext cx="6223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8" name="Ink 67"/>
              <p14:cNvContentPartPr/>
              <p14:nvPr/>
            </p14:nvContentPartPr>
            <p14:xfrm>
              <a:off x="4064000" y="401320"/>
              <a:ext cx="124460" cy="34861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4064000" y="401320"/>
                <a:ext cx="12446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69" name="Ink 68"/>
              <p14:cNvContentPartPr/>
              <p14:nvPr/>
            </p14:nvContentPartPr>
            <p14:xfrm>
              <a:off x="4188460" y="276225"/>
              <a:ext cx="27305" cy="952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4188460" y="276225"/>
                <a:ext cx="2730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0" name="Ink 69"/>
              <p14:cNvContentPartPr/>
              <p14:nvPr/>
            </p14:nvContentPartPr>
            <p14:xfrm>
              <a:off x="4144010" y="151765"/>
              <a:ext cx="80645" cy="8890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4144010" y="151765"/>
                <a:ext cx="8064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1" name="Ink 70"/>
              <p14:cNvContentPartPr/>
              <p14:nvPr/>
            </p14:nvContentPartPr>
            <p14:xfrm>
              <a:off x="4394200" y="446405"/>
              <a:ext cx="116205" cy="889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4394200" y="44640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2" name="Ink 71"/>
              <p14:cNvContentPartPr/>
              <p14:nvPr/>
            </p14:nvContentPartPr>
            <p14:xfrm>
              <a:off x="4438650" y="356870"/>
              <a:ext cx="17780" cy="16065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4438650" y="356870"/>
                <a:ext cx="177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3" name="Ink 72"/>
              <p14:cNvContentPartPr/>
              <p14:nvPr/>
            </p14:nvContentPartPr>
            <p14:xfrm>
              <a:off x="4581525" y="303530"/>
              <a:ext cx="133985" cy="25844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4581525" y="303530"/>
                <a:ext cx="13398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4" name="Ink 73"/>
              <p14:cNvContentPartPr/>
              <p14:nvPr/>
            </p14:nvContentPartPr>
            <p14:xfrm>
              <a:off x="4545965" y="383540"/>
              <a:ext cx="196850" cy="2667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4545965" y="383540"/>
                <a:ext cx="1968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5" name="Ink 74"/>
              <p14:cNvContentPartPr/>
              <p14:nvPr/>
            </p14:nvContentPartPr>
            <p14:xfrm>
              <a:off x="4787265" y="303530"/>
              <a:ext cx="80010" cy="28575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4787265" y="303530"/>
                <a:ext cx="8001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6" name="Ink 75"/>
              <p14:cNvContentPartPr/>
              <p14:nvPr/>
            </p14:nvContentPartPr>
            <p14:xfrm>
              <a:off x="4894580" y="303530"/>
              <a:ext cx="35560" cy="26797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4894580" y="303530"/>
                <a:ext cx="3556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7" name="Ink 76"/>
              <p14:cNvContentPartPr/>
              <p14:nvPr/>
            </p14:nvContentPartPr>
            <p14:xfrm>
              <a:off x="4813935" y="419100"/>
              <a:ext cx="142875" cy="952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4813935" y="419100"/>
                <a:ext cx="1428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8" name="Ink 77"/>
              <p14:cNvContentPartPr/>
              <p14:nvPr/>
            </p14:nvContentPartPr>
            <p14:xfrm>
              <a:off x="5001260" y="321310"/>
              <a:ext cx="80645" cy="27686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5001260" y="321310"/>
                <a:ext cx="8064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79" name="Ink 78"/>
              <p14:cNvContentPartPr/>
              <p14:nvPr/>
            </p14:nvContentPartPr>
            <p14:xfrm>
              <a:off x="5224780" y="312420"/>
              <a:ext cx="35560" cy="24066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5224780" y="312420"/>
                <a:ext cx="3556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0" name="Ink 79"/>
              <p14:cNvContentPartPr/>
              <p14:nvPr/>
            </p14:nvContentPartPr>
            <p14:xfrm>
              <a:off x="5242560" y="392430"/>
              <a:ext cx="116205" cy="6286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5242560" y="392430"/>
                <a:ext cx="11620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1" name="Ink 80"/>
              <p14:cNvContentPartPr/>
              <p14:nvPr/>
            </p14:nvContentPartPr>
            <p14:xfrm>
              <a:off x="5269230" y="446405"/>
              <a:ext cx="125095" cy="13398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5269230" y="446405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2" name="Ink 81"/>
              <p14:cNvContentPartPr/>
              <p14:nvPr/>
            </p14:nvContentPartPr>
            <p14:xfrm>
              <a:off x="5207000" y="213995"/>
              <a:ext cx="80645" cy="5334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5207000" y="213995"/>
                <a:ext cx="8064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3" name="Ink 82"/>
              <p14:cNvContentPartPr/>
              <p14:nvPr/>
            </p14:nvContentPartPr>
            <p14:xfrm>
              <a:off x="1705610" y="5304155"/>
              <a:ext cx="205740" cy="46418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1705610" y="5304155"/>
                <a:ext cx="20574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4" name="Ink 83"/>
              <p14:cNvContentPartPr/>
              <p14:nvPr/>
            </p14:nvContentPartPr>
            <p14:xfrm>
              <a:off x="2000250" y="5384165"/>
              <a:ext cx="241300" cy="27686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2000250" y="5384165"/>
                <a:ext cx="24130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5" name="Ink 84"/>
              <p14:cNvContentPartPr/>
              <p14:nvPr/>
            </p14:nvContentPartPr>
            <p14:xfrm>
              <a:off x="2009140" y="5500370"/>
              <a:ext cx="187960" cy="4445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2009140" y="5500370"/>
                <a:ext cx="18796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6" name="Ink 85"/>
              <p14:cNvContentPartPr/>
              <p14:nvPr/>
            </p14:nvContentPartPr>
            <p14:xfrm>
              <a:off x="2232660" y="5562600"/>
              <a:ext cx="44450" cy="1841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2232660" y="5562600"/>
                <a:ext cx="4445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87" name="Ink 86"/>
              <p14:cNvContentPartPr/>
              <p14:nvPr/>
            </p14:nvContentPartPr>
            <p14:xfrm>
              <a:off x="2384425" y="5330825"/>
              <a:ext cx="178435" cy="30353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2384425" y="5330825"/>
                <a:ext cx="17843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88" name="Ink 87"/>
              <p14:cNvContentPartPr/>
              <p14:nvPr/>
            </p14:nvContentPartPr>
            <p14:xfrm>
              <a:off x="2599055" y="5482590"/>
              <a:ext cx="116205" cy="14287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2599055" y="5482590"/>
                <a:ext cx="1162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89" name="Ink 88"/>
              <p14:cNvContentPartPr/>
              <p14:nvPr/>
            </p14:nvContentPartPr>
            <p14:xfrm>
              <a:off x="2491740" y="5250180"/>
              <a:ext cx="232410" cy="1778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2491740" y="5250180"/>
                <a:ext cx="2324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0" name="Ink 89"/>
              <p14:cNvContentPartPr/>
              <p14:nvPr/>
            </p14:nvContentPartPr>
            <p14:xfrm>
              <a:off x="2607945" y="5214620"/>
              <a:ext cx="71120" cy="7175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2607945" y="5214620"/>
                <a:ext cx="7112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1" name="Ink 90"/>
              <p14:cNvContentPartPr/>
              <p14:nvPr/>
            </p14:nvContentPartPr>
            <p14:xfrm>
              <a:off x="2072005" y="5304155"/>
              <a:ext cx="241300" cy="1778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2072005" y="5304155"/>
                <a:ext cx="2413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92" name="Ink 91"/>
              <p14:cNvContentPartPr/>
              <p14:nvPr/>
            </p14:nvContentPartPr>
            <p14:xfrm>
              <a:off x="2214880" y="5267960"/>
              <a:ext cx="89535" cy="8064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2214880" y="5267960"/>
                <a:ext cx="8953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93" name="Ink 92"/>
              <p14:cNvContentPartPr/>
              <p14:nvPr/>
            </p14:nvContentPartPr>
            <p14:xfrm>
              <a:off x="5966460" y="758825"/>
              <a:ext cx="196215" cy="2667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5966460" y="758825"/>
                <a:ext cx="19621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4" name="Ink 93"/>
              <p14:cNvContentPartPr/>
              <p14:nvPr/>
            </p14:nvContentPartPr>
            <p14:xfrm>
              <a:off x="6109335" y="732155"/>
              <a:ext cx="97790" cy="9779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6109335" y="732155"/>
                <a:ext cx="9779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95" name="Ink 94"/>
              <p14:cNvContentPartPr/>
              <p14:nvPr/>
            </p14:nvContentPartPr>
            <p14:xfrm>
              <a:off x="1107440" y="580390"/>
              <a:ext cx="213995" cy="3556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1107440" y="580390"/>
                <a:ext cx="21399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96" name="Ink 95"/>
              <p14:cNvContentPartPr/>
              <p14:nvPr/>
            </p14:nvContentPartPr>
            <p14:xfrm>
              <a:off x="1232535" y="553085"/>
              <a:ext cx="80010" cy="8953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6"/>
            </p:blipFill>
            <p:spPr>
              <a:xfrm>
                <a:off x="1232535" y="553085"/>
                <a:ext cx="8001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97" name="Ink 96"/>
              <p14:cNvContentPartPr/>
              <p14:nvPr/>
            </p14:nvContentPartPr>
            <p14:xfrm>
              <a:off x="3241675" y="5375275"/>
              <a:ext cx="133985" cy="31242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3241675" y="5375275"/>
                <a:ext cx="13398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98" name="Ink 97"/>
              <p14:cNvContentPartPr/>
              <p14:nvPr/>
            </p14:nvContentPartPr>
            <p14:xfrm>
              <a:off x="3215005" y="5393055"/>
              <a:ext cx="116205" cy="28575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3215005" y="5393055"/>
                <a:ext cx="11620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99" name="Ink 98"/>
              <p14:cNvContentPartPr/>
              <p14:nvPr/>
            </p14:nvContentPartPr>
            <p14:xfrm>
              <a:off x="937260" y="5464810"/>
              <a:ext cx="295275" cy="23177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937260" y="5464810"/>
                <a:ext cx="29527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00" name="Ink 99"/>
              <p14:cNvContentPartPr/>
              <p14:nvPr/>
            </p14:nvContentPartPr>
            <p14:xfrm>
              <a:off x="1000125" y="5401945"/>
              <a:ext cx="250190" cy="4508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1000125" y="5401945"/>
                <a:ext cx="25019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1" name="Ink 100"/>
              <p14:cNvContentPartPr/>
              <p14:nvPr/>
            </p14:nvContentPartPr>
            <p14:xfrm>
              <a:off x="1035685" y="5348605"/>
              <a:ext cx="160655" cy="9842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1035685" y="5348605"/>
                <a:ext cx="16065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2" name="Ink 101"/>
              <p14:cNvContentPartPr/>
              <p14:nvPr/>
            </p14:nvContentPartPr>
            <p14:xfrm>
              <a:off x="1410970" y="5661025"/>
              <a:ext cx="151765" cy="3556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1410970" y="5661025"/>
                <a:ext cx="15176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3" name="Ink 102"/>
              <p14:cNvContentPartPr/>
              <p14:nvPr/>
            </p14:nvContentPartPr>
            <p14:xfrm>
              <a:off x="1437640" y="5572125"/>
              <a:ext cx="125095" cy="1778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1437640" y="5572125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4" name="Ink 103"/>
              <p14:cNvContentPartPr/>
              <p14:nvPr/>
            </p14:nvContentPartPr>
            <p14:xfrm>
              <a:off x="7287895" y="5366385"/>
              <a:ext cx="17780" cy="36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7287895" y="536638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05" name="Ink 104"/>
              <p14:cNvContentPartPr/>
              <p14:nvPr/>
            </p14:nvContentPartPr>
            <p14:xfrm>
              <a:off x="3625850" y="5634355"/>
              <a:ext cx="179070" cy="6223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3625850" y="5634355"/>
                <a:ext cx="17907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06" name="Ink 105"/>
              <p14:cNvContentPartPr/>
              <p14:nvPr/>
            </p14:nvContentPartPr>
            <p14:xfrm>
              <a:off x="3662045" y="5705475"/>
              <a:ext cx="62230" cy="1841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3662045" y="5705475"/>
                <a:ext cx="6223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07" name="Ink 106"/>
              <p14:cNvContentPartPr/>
              <p14:nvPr/>
            </p14:nvContentPartPr>
            <p14:xfrm>
              <a:off x="4626610" y="5669915"/>
              <a:ext cx="151765" cy="8064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4626610" y="5669915"/>
                <a:ext cx="15176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08" name="Ink 107"/>
              <p14:cNvContentPartPr/>
              <p14:nvPr/>
            </p14:nvContentPartPr>
            <p14:xfrm>
              <a:off x="4653280" y="5715000"/>
              <a:ext cx="80010" cy="5334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4653280" y="5715000"/>
                <a:ext cx="8001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09" name="Ink 108"/>
              <p14:cNvContentPartPr/>
              <p14:nvPr/>
            </p14:nvContentPartPr>
            <p14:xfrm>
              <a:off x="6993255" y="776605"/>
              <a:ext cx="205740" cy="16954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6993255" y="776605"/>
                <a:ext cx="20574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10" name="Ink 109"/>
              <p14:cNvContentPartPr/>
              <p14:nvPr/>
            </p14:nvContentPartPr>
            <p14:xfrm>
              <a:off x="7037705" y="937260"/>
              <a:ext cx="107315" cy="4445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7037705" y="937260"/>
                <a:ext cx="10731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11" name="Ink 110"/>
              <p14:cNvContentPartPr/>
              <p14:nvPr/>
            </p14:nvContentPartPr>
            <p14:xfrm>
              <a:off x="8341995" y="901700"/>
              <a:ext cx="116205" cy="11620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8341995" y="901700"/>
                <a:ext cx="11620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12" name="Ink 111"/>
              <p14:cNvContentPartPr/>
              <p14:nvPr/>
            </p14:nvContentPartPr>
            <p14:xfrm>
              <a:off x="8422640" y="892810"/>
              <a:ext cx="106680" cy="14287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8422640" y="892810"/>
                <a:ext cx="1066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13" name="Ink 112"/>
              <p14:cNvContentPartPr/>
              <p14:nvPr/>
            </p14:nvContentPartPr>
            <p14:xfrm>
              <a:off x="133350" y="4107180"/>
              <a:ext cx="143510" cy="19685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133350" y="4107180"/>
                <a:ext cx="14351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14" name="Ink 113"/>
              <p14:cNvContentPartPr/>
              <p14:nvPr/>
            </p14:nvContentPartPr>
            <p14:xfrm>
              <a:off x="312420" y="4124960"/>
              <a:ext cx="26670" cy="17907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2"/>
            </p:blipFill>
            <p:spPr>
              <a:xfrm>
                <a:off x="312420" y="4124960"/>
                <a:ext cx="2667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15" name="Ink 114"/>
              <p14:cNvContentPartPr/>
              <p14:nvPr/>
            </p14:nvContentPartPr>
            <p14:xfrm>
              <a:off x="249555" y="4071620"/>
              <a:ext cx="241300" cy="25019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4"/>
            </p:blipFill>
            <p:spPr>
              <a:xfrm>
                <a:off x="249555" y="4071620"/>
                <a:ext cx="24130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16" name="Ink 115"/>
              <p14:cNvContentPartPr/>
              <p14:nvPr/>
            </p14:nvContentPartPr>
            <p14:xfrm>
              <a:off x="106680" y="1642745"/>
              <a:ext cx="116205" cy="24130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6"/>
            </p:blipFill>
            <p:spPr>
              <a:xfrm>
                <a:off x="106680" y="1642745"/>
                <a:ext cx="11620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17" name="Ink 116"/>
              <p14:cNvContentPartPr/>
              <p14:nvPr/>
            </p14:nvContentPartPr>
            <p14:xfrm>
              <a:off x="285750" y="1741170"/>
              <a:ext cx="17780" cy="16065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8"/>
            </p:blipFill>
            <p:spPr>
              <a:xfrm>
                <a:off x="285750" y="1741170"/>
                <a:ext cx="177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18" name="Ink 117"/>
              <p14:cNvContentPartPr/>
              <p14:nvPr/>
            </p14:nvContentPartPr>
            <p14:xfrm>
              <a:off x="249555" y="1696085"/>
              <a:ext cx="196850" cy="20574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0"/>
            </p:blipFill>
            <p:spPr>
              <a:xfrm>
                <a:off x="249555" y="1696085"/>
                <a:ext cx="19685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19" name="Ink 118"/>
              <p14:cNvContentPartPr/>
              <p14:nvPr/>
            </p14:nvContentPartPr>
            <p14:xfrm>
              <a:off x="17780" y="1981835"/>
              <a:ext cx="464185" cy="5397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2"/>
            </p:blipFill>
            <p:spPr>
              <a:xfrm>
                <a:off x="17780" y="1981835"/>
                <a:ext cx="46418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20" name="Ink 119"/>
              <p14:cNvContentPartPr/>
              <p14:nvPr/>
            </p14:nvContentPartPr>
            <p14:xfrm>
              <a:off x="97790" y="1847850"/>
              <a:ext cx="107315" cy="4508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4"/>
            </p:blipFill>
            <p:spPr>
              <a:xfrm>
                <a:off x="97790" y="1847850"/>
                <a:ext cx="10731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21" name="Ink 120"/>
              <p14:cNvContentPartPr/>
              <p14:nvPr/>
            </p14:nvContentPartPr>
            <p14:xfrm>
              <a:off x="44450" y="2009140"/>
              <a:ext cx="285750" cy="2667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6"/>
            </p:blipFill>
            <p:spPr>
              <a:xfrm>
                <a:off x="44450" y="2009140"/>
                <a:ext cx="2857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22" name="Ink 121"/>
              <p14:cNvContentPartPr/>
              <p14:nvPr/>
            </p14:nvContentPartPr>
            <p14:xfrm>
              <a:off x="7118350" y="6107430"/>
              <a:ext cx="98425" cy="47371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8"/>
            </p:blipFill>
            <p:spPr>
              <a:xfrm>
                <a:off x="7118350" y="6107430"/>
                <a:ext cx="98425" cy="473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23" name="Ink 122"/>
              <p14:cNvContentPartPr/>
              <p14:nvPr/>
            </p14:nvContentPartPr>
            <p14:xfrm>
              <a:off x="7082790" y="5920105"/>
              <a:ext cx="1724025" cy="92837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0"/>
            </p:blipFill>
            <p:spPr>
              <a:xfrm>
                <a:off x="7082790" y="5920105"/>
                <a:ext cx="1724025" cy="928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24" name="Ink 123"/>
              <p14:cNvContentPartPr/>
              <p14:nvPr/>
            </p14:nvContentPartPr>
            <p14:xfrm>
              <a:off x="6859270" y="5830570"/>
              <a:ext cx="348615" cy="22352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2"/>
            </p:blipFill>
            <p:spPr>
              <a:xfrm>
                <a:off x="6859270" y="5830570"/>
                <a:ext cx="34861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25" name="Ink 124"/>
              <p14:cNvContentPartPr/>
              <p14:nvPr/>
            </p14:nvContentPartPr>
            <p14:xfrm>
              <a:off x="7073900" y="5991225"/>
              <a:ext cx="133985" cy="9842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4"/>
            </p:blipFill>
            <p:spPr>
              <a:xfrm>
                <a:off x="7073900" y="5991225"/>
                <a:ext cx="13398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26" name="Ink 125"/>
              <p14:cNvContentPartPr/>
              <p14:nvPr/>
            </p14:nvContentPartPr>
            <p14:xfrm>
              <a:off x="6859270" y="5839460"/>
              <a:ext cx="71755" cy="8953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6"/>
            </p:blipFill>
            <p:spPr>
              <a:xfrm>
                <a:off x="6859270" y="5839460"/>
                <a:ext cx="7175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27" name="Ink 126"/>
              <p14:cNvContentPartPr/>
              <p14:nvPr/>
            </p14:nvContentPartPr>
            <p14:xfrm>
              <a:off x="6341110" y="3830320"/>
              <a:ext cx="581025" cy="3619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8"/>
            </p:blipFill>
            <p:spPr>
              <a:xfrm>
                <a:off x="6341110" y="3830320"/>
                <a:ext cx="58102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28" name="Ink 127"/>
              <p14:cNvContentPartPr/>
              <p14:nvPr/>
            </p14:nvContentPartPr>
            <p14:xfrm>
              <a:off x="6591300" y="3785870"/>
              <a:ext cx="276860" cy="3556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0"/>
            </p:blipFill>
            <p:spPr>
              <a:xfrm>
                <a:off x="6591300" y="3785870"/>
                <a:ext cx="27686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29" name="Ink 128"/>
              <p14:cNvContentPartPr/>
              <p14:nvPr/>
            </p14:nvContentPartPr>
            <p14:xfrm>
              <a:off x="6814820" y="5875655"/>
              <a:ext cx="53340" cy="36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2"/>
            </p:blipFill>
            <p:spPr>
              <a:xfrm>
                <a:off x="6814820" y="5875655"/>
                <a:ext cx="533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30" name="Ink 129"/>
              <p14:cNvContentPartPr/>
              <p14:nvPr/>
            </p14:nvContentPartPr>
            <p14:xfrm>
              <a:off x="8770620" y="2847975"/>
              <a:ext cx="1330960" cy="108966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4"/>
            </p:blipFill>
            <p:spPr>
              <a:xfrm>
                <a:off x="8770620" y="2847975"/>
                <a:ext cx="1330960" cy="1089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31" name="Ink 130"/>
              <p14:cNvContentPartPr/>
              <p14:nvPr/>
            </p14:nvContentPartPr>
            <p14:xfrm>
              <a:off x="3768725" y="2240915"/>
              <a:ext cx="527050" cy="2667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6"/>
            </p:blipFill>
            <p:spPr>
              <a:xfrm>
                <a:off x="3768725" y="2240915"/>
                <a:ext cx="5270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32" name="Ink 131"/>
              <p14:cNvContentPartPr/>
              <p14:nvPr/>
            </p14:nvContentPartPr>
            <p14:xfrm>
              <a:off x="3893820" y="2267585"/>
              <a:ext cx="401955" cy="3619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8"/>
            </p:blipFill>
            <p:spPr>
              <a:xfrm>
                <a:off x="3893820" y="2267585"/>
                <a:ext cx="40195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33" name="Ink 132"/>
              <p14:cNvContentPartPr/>
              <p14:nvPr/>
            </p14:nvContentPartPr>
            <p14:xfrm>
              <a:off x="4001135" y="2321560"/>
              <a:ext cx="160655" cy="1778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0"/>
            </p:blipFill>
            <p:spPr>
              <a:xfrm>
                <a:off x="4001135" y="2321560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34" name="Ink 133"/>
              <p14:cNvContentPartPr/>
              <p14:nvPr/>
            </p14:nvContentPartPr>
            <p14:xfrm>
              <a:off x="9842500" y="3562350"/>
              <a:ext cx="116205" cy="3619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2"/>
            </p:blipFill>
            <p:spPr>
              <a:xfrm>
                <a:off x="9842500" y="3562350"/>
                <a:ext cx="11620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35" name="Ink 134"/>
              <p14:cNvContentPartPr/>
              <p14:nvPr/>
            </p14:nvContentPartPr>
            <p14:xfrm>
              <a:off x="10003155" y="3535680"/>
              <a:ext cx="17780" cy="12509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4"/>
            </p:blipFill>
            <p:spPr>
              <a:xfrm>
                <a:off x="10003155" y="3535680"/>
                <a:ext cx="1778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36" name="Ink 135"/>
              <p14:cNvContentPartPr/>
              <p14:nvPr/>
            </p14:nvContentPartPr>
            <p14:xfrm>
              <a:off x="9976485" y="3642995"/>
              <a:ext cx="241300" cy="16065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6"/>
            </p:blipFill>
            <p:spPr>
              <a:xfrm>
                <a:off x="9976485" y="3642995"/>
                <a:ext cx="2413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37" name="Ink 136"/>
              <p14:cNvContentPartPr/>
              <p14:nvPr/>
            </p14:nvContentPartPr>
            <p14:xfrm>
              <a:off x="9324340" y="3232150"/>
              <a:ext cx="62865" cy="19685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8"/>
            </p:blipFill>
            <p:spPr>
              <a:xfrm>
                <a:off x="9324340" y="3232150"/>
                <a:ext cx="6286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38" name="Ink 137"/>
              <p14:cNvContentPartPr/>
              <p14:nvPr/>
            </p14:nvContentPartPr>
            <p14:xfrm>
              <a:off x="9253220" y="3223260"/>
              <a:ext cx="267970" cy="22352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0"/>
            </p:blipFill>
            <p:spPr>
              <a:xfrm>
                <a:off x="9253220" y="3223260"/>
                <a:ext cx="26797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39" name="Ink 138"/>
              <p14:cNvContentPartPr/>
              <p14:nvPr/>
            </p14:nvContentPartPr>
            <p14:xfrm>
              <a:off x="9342120" y="3723640"/>
              <a:ext cx="223520" cy="133985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2"/>
            </p:blipFill>
            <p:spPr>
              <a:xfrm>
                <a:off x="9342120" y="3723640"/>
                <a:ext cx="22352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40" name="Ink 139"/>
              <p14:cNvContentPartPr/>
              <p14:nvPr/>
            </p14:nvContentPartPr>
            <p14:xfrm>
              <a:off x="9244330" y="3571875"/>
              <a:ext cx="375285" cy="24955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4"/>
            </p:blipFill>
            <p:spPr>
              <a:xfrm>
                <a:off x="9244330" y="3571875"/>
                <a:ext cx="37528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41" name="Ink 140"/>
              <p14:cNvContentPartPr/>
              <p14:nvPr/>
            </p14:nvContentPartPr>
            <p14:xfrm>
              <a:off x="9172575" y="3429000"/>
              <a:ext cx="384175" cy="26733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6"/>
            </p:blipFill>
            <p:spPr>
              <a:xfrm>
                <a:off x="9172575" y="3429000"/>
                <a:ext cx="38417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42" name="Ink 141"/>
              <p14:cNvContentPartPr/>
              <p14:nvPr/>
            </p14:nvContentPartPr>
            <p14:xfrm>
              <a:off x="9163685" y="3312795"/>
              <a:ext cx="473710" cy="29464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8"/>
            </p:blipFill>
            <p:spPr>
              <a:xfrm>
                <a:off x="9163685" y="3312795"/>
                <a:ext cx="47371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43" name="Ink 142"/>
              <p14:cNvContentPartPr/>
              <p14:nvPr/>
            </p14:nvContentPartPr>
            <p14:xfrm>
              <a:off x="9065260" y="3169920"/>
              <a:ext cx="401955" cy="28575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0"/>
            </p:blipFill>
            <p:spPr>
              <a:xfrm>
                <a:off x="9065260" y="3169920"/>
                <a:ext cx="4019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44" name="Ink 143"/>
              <p14:cNvContentPartPr/>
              <p14:nvPr/>
            </p14:nvContentPartPr>
            <p14:xfrm>
              <a:off x="9119235" y="3071495"/>
              <a:ext cx="232410" cy="25019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2"/>
            </p:blipFill>
            <p:spPr>
              <a:xfrm>
                <a:off x="9119235" y="3071495"/>
                <a:ext cx="23241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45" name="Ink 144"/>
              <p14:cNvContentPartPr/>
              <p14:nvPr/>
            </p14:nvContentPartPr>
            <p14:xfrm>
              <a:off x="4277995" y="3732530"/>
              <a:ext cx="98425" cy="17843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4"/>
            </p:blipFill>
            <p:spPr>
              <a:xfrm>
                <a:off x="4277995" y="3732530"/>
                <a:ext cx="9842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46" name="Ink 145"/>
              <p14:cNvContentPartPr/>
              <p14:nvPr/>
            </p14:nvContentPartPr>
            <p14:xfrm>
              <a:off x="4403090" y="3776980"/>
              <a:ext cx="116205" cy="12509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6"/>
            </p:blipFill>
            <p:spPr>
              <a:xfrm>
                <a:off x="4403090" y="3776980"/>
                <a:ext cx="1162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47" name="Ink 146"/>
              <p14:cNvContentPartPr/>
              <p14:nvPr/>
            </p14:nvContentPartPr>
            <p14:xfrm>
              <a:off x="4001135" y="3821430"/>
              <a:ext cx="259080" cy="80645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8"/>
            </p:blipFill>
            <p:spPr>
              <a:xfrm>
                <a:off x="4001135" y="3821430"/>
                <a:ext cx="25908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48" name="Ink 147"/>
              <p14:cNvContentPartPr/>
              <p14:nvPr/>
            </p14:nvContentPartPr>
            <p14:xfrm>
              <a:off x="2929255" y="3509010"/>
              <a:ext cx="116205" cy="24130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0"/>
            </p:blipFill>
            <p:spPr>
              <a:xfrm>
                <a:off x="2929255" y="3509010"/>
                <a:ext cx="11620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49" name="Ink 148"/>
              <p14:cNvContentPartPr/>
              <p14:nvPr/>
            </p14:nvContentPartPr>
            <p14:xfrm>
              <a:off x="2902585" y="3642995"/>
              <a:ext cx="169545" cy="2667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2"/>
            </p:blipFill>
            <p:spPr>
              <a:xfrm>
                <a:off x="2902585" y="3642995"/>
                <a:ext cx="1695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50" name="Ink 149"/>
              <p14:cNvContentPartPr/>
              <p14:nvPr/>
            </p14:nvContentPartPr>
            <p14:xfrm>
              <a:off x="3072130" y="3625215"/>
              <a:ext cx="107315" cy="9842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4"/>
            </p:blipFill>
            <p:spPr>
              <a:xfrm>
                <a:off x="3072130" y="3625215"/>
                <a:ext cx="10731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51" name="Ink 150"/>
              <p14:cNvContentPartPr/>
              <p14:nvPr/>
            </p14:nvContentPartPr>
            <p14:xfrm>
              <a:off x="3179445" y="3634105"/>
              <a:ext cx="80645" cy="8953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6"/>
            </p:blipFill>
            <p:spPr>
              <a:xfrm>
                <a:off x="3179445" y="3634105"/>
                <a:ext cx="8064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52" name="Ink 151"/>
              <p14:cNvContentPartPr/>
              <p14:nvPr/>
            </p14:nvContentPartPr>
            <p14:xfrm>
              <a:off x="3286760" y="3625215"/>
              <a:ext cx="97790" cy="11620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8"/>
            </p:blipFill>
            <p:spPr>
              <a:xfrm>
                <a:off x="3286760" y="3625215"/>
                <a:ext cx="9779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53" name="Ink 152"/>
              <p14:cNvContentPartPr/>
              <p14:nvPr/>
            </p14:nvContentPartPr>
            <p14:xfrm>
              <a:off x="3429635" y="3562350"/>
              <a:ext cx="44450" cy="17018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0"/>
            </p:blipFill>
            <p:spPr>
              <a:xfrm>
                <a:off x="3429635" y="3562350"/>
                <a:ext cx="4445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54" name="Ink 153"/>
              <p14:cNvContentPartPr/>
              <p14:nvPr/>
            </p14:nvContentPartPr>
            <p14:xfrm>
              <a:off x="3340100" y="3625215"/>
              <a:ext cx="187960" cy="36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2"/>
            </p:blipFill>
            <p:spPr>
              <a:xfrm>
                <a:off x="3340100" y="3625215"/>
                <a:ext cx="1879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55" name="Ink 154"/>
              <p14:cNvContentPartPr/>
              <p14:nvPr/>
            </p14:nvContentPartPr>
            <p14:xfrm>
              <a:off x="3509645" y="3616325"/>
              <a:ext cx="71755" cy="10731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4"/>
            </p:blipFill>
            <p:spPr>
              <a:xfrm>
                <a:off x="3509645" y="3616325"/>
                <a:ext cx="7175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56" name="Ink 155"/>
              <p14:cNvContentPartPr/>
              <p14:nvPr/>
            </p14:nvContentPartPr>
            <p14:xfrm>
              <a:off x="3616960" y="3660775"/>
              <a:ext cx="45085" cy="116205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6"/>
            </p:blipFill>
            <p:spPr>
              <a:xfrm>
                <a:off x="3616960" y="3660775"/>
                <a:ext cx="4508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57" name="Ink 156"/>
              <p14:cNvContentPartPr/>
              <p14:nvPr/>
            </p14:nvContentPartPr>
            <p14:xfrm>
              <a:off x="3599180" y="3598545"/>
              <a:ext cx="26670" cy="36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8"/>
            </p:blipFill>
            <p:spPr>
              <a:xfrm>
                <a:off x="3599180" y="3598545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58" name="Ink 157"/>
              <p14:cNvContentPartPr/>
              <p14:nvPr/>
            </p14:nvContentPartPr>
            <p14:xfrm>
              <a:off x="3670935" y="3642995"/>
              <a:ext cx="97790" cy="10731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0"/>
            </p:blipFill>
            <p:spPr>
              <a:xfrm>
                <a:off x="3670935" y="3642995"/>
                <a:ext cx="9779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59" name="Ink 158"/>
              <p14:cNvContentPartPr/>
              <p14:nvPr/>
            </p14:nvContentPartPr>
            <p14:xfrm>
              <a:off x="3777615" y="3669665"/>
              <a:ext cx="98425" cy="7175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2"/>
            </p:blipFill>
            <p:spPr>
              <a:xfrm>
                <a:off x="3777615" y="3669665"/>
                <a:ext cx="9842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60" name="Ink 159"/>
              <p14:cNvContentPartPr/>
              <p14:nvPr/>
            </p14:nvContentPartPr>
            <p14:xfrm>
              <a:off x="3260090" y="3803650"/>
              <a:ext cx="205105" cy="178435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4"/>
            </p:blipFill>
            <p:spPr>
              <a:xfrm>
                <a:off x="3260090" y="3803650"/>
                <a:ext cx="20510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61" name="Ink 160"/>
              <p14:cNvContentPartPr/>
              <p14:nvPr/>
            </p14:nvContentPartPr>
            <p14:xfrm>
              <a:off x="10699750" y="3330575"/>
              <a:ext cx="509270" cy="169545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6"/>
            </p:blipFill>
            <p:spPr>
              <a:xfrm>
                <a:off x="10699750" y="3330575"/>
                <a:ext cx="5092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62" name="Ink 161"/>
              <p14:cNvContentPartPr/>
              <p14:nvPr/>
            </p14:nvContentPartPr>
            <p14:xfrm>
              <a:off x="11209020" y="3437890"/>
              <a:ext cx="17780" cy="889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8"/>
            </p:blipFill>
            <p:spPr>
              <a:xfrm>
                <a:off x="11209020" y="343789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63" name="Ink 162"/>
              <p14:cNvContentPartPr/>
              <p14:nvPr/>
            </p14:nvContentPartPr>
            <p14:xfrm>
              <a:off x="11226800" y="3446780"/>
              <a:ext cx="18415" cy="36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202"/>
            </p:blipFill>
            <p:spPr>
              <a:xfrm>
                <a:off x="11226800" y="3446780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64" name="Ink 163"/>
              <p14:cNvContentPartPr/>
              <p14:nvPr/>
            </p14:nvContentPartPr>
            <p14:xfrm>
              <a:off x="11012805" y="3455670"/>
              <a:ext cx="35560" cy="5334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1"/>
            </p:blipFill>
            <p:spPr>
              <a:xfrm>
                <a:off x="11012805" y="3455670"/>
                <a:ext cx="3556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65" name="Ink 164"/>
              <p14:cNvContentPartPr/>
              <p14:nvPr/>
            </p14:nvContentPartPr>
            <p14:xfrm>
              <a:off x="10699750" y="3053715"/>
              <a:ext cx="581025" cy="36576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3"/>
            </p:blipFill>
            <p:spPr>
              <a:xfrm>
                <a:off x="10699750" y="3053715"/>
                <a:ext cx="58102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66" name="Ink 165"/>
              <p14:cNvContentPartPr/>
              <p14:nvPr/>
            </p14:nvContentPartPr>
            <p14:xfrm>
              <a:off x="10727055" y="2723515"/>
              <a:ext cx="642620" cy="723265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5"/>
            </p:blipFill>
            <p:spPr>
              <a:xfrm>
                <a:off x="10727055" y="2723515"/>
                <a:ext cx="642620" cy="72326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3200" u="sng">
                <a:effectLst/>
              </a:rPr>
              <a:t>Exemplo:</a:t>
            </a:r>
          </a:p>
        </p:txBody>
      </p:sp>
      <p:pic>
        <p:nvPicPr>
          <p:cNvPr id="4" name="Content Placeholder 3" descr="stokes_ex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290320"/>
            <a:ext cx="11314430" cy="1145540"/>
          </a:xfrm>
          <a:prstGeom prst="rect">
            <a:avLst/>
          </a:prstGeom>
        </p:spPr>
      </p:pic>
      <p:pic>
        <p:nvPicPr>
          <p:cNvPr id="5" name="Picture 4" descr="stokes_ex_fi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280" y="2970530"/>
            <a:ext cx="2990850" cy="3619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9440545" y="4080510"/>
              <a:ext cx="179070" cy="151765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9440545" y="4080510"/>
                <a:ext cx="1790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9485630" y="4152265"/>
              <a:ext cx="62230" cy="6223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9485630" y="4152265"/>
                <a:ext cx="6223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9467215" y="4133850"/>
              <a:ext cx="473710" cy="393065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9467215" y="4133850"/>
                <a:ext cx="47371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9664065" y="4276725"/>
              <a:ext cx="133985" cy="13398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9664065" y="4276725"/>
                <a:ext cx="1339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/>
              <p14:cNvContentPartPr/>
              <p14:nvPr/>
            </p14:nvContentPartPr>
            <p14:xfrm>
              <a:off x="9860280" y="4509135"/>
              <a:ext cx="267970" cy="18732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9860280" y="4509135"/>
                <a:ext cx="26797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/>
              <p14:cNvContentPartPr/>
              <p14:nvPr/>
            </p14:nvContentPartPr>
            <p14:xfrm>
              <a:off x="1276985" y="2750185"/>
              <a:ext cx="169545" cy="21399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1276985" y="2750185"/>
                <a:ext cx="16954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/>
              <p14:cNvContentPartPr/>
              <p14:nvPr/>
            </p14:nvContentPartPr>
            <p14:xfrm>
              <a:off x="1375410" y="2847975"/>
              <a:ext cx="125095" cy="14287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1375410" y="2847975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/>
              <p14:cNvContentPartPr/>
              <p14:nvPr/>
            </p14:nvContentPartPr>
            <p14:xfrm>
              <a:off x="1580515" y="2776855"/>
              <a:ext cx="62865" cy="24130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1580515" y="2776855"/>
                <a:ext cx="6286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/>
              <p14:cNvContentPartPr/>
              <p14:nvPr/>
            </p14:nvContentPartPr>
            <p14:xfrm>
              <a:off x="1509395" y="2839085"/>
              <a:ext cx="133985" cy="88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1509395" y="283908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/>
              <p14:cNvContentPartPr/>
              <p14:nvPr/>
            </p14:nvContentPartPr>
            <p14:xfrm>
              <a:off x="1410970" y="2866390"/>
              <a:ext cx="107315" cy="7112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1410970" y="2866390"/>
                <a:ext cx="10731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/>
              <p14:cNvContentPartPr/>
              <p14:nvPr/>
            </p14:nvContentPartPr>
            <p14:xfrm>
              <a:off x="1955800" y="2785745"/>
              <a:ext cx="107315" cy="32131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1955800" y="2785745"/>
                <a:ext cx="10731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/>
              <p14:cNvContentPartPr/>
              <p14:nvPr/>
            </p14:nvContentPartPr>
            <p14:xfrm>
              <a:off x="1982470" y="2937510"/>
              <a:ext cx="151765" cy="2667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1982470" y="2937510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/>
              <p14:cNvContentPartPr/>
              <p14:nvPr/>
            </p14:nvContentPartPr>
            <p14:xfrm>
              <a:off x="2009140" y="2767965"/>
              <a:ext cx="161290" cy="2667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2009140" y="2767965"/>
                <a:ext cx="1612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/>
              <p14:cNvContentPartPr/>
              <p14:nvPr/>
            </p14:nvContentPartPr>
            <p14:xfrm>
              <a:off x="1991360" y="2616200"/>
              <a:ext cx="223520" cy="6223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1991360" y="2616200"/>
                <a:ext cx="22352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/>
              <p14:cNvContentPartPr/>
              <p14:nvPr/>
            </p14:nvContentPartPr>
            <p14:xfrm>
              <a:off x="2214880" y="3018155"/>
              <a:ext cx="151765" cy="889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2214880" y="301815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/>
              <p14:cNvContentPartPr/>
              <p14:nvPr/>
            </p14:nvContentPartPr>
            <p14:xfrm>
              <a:off x="2232660" y="2955290"/>
              <a:ext cx="169545" cy="889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2232660" y="2955290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/>
              <p14:cNvContentPartPr/>
              <p14:nvPr/>
            </p14:nvContentPartPr>
            <p14:xfrm>
              <a:off x="2491740" y="2607310"/>
              <a:ext cx="213995" cy="103568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2491740" y="2607310"/>
                <a:ext cx="213995" cy="1035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/>
              <p14:cNvContentPartPr/>
              <p14:nvPr/>
            </p14:nvContentPartPr>
            <p14:xfrm>
              <a:off x="2858135" y="2625090"/>
              <a:ext cx="17780" cy="15176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2858135" y="2625090"/>
                <a:ext cx="1778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/>
              <p14:cNvContentPartPr/>
              <p14:nvPr/>
            </p14:nvContentPartPr>
            <p14:xfrm>
              <a:off x="2858135" y="2544445"/>
              <a:ext cx="17780" cy="889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2858135" y="254444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/>
              <p14:cNvContentPartPr/>
              <p14:nvPr/>
            </p14:nvContentPartPr>
            <p14:xfrm>
              <a:off x="3420745" y="2660650"/>
              <a:ext cx="80010" cy="36639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3420745" y="2660650"/>
                <a:ext cx="8001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/>
              <p14:cNvContentPartPr/>
              <p14:nvPr/>
            </p14:nvContentPartPr>
            <p14:xfrm>
              <a:off x="3456305" y="2580640"/>
              <a:ext cx="17780" cy="889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3456305" y="258064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/>
              <p14:cNvContentPartPr/>
              <p14:nvPr/>
            </p14:nvContentPartPr>
            <p14:xfrm>
              <a:off x="4286885" y="2660650"/>
              <a:ext cx="53975" cy="22352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4286885" y="2660650"/>
                <a:ext cx="5397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/>
              <p14:cNvContentPartPr/>
              <p14:nvPr/>
            </p14:nvContentPartPr>
            <p14:xfrm>
              <a:off x="4340860" y="2696210"/>
              <a:ext cx="160655" cy="17907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4340860" y="2696210"/>
                <a:ext cx="16065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/>
              <p14:cNvContentPartPr/>
              <p14:nvPr/>
            </p14:nvContentPartPr>
            <p14:xfrm>
              <a:off x="4331335" y="2535555"/>
              <a:ext cx="98425" cy="5397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4331335" y="2535555"/>
                <a:ext cx="9842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/>
              <p14:cNvContentPartPr/>
              <p14:nvPr/>
            </p14:nvContentPartPr>
            <p14:xfrm>
              <a:off x="2634615" y="3035935"/>
              <a:ext cx="205105" cy="22288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2634615" y="3035935"/>
                <a:ext cx="20510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/>
              <p14:cNvContentPartPr/>
              <p14:nvPr/>
            </p14:nvContentPartPr>
            <p14:xfrm>
              <a:off x="2839720" y="3249930"/>
              <a:ext cx="187960" cy="14287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2839720" y="3249930"/>
                <a:ext cx="1879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/>
              <p14:cNvContentPartPr/>
              <p14:nvPr/>
            </p14:nvContentPartPr>
            <p14:xfrm>
              <a:off x="3188335" y="3071495"/>
              <a:ext cx="187325" cy="26797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3188335" y="3071495"/>
                <a:ext cx="18732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/>
              <p14:cNvContentPartPr/>
              <p14:nvPr/>
            </p14:nvContentPartPr>
            <p14:xfrm>
              <a:off x="3411855" y="3267710"/>
              <a:ext cx="222885" cy="24130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3411855" y="3267710"/>
                <a:ext cx="22288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/>
              <p14:cNvContentPartPr/>
              <p14:nvPr/>
            </p14:nvContentPartPr>
            <p14:xfrm>
              <a:off x="4135120" y="3080385"/>
              <a:ext cx="223520" cy="28575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4135120" y="3080385"/>
                <a:ext cx="22352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/>
              <p14:cNvContentPartPr/>
              <p14:nvPr/>
            </p14:nvContentPartPr>
            <p14:xfrm>
              <a:off x="4403090" y="3303905"/>
              <a:ext cx="98425" cy="17843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4403090" y="3303905"/>
                <a:ext cx="9842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/>
              <p14:cNvContentPartPr/>
              <p14:nvPr/>
            </p14:nvContentPartPr>
            <p14:xfrm>
              <a:off x="4403090" y="3375025"/>
              <a:ext cx="98425" cy="36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4403090" y="3375025"/>
                <a:ext cx="984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/>
              <p14:cNvContentPartPr/>
              <p14:nvPr/>
            </p14:nvContentPartPr>
            <p14:xfrm>
              <a:off x="2607945" y="3687445"/>
              <a:ext cx="116205" cy="1778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2607945" y="3687445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/>
              <p14:cNvContentPartPr/>
              <p14:nvPr/>
            </p14:nvContentPartPr>
            <p14:xfrm>
              <a:off x="2733040" y="3634105"/>
              <a:ext cx="142875" cy="32131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2733040" y="3634105"/>
                <a:ext cx="14287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/>
              <p14:cNvContentPartPr/>
              <p14:nvPr/>
            </p14:nvContentPartPr>
            <p14:xfrm>
              <a:off x="2938145" y="3535680"/>
              <a:ext cx="98425" cy="14287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2938145" y="3535680"/>
                <a:ext cx="984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/>
              <p14:cNvContentPartPr/>
              <p14:nvPr/>
            </p14:nvContentPartPr>
            <p14:xfrm>
              <a:off x="3366770" y="3696335"/>
              <a:ext cx="232410" cy="17018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3366770" y="3696335"/>
                <a:ext cx="23241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/>
              <p14:cNvContentPartPr/>
              <p14:nvPr/>
            </p14:nvContentPartPr>
            <p14:xfrm>
              <a:off x="4126230" y="3634105"/>
              <a:ext cx="187325" cy="20510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4126230" y="3634105"/>
                <a:ext cx="18732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/>
              <p14:cNvContentPartPr/>
              <p14:nvPr/>
            </p14:nvContentPartPr>
            <p14:xfrm>
              <a:off x="4135120" y="3723640"/>
              <a:ext cx="214630" cy="889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4135120" y="3723640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/>
              <p14:cNvContentPartPr/>
              <p14:nvPr/>
            </p14:nvContentPartPr>
            <p14:xfrm>
              <a:off x="4403090" y="3571875"/>
              <a:ext cx="44450" cy="13335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4403090" y="3571875"/>
                <a:ext cx="444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/>
              <p14:cNvContentPartPr/>
              <p14:nvPr/>
            </p14:nvContentPartPr>
            <p14:xfrm>
              <a:off x="4751705" y="2660650"/>
              <a:ext cx="62230" cy="136652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4751705" y="2660650"/>
                <a:ext cx="62230" cy="1366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/>
              <p14:cNvContentPartPr/>
              <p14:nvPr/>
            </p14:nvContentPartPr>
            <p14:xfrm>
              <a:off x="4956810" y="3249930"/>
              <a:ext cx="160655" cy="1778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4956810" y="3249930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/>
              <p14:cNvContentPartPr/>
              <p14:nvPr/>
            </p14:nvContentPartPr>
            <p14:xfrm>
              <a:off x="5001260" y="3187700"/>
              <a:ext cx="142875" cy="1778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5001260" y="318770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/>
              <p14:cNvContentPartPr/>
              <p14:nvPr/>
            </p14:nvContentPartPr>
            <p14:xfrm>
              <a:off x="5189220" y="3241040"/>
              <a:ext cx="17780" cy="36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5189220" y="324104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/>
              <p14:cNvContentPartPr/>
              <p14:nvPr/>
            </p14:nvContentPartPr>
            <p14:xfrm>
              <a:off x="5162550" y="3152140"/>
              <a:ext cx="133985" cy="15176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5162550" y="3152140"/>
                <a:ext cx="1339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/>
              <p14:cNvContentPartPr/>
              <p14:nvPr/>
            </p14:nvContentPartPr>
            <p14:xfrm>
              <a:off x="5394325" y="3161030"/>
              <a:ext cx="36195" cy="17843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5394325" y="3161030"/>
                <a:ext cx="3619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/>
              <p14:cNvContentPartPr/>
              <p14:nvPr/>
            </p14:nvContentPartPr>
            <p14:xfrm>
              <a:off x="5421630" y="3089275"/>
              <a:ext cx="26670" cy="1778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5421630" y="3089275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/>
              <p14:cNvContentPartPr/>
              <p14:nvPr/>
            </p14:nvContentPartPr>
            <p14:xfrm>
              <a:off x="5394325" y="2955290"/>
              <a:ext cx="98425" cy="6286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5394325" y="2955290"/>
                <a:ext cx="9842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/>
              <p14:cNvContentPartPr/>
              <p14:nvPr/>
            </p14:nvContentPartPr>
            <p14:xfrm>
              <a:off x="5537200" y="3286125"/>
              <a:ext cx="196850" cy="1778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5537200" y="3286125"/>
                <a:ext cx="1968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2" name="Ink 51"/>
              <p14:cNvContentPartPr/>
              <p14:nvPr/>
            </p14:nvContentPartPr>
            <p14:xfrm>
              <a:off x="5644515" y="3223260"/>
              <a:ext cx="35560" cy="15176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5644515" y="3223260"/>
                <a:ext cx="3556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3" name="Ink 52"/>
              <p14:cNvContentPartPr/>
              <p14:nvPr/>
            </p14:nvContentPartPr>
            <p14:xfrm>
              <a:off x="5859145" y="3205480"/>
              <a:ext cx="125095" cy="12509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5859145" y="3205480"/>
                <a:ext cx="12509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4" name="Ink 53"/>
              <p14:cNvContentPartPr/>
              <p14:nvPr/>
            </p14:nvContentPartPr>
            <p14:xfrm>
              <a:off x="5930265" y="3178810"/>
              <a:ext cx="205740" cy="41973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5930265" y="3178810"/>
                <a:ext cx="20574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5" name="Ink 54"/>
              <p14:cNvContentPartPr/>
              <p14:nvPr/>
            </p14:nvContentPartPr>
            <p14:xfrm>
              <a:off x="6109335" y="3089275"/>
              <a:ext cx="35560" cy="1778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6109335" y="3089275"/>
                <a:ext cx="355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6" name="Ink 55"/>
              <p14:cNvContentPartPr/>
              <p14:nvPr/>
            </p14:nvContentPartPr>
            <p14:xfrm>
              <a:off x="6082030" y="2981960"/>
              <a:ext cx="107315" cy="4508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6082030" y="2981960"/>
                <a:ext cx="10731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7" name="Ink 56"/>
              <p14:cNvContentPartPr/>
              <p14:nvPr/>
            </p14:nvContentPartPr>
            <p14:xfrm>
              <a:off x="6252210" y="3339465"/>
              <a:ext cx="142875" cy="889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6252210" y="333946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8" name="Ink 57"/>
              <p14:cNvContentPartPr/>
              <p14:nvPr/>
            </p14:nvContentPartPr>
            <p14:xfrm>
              <a:off x="6332220" y="3276600"/>
              <a:ext cx="36195" cy="14287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6332220" y="3276600"/>
                <a:ext cx="361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9" name="Ink 58"/>
              <p14:cNvContentPartPr/>
              <p14:nvPr/>
            </p14:nvContentPartPr>
            <p14:xfrm>
              <a:off x="6511290" y="3187700"/>
              <a:ext cx="53340" cy="22288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6511290" y="3187700"/>
                <a:ext cx="5334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0" name="Ink 59"/>
              <p14:cNvContentPartPr/>
              <p14:nvPr/>
            </p14:nvContentPartPr>
            <p14:xfrm>
              <a:off x="6546850" y="3232150"/>
              <a:ext cx="133985" cy="16065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6546850" y="3232150"/>
                <a:ext cx="1339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1" name="Ink 60"/>
              <p14:cNvContentPartPr/>
              <p14:nvPr/>
            </p14:nvContentPartPr>
            <p14:xfrm>
              <a:off x="6600190" y="3062605"/>
              <a:ext cx="98425" cy="5334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6600190" y="3062605"/>
                <a:ext cx="9842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2" name="Ink 61"/>
              <p14:cNvContentPartPr/>
              <p14:nvPr/>
            </p14:nvContentPartPr>
            <p14:xfrm>
              <a:off x="6751955" y="3143250"/>
              <a:ext cx="116205" cy="51752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6751955" y="3143250"/>
                <a:ext cx="116205" cy="517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3" name="Ink 62"/>
              <p14:cNvContentPartPr/>
              <p14:nvPr/>
            </p14:nvContentPartPr>
            <p14:xfrm>
              <a:off x="6931025" y="3286125"/>
              <a:ext cx="26670" cy="21399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6931025" y="3286125"/>
                <a:ext cx="2667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4" name="Ink 63"/>
              <p14:cNvContentPartPr/>
              <p14:nvPr/>
            </p14:nvContentPartPr>
            <p14:xfrm>
              <a:off x="7011035" y="3429000"/>
              <a:ext cx="62865" cy="889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7011035" y="3429000"/>
                <a:ext cx="628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5" name="Ink 64"/>
              <p14:cNvContentPartPr/>
              <p14:nvPr/>
            </p14:nvContentPartPr>
            <p14:xfrm>
              <a:off x="7198995" y="3276600"/>
              <a:ext cx="80010" cy="42862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7198995" y="3276600"/>
                <a:ext cx="8001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6" name="Ink 65"/>
              <p14:cNvContentPartPr/>
              <p14:nvPr/>
            </p14:nvContentPartPr>
            <p14:xfrm>
              <a:off x="7279005" y="3446780"/>
              <a:ext cx="71755" cy="3556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7279005" y="3446780"/>
                <a:ext cx="7175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7" name="Ink 66"/>
              <p14:cNvContentPartPr/>
              <p14:nvPr/>
            </p14:nvContentPartPr>
            <p14:xfrm>
              <a:off x="7458075" y="3357245"/>
              <a:ext cx="124460" cy="14287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7458075" y="3357245"/>
                <a:ext cx="1244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8" name="Ink 67"/>
              <p14:cNvContentPartPr/>
              <p14:nvPr/>
            </p14:nvContentPartPr>
            <p14:xfrm>
              <a:off x="7654290" y="3383915"/>
              <a:ext cx="187325" cy="32131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7654290" y="3383915"/>
                <a:ext cx="18732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9" name="Ink 68"/>
              <p14:cNvContentPartPr/>
              <p14:nvPr/>
            </p14:nvContentPartPr>
            <p14:xfrm>
              <a:off x="7886700" y="3267710"/>
              <a:ext cx="97790" cy="34861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7886700" y="3267710"/>
                <a:ext cx="9779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0" name="Ink 69"/>
              <p14:cNvContentPartPr/>
              <p14:nvPr/>
            </p14:nvContentPartPr>
            <p14:xfrm>
              <a:off x="8056245" y="3169920"/>
              <a:ext cx="151765" cy="60706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8056245" y="3169920"/>
                <a:ext cx="151765" cy="607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1" name="Ink 70"/>
              <p14:cNvContentPartPr/>
              <p14:nvPr/>
            </p14:nvContentPartPr>
            <p14:xfrm>
              <a:off x="8208010" y="3464560"/>
              <a:ext cx="160655" cy="2667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8208010" y="346456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2" name="Ink 71"/>
              <p14:cNvContentPartPr/>
              <p14:nvPr/>
            </p14:nvContentPartPr>
            <p14:xfrm>
              <a:off x="8234680" y="3383915"/>
              <a:ext cx="125095" cy="1778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9"/>
            </p:blipFill>
            <p:spPr>
              <a:xfrm>
                <a:off x="8234680" y="3383915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3" name="Ink 72"/>
              <p14:cNvContentPartPr/>
              <p14:nvPr/>
            </p14:nvContentPartPr>
            <p14:xfrm>
              <a:off x="5912485" y="3910965"/>
              <a:ext cx="35560" cy="18732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1"/>
            </p:blipFill>
            <p:spPr>
              <a:xfrm>
                <a:off x="5912485" y="3910965"/>
                <a:ext cx="3556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4" name="Ink 73"/>
              <p14:cNvContentPartPr/>
              <p14:nvPr/>
            </p14:nvContentPartPr>
            <p14:xfrm>
              <a:off x="6037580" y="4036060"/>
              <a:ext cx="187325" cy="3556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3"/>
            </p:blipFill>
            <p:spPr>
              <a:xfrm>
                <a:off x="6037580" y="4036060"/>
                <a:ext cx="18732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5" name="Ink 74"/>
              <p14:cNvContentPartPr/>
              <p14:nvPr/>
            </p14:nvContentPartPr>
            <p14:xfrm>
              <a:off x="6144895" y="3990975"/>
              <a:ext cx="35560" cy="15240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5"/>
            </p:blipFill>
            <p:spPr>
              <a:xfrm>
                <a:off x="6144895" y="3990975"/>
                <a:ext cx="3556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6" name="Ink 75"/>
              <p14:cNvContentPartPr/>
              <p14:nvPr/>
            </p14:nvContentPartPr>
            <p14:xfrm>
              <a:off x="6314440" y="3973195"/>
              <a:ext cx="116205" cy="15176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7"/>
            </p:blipFill>
            <p:spPr>
              <a:xfrm>
                <a:off x="6314440" y="3973195"/>
                <a:ext cx="1162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7" name="Ink 76"/>
              <p14:cNvContentPartPr/>
              <p14:nvPr/>
            </p14:nvContentPartPr>
            <p14:xfrm>
              <a:off x="6412865" y="4000500"/>
              <a:ext cx="213995" cy="36576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9"/>
            </p:blipFill>
            <p:spPr>
              <a:xfrm>
                <a:off x="6412865" y="4000500"/>
                <a:ext cx="21399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8" name="Ink 77"/>
              <p14:cNvContentPartPr/>
              <p14:nvPr/>
            </p14:nvContentPartPr>
            <p14:xfrm>
              <a:off x="6573520" y="3884295"/>
              <a:ext cx="241300" cy="49085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1"/>
            </p:blipFill>
            <p:spPr>
              <a:xfrm>
                <a:off x="6573520" y="3884295"/>
                <a:ext cx="241300" cy="490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79" name="Ink 78"/>
              <p14:cNvContentPartPr/>
              <p14:nvPr/>
            </p14:nvContentPartPr>
            <p14:xfrm>
              <a:off x="5787390" y="3830320"/>
              <a:ext cx="232410" cy="53594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3"/>
            </p:blipFill>
            <p:spPr>
              <a:xfrm>
                <a:off x="5787390" y="3830320"/>
                <a:ext cx="232410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0" name="Ink 79"/>
              <p14:cNvContentPartPr/>
              <p14:nvPr/>
            </p14:nvContentPartPr>
            <p14:xfrm>
              <a:off x="6903720" y="4018280"/>
              <a:ext cx="27305" cy="23177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5"/>
            </p:blipFill>
            <p:spPr>
              <a:xfrm>
                <a:off x="6903720" y="4018280"/>
                <a:ext cx="2730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1" name="Ink 80"/>
              <p14:cNvContentPartPr/>
              <p14:nvPr/>
            </p14:nvContentPartPr>
            <p14:xfrm>
              <a:off x="6903720" y="4062730"/>
              <a:ext cx="125095" cy="16065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7"/>
            </p:blipFill>
            <p:spPr>
              <a:xfrm>
                <a:off x="6903720" y="4062730"/>
                <a:ext cx="1250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2" name="Ink 81"/>
              <p14:cNvContentPartPr/>
              <p14:nvPr/>
            </p14:nvContentPartPr>
            <p14:xfrm>
              <a:off x="6939915" y="3902075"/>
              <a:ext cx="71120" cy="5334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9"/>
            </p:blipFill>
            <p:spPr>
              <a:xfrm>
                <a:off x="6939915" y="3902075"/>
                <a:ext cx="7112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3" name="Ink 82"/>
              <p14:cNvContentPartPr/>
              <p14:nvPr/>
            </p14:nvContentPartPr>
            <p14:xfrm>
              <a:off x="1553845" y="4410710"/>
              <a:ext cx="232410" cy="2730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1"/>
            </p:blipFill>
            <p:spPr>
              <a:xfrm>
                <a:off x="1553845" y="4410710"/>
                <a:ext cx="23241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4" name="Ink 83"/>
              <p14:cNvContentPartPr/>
              <p14:nvPr/>
            </p14:nvContentPartPr>
            <p14:xfrm>
              <a:off x="1518285" y="4429125"/>
              <a:ext cx="62230" cy="32131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3"/>
            </p:blipFill>
            <p:spPr>
              <a:xfrm>
                <a:off x="1518285" y="4429125"/>
                <a:ext cx="6223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5" name="Ink 84"/>
              <p14:cNvContentPartPr/>
              <p14:nvPr/>
            </p14:nvContentPartPr>
            <p14:xfrm>
              <a:off x="1527175" y="4535805"/>
              <a:ext cx="222885" cy="5397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5"/>
            </p:blipFill>
            <p:spPr>
              <a:xfrm>
                <a:off x="1527175" y="4535805"/>
                <a:ext cx="22288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6" name="Ink 85"/>
              <p14:cNvContentPartPr/>
              <p14:nvPr/>
            </p14:nvContentPartPr>
            <p14:xfrm>
              <a:off x="1482090" y="4276725"/>
              <a:ext cx="250190" cy="952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7"/>
            </p:blipFill>
            <p:spPr>
              <a:xfrm>
                <a:off x="1482090" y="4276725"/>
                <a:ext cx="25019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7" name="Ink 86"/>
              <p14:cNvContentPartPr/>
              <p14:nvPr/>
            </p14:nvContentPartPr>
            <p14:xfrm>
              <a:off x="1687830" y="4214495"/>
              <a:ext cx="71120" cy="9842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9"/>
            </p:blipFill>
            <p:spPr>
              <a:xfrm>
                <a:off x="1687830" y="4214495"/>
                <a:ext cx="7112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88" name="Ink 87"/>
              <p14:cNvContentPartPr/>
              <p14:nvPr/>
            </p14:nvContentPartPr>
            <p14:xfrm>
              <a:off x="1812925" y="4643120"/>
              <a:ext cx="53340" cy="3556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1"/>
            </p:blipFill>
            <p:spPr>
              <a:xfrm>
                <a:off x="1812925" y="4643120"/>
                <a:ext cx="533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89" name="Ink 88"/>
              <p14:cNvContentPartPr/>
              <p14:nvPr/>
            </p14:nvContentPartPr>
            <p14:xfrm>
              <a:off x="2018030" y="4286250"/>
              <a:ext cx="205740" cy="48196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3"/>
            </p:blipFill>
            <p:spPr>
              <a:xfrm>
                <a:off x="2018030" y="4286250"/>
                <a:ext cx="205740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0" name="Ink 89"/>
              <p14:cNvContentPartPr/>
              <p14:nvPr/>
            </p14:nvContentPartPr>
            <p14:xfrm>
              <a:off x="2268220" y="4455795"/>
              <a:ext cx="205740" cy="33020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5"/>
            </p:blipFill>
            <p:spPr>
              <a:xfrm>
                <a:off x="2268220" y="4455795"/>
                <a:ext cx="20574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1" name="Ink 90"/>
              <p14:cNvContentPartPr/>
              <p14:nvPr/>
            </p14:nvContentPartPr>
            <p14:xfrm>
              <a:off x="2313305" y="4321810"/>
              <a:ext cx="178435" cy="8890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7"/>
            </p:blipFill>
            <p:spPr>
              <a:xfrm>
                <a:off x="2313305" y="4321810"/>
                <a:ext cx="17843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2" name="Ink 91"/>
              <p14:cNvContentPartPr/>
              <p14:nvPr/>
            </p14:nvContentPartPr>
            <p14:xfrm>
              <a:off x="3009900" y="4580890"/>
              <a:ext cx="35560" cy="2667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9"/>
            </p:blipFill>
            <p:spPr>
              <a:xfrm>
                <a:off x="3009900" y="4580890"/>
                <a:ext cx="355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3" name="Ink 92"/>
              <p14:cNvContentPartPr/>
              <p14:nvPr/>
            </p14:nvContentPartPr>
            <p14:xfrm>
              <a:off x="2973705" y="4741545"/>
              <a:ext cx="36195" cy="889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1"/>
            </p:blipFill>
            <p:spPr>
              <a:xfrm>
                <a:off x="2973705" y="4741545"/>
                <a:ext cx="361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4" name="Ink 93"/>
              <p14:cNvContentPartPr/>
              <p14:nvPr/>
            </p14:nvContentPartPr>
            <p14:xfrm>
              <a:off x="3366770" y="4572000"/>
              <a:ext cx="205740" cy="26733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3"/>
            </p:blipFill>
            <p:spPr>
              <a:xfrm>
                <a:off x="3366770" y="4572000"/>
                <a:ext cx="20574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5" name="Ink 94"/>
              <p14:cNvContentPartPr/>
              <p14:nvPr/>
            </p14:nvContentPartPr>
            <p14:xfrm>
              <a:off x="3251200" y="4491355"/>
              <a:ext cx="339090" cy="3556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5"/>
            </p:blipFill>
            <p:spPr>
              <a:xfrm>
                <a:off x="3251200" y="4491355"/>
                <a:ext cx="3390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6" name="Ink 95"/>
              <p14:cNvContentPartPr/>
              <p14:nvPr/>
            </p14:nvContentPartPr>
            <p14:xfrm>
              <a:off x="3456305" y="4429125"/>
              <a:ext cx="116205" cy="11557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7"/>
            </p:blipFill>
            <p:spPr>
              <a:xfrm>
                <a:off x="3456305" y="4429125"/>
                <a:ext cx="11620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97" name="Ink 96"/>
              <p14:cNvContentPartPr/>
              <p14:nvPr/>
            </p14:nvContentPartPr>
            <p14:xfrm>
              <a:off x="3545840" y="4589780"/>
              <a:ext cx="116205" cy="40132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9"/>
            </p:blipFill>
            <p:spPr>
              <a:xfrm>
                <a:off x="3545840" y="4589780"/>
                <a:ext cx="116205" cy="401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98" name="Ink 97"/>
              <p14:cNvContentPartPr/>
              <p14:nvPr/>
            </p14:nvContentPartPr>
            <p14:xfrm>
              <a:off x="3679825" y="4732655"/>
              <a:ext cx="151765" cy="15176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1"/>
            </p:blipFill>
            <p:spPr>
              <a:xfrm>
                <a:off x="3679825" y="4732655"/>
                <a:ext cx="1517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99" name="Ink 98"/>
              <p14:cNvContentPartPr/>
              <p14:nvPr/>
            </p14:nvContentPartPr>
            <p14:xfrm>
              <a:off x="3858260" y="4848225"/>
              <a:ext cx="53340" cy="12509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3"/>
            </p:blipFill>
            <p:spPr>
              <a:xfrm>
                <a:off x="3858260" y="4848225"/>
                <a:ext cx="5334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0" name="Ink 99"/>
              <p14:cNvContentPartPr/>
              <p14:nvPr/>
            </p14:nvContentPartPr>
            <p14:xfrm>
              <a:off x="3956685" y="4768215"/>
              <a:ext cx="116205" cy="31242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5"/>
            </p:blipFill>
            <p:spPr>
              <a:xfrm>
                <a:off x="3956685" y="4768215"/>
                <a:ext cx="11620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1" name="Ink 100"/>
              <p14:cNvContentPartPr/>
              <p14:nvPr/>
            </p14:nvContentPartPr>
            <p14:xfrm>
              <a:off x="4126230" y="4572000"/>
              <a:ext cx="89535" cy="42862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7"/>
            </p:blipFill>
            <p:spPr>
              <a:xfrm>
                <a:off x="4126230" y="4572000"/>
                <a:ext cx="8953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2" name="Ink 101"/>
              <p14:cNvContentPartPr/>
              <p14:nvPr/>
            </p14:nvContentPartPr>
            <p14:xfrm>
              <a:off x="4394200" y="4866640"/>
              <a:ext cx="116205" cy="1778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9"/>
            </p:blipFill>
            <p:spPr>
              <a:xfrm>
                <a:off x="4394200" y="486664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3" name="Ink 102"/>
              <p14:cNvContentPartPr/>
              <p14:nvPr/>
            </p14:nvContentPartPr>
            <p14:xfrm>
              <a:off x="4313555" y="4812665"/>
              <a:ext cx="170180" cy="36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1"/>
            </p:blipFill>
            <p:spPr>
              <a:xfrm>
                <a:off x="4313555" y="4812665"/>
                <a:ext cx="1701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4" name="Ink 103"/>
              <p14:cNvContentPartPr/>
              <p14:nvPr/>
            </p14:nvContentPartPr>
            <p14:xfrm>
              <a:off x="4706620" y="4723765"/>
              <a:ext cx="214630" cy="18732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3"/>
            </p:blipFill>
            <p:spPr>
              <a:xfrm>
                <a:off x="4706620" y="4723765"/>
                <a:ext cx="21463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5" name="Ink 104"/>
              <p14:cNvContentPartPr/>
              <p14:nvPr/>
            </p14:nvContentPartPr>
            <p14:xfrm>
              <a:off x="5019675" y="4785995"/>
              <a:ext cx="53340" cy="16065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5"/>
            </p:blipFill>
            <p:spPr>
              <a:xfrm>
                <a:off x="5019675" y="4785995"/>
                <a:ext cx="5334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06" name="Ink 105"/>
              <p14:cNvContentPartPr/>
              <p14:nvPr/>
            </p14:nvContentPartPr>
            <p14:xfrm>
              <a:off x="5055235" y="4705350"/>
              <a:ext cx="62230" cy="1841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7"/>
            </p:blipFill>
            <p:spPr>
              <a:xfrm>
                <a:off x="5055235" y="4705350"/>
                <a:ext cx="6223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07" name="Ink 106"/>
              <p14:cNvContentPartPr/>
              <p14:nvPr/>
            </p14:nvContentPartPr>
            <p14:xfrm>
              <a:off x="5064125" y="4544695"/>
              <a:ext cx="116205" cy="8953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9"/>
            </p:blipFill>
            <p:spPr>
              <a:xfrm>
                <a:off x="5064125" y="4544695"/>
                <a:ext cx="11620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08" name="Ink 107"/>
              <p14:cNvContentPartPr/>
              <p14:nvPr/>
            </p14:nvContentPartPr>
            <p14:xfrm>
              <a:off x="5314315" y="4866640"/>
              <a:ext cx="142875" cy="1778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1"/>
            </p:blipFill>
            <p:spPr>
              <a:xfrm>
                <a:off x="5314315" y="486664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09" name="Ink 108"/>
              <p14:cNvContentPartPr/>
              <p14:nvPr/>
            </p14:nvContentPartPr>
            <p14:xfrm>
              <a:off x="5367655" y="4812665"/>
              <a:ext cx="26670" cy="15176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3"/>
            </p:blipFill>
            <p:spPr>
              <a:xfrm>
                <a:off x="5367655" y="4812665"/>
                <a:ext cx="266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0" name="Ink 109"/>
              <p14:cNvContentPartPr/>
              <p14:nvPr/>
            </p14:nvContentPartPr>
            <p14:xfrm>
              <a:off x="5555615" y="4777105"/>
              <a:ext cx="213995" cy="41084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5"/>
            </p:blipFill>
            <p:spPr>
              <a:xfrm>
                <a:off x="5555615" y="4777105"/>
                <a:ext cx="21399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1" name="Ink 110"/>
              <p14:cNvContentPartPr/>
              <p14:nvPr/>
            </p14:nvContentPartPr>
            <p14:xfrm>
              <a:off x="5850255" y="4803775"/>
              <a:ext cx="151765" cy="40195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7"/>
            </p:blipFill>
            <p:spPr>
              <a:xfrm>
                <a:off x="5850255" y="4803775"/>
                <a:ext cx="15176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2" name="Ink 111"/>
              <p14:cNvContentPartPr/>
              <p14:nvPr/>
            </p14:nvContentPartPr>
            <p14:xfrm>
              <a:off x="5966460" y="4750435"/>
              <a:ext cx="35560" cy="889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9"/>
            </p:blipFill>
            <p:spPr>
              <a:xfrm>
                <a:off x="5966460" y="4750435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3" name="Ink 112"/>
              <p14:cNvContentPartPr/>
              <p14:nvPr/>
            </p14:nvContentPartPr>
            <p14:xfrm>
              <a:off x="5939155" y="4589780"/>
              <a:ext cx="71755" cy="7112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1"/>
            </p:blipFill>
            <p:spPr>
              <a:xfrm>
                <a:off x="5939155" y="4589780"/>
                <a:ext cx="7175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14" name="Ink 113"/>
              <p14:cNvContentPartPr/>
              <p14:nvPr/>
            </p14:nvContentPartPr>
            <p14:xfrm>
              <a:off x="6171565" y="4893310"/>
              <a:ext cx="178435" cy="889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3"/>
            </p:blipFill>
            <p:spPr>
              <a:xfrm>
                <a:off x="6171565" y="489331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15" name="Ink 114"/>
              <p14:cNvContentPartPr/>
              <p14:nvPr/>
            </p14:nvContentPartPr>
            <p14:xfrm>
              <a:off x="6234430" y="4830445"/>
              <a:ext cx="53340" cy="15176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5"/>
            </p:blipFill>
            <p:spPr>
              <a:xfrm>
                <a:off x="6234430" y="4830445"/>
                <a:ext cx="5334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16" name="Ink 115"/>
              <p14:cNvContentPartPr/>
              <p14:nvPr/>
            </p14:nvContentPartPr>
            <p14:xfrm>
              <a:off x="6439535" y="4750435"/>
              <a:ext cx="98425" cy="45529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7"/>
            </p:blipFill>
            <p:spPr>
              <a:xfrm>
                <a:off x="6439535" y="4750435"/>
                <a:ext cx="9842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17" name="Ink 116"/>
              <p14:cNvContentPartPr/>
              <p14:nvPr/>
            </p14:nvContentPartPr>
            <p14:xfrm>
              <a:off x="6546850" y="4848225"/>
              <a:ext cx="160655" cy="17907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9"/>
            </p:blipFill>
            <p:spPr>
              <a:xfrm>
                <a:off x="6546850" y="4848225"/>
                <a:ext cx="16065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18" name="Ink 117"/>
              <p14:cNvContentPartPr/>
              <p14:nvPr/>
            </p14:nvContentPartPr>
            <p14:xfrm>
              <a:off x="6788150" y="4955540"/>
              <a:ext cx="106680" cy="889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1"/>
            </p:blipFill>
            <p:spPr>
              <a:xfrm>
                <a:off x="6788150" y="4955540"/>
                <a:ext cx="1066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19" name="Ink 118"/>
              <p14:cNvContentPartPr/>
              <p14:nvPr/>
            </p14:nvContentPartPr>
            <p14:xfrm>
              <a:off x="6922135" y="4875530"/>
              <a:ext cx="259080" cy="39243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3"/>
            </p:blipFill>
            <p:spPr>
              <a:xfrm>
                <a:off x="6922135" y="4875530"/>
                <a:ext cx="259080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20" name="Ink 119"/>
              <p14:cNvContentPartPr/>
              <p14:nvPr/>
            </p14:nvContentPartPr>
            <p14:xfrm>
              <a:off x="7198995" y="4777105"/>
              <a:ext cx="125095" cy="48196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5"/>
            </p:blipFill>
            <p:spPr>
              <a:xfrm>
                <a:off x="7198995" y="4777105"/>
                <a:ext cx="125095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21" name="Ink 120"/>
              <p14:cNvContentPartPr/>
              <p14:nvPr/>
            </p14:nvContentPartPr>
            <p14:xfrm>
              <a:off x="7538085" y="4830445"/>
              <a:ext cx="89535" cy="28575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7"/>
            </p:blipFill>
            <p:spPr>
              <a:xfrm>
                <a:off x="7538085" y="4830445"/>
                <a:ext cx="8953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22" name="Ink 121"/>
              <p14:cNvContentPartPr/>
              <p14:nvPr/>
            </p14:nvContentPartPr>
            <p14:xfrm>
              <a:off x="7564755" y="4884420"/>
              <a:ext cx="187960" cy="21399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9"/>
            </p:blipFill>
            <p:spPr>
              <a:xfrm>
                <a:off x="7564755" y="4884420"/>
                <a:ext cx="18796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23" name="Ink 122"/>
              <p14:cNvContentPartPr/>
              <p14:nvPr/>
            </p14:nvContentPartPr>
            <p14:xfrm>
              <a:off x="7609840" y="4741545"/>
              <a:ext cx="106680" cy="4445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1"/>
            </p:blipFill>
            <p:spPr>
              <a:xfrm>
                <a:off x="7609840" y="4741545"/>
                <a:ext cx="10668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24" name="Ink 123"/>
              <p14:cNvContentPartPr/>
              <p14:nvPr/>
            </p14:nvContentPartPr>
            <p14:xfrm>
              <a:off x="3260090" y="5295265"/>
              <a:ext cx="160655" cy="16954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3"/>
            </p:blipFill>
            <p:spPr>
              <a:xfrm>
                <a:off x="3260090" y="5295265"/>
                <a:ext cx="1606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25" name="Ink 124"/>
              <p14:cNvContentPartPr/>
              <p14:nvPr/>
            </p14:nvContentPartPr>
            <p14:xfrm>
              <a:off x="3331210" y="5438140"/>
              <a:ext cx="178435" cy="13398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5"/>
            </p:blipFill>
            <p:spPr>
              <a:xfrm>
                <a:off x="3331210" y="5438140"/>
                <a:ext cx="1784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26" name="Ink 125"/>
              <p14:cNvContentPartPr/>
              <p14:nvPr/>
            </p14:nvContentPartPr>
            <p14:xfrm>
              <a:off x="3599180" y="5473700"/>
              <a:ext cx="178435" cy="889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7"/>
            </p:blipFill>
            <p:spPr>
              <a:xfrm>
                <a:off x="3599180" y="547370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27" name="Ink 126"/>
              <p14:cNvContentPartPr/>
              <p14:nvPr/>
            </p14:nvContentPartPr>
            <p14:xfrm>
              <a:off x="3616960" y="5401945"/>
              <a:ext cx="187960" cy="889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9"/>
            </p:blipFill>
            <p:spPr>
              <a:xfrm>
                <a:off x="3616960" y="5401945"/>
                <a:ext cx="1879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28" name="Ink 127"/>
              <p14:cNvContentPartPr/>
              <p14:nvPr/>
            </p14:nvContentPartPr>
            <p14:xfrm>
              <a:off x="4010025" y="5393055"/>
              <a:ext cx="26670" cy="17907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1"/>
            </p:blipFill>
            <p:spPr>
              <a:xfrm>
                <a:off x="4010025" y="5393055"/>
                <a:ext cx="2667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29" name="Ink 128"/>
              <p14:cNvContentPartPr/>
              <p14:nvPr/>
            </p14:nvContentPartPr>
            <p14:xfrm>
              <a:off x="4054475" y="5330825"/>
              <a:ext cx="18415" cy="889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3"/>
            </p:blipFill>
            <p:spPr>
              <a:xfrm>
                <a:off x="4054475" y="5330825"/>
                <a:ext cx="184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30" name="Ink 129"/>
              <p14:cNvContentPartPr/>
              <p14:nvPr/>
            </p14:nvContentPartPr>
            <p14:xfrm>
              <a:off x="4018915" y="5223510"/>
              <a:ext cx="151765" cy="7175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5"/>
            </p:blipFill>
            <p:spPr>
              <a:xfrm>
                <a:off x="4018915" y="5223510"/>
                <a:ext cx="15176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31" name="Ink 130"/>
              <p14:cNvContentPartPr/>
              <p14:nvPr/>
            </p14:nvContentPartPr>
            <p14:xfrm>
              <a:off x="4358640" y="5581015"/>
              <a:ext cx="80010" cy="6223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7"/>
            </p:blipFill>
            <p:spPr>
              <a:xfrm>
                <a:off x="4358640" y="5581015"/>
                <a:ext cx="8001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32" name="Ink 131"/>
              <p14:cNvContentPartPr/>
              <p14:nvPr/>
            </p14:nvContentPartPr>
            <p14:xfrm>
              <a:off x="4411980" y="5473700"/>
              <a:ext cx="26670" cy="1778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9"/>
            </p:blipFill>
            <p:spPr>
              <a:xfrm>
                <a:off x="4411980" y="547370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33" name="Ink 132"/>
              <p14:cNvContentPartPr/>
              <p14:nvPr/>
            </p14:nvContentPartPr>
            <p14:xfrm>
              <a:off x="4822825" y="5500370"/>
              <a:ext cx="133985" cy="15176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1"/>
            </p:blipFill>
            <p:spPr>
              <a:xfrm>
                <a:off x="4822825" y="5500370"/>
                <a:ext cx="1339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34" name="Ink 133"/>
              <p14:cNvContentPartPr/>
              <p14:nvPr/>
            </p14:nvContentPartPr>
            <p14:xfrm>
              <a:off x="3197225" y="5161280"/>
              <a:ext cx="276860" cy="8001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3"/>
            </p:blipFill>
            <p:spPr>
              <a:xfrm>
                <a:off x="3197225" y="5161280"/>
                <a:ext cx="27686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35" name="Ink 134"/>
              <p14:cNvContentPartPr/>
              <p14:nvPr/>
            </p14:nvContentPartPr>
            <p14:xfrm>
              <a:off x="4903470" y="5339715"/>
              <a:ext cx="160655" cy="7112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5"/>
            </p:blipFill>
            <p:spPr>
              <a:xfrm>
                <a:off x="4903470" y="5339715"/>
                <a:ext cx="16065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36" name="Ink 135"/>
              <p14:cNvContentPartPr/>
              <p14:nvPr/>
            </p14:nvContentPartPr>
            <p14:xfrm>
              <a:off x="4947920" y="5607685"/>
              <a:ext cx="196215" cy="22288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7"/>
            </p:blipFill>
            <p:spPr>
              <a:xfrm>
                <a:off x="4947920" y="5607685"/>
                <a:ext cx="19621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37" name="Ink 136"/>
              <p14:cNvContentPartPr/>
              <p14:nvPr/>
            </p14:nvContentPartPr>
            <p14:xfrm>
              <a:off x="5242560" y="5607685"/>
              <a:ext cx="89535" cy="889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9"/>
            </p:blipFill>
            <p:spPr>
              <a:xfrm>
                <a:off x="5242560" y="5607685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38" name="Ink 137"/>
              <p14:cNvContentPartPr/>
              <p14:nvPr/>
            </p14:nvContentPartPr>
            <p14:xfrm>
              <a:off x="5260340" y="5544820"/>
              <a:ext cx="116205" cy="889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1"/>
            </p:blipFill>
            <p:spPr>
              <a:xfrm>
                <a:off x="5260340" y="554482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39" name="Ink 138"/>
              <p14:cNvContentPartPr/>
              <p14:nvPr/>
            </p14:nvContentPartPr>
            <p14:xfrm>
              <a:off x="5412105" y="5500370"/>
              <a:ext cx="170180" cy="366395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3"/>
            </p:blipFill>
            <p:spPr>
              <a:xfrm>
                <a:off x="5412105" y="5500370"/>
                <a:ext cx="17018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40" name="Ink 139"/>
              <p14:cNvContentPartPr/>
              <p14:nvPr/>
            </p14:nvContentPartPr>
            <p14:xfrm>
              <a:off x="5546090" y="5447030"/>
              <a:ext cx="18415" cy="889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5"/>
            </p:blipFill>
            <p:spPr>
              <a:xfrm>
                <a:off x="5546090" y="5447030"/>
                <a:ext cx="184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41" name="Ink 140"/>
              <p14:cNvContentPartPr/>
              <p14:nvPr/>
            </p14:nvContentPartPr>
            <p14:xfrm>
              <a:off x="5537200" y="5357495"/>
              <a:ext cx="89535" cy="8064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7"/>
            </p:blipFill>
            <p:spPr>
              <a:xfrm>
                <a:off x="5537200" y="5357495"/>
                <a:ext cx="8953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42" name="Ink 141"/>
              <p14:cNvContentPartPr/>
              <p14:nvPr/>
            </p14:nvContentPartPr>
            <p14:xfrm>
              <a:off x="5653405" y="5643245"/>
              <a:ext cx="133985" cy="1778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9"/>
            </p:blipFill>
            <p:spPr>
              <a:xfrm>
                <a:off x="5653405" y="564324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43" name="Ink 142"/>
              <p14:cNvContentPartPr/>
              <p14:nvPr/>
            </p14:nvContentPartPr>
            <p14:xfrm>
              <a:off x="5921375" y="5535930"/>
              <a:ext cx="71755" cy="20574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1"/>
            </p:blipFill>
            <p:spPr>
              <a:xfrm>
                <a:off x="5921375" y="5535930"/>
                <a:ext cx="7175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44" name="Ink 143"/>
              <p14:cNvContentPartPr/>
              <p14:nvPr/>
            </p14:nvContentPartPr>
            <p14:xfrm>
              <a:off x="6100445" y="5572125"/>
              <a:ext cx="17780" cy="36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87"/>
            </p:blipFill>
            <p:spPr>
              <a:xfrm>
                <a:off x="6100445" y="557212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45" name="Ink 144"/>
              <p14:cNvContentPartPr/>
              <p14:nvPr/>
            </p14:nvContentPartPr>
            <p14:xfrm>
              <a:off x="5975350" y="5572125"/>
              <a:ext cx="151765" cy="17843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4"/>
            </p:blipFill>
            <p:spPr>
              <a:xfrm>
                <a:off x="5975350" y="5572125"/>
                <a:ext cx="15176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46" name="Ink 145"/>
              <p14:cNvContentPartPr/>
              <p14:nvPr/>
            </p14:nvContentPartPr>
            <p14:xfrm>
              <a:off x="6037580" y="5447030"/>
              <a:ext cx="80645" cy="4445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6"/>
            </p:blipFill>
            <p:spPr>
              <a:xfrm>
                <a:off x="6037580" y="5447030"/>
                <a:ext cx="8064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47" name="Ink 146"/>
              <p14:cNvContentPartPr/>
              <p14:nvPr/>
            </p14:nvContentPartPr>
            <p14:xfrm>
              <a:off x="7047230" y="5661025"/>
              <a:ext cx="169545" cy="133985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8"/>
            </p:blipFill>
            <p:spPr>
              <a:xfrm>
                <a:off x="7047230" y="5661025"/>
                <a:ext cx="1695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48" name="Ink 147"/>
              <p14:cNvContentPartPr/>
              <p14:nvPr/>
            </p14:nvContentPartPr>
            <p14:xfrm>
              <a:off x="7181215" y="5696585"/>
              <a:ext cx="124460" cy="107315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0"/>
            </p:blipFill>
            <p:spPr>
              <a:xfrm>
                <a:off x="7181215" y="5696585"/>
                <a:ext cx="12446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49" name="Ink 148"/>
              <p14:cNvContentPartPr/>
              <p14:nvPr/>
            </p14:nvContentPartPr>
            <p14:xfrm>
              <a:off x="7198995" y="5705475"/>
              <a:ext cx="80010" cy="10731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2"/>
            </p:blipFill>
            <p:spPr>
              <a:xfrm>
                <a:off x="7198995" y="5705475"/>
                <a:ext cx="8001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50" name="Ink 149"/>
              <p14:cNvContentPartPr/>
              <p14:nvPr/>
            </p14:nvContentPartPr>
            <p14:xfrm>
              <a:off x="7359650" y="5705475"/>
              <a:ext cx="133985" cy="13398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4"/>
            </p:blipFill>
            <p:spPr>
              <a:xfrm>
                <a:off x="7359650" y="5705475"/>
                <a:ext cx="1339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51" name="Ink 150"/>
              <p14:cNvContentPartPr/>
              <p14:nvPr/>
            </p14:nvContentPartPr>
            <p14:xfrm>
              <a:off x="7028815" y="5553710"/>
              <a:ext cx="232410" cy="1841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6"/>
            </p:blipFill>
            <p:spPr>
              <a:xfrm>
                <a:off x="7028815" y="5553710"/>
                <a:ext cx="23241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52" name="Ink 151"/>
              <p14:cNvContentPartPr/>
              <p14:nvPr/>
            </p14:nvContentPartPr>
            <p14:xfrm>
              <a:off x="7181215" y="5527040"/>
              <a:ext cx="53340" cy="9842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8"/>
            </p:blipFill>
            <p:spPr>
              <a:xfrm>
                <a:off x="7181215" y="5527040"/>
                <a:ext cx="5334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53" name="Ink 152"/>
              <p14:cNvContentPartPr/>
              <p14:nvPr/>
            </p14:nvContentPartPr>
            <p14:xfrm>
              <a:off x="7412990" y="5634355"/>
              <a:ext cx="142875" cy="36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0"/>
            </p:blipFill>
            <p:spPr>
              <a:xfrm>
                <a:off x="7412990" y="5634355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54" name="Ink 153"/>
              <p14:cNvContentPartPr/>
              <p14:nvPr/>
            </p14:nvContentPartPr>
            <p14:xfrm>
              <a:off x="7493635" y="5581015"/>
              <a:ext cx="62230" cy="9779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2"/>
            </p:blipFill>
            <p:spPr>
              <a:xfrm>
                <a:off x="7493635" y="5581015"/>
                <a:ext cx="6223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55" name="Ink 154"/>
              <p14:cNvContentPartPr/>
              <p14:nvPr/>
            </p14:nvContentPartPr>
            <p14:xfrm>
              <a:off x="7037705" y="5866765"/>
              <a:ext cx="125095" cy="13398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4"/>
            </p:blipFill>
            <p:spPr>
              <a:xfrm>
                <a:off x="7037705" y="5866765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56" name="Ink 155"/>
              <p14:cNvContentPartPr/>
              <p14:nvPr/>
            </p14:nvContentPartPr>
            <p14:xfrm>
              <a:off x="7315200" y="5902325"/>
              <a:ext cx="205105" cy="24130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6"/>
            </p:blipFill>
            <p:spPr>
              <a:xfrm>
                <a:off x="7315200" y="5902325"/>
                <a:ext cx="20510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57" name="Ink 156"/>
              <p14:cNvContentPartPr/>
              <p14:nvPr/>
            </p14:nvContentPartPr>
            <p14:xfrm>
              <a:off x="7546975" y="5866765"/>
              <a:ext cx="125095" cy="1778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8"/>
            </p:blipFill>
            <p:spPr>
              <a:xfrm>
                <a:off x="7546975" y="5866765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58" name="Ink 157"/>
              <p14:cNvContentPartPr/>
              <p14:nvPr/>
            </p14:nvContentPartPr>
            <p14:xfrm>
              <a:off x="7600950" y="5821680"/>
              <a:ext cx="125095" cy="889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0"/>
            </p:blipFill>
            <p:spPr>
              <a:xfrm>
                <a:off x="7600950" y="582168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59" name="Ink 158"/>
              <p14:cNvContentPartPr/>
              <p14:nvPr/>
            </p14:nvContentPartPr>
            <p14:xfrm>
              <a:off x="7797165" y="5518150"/>
              <a:ext cx="142875" cy="66103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2"/>
            </p:blipFill>
            <p:spPr>
              <a:xfrm>
                <a:off x="7797165" y="5518150"/>
                <a:ext cx="142875" cy="661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60" name="Ink 159"/>
              <p14:cNvContentPartPr/>
              <p14:nvPr/>
            </p14:nvContentPartPr>
            <p14:xfrm>
              <a:off x="8074025" y="5572125"/>
              <a:ext cx="17780" cy="10668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4"/>
            </p:blipFill>
            <p:spPr>
              <a:xfrm>
                <a:off x="8074025" y="5572125"/>
                <a:ext cx="1778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61" name="Ink 160"/>
              <p14:cNvContentPartPr/>
              <p14:nvPr/>
            </p14:nvContentPartPr>
            <p14:xfrm>
              <a:off x="8091805" y="5482590"/>
              <a:ext cx="26670" cy="889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6"/>
            </p:blipFill>
            <p:spPr>
              <a:xfrm>
                <a:off x="8091805" y="548259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62" name="Ink 161"/>
              <p14:cNvContentPartPr/>
              <p14:nvPr/>
            </p14:nvContentPartPr>
            <p14:xfrm>
              <a:off x="8350885" y="5607685"/>
              <a:ext cx="107315" cy="27686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8"/>
            </p:blipFill>
            <p:spPr>
              <a:xfrm>
                <a:off x="8350885" y="5607685"/>
                <a:ext cx="10731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63" name="Ink 162"/>
              <p14:cNvContentPartPr/>
              <p14:nvPr/>
            </p14:nvContentPartPr>
            <p14:xfrm>
              <a:off x="8502650" y="5482590"/>
              <a:ext cx="17780" cy="889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0"/>
            </p:blipFill>
            <p:spPr>
              <a:xfrm>
                <a:off x="8502650" y="548259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164" name="Ink 163"/>
              <p14:cNvContentPartPr/>
              <p14:nvPr/>
            </p14:nvContentPartPr>
            <p14:xfrm>
              <a:off x="8824595" y="5598795"/>
              <a:ext cx="71120" cy="187325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2"/>
            </p:blipFill>
            <p:spPr>
              <a:xfrm>
                <a:off x="8824595" y="5598795"/>
                <a:ext cx="7112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165" name="Ink 164"/>
              <p14:cNvContentPartPr/>
              <p14:nvPr/>
            </p14:nvContentPartPr>
            <p14:xfrm>
              <a:off x="8842375" y="5643245"/>
              <a:ext cx="151765" cy="160655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4"/>
            </p:blipFill>
            <p:spPr>
              <a:xfrm>
                <a:off x="8842375" y="5643245"/>
                <a:ext cx="15176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166" name="Ink 165"/>
              <p14:cNvContentPartPr/>
              <p14:nvPr/>
            </p14:nvContentPartPr>
            <p14:xfrm>
              <a:off x="8002905" y="5893435"/>
              <a:ext cx="35560" cy="142875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6"/>
            </p:blipFill>
            <p:spPr>
              <a:xfrm>
                <a:off x="8002905" y="5893435"/>
                <a:ext cx="355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167" name="Ink 166"/>
              <p14:cNvContentPartPr/>
              <p14:nvPr/>
            </p14:nvContentPartPr>
            <p14:xfrm>
              <a:off x="8199120" y="6027420"/>
              <a:ext cx="89535" cy="6223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8"/>
            </p:blipFill>
            <p:spPr>
              <a:xfrm>
                <a:off x="8199120" y="6027420"/>
                <a:ext cx="8953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168" name="Ink 167"/>
              <p14:cNvContentPartPr/>
              <p14:nvPr/>
            </p14:nvContentPartPr>
            <p14:xfrm>
              <a:off x="8609965" y="6062980"/>
              <a:ext cx="98425" cy="7112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0"/>
            </p:blipFill>
            <p:spPr>
              <a:xfrm>
                <a:off x="8609965" y="6062980"/>
                <a:ext cx="9842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169" name="Ink 168"/>
              <p14:cNvContentPartPr/>
              <p14:nvPr/>
            </p14:nvContentPartPr>
            <p14:xfrm>
              <a:off x="7886700" y="6241415"/>
              <a:ext cx="97790" cy="80645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2"/>
            </p:blipFill>
            <p:spPr>
              <a:xfrm>
                <a:off x="7886700" y="6241415"/>
                <a:ext cx="9779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170" name="Ink 169"/>
              <p14:cNvContentPartPr/>
              <p14:nvPr/>
            </p14:nvContentPartPr>
            <p14:xfrm>
              <a:off x="8190230" y="6259195"/>
              <a:ext cx="26670" cy="125095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4"/>
            </p:blipFill>
            <p:spPr>
              <a:xfrm>
                <a:off x="8190230" y="6259195"/>
                <a:ext cx="266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171" name="Ink 170"/>
              <p14:cNvContentPartPr/>
              <p14:nvPr/>
            </p14:nvContentPartPr>
            <p14:xfrm>
              <a:off x="8377555" y="6366510"/>
              <a:ext cx="125095" cy="889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6"/>
            </p:blipFill>
            <p:spPr>
              <a:xfrm>
                <a:off x="8377555" y="636651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172" name="Ink 171"/>
              <p14:cNvContentPartPr/>
              <p14:nvPr/>
            </p14:nvContentPartPr>
            <p14:xfrm>
              <a:off x="8583295" y="6295390"/>
              <a:ext cx="35560" cy="151765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8"/>
            </p:blipFill>
            <p:spPr>
              <a:xfrm>
                <a:off x="8583295" y="6295390"/>
                <a:ext cx="3556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173" name="Ink 172"/>
              <p14:cNvContentPartPr/>
              <p14:nvPr/>
            </p14:nvContentPartPr>
            <p14:xfrm>
              <a:off x="8931275" y="5696585"/>
              <a:ext cx="133985" cy="73279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40"/>
            </p:blipFill>
            <p:spPr>
              <a:xfrm>
                <a:off x="8931275" y="5696585"/>
                <a:ext cx="133985" cy="732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174" name="Ink 173"/>
              <p14:cNvContentPartPr/>
              <p14:nvPr/>
            </p14:nvContentPartPr>
            <p14:xfrm>
              <a:off x="249555" y="6045200"/>
              <a:ext cx="151765" cy="889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2"/>
            </p:blipFill>
            <p:spPr>
              <a:xfrm>
                <a:off x="249555" y="604520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175" name="Ink 174"/>
              <p14:cNvContentPartPr/>
              <p14:nvPr/>
            </p14:nvContentPartPr>
            <p14:xfrm>
              <a:off x="321310" y="5991225"/>
              <a:ext cx="125095" cy="18415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4"/>
            </p:blipFill>
            <p:spPr>
              <a:xfrm>
                <a:off x="321310" y="5991225"/>
                <a:ext cx="12509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176" name="Ink 175"/>
              <p14:cNvContentPartPr/>
              <p14:nvPr/>
            </p14:nvContentPartPr>
            <p14:xfrm>
              <a:off x="383540" y="5911215"/>
              <a:ext cx="116205" cy="169545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6"/>
            </p:blipFill>
            <p:spPr>
              <a:xfrm>
                <a:off x="383540" y="5911215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177" name="Ink 176"/>
              <p14:cNvContentPartPr/>
              <p14:nvPr/>
            </p14:nvContentPartPr>
            <p14:xfrm>
              <a:off x="678815" y="5857875"/>
              <a:ext cx="17780" cy="36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87"/>
            </p:blipFill>
            <p:spPr>
              <a:xfrm>
                <a:off x="678815" y="585787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178" name="Ink 177"/>
              <p14:cNvContentPartPr/>
              <p14:nvPr/>
            </p14:nvContentPartPr>
            <p14:xfrm>
              <a:off x="714375" y="5893435"/>
              <a:ext cx="187325" cy="160655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49"/>
            </p:blipFill>
            <p:spPr>
              <a:xfrm>
                <a:off x="714375" y="5893435"/>
                <a:ext cx="18732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179" name="Ink 178"/>
              <p14:cNvContentPartPr/>
              <p14:nvPr/>
            </p14:nvContentPartPr>
            <p14:xfrm>
              <a:off x="642620" y="5777230"/>
              <a:ext cx="223520" cy="89535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1"/>
            </p:blipFill>
            <p:spPr>
              <a:xfrm>
                <a:off x="642620" y="5777230"/>
                <a:ext cx="22352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180" name="Ink 179"/>
              <p14:cNvContentPartPr/>
              <p14:nvPr/>
            </p14:nvContentPartPr>
            <p14:xfrm>
              <a:off x="839470" y="6071870"/>
              <a:ext cx="196215" cy="71755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3"/>
            </p:blipFill>
            <p:spPr>
              <a:xfrm>
                <a:off x="839470" y="6071870"/>
                <a:ext cx="19621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181" name="Ink 180"/>
              <p14:cNvContentPartPr/>
              <p14:nvPr/>
            </p14:nvContentPartPr>
            <p14:xfrm>
              <a:off x="1053465" y="5964555"/>
              <a:ext cx="116205" cy="125095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5"/>
            </p:blipFill>
            <p:spPr>
              <a:xfrm>
                <a:off x="1053465" y="5964555"/>
                <a:ext cx="1162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182" name="Ink 181"/>
              <p14:cNvContentPartPr/>
              <p14:nvPr/>
            </p14:nvContentPartPr>
            <p14:xfrm>
              <a:off x="1071245" y="5973445"/>
              <a:ext cx="116205" cy="116205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7"/>
            </p:blipFill>
            <p:spPr>
              <a:xfrm>
                <a:off x="1071245" y="5973445"/>
                <a:ext cx="11620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183" name="Ink 182"/>
              <p14:cNvContentPartPr/>
              <p14:nvPr/>
            </p14:nvContentPartPr>
            <p14:xfrm>
              <a:off x="1276985" y="5928995"/>
              <a:ext cx="151765" cy="151765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59"/>
            </p:blipFill>
            <p:spPr>
              <a:xfrm>
                <a:off x="1276985" y="5928995"/>
                <a:ext cx="1517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184" name="Ink 183"/>
              <p14:cNvContentPartPr/>
              <p14:nvPr/>
            </p14:nvContentPartPr>
            <p14:xfrm>
              <a:off x="1232535" y="5777230"/>
              <a:ext cx="205105" cy="133985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1"/>
            </p:blipFill>
            <p:spPr>
              <a:xfrm>
                <a:off x="1232535" y="5777230"/>
                <a:ext cx="20510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185" name="Ink 184"/>
              <p14:cNvContentPartPr/>
              <p14:nvPr/>
            </p14:nvContentPartPr>
            <p14:xfrm>
              <a:off x="1348105" y="6125210"/>
              <a:ext cx="161290" cy="21463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3"/>
            </p:blipFill>
            <p:spPr>
              <a:xfrm>
                <a:off x="1348105" y="6125210"/>
                <a:ext cx="16129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186" name="Ink 185"/>
              <p14:cNvContentPartPr/>
              <p14:nvPr/>
            </p14:nvContentPartPr>
            <p14:xfrm>
              <a:off x="1634490" y="6071870"/>
              <a:ext cx="124460" cy="17780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5"/>
            </p:blipFill>
            <p:spPr>
              <a:xfrm>
                <a:off x="1634490" y="6071870"/>
                <a:ext cx="1244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187" name="Ink 186"/>
              <p14:cNvContentPartPr/>
              <p14:nvPr/>
            </p14:nvContentPartPr>
            <p14:xfrm>
              <a:off x="1643380" y="6027420"/>
              <a:ext cx="88900" cy="889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7"/>
            </p:blipFill>
            <p:spPr>
              <a:xfrm>
                <a:off x="1643380" y="6027420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188" name="Ink 187"/>
              <p14:cNvContentPartPr/>
              <p14:nvPr/>
            </p14:nvContentPartPr>
            <p14:xfrm>
              <a:off x="1902460" y="5964555"/>
              <a:ext cx="133985" cy="303530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69"/>
            </p:blipFill>
            <p:spPr>
              <a:xfrm>
                <a:off x="1902460" y="5964555"/>
                <a:ext cx="13398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189" name="Ink 188"/>
              <p14:cNvContentPartPr/>
              <p14:nvPr/>
            </p14:nvContentPartPr>
            <p14:xfrm>
              <a:off x="2026920" y="5857875"/>
              <a:ext cx="18415" cy="26670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1"/>
            </p:blipFill>
            <p:spPr>
              <a:xfrm>
                <a:off x="2026920" y="5857875"/>
                <a:ext cx="1841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190" name="Ink 189"/>
              <p14:cNvContentPartPr/>
              <p14:nvPr/>
            </p14:nvContentPartPr>
            <p14:xfrm>
              <a:off x="1982470" y="5795010"/>
              <a:ext cx="89535" cy="44450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3"/>
            </p:blipFill>
            <p:spPr>
              <a:xfrm>
                <a:off x="1982470" y="5795010"/>
                <a:ext cx="8953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191" name="Ink 190"/>
              <p14:cNvContentPartPr/>
              <p14:nvPr/>
            </p14:nvContentPartPr>
            <p14:xfrm>
              <a:off x="2125345" y="6080760"/>
              <a:ext cx="98425" cy="8890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5"/>
            </p:blipFill>
            <p:spPr>
              <a:xfrm>
                <a:off x="2125345" y="6080760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192" name="Ink 191"/>
              <p14:cNvContentPartPr/>
              <p14:nvPr/>
            </p14:nvContentPartPr>
            <p14:xfrm>
              <a:off x="2179320" y="6018530"/>
              <a:ext cx="26670" cy="125095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77"/>
            </p:blipFill>
            <p:spPr>
              <a:xfrm>
                <a:off x="2179320" y="6018530"/>
                <a:ext cx="266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193" name="Ink 192"/>
              <p14:cNvContentPartPr/>
              <p14:nvPr/>
            </p14:nvContentPartPr>
            <p14:xfrm>
              <a:off x="2331085" y="6009640"/>
              <a:ext cx="26670" cy="106680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79"/>
            </p:blipFill>
            <p:spPr>
              <a:xfrm>
                <a:off x="2331085" y="6009640"/>
                <a:ext cx="2667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194" name="Ink 193"/>
              <p14:cNvContentPartPr/>
              <p14:nvPr/>
            </p14:nvContentPartPr>
            <p14:xfrm>
              <a:off x="2357755" y="5982335"/>
              <a:ext cx="125095" cy="142875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81"/>
            </p:blipFill>
            <p:spPr>
              <a:xfrm>
                <a:off x="2357755" y="5982335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195" name="Ink 194"/>
              <p14:cNvContentPartPr/>
              <p14:nvPr/>
            </p14:nvContentPartPr>
            <p14:xfrm>
              <a:off x="2384425" y="5857875"/>
              <a:ext cx="62865" cy="35560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83"/>
            </p:blipFill>
            <p:spPr>
              <a:xfrm>
                <a:off x="2384425" y="5857875"/>
                <a:ext cx="6286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196" name="Ink 195"/>
              <p14:cNvContentPartPr/>
              <p14:nvPr/>
            </p14:nvContentPartPr>
            <p14:xfrm>
              <a:off x="4010025" y="6143625"/>
              <a:ext cx="89535" cy="360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85"/>
            </p:blipFill>
            <p:spPr>
              <a:xfrm>
                <a:off x="4010025" y="6143625"/>
                <a:ext cx="895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197" name="Ink 196"/>
              <p14:cNvContentPartPr/>
              <p14:nvPr/>
            </p14:nvContentPartPr>
            <p14:xfrm>
              <a:off x="3009900" y="258445"/>
              <a:ext cx="151765" cy="589280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87"/>
            </p:blipFill>
            <p:spPr>
              <a:xfrm>
                <a:off x="3009900" y="258445"/>
                <a:ext cx="151765" cy="589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198" name="Ink 197"/>
              <p14:cNvContentPartPr/>
              <p14:nvPr/>
            </p14:nvContentPartPr>
            <p14:xfrm>
              <a:off x="3126105" y="312420"/>
              <a:ext cx="205105" cy="589280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89"/>
            </p:blipFill>
            <p:spPr>
              <a:xfrm>
                <a:off x="3126105" y="312420"/>
                <a:ext cx="205105" cy="589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199" name="Ink 198"/>
              <p14:cNvContentPartPr/>
              <p14:nvPr/>
            </p14:nvContentPartPr>
            <p14:xfrm>
              <a:off x="955675" y="4446905"/>
              <a:ext cx="240665" cy="231775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91"/>
            </p:blipFill>
            <p:spPr>
              <a:xfrm>
                <a:off x="955675" y="4446905"/>
                <a:ext cx="24066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00" name="Ink 199"/>
              <p14:cNvContentPartPr/>
              <p14:nvPr/>
            </p14:nvContentPartPr>
            <p14:xfrm>
              <a:off x="1214120" y="4509135"/>
              <a:ext cx="152400" cy="160655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93"/>
            </p:blipFill>
            <p:spPr>
              <a:xfrm>
                <a:off x="1214120" y="4509135"/>
                <a:ext cx="1524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01" name="Ink 200"/>
              <p14:cNvContentPartPr/>
              <p14:nvPr/>
            </p14:nvContentPartPr>
            <p14:xfrm>
              <a:off x="1232535" y="4526915"/>
              <a:ext cx="115570" cy="178435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95"/>
            </p:blipFill>
            <p:spPr>
              <a:xfrm>
                <a:off x="1232535" y="4526915"/>
                <a:ext cx="11557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02" name="Ink 201"/>
              <p14:cNvContentPartPr/>
              <p14:nvPr/>
            </p14:nvContentPartPr>
            <p14:xfrm>
              <a:off x="973455" y="4348480"/>
              <a:ext cx="213995" cy="26670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97"/>
            </p:blipFill>
            <p:spPr>
              <a:xfrm>
                <a:off x="973455" y="4348480"/>
                <a:ext cx="2139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03" name="Ink 202"/>
              <p14:cNvContentPartPr/>
              <p14:nvPr/>
            </p14:nvContentPartPr>
            <p14:xfrm>
              <a:off x="1089660" y="4312920"/>
              <a:ext cx="80010" cy="80010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399"/>
            </p:blipFill>
            <p:spPr>
              <a:xfrm>
                <a:off x="1089660" y="4312920"/>
                <a:ext cx="8001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04" name="Ink 203"/>
              <p14:cNvContentPartPr/>
              <p14:nvPr/>
            </p14:nvContentPartPr>
            <p14:xfrm>
              <a:off x="446405" y="4258945"/>
              <a:ext cx="142875" cy="741680"/>
            </p14:xfrm>
          </p:contentPart>
        </mc:Choice>
        <mc:Fallback xmlns="">
          <p:pic>
            <p:nvPicPr>
              <p:cNvPr id="204" name="Ink 203"/>
            </p:nvPicPr>
            <p:blipFill>
              <a:blip r:embed="rId401"/>
            </p:blipFill>
            <p:spPr>
              <a:xfrm>
                <a:off x="446405" y="4258945"/>
                <a:ext cx="142875" cy="741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05" name="Ink 204"/>
              <p14:cNvContentPartPr/>
              <p14:nvPr/>
            </p14:nvContentPartPr>
            <p14:xfrm>
              <a:off x="669290" y="4286250"/>
              <a:ext cx="133985" cy="678180"/>
            </p14:xfrm>
          </p:contentPart>
        </mc:Choice>
        <mc:Fallback xmlns="">
          <p:pic>
            <p:nvPicPr>
              <p:cNvPr id="205" name="Ink 204"/>
            </p:nvPicPr>
            <p:blipFill>
              <a:blip r:embed="rId403"/>
            </p:blipFill>
            <p:spPr>
              <a:xfrm>
                <a:off x="669290" y="4286250"/>
                <a:ext cx="133985" cy="678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06" name="Ink 205"/>
              <p14:cNvContentPartPr/>
              <p14:nvPr/>
            </p14:nvContentPartPr>
            <p14:xfrm>
              <a:off x="3340100" y="437515"/>
              <a:ext cx="80645" cy="365760"/>
            </p14:xfrm>
          </p:contentPart>
        </mc:Choice>
        <mc:Fallback xmlns="">
          <p:pic>
            <p:nvPicPr>
              <p:cNvPr id="206" name="Ink 205"/>
            </p:nvPicPr>
            <p:blipFill>
              <a:blip r:embed="rId405"/>
            </p:blipFill>
            <p:spPr>
              <a:xfrm>
                <a:off x="3340100" y="437515"/>
                <a:ext cx="8064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207" name="Ink 206"/>
              <p14:cNvContentPartPr/>
              <p14:nvPr/>
            </p14:nvContentPartPr>
            <p14:xfrm>
              <a:off x="3482975" y="526415"/>
              <a:ext cx="17780" cy="178435"/>
            </p14:xfrm>
          </p:contentPart>
        </mc:Choice>
        <mc:Fallback xmlns="">
          <p:pic>
            <p:nvPicPr>
              <p:cNvPr id="207" name="Ink 206"/>
            </p:nvPicPr>
            <p:blipFill>
              <a:blip r:embed="rId407"/>
            </p:blipFill>
            <p:spPr>
              <a:xfrm>
                <a:off x="3482975" y="526415"/>
                <a:ext cx="1778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208" name="Ink 207"/>
              <p14:cNvContentPartPr/>
              <p14:nvPr/>
            </p14:nvContentPartPr>
            <p14:xfrm>
              <a:off x="3590290" y="651510"/>
              <a:ext cx="178435" cy="26670"/>
            </p14:xfrm>
          </p:contentPart>
        </mc:Choice>
        <mc:Fallback xmlns="">
          <p:pic>
            <p:nvPicPr>
              <p:cNvPr id="208" name="Ink 207"/>
            </p:nvPicPr>
            <p:blipFill>
              <a:blip r:embed="rId409"/>
            </p:blipFill>
            <p:spPr>
              <a:xfrm>
                <a:off x="3590290" y="651510"/>
                <a:ext cx="17843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209" name="Ink 208"/>
              <p14:cNvContentPartPr/>
              <p14:nvPr/>
            </p14:nvContentPartPr>
            <p14:xfrm>
              <a:off x="3670935" y="598170"/>
              <a:ext cx="26670" cy="133985"/>
            </p14:xfrm>
          </p:contentPart>
        </mc:Choice>
        <mc:Fallback xmlns="">
          <p:pic>
            <p:nvPicPr>
              <p:cNvPr id="209" name="Ink 208"/>
            </p:nvPicPr>
            <p:blipFill>
              <a:blip r:embed="rId411"/>
            </p:blipFill>
            <p:spPr>
              <a:xfrm>
                <a:off x="3670935" y="598170"/>
                <a:ext cx="266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210" name="Ink 209"/>
              <p14:cNvContentPartPr/>
              <p14:nvPr/>
            </p14:nvContentPartPr>
            <p14:xfrm>
              <a:off x="3840480" y="571500"/>
              <a:ext cx="133985" cy="151765"/>
            </p14:xfrm>
          </p:contentPart>
        </mc:Choice>
        <mc:Fallback xmlns="">
          <p:pic>
            <p:nvPicPr>
              <p:cNvPr id="210" name="Ink 209"/>
            </p:nvPicPr>
            <p:blipFill>
              <a:blip r:embed="rId413"/>
            </p:blipFill>
            <p:spPr>
              <a:xfrm>
                <a:off x="3840480" y="571500"/>
                <a:ext cx="1339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211" name="Ink 210"/>
              <p14:cNvContentPartPr/>
              <p14:nvPr/>
            </p14:nvContentPartPr>
            <p14:xfrm>
              <a:off x="4018915" y="615950"/>
              <a:ext cx="196850" cy="303530"/>
            </p14:xfrm>
          </p:contentPart>
        </mc:Choice>
        <mc:Fallback xmlns="">
          <p:pic>
            <p:nvPicPr>
              <p:cNvPr id="211" name="Ink 210"/>
            </p:nvPicPr>
            <p:blipFill>
              <a:blip r:embed="rId415"/>
            </p:blipFill>
            <p:spPr>
              <a:xfrm>
                <a:off x="4018915" y="615950"/>
                <a:ext cx="19685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212" name="Ink 211"/>
              <p14:cNvContentPartPr/>
              <p14:nvPr/>
            </p14:nvContentPartPr>
            <p14:xfrm>
              <a:off x="4233545" y="392430"/>
              <a:ext cx="97790" cy="455295"/>
            </p14:xfrm>
          </p:contentPart>
        </mc:Choice>
        <mc:Fallback xmlns="">
          <p:pic>
            <p:nvPicPr>
              <p:cNvPr id="212" name="Ink 211"/>
            </p:nvPicPr>
            <p:blipFill>
              <a:blip r:embed="rId417"/>
            </p:blipFill>
            <p:spPr>
              <a:xfrm>
                <a:off x="4233545" y="392430"/>
                <a:ext cx="9779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213" name="Ink 212"/>
              <p14:cNvContentPartPr/>
              <p14:nvPr/>
            </p14:nvContentPartPr>
            <p14:xfrm>
              <a:off x="3089910" y="4687570"/>
              <a:ext cx="142875" cy="71755"/>
            </p14:xfrm>
          </p:contentPart>
        </mc:Choice>
        <mc:Fallback xmlns="">
          <p:pic>
            <p:nvPicPr>
              <p:cNvPr id="213" name="Ink 212"/>
            </p:nvPicPr>
            <p:blipFill>
              <a:blip r:embed="rId419"/>
            </p:blipFill>
            <p:spPr>
              <a:xfrm>
                <a:off x="3089910" y="4687570"/>
                <a:ext cx="14287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214" name="Ink 213"/>
              <p14:cNvContentPartPr/>
              <p14:nvPr/>
            </p14:nvContentPartPr>
            <p14:xfrm>
              <a:off x="4420870" y="481965"/>
              <a:ext cx="62865" cy="312420"/>
            </p14:xfrm>
          </p:contentPart>
        </mc:Choice>
        <mc:Fallback xmlns="">
          <p:pic>
            <p:nvPicPr>
              <p:cNvPr id="214" name="Ink 213"/>
            </p:nvPicPr>
            <p:blipFill>
              <a:blip r:embed="rId421"/>
            </p:blipFill>
            <p:spPr>
              <a:xfrm>
                <a:off x="4420870" y="481965"/>
                <a:ext cx="6286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215" name="Ink 214"/>
              <p14:cNvContentPartPr/>
              <p14:nvPr/>
            </p14:nvContentPartPr>
            <p14:xfrm>
              <a:off x="4456430" y="553085"/>
              <a:ext cx="98425" cy="223520"/>
            </p14:xfrm>
          </p:contentPart>
        </mc:Choice>
        <mc:Fallback xmlns="">
          <p:pic>
            <p:nvPicPr>
              <p:cNvPr id="215" name="Ink 214"/>
            </p:nvPicPr>
            <p:blipFill>
              <a:blip r:embed="rId423"/>
            </p:blipFill>
            <p:spPr>
              <a:xfrm>
                <a:off x="4456430" y="553085"/>
                <a:ext cx="9842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216" name="Ink 215"/>
              <p14:cNvContentPartPr/>
              <p14:nvPr/>
            </p14:nvContentPartPr>
            <p14:xfrm>
              <a:off x="4474845" y="374650"/>
              <a:ext cx="80010" cy="53975"/>
            </p14:xfrm>
          </p:contentPart>
        </mc:Choice>
        <mc:Fallback xmlns="">
          <p:pic>
            <p:nvPicPr>
              <p:cNvPr id="216" name="Ink 215"/>
            </p:nvPicPr>
            <p:blipFill>
              <a:blip r:embed="rId425"/>
            </p:blipFill>
            <p:spPr>
              <a:xfrm>
                <a:off x="4474845" y="374650"/>
                <a:ext cx="8001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217" name="Ink 216"/>
              <p14:cNvContentPartPr/>
              <p14:nvPr/>
            </p14:nvContentPartPr>
            <p14:xfrm>
              <a:off x="4679950" y="723265"/>
              <a:ext cx="17780" cy="17780"/>
            </p14:xfrm>
          </p:contentPart>
        </mc:Choice>
        <mc:Fallback xmlns="">
          <p:pic>
            <p:nvPicPr>
              <p:cNvPr id="217" name="Ink 216"/>
            </p:nvPicPr>
            <p:blipFill>
              <a:blip r:embed="rId427"/>
            </p:blipFill>
            <p:spPr>
              <a:xfrm>
                <a:off x="4679950" y="723265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218" name="Ink 217"/>
              <p14:cNvContentPartPr/>
              <p14:nvPr/>
            </p14:nvContentPartPr>
            <p14:xfrm>
              <a:off x="4420870" y="347980"/>
              <a:ext cx="125095" cy="116205"/>
            </p14:xfrm>
          </p:contentPart>
        </mc:Choice>
        <mc:Fallback xmlns="">
          <p:pic>
            <p:nvPicPr>
              <p:cNvPr id="218" name="Ink 217"/>
            </p:nvPicPr>
            <p:blipFill>
              <a:blip r:embed="rId429"/>
            </p:blipFill>
            <p:spPr>
              <a:xfrm>
                <a:off x="4420870" y="347980"/>
                <a:ext cx="1250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219" name="Ink 218"/>
              <p14:cNvContentPartPr/>
              <p14:nvPr/>
            </p14:nvContentPartPr>
            <p14:xfrm>
              <a:off x="5010150" y="508635"/>
              <a:ext cx="18415" cy="17780"/>
            </p14:xfrm>
          </p:contentPart>
        </mc:Choice>
        <mc:Fallback xmlns="">
          <p:pic>
            <p:nvPicPr>
              <p:cNvPr id="219" name="Ink 218"/>
            </p:nvPicPr>
            <p:blipFill>
              <a:blip r:embed="rId431"/>
            </p:blipFill>
            <p:spPr>
              <a:xfrm>
                <a:off x="5010150" y="508635"/>
                <a:ext cx="184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220" name="Ink 219"/>
              <p14:cNvContentPartPr/>
              <p14:nvPr/>
            </p14:nvContentPartPr>
            <p14:xfrm>
              <a:off x="4930140" y="481965"/>
              <a:ext cx="89535" cy="571500"/>
            </p14:xfrm>
          </p:contentPart>
        </mc:Choice>
        <mc:Fallback xmlns="">
          <p:pic>
            <p:nvPicPr>
              <p:cNvPr id="220" name="Ink 219"/>
            </p:nvPicPr>
            <p:blipFill>
              <a:blip r:embed="rId433"/>
            </p:blipFill>
            <p:spPr>
              <a:xfrm>
                <a:off x="4930140" y="481965"/>
                <a:ext cx="89535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221" name="Ink 220"/>
              <p14:cNvContentPartPr/>
              <p14:nvPr/>
            </p14:nvContentPartPr>
            <p14:xfrm>
              <a:off x="5126355" y="660400"/>
              <a:ext cx="116205" cy="393065"/>
            </p14:xfrm>
          </p:contentPart>
        </mc:Choice>
        <mc:Fallback xmlns="">
          <p:pic>
            <p:nvPicPr>
              <p:cNvPr id="221" name="Ink 220"/>
            </p:nvPicPr>
            <p:blipFill>
              <a:blip r:embed="rId435"/>
            </p:blipFill>
            <p:spPr>
              <a:xfrm>
                <a:off x="5126355" y="660400"/>
                <a:ext cx="11620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222" name="Ink 221"/>
              <p14:cNvContentPartPr/>
              <p14:nvPr/>
            </p14:nvContentPartPr>
            <p14:xfrm>
              <a:off x="5162550" y="535305"/>
              <a:ext cx="35560" cy="26670"/>
            </p14:xfrm>
          </p:contentPart>
        </mc:Choice>
        <mc:Fallback xmlns="">
          <p:pic>
            <p:nvPicPr>
              <p:cNvPr id="222" name="Ink 221"/>
            </p:nvPicPr>
            <p:blipFill>
              <a:blip r:embed="rId179"/>
            </p:blipFill>
            <p:spPr>
              <a:xfrm>
                <a:off x="5162550" y="535305"/>
                <a:ext cx="355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223" name="Ink 222"/>
              <p14:cNvContentPartPr/>
              <p14:nvPr/>
            </p14:nvContentPartPr>
            <p14:xfrm>
              <a:off x="5108575" y="356870"/>
              <a:ext cx="80645" cy="125095"/>
            </p14:xfrm>
          </p:contentPart>
        </mc:Choice>
        <mc:Fallback xmlns="">
          <p:pic>
            <p:nvPicPr>
              <p:cNvPr id="223" name="Ink 222"/>
            </p:nvPicPr>
            <p:blipFill>
              <a:blip r:embed="rId438"/>
            </p:blipFill>
            <p:spPr>
              <a:xfrm>
                <a:off x="5108575" y="356870"/>
                <a:ext cx="806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224" name="Ink 223"/>
              <p14:cNvContentPartPr/>
              <p14:nvPr/>
            </p14:nvContentPartPr>
            <p14:xfrm>
              <a:off x="5367655" y="714375"/>
              <a:ext cx="133985" cy="35560"/>
            </p14:xfrm>
          </p:contentPart>
        </mc:Choice>
        <mc:Fallback xmlns="">
          <p:pic>
            <p:nvPicPr>
              <p:cNvPr id="224" name="Ink 223"/>
            </p:nvPicPr>
            <p:blipFill>
              <a:blip r:embed="rId440"/>
            </p:blipFill>
            <p:spPr>
              <a:xfrm>
                <a:off x="5367655" y="714375"/>
                <a:ext cx="13398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225" name="Ink 224"/>
              <p14:cNvContentPartPr/>
              <p14:nvPr/>
            </p14:nvContentPartPr>
            <p14:xfrm>
              <a:off x="5448300" y="642620"/>
              <a:ext cx="53340" cy="196215"/>
            </p14:xfrm>
          </p:contentPart>
        </mc:Choice>
        <mc:Fallback xmlns="">
          <p:pic>
            <p:nvPicPr>
              <p:cNvPr id="225" name="Ink 224"/>
            </p:nvPicPr>
            <p:blipFill>
              <a:blip r:embed="rId442"/>
            </p:blipFill>
            <p:spPr>
              <a:xfrm>
                <a:off x="5448300" y="642620"/>
                <a:ext cx="5334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226" name="Ink 225"/>
              <p14:cNvContentPartPr/>
              <p14:nvPr/>
            </p14:nvContentPartPr>
            <p14:xfrm>
              <a:off x="5653405" y="517525"/>
              <a:ext cx="36195" cy="312420"/>
            </p14:xfrm>
          </p:contentPart>
        </mc:Choice>
        <mc:Fallback xmlns="">
          <p:pic>
            <p:nvPicPr>
              <p:cNvPr id="226" name="Ink 225"/>
            </p:nvPicPr>
            <p:blipFill>
              <a:blip r:embed="rId444"/>
            </p:blipFill>
            <p:spPr>
              <a:xfrm>
                <a:off x="5653405" y="517525"/>
                <a:ext cx="3619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227" name="Ink 226"/>
              <p14:cNvContentPartPr/>
              <p14:nvPr/>
            </p14:nvContentPartPr>
            <p14:xfrm>
              <a:off x="5689600" y="553085"/>
              <a:ext cx="178435" cy="232410"/>
            </p14:xfrm>
          </p:contentPart>
        </mc:Choice>
        <mc:Fallback xmlns="">
          <p:pic>
            <p:nvPicPr>
              <p:cNvPr id="227" name="Ink 226"/>
            </p:nvPicPr>
            <p:blipFill>
              <a:blip r:embed="rId446"/>
            </p:blipFill>
            <p:spPr>
              <a:xfrm>
                <a:off x="5689600" y="553085"/>
                <a:ext cx="17843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228" name="Ink 227"/>
              <p14:cNvContentPartPr/>
              <p14:nvPr/>
            </p14:nvContentPartPr>
            <p14:xfrm>
              <a:off x="5644515" y="383540"/>
              <a:ext cx="125095" cy="116205"/>
            </p14:xfrm>
          </p:contentPart>
        </mc:Choice>
        <mc:Fallback xmlns="">
          <p:pic>
            <p:nvPicPr>
              <p:cNvPr id="228" name="Ink 227"/>
            </p:nvPicPr>
            <p:blipFill>
              <a:blip r:embed="rId448"/>
            </p:blipFill>
            <p:spPr>
              <a:xfrm>
                <a:off x="5644515" y="383540"/>
                <a:ext cx="1250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229" name="Ink 228"/>
              <p14:cNvContentPartPr/>
              <p14:nvPr/>
            </p14:nvContentPartPr>
            <p14:xfrm>
              <a:off x="5939155" y="419100"/>
              <a:ext cx="116205" cy="598805"/>
            </p14:xfrm>
          </p:contentPart>
        </mc:Choice>
        <mc:Fallback xmlns="">
          <p:pic>
            <p:nvPicPr>
              <p:cNvPr id="229" name="Ink 228"/>
            </p:nvPicPr>
            <p:blipFill>
              <a:blip r:embed="rId450"/>
            </p:blipFill>
            <p:spPr>
              <a:xfrm>
                <a:off x="5939155" y="419100"/>
                <a:ext cx="116205" cy="598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230" name="Ink 229"/>
              <p14:cNvContentPartPr/>
              <p14:nvPr/>
            </p14:nvContentPartPr>
            <p14:xfrm>
              <a:off x="6153785" y="347980"/>
              <a:ext cx="196215" cy="419735"/>
            </p14:xfrm>
          </p:contentPart>
        </mc:Choice>
        <mc:Fallback xmlns="">
          <p:pic>
            <p:nvPicPr>
              <p:cNvPr id="230" name="Ink 229"/>
            </p:nvPicPr>
            <p:blipFill>
              <a:blip r:embed="rId452"/>
            </p:blipFill>
            <p:spPr>
              <a:xfrm>
                <a:off x="6153785" y="347980"/>
                <a:ext cx="19621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231" name="Ink 230"/>
              <p14:cNvContentPartPr/>
              <p14:nvPr/>
            </p14:nvContentPartPr>
            <p14:xfrm>
              <a:off x="6421755" y="499745"/>
              <a:ext cx="133985" cy="303530"/>
            </p14:xfrm>
          </p:contentPart>
        </mc:Choice>
        <mc:Fallback xmlns="">
          <p:pic>
            <p:nvPicPr>
              <p:cNvPr id="231" name="Ink 230"/>
            </p:nvPicPr>
            <p:blipFill>
              <a:blip r:embed="rId454"/>
            </p:blipFill>
            <p:spPr>
              <a:xfrm>
                <a:off x="6421755" y="499745"/>
                <a:ext cx="13398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232" name="Ink 231"/>
              <p14:cNvContentPartPr/>
              <p14:nvPr/>
            </p14:nvContentPartPr>
            <p14:xfrm>
              <a:off x="6555740" y="437515"/>
              <a:ext cx="62230" cy="339090"/>
            </p14:xfrm>
          </p:contentPart>
        </mc:Choice>
        <mc:Fallback xmlns="">
          <p:pic>
            <p:nvPicPr>
              <p:cNvPr id="232" name="Ink 231"/>
            </p:nvPicPr>
            <p:blipFill>
              <a:blip r:embed="rId456"/>
            </p:blipFill>
            <p:spPr>
              <a:xfrm>
                <a:off x="6555740" y="437515"/>
                <a:ext cx="6223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233" name="Ink 232"/>
              <p14:cNvContentPartPr/>
              <p14:nvPr/>
            </p14:nvContentPartPr>
            <p14:xfrm>
              <a:off x="6475095" y="633730"/>
              <a:ext cx="133985" cy="17780"/>
            </p14:xfrm>
          </p:contentPart>
        </mc:Choice>
        <mc:Fallback xmlns="">
          <p:pic>
            <p:nvPicPr>
              <p:cNvPr id="233" name="Ink 232"/>
            </p:nvPicPr>
            <p:blipFill>
              <a:blip r:embed="rId458"/>
            </p:blipFill>
            <p:spPr>
              <a:xfrm>
                <a:off x="6475095" y="63373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234" name="Ink 233"/>
              <p14:cNvContentPartPr/>
              <p14:nvPr/>
            </p14:nvContentPartPr>
            <p14:xfrm>
              <a:off x="6109335" y="821055"/>
              <a:ext cx="633730" cy="80645"/>
            </p14:xfrm>
          </p:contentPart>
        </mc:Choice>
        <mc:Fallback xmlns="">
          <p:pic>
            <p:nvPicPr>
              <p:cNvPr id="234" name="Ink 233"/>
            </p:nvPicPr>
            <p:blipFill>
              <a:blip r:embed="rId460"/>
            </p:blipFill>
            <p:spPr>
              <a:xfrm>
                <a:off x="6109335" y="821055"/>
                <a:ext cx="63373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235" name="Ink 234"/>
              <p14:cNvContentPartPr/>
              <p14:nvPr/>
            </p14:nvContentPartPr>
            <p14:xfrm>
              <a:off x="6064250" y="910590"/>
              <a:ext cx="187960" cy="259080"/>
            </p14:xfrm>
          </p:contentPart>
        </mc:Choice>
        <mc:Fallback xmlns="">
          <p:pic>
            <p:nvPicPr>
              <p:cNvPr id="235" name="Ink 234"/>
            </p:nvPicPr>
            <p:blipFill>
              <a:blip r:embed="rId462"/>
            </p:blipFill>
            <p:spPr>
              <a:xfrm>
                <a:off x="6064250" y="910590"/>
                <a:ext cx="18796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236" name="Ink 235"/>
              <p14:cNvContentPartPr/>
              <p14:nvPr/>
            </p14:nvContentPartPr>
            <p14:xfrm>
              <a:off x="6323330" y="1071245"/>
              <a:ext cx="133985" cy="107315"/>
            </p14:xfrm>
          </p:contentPart>
        </mc:Choice>
        <mc:Fallback xmlns="">
          <p:pic>
            <p:nvPicPr>
              <p:cNvPr id="236" name="Ink 235"/>
            </p:nvPicPr>
            <p:blipFill>
              <a:blip r:embed="rId464"/>
            </p:blipFill>
            <p:spPr>
              <a:xfrm>
                <a:off x="6323330" y="1071245"/>
                <a:ext cx="13398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237" name="Ink 236"/>
              <p14:cNvContentPartPr/>
              <p14:nvPr/>
            </p14:nvContentPartPr>
            <p14:xfrm>
              <a:off x="6466205" y="946150"/>
              <a:ext cx="98425" cy="250190"/>
            </p14:xfrm>
          </p:contentPart>
        </mc:Choice>
        <mc:Fallback xmlns="">
          <p:pic>
            <p:nvPicPr>
              <p:cNvPr id="237" name="Ink 236"/>
            </p:nvPicPr>
            <p:blipFill>
              <a:blip r:embed="rId466"/>
            </p:blipFill>
            <p:spPr>
              <a:xfrm>
                <a:off x="6466205" y="946150"/>
                <a:ext cx="9842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238" name="Ink 237"/>
              <p14:cNvContentPartPr/>
              <p14:nvPr/>
            </p14:nvContentPartPr>
            <p14:xfrm>
              <a:off x="6600190" y="1062355"/>
              <a:ext cx="223520" cy="276860"/>
            </p14:xfrm>
          </p:contentPart>
        </mc:Choice>
        <mc:Fallback xmlns="">
          <p:pic>
            <p:nvPicPr>
              <p:cNvPr id="238" name="Ink 237"/>
            </p:nvPicPr>
            <p:blipFill>
              <a:blip r:embed="rId468"/>
            </p:blipFill>
            <p:spPr>
              <a:xfrm>
                <a:off x="6600190" y="1062355"/>
                <a:ext cx="22352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239" name="Ink 238"/>
              <p14:cNvContentPartPr/>
              <p14:nvPr/>
            </p14:nvContentPartPr>
            <p14:xfrm>
              <a:off x="2259330" y="589280"/>
              <a:ext cx="366395" cy="35560"/>
            </p14:xfrm>
          </p:contentPart>
        </mc:Choice>
        <mc:Fallback xmlns="">
          <p:pic>
            <p:nvPicPr>
              <p:cNvPr id="239" name="Ink 238"/>
            </p:nvPicPr>
            <p:blipFill>
              <a:blip r:embed="rId470"/>
            </p:blipFill>
            <p:spPr>
              <a:xfrm>
                <a:off x="2259330" y="589280"/>
                <a:ext cx="36639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1">
            <p14:nvContentPartPr>
              <p14:cNvPr id="240" name="Ink 239"/>
              <p14:cNvContentPartPr/>
              <p14:nvPr/>
            </p14:nvContentPartPr>
            <p14:xfrm>
              <a:off x="2304415" y="544195"/>
              <a:ext cx="249555" cy="45085"/>
            </p14:xfrm>
          </p:contentPart>
        </mc:Choice>
        <mc:Fallback xmlns="">
          <p:pic>
            <p:nvPicPr>
              <p:cNvPr id="240" name="Ink 239"/>
            </p:nvPicPr>
            <p:blipFill>
              <a:blip r:embed="rId472"/>
            </p:blipFill>
            <p:spPr>
              <a:xfrm>
                <a:off x="2304415" y="544195"/>
                <a:ext cx="24955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241" name="Ink 240"/>
              <p14:cNvContentPartPr/>
              <p14:nvPr/>
            </p14:nvContentPartPr>
            <p14:xfrm>
              <a:off x="2491740" y="481965"/>
              <a:ext cx="178435" cy="294640"/>
            </p14:xfrm>
          </p:contentPart>
        </mc:Choice>
        <mc:Fallback xmlns="">
          <p:pic>
            <p:nvPicPr>
              <p:cNvPr id="241" name="Ink 240"/>
            </p:nvPicPr>
            <p:blipFill>
              <a:blip r:embed="rId474"/>
            </p:blipFill>
            <p:spPr>
              <a:xfrm>
                <a:off x="2491740" y="481965"/>
                <a:ext cx="17843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5">
            <p14:nvContentPartPr>
              <p14:cNvPr id="242" name="Ink 241"/>
              <p14:cNvContentPartPr/>
              <p14:nvPr/>
            </p14:nvContentPartPr>
            <p14:xfrm>
              <a:off x="6922135" y="669290"/>
              <a:ext cx="169545" cy="8890"/>
            </p14:xfrm>
          </p:contentPart>
        </mc:Choice>
        <mc:Fallback xmlns="">
          <p:pic>
            <p:nvPicPr>
              <p:cNvPr id="242" name="Ink 241"/>
            </p:nvPicPr>
            <p:blipFill>
              <a:blip r:embed="rId476"/>
            </p:blipFill>
            <p:spPr>
              <a:xfrm>
                <a:off x="6922135" y="669290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7">
            <p14:nvContentPartPr>
              <p14:cNvPr id="243" name="Ink 242"/>
              <p14:cNvContentPartPr/>
              <p14:nvPr/>
            </p14:nvContentPartPr>
            <p14:xfrm>
              <a:off x="6939915" y="607060"/>
              <a:ext cx="196215" cy="17780"/>
            </p14:xfrm>
          </p:contentPart>
        </mc:Choice>
        <mc:Fallback xmlns="">
          <p:pic>
            <p:nvPicPr>
              <p:cNvPr id="243" name="Ink 242"/>
            </p:nvPicPr>
            <p:blipFill>
              <a:blip r:embed="rId478"/>
            </p:blipFill>
            <p:spPr>
              <a:xfrm>
                <a:off x="6939915" y="607060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9">
            <p14:nvContentPartPr>
              <p14:cNvPr id="244" name="Ink 243"/>
              <p14:cNvContentPartPr/>
              <p14:nvPr/>
            </p14:nvContentPartPr>
            <p14:xfrm>
              <a:off x="7243445" y="178435"/>
              <a:ext cx="276860" cy="830580"/>
            </p14:xfrm>
          </p:contentPart>
        </mc:Choice>
        <mc:Fallback xmlns="">
          <p:pic>
            <p:nvPicPr>
              <p:cNvPr id="244" name="Ink 243"/>
            </p:nvPicPr>
            <p:blipFill>
              <a:blip r:embed="rId480"/>
            </p:blipFill>
            <p:spPr>
              <a:xfrm>
                <a:off x="7243445" y="178435"/>
                <a:ext cx="276860" cy="830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245" name="Ink 244"/>
              <p14:cNvContentPartPr/>
              <p14:nvPr/>
            </p14:nvContentPartPr>
            <p14:xfrm>
              <a:off x="7726045" y="196215"/>
              <a:ext cx="205105" cy="892810"/>
            </p14:xfrm>
          </p:contentPart>
        </mc:Choice>
        <mc:Fallback xmlns="">
          <p:pic>
            <p:nvPicPr>
              <p:cNvPr id="245" name="Ink 244"/>
            </p:nvPicPr>
            <p:blipFill>
              <a:blip r:embed="rId482"/>
            </p:blipFill>
            <p:spPr>
              <a:xfrm>
                <a:off x="7726045" y="196215"/>
                <a:ext cx="205105" cy="892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3">
            <p14:nvContentPartPr>
              <p14:cNvPr id="246" name="Ink 245"/>
              <p14:cNvContentPartPr/>
              <p14:nvPr/>
            </p14:nvContentPartPr>
            <p14:xfrm>
              <a:off x="8047355" y="473075"/>
              <a:ext cx="80645" cy="365760"/>
            </p14:xfrm>
          </p:contentPart>
        </mc:Choice>
        <mc:Fallback xmlns="">
          <p:pic>
            <p:nvPicPr>
              <p:cNvPr id="246" name="Ink 245"/>
            </p:nvPicPr>
            <p:blipFill>
              <a:blip r:embed="rId484"/>
            </p:blipFill>
            <p:spPr>
              <a:xfrm>
                <a:off x="8047355" y="473075"/>
                <a:ext cx="8064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5">
            <p14:nvContentPartPr>
              <p14:cNvPr id="247" name="Ink 246"/>
              <p14:cNvContentPartPr/>
              <p14:nvPr/>
            </p14:nvContentPartPr>
            <p14:xfrm>
              <a:off x="8261350" y="490855"/>
              <a:ext cx="36195" cy="276860"/>
            </p14:xfrm>
          </p:contentPart>
        </mc:Choice>
        <mc:Fallback xmlns="">
          <p:pic>
            <p:nvPicPr>
              <p:cNvPr id="247" name="Ink 246"/>
            </p:nvPicPr>
            <p:blipFill>
              <a:blip r:embed="rId486"/>
            </p:blipFill>
            <p:spPr>
              <a:xfrm>
                <a:off x="8261350" y="490855"/>
                <a:ext cx="3619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7">
            <p14:nvContentPartPr>
              <p14:cNvPr id="248" name="Ink 247"/>
              <p14:cNvContentPartPr/>
              <p14:nvPr/>
            </p14:nvContentPartPr>
            <p14:xfrm>
              <a:off x="8404860" y="651510"/>
              <a:ext cx="124460" cy="17780"/>
            </p14:xfrm>
          </p:contentPart>
        </mc:Choice>
        <mc:Fallback xmlns="">
          <p:pic>
            <p:nvPicPr>
              <p:cNvPr id="248" name="Ink 247"/>
            </p:nvPicPr>
            <p:blipFill>
              <a:blip r:embed="rId488"/>
            </p:blipFill>
            <p:spPr>
              <a:xfrm>
                <a:off x="8404860" y="651510"/>
                <a:ext cx="1244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9">
            <p14:nvContentPartPr>
              <p14:cNvPr id="249" name="Ink 248"/>
              <p14:cNvContentPartPr/>
              <p14:nvPr/>
            </p14:nvContentPartPr>
            <p14:xfrm>
              <a:off x="8458200" y="589280"/>
              <a:ext cx="26670" cy="169545"/>
            </p14:xfrm>
          </p:contentPart>
        </mc:Choice>
        <mc:Fallback xmlns="">
          <p:pic>
            <p:nvPicPr>
              <p:cNvPr id="249" name="Ink 248"/>
            </p:nvPicPr>
            <p:blipFill>
              <a:blip r:embed="rId490"/>
            </p:blipFill>
            <p:spPr>
              <a:xfrm>
                <a:off x="8458200" y="589280"/>
                <a:ext cx="266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1">
            <p14:nvContentPartPr>
              <p14:cNvPr id="250" name="Ink 249"/>
              <p14:cNvContentPartPr/>
              <p14:nvPr/>
            </p14:nvContentPartPr>
            <p14:xfrm>
              <a:off x="8592185" y="553085"/>
              <a:ext cx="151765" cy="196850"/>
            </p14:xfrm>
          </p:contentPart>
        </mc:Choice>
        <mc:Fallback xmlns="">
          <p:pic>
            <p:nvPicPr>
              <p:cNvPr id="250" name="Ink 249"/>
            </p:nvPicPr>
            <p:blipFill>
              <a:blip r:embed="rId492"/>
            </p:blipFill>
            <p:spPr>
              <a:xfrm>
                <a:off x="8592185" y="553085"/>
                <a:ext cx="15176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3">
            <p14:nvContentPartPr>
              <p14:cNvPr id="251" name="Ink 250"/>
              <p14:cNvContentPartPr/>
              <p14:nvPr/>
            </p14:nvContentPartPr>
            <p14:xfrm>
              <a:off x="8752840" y="598170"/>
              <a:ext cx="196850" cy="392430"/>
            </p14:xfrm>
          </p:contentPart>
        </mc:Choice>
        <mc:Fallback xmlns="">
          <p:pic>
            <p:nvPicPr>
              <p:cNvPr id="251" name="Ink 250"/>
            </p:nvPicPr>
            <p:blipFill>
              <a:blip r:embed="rId494"/>
            </p:blipFill>
            <p:spPr>
              <a:xfrm>
                <a:off x="8752840" y="598170"/>
                <a:ext cx="196850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5">
            <p14:nvContentPartPr>
              <p14:cNvPr id="252" name="Ink 251"/>
              <p14:cNvContentPartPr/>
              <p14:nvPr/>
            </p14:nvContentPartPr>
            <p14:xfrm>
              <a:off x="9029700" y="428625"/>
              <a:ext cx="89535" cy="401320"/>
            </p14:xfrm>
          </p:contentPart>
        </mc:Choice>
        <mc:Fallback xmlns="">
          <p:pic>
            <p:nvPicPr>
              <p:cNvPr id="252" name="Ink 251"/>
            </p:nvPicPr>
            <p:blipFill>
              <a:blip r:embed="rId496"/>
            </p:blipFill>
            <p:spPr>
              <a:xfrm>
                <a:off x="9029700" y="428625"/>
                <a:ext cx="89535" cy="401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253" name="Ink 252"/>
              <p14:cNvContentPartPr/>
              <p14:nvPr/>
            </p14:nvContentPartPr>
            <p14:xfrm>
              <a:off x="9262110" y="383540"/>
              <a:ext cx="187325" cy="384175"/>
            </p14:xfrm>
          </p:contentPart>
        </mc:Choice>
        <mc:Fallback xmlns="">
          <p:pic>
            <p:nvPicPr>
              <p:cNvPr id="253" name="Ink 252"/>
            </p:nvPicPr>
            <p:blipFill>
              <a:blip r:embed="rId498"/>
            </p:blipFill>
            <p:spPr>
              <a:xfrm>
                <a:off x="9262110" y="383540"/>
                <a:ext cx="18732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254" name="Ink 253"/>
              <p14:cNvContentPartPr/>
              <p14:nvPr/>
            </p14:nvContentPartPr>
            <p14:xfrm>
              <a:off x="9476105" y="615950"/>
              <a:ext cx="143510" cy="133985"/>
            </p14:xfrm>
          </p:contentPart>
        </mc:Choice>
        <mc:Fallback xmlns="">
          <p:pic>
            <p:nvPicPr>
              <p:cNvPr id="254" name="Ink 253"/>
            </p:nvPicPr>
            <p:blipFill>
              <a:blip r:embed="rId500"/>
            </p:blipFill>
            <p:spPr>
              <a:xfrm>
                <a:off x="9476105" y="615950"/>
                <a:ext cx="14351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1">
            <p14:nvContentPartPr>
              <p14:cNvPr id="255" name="Ink 254"/>
              <p14:cNvContentPartPr/>
              <p14:nvPr/>
            </p14:nvContentPartPr>
            <p14:xfrm>
              <a:off x="9619615" y="392430"/>
              <a:ext cx="133985" cy="348615"/>
            </p14:xfrm>
          </p:contentPart>
        </mc:Choice>
        <mc:Fallback xmlns="">
          <p:pic>
            <p:nvPicPr>
              <p:cNvPr id="255" name="Ink 254"/>
            </p:nvPicPr>
            <p:blipFill>
              <a:blip r:embed="rId502"/>
            </p:blipFill>
            <p:spPr>
              <a:xfrm>
                <a:off x="9619615" y="392430"/>
                <a:ext cx="13398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3">
            <p14:nvContentPartPr>
              <p14:cNvPr id="256" name="Ink 255"/>
              <p14:cNvContentPartPr/>
              <p14:nvPr/>
            </p14:nvContentPartPr>
            <p14:xfrm>
              <a:off x="9789160" y="607060"/>
              <a:ext cx="347980" cy="365760"/>
            </p14:xfrm>
          </p:contentPart>
        </mc:Choice>
        <mc:Fallback xmlns="">
          <p:pic>
            <p:nvPicPr>
              <p:cNvPr id="256" name="Ink 255"/>
            </p:nvPicPr>
            <p:blipFill>
              <a:blip r:embed="rId504"/>
            </p:blipFill>
            <p:spPr>
              <a:xfrm>
                <a:off x="9789160" y="607060"/>
                <a:ext cx="34798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257" name="Ink 256"/>
              <p14:cNvContentPartPr/>
              <p14:nvPr/>
            </p14:nvContentPartPr>
            <p14:xfrm>
              <a:off x="10083800" y="607060"/>
              <a:ext cx="107315" cy="17780"/>
            </p14:xfrm>
          </p:contentPart>
        </mc:Choice>
        <mc:Fallback xmlns="">
          <p:pic>
            <p:nvPicPr>
              <p:cNvPr id="257" name="Ink 256"/>
            </p:nvPicPr>
            <p:blipFill>
              <a:blip r:embed="rId506"/>
            </p:blipFill>
            <p:spPr>
              <a:xfrm>
                <a:off x="10083800" y="607060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7">
            <p14:nvContentPartPr>
              <p14:cNvPr id="258" name="Ink 257"/>
              <p14:cNvContentPartPr/>
              <p14:nvPr/>
            </p14:nvContentPartPr>
            <p14:xfrm>
              <a:off x="10057130" y="544195"/>
              <a:ext cx="169545" cy="17780"/>
            </p14:xfrm>
          </p:contentPart>
        </mc:Choice>
        <mc:Fallback xmlns="">
          <p:pic>
            <p:nvPicPr>
              <p:cNvPr id="258" name="Ink 257"/>
            </p:nvPicPr>
            <p:blipFill>
              <a:blip r:embed="rId508"/>
            </p:blipFill>
            <p:spPr>
              <a:xfrm>
                <a:off x="10057130" y="544195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9">
            <p14:nvContentPartPr>
              <p14:cNvPr id="259" name="Ink 258"/>
              <p14:cNvContentPartPr/>
              <p14:nvPr/>
            </p14:nvContentPartPr>
            <p14:xfrm>
              <a:off x="10208895" y="213995"/>
              <a:ext cx="241300" cy="732155"/>
            </p14:xfrm>
          </p:contentPart>
        </mc:Choice>
        <mc:Fallback xmlns="">
          <p:pic>
            <p:nvPicPr>
              <p:cNvPr id="259" name="Ink 258"/>
            </p:nvPicPr>
            <p:blipFill>
              <a:blip r:embed="rId510"/>
            </p:blipFill>
            <p:spPr>
              <a:xfrm>
                <a:off x="10208895" y="213995"/>
                <a:ext cx="241300" cy="732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1">
            <p14:nvContentPartPr>
              <p14:cNvPr id="260" name="Ink 259"/>
              <p14:cNvContentPartPr/>
              <p14:nvPr/>
            </p14:nvContentPartPr>
            <p14:xfrm>
              <a:off x="10262235" y="1009015"/>
              <a:ext cx="142875" cy="97790"/>
            </p14:xfrm>
          </p:contentPart>
        </mc:Choice>
        <mc:Fallback xmlns="">
          <p:pic>
            <p:nvPicPr>
              <p:cNvPr id="260" name="Ink 259"/>
            </p:nvPicPr>
            <p:blipFill>
              <a:blip r:embed="rId512"/>
            </p:blipFill>
            <p:spPr>
              <a:xfrm>
                <a:off x="10262235" y="1009015"/>
                <a:ext cx="14287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3">
            <p14:nvContentPartPr>
              <p14:cNvPr id="261" name="Ink 260"/>
              <p14:cNvContentPartPr/>
              <p14:nvPr/>
            </p14:nvContentPartPr>
            <p14:xfrm>
              <a:off x="10494645" y="133350"/>
              <a:ext cx="17780" cy="142875"/>
            </p14:xfrm>
          </p:contentPart>
        </mc:Choice>
        <mc:Fallback xmlns="">
          <p:pic>
            <p:nvPicPr>
              <p:cNvPr id="261" name="Ink 260"/>
            </p:nvPicPr>
            <p:blipFill>
              <a:blip r:embed="rId514"/>
            </p:blipFill>
            <p:spPr>
              <a:xfrm>
                <a:off x="10494645" y="133350"/>
                <a:ext cx="177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262" name="Ink 261"/>
              <p14:cNvContentPartPr/>
              <p14:nvPr/>
            </p14:nvContentPartPr>
            <p14:xfrm>
              <a:off x="10530205" y="231775"/>
              <a:ext cx="187960" cy="803910"/>
            </p14:xfrm>
          </p:contentPart>
        </mc:Choice>
        <mc:Fallback xmlns="">
          <p:pic>
            <p:nvPicPr>
              <p:cNvPr id="262" name="Ink 261"/>
            </p:nvPicPr>
            <p:blipFill>
              <a:blip r:embed="rId516"/>
            </p:blipFill>
            <p:spPr>
              <a:xfrm>
                <a:off x="10530205" y="231775"/>
                <a:ext cx="187960" cy="803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7">
            <p14:nvContentPartPr>
              <p14:cNvPr id="263" name="Ink 262"/>
              <p14:cNvContentPartPr/>
              <p14:nvPr/>
            </p14:nvContentPartPr>
            <p14:xfrm>
              <a:off x="10637520" y="1026795"/>
              <a:ext cx="71755" cy="116205"/>
            </p14:xfrm>
          </p:contentPart>
        </mc:Choice>
        <mc:Fallback xmlns="">
          <p:pic>
            <p:nvPicPr>
              <p:cNvPr id="263" name="Ink 262"/>
            </p:nvPicPr>
            <p:blipFill>
              <a:blip r:embed="rId518"/>
            </p:blipFill>
            <p:spPr>
              <a:xfrm>
                <a:off x="10637520" y="1026795"/>
                <a:ext cx="7175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264" name="Ink 263"/>
              <p14:cNvContentPartPr/>
              <p14:nvPr/>
            </p14:nvContentPartPr>
            <p14:xfrm>
              <a:off x="10628630" y="80010"/>
              <a:ext cx="116205" cy="133985"/>
            </p14:xfrm>
          </p:contentPart>
        </mc:Choice>
        <mc:Fallback xmlns="">
          <p:pic>
            <p:nvPicPr>
              <p:cNvPr id="264" name="Ink 263"/>
            </p:nvPicPr>
            <p:blipFill>
              <a:blip r:embed="rId520"/>
            </p:blipFill>
            <p:spPr>
              <a:xfrm>
                <a:off x="10628630" y="80010"/>
                <a:ext cx="11620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265" name="Ink 264"/>
              <p14:cNvContentPartPr/>
              <p14:nvPr/>
            </p14:nvContentPartPr>
            <p14:xfrm>
              <a:off x="10789285" y="106680"/>
              <a:ext cx="26670" cy="107315"/>
            </p14:xfrm>
          </p:contentPart>
        </mc:Choice>
        <mc:Fallback xmlns="">
          <p:pic>
            <p:nvPicPr>
              <p:cNvPr id="265" name="Ink 264"/>
            </p:nvPicPr>
            <p:blipFill>
              <a:blip r:embed="rId522"/>
            </p:blipFill>
            <p:spPr>
              <a:xfrm>
                <a:off x="10789285" y="106680"/>
                <a:ext cx="2667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266" name="Ink 265"/>
              <p14:cNvContentPartPr/>
              <p14:nvPr/>
            </p14:nvContentPartPr>
            <p14:xfrm>
              <a:off x="10852150" y="115570"/>
              <a:ext cx="35560" cy="133985"/>
            </p14:xfrm>
          </p:contentPart>
        </mc:Choice>
        <mc:Fallback xmlns="">
          <p:pic>
            <p:nvPicPr>
              <p:cNvPr id="266" name="Ink 265"/>
            </p:nvPicPr>
            <p:blipFill>
              <a:blip r:embed="rId524"/>
            </p:blipFill>
            <p:spPr>
              <a:xfrm>
                <a:off x="10852150" y="115570"/>
                <a:ext cx="3556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267" name="Ink 266"/>
              <p14:cNvContentPartPr/>
              <p14:nvPr/>
            </p14:nvContentPartPr>
            <p14:xfrm>
              <a:off x="10699750" y="88900"/>
              <a:ext cx="196850" cy="8890"/>
            </p14:xfrm>
          </p:contentPart>
        </mc:Choice>
        <mc:Fallback xmlns="">
          <p:pic>
            <p:nvPicPr>
              <p:cNvPr id="267" name="Ink 266"/>
            </p:nvPicPr>
            <p:blipFill>
              <a:blip r:embed="rId526"/>
            </p:blipFill>
            <p:spPr>
              <a:xfrm>
                <a:off x="10699750" y="88900"/>
                <a:ext cx="1968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7">
            <p14:nvContentPartPr>
              <p14:cNvPr id="268" name="Ink 267"/>
              <p14:cNvContentPartPr/>
              <p14:nvPr/>
            </p14:nvContentPartPr>
            <p14:xfrm>
              <a:off x="10727055" y="365760"/>
              <a:ext cx="116205" cy="473075"/>
            </p14:xfrm>
          </p:contentPart>
        </mc:Choice>
        <mc:Fallback xmlns="">
          <p:pic>
            <p:nvPicPr>
              <p:cNvPr id="268" name="Ink 267"/>
            </p:nvPicPr>
            <p:blipFill>
              <a:blip r:embed="rId528"/>
            </p:blipFill>
            <p:spPr>
              <a:xfrm>
                <a:off x="10727055" y="365760"/>
                <a:ext cx="11620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9">
            <p14:nvContentPartPr>
              <p14:cNvPr id="269" name="Ink 268"/>
              <p14:cNvContentPartPr/>
              <p14:nvPr/>
            </p14:nvContentPartPr>
            <p14:xfrm>
              <a:off x="10896600" y="499745"/>
              <a:ext cx="44450" cy="196215"/>
            </p14:xfrm>
          </p:contentPart>
        </mc:Choice>
        <mc:Fallback xmlns="">
          <p:pic>
            <p:nvPicPr>
              <p:cNvPr id="269" name="Ink 268"/>
            </p:nvPicPr>
            <p:blipFill>
              <a:blip r:embed="rId530"/>
            </p:blipFill>
            <p:spPr>
              <a:xfrm>
                <a:off x="10896600" y="499745"/>
                <a:ext cx="4445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270" name="Ink 269"/>
              <p14:cNvContentPartPr/>
              <p14:nvPr/>
            </p14:nvContentPartPr>
            <p14:xfrm>
              <a:off x="10949940" y="642620"/>
              <a:ext cx="133985" cy="17780"/>
            </p14:xfrm>
          </p:contentPart>
        </mc:Choice>
        <mc:Fallback xmlns="">
          <p:pic>
            <p:nvPicPr>
              <p:cNvPr id="270" name="Ink 269"/>
            </p:nvPicPr>
            <p:blipFill>
              <a:blip r:embed="rId532"/>
            </p:blipFill>
            <p:spPr>
              <a:xfrm>
                <a:off x="10949940" y="64262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3">
            <p14:nvContentPartPr>
              <p14:cNvPr id="271" name="Ink 270"/>
              <p14:cNvContentPartPr/>
              <p14:nvPr/>
            </p14:nvContentPartPr>
            <p14:xfrm>
              <a:off x="11003915" y="580390"/>
              <a:ext cx="26670" cy="142875"/>
            </p14:xfrm>
          </p:contentPart>
        </mc:Choice>
        <mc:Fallback xmlns="">
          <p:pic>
            <p:nvPicPr>
              <p:cNvPr id="271" name="Ink 270"/>
            </p:nvPicPr>
            <p:blipFill>
              <a:blip r:embed="rId534"/>
            </p:blipFill>
            <p:spPr>
              <a:xfrm>
                <a:off x="11003915" y="580390"/>
                <a:ext cx="2667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5">
            <p14:nvContentPartPr>
              <p14:cNvPr id="272" name="Ink 271"/>
              <p14:cNvContentPartPr/>
              <p14:nvPr/>
            </p14:nvContentPartPr>
            <p14:xfrm>
              <a:off x="11101705" y="535305"/>
              <a:ext cx="133985" cy="169545"/>
            </p14:xfrm>
          </p:contentPart>
        </mc:Choice>
        <mc:Fallback xmlns="">
          <p:pic>
            <p:nvPicPr>
              <p:cNvPr id="272" name="Ink 271"/>
            </p:nvPicPr>
            <p:blipFill>
              <a:blip r:embed="rId536"/>
            </p:blipFill>
            <p:spPr>
              <a:xfrm>
                <a:off x="11101705" y="535305"/>
                <a:ext cx="1339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7">
            <p14:nvContentPartPr>
              <p14:cNvPr id="273" name="Ink 272"/>
              <p14:cNvContentPartPr/>
              <p14:nvPr/>
            </p14:nvContentPartPr>
            <p14:xfrm>
              <a:off x="11254105" y="544195"/>
              <a:ext cx="142875" cy="179070"/>
            </p14:xfrm>
          </p:contentPart>
        </mc:Choice>
        <mc:Fallback xmlns="">
          <p:pic>
            <p:nvPicPr>
              <p:cNvPr id="273" name="Ink 272"/>
            </p:nvPicPr>
            <p:blipFill>
              <a:blip r:embed="rId538"/>
            </p:blipFill>
            <p:spPr>
              <a:xfrm>
                <a:off x="11254105" y="544195"/>
                <a:ext cx="14287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9">
            <p14:nvContentPartPr>
              <p14:cNvPr id="274" name="Ink 273"/>
              <p14:cNvContentPartPr/>
              <p14:nvPr/>
            </p14:nvContentPartPr>
            <p14:xfrm>
              <a:off x="11396980" y="580390"/>
              <a:ext cx="115570" cy="160655"/>
            </p14:xfrm>
          </p:contentPart>
        </mc:Choice>
        <mc:Fallback xmlns="">
          <p:pic>
            <p:nvPicPr>
              <p:cNvPr id="274" name="Ink 273"/>
            </p:nvPicPr>
            <p:blipFill>
              <a:blip r:embed="rId540"/>
            </p:blipFill>
            <p:spPr>
              <a:xfrm>
                <a:off x="11396980" y="580390"/>
                <a:ext cx="11557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1">
            <p14:nvContentPartPr>
              <p14:cNvPr id="275" name="Ink 274"/>
              <p14:cNvContentPartPr/>
              <p14:nvPr/>
            </p14:nvContentPartPr>
            <p14:xfrm>
              <a:off x="11503660" y="642620"/>
              <a:ext cx="232410" cy="125095"/>
            </p14:xfrm>
          </p:contentPart>
        </mc:Choice>
        <mc:Fallback xmlns="">
          <p:pic>
            <p:nvPicPr>
              <p:cNvPr id="275" name="Ink 274"/>
            </p:nvPicPr>
            <p:blipFill>
              <a:blip r:embed="rId542"/>
            </p:blipFill>
            <p:spPr>
              <a:xfrm>
                <a:off x="11503660" y="642620"/>
                <a:ext cx="23241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3">
            <p14:nvContentPartPr>
              <p14:cNvPr id="276" name="Ink 275"/>
              <p14:cNvContentPartPr/>
              <p14:nvPr/>
            </p14:nvContentPartPr>
            <p14:xfrm>
              <a:off x="11771630" y="589280"/>
              <a:ext cx="80645" cy="205105"/>
            </p14:xfrm>
          </p:contentPart>
        </mc:Choice>
        <mc:Fallback xmlns="">
          <p:pic>
            <p:nvPicPr>
              <p:cNvPr id="276" name="Ink 275"/>
            </p:nvPicPr>
            <p:blipFill>
              <a:blip r:embed="rId544"/>
            </p:blipFill>
            <p:spPr>
              <a:xfrm>
                <a:off x="11771630" y="589280"/>
                <a:ext cx="8064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5">
            <p14:nvContentPartPr>
              <p14:cNvPr id="277" name="Ink 276"/>
              <p14:cNvContentPartPr/>
              <p14:nvPr/>
            </p14:nvContentPartPr>
            <p14:xfrm>
              <a:off x="11914505" y="490855"/>
              <a:ext cx="53975" cy="321310"/>
            </p14:xfrm>
          </p:contentPart>
        </mc:Choice>
        <mc:Fallback xmlns="">
          <p:pic>
            <p:nvPicPr>
              <p:cNvPr id="277" name="Ink 276"/>
            </p:nvPicPr>
            <p:blipFill>
              <a:blip r:embed="rId546"/>
            </p:blipFill>
            <p:spPr>
              <a:xfrm>
                <a:off x="11914505" y="490855"/>
                <a:ext cx="5397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7">
            <p14:nvContentPartPr>
              <p14:cNvPr id="278" name="Ink 277"/>
              <p14:cNvContentPartPr/>
              <p14:nvPr/>
            </p14:nvContentPartPr>
            <p14:xfrm>
              <a:off x="11610975" y="1035685"/>
              <a:ext cx="169545" cy="133985"/>
            </p14:xfrm>
          </p:contentPart>
        </mc:Choice>
        <mc:Fallback xmlns="">
          <p:pic>
            <p:nvPicPr>
              <p:cNvPr id="278" name="Ink 277"/>
            </p:nvPicPr>
            <p:blipFill>
              <a:blip r:embed="rId548"/>
            </p:blipFill>
            <p:spPr>
              <a:xfrm>
                <a:off x="11610975" y="1035685"/>
                <a:ext cx="1695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9">
            <p14:nvContentPartPr>
              <p14:cNvPr id="279" name="Ink 278"/>
              <p14:cNvContentPartPr/>
              <p14:nvPr/>
            </p14:nvContentPartPr>
            <p14:xfrm>
              <a:off x="11709400" y="928370"/>
              <a:ext cx="196215" cy="276860"/>
            </p14:xfrm>
          </p:contentPart>
        </mc:Choice>
        <mc:Fallback xmlns="">
          <p:pic>
            <p:nvPicPr>
              <p:cNvPr id="279" name="Ink 278"/>
            </p:nvPicPr>
            <p:blipFill>
              <a:blip r:embed="rId550"/>
            </p:blipFill>
            <p:spPr>
              <a:xfrm>
                <a:off x="11709400" y="928370"/>
                <a:ext cx="19621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1">
            <p14:nvContentPartPr>
              <p14:cNvPr id="280" name="Ink 279"/>
              <p14:cNvContentPartPr/>
              <p14:nvPr/>
            </p14:nvContentPartPr>
            <p14:xfrm>
              <a:off x="11843385" y="1044575"/>
              <a:ext cx="151765" cy="169545"/>
            </p14:xfrm>
          </p:contentPart>
        </mc:Choice>
        <mc:Fallback xmlns="">
          <p:pic>
            <p:nvPicPr>
              <p:cNvPr id="280" name="Ink 279"/>
            </p:nvPicPr>
            <p:blipFill>
              <a:blip r:embed="rId552"/>
            </p:blipFill>
            <p:spPr>
              <a:xfrm>
                <a:off x="11843385" y="1044575"/>
                <a:ext cx="15176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3">
            <p14:nvContentPartPr>
              <p14:cNvPr id="281" name="Ink 280"/>
              <p14:cNvContentPartPr/>
              <p14:nvPr/>
            </p14:nvContentPartPr>
            <p14:xfrm>
              <a:off x="11986260" y="1009015"/>
              <a:ext cx="133985" cy="249555"/>
            </p14:xfrm>
          </p:contentPart>
        </mc:Choice>
        <mc:Fallback xmlns="">
          <p:pic>
            <p:nvPicPr>
              <p:cNvPr id="281" name="Ink 280"/>
            </p:nvPicPr>
            <p:blipFill>
              <a:blip r:embed="rId554"/>
            </p:blipFill>
            <p:spPr>
              <a:xfrm>
                <a:off x="11986260" y="1009015"/>
                <a:ext cx="13398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5">
            <p14:nvContentPartPr>
              <p14:cNvPr id="282" name="Ink 281"/>
              <p14:cNvContentPartPr/>
              <p14:nvPr/>
            </p14:nvContentPartPr>
            <p14:xfrm>
              <a:off x="12075795" y="1187450"/>
              <a:ext cx="116205" cy="116205"/>
            </p14:xfrm>
          </p:contentPart>
        </mc:Choice>
        <mc:Fallback xmlns="">
          <p:pic>
            <p:nvPicPr>
              <p:cNvPr id="282" name="Ink 281"/>
            </p:nvPicPr>
            <p:blipFill>
              <a:blip r:embed="rId556"/>
            </p:blipFill>
            <p:spPr>
              <a:xfrm>
                <a:off x="12075795" y="1187450"/>
                <a:ext cx="11620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7">
            <p14:nvContentPartPr>
              <p14:cNvPr id="283" name="Ink 282"/>
              <p14:cNvContentPartPr/>
              <p14:nvPr/>
            </p14:nvContentPartPr>
            <p14:xfrm>
              <a:off x="2795270" y="6116320"/>
              <a:ext cx="366395" cy="17780"/>
            </p14:xfrm>
          </p:contentPart>
        </mc:Choice>
        <mc:Fallback xmlns="">
          <p:pic>
            <p:nvPicPr>
              <p:cNvPr id="283" name="Ink 282"/>
            </p:nvPicPr>
            <p:blipFill>
              <a:blip r:embed="rId558"/>
            </p:blipFill>
            <p:spPr>
              <a:xfrm>
                <a:off x="2795270" y="6116320"/>
                <a:ext cx="3663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9">
            <p14:nvContentPartPr>
              <p14:cNvPr id="284" name="Ink 283"/>
              <p14:cNvContentPartPr/>
              <p14:nvPr/>
            </p14:nvContentPartPr>
            <p14:xfrm>
              <a:off x="2867025" y="6098540"/>
              <a:ext cx="276860" cy="360"/>
            </p14:xfrm>
          </p:contentPart>
        </mc:Choice>
        <mc:Fallback xmlns="">
          <p:pic>
            <p:nvPicPr>
              <p:cNvPr id="284" name="Ink 283"/>
            </p:nvPicPr>
            <p:blipFill>
              <a:blip r:embed="rId560"/>
            </p:blipFill>
            <p:spPr>
              <a:xfrm>
                <a:off x="2867025" y="6098540"/>
                <a:ext cx="2768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1">
            <p14:nvContentPartPr>
              <p14:cNvPr id="285" name="Ink 284"/>
              <p14:cNvContentPartPr/>
              <p14:nvPr/>
            </p14:nvContentPartPr>
            <p14:xfrm>
              <a:off x="2795270" y="6027420"/>
              <a:ext cx="276860" cy="196215"/>
            </p14:xfrm>
          </p:contentPart>
        </mc:Choice>
        <mc:Fallback xmlns="">
          <p:pic>
            <p:nvPicPr>
              <p:cNvPr id="285" name="Ink 284"/>
            </p:nvPicPr>
            <p:blipFill>
              <a:blip r:embed="rId562"/>
            </p:blipFill>
            <p:spPr>
              <a:xfrm>
                <a:off x="2795270" y="6027420"/>
                <a:ext cx="27686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3">
            <p14:nvContentPartPr>
              <p14:cNvPr id="286" name="Ink 285"/>
              <p14:cNvContentPartPr/>
              <p14:nvPr/>
            </p14:nvContentPartPr>
            <p14:xfrm>
              <a:off x="4662170" y="704850"/>
              <a:ext cx="62230" cy="53975"/>
            </p14:xfrm>
          </p:contentPart>
        </mc:Choice>
        <mc:Fallback xmlns="">
          <p:pic>
            <p:nvPicPr>
              <p:cNvPr id="286" name="Ink 285"/>
            </p:nvPicPr>
            <p:blipFill>
              <a:blip r:embed="rId564"/>
            </p:blipFill>
            <p:spPr>
              <a:xfrm>
                <a:off x="4662170" y="704850"/>
                <a:ext cx="6223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5">
            <p14:nvContentPartPr>
              <p14:cNvPr id="287" name="Ink 286"/>
              <p14:cNvContentPartPr/>
              <p14:nvPr/>
            </p14:nvContentPartPr>
            <p14:xfrm>
              <a:off x="7806055" y="4973320"/>
              <a:ext cx="151765" cy="8890"/>
            </p14:xfrm>
          </p:contentPart>
        </mc:Choice>
        <mc:Fallback xmlns="">
          <p:pic>
            <p:nvPicPr>
              <p:cNvPr id="287" name="Ink 286"/>
            </p:nvPicPr>
            <p:blipFill>
              <a:blip r:embed="rId566"/>
            </p:blipFill>
            <p:spPr>
              <a:xfrm>
                <a:off x="7806055" y="497332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7">
            <p14:nvContentPartPr>
              <p14:cNvPr id="288" name="Ink 287"/>
              <p14:cNvContentPartPr/>
              <p14:nvPr/>
            </p14:nvContentPartPr>
            <p14:xfrm>
              <a:off x="7770495" y="4928870"/>
              <a:ext cx="133985" cy="62230"/>
            </p14:xfrm>
          </p:contentPart>
        </mc:Choice>
        <mc:Fallback xmlns="">
          <p:pic>
            <p:nvPicPr>
              <p:cNvPr id="288" name="Ink 287"/>
            </p:nvPicPr>
            <p:blipFill>
              <a:blip r:embed="rId568"/>
            </p:blipFill>
            <p:spPr>
              <a:xfrm>
                <a:off x="7770495" y="4928870"/>
                <a:ext cx="13398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9">
            <p14:nvContentPartPr>
              <p14:cNvPr id="289" name="Ink 288"/>
              <p14:cNvContentPartPr/>
              <p14:nvPr/>
            </p14:nvContentPartPr>
            <p14:xfrm>
              <a:off x="10798175" y="3651885"/>
              <a:ext cx="205740" cy="178435"/>
            </p14:xfrm>
          </p:contentPart>
        </mc:Choice>
        <mc:Fallback xmlns="">
          <p:pic>
            <p:nvPicPr>
              <p:cNvPr id="289" name="Ink 288"/>
            </p:nvPicPr>
            <p:blipFill>
              <a:blip r:embed="rId570"/>
            </p:blipFill>
            <p:spPr>
              <a:xfrm>
                <a:off x="10798175" y="3651885"/>
                <a:ext cx="20574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290" name="Ink 289"/>
              <p14:cNvContentPartPr/>
              <p14:nvPr/>
            </p14:nvContentPartPr>
            <p14:xfrm>
              <a:off x="10762615" y="3759200"/>
              <a:ext cx="214630" cy="8890"/>
            </p14:xfrm>
          </p:contentPart>
        </mc:Choice>
        <mc:Fallback xmlns="">
          <p:pic>
            <p:nvPicPr>
              <p:cNvPr id="290" name="Ink 289"/>
            </p:nvPicPr>
            <p:blipFill>
              <a:blip r:embed="rId77"/>
            </p:blipFill>
            <p:spPr>
              <a:xfrm>
                <a:off x="10762615" y="3759200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2">
            <p14:nvContentPartPr>
              <p14:cNvPr id="291" name="Ink 290"/>
              <p14:cNvContentPartPr/>
              <p14:nvPr/>
            </p14:nvContentPartPr>
            <p14:xfrm>
              <a:off x="11021695" y="3750310"/>
              <a:ext cx="98425" cy="8890"/>
            </p14:xfrm>
          </p:contentPart>
        </mc:Choice>
        <mc:Fallback xmlns="">
          <p:pic>
            <p:nvPicPr>
              <p:cNvPr id="291" name="Ink 290"/>
            </p:nvPicPr>
            <p:blipFill>
              <a:blip r:embed="rId573"/>
            </p:blipFill>
            <p:spPr>
              <a:xfrm>
                <a:off x="11021695" y="3750310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4">
            <p14:nvContentPartPr>
              <p14:cNvPr id="292" name="Ink 291"/>
              <p14:cNvContentPartPr/>
              <p14:nvPr/>
            </p14:nvContentPartPr>
            <p14:xfrm>
              <a:off x="11048365" y="3705225"/>
              <a:ext cx="98425" cy="9525"/>
            </p14:xfrm>
          </p:contentPart>
        </mc:Choice>
        <mc:Fallback xmlns="">
          <p:pic>
            <p:nvPicPr>
              <p:cNvPr id="292" name="Ink 291"/>
            </p:nvPicPr>
            <p:blipFill>
              <a:blip r:embed="rId575"/>
            </p:blipFill>
            <p:spPr>
              <a:xfrm>
                <a:off x="11048365" y="3705225"/>
                <a:ext cx="984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6">
            <p14:nvContentPartPr>
              <p14:cNvPr id="293" name="Ink 292"/>
              <p14:cNvContentPartPr/>
              <p14:nvPr/>
            </p14:nvContentPartPr>
            <p14:xfrm>
              <a:off x="11217910" y="3625215"/>
              <a:ext cx="125095" cy="133985"/>
            </p14:xfrm>
          </p:contentPart>
        </mc:Choice>
        <mc:Fallback xmlns="">
          <p:pic>
            <p:nvPicPr>
              <p:cNvPr id="293" name="Ink 292"/>
            </p:nvPicPr>
            <p:blipFill>
              <a:blip r:embed="rId577"/>
            </p:blipFill>
            <p:spPr>
              <a:xfrm>
                <a:off x="11217910" y="3625215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8">
            <p14:nvContentPartPr>
              <p14:cNvPr id="294" name="Ink 293"/>
              <p14:cNvContentPartPr/>
              <p14:nvPr/>
            </p14:nvContentPartPr>
            <p14:xfrm>
              <a:off x="11432540" y="3705225"/>
              <a:ext cx="98425" cy="18415"/>
            </p14:xfrm>
          </p:contentPart>
        </mc:Choice>
        <mc:Fallback xmlns="">
          <p:pic>
            <p:nvPicPr>
              <p:cNvPr id="294" name="Ink 293"/>
            </p:nvPicPr>
            <p:blipFill>
              <a:blip r:embed="rId579"/>
            </p:blipFill>
            <p:spPr>
              <a:xfrm>
                <a:off x="11432540" y="3705225"/>
                <a:ext cx="9842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0">
            <p14:nvContentPartPr>
              <p14:cNvPr id="295" name="Ink 294"/>
              <p14:cNvContentPartPr/>
              <p14:nvPr/>
            </p14:nvContentPartPr>
            <p14:xfrm>
              <a:off x="11566525" y="3642995"/>
              <a:ext cx="213995" cy="312420"/>
            </p14:xfrm>
          </p:contentPart>
        </mc:Choice>
        <mc:Fallback xmlns="">
          <p:pic>
            <p:nvPicPr>
              <p:cNvPr id="295" name="Ink 294"/>
            </p:nvPicPr>
            <p:blipFill>
              <a:blip r:embed="rId581"/>
            </p:blipFill>
            <p:spPr>
              <a:xfrm>
                <a:off x="11566525" y="3642995"/>
                <a:ext cx="21399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2">
            <p14:nvContentPartPr>
              <p14:cNvPr id="296" name="Ink 295"/>
              <p14:cNvContentPartPr/>
              <p14:nvPr/>
            </p14:nvContentPartPr>
            <p14:xfrm>
              <a:off x="10655300" y="3018155"/>
              <a:ext cx="267970" cy="222885"/>
            </p14:xfrm>
          </p:contentPart>
        </mc:Choice>
        <mc:Fallback xmlns="">
          <p:pic>
            <p:nvPicPr>
              <p:cNvPr id="296" name="Ink 295"/>
            </p:nvPicPr>
            <p:blipFill>
              <a:blip r:embed="rId583"/>
            </p:blipFill>
            <p:spPr>
              <a:xfrm>
                <a:off x="10655300" y="3018155"/>
                <a:ext cx="26797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4">
            <p14:nvContentPartPr>
              <p14:cNvPr id="297" name="Ink 296"/>
              <p14:cNvContentPartPr/>
              <p14:nvPr/>
            </p14:nvContentPartPr>
            <p14:xfrm>
              <a:off x="10655300" y="3124835"/>
              <a:ext cx="214630" cy="36195"/>
            </p14:xfrm>
          </p:contentPart>
        </mc:Choice>
        <mc:Fallback xmlns="">
          <p:pic>
            <p:nvPicPr>
              <p:cNvPr id="297" name="Ink 296"/>
            </p:nvPicPr>
            <p:blipFill>
              <a:blip r:embed="rId585"/>
            </p:blipFill>
            <p:spPr>
              <a:xfrm>
                <a:off x="10655300" y="3124835"/>
                <a:ext cx="21463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6">
            <p14:nvContentPartPr>
              <p14:cNvPr id="298" name="Ink 297"/>
              <p14:cNvContentPartPr/>
              <p14:nvPr/>
            </p14:nvContentPartPr>
            <p14:xfrm>
              <a:off x="10949940" y="3107055"/>
              <a:ext cx="125095" cy="8890"/>
            </p14:xfrm>
          </p:contentPart>
        </mc:Choice>
        <mc:Fallback xmlns="">
          <p:pic>
            <p:nvPicPr>
              <p:cNvPr id="298" name="Ink 297"/>
            </p:nvPicPr>
            <p:blipFill>
              <a:blip r:embed="rId587"/>
            </p:blipFill>
            <p:spPr>
              <a:xfrm>
                <a:off x="10949940" y="310705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8">
            <p14:nvContentPartPr>
              <p14:cNvPr id="299" name="Ink 298"/>
              <p14:cNvContentPartPr/>
              <p14:nvPr/>
            </p14:nvContentPartPr>
            <p14:xfrm>
              <a:off x="10958830" y="3062605"/>
              <a:ext cx="116205" cy="8890"/>
            </p14:xfrm>
          </p:contentPart>
        </mc:Choice>
        <mc:Fallback xmlns="">
          <p:pic>
            <p:nvPicPr>
              <p:cNvPr id="299" name="Ink 298"/>
            </p:nvPicPr>
            <p:blipFill>
              <a:blip r:embed="rId589"/>
            </p:blipFill>
            <p:spPr>
              <a:xfrm>
                <a:off x="10958830" y="306260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0">
            <p14:nvContentPartPr>
              <p14:cNvPr id="300" name="Ink 299"/>
              <p14:cNvContentPartPr/>
              <p14:nvPr/>
            </p14:nvContentPartPr>
            <p14:xfrm>
              <a:off x="11083925" y="2812415"/>
              <a:ext cx="170180" cy="428625"/>
            </p14:xfrm>
          </p:contentPart>
        </mc:Choice>
        <mc:Fallback xmlns="">
          <p:pic>
            <p:nvPicPr>
              <p:cNvPr id="300" name="Ink 299"/>
            </p:nvPicPr>
            <p:blipFill>
              <a:blip r:embed="rId591"/>
            </p:blipFill>
            <p:spPr>
              <a:xfrm>
                <a:off x="11083925" y="2812415"/>
                <a:ext cx="17018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301" name="Ink 300"/>
              <p14:cNvContentPartPr/>
              <p14:nvPr/>
            </p14:nvContentPartPr>
            <p14:xfrm>
              <a:off x="11048365" y="3035935"/>
              <a:ext cx="187325" cy="17780"/>
            </p14:xfrm>
          </p:contentPart>
        </mc:Choice>
        <mc:Fallback xmlns="">
          <p:pic>
            <p:nvPicPr>
              <p:cNvPr id="301" name="Ink 300"/>
            </p:nvPicPr>
            <p:blipFill>
              <a:blip r:embed="rId593"/>
            </p:blipFill>
            <p:spPr>
              <a:xfrm>
                <a:off x="11048365" y="3035935"/>
                <a:ext cx="1873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302" name="Ink 301"/>
              <p14:cNvContentPartPr/>
              <p14:nvPr/>
            </p14:nvContentPartPr>
            <p14:xfrm>
              <a:off x="11307445" y="2973070"/>
              <a:ext cx="116205" cy="232410"/>
            </p14:xfrm>
          </p:contentPart>
        </mc:Choice>
        <mc:Fallback xmlns="">
          <p:pic>
            <p:nvPicPr>
              <p:cNvPr id="302" name="Ink 301"/>
            </p:nvPicPr>
            <p:blipFill>
              <a:blip r:embed="rId595"/>
            </p:blipFill>
            <p:spPr>
              <a:xfrm>
                <a:off x="11307445" y="2973070"/>
                <a:ext cx="11620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303" name="Ink 302"/>
              <p14:cNvContentPartPr/>
              <p14:nvPr/>
            </p14:nvContentPartPr>
            <p14:xfrm>
              <a:off x="11450320" y="3062605"/>
              <a:ext cx="107315" cy="107315"/>
            </p14:xfrm>
          </p:contentPart>
        </mc:Choice>
        <mc:Fallback xmlns="">
          <p:pic>
            <p:nvPicPr>
              <p:cNvPr id="303" name="Ink 302"/>
            </p:nvPicPr>
            <p:blipFill>
              <a:blip r:embed="rId597"/>
            </p:blipFill>
            <p:spPr>
              <a:xfrm>
                <a:off x="11450320" y="3062605"/>
                <a:ext cx="10731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8">
            <p14:nvContentPartPr>
              <p14:cNvPr id="304" name="Ink 303"/>
              <p14:cNvContentPartPr/>
              <p14:nvPr/>
            </p14:nvContentPartPr>
            <p14:xfrm>
              <a:off x="11575415" y="3124835"/>
              <a:ext cx="62230" cy="107315"/>
            </p14:xfrm>
          </p:contentPart>
        </mc:Choice>
        <mc:Fallback xmlns="">
          <p:pic>
            <p:nvPicPr>
              <p:cNvPr id="304" name="Ink 303"/>
            </p:nvPicPr>
            <p:blipFill>
              <a:blip r:embed="rId599"/>
            </p:blipFill>
            <p:spPr>
              <a:xfrm>
                <a:off x="11575415" y="3124835"/>
                <a:ext cx="6223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0">
            <p14:nvContentPartPr>
              <p14:cNvPr id="305" name="Ink 304"/>
              <p14:cNvContentPartPr/>
              <p14:nvPr/>
            </p14:nvContentPartPr>
            <p14:xfrm>
              <a:off x="11610975" y="3089275"/>
              <a:ext cx="133985" cy="267970"/>
            </p14:xfrm>
          </p:contentPart>
        </mc:Choice>
        <mc:Fallback xmlns="">
          <p:pic>
            <p:nvPicPr>
              <p:cNvPr id="305" name="Ink 304"/>
            </p:nvPicPr>
            <p:blipFill>
              <a:blip r:embed="rId601"/>
            </p:blipFill>
            <p:spPr>
              <a:xfrm>
                <a:off x="11610975" y="3089275"/>
                <a:ext cx="13398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306" name="Ink 305"/>
              <p14:cNvContentPartPr/>
              <p14:nvPr/>
            </p14:nvContentPartPr>
            <p14:xfrm>
              <a:off x="11834495" y="2990850"/>
              <a:ext cx="125095" cy="357505"/>
            </p14:xfrm>
          </p:contentPart>
        </mc:Choice>
        <mc:Fallback xmlns="">
          <p:pic>
            <p:nvPicPr>
              <p:cNvPr id="306" name="Ink 305"/>
            </p:nvPicPr>
            <p:blipFill>
              <a:blip r:embed="rId603"/>
            </p:blipFill>
            <p:spPr>
              <a:xfrm>
                <a:off x="11834495" y="2990850"/>
                <a:ext cx="12509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4">
            <p14:nvContentPartPr>
              <p14:cNvPr id="307" name="Ink 306"/>
              <p14:cNvContentPartPr/>
              <p14:nvPr/>
            </p14:nvContentPartPr>
            <p14:xfrm>
              <a:off x="6520180" y="4669790"/>
              <a:ext cx="661035" cy="71755"/>
            </p14:xfrm>
          </p:contentPart>
        </mc:Choice>
        <mc:Fallback xmlns="">
          <p:pic>
            <p:nvPicPr>
              <p:cNvPr id="307" name="Ink 306"/>
            </p:nvPicPr>
            <p:blipFill>
              <a:blip r:embed="rId605"/>
            </p:blipFill>
            <p:spPr>
              <a:xfrm>
                <a:off x="6520180" y="4669790"/>
                <a:ext cx="66103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6">
            <p14:nvContentPartPr>
              <p14:cNvPr id="308" name="Ink 307"/>
              <p14:cNvContentPartPr/>
              <p14:nvPr/>
            </p14:nvContentPartPr>
            <p14:xfrm>
              <a:off x="6707505" y="4392930"/>
              <a:ext cx="160655" cy="294640"/>
            </p14:xfrm>
          </p:contentPart>
        </mc:Choice>
        <mc:Fallback xmlns="">
          <p:pic>
            <p:nvPicPr>
              <p:cNvPr id="308" name="Ink 307"/>
            </p:nvPicPr>
            <p:blipFill>
              <a:blip r:embed="rId607"/>
            </p:blipFill>
            <p:spPr>
              <a:xfrm>
                <a:off x="6707505" y="4392930"/>
                <a:ext cx="16065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8">
            <p14:nvContentPartPr>
              <p14:cNvPr id="309" name="Ink 308"/>
              <p14:cNvContentPartPr/>
              <p14:nvPr/>
            </p14:nvContentPartPr>
            <p14:xfrm>
              <a:off x="6671945" y="4562475"/>
              <a:ext cx="160655" cy="9525"/>
            </p14:xfrm>
          </p:contentPart>
        </mc:Choice>
        <mc:Fallback xmlns="">
          <p:pic>
            <p:nvPicPr>
              <p:cNvPr id="309" name="Ink 308"/>
            </p:nvPicPr>
            <p:blipFill>
              <a:blip r:embed="rId609"/>
            </p:blipFill>
            <p:spPr>
              <a:xfrm>
                <a:off x="6671945" y="4562475"/>
                <a:ext cx="16065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0">
            <p14:nvContentPartPr>
              <p14:cNvPr id="310" name="Ink 309"/>
              <p14:cNvContentPartPr/>
              <p14:nvPr/>
            </p14:nvContentPartPr>
            <p14:xfrm>
              <a:off x="6877050" y="4464685"/>
              <a:ext cx="71755" cy="178435"/>
            </p14:xfrm>
          </p:contentPart>
        </mc:Choice>
        <mc:Fallback xmlns="">
          <p:pic>
            <p:nvPicPr>
              <p:cNvPr id="310" name="Ink 309"/>
            </p:nvPicPr>
            <p:blipFill>
              <a:blip r:embed="rId611"/>
            </p:blipFill>
            <p:spPr>
              <a:xfrm>
                <a:off x="6877050" y="4464685"/>
                <a:ext cx="717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311" name="Ink 310"/>
              <p14:cNvContentPartPr/>
              <p14:nvPr/>
            </p14:nvContentPartPr>
            <p14:xfrm>
              <a:off x="6966585" y="4509135"/>
              <a:ext cx="116205" cy="107315"/>
            </p14:xfrm>
          </p:contentPart>
        </mc:Choice>
        <mc:Fallback xmlns="">
          <p:pic>
            <p:nvPicPr>
              <p:cNvPr id="311" name="Ink 310"/>
            </p:nvPicPr>
            <p:blipFill>
              <a:blip r:embed="rId613"/>
            </p:blipFill>
            <p:spPr>
              <a:xfrm>
                <a:off x="6966585" y="4509135"/>
                <a:ext cx="11620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4">
            <p14:nvContentPartPr>
              <p14:cNvPr id="312" name="Ink 311"/>
              <p14:cNvContentPartPr/>
              <p14:nvPr/>
            </p14:nvContentPartPr>
            <p14:xfrm>
              <a:off x="7091680" y="4589780"/>
              <a:ext cx="53340" cy="80010"/>
            </p14:xfrm>
          </p:contentPart>
        </mc:Choice>
        <mc:Fallback xmlns="">
          <p:pic>
            <p:nvPicPr>
              <p:cNvPr id="312" name="Ink 311"/>
            </p:nvPicPr>
            <p:blipFill>
              <a:blip r:embed="rId615"/>
            </p:blipFill>
            <p:spPr>
              <a:xfrm>
                <a:off x="7091680" y="4589780"/>
                <a:ext cx="5334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6">
            <p14:nvContentPartPr>
              <p14:cNvPr id="313" name="Ink 312"/>
              <p14:cNvContentPartPr/>
              <p14:nvPr/>
            </p14:nvContentPartPr>
            <p14:xfrm>
              <a:off x="7153910" y="4500245"/>
              <a:ext cx="98425" cy="232410"/>
            </p14:xfrm>
          </p:contentPart>
        </mc:Choice>
        <mc:Fallback xmlns="">
          <p:pic>
            <p:nvPicPr>
              <p:cNvPr id="313" name="Ink 312"/>
            </p:nvPicPr>
            <p:blipFill>
              <a:blip r:embed="rId617"/>
            </p:blipFill>
            <p:spPr>
              <a:xfrm>
                <a:off x="7153910" y="4500245"/>
                <a:ext cx="9842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8">
            <p14:nvContentPartPr>
              <p14:cNvPr id="314" name="Ink 313"/>
              <p14:cNvContentPartPr/>
              <p14:nvPr/>
            </p14:nvContentPartPr>
            <p14:xfrm>
              <a:off x="7287895" y="4446905"/>
              <a:ext cx="45085" cy="258445"/>
            </p14:xfrm>
          </p:contentPart>
        </mc:Choice>
        <mc:Fallback xmlns="">
          <p:pic>
            <p:nvPicPr>
              <p:cNvPr id="314" name="Ink 313"/>
            </p:nvPicPr>
            <p:blipFill>
              <a:blip r:embed="rId619"/>
            </p:blipFill>
            <p:spPr>
              <a:xfrm>
                <a:off x="7287895" y="4446905"/>
                <a:ext cx="4508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0">
            <p14:nvContentPartPr>
              <p14:cNvPr id="315" name="Ink 314"/>
              <p14:cNvContentPartPr/>
              <p14:nvPr/>
            </p14:nvContentPartPr>
            <p14:xfrm>
              <a:off x="9011920" y="2348230"/>
              <a:ext cx="116205" cy="133985"/>
            </p14:xfrm>
          </p:contentPart>
        </mc:Choice>
        <mc:Fallback xmlns="">
          <p:pic>
            <p:nvPicPr>
              <p:cNvPr id="315" name="Ink 314"/>
            </p:nvPicPr>
            <p:blipFill>
              <a:blip r:embed="rId621"/>
            </p:blipFill>
            <p:spPr>
              <a:xfrm>
                <a:off x="9011920" y="2348230"/>
                <a:ext cx="11620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2">
            <p14:nvContentPartPr>
              <p14:cNvPr id="316" name="Ink 315"/>
              <p14:cNvContentPartPr/>
              <p14:nvPr/>
            </p14:nvContentPartPr>
            <p14:xfrm>
              <a:off x="9128125" y="2294890"/>
              <a:ext cx="125095" cy="169545"/>
            </p14:xfrm>
          </p:contentPart>
        </mc:Choice>
        <mc:Fallback xmlns="">
          <p:pic>
            <p:nvPicPr>
              <p:cNvPr id="316" name="Ink 315"/>
            </p:nvPicPr>
            <p:blipFill>
              <a:blip r:embed="rId623"/>
            </p:blipFill>
            <p:spPr>
              <a:xfrm>
                <a:off x="9128125" y="2294890"/>
                <a:ext cx="12509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4">
            <p14:nvContentPartPr>
              <p14:cNvPr id="317" name="Ink 316"/>
              <p14:cNvContentPartPr/>
              <p14:nvPr/>
            </p14:nvContentPartPr>
            <p14:xfrm>
              <a:off x="9217660" y="2187575"/>
              <a:ext cx="222885" cy="473075"/>
            </p14:xfrm>
          </p:contentPart>
        </mc:Choice>
        <mc:Fallback xmlns="">
          <p:pic>
            <p:nvPicPr>
              <p:cNvPr id="317" name="Ink 316"/>
            </p:nvPicPr>
            <p:blipFill>
              <a:blip r:embed="rId625"/>
            </p:blipFill>
            <p:spPr>
              <a:xfrm>
                <a:off x="9217660" y="2187575"/>
                <a:ext cx="22288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6">
            <p14:nvContentPartPr>
              <p14:cNvPr id="318" name="Ink 317"/>
              <p14:cNvContentPartPr/>
              <p14:nvPr/>
            </p14:nvContentPartPr>
            <p14:xfrm>
              <a:off x="9324340" y="2428875"/>
              <a:ext cx="71755" cy="8890"/>
            </p14:xfrm>
          </p:contentPart>
        </mc:Choice>
        <mc:Fallback xmlns="">
          <p:pic>
            <p:nvPicPr>
              <p:cNvPr id="318" name="Ink 317"/>
            </p:nvPicPr>
            <p:blipFill>
              <a:blip r:embed="rId627"/>
            </p:blipFill>
            <p:spPr>
              <a:xfrm>
                <a:off x="9324340" y="2428875"/>
                <a:ext cx="717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8">
            <p14:nvContentPartPr>
              <p14:cNvPr id="319" name="Ink 318"/>
              <p14:cNvContentPartPr/>
              <p14:nvPr/>
            </p14:nvContentPartPr>
            <p14:xfrm>
              <a:off x="9449435" y="2366010"/>
              <a:ext cx="214630" cy="98425"/>
            </p14:xfrm>
          </p:contentPart>
        </mc:Choice>
        <mc:Fallback xmlns="">
          <p:pic>
            <p:nvPicPr>
              <p:cNvPr id="319" name="Ink 318"/>
            </p:nvPicPr>
            <p:blipFill>
              <a:blip r:embed="rId629"/>
            </p:blipFill>
            <p:spPr>
              <a:xfrm>
                <a:off x="9449435" y="2366010"/>
                <a:ext cx="21463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0">
            <p14:nvContentPartPr>
              <p14:cNvPr id="320" name="Ink 319"/>
              <p14:cNvContentPartPr/>
              <p14:nvPr/>
            </p14:nvContentPartPr>
            <p14:xfrm>
              <a:off x="9646285" y="2339340"/>
              <a:ext cx="97790" cy="98425"/>
            </p14:xfrm>
          </p:contentPart>
        </mc:Choice>
        <mc:Fallback xmlns="">
          <p:pic>
            <p:nvPicPr>
              <p:cNvPr id="320" name="Ink 319"/>
            </p:nvPicPr>
            <p:blipFill>
              <a:blip r:embed="rId631"/>
            </p:blipFill>
            <p:spPr>
              <a:xfrm>
                <a:off x="9646285" y="2339340"/>
                <a:ext cx="9779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2">
            <p14:nvContentPartPr>
              <p14:cNvPr id="321" name="Ink 320"/>
              <p14:cNvContentPartPr/>
              <p14:nvPr/>
            </p14:nvContentPartPr>
            <p14:xfrm>
              <a:off x="9851390" y="2303780"/>
              <a:ext cx="26670" cy="35560"/>
            </p14:xfrm>
          </p:contentPart>
        </mc:Choice>
        <mc:Fallback xmlns="">
          <p:pic>
            <p:nvPicPr>
              <p:cNvPr id="321" name="Ink 320"/>
            </p:nvPicPr>
            <p:blipFill>
              <a:blip r:embed="rId633"/>
            </p:blipFill>
            <p:spPr>
              <a:xfrm>
                <a:off x="9851390" y="2303780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4">
            <p14:nvContentPartPr>
              <p14:cNvPr id="322" name="Ink 321"/>
              <p14:cNvContentPartPr/>
              <p14:nvPr/>
            </p14:nvContentPartPr>
            <p14:xfrm>
              <a:off x="9842500" y="2401570"/>
              <a:ext cx="17780" cy="17780"/>
            </p14:xfrm>
          </p:contentPart>
        </mc:Choice>
        <mc:Fallback xmlns="">
          <p:pic>
            <p:nvPicPr>
              <p:cNvPr id="322" name="Ink 321"/>
            </p:nvPicPr>
            <p:blipFill>
              <a:blip r:embed="rId635"/>
            </p:blipFill>
            <p:spPr>
              <a:xfrm>
                <a:off x="9842500" y="240157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6">
            <p14:nvContentPartPr>
              <p14:cNvPr id="323" name="Ink 322"/>
              <p14:cNvContentPartPr/>
              <p14:nvPr/>
            </p14:nvContentPartPr>
            <p14:xfrm>
              <a:off x="10048240" y="2205355"/>
              <a:ext cx="321310" cy="241300"/>
            </p14:xfrm>
          </p:contentPart>
        </mc:Choice>
        <mc:Fallback xmlns="">
          <p:pic>
            <p:nvPicPr>
              <p:cNvPr id="323" name="Ink 322"/>
            </p:nvPicPr>
            <p:blipFill>
              <a:blip r:embed="rId637"/>
            </p:blipFill>
            <p:spPr>
              <a:xfrm>
                <a:off x="10048240" y="2205355"/>
                <a:ext cx="32131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8">
            <p14:nvContentPartPr>
              <p14:cNvPr id="324" name="Ink 323"/>
              <p14:cNvContentPartPr/>
              <p14:nvPr/>
            </p14:nvContentPartPr>
            <p14:xfrm>
              <a:off x="10146030" y="2294890"/>
              <a:ext cx="223520" cy="35560"/>
            </p14:xfrm>
          </p:contentPart>
        </mc:Choice>
        <mc:Fallback xmlns="">
          <p:pic>
            <p:nvPicPr>
              <p:cNvPr id="324" name="Ink 323"/>
            </p:nvPicPr>
            <p:blipFill>
              <a:blip r:embed="rId639"/>
            </p:blipFill>
            <p:spPr>
              <a:xfrm>
                <a:off x="10146030" y="2294890"/>
                <a:ext cx="22352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0">
            <p14:nvContentPartPr>
              <p14:cNvPr id="325" name="Ink 324"/>
              <p14:cNvContentPartPr/>
              <p14:nvPr/>
            </p14:nvContentPartPr>
            <p14:xfrm>
              <a:off x="10450195" y="2267585"/>
              <a:ext cx="106680" cy="18415"/>
            </p14:xfrm>
          </p:contentPart>
        </mc:Choice>
        <mc:Fallback xmlns="">
          <p:pic>
            <p:nvPicPr>
              <p:cNvPr id="325" name="Ink 324"/>
            </p:nvPicPr>
            <p:blipFill>
              <a:blip r:embed="rId641"/>
            </p:blipFill>
            <p:spPr>
              <a:xfrm>
                <a:off x="10450195" y="2267585"/>
                <a:ext cx="10668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2">
            <p14:nvContentPartPr>
              <p14:cNvPr id="326" name="Ink 325"/>
              <p14:cNvContentPartPr/>
              <p14:nvPr/>
            </p14:nvContentPartPr>
            <p14:xfrm>
              <a:off x="10441305" y="2232025"/>
              <a:ext cx="133985" cy="17780"/>
            </p14:xfrm>
          </p:contentPart>
        </mc:Choice>
        <mc:Fallback xmlns="">
          <p:pic>
            <p:nvPicPr>
              <p:cNvPr id="326" name="Ink 325"/>
            </p:nvPicPr>
            <p:blipFill>
              <a:blip r:embed="rId643"/>
            </p:blipFill>
            <p:spPr>
              <a:xfrm>
                <a:off x="10441305" y="223202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4">
            <p14:nvContentPartPr>
              <p14:cNvPr id="327" name="Ink 326"/>
              <p14:cNvContentPartPr/>
              <p14:nvPr/>
            </p14:nvContentPartPr>
            <p14:xfrm>
              <a:off x="10619740" y="2223135"/>
              <a:ext cx="160655" cy="26670"/>
            </p14:xfrm>
          </p:contentPart>
        </mc:Choice>
        <mc:Fallback xmlns="">
          <p:pic>
            <p:nvPicPr>
              <p:cNvPr id="327" name="Ink 326"/>
            </p:nvPicPr>
            <p:blipFill>
              <a:blip r:embed="rId645"/>
            </p:blipFill>
            <p:spPr>
              <a:xfrm>
                <a:off x="10619740" y="2223135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6">
            <p14:nvContentPartPr>
              <p14:cNvPr id="328" name="Ink 327"/>
              <p14:cNvContentPartPr/>
              <p14:nvPr/>
            </p14:nvContentPartPr>
            <p14:xfrm>
              <a:off x="10709275" y="2160905"/>
              <a:ext cx="35560" cy="151765"/>
            </p14:xfrm>
          </p:contentPart>
        </mc:Choice>
        <mc:Fallback xmlns="">
          <p:pic>
            <p:nvPicPr>
              <p:cNvPr id="328" name="Ink 327"/>
            </p:nvPicPr>
            <p:blipFill>
              <a:blip r:embed="rId647"/>
            </p:blipFill>
            <p:spPr>
              <a:xfrm>
                <a:off x="10709275" y="2160905"/>
                <a:ext cx="3556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8">
            <p14:nvContentPartPr>
              <p14:cNvPr id="329" name="Ink 328"/>
              <p14:cNvContentPartPr/>
              <p14:nvPr/>
            </p14:nvContentPartPr>
            <p14:xfrm>
              <a:off x="10646410" y="2357120"/>
              <a:ext cx="151765" cy="35560"/>
            </p14:xfrm>
          </p:contentPart>
        </mc:Choice>
        <mc:Fallback xmlns="">
          <p:pic>
            <p:nvPicPr>
              <p:cNvPr id="329" name="Ink 328"/>
            </p:nvPicPr>
            <p:blipFill>
              <a:blip r:embed="rId649"/>
            </p:blipFill>
            <p:spPr>
              <a:xfrm>
                <a:off x="10646410" y="2357120"/>
                <a:ext cx="15176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0">
            <p14:nvContentPartPr>
              <p14:cNvPr id="330" name="Ink 329"/>
              <p14:cNvContentPartPr/>
              <p14:nvPr/>
            </p14:nvContentPartPr>
            <p14:xfrm>
              <a:off x="10852150" y="2000250"/>
              <a:ext cx="259080" cy="446405"/>
            </p14:xfrm>
          </p:contentPart>
        </mc:Choice>
        <mc:Fallback xmlns="">
          <p:pic>
            <p:nvPicPr>
              <p:cNvPr id="330" name="Ink 329"/>
            </p:nvPicPr>
            <p:blipFill>
              <a:blip r:embed="rId651"/>
            </p:blipFill>
            <p:spPr>
              <a:xfrm>
                <a:off x="10852150" y="2000250"/>
                <a:ext cx="25908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2">
            <p14:nvContentPartPr>
              <p14:cNvPr id="331" name="Ink 330"/>
              <p14:cNvContentPartPr/>
              <p14:nvPr/>
            </p14:nvContentPartPr>
            <p14:xfrm>
              <a:off x="10869930" y="2258695"/>
              <a:ext cx="160655" cy="17780"/>
            </p14:xfrm>
          </p:contentPart>
        </mc:Choice>
        <mc:Fallback xmlns="">
          <p:pic>
            <p:nvPicPr>
              <p:cNvPr id="331" name="Ink 330"/>
            </p:nvPicPr>
            <p:blipFill>
              <a:blip r:embed="rId653"/>
            </p:blipFill>
            <p:spPr>
              <a:xfrm>
                <a:off x="10869930" y="225869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4">
            <p14:nvContentPartPr>
              <p14:cNvPr id="332" name="Ink 331"/>
              <p14:cNvContentPartPr/>
              <p14:nvPr/>
            </p14:nvContentPartPr>
            <p14:xfrm>
              <a:off x="11021695" y="2196465"/>
              <a:ext cx="125095" cy="241300"/>
            </p14:xfrm>
          </p:contentPart>
        </mc:Choice>
        <mc:Fallback xmlns="">
          <p:pic>
            <p:nvPicPr>
              <p:cNvPr id="332" name="Ink 331"/>
            </p:nvPicPr>
            <p:blipFill>
              <a:blip r:embed="rId655"/>
            </p:blipFill>
            <p:spPr>
              <a:xfrm>
                <a:off x="11021695" y="2196465"/>
                <a:ext cx="12509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6">
            <p14:nvContentPartPr>
              <p14:cNvPr id="333" name="Ink 332"/>
              <p14:cNvContentPartPr/>
              <p14:nvPr/>
            </p14:nvContentPartPr>
            <p14:xfrm>
              <a:off x="11120120" y="2303780"/>
              <a:ext cx="106680" cy="88900"/>
            </p14:xfrm>
          </p:contentPart>
        </mc:Choice>
        <mc:Fallback xmlns="">
          <p:pic>
            <p:nvPicPr>
              <p:cNvPr id="333" name="Ink 332"/>
            </p:nvPicPr>
            <p:blipFill>
              <a:blip r:embed="rId657"/>
            </p:blipFill>
            <p:spPr>
              <a:xfrm>
                <a:off x="11120120" y="2303780"/>
                <a:ext cx="10668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8">
            <p14:nvContentPartPr>
              <p14:cNvPr id="334" name="Ink 333"/>
              <p14:cNvContentPartPr/>
              <p14:nvPr/>
            </p14:nvContentPartPr>
            <p14:xfrm>
              <a:off x="11254105" y="2366010"/>
              <a:ext cx="44450" cy="80645"/>
            </p14:xfrm>
          </p:contentPart>
        </mc:Choice>
        <mc:Fallback xmlns="">
          <p:pic>
            <p:nvPicPr>
              <p:cNvPr id="334" name="Ink 333"/>
            </p:nvPicPr>
            <p:blipFill>
              <a:blip r:embed="rId659"/>
            </p:blipFill>
            <p:spPr>
              <a:xfrm>
                <a:off x="11254105" y="2366010"/>
                <a:ext cx="4445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0">
            <p14:nvContentPartPr>
              <p14:cNvPr id="335" name="Ink 334"/>
              <p14:cNvContentPartPr/>
              <p14:nvPr/>
            </p14:nvContentPartPr>
            <p14:xfrm>
              <a:off x="11271885" y="2286000"/>
              <a:ext cx="169545" cy="285750"/>
            </p14:xfrm>
          </p:contentPart>
        </mc:Choice>
        <mc:Fallback xmlns="">
          <p:pic>
            <p:nvPicPr>
              <p:cNvPr id="335" name="Ink 334"/>
            </p:nvPicPr>
            <p:blipFill>
              <a:blip r:embed="rId661"/>
            </p:blipFill>
            <p:spPr>
              <a:xfrm>
                <a:off x="11271885" y="2286000"/>
                <a:ext cx="16954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2">
            <p14:nvContentPartPr>
              <p14:cNvPr id="336" name="Ink 335"/>
              <p14:cNvContentPartPr/>
              <p14:nvPr/>
            </p14:nvContentPartPr>
            <p14:xfrm>
              <a:off x="11539855" y="2178685"/>
              <a:ext cx="53340" cy="321310"/>
            </p14:xfrm>
          </p:contentPart>
        </mc:Choice>
        <mc:Fallback xmlns="">
          <p:pic>
            <p:nvPicPr>
              <p:cNvPr id="336" name="Ink 335"/>
            </p:nvPicPr>
            <p:blipFill>
              <a:blip r:embed="rId663"/>
            </p:blipFill>
            <p:spPr>
              <a:xfrm>
                <a:off x="11539855" y="2178685"/>
                <a:ext cx="53340" cy="32131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3200" u="sng">
                <a:effectLst/>
              </a:rPr>
              <a:t>Teorema do Divergente (Gauss)</a:t>
            </a:r>
          </a:p>
        </p:txBody>
      </p:sp>
      <p:pic>
        <p:nvPicPr>
          <p:cNvPr id="4" name="Content Placeholder 3" descr="gaus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768475"/>
            <a:ext cx="11291570" cy="24415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375660" y="2553335"/>
              <a:ext cx="410845" cy="27305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3375660" y="2553335"/>
                <a:ext cx="41084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3438525" y="2598420"/>
              <a:ext cx="169545" cy="8890"/>
            </p14:xfrm>
          </p:contentPart>
        </mc:Choice>
        <mc:Fallback xmlns="">
          <p:pic>
            <p:nvPicPr>
              <p:cNvPr id="5" name="Ink 4"/>
            </p:nvPicPr>
            <p:blipFill>
              <a:blip r:embed="rId6"/>
            </p:blipFill>
            <p:spPr>
              <a:xfrm>
                <a:off x="3438525" y="2598420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7627620" y="2437765"/>
              <a:ext cx="169545" cy="17780"/>
            </p14:xfrm>
          </p:contentPart>
        </mc:Choice>
        <mc:Fallback xmlns="">
          <p:pic>
            <p:nvPicPr>
              <p:cNvPr id="6" name="Ink 5"/>
            </p:nvPicPr>
            <p:blipFill>
              <a:blip r:embed="rId8"/>
            </p:blipFill>
            <p:spPr>
              <a:xfrm>
                <a:off x="7627620" y="2437765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4492625" y="3580765"/>
              <a:ext cx="374650" cy="18732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0"/>
            </p:blipFill>
            <p:spPr>
              <a:xfrm>
                <a:off x="4492625" y="3580765"/>
                <a:ext cx="3746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4492625" y="4196715"/>
              <a:ext cx="169545" cy="17843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2"/>
            </p:blipFill>
            <p:spPr>
              <a:xfrm>
                <a:off x="4492625" y="4196715"/>
                <a:ext cx="16954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4688840" y="4267835"/>
              <a:ext cx="142875" cy="12509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4"/>
            </p:blipFill>
            <p:spPr>
              <a:xfrm>
                <a:off x="4688840" y="4267835"/>
                <a:ext cx="1428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/>
              <p14:cNvContentPartPr/>
              <p14:nvPr/>
            </p14:nvContentPartPr>
            <p14:xfrm>
              <a:off x="4697730" y="4321810"/>
              <a:ext cx="89535" cy="889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6"/>
            </p:blipFill>
            <p:spPr>
              <a:xfrm>
                <a:off x="4697730" y="4321810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/>
              <p14:cNvContentPartPr/>
              <p14:nvPr/>
            </p14:nvContentPartPr>
            <p14:xfrm>
              <a:off x="4930140" y="3410585"/>
              <a:ext cx="312420" cy="5397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8"/>
            </p:blipFill>
            <p:spPr>
              <a:xfrm>
                <a:off x="4930140" y="3410585"/>
                <a:ext cx="31242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/>
              <p14:cNvContentPartPr/>
              <p14:nvPr/>
            </p14:nvContentPartPr>
            <p14:xfrm>
              <a:off x="5626735" y="3455670"/>
              <a:ext cx="187325" cy="4445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0"/>
            </p:blipFill>
            <p:spPr>
              <a:xfrm>
                <a:off x="5626735" y="3455670"/>
                <a:ext cx="18732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/>
              <p14:cNvContentPartPr/>
              <p14:nvPr/>
            </p14:nvContentPartPr>
            <p14:xfrm>
              <a:off x="7315200" y="3429000"/>
              <a:ext cx="276860" cy="8001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2"/>
            </p:blipFill>
            <p:spPr>
              <a:xfrm>
                <a:off x="7315200" y="3429000"/>
                <a:ext cx="27686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/>
              <p14:cNvContentPartPr/>
              <p14:nvPr/>
            </p14:nvContentPartPr>
            <p14:xfrm>
              <a:off x="8324215" y="231775"/>
              <a:ext cx="151765" cy="28575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4"/>
            </p:blipFill>
            <p:spPr>
              <a:xfrm>
                <a:off x="8324215" y="231775"/>
                <a:ext cx="1517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/>
              <p14:cNvContentPartPr/>
              <p14:nvPr/>
            </p14:nvContentPartPr>
            <p14:xfrm>
              <a:off x="8458200" y="410210"/>
              <a:ext cx="26670" cy="10731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6"/>
            </p:blipFill>
            <p:spPr>
              <a:xfrm>
                <a:off x="8458200" y="410210"/>
                <a:ext cx="2667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/>
              <p14:cNvContentPartPr/>
              <p14:nvPr/>
            </p14:nvContentPartPr>
            <p14:xfrm>
              <a:off x="8547735" y="294640"/>
              <a:ext cx="17780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8"/>
            </p:blipFill>
            <p:spPr>
              <a:xfrm>
                <a:off x="8547735" y="29464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Ink 16"/>
              <p14:cNvContentPartPr/>
              <p14:nvPr/>
            </p14:nvContentPartPr>
            <p14:xfrm>
              <a:off x="8511540" y="365760"/>
              <a:ext cx="45085" cy="889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0"/>
            </p:blipFill>
            <p:spPr>
              <a:xfrm>
                <a:off x="8511540" y="365760"/>
                <a:ext cx="450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" name="Ink 17"/>
              <p14:cNvContentPartPr/>
              <p14:nvPr/>
            </p14:nvContentPartPr>
            <p14:xfrm>
              <a:off x="8547735" y="374650"/>
              <a:ext cx="133985" cy="14287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2"/>
            </p:blipFill>
            <p:spPr>
              <a:xfrm>
                <a:off x="8547735" y="374650"/>
                <a:ext cx="13398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9" name="Ink 18"/>
              <p14:cNvContentPartPr/>
              <p14:nvPr/>
            </p14:nvContentPartPr>
            <p14:xfrm>
              <a:off x="8761730" y="267335"/>
              <a:ext cx="107315" cy="41084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4"/>
            </p:blipFill>
            <p:spPr>
              <a:xfrm>
                <a:off x="8761730" y="267335"/>
                <a:ext cx="10731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" name="Ink 19"/>
              <p14:cNvContentPartPr/>
              <p14:nvPr/>
            </p14:nvContentPartPr>
            <p14:xfrm>
              <a:off x="8904605" y="374650"/>
              <a:ext cx="133985" cy="16065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6"/>
            </p:blipFill>
            <p:spPr>
              <a:xfrm>
                <a:off x="8904605" y="374650"/>
                <a:ext cx="1339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Ink 20"/>
              <p14:cNvContentPartPr/>
              <p14:nvPr/>
            </p14:nvContentPartPr>
            <p14:xfrm>
              <a:off x="9011920" y="464185"/>
              <a:ext cx="142875" cy="9779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8"/>
            </p:blipFill>
            <p:spPr>
              <a:xfrm>
                <a:off x="9011920" y="464185"/>
                <a:ext cx="14287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2" name="Ink 21"/>
              <p14:cNvContentPartPr/>
              <p14:nvPr/>
            </p14:nvContentPartPr>
            <p14:xfrm>
              <a:off x="9154795" y="321310"/>
              <a:ext cx="62865" cy="26797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0"/>
            </p:blipFill>
            <p:spPr>
              <a:xfrm>
                <a:off x="9154795" y="321310"/>
                <a:ext cx="6286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3" name="Ink 22"/>
              <p14:cNvContentPartPr/>
              <p14:nvPr/>
            </p14:nvContentPartPr>
            <p14:xfrm>
              <a:off x="9074150" y="410210"/>
              <a:ext cx="170180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2"/>
            </p:blipFill>
            <p:spPr>
              <a:xfrm>
                <a:off x="9074150" y="410210"/>
                <a:ext cx="1701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4" name="Ink 23"/>
              <p14:cNvContentPartPr/>
              <p14:nvPr/>
            </p14:nvContentPartPr>
            <p14:xfrm>
              <a:off x="9217660" y="446405"/>
              <a:ext cx="88900" cy="10668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4"/>
            </p:blipFill>
            <p:spPr>
              <a:xfrm>
                <a:off x="9217660" y="446405"/>
                <a:ext cx="8890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5" name="Ink 24"/>
              <p14:cNvContentPartPr/>
              <p14:nvPr/>
            </p14:nvContentPartPr>
            <p14:xfrm>
              <a:off x="9360535" y="437515"/>
              <a:ext cx="115570" cy="12446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6"/>
            </p:blipFill>
            <p:spPr>
              <a:xfrm>
                <a:off x="9360535" y="437515"/>
                <a:ext cx="115570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6" name="Ink 25"/>
              <p14:cNvContentPartPr/>
              <p14:nvPr/>
            </p14:nvContentPartPr>
            <p14:xfrm>
              <a:off x="9485630" y="464185"/>
              <a:ext cx="44450" cy="12509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8"/>
            </p:blipFill>
            <p:spPr>
              <a:xfrm>
                <a:off x="9485630" y="464185"/>
                <a:ext cx="4445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7" name="Ink 26"/>
              <p14:cNvContentPartPr/>
              <p14:nvPr/>
            </p14:nvContentPartPr>
            <p14:xfrm>
              <a:off x="9556750" y="339090"/>
              <a:ext cx="17780" cy="36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0"/>
            </p:blipFill>
            <p:spPr>
              <a:xfrm>
                <a:off x="9556750" y="3390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8" name="Ink 27"/>
              <p14:cNvContentPartPr/>
              <p14:nvPr/>
            </p14:nvContentPartPr>
            <p14:xfrm>
              <a:off x="9538970" y="490855"/>
              <a:ext cx="107315" cy="10731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2"/>
            </p:blipFill>
            <p:spPr>
              <a:xfrm>
                <a:off x="9538970" y="490855"/>
                <a:ext cx="10731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9" name="Ink 28"/>
              <p14:cNvContentPartPr/>
              <p14:nvPr/>
            </p14:nvContentPartPr>
            <p14:xfrm>
              <a:off x="9655175" y="294640"/>
              <a:ext cx="107315" cy="35687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4"/>
            </p:blipFill>
            <p:spPr>
              <a:xfrm>
                <a:off x="9655175" y="294640"/>
                <a:ext cx="10731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0" name="Ink 29"/>
              <p14:cNvContentPartPr/>
              <p14:nvPr/>
            </p14:nvContentPartPr>
            <p14:xfrm>
              <a:off x="9798050" y="321310"/>
              <a:ext cx="98425" cy="49085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6"/>
            </p:blipFill>
            <p:spPr>
              <a:xfrm>
                <a:off x="9798050" y="321310"/>
                <a:ext cx="98425" cy="490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1" name="Ink 30"/>
              <p14:cNvContentPartPr/>
              <p14:nvPr/>
            </p14:nvContentPartPr>
            <p14:xfrm>
              <a:off x="9949815" y="490855"/>
              <a:ext cx="250190" cy="10731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8"/>
            </p:blipFill>
            <p:spPr>
              <a:xfrm>
                <a:off x="9949815" y="490855"/>
                <a:ext cx="25019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2" name="Ink 31"/>
              <p14:cNvContentPartPr/>
              <p14:nvPr/>
            </p14:nvContentPartPr>
            <p14:xfrm>
              <a:off x="10253345" y="428625"/>
              <a:ext cx="125095" cy="14287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0"/>
            </p:blipFill>
            <p:spPr>
              <a:xfrm>
                <a:off x="10253345" y="428625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3" name="Ink 32"/>
              <p14:cNvContentPartPr/>
              <p14:nvPr/>
            </p14:nvContentPartPr>
            <p14:xfrm>
              <a:off x="10396220" y="419100"/>
              <a:ext cx="89535" cy="15240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2"/>
            </p:blipFill>
            <p:spPr>
              <a:xfrm>
                <a:off x="10396220" y="419100"/>
                <a:ext cx="8953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4" name="Ink 33"/>
              <p14:cNvContentPartPr/>
              <p14:nvPr/>
            </p14:nvContentPartPr>
            <p14:xfrm>
              <a:off x="10593070" y="490855"/>
              <a:ext cx="125095" cy="13398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4"/>
            </p:blipFill>
            <p:spPr>
              <a:xfrm>
                <a:off x="10593070" y="490855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5" name="Ink 34"/>
              <p14:cNvContentPartPr/>
              <p14:nvPr/>
            </p14:nvContentPartPr>
            <p14:xfrm>
              <a:off x="10718165" y="330200"/>
              <a:ext cx="374650" cy="34798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6"/>
            </p:blipFill>
            <p:spPr>
              <a:xfrm>
                <a:off x="10718165" y="330200"/>
                <a:ext cx="37465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6" name="Ink 35"/>
              <p14:cNvContentPartPr/>
              <p14:nvPr/>
            </p14:nvContentPartPr>
            <p14:xfrm>
              <a:off x="11101705" y="508635"/>
              <a:ext cx="232410" cy="14287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8"/>
            </p:blipFill>
            <p:spPr>
              <a:xfrm>
                <a:off x="11101705" y="508635"/>
                <a:ext cx="232410" cy="14287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3200" u="sng">
                <a:effectLst/>
              </a:rPr>
              <a:t>Exemplo</a:t>
            </a:r>
          </a:p>
        </p:txBody>
      </p:sp>
      <p:pic>
        <p:nvPicPr>
          <p:cNvPr id="4" name="Content Placeholder 3" descr="gauss_ex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344930"/>
            <a:ext cx="11379835" cy="779145"/>
          </a:xfrm>
          <a:prstGeom prst="rect">
            <a:avLst/>
          </a:prstGeom>
        </p:spPr>
      </p:pic>
      <p:pic>
        <p:nvPicPr>
          <p:cNvPr id="5" name="Picture 4" descr="gauss_ex_fi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110" y="3457575"/>
            <a:ext cx="3781425" cy="3190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8690610" y="1794510"/>
              <a:ext cx="508635" cy="71755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8690610" y="1794510"/>
                <a:ext cx="50863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419860" y="2410460"/>
              <a:ext cx="241300" cy="607695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1419860" y="2410460"/>
                <a:ext cx="241300" cy="607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1580515" y="2473325"/>
              <a:ext cx="205740" cy="54483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1580515" y="2473325"/>
                <a:ext cx="205740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1812925" y="2669540"/>
              <a:ext cx="250190" cy="2667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1812925" y="2669540"/>
                <a:ext cx="2501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/>
              <p14:cNvContentPartPr/>
              <p14:nvPr/>
            </p14:nvContentPartPr>
            <p14:xfrm>
              <a:off x="1768475" y="2669540"/>
              <a:ext cx="124460" cy="25019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1768475" y="2669540"/>
                <a:ext cx="12446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/>
              <p14:cNvContentPartPr/>
              <p14:nvPr/>
            </p14:nvContentPartPr>
            <p14:xfrm>
              <a:off x="1804035" y="2821305"/>
              <a:ext cx="107315" cy="1778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1804035" y="2821305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/>
              <p14:cNvContentPartPr/>
              <p14:nvPr/>
            </p14:nvContentPartPr>
            <p14:xfrm>
              <a:off x="2045335" y="2847975"/>
              <a:ext cx="26670" cy="952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2045335" y="2847975"/>
                <a:ext cx="2667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/>
              <p14:cNvContentPartPr/>
              <p14:nvPr/>
            </p14:nvContentPartPr>
            <p14:xfrm>
              <a:off x="2170430" y="2535555"/>
              <a:ext cx="240665" cy="37528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2170430" y="2535555"/>
                <a:ext cx="24066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/>
              <p14:cNvContentPartPr/>
              <p14:nvPr/>
            </p14:nvContentPartPr>
            <p14:xfrm>
              <a:off x="2428875" y="2660650"/>
              <a:ext cx="170180" cy="2768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2428875" y="2660650"/>
                <a:ext cx="17018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/>
              <p14:cNvContentPartPr/>
              <p14:nvPr/>
            </p14:nvContentPartPr>
            <p14:xfrm>
              <a:off x="2500630" y="2473325"/>
              <a:ext cx="187325" cy="9842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2500630" y="2473325"/>
                <a:ext cx="1873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/>
              <p14:cNvContentPartPr/>
              <p14:nvPr/>
            </p14:nvContentPartPr>
            <p14:xfrm>
              <a:off x="1866265" y="2526665"/>
              <a:ext cx="205740" cy="2667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1866265" y="2526665"/>
                <a:ext cx="20574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/>
              <p14:cNvContentPartPr/>
              <p14:nvPr/>
            </p14:nvContentPartPr>
            <p14:xfrm>
              <a:off x="1982470" y="2446655"/>
              <a:ext cx="80645" cy="13398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1982470" y="2446655"/>
                <a:ext cx="806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/>
              <p14:cNvContentPartPr/>
              <p14:nvPr/>
            </p14:nvContentPartPr>
            <p14:xfrm>
              <a:off x="2045335" y="2839085"/>
              <a:ext cx="44450" cy="4508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2045335" y="2839085"/>
                <a:ext cx="4445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/>
              <p14:cNvContentPartPr/>
              <p14:nvPr/>
            </p14:nvContentPartPr>
            <p14:xfrm>
              <a:off x="2911475" y="2794635"/>
              <a:ext cx="133985" cy="1778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2911475" y="279463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/>
              <p14:cNvContentPartPr/>
              <p14:nvPr/>
            </p14:nvContentPartPr>
            <p14:xfrm>
              <a:off x="2875915" y="2839085"/>
              <a:ext cx="169545" cy="2730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2875915" y="2839085"/>
                <a:ext cx="16954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/>
              <p14:cNvContentPartPr/>
              <p14:nvPr/>
            </p14:nvContentPartPr>
            <p14:xfrm>
              <a:off x="1169670" y="3491230"/>
              <a:ext cx="214630" cy="25908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1169670" y="3491230"/>
                <a:ext cx="21463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/>
              <p14:cNvContentPartPr/>
              <p14:nvPr/>
            </p14:nvContentPartPr>
            <p14:xfrm>
              <a:off x="1196340" y="3375025"/>
              <a:ext cx="223520" cy="2667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1196340" y="3375025"/>
                <a:ext cx="2235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/>
              <p14:cNvContentPartPr/>
              <p14:nvPr/>
            </p14:nvContentPartPr>
            <p14:xfrm>
              <a:off x="1330325" y="3312795"/>
              <a:ext cx="80645" cy="11620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1330325" y="3312795"/>
                <a:ext cx="8064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/>
              <p14:cNvContentPartPr/>
              <p14:nvPr/>
            </p14:nvContentPartPr>
            <p14:xfrm>
              <a:off x="1428750" y="3634105"/>
              <a:ext cx="26670" cy="1778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1428750" y="3634105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/>
              <p14:cNvContentPartPr/>
              <p14:nvPr/>
            </p14:nvContentPartPr>
            <p14:xfrm>
              <a:off x="1562735" y="3526790"/>
              <a:ext cx="160655" cy="2667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1562735" y="352679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/>
              <p14:cNvContentPartPr/>
              <p14:nvPr/>
            </p14:nvContentPartPr>
            <p14:xfrm>
              <a:off x="1553845" y="3544570"/>
              <a:ext cx="62230" cy="21463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1553845" y="3544570"/>
                <a:ext cx="6223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/>
              <p14:cNvContentPartPr/>
              <p14:nvPr/>
            </p14:nvContentPartPr>
            <p14:xfrm>
              <a:off x="1544955" y="3625215"/>
              <a:ext cx="151765" cy="355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1544955" y="3625215"/>
                <a:ext cx="15176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/>
              <p14:cNvContentPartPr/>
              <p14:nvPr/>
            </p14:nvContentPartPr>
            <p14:xfrm>
              <a:off x="1527175" y="3429000"/>
              <a:ext cx="196215" cy="889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1527175" y="3429000"/>
                <a:ext cx="1962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/>
              <p14:cNvContentPartPr/>
              <p14:nvPr/>
            </p14:nvContentPartPr>
            <p14:xfrm>
              <a:off x="1652270" y="3375025"/>
              <a:ext cx="71120" cy="11620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1652270" y="3375025"/>
                <a:ext cx="7112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/>
              <p14:cNvContentPartPr/>
              <p14:nvPr/>
            </p14:nvContentPartPr>
            <p14:xfrm>
              <a:off x="1786255" y="3723640"/>
              <a:ext cx="160655" cy="2667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1786255" y="372364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/>
              <p14:cNvContentPartPr/>
              <p14:nvPr/>
            </p14:nvContentPartPr>
            <p14:xfrm>
              <a:off x="1786255" y="3660775"/>
              <a:ext cx="142875" cy="889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1786255" y="366077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/>
              <p14:cNvContentPartPr/>
              <p14:nvPr/>
            </p14:nvContentPartPr>
            <p14:xfrm>
              <a:off x="1955800" y="3401695"/>
              <a:ext cx="276860" cy="37528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1955800" y="3401695"/>
                <a:ext cx="27686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/>
              <p14:cNvContentPartPr/>
              <p14:nvPr/>
            </p14:nvContentPartPr>
            <p14:xfrm>
              <a:off x="2152015" y="3812540"/>
              <a:ext cx="187960" cy="13398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2152015" y="3812540"/>
                <a:ext cx="18796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/>
              <p14:cNvContentPartPr/>
              <p14:nvPr/>
            </p14:nvContentPartPr>
            <p14:xfrm>
              <a:off x="2447290" y="3580765"/>
              <a:ext cx="151765" cy="1778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2447290" y="3580765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/>
              <p14:cNvContentPartPr/>
              <p14:nvPr/>
            </p14:nvContentPartPr>
            <p14:xfrm>
              <a:off x="2438400" y="3589655"/>
              <a:ext cx="53340" cy="24955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2438400" y="3589655"/>
                <a:ext cx="5334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/>
              <p14:cNvContentPartPr/>
              <p14:nvPr/>
            </p14:nvContentPartPr>
            <p14:xfrm>
              <a:off x="2447290" y="3732530"/>
              <a:ext cx="80010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2447290" y="3732530"/>
                <a:ext cx="800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/>
              <p14:cNvContentPartPr/>
              <p14:nvPr/>
            </p14:nvContentPartPr>
            <p14:xfrm>
              <a:off x="2375535" y="3491230"/>
              <a:ext cx="214630" cy="2667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2375535" y="3491230"/>
                <a:ext cx="21463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/>
              <p14:cNvContentPartPr/>
              <p14:nvPr/>
            </p14:nvContentPartPr>
            <p14:xfrm>
              <a:off x="2491740" y="3446780"/>
              <a:ext cx="71120" cy="9779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2491740" y="3446780"/>
                <a:ext cx="7112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/>
              <p14:cNvContentPartPr/>
              <p14:nvPr/>
            </p14:nvContentPartPr>
            <p14:xfrm>
              <a:off x="2509520" y="3821430"/>
              <a:ext cx="169545" cy="13398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2509520" y="3821430"/>
                <a:ext cx="1695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/>
              <p14:cNvContentPartPr/>
              <p14:nvPr/>
            </p14:nvContentPartPr>
            <p14:xfrm>
              <a:off x="2670175" y="3768090"/>
              <a:ext cx="179070" cy="3556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2670175" y="3768090"/>
                <a:ext cx="1790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/>
              <p14:cNvContentPartPr/>
              <p14:nvPr/>
            </p14:nvContentPartPr>
            <p14:xfrm>
              <a:off x="2768600" y="3705225"/>
              <a:ext cx="62230" cy="18796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2768600" y="3705225"/>
                <a:ext cx="6223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/>
              <p14:cNvContentPartPr/>
              <p14:nvPr/>
            </p14:nvContentPartPr>
            <p14:xfrm>
              <a:off x="2973705" y="3491230"/>
              <a:ext cx="223520" cy="35687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2973705" y="3491230"/>
                <a:ext cx="22352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/>
              <p14:cNvContentPartPr/>
              <p14:nvPr/>
            </p14:nvContentPartPr>
            <p14:xfrm>
              <a:off x="3117215" y="3919855"/>
              <a:ext cx="249555" cy="25019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3117215" y="3919855"/>
                <a:ext cx="24955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/>
              <p14:cNvContentPartPr/>
              <p14:nvPr/>
            </p14:nvContentPartPr>
            <p14:xfrm>
              <a:off x="3447415" y="3687445"/>
              <a:ext cx="196215" cy="889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3447415" y="3687445"/>
                <a:ext cx="1962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/>
              <p14:cNvContentPartPr/>
              <p14:nvPr/>
            </p14:nvContentPartPr>
            <p14:xfrm>
              <a:off x="3456305" y="3696335"/>
              <a:ext cx="71755" cy="26797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3456305" y="3696335"/>
                <a:ext cx="7175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/>
              <p14:cNvContentPartPr/>
              <p14:nvPr/>
            </p14:nvContentPartPr>
            <p14:xfrm>
              <a:off x="3447415" y="3821430"/>
              <a:ext cx="160655" cy="4508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3447415" y="3821430"/>
                <a:ext cx="16065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/>
              <p14:cNvContentPartPr/>
              <p14:nvPr/>
            </p14:nvContentPartPr>
            <p14:xfrm>
              <a:off x="3429635" y="3526790"/>
              <a:ext cx="213995" cy="7175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3429635" y="3526790"/>
                <a:ext cx="21399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/>
              <p14:cNvContentPartPr/>
              <p14:nvPr/>
            </p14:nvContentPartPr>
            <p14:xfrm>
              <a:off x="3616960" y="3928745"/>
              <a:ext cx="285750" cy="26797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3616960" y="3928745"/>
                <a:ext cx="28575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/>
              <p14:cNvContentPartPr/>
              <p14:nvPr/>
            </p14:nvContentPartPr>
            <p14:xfrm>
              <a:off x="3893820" y="3875405"/>
              <a:ext cx="170180" cy="36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3893820" y="3875405"/>
                <a:ext cx="1701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/>
              <p14:cNvContentPartPr/>
              <p14:nvPr/>
            </p14:nvContentPartPr>
            <p14:xfrm>
              <a:off x="3956685" y="3803650"/>
              <a:ext cx="44450" cy="15176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3956685" y="3803650"/>
                <a:ext cx="4445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/>
              <p14:cNvContentPartPr/>
              <p14:nvPr/>
            </p14:nvContentPartPr>
            <p14:xfrm>
              <a:off x="4135120" y="3446780"/>
              <a:ext cx="250190" cy="46418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4135120" y="3446780"/>
                <a:ext cx="25019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/>
              <p14:cNvContentPartPr/>
              <p14:nvPr/>
            </p14:nvContentPartPr>
            <p14:xfrm>
              <a:off x="4367530" y="3973195"/>
              <a:ext cx="80010" cy="16065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4367530" y="3973195"/>
                <a:ext cx="8001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2" name="Ink 51"/>
              <p14:cNvContentPartPr/>
              <p14:nvPr/>
            </p14:nvContentPartPr>
            <p14:xfrm>
              <a:off x="4304665" y="4027170"/>
              <a:ext cx="187960" cy="1778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4304665" y="4027170"/>
                <a:ext cx="1879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3" name="Ink 52"/>
              <p14:cNvContentPartPr/>
              <p14:nvPr/>
            </p14:nvContentPartPr>
            <p14:xfrm>
              <a:off x="4563745" y="3687445"/>
              <a:ext cx="259080" cy="30353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4563745" y="3687445"/>
                <a:ext cx="25908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4" name="Ink 53"/>
              <p14:cNvContentPartPr/>
              <p14:nvPr/>
            </p14:nvContentPartPr>
            <p14:xfrm>
              <a:off x="4599305" y="3821430"/>
              <a:ext cx="161290" cy="3619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4599305" y="3821430"/>
                <a:ext cx="16129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5" name="Ink 54"/>
              <p14:cNvContentPartPr/>
              <p14:nvPr/>
            </p14:nvContentPartPr>
            <p14:xfrm>
              <a:off x="4653280" y="3526790"/>
              <a:ext cx="223520" cy="4508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4653280" y="3526790"/>
                <a:ext cx="22352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6" name="Ink 55"/>
              <p14:cNvContentPartPr/>
              <p14:nvPr/>
            </p14:nvContentPartPr>
            <p14:xfrm>
              <a:off x="4751705" y="3482340"/>
              <a:ext cx="88900" cy="17843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4751705" y="3482340"/>
                <a:ext cx="8890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7" name="Ink 56"/>
              <p14:cNvContentPartPr/>
              <p14:nvPr/>
            </p14:nvContentPartPr>
            <p14:xfrm>
              <a:off x="4697730" y="3955415"/>
              <a:ext cx="125095" cy="21463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4697730" y="3955415"/>
                <a:ext cx="12509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8" name="Ink 57"/>
              <p14:cNvContentPartPr/>
              <p14:nvPr/>
            </p14:nvContentPartPr>
            <p14:xfrm>
              <a:off x="4653280" y="4036060"/>
              <a:ext cx="196215" cy="1778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4653280" y="4036060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9" name="Ink 58"/>
              <p14:cNvContentPartPr/>
              <p14:nvPr/>
            </p14:nvContentPartPr>
            <p14:xfrm>
              <a:off x="5019675" y="3893185"/>
              <a:ext cx="160655" cy="889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5019675" y="389318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0" name="Ink 59"/>
              <p14:cNvContentPartPr/>
              <p14:nvPr/>
            </p14:nvContentPartPr>
            <p14:xfrm>
              <a:off x="4992370" y="3830320"/>
              <a:ext cx="223520" cy="889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4992370" y="3830320"/>
                <a:ext cx="2235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1" name="Ink 60"/>
              <p14:cNvContentPartPr/>
              <p14:nvPr/>
            </p14:nvContentPartPr>
            <p14:xfrm>
              <a:off x="8261350" y="1732280"/>
              <a:ext cx="170180" cy="36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8261350" y="1732280"/>
                <a:ext cx="1701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2" name="Ink 61"/>
              <p14:cNvContentPartPr/>
              <p14:nvPr/>
            </p14:nvContentPartPr>
            <p14:xfrm>
              <a:off x="8306435" y="1794510"/>
              <a:ext cx="98425" cy="1778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8306435" y="1794510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3" name="Ink 62"/>
              <p14:cNvContentPartPr/>
              <p14:nvPr/>
            </p14:nvContentPartPr>
            <p14:xfrm>
              <a:off x="5332095" y="3848100"/>
              <a:ext cx="142875" cy="15240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5332095" y="3848100"/>
                <a:ext cx="14287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4" name="Ink 63"/>
              <p14:cNvContentPartPr/>
              <p14:nvPr/>
            </p14:nvContentPartPr>
            <p14:xfrm>
              <a:off x="5600065" y="3946525"/>
              <a:ext cx="232410" cy="2667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5600065" y="3946525"/>
                <a:ext cx="23241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5" name="Ink 64"/>
              <p14:cNvContentPartPr/>
              <p14:nvPr/>
            </p14:nvContentPartPr>
            <p14:xfrm>
              <a:off x="5742940" y="3875405"/>
              <a:ext cx="35560" cy="19621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5742940" y="3875405"/>
                <a:ext cx="3556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6" name="Ink 65"/>
              <p14:cNvContentPartPr/>
              <p14:nvPr/>
            </p14:nvContentPartPr>
            <p14:xfrm>
              <a:off x="5956935" y="3794760"/>
              <a:ext cx="152400" cy="22352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5956935" y="3794760"/>
                <a:ext cx="15240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7" name="Ink 66"/>
              <p14:cNvContentPartPr/>
              <p14:nvPr/>
            </p14:nvContentPartPr>
            <p14:xfrm>
              <a:off x="6323330" y="3928745"/>
              <a:ext cx="142875" cy="2667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6323330" y="3928745"/>
                <a:ext cx="1428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8" name="Ink 67"/>
              <p14:cNvContentPartPr/>
              <p14:nvPr/>
            </p14:nvContentPartPr>
            <p14:xfrm>
              <a:off x="6386195" y="3848100"/>
              <a:ext cx="26670" cy="15240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6386195" y="3848100"/>
                <a:ext cx="2667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9" name="Ink 68"/>
              <p14:cNvContentPartPr/>
              <p14:nvPr/>
            </p14:nvContentPartPr>
            <p14:xfrm>
              <a:off x="6564630" y="3830320"/>
              <a:ext cx="169545" cy="19685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6564630" y="3830320"/>
                <a:ext cx="16954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0" name="Ink 69"/>
              <p14:cNvContentPartPr/>
              <p14:nvPr/>
            </p14:nvContentPartPr>
            <p14:xfrm>
              <a:off x="7028815" y="3973195"/>
              <a:ext cx="107315" cy="36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7028815" y="3973195"/>
                <a:ext cx="1073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1" name="Ink 70"/>
              <p14:cNvContentPartPr/>
              <p14:nvPr/>
            </p14:nvContentPartPr>
            <p14:xfrm>
              <a:off x="7011035" y="3893185"/>
              <a:ext cx="214630" cy="1778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7011035" y="3893185"/>
                <a:ext cx="2146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2" name="Ink 71"/>
              <p14:cNvContentPartPr/>
              <p14:nvPr/>
            </p14:nvContentPartPr>
            <p14:xfrm>
              <a:off x="7287895" y="3750310"/>
              <a:ext cx="170180" cy="23177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9"/>
            </p:blipFill>
            <p:spPr>
              <a:xfrm>
                <a:off x="7287895" y="3750310"/>
                <a:ext cx="17018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3" name="Ink 72"/>
              <p14:cNvContentPartPr/>
              <p14:nvPr/>
            </p14:nvContentPartPr>
            <p14:xfrm>
              <a:off x="3331210" y="2419350"/>
              <a:ext cx="223520" cy="66992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1"/>
            </p:blipFill>
            <p:spPr>
              <a:xfrm>
                <a:off x="3331210" y="2419350"/>
                <a:ext cx="223520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4" name="Ink 73"/>
              <p14:cNvContentPartPr/>
              <p14:nvPr/>
            </p14:nvContentPartPr>
            <p14:xfrm>
              <a:off x="3447415" y="2437765"/>
              <a:ext cx="178435" cy="65151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3"/>
            </p:blipFill>
            <p:spPr>
              <a:xfrm>
                <a:off x="3447415" y="2437765"/>
                <a:ext cx="178435" cy="651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5" name="Ink 74"/>
              <p14:cNvContentPartPr/>
              <p14:nvPr/>
            </p14:nvContentPartPr>
            <p14:xfrm>
              <a:off x="3581400" y="2455545"/>
              <a:ext cx="178435" cy="64262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5"/>
            </p:blipFill>
            <p:spPr>
              <a:xfrm>
                <a:off x="3581400" y="2455545"/>
                <a:ext cx="178435" cy="642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6" name="Ink 75"/>
              <p14:cNvContentPartPr/>
              <p14:nvPr/>
            </p14:nvContentPartPr>
            <p14:xfrm>
              <a:off x="4018915" y="2714625"/>
              <a:ext cx="133985" cy="15176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7"/>
            </p:blipFill>
            <p:spPr>
              <a:xfrm>
                <a:off x="4018915" y="2714625"/>
                <a:ext cx="1339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7" name="Ink 76"/>
              <p14:cNvContentPartPr/>
              <p14:nvPr/>
            </p14:nvContentPartPr>
            <p14:xfrm>
              <a:off x="4349750" y="2482215"/>
              <a:ext cx="213995" cy="42862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9"/>
            </p:blipFill>
            <p:spPr>
              <a:xfrm>
                <a:off x="4349750" y="2482215"/>
                <a:ext cx="21399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8" name="Ink 77"/>
              <p14:cNvContentPartPr/>
              <p14:nvPr/>
            </p14:nvContentPartPr>
            <p14:xfrm>
              <a:off x="4581525" y="2705100"/>
              <a:ext cx="250190" cy="25019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1"/>
            </p:blipFill>
            <p:spPr>
              <a:xfrm>
                <a:off x="4581525" y="2705100"/>
                <a:ext cx="25019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79" name="Ink 78"/>
              <p14:cNvContentPartPr/>
              <p14:nvPr/>
            </p14:nvContentPartPr>
            <p14:xfrm>
              <a:off x="4581525" y="2741295"/>
              <a:ext cx="53975" cy="1778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3"/>
            </p:blipFill>
            <p:spPr>
              <a:xfrm>
                <a:off x="4581525" y="2741295"/>
                <a:ext cx="539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0" name="Ink 79"/>
              <p14:cNvContentPartPr/>
              <p14:nvPr/>
            </p14:nvContentPartPr>
            <p14:xfrm>
              <a:off x="4956810" y="2910840"/>
              <a:ext cx="142875" cy="1778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5"/>
            </p:blipFill>
            <p:spPr>
              <a:xfrm>
                <a:off x="4956810" y="291084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1" name="Ink 80"/>
              <p14:cNvContentPartPr/>
              <p14:nvPr/>
            </p14:nvContentPartPr>
            <p14:xfrm>
              <a:off x="4939030" y="2857500"/>
              <a:ext cx="151765" cy="36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7"/>
            </p:blipFill>
            <p:spPr>
              <a:xfrm>
                <a:off x="4939030" y="2857500"/>
                <a:ext cx="1517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2" name="Ink 81"/>
              <p14:cNvContentPartPr/>
              <p14:nvPr/>
            </p14:nvContentPartPr>
            <p14:xfrm>
              <a:off x="5278120" y="2428875"/>
              <a:ext cx="205740" cy="60706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9"/>
            </p:blipFill>
            <p:spPr>
              <a:xfrm>
                <a:off x="5278120" y="2428875"/>
                <a:ext cx="205740" cy="607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3" name="Ink 82"/>
              <p14:cNvContentPartPr/>
              <p14:nvPr/>
            </p14:nvContentPartPr>
            <p14:xfrm>
              <a:off x="5421630" y="2473325"/>
              <a:ext cx="178435" cy="57150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1"/>
            </p:blipFill>
            <p:spPr>
              <a:xfrm>
                <a:off x="5421630" y="2473325"/>
                <a:ext cx="178435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4" name="Ink 83"/>
              <p14:cNvContentPartPr/>
              <p14:nvPr/>
            </p14:nvContentPartPr>
            <p14:xfrm>
              <a:off x="5555615" y="2508885"/>
              <a:ext cx="160655" cy="58039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3"/>
            </p:blipFill>
            <p:spPr>
              <a:xfrm>
                <a:off x="5555615" y="2508885"/>
                <a:ext cx="160655" cy="580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5" name="Ink 84"/>
              <p14:cNvContentPartPr/>
              <p14:nvPr/>
            </p14:nvContentPartPr>
            <p14:xfrm>
              <a:off x="5805170" y="2562225"/>
              <a:ext cx="142875" cy="35750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5"/>
            </p:blipFill>
            <p:spPr>
              <a:xfrm>
                <a:off x="5805170" y="2562225"/>
                <a:ext cx="14287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6" name="Ink 85"/>
              <p14:cNvContentPartPr/>
              <p14:nvPr/>
            </p14:nvContentPartPr>
            <p14:xfrm>
              <a:off x="6028690" y="2714625"/>
              <a:ext cx="151765" cy="19621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7"/>
            </p:blipFill>
            <p:spPr>
              <a:xfrm>
                <a:off x="6028690" y="2714625"/>
                <a:ext cx="15176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7" name="Ink 86"/>
              <p14:cNvContentPartPr/>
              <p14:nvPr/>
            </p14:nvContentPartPr>
            <p14:xfrm>
              <a:off x="6100445" y="2687320"/>
              <a:ext cx="106680" cy="2730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9"/>
            </p:blipFill>
            <p:spPr>
              <a:xfrm>
                <a:off x="6100445" y="2687320"/>
                <a:ext cx="10668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88" name="Ink 87"/>
              <p14:cNvContentPartPr/>
              <p14:nvPr/>
            </p14:nvContentPartPr>
            <p14:xfrm>
              <a:off x="5921375" y="2723515"/>
              <a:ext cx="80645" cy="889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1"/>
            </p:blipFill>
            <p:spPr>
              <a:xfrm>
                <a:off x="5921375" y="2723515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89" name="Ink 88"/>
              <p14:cNvContentPartPr/>
              <p14:nvPr/>
            </p14:nvContentPartPr>
            <p14:xfrm>
              <a:off x="6278880" y="2866390"/>
              <a:ext cx="142875" cy="4445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3"/>
            </p:blipFill>
            <p:spPr>
              <a:xfrm>
                <a:off x="6278880" y="2866390"/>
                <a:ext cx="1428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0" name="Ink 89"/>
              <p14:cNvContentPartPr/>
              <p14:nvPr/>
            </p14:nvContentPartPr>
            <p14:xfrm>
              <a:off x="6323330" y="2767965"/>
              <a:ext cx="142875" cy="3556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5"/>
            </p:blipFill>
            <p:spPr>
              <a:xfrm>
                <a:off x="6323330" y="2767965"/>
                <a:ext cx="14287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1" name="Ink 90"/>
              <p14:cNvContentPartPr/>
              <p14:nvPr/>
            </p14:nvContentPartPr>
            <p14:xfrm>
              <a:off x="6609080" y="2553335"/>
              <a:ext cx="170180" cy="17907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7"/>
            </p:blipFill>
            <p:spPr>
              <a:xfrm>
                <a:off x="6609080" y="2553335"/>
                <a:ext cx="17018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2" name="Ink 91"/>
              <p14:cNvContentPartPr/>
              <p14:nvPr/>
            </p14:nvContentPartPr>
            <p14:xfrm>
              <a:off x="6725285" y="2633980"/>
              <a:ext cx="26670" cy="18732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9"/>
            </p:blipFill>
            <p:spPr>
              <a:xfrm>
                <a:off x="6725285" y="2633980"/>
                <a:ext cx="2667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3" name="Ink 92"/>
              <p14:cNvContentPartPr/>
              <p14:nvPr/>
            </p14:nvContentPartPr>
            <p14:xfrm>
              <a:off x="6626860" y="2830195"/>
              <a:ext cx="214630" cy="4508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1"/>
            </p:blipFill>
            <p:spPr>
              <a:xfrm>
                <a:off x="6626860" y="2830195"/>
                <a:ext cx="21463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4" name="Ink 93"/>
              <p14:cNvContentPartPr/>
              <p14:nvPr/>
            </p14:nvContentPartPr>
            <p14:xfrm>
              <a:off x="6698615" y="2937510"/>
              <a:ext cx="125095" cy="14287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3"/>
            </p:blipFill>
            <p:spPr>
              <a:xfrm>
                <a:off x="6698615" y="2937510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5" name="Ink 94"/>
              <p14:cNvContentPartPr/>
              <p14:nvPr/>
            </p14:nvContentPartPr>
            <p14:xfrm>
              <a:off x="6984365" y="2625090"/>
              <a:ext cx="35560" cy="22288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5"/>
            </p:blipFill>
            <p:spPr>
              <a:xfrm>
                <a:off x="6984365" y="2625090"/>
                <a:ext cx="3556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6" name="Ink 95"/>
              <p14:cNvContentPartPr/>
              <p14:nvPr/>
            </p14:nvContentPartPr>
            <p14:xfrm>
              <a:off x="7047230" y="2660650"/>
              <a:ext cx="17780" cy="17843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7"/>
            </p:blipFill>
            <p:spPr>
              <a:xfrm>
                <a:off x="7047230" y="2660650"/>
                <a:ext cx="1778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97" name="Ink 96"/>
              <p14:cNvContentPartPr/>
              <p14:nvPr/>
            </p14:nvContentPartPr>
            <p14:xfrm>
              <a:off x="6913245" y="2633980"/>
              <a:ext cx="196215" cy="1778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9"/>
            </p:blipFill>
            <p:spPr>
              <a:xfrm>
                <a:off x="6913245" y="2633980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98" name="Ink 97"/>
              <p14:cNvContentPartPr/>
              <p14:nvPr/>
            </p14:nvContentPartPr>
            <p14:xfrm>
              <a:off x="7181215" y="2562225"/>
              <a:ext cx="88900" cy="41973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1"/>
            </p:blipFill>
            <p:spPr>
              <a:xfrm>
                <a:off x="7181215" y="2562225"/>
                <a:ext cx="8890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99" name="Ink 98"/>
              <p14:cNvContentPartPr/>
              <p14:nvPr/>
            </p14:nvContentPartPr>
            <p14:xfrm>
              <a:off x="7332980" y="2687320"/>
              <a:ext cx="35560" cy="17907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3"/>
            </p:blipFill>
            <p:spPr>
              <a:xfrm>
                <a:off x="7332980" y="2687320"/>
                <a:ext cx="3556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0" name="Ink 99"/>
              <p14:cNvContentPartPr/>
              <p14:nvPr/>
            </p14:nvContentPartPr>
            <p14:xfrm>
              <a:off x="7439660" y="2607310"/>
              <a:ext cx="98425" cy="38354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5"/>
            </p:blipFill>
            <p:spPr>
              <a:xfrm>
                <a:off x="7439660" y="2607310"/>
                <a:ext cx="98425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1" name="Ink 100"/>
              <p14:cNvContentPartPr/>
              <p14:nvPr/>
            </p14:nvContentPartPr>
            <p14:xfrm>
              <a:off x="7645400" y="2482215"/>
              <a:ext cx="89535" cy="22288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7"/>
            </p:blipFill>
            <p:spPr>
              <a:xfrm>
                <a:off x="7645400" y="2482215"/>
                <a:ext cx="8953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2" name="Ink 101"/>
              <p14:cNvContentPartPr/>
              <p14:nvPr/>
            </p14:nvContentPartPr>
            <p14:xfrm>
              <a:off x="1187450" y="4553585"/>
              <a:ext cx="304165" cy="74168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9"/>
            </p:blipFill>
            <p:spPr>
              <a:xfrm>
                <a:off x="1187450" y="4553585"/>
                <a:ext cx="304165" cy="741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3" name="Ink 102"/>
              <p14:cNvContentPartPr/>
              <p14:nvPr/>
            </p14:nvContentPartPr>
            <p14:xfrm>
              <a:off x="1402080" y="4669790"/>
              <a:ext cx="151765" cy="65214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1"/>
            </p:blipFill>
            <p:spPr>
              <a:xfrm>
                <a:off x="1402080" y="4669790"/>
                <a:ext cx="151765" cy="652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4" name="Ink 103"/>
              <p14:cNvContentPartPr/>
              <p14:nvPr/>
            </p14:nvContentPartPr>
            <p14:xfrm>
              <a:off x="1544955" y="4669790"/>
              <a:ext cx="133985" cy="71437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3"/>
            </p:blipFill>
            <p:spPr>
              <a:xfrm>
                <a:off x="1544955" y="4669790"/>
                <a:ext cx="133985" cy="714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5" name="Ink 104"/>
              <p14:cNvContentPartPr/>
              <p14:nvPr/>
            </p14:nvContentPartPr>
            <p14:xfrm>
              <a:off x="1786255" y="4973320"/>
              <a:ext cx="17780" cy="889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5"/>
            </p:blipFill>
            <p:spPr>
              <a:xfrm>
                <a:off x="1786255" y="497332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06" name="Ink 105"/>
              <p14:cNvContentPartPr/>
              <p14:nvPr/>
            </p14:nvContentPartPr>
            <p14:xfrm>
              <a:off x="1812925" y="4893310"/>
              <a:ext cx="160655" cy="27686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7"/>
            </p:blipFill>
            <p:spPr>
              <a:xfrm>
                <a:off x="1812925" y="4893310"/>
                <a:ext cx="16065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07" name="Ink 106"/>
              <p14:cNvContentPartPr/>
              <p14:nvPr/>
            </p14:nvContentPartPr>
            <p14:xfrm>
              <a:off x="2009140" y="4750435"/>
              <a:ext cx="151765" cy="14287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9"/>
            </p:blipFill>
            <p:spPr>
              <a:xfrm>
                <a:off x="2009140" y="4750435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08" name="Ink 107"/>
              <p14:cNvContentPartPr/>
              <p14:nvPr/>
            </p14:nvContentPartPr>
            <p14:xfrm>
              <a:off x="2080895" y="4955540"/>
              <a:ext cx="116205" cy="20574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1"/>
            </p:blipFill>
            <p:spPr>
              <a:xfrm>
                <a:off x="2080895" y="4955540"/>
                <a:ext cx="11620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09" name="Ink 108"/>
              <p14:cNvContentPartPr/>
              <p14:nvPr/>
            </p14:nvContentPartPr>
            <p14:xfrm>
              <a:off x="2268220" y="5018405"/>
              <a:ext cx="250190" cy="13398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3"/>
            </p:blipFill>
            <p:spPr>
              <a:xfrm>
                <a:off x="2268220" y="5018405"/>
                <a:ext cx="25019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0" name="Ink 109"/>
              <p14:cNvContentPartPr/>
              <p14:nvPr/>
            </p14:nvContentPartPr>
            <p14:xfrm>
              <a:off x="2599055" y="4937760"/>
              <a:ext cx="213995" cy="46418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5"/>
            </p:blipFill>
            <p:spPr>
              <a:xfrm>
                <a:off x="2599055" y="4937760"/>
                <a:ext cx="21399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1" name="Ink 110"/>
              <p14:cNvContentPartPr/>
              <p14:nvPr/>
            </p14:nvContentPartPr>
            <p14:xfrm>
              <a:off x="3009900" y="4964430"/>
              <a:ext cx="187325" cy="21463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7"/>
            </p:blipFill>
            <p:spPr>
              <a:xfrm>
                <a:off x="3009900" y="4964430"/>
                <a:ext cx="18732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2" name="Ink 111"/>
              <p14:cNvContentPartPr/>
              <p14:nvPr/>
            </p14:nvContentPartPr>
            <p14:xfrm>
              <a:off x="3001010" y="4821555"/>
              <a:ext cx="169545" cy="34861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9"/>
            </p:blipFill>
            <p:spPr>
              <a:xfrm>
                <a:off x="3001010" y="4821555"/>
                <a:ext cx="16954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3" name="Ink 112"/>
              <p14:cNvContentPartPr/>
              <p14:nvPr/>
            </p14:nvContentPartPr>
            <p14:xfrm>
              <a:off x="3223895" y="4991100"/>
              <a:ext cx="205740" cy="17907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1"/>
            </p:blipFill>
            <p:spPr>
              <a:xfrm>
                <a:off x="3223895" y="4991100"/>
                <a:ext cx="20574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14" name="Ink 113"/>
              <p14:cNvContentPartPr/>
              <p14:nvPr/>
            </p14:nvContentPartPr>
            <p14:xfrm>
              <a:off x="3438525" y="4821555"/>
              <a:ext cx="196215" cy="38417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3"/>
            </p:blipFill>
            <p:spPr>
              <a:xfrm>
                <a:off x="3438525" y="4821555"/>
                <a:ext cx="19621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15" name="Ink 114"/>
              <p14:cNvContentPartPr/>
              <p14:nvPr/>
            </p14:nvContentPartPr>
            <p14:xfrm>
              <a:off x="3688715" y="4919980"/>
              <a:ext cx="231775" cy="33020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5"/>
            </p:blipFill>
            <p:spPr>
              <a:xfrm>
                <a:off x="3688715" y="4919980"/>
                <a:ext cx="23177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16" name="Ink 115"/>
              <p14:cNvContentPartPr/>
              <p14:nvPr/>
            </p14:nvContentPartPr>
            <p14:xfrm>
              <a:off x="3956685" y="4803775"/>
              <a:ext cx="205105" cy="39306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7"/>
            </p:blipFill>
            <p:spPr>
              <a:xfrm>
                <a:off x="3956685" y="4803775"/>
                <a:ext cx="20510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17" name="Ink 116"/>
              <p14:cNvContentPartPr/>
              <p14:nvPr/>
            </p14:nvContentPartPr>
            <p14:xfrm>
              <a:off x="4233545" y="5000625"/>
              <a:ext cx="241300" cy="42862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9"/>
            </p:blipFill>
            <p:spPr>
              <a:xfrm>
                <a:off x="4233545" y="5000625"/>
                <a:ext cx="24130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18" name="Ink 117"/>
              <p14:cNvContentPartPr/>
              <p14:nvPr/>
            </p14:nvContentPartPr>
            <p14:xfrm>
              <a:off x="1661160" y="5330825"/>
              <a:ext cx="80010" cy="14287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1"/>
            </p:blipFill>
            <p:spPr>
              <a:xfrm>
                <a:off x="1661160" y="5330825"/>
                <a:ext cx="8001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19" name="Ink 118"/>
              <p14:cNvContentPartPr/>
              <p14:nvPr/>
            </p14:nvContentPartPr>
            <p14:xfrm>
              <a:off x="1741170" y="4544695"/>
              <a:ext cx="17780" cy="17018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3"/>
            </p:blipFill>
            <p:spPr>
              <a:xfrm>
                <a:off x="1741170" y="4544695"/>
                <a:ext cx="1778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20" name="Ink 119"/>
              <p14:cNvContentPartPr/>
              <p14:nvPr/>
            </p14:nvContentPartPr>
            <p14:xfrm>
              <a:off x="1375410" y="5330825"/>
              <a:ext cx="80010" cy="11620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5"/>
            </p:blipFill>
            <p:spPr>
              <a:xfrm>
                <a:off x="1375410" y="5330825"/>
                <a:ext cx="8001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21" name="Ink 120"/>
              <p14:cNvContentPartPr/>
              <p14:nvPr/>
            </p14:nvContentPartPr>
            <p14:xfrm>
              <a:off x="1500505" y="4392930"/>
              <a:ext cx="71120" cy="16065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7"/>
            </p:blipFill>
            <p:spPr>
              <a:xfrm>
                <a:off x="1500505" y="4392930"/>
                <a:ext cx="711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22" name="Ink 121"/>
              <p14:cNvContentPartPr/>
              <p14:nvPr/>
            </p14:nvContentPartPr>
            <p14:xfrm>
              <a:off x="1607185" y="4455795"/>
              <a:ext cx="27305" cy="8890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9"/>
            </p:blipFill>
            <p:spPr>
              <a:xfrm>
                <a:off x="1607185" y="4455795"/>
                <a:ext cx="2730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23" name="Ink 122"/>
              <p14:cNvContentPartPr/>
              <p14:nvPr/>
            </p14:nvContentPartPr>
            <p14:xfrm>
              <a:off x="1652270" y="4464685"/>
              <a:ext cx="17780" cy="10731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1"/>
            </p:blipFill>
            <p:spPr>
              <a:xfrm>
                <a:off x="1652270" y="4464685"/>
                <a:ext cx="1778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24" name="Ink 123"/>
              <p14:cNvContentPartPr/>
              <p14:nvPr/>
            </p14:nvContentPartPr>
            <p14:xfrm>
              <a:off x="1580515" y="4446905"/>
              <a:ext cx="80645" cy="2667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3"/>
            </p:blipFill>
            <p:spPr>
              <a:xfrm>
                <a:off x="1580515" y="4446905"/>
                <a:ext cx="806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25" name="Ink 124"/>
              <p14:cNvContentPartPr/>
              <p14:nvPr/>
            </p14:nvContentPartPr>
            <p14:xfrm>
              <a:off x="1143000" y="5348605"/>
              <a:ext cx="80645" cy="10731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5"/>
            </p:blipFill>
            <p:spPr>
              <a:xfrm>
                <a:off x="1143000" y="5348605"/>
                <a:ext cx="806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26" name="Ink 125"/>
              <p14:cNvContentPartPr/>
              <p14:nvPr/>
            </p14:nvContentPartPr>
            <p14:xfrm>
              <a:off x="1294765" y="4321810"/>
              <a:ext cx="26670" cy="15176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7"/>
            </p:blipFill>
            <p:spPr>
              <a:xfrm>
                <a:off x="1294765" y="4321810"/>
                <a:ext cx="266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27" name="Ink 126"/>
              <p14:cNvContentPartPr/>
              <p14:nvPr/>
            </p14:nvContentPartPr>
            <p14:xfrm>
              <a:off x="1393190" y="4348480"/>
              <a:ext cx="17780" cy="12509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9"/>
            </p:blipFill>
            <p:spPr>
              <a:xfrm>
                <a:off x="1393190" y="4348480"/>
                <a:ext cx="1778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28" name="Ink 127"/>
              <p14:cNvContentPartPr/>
              <p14:nvPr/>
            </p14:nvContentPartPr>
            <p14:xfrm>
              <a:off x="1223645" y="4304030"/>
              <a:ext cx="231775" cy="3556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1"/>
            </p:blipFill>
            <p:spPr>
              <a:xfrm>
                <a:off x="1223645" y="4304030"/>
                <a:ext cx="23177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29" name="Ink 128"/>
              <p14:cNvContentPartPr/>
              <p14:nvPr/>
            </p14:nvContentPartPr>
            <p14:xfrm>
              <a:off x="4724400" y="5276850"/>
              <a:ext cx="142875" cy="36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3"/>
            </p:blipFill>
            <p:spPr>
              <a:xfrm>
                <a:off x="4724400" y="5276850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30" name="Ink 129"/>
              <p14:cNvContentPartPr/>
              <p14:nvPr/>
            </p14:nvContentPartPr>
            <p14:xfrm>
              <a:off x="4706620" y="5187950"/>
              <a:ext cx="223520" cy="2667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5"/>
            </p:blipFill>
            <p:spPr>
              <a:xfrm>
                <a:off x="4706620" y="5187950"/>
                <a:ext cx="2235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31" name="Ink 130"/>
              <p14:cNvContentPartPr/>
              <p14:nvPr/>
            </p14:nvContentPartPr>
            <p14:xfrm>
              <a:off x="5180330" y="4946650"/>
              <a:ext cx="160655" cy="22352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7"/>
            </p:blipFill>
            <p:spPr>
              <a:xfrm>
                <a:off x="5180330" y="4946650"/>
                <a:ext cx="16065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32" name="Ink 131"/>
              <p14:cNvContentPartPr/>
              <p14:nvPr/>
            </p14:nvContentPartPr>
            <p14:xfrm>
              <a:off x="5287645" y="5036185"/>
              <a:ext cx="35560" cy="17843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9"/>
            </p:blipFill>
            <p:spPr>
              <a:xfrm>
                <a:off x="5287645" y="5036185"/>
                <a:ext cx="3556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33" name="Ink 132"/>
              <p14:cNvContentPartPr/>
              <p14:nvPr/>
            </p14:nvContentPartPr>
            <p14:xfrm>
              <a:off x="5162550" y="5286375"/>
              <a:ext cx="231775" cy="1778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1"/>
            </p:blipFill>
            <p:spPr>
              <a:xfrm>
                <a:off x="5162550" y="5286375"/>
                <a:ext cx="2317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34" name="Ink 133"/>
              <p14:cNvContentPartPr/>
              <p14:nvPr/>
            </p14:nvContentPartPr>
            <p14:xfrm>
              <a:off x="5207000" y="5366385"/>
              <a:ext cx="142875" cy="20574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3"/>
            </p:blipFill>
            <p:spPr>
              <a:xfrm>
                <a:off x="5207000" y="5366385"/>
                <a:ext cx="14287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35" name="Ink 134"/>
              <p14:cNvContentPartPr/>
              <p14:nvPr/>
            </p14:nvContentPartPr>
            <p14:xfrm>
              <a:off x="5519420" y="5187950"/>
              <a:ext cx="36195" cy="17843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5"/>
            </p:blipFill>
            <p:spPr>
              <a:xfrm>
                <a:off x="5519420" y="5187950"/>
                <a:ext cx="3619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36" name="Ink 135"/>
              <p14:cNvContentPartPr/>
              <p14:nvPr/>
            </p14:nvContentPartPr>
            <p14:xfrm>
              <a:off x="5608955" y="5196840"/>
              <a:ext cx="17780" cy="14287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7"/>
            </p:blipFill>
            <p:spPr>
              <a:xfrm>
                <a:off x="5608955" y="5196840"/>
                <a:ext cx="177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37" name="Ink 136"/>
              <p14:cNvContentPartPr/>
              <p14:nvPr/>
            </p14:nvContentPartPr>
            <p14:xfrm>
              <a:off x="5421630" y="5179060"/>
              <a:ext cx="294640" cy="1778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9"/>
            </p:blipFill>
            <p:spPr>
              <a:xfrm>
                <a:off x="5421630" y="5179060"/>
                <a:ext cx="2946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38" name="Ink 137"/>
              <p14:cNvContentPartPr/>
              <p14:nvPr/>
            </p14:nvContentPartPr>
            <p14:xfrm>
              <a:off x="8886825" y="5107305"/>
              <a:ext cx="250190" cy="81280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1"/>
            </p:blipFill>
            <p:spPr>
              <a:xfrm>
                <a:off x="8886825" y="5107305"/>
                <a:ext cx="250190" cy="812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39" name="Ink 138"/>
              <p14:cNvContentPartPr/>
              <p14:nvPr/>
            </p14:nvContentPartPr>
            <p14:xfrm>
              <a:off x="8976360" y="5634355"/>
              <a:ext cx="53340" cy="133985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3"/>
            </p:blipFill>
            <p:spPr>
              <a:xfrm>
                <a:off x="8976360" y="5634355"/>
                <a:ext cx="5334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40" name="Ink 139"/>
              <p14:cNvContentPartPr/>
              <p14:nvPr/>
            </p14:nvContentPartPr>
            <p14:xfrm>
              <a:off x="8994140" y="5447030"/>
              <a:ext cx="116205" cy="33909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5"/>
            </p:blipFill>
            <p:spPr>
              <a:xfrm>
                <a:off x="8994140" y="5447030"/>
                <a:ext cx="11620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41" name="Ink 140"/>
              <p14:cNvContentPartPr/>
              <p14:nvPr/>
            </p14:nvContentPartPr>
            <p14:xfrm>
              <a:off x="9020810" y="5313045"/>
              <a:ext cx="178435" cy="38354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7"/>
            </p:blipFill>
            <p:spPr>
              <a:xfrm>
                <a:off x="9020810" y="5313045"/>
                <a:ext cx="178435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42" name="Ink 141"/>
              <p14:cNvContentPartPr/>
              <p14:nvPr/>
            </p14:nvContentPartPr>
            <p14:xfrm>
              <a:off x="9163685" y="5187950"/>
              <a:ext cx="116205" cy="51752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9"/>
            </p:blipFill>
            <p:spPr>
              <a:xfrm>
                <a:off x="9163685" y="5187950"/>
                <a:ext cx="116205" cy="517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43" name="Ink 142"/>
              <p14:cNvContentPartPr/>
              <p14:nvPr/>
            </p14:nvContentPartPr>
            <p14:xfrm>
              <a:off x="9208135" y="4964430"/>
              <a:ext cx="133985" cy="41084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1"/>
            </p:blipFill>
            <p:spPr>
              <a:xfrm>
                <a:off x="9208135" y="4964430"/>
                <a:ext cx="13398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44" name="Ink 143"/>
              <p14:cNvContentPartPr/>
              <p14:nvPr/>
            </p14:nvContentPartPr>
            <p14:xfrm>
              <a:off x="9324340" y="4937760"/>
              <a:ext cx="98425" cy="50927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3"/>
            </p:blipFill>
            <p:spPr>
              <a:xfrm>
                <a:off x="9324340" y="4937760"/>
                <a:ext cx="98425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45" name="Ink 144"/>
              <p14:cNvContentPartPr/>
              <p14:nvPr/>
            </p14:nvContentPartPr>
            <p14:xfrm>
              <a:off x="9449435" y="4803775"/>
              <a:ext cx="142875" cy="42862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5"/>
            </p:blipFill>
            <p:spPr>
              <a:xfrm>
                <a:off x="9449435" y="4803775"/>
                <a:ext cx="14287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46" name="Ink 145"/>
              <p14:cNvContentPartPr/>
              <p14:nvPr/>
            </p14:nvContentPartPr>
            <p14:xfrm>
              <a:off x="9485630" y="4696460"/>
              <a:ext cx="249555" cy="62547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7"/>
            </p:blipFill>
            <p:spPr>
              <a:xfrm>
                <a:off x="9485630" y="4696460"/>
                <a:ext cx="249555" cy="625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47" name="Ink 146"/>
              <p14:cNvContentPartPr/>
              <p14:nvPr/>
            </p14:nvContentPartPr>
            <p14:xfrm>
              <a:off x="9637395" y="4714875"/>
              <a:ext cx="151765" cy="32131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9"/>
            </p:blipFill>
            <p:spPr>
              <a:xfrm>
                <a:off x="9637395" y="4714875"/>
                <a:ext cx="15176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48" name="Ink 147"/>
              <p14:cNvContentPartPr/>
              <p14:nvPr/>
            </p14:nvContentPartPr>
            <p14:xfrm>
              <a:off x="9744075" y="4643120"/>
              <a:ext cx="125095" cy="410845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1"/>
            </p:blipFill>
            <p:spPr>
              <a:xfrm>
                <a:off x="9744075" y="4643120"/>
                <a:ext cx="12509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49" name="Ink 148"/>
              <p14:cNvContentPartPr/>
              <p14:nvPr/>
            </p14:nvContentPartPr>
            <p14:xfrm>
              <a:off x="9878060" y="4803775"/>
              <a:ext cx="71755" cy="16954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3"/>
            </p:blipFill>
            <p:spPr>
              <a:xfrm>
                <a:off x="9878060" y="4803775"/>
                <a:ext cx="717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50" name="Ink 149"/>
              <p14:cNvContentPartPr/>
              <p14:nvPr/>
            </p14:nvContentPartPr>
            <p14:xfrm>
              <a:off x="10601960" y="6080760"/>
              <a:ext cx="213995" cy="10731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5"/>
            </p:blipFill>
            <p:spPr>
              <a:xfrm>
                <a:off x="10601960" y="6080760"/>
                <a:ext cx="21399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51" name="Ink 150"/>
              <p14:cNvContentPartPr/>
              <p14:nvPr/>
            </p14:nvContentPartPr>
            <p14:xfrm>
              <a:off x="10459085" y="5973445"/>
              <a:ext cx="330200" cy="15176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7"/>
            </p:blipFill>
            <p:spPr>
              <a:xfrm>
                <a:off x="10459085" y="5973445"/>
                <a:ext cx="33020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52" name="Ink 151"/>
              <p14:cNvContentPartPr/>
              <p14:nvPr/>
            </p14:nvContentPartPr>
            <p14:xfrm>
              <a:off x="10360660" y="5946775"/>
              <a:ext cx="446405" cy="20574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9"/>
            </p:blipFill>
            <p:spPr>
              <a:xfrm>
                <a:off x="10360660" y="5946775"/>
                <a:ext cx="44640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53" name="Ink 152"/>
              <p14:cNvContentPartPr/>
              <p14:nvPr/>
            </p14:nvContentPartPr>
            <p14:xfrm>
              <a:off x="10342880" y="5795010"/>
              <a:ext cx="571500" cy="187325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1"/>
            </p:blipFill>
            <p:spPr>
              <a:xfrm>
                <a:off x="10342880" y="5795010"/>
                <a:ext cx="57150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54" name="Ink 153"/>
              <p14:cNvContentPartPr/>
              <p14:nvPr/>
            </p14:nvContentPartPr>
            <p14:xfrm>
              <a:off x="10083800" y="5687695"/>
              <a:ext cx="821690" cy="25019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3"/>
            </p:blipFill>
            <p:spPr>
              <a:xfrm>
                <a:off x="10083800" y="5687695"/>
                <a:ext cx="82169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55" name="Ink 154"/>
              <p14:cNvContentPartPr/>
              <p14:nvPr/>
            </p14:nvContentPartPr>
            <p14:xfrm>
              <a:off x="9914255" y="5500370"/>
              <a:ext cx="1053465" cy="33020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5"/>
            </p:blipFill>
            <p:spPr>
              <a:xfrm>
                <a:off x="9914255" y="5500370"/>
                <a:ext cx="105346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56" name="Ink 155"/>
              <p14:cNvContentPartPr/>
              <p14:nvPr/>
            </p14:nvContentPartPr>
            <p14:xfrm>
              <a:off x="10020935" y="5384165"/>
              <a:ext cx="589915" cy="22352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7"/>
            </p:blipFill>
            <p:spPr>
              <a:xfrm>
                <a:off x="10020935" y="5384165"/>
                <a:ext cx="58991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57" name="Ink 156"/>
              <p14:cNvContentPartPr/>
              <p14:nvPr/>
            </p14:nvContentPartPr>
            <p14:xfrm>
              <a:off x="9905365" y="5259070"/>
              <a:ext cx="678815" cy="25019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9"/>
            </p:blipFill>
            <p:spPr>
              <a:xfrm>
                <a:off x="9905365" y="5259070"/>
                <a:ext cx="67881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58" name="Ink 157"/>
              <p14:cNvContentPartPr/>
              <p14:nvPr/>
            </p14:nvContentPartPr>
            <p14:xfrm>
              <a:off x="9949815" y="5232400"/>
              <a:ext cx="339090" cy="13398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1"/>
            </p:blipFill>
            <p:spPr>
              <a:xfrm>
                <a:off x="9949815" y="5232400"/>
                <a:ext cx="33909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59" name="Ink 158"/>
              <p14:cNvContentPartPr/>
              <p14:nvPr/>
            </p14:nvContentPartPr>
            <p14:xfrm>
              <a:off x="9842500" y="5152390"/>
              <a:ext cx="509270" cy="25844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3"/>
            </p:blipFill>
            <p:spPr>
              <a:xfrm>
                <a:off x="9842500" y="5152390"/>
                <a:ext cx="509270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60" name="Ink 159"/>
              <p14:cNvContentPartPr/>
              <p14:nvPr/>
            </p14:nvContentPartPr>
            <p14:xfrm>
              <a:off x="9940925" y="2115820"/>
              <a:ext cx="259080" cy="22352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5"/>
            </p:blipFill>
            <p:spPr>
              <a:xfrm>
                <a:off x="9940925" y="2115820"/>
                <a:ext cx="25908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61" name="Ink 160"/>
              <p14:cNvContentPartPr/>
              <p14:nvPr/>
            </p14:nvContentPartPr>
            <p14:xfrm>
              <a:off x="9592310" y="2071370"/>
              <a:ext cx="294640" cy="32131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7"/>
            </p:blipFill>
            <p:spPr>
              <a:xfrm>
                <a:off x="9592310" y="2071370"/>
                <a:ext cx="29464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62" name="Ink 161"/>
              <p14:cNvContentPartPr/>
              <p14:nvPr/>
            </p14:nvContentPartPr>
            <p14:xfrm>
              <a:off x="9458325" y="2286000"/>
              <a:ext cx="107315" cy="151765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9"/>
            </p:blipFill>
            <p:spPr>
              <a:xfrm>
                <a:off x="9458325" y="2286000"/>
                <a:ext cx="10731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63" name="Ink 162"/>
              <p14:cNvContentPartPr/>
              <p14:nvPr/>
            </p14:nvContentPartPr>
            <p14:xfrm>
              <a:off x="9003030" y="2232025"/>
              <a:ext cx="178435" cy="1778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1"/>
            </p:blipFill>
            <p:spPr>
              <a:xfrm>
                <a:off x="9003030" y="2232025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64" name="Ink 163"/>
              <p14:cNvContentPartPr/>
              <p14:nvPr/>
            </p14:nvContentPartPr>
            <p14:xfrm>
              <a:off x="9244330" y="2062480"/>
              <a:ext cx="116205" cy="22352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3"/>
            </p:blipFill>
            <p:spPr>
              <a:xfrm>
                <a:off x="9244330" y="2062480"/>
                <a:ext cx="11620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65" name="Ink 164"/>
              <p14:cNvContentPartPr/>
              <p14:nvPr/>
            </p14:nvContentPartPr>
            <p14:xfrm>
              <a:off x="10253345" y="2080260"/>
              <a:ext cx="294640" cy="348615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5"/>
            </p:blipFill>
            <p:spPr>
              <a:xfrm>
                <a:off x="10253345" y="2080260"/>
                <a:ext cx="29464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66" name="Ink 165"/>
              <p14:cNvContentPartPr/>
              <p14:nvPr/>
            </p14:nvContentPartPr>
            <p14:xfrm>
              <a:off x="10235565" y="2374900"/>
              <a:ext cx="160655" cy="142875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7"/>
            </p:blipFill>
            <p:spPr>
              <a:xfrm>
                <a:off x="10235565" y="2374900"/>
                <a:ext cx="16065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67" name="Ink 166"/>
              <p14:cNvContentPartPr/>
              <p14:nvPr/>
            </p14:nvContentPartPr>
            <p14:xfrm>
              <a:off x="10601960" y="2124710"/>
              <a:ext cx="178435" cy="22352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9"/>
            </p:blipFill>
            <p:spPr>
              <a:xfrm>
                <a:off x="10601960" y="2124710"/>
                <a:ext cx="17843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68" name="Ink 167"/>
              <p14:cNvContentPartPr/>
              <p14:nvPr/>
            </p14:nvContentPartPr>
            <p14:xfrm>
              <a:off x="9583420" y="1000125"/>
              <a:ext cx="1179195" cy="1778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1"/>
            </p:blipFill>
            <p:spPr>
              <a:xfrm>
                <a:off x="9583420" y="1000125"/>
                <a:ext cx="11791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169" name="Ink 168"/>
              <p14:cNvContentPartPr/>
              <p14:nvPr/>
            </p14:nvContentPartPr>
            <p14:xfrm>
              <a:off x="10191115" y="276225"/>
              <a:ext cx="133985" cy="714375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3"/>
            </p:blipFill>
            <p:spPr>
              <a:xfrm>
                <a:off x="10191115" y="276225"/>
                <a:ext cx="133985" cy="714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70" name="Ink 169"/>
              <p14:cNvContentPartPr/>
              <p14:nvPr/>
            </p14:nvContentPartPr>
            <p14:xfrm>
              <a:off x="10066020" y="169545"/>
              <a:ext cx="88900" cy="205105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5"/>
            </p:blipFill>
            <p:spPr>
              <a:xfrm>
                <a:off x="10066020" y="169545"/>
                <a:ext cx="8890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71" name="Ink 170"/>
              <p14:cNvContentPartPr/>
              <p14:nvPr/>
            </p14:nvContentPartPr>
            <p14:xfrm>
              <a:off x="10020935" y="258445"/>
              <a:ext cx="170180" cy="889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7"/>
            </p:blipFill>
            <p:spPr>
              <a:xfrm>
                <a:off x="10020935" y="258445"/>
                <a:ext cx="1701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72" name="Ink 171"/>
              <p14:cNvContentPartPr/>
              <p14:nvPr/>
            </p14:nvContentPartPr>
            <p14:xfrm>
              <a:off x="10709275" y="919480"/>
              <a:ext cx="88900" cy="133985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9"/>
            </p:blipFill>
            <p:spPr>
              <a:xfrm>
                <a:off x="10709275" y="919480"/>
                <a:ext cx="8890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73" name="Ink 172"/>
              <p14:cNvContentPartPr/>
              <p14:nvPr/>
            </p14:nvContentPartPr>
            <p14:xfrm>
              <a:off x="10887710" y="1000125"/>
              <a:ext cx="205105" cy="196215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41"/>
            </p:blipFill>
            <p:spPr>
              <a:xfrm>
                <a:off x="10887710" y="1000125"/>
                <a:ext cx="20510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174" name="Ink 173"/>
              <p14:cNvContentPartPr/>
              <p14:nvPr/>
            </p14:nvContentPartPr>
            <p14:xfrm>
              <a:off x="9833610" y="499745"/>
              <a:ext cx="857250" cy="53594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3"/>
            </p:blipFill>
            <p:spPr>
              <a:xfrm>
                <a:off x="9833610" y="499745"/>
                <a:ext cx="857250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175" name="Ink 174"/>
              <p14:cNvContentPartPr/>
              <p14:nvPr/>
            </p14:nvContentPartPr>
            <p14:xfrm>
              <a:off x="10610850" y="455295"/>
              <a:ext cx="151765" cy="116205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5"/>
            </p:blipFill>
            <p:spPr>
              <a:xfrm>
                <a:off x="10610850" y="455295"/>
                <a:ext cx="15176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176" name="Ink 175"/>
              <p14:cNvContentPartPr/>
              <p14:nvPr/>
            </p14:nvContentPartPr>
            <p14:xfrm>
              <a:off x="10584180" y="490855"/>
              <a:ext cx="125095" cy="98425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7"/>
            </p:blipFill>
            <p:spPr>
              <a:xfrm>
                <a:off x="10584180" y="490855"/>
                <a:ext cx="12509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177" name="Ink 176"/>
              <p14:cNvContentPartPr/>
              <p14:nvPr/>
            </p14:nvContentPartPr>
            <p14:xfrm>
              <a:off x="10833735" y="276225"/>
              <a:ext cx="53975" cy="19685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9"/>
            </p:blipFill>
            <p:spPr>
              <a:xfrm>
                <a:off x="10833735" y="276225"/>
                <a:ext cx="539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178" name="Ink 177"/>
              <p14:cNvContentPartPr/>
              <p14:nvPr/>
            </p14:nvContentPartPr>
            <p14:xfrm>
              <a:off x="10753725" y="249555"/>
              <a:ext cx="125095" cy="23241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51"/>
            </p:blipFill>
            <p:spPr>
              <a:xfrm>
                <a:off x="10753725" y="249555"/>
                <a:ext cx="12509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179" name="Ink 178"/>
              <p14:cNvContentPartPr/>
              <p14:nvPr/>
            </p14:nvContentPartPr>
            <p14:xfrm>
              <a:off x="10744835" y="347980"/>
              <a:ext cx="178435" cy="8890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3"/>
            </p:blipFill>
            <p:spPr>
              <a:xfrm>
                <a:off x="10744835" y="34798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180" name="Ink 179"/>
              <p14:cNvContentPartPr/>
              <p14:nvPr/>
            </p14:nvContentPartPr>
            <p14:xfrm>
              <a:off x="10949940" y="419100"/>
              <a:ext cx="71755" cy="18415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5"/>
            </p:blipFill>
            <p:spPr>
              <a:xfrm>
                <a:off x="10949940" y="419100"/>
                <a:ext cx="7175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181" name="Ink 180"/>
              <p14:cNvContentPartPr/>
              <p14:nvPr/>
            </p14:nvContentPartPr>
            <p14:xfrm>
              <a:off x="10977245" y="374650"/>
              <a:ext cx="124460" cy="8890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7"/>
            </p:blipFill>
            <p:spPr>
              <a:xfrm>
                <a:off x="10977245" y="374650"/>
                <a:ext cx="1244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182" name="Ink 181"/>
              <p14:cNvContentPartPr/>
              <p14:nvPr/>
            </p14:nvContentPartPr>
            <p14:xfrm>
              <a:off x="11137900" y="312420"/>
              <a:ext cx="35560" cy="178435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9"/>
            </p:blipFill>
            <p:spPr>
              <a:xfrm>
                <a:off x="11137900" y="312420"/>
                <a:ext cx="3556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183" name="Ink 182"/>
              <p14:cNvContentPartPr/>
              <p14:nvPr/>
            </p14:nvContentPartPr>
            <p14:xfrm>
              <a:off x="11245215" y="464185"/>
              <a:ext cx="88900" cy="360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61"/>
            </p:blipFill>
            <p:spPr>
              <a:xfrm>
                <a:off x="11245215" y="464185"/>
                <a:ext cx="88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184" name="Ink 183"/>
              <p14:cNvContentPartPr/>
              <p14:nvPr/>
            </p14:nvContentPartPr>
            <p14:xfrm>
              <a:off x="11388090" y="437515"/>
              <a:ext cx="151765" cy="124460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3"/>
            </p:blipFill>
            <p:spPr>
              <a:xfrm>
                <a:off x="11388090" y="437515"/>
                <a:ext cx="15176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185" name="Ink 184"/>
              <p14:cNvContentPartPr/>
              <p14:nvPr/>
            </p14:nvContentPartPr>
            <p14:xfrm>
              <a:off x="11593195" y="285750"/>
              <a:ext cx="80645" cy="169545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5"/>
            </p:blipFill>
            <p:spPr>
              <a:xfrm>
                <a:off x="11593195" y="285750"/>
                <a:ext cx="8064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186" name="Ink 185"/>
              <p14:cNvContentPartPr/>
              <p14:nvPr/>
            </p14:nvContentPartPr>
            <p14:xfrm>
              <a:off x="9869170" y="2767965"/>
              <a:ext cx="133985" cy="232410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7"/>
            </p:blipFill>
            <p:spPr>
              <a:xfrm>
                <a:off x="9869170" y="2767965"/>
                <a:ext cx="13398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187" name="Ink 186"/>
              <p14:cNvContentPartPr/>
              <p14:nvPr/>
            </p14:nvContentPartPr>
            <p14:xfrm>
              <a:off x="9914255" y="2875280"/>
              <a:ext cx="142875" cy="36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9"/>
            </p:blipFill>
            <p:spPr>
              <a:xfrm>
                <a:off x="9914255" y="2875280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188" name="Ink 187"/>
              <p14:cNvContentPartPr/>
              <p14:nvPr/>
            </p14:nvContentPartPr>
            <p14:xfrm>
              <a:off x="10253345" y="544195"/>
              <a:ext cx="142875" cy="464820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71"/>
            </p:blipFill>
            <p:spPr>
              <a:xfrm>
                <a:off x="10253345" y="544195"/>
                <a:ext cx="142875" cy="464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189" name="Ink 188"/>
              <p14:cNvContentPartPr/>
              <p14:nvPr/>
            </p14:nvContentPartPr>
            <p14:xfrm>
              <a:off x="10414000" y="580390"/>
              <a:ext cx="71755" cy="392430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3"/>
            </p:blipFill>
            <p:spPr>
              <a:xfrm>
                <a:off x="10414000" y="580390"/>
                <a:ext cx="71755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190" name="Ink 189"/>
              <p14:cNvContentPartPr/>
              <p14:nvPr/>
            </p14:nvContentPartPr>
            <p14:xfrm>
              <a:off x="10485755" y="741045"/>
              <a:ext cx="89535" cy="231775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5"/>
            </p:blipFill>
            <p:spPr>
              <a:xfrm>
                <a:off x="10485755" y="741045"/>
                <a:ext cx="8953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191" name="Ink 190"/>
              <p14:cNvContentPartPr/>
              <p14:nvPr/>
            </p14:nvContentPartPr>
            <p14:xfrm>
              <a:off x="10048240" y="589280"/>
              <a:ext cx="106680" cy="374650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7"/>
            </p:blipFill>
            <p:spPr>
              <a:xfrm>
                <a:off x="10048240" y="589280"/>
                <a:ext cx="10668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192" name="Ink 191"/>
              <p14:cNvContentPartPr/>
              <p14:nvPr/>
            </p14:nvContentPartPr>
            <p14:xfrm>
              <a:off x="9985375" y="660400"/>
              <a:ext cx="71755" cy="303530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79"/>
            </p:blipFill>
            <p:spPr>
              <a:xfrm>
                <a:off x="9985375" y="660400"/>
                <a:ext cx="7175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193" name="Ink 192"/>
              <p14:cNvContentPartPr/>
              <p14:nvPr/>
            </p14:nvContentPartPr>
            <p14:xfrm>
              <a:off x="10101580" y="615950"/>
              <a:ext cx="44450" cy="44450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81"/>
            </p:blipFill>
            <p:spPr>
              <a:xfrm>
                <a:off x="10101580" y="615950"/>
                <a:ext cx="444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194" name="Ink 193"/>
              <p14:cNvContentPartPr/>
              <p14:nvPr/>
            </p14:nvContentPartPr>
            <p14:xfrm>
              <a:off x="9583420" y="2732405"/>
              <a:ext cx="205740" cy="285750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83"/>
            </p:blipFill>
            <p:spPr>
              <a:xfrm>
                <a:off x="9583420" y="2732405"/>
                <a:ext cx="20574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195" name="Ink 194"/>
              <p14:cNvContentPartPr/>
              <p14:nvPr/>
            </p14:nvContentPartPr>
            <p14:xfrm>
              <a:off x="9512300" y="2937510"/>
              <a:ext cx="62230" cy="116205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85"/>
            </p:blipFill>
            <p:spPr>
              <a:xfrm>
                <a:off x="9512300" y="2937510"/>
                <a:ext cx="6223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196" name="Ink 195"/>
              <p14:cNvContentPartPr/>
              <p14:nvPr/>
            </p14:nvContentPartPr>
            <p14:xfrm>
              <a:off x="9217660" y="2750185"/>
              <a:ext cx="160655" cy="160655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87"/>
            </p:blipFill>
            <p:spPr>
              <a:xfrm>
                <a:off x="9217660" y="2750185"/>
                <a:ext cx="1606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197" name="Ink 196"/>
              <p14:cNvContentPartPr/>
              <p14:nvPr/>
            </p14:nvContentPartPr>
            <p14:xfrm>
              <a:off x="10244455" y="2741295"/>
              <a:ext cx="232410" cy="285750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89"/>
            </p:blipFill>
            <p:spPr>
              <a:xfrm>
                <a:off x="10244455" y="2741295"/>
                <a:ext cx="23241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198" name="Ink 197"/>
              <p14:cNvContentPartPr/>
              <p14:nvPr/>
            </p14:nvContentPartPr>
            <p14:xfrm>
              <a:off x="10200005" y="3018155"/>
              <a:ext cx="222885" cy="80010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91"/>
            </p:blipFill>
            <p:spPr>
              <a:xfrm>
                <a:off x="10200005" y="3018155"/>
                <a:ext cx="22288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199" name="Ink 198"/>
              <p14:cNvContentPartPr/>
              <p14:nvPr/>
            </p14:nvContentPartPr>
            <p14:xfrm>
              <a:off x="10619740" y="2767965"/>
              <a:ext cx="26670" cy="178435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93"/>
            </p:blipFill>
            <p:spPr>
              <a:xfrm>
                <a:off x="10619740" y="2767965"/>
                <a:ext cx="2667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00" name="Ink 199"/>
              <p14:cNvContentPartPr/>
              <p14:nvPr/>
            </p14:nvContentPartPr>
            <p14:xfrm>
              <a:off x="10727055" y="2901950"/>
              <a:ext cx="106680" cy="8890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95"/>
            </p:blipFill>
            <p:spPr>
              <a:xfrm>
                <a:off x="10727055" y="2901950"/>
                <a:ext cx="1066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01" name="Ink 200"/>
              <p14:cNvContentPartPr/>
              <p14:nvPr/>
            </p14:nvContentPartPr>
            <p14:xfrm>
              <a:off x="10932160" y="2847975"/>
              <a:ext cx="187960" cy="152400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97"/>
            </p:blipFill>
            <p:spPr>
              <a:xfrm>
                <a:off x="10932160" y="2847975"/>
                <a:ext cx="18796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02" name="Ink 201"/>
              <p14:cNvContentPartPr/>
              <p14:nvPr/>
            </p14:nvContentPartPr>
            <p14:xfrm>
              <a:off x="11155680" y="2696210"/>
              <a:ext cx="89535" cy="161290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99"/>
            </p:blipFill>
            <p:spPr>
              <a:xfrm>
                <a:off x="11155680" y="2696210"/>
                <a:ext cx="8953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03" name="Ink 202"/>
              <p14:cNvContentPartPr/>
              <p14:nvPr/>
            </p14:nvContentPartPr>
            <p14:xfrm>
              <a:off x="7056120" y="383540"/>
              <a:ext cx="53340" cy="652145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401"/>
            </p:blipFill>
            <p:spPr>
              <a:xfrm>
                <a:off x="7056120" y="383540"/>
                <a:ext cx="53340" cy="652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04" name="Ink 203"/>
              <p14:cNvContentPartPr/>
              <p14:nvPr/>
            </p14:nvContentPartPr>
            <p14:xfrm>
              <a:off x="7065010" y="955040"/>
              <a:ext cx="1134110" cy="187960"/>
            </p14:xfrm>
          </p:contentPart>
        </mc:Choice>
        <mc:Fallback xmlns="">
          <p:pic>
            <p:nvPicPr>
              <p:cNvPr id="204" name="Ink 203"/>
            </p:nvPicPr>
            <p:blipFill>
              <a:blip r:embed="rId403"/>
            </p:blipFill>
            <p:spPr>
              <a:xfrm>
                <a:off x="7065010" y="955040"/>
                <a:ext cx="113411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05" name="Ink 204"/>
              <p14:cNvContentPartPr/>
              <p14:nvPr/>
            </p14:nvContentPartPr>
            <p14:xfrm>
              <a:off x="8020685" y="1133475"/>
              <a:ext cx="240665" cy="214630"/>
            </p14:xfrm>
          </p:contentPart>
        </mc:Choice>
        <mc:Fallback xmlns="">
          <p:pic>
            <p:nvPicPr>
              <p:cNvPr id="205" name="Ink 204"/>
            </p:nvPicPr>
            <p:blipFill>
              <a:blip r:embed="rId405"/>
            </p:blipFill>
            <p:spPr>
              <a:xfrm>
                <a:off x="8020685" y="1133475"/>
                <a:ext cx="24066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206" name="Ink 205"/>
              <p14:cNvContentPartPr/>
              <p14:nvPr/>
            </p14:nvContentPartPr>
            <p14:xfrm>
              <a:off x="7073900" y="205105"/>
              <a:ext cx="116205" cy="232410"/>
            </p14:xfrm>
          </p:contentPart>
        </mc:Choice>
        <mc:Fallback xmlns="">
          <p:pic>
            <p:nvPicPr>
              <p:cNvPr id="206" name="Ink 205"/>
            </p:nvPicPr>
            <p:blipFill>
              <a:blip r:embed="rId407"/>
            </p:blipFill>
            <p:spPr>
              <a:xfrm>
                <a:off x="7073900" y="205105"/>
                <a:ext cx="11620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207" name="Ink 206"/>
              <p14:cNvContentPartPr/>
              <p14:nvPr/>
            </p14:nvContentPartPr>
            <p14:xfrm>
              <a:off x="6814820" y="133350"/>
              <a:ext cx="107315" cy="142875"/>
            </p14:xfrm>
          </p:contentPart>
        </mc:Choice>
        <mc:Fallback xmlns="">
          <p:pic>
            <p:nvPicPr>
              <p:cNvPr id="207" name="Ink 206"/>
            </p:nvPicPr>
            <p:blipFill>
              <a:blip r:embed="rId409"/>
            </p:blipFill>
            <p:spPr>
              <a:xfrm>
                <a:off x="6814820" y="133350"/>
                <a:ext cx="10731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208" name="Ink 207"/>
              <p14:cNvContentPartPr/>
              <p14:nvPr/>
            </p14:nvContentPartPr>
            <p14:xfrm>
              <a:off x="6788150" y="196215"/>
              <a:ext cx="151765" cy="360"/>
            </p14:xfrm>
          </p:contentPart>
        </mc:Choice>
        <mc:Fallback xmlns="">
          <p:pic>
            <p:nvPicPr>
              <p:cNvPr id="208" name="Ink 207"/>
            </p:nvPicPr>
            <p:blipFill>
              <a:blip r:embed="rId411"/>
            </p:blipFill>
            <p:spPr>
              <a:xfrm>
                <a:off x="6788150" y="196215"/>
                <a:ext cx="1517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209" name="Ink 208"/>
              <p14:cNvContentPartPr/>
              <p14:nvPr/>
            </p14:nvContentPartPr>
            <p14:xfrm>
              <a:off x="7118350" y="490855"/>
              <a:ext cx="500380" cy="35560"/>
            </p14:xfrm>
          </p:contentPart>
        </mc:Choice>
        <mc:Fallback xmlns="">
          <p:pic>
            <p:nvPicPr>
              <p:cNvPr id="209" name="Ink 208"/>
            </p:nvPicPr>
            <p:blipFill>
              <a:blip r:embed="rId413"/>
            </p:blipFill>
            <p:spPr>
              <a:xfrm>
                <a:off x="7118350" y="490855"/>
                <a:ext cx="5003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210" name="Ink 209"/>
              <p14:cNvContentPartPr/>
              <p14:nvPr/>
            </p14:nvContentPartPr>
            <p14:xfrm>
              <a:off x="7439660" y="499745"/>
              <a:ext cx="205740" cy="35560"/>
            </p14:xfrm>
          </p:contentPart>
        </mc:Choice>
        <mc:Fallback xmlns="">
          <p:pic>
            <p:nvPicPr>
              <p:cNvPr id="210" name="Ink 209"/>
            </p:nvPicPr>
            <p:blipFill>
              <a:blip r:embed="rId415"/>
            </p:blipFill>
            <p:spPr>
              <a:xfrm>
                <a:off x="7439660" y="499745"/>
                <a:ext cx="2057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211" name="Ink 210"/>
              <p14:cNvContentPartPr/>
              <p14:nvPr/>
            </p14:nvContentPartPr>
            <p14:xfrm>
              <a:off x="7636510" y="517525"/>
              <a:ext cx="321310" cy="544830"/>
            </p14:xfrm>
          </p:contentPart>
        </mc:Choice>
        <mc:Fallback xmlns="">
          <p:pic>
            <p:nvPicPr>
              <p:cNvPr id="211" name="Ink 210"/>
            </p:nvPicPr>
            <p:blipFill>
              <a:blip r:embed="rId417"/>
            </p:blipFill>
            <p:spPr>
              <a:xfrm>
                <a:off x="7636510" y="517525"/>
                <a:ext cx="321310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212" name="Ink 211"/>
              <p14:cNvContentPartPr/>
              <p14:nvPr/>
            </p14:nvContentPartPr>
            <p14:xfrm>
              <a:off x="7904480" y="464185"/>
              <a:ext cx="232410" cy="125095"/>
            </p14:xfrm>
          </p:contentPart>
        </mc:Choice>
        <mc:Fallback xmlns="">
          <p:pic>
            <p:nvPicPr>
              <p:cNvPr id="212" name="Ink 211"/>
            </p:nvPicPr>
            <p:blipFill>
              <a:blip r:embed="rId419"/>
            </p:blipFill>
            <p:spPr>
              <a:xfrm>
                <a:off x="7904480" y="464185"/>
                <a:ext cx="23241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213" name="Ink 212"/>
              <p14:cNvContentPartPr/>
              <p14:nvPr/>
            </p14:nvContentPartPr>
            <p14:xfrm>
              <a:off x="8243570" y="321310"/>
              <a:ext cx="142875" cy="240665"/>
            </p14:xfrm>
          </p:contentPart>
        </mc:Choice>
        <mc:Fallback xmlns="">
          <p:pic>
            <p:nvPicPr>
              <p:cNvPr id="213" name="Ink 212"/>
            </p:nvPicPr>
            <p:blipFill>
              <a:blip r:embed="rId421"/>
            </p:blipFill>
            <p:spPr>
              <a:xfrm>
                <a:off x="8243570" y="321310"/>
                <a:ext cx="14287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214" name="Ink 213"/>
              <p14:cNvContentPartPr/>
              <p14:nvPr/>
            </p14:nvContentPartPr>
            <p14:xfrm>
              <a:off x="8458200" y="437515"/>
              <a:ext cx="107315" cy="8890"/>
            </p14:xfrm>
          </p:contentPart>
        </mc:Choice>
        <mc:Fallback xmlns="">
          <p:pic>
            <p:nvPicPr>
              <p:cNvPr id="214" name="Ink 213"/>
            </p:nvPicPr>
            <p:blipFill>
              <a:blip r:embed="rId423"/>
            </p:blipFill>
            <p:spPr>
              <a:xfrm>
                <a:off x="8458200" y="43751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215" name="Ink 214"/>
              <p14:cNvContentPartPr/>
              <p14:nvPr/>
            </p14:nvContentPartPr>
            <p14:xfrm>
              <a:off x="8458200" y="383540"/>
              <a:ext cx="133985" cy="8890"/>
            </p14:xfrm>
          </p:contentPart>
        </mc:Choice>
        <mc:Fallback xmlns="">
          <p:pic>
            <p:nvPicPr>
              <p:cNvPr id="215" name="Ink 214"/>
            </p:nvPicPr>
            <p:blipFill>
              <a:blip r:embed="rId425"/>
            </p:blipFill>
            <p:spPr>
              <a:xfrm>
                <a:off x="8458200" y="38354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216" name="Ink 215"/>
              <p14:cNvContentPartPr/>
              <p14:nvPr/>
            </p14:nvContentPartPr>
            <p14:xfrm>
              <a:off x="8672830" y="303530"/>
              <a:ext cx="97790" cy="142875"/>
            </p14:xfrm>
          </p:contentPart>
        </mc:Choice>
        <mc:Fallback xmlns="">
          <p:pic>
            <p:nvPicPr>
              <p:cNvPr id="216" name="Ink 215"/>
            </p:nvPicPr>
            <p:blipFill>
              <a:blip r:embed="rId427"/>
            </p:blipFill>
            <p:spPr>
              <a:xfrm>
                <a:off x="8672830" y="303530"/>
                <a:ext cx="9779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217" name="Ink 216"/>
              <p14:cNvContentPartPr/>
              <p14:nvPr/>
            </p14:nvContentPartPr>
            <p14:xfrm>
              <a:off x="8833485" y="374650"/>
              <a:ext cx="97790" cy="26670"/>
            </p14:xfrm>
          </p:contentPart>
        </mc:Choice>
        <mc:Fallback xmlns="">
          <p:pic>
            <p:nvPicPr>
              <p:cNvPr id="217" name="Ink 216"/>
            </p:nvPicPr>
            <p:blipFill>
              <a:blip r:embed="rId429"/>
            </p:blipFill>
            <p:spPr>
              <a:xfrm>
                <a:off x="8833485" y="374650"/>
                <a:ext cx="977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218" name="Ink 217"/>
              <p14:cNvContentPartPr/>
              <p14:nvPr/>
            </p14:nvContentPartPr>
            <p14:xfrm>
              <a:off x="8967470" y="294640"/>
              <a:ext cx="97790" cy="187325"/>
            </p14:xfrm>
          </p:contentPart>
        </mc:Choice>
        <mc:Fallback xmlns="">
          <p:pic>
            <p:nvPicPr>
              <p:cNvPr id="218" name="Ink 217"/>
            </p:nvPicPr>
            <p:blipFill>
              <a:blip r:embed="rId431"/>
            </p:blipFill>
            <p:spPr>
              <a:xfrm>
                <a:off x="8967470" y="294640"/>
                <a:ext cx="9779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219" name="Ink 218"/>
              <p14:cNvContentPartPr/>
              <p14:nvPr/>
            </p14:nvContentPartPr>
            <p14:xfrm>
              <a:off x="8949690" y="356870"/>
              <a:ext cx="142875" cy="17780"/>
            </p14:xfrm>
          </p:contentPart>
        </mc:Choice>
        <mc:Fallback xmlns="">
          <p:pic>
            <p:nvPicPr>
              <p:cNvPr id="219" name="Ink 218"/>
            </p:nvPicPr>
            <p:blipFill>
              <a:blip r:embed="rId433"/>
            </p:blipFill>
            <p:spPr>
              <a:xfrm>
                <a:off x="8949690" y="35687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220" name="Ink 219"/>
              <p14:cNvContentPartPr/>
              <p14:nvPr/>
            </p14:nvContentPartPr>
            <p14:xfrm>
              <a:off x="7109460" y="561975"/>
              <a:ext cx="553720" cy="98425"/>
            </p14:xfrm>
          </p:contentPart>
        </mc:Choice>
        <mc:Fallback xmlns="">
          <p:pic>
            <p:nvPicPr>
              <p:cNvPr id="220" name="Ink 219"/>
            </p:nvPicPr>
            <p:blipFill>
              <a:blip r:embed="rId435"/>
            </p:blipFill>
            <p:spPr>
              <a:xfrm>
                <a:off x="7109460" y="561975"/>
                <a:ext cx="55372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221" name="Ink 220"/>
              <p14:cNvContentPartPr/>
              <p14:nvPr/>
            </p14:nvContentPartPr>
            <p14:xfrm>
              <a:off x="7091680" y="695960"/>
              <a:ext cx="624840" cy="98425"/>
            </p14:xfrm>
          </p:contentPart>
        </mc:Choice>
        <mc:Fallback xmlns="">
          <p:pic>
            <p:nvPicPr>
              <p:cNvPr id="221" name="Ink 220"/>
            </p:nvPicPr>
            <p:blipFill>
              <a:blip r:embed="rId437"/>
            </p:blipFill>
            <p:spPr>
              <a:xfrm>
                <a:off x="7091680" y="695960"/>
                <a:ext cx="62484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222" name="Ink 221"/>
              <p14:cNvContentPartPr/>
              <p14:nvPr/>
            </p14:nvContentPartPr>
            <p14:xfrm>
              <a:off x="7082790" y="785495"/>
              <a:ext cx="732155" cy="89535"/>
            </p14:xfrm>
          </p:contentPart>
        </mc:Choice>
        <mc:Fallback xmlns="">
          <p:pic>
            <p:nvPicPr>
              <p:cNvPr id="222" name="Ink 221"/>
            </p:nvPicPr>
            <p:blipFill>
              <a:blip r:embed="rId439"/>
            </p:blipFill>
            <p:spPr>
              <a:xfrm>
                <a:off x="7082790" y="785495"/>
                <a:ext cx="73215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223" name="Ink 222"/>
              <p14:cNvContentPartPr/>
              <p14:nvPr/>
            </p14:nvContentPartPr>
            <p14:xfrm>
              <a:off x="7109460" y="857250"/>
              <a:ext cx="714375" cy="97790"/>
            </p14:xfrm>
          </p:contentPart>
        </mc:Choice>
        <mc:Fallback xmlns="">
          <p:pic>
            <p:nvPicPr>
              <p:cNvPr id="223" name="Ink 222"/>
            </p:nvPicPr>
            <p:blipFill>
              <a:blip r:embed="rId441"/>
            </p:blipFill>
            <p:spPr>
              <a:xfrm>
                <a:off x="7109460" y="857250"/>
                <a:ext cx="71437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224" name="Ink 223"/>
              <p14:cNvContentPartPr/>
              <p14:nvPr/>
            </p14:nvContentPartPr>
            <p14:xfrm>
              <a:off x="9851390" y="3312795"/>
              <a:ext cx="259080" cy="285750"/>
            </p14:xfrm>
          </p:contentPart>
        </mc:Choice>
        <mc:Fallback xmlns="">
          <p:pic>
            <p:nvPicPr>
              <p:cNvPr id="224" name="Ink 223"/>
            </p:nvPicPr>
            <p:blipFill>
              <a:blip r:embed="rId443"/>
            </p:blipFill>
            <p:spPr>
              <a:xfrm>
                <a:off x="9851390" y="3312795"/>
                <a:ext cx="25908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225" name="Ink 224"/>
              <p14:cNvContentPartPr/>
              <p14:nvPr/>
            </p14:nvContentPartPr>
            <p14:xfrm>
              <a:off x="9646285" y="3241040"/>
              <a:ext cx="160655" cy="259080"/>
            </p14:xfrm>
          </p:contentPart>
        </mc:Choice>
        <mc:Fallback xmlns="">
          <p:pic>
            <p:nvPicPr>
              <p:cNvPr id="225" name="Ink 224"/>
            </p:nvPicPr>
            <p:blipFill>
              <a:blip r:embed="rId445"/>
            </p:blipFill>
            <p:spPr>
              <a:xfrm>
                <a:off x="9646285" y="3241040"/>
                <a:ext cx="16065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226" name="Ink 225"/>
              <p14:cNvContentPartPr/>
              <p14:nvPr/>
            </p14:nvContentPartPr>
            <p14:xfrm>
              <a:off x="9565640" y="3410585"/>
              <a:ext cx="89535" cy="116205"/>
            </p14:xfrm>
          </p:contentPart>
        </mc:Choice>
        <mc:Fallback xmlns="">
          <p:pic>
            <p:nvPicPr>
              <p:cNvPr id="226" name="Ink 225"/>
            </p:nvPicPr>
            <p:blipFill>
              <a:blip r:embed="rId447"/>
            </p:blipFill>
            <p:spPr>
              <a:xfrm>
                <a:off x="9565640" y="3410585"/>
                <a:ext cx="8953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227" name="Ink 226"/>
              <p14:cNvContentPartPr/>
              <p14:nvPr/>
            </p14:nvContentPartPr>
            <p14:xfrm>
              <a:off x="9404985" y="3286125"/>
              <a:ext cx="89535" cy="97790"/>
            </p14:xfrm>
          </p:contentPart>
        </mc:Choice>
        <mc:Fallback xmlns="">
          <p:pic>
            <p:nvPicPr>
              <p:cNvPr id="227" name="Ink 226"/>
            </p:nvPicPr>
            <p:blipFill>
              <a:blip r:embed="rId449"/>
            </p:blipFill>
            <p:spPr>
              <a:xfrm>
                <a:off x="9404985" y="3286125"/>
                <a:ext cx="8953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228" name="Ink 227"/>
              <p14:cNvContentPartPr/>
              <p14:nvPr/>
            </p14:nvContentPartPr>
            <p14:xfrm>
              <a:off x="10146030" y="3312795"/>
              <a:ext cx="214630" cy="240665"/>
            </p14:xfrm>
          </p:contentPart>
        </mc:Choice>
        <mc:Fallback xmlns="">
          <p:pic>
            <p:nvPicPr>
              <p:cNvPr id="228" name="Ink 227"/>
            </p:nvPicPr>
            <p:blipFill>
              <a:blip r:embed="rId451"/>
            </p:blipFill>
            <p:spPr>
              <a:xfrm>
                <a:off x="10146030" y="3312795"/>
                <a:ext cx="21463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229" name="Ink 228"/>
              <p14:cNvContentPartPr/>
              <p14:nvPr/>
            </p14:nvContentPartPr>
            <p14:xfrm>
              <a:off x="10074910" y="3526790"/>
              <a:ext cx="205105" cy="107315"/>
            </p14:xfrm>
          </p:contentPart>
        </mc:Choice>
        <mc:Fallback xmlns="">
          <p:pic>
            <p:nvPicPr>
              <p:cNvPr id="229" name="Ink 228"/>
            </p:nvPicPr>
            <p:blipFill>
              <a:blip r:embed="rId453"/>
            </p:blipFill>
            <p:spPr>
              <a:xfrm>
                <a:off x="10074910" y="3526790"/>
                <a:ext cx="20510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230" name="Ink 229"/>
              <p14:cNvContentPartPr/>
              <p14:nvPr/>
            </p14:nvContentPartPr>
            <p14:xfrm>
              <a:off x="10593070" y="3303905"/>
              <a:ext cx="125095" cy="205105"/>
            </p14:xfrm>
          </p:contentPart>
        </mc:Choice>
        <mc:Fallback xmlns="">
          <p:pic>
            <p:nvPicPr>
              <p:cNvPr id="230" name="Ink 229"/>
            </p:nvPicPr>
            <p:blipFill>
              <a:blip r:embed="rId455"/>
            </p:blipFill>
            <p:spPr>
              <a:xfrm>
                <a:off x="10593070" y="3303905"/>
                <a:ext cx="12509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231" name="Ink 230"/>
              <p14:cNvContentPartPr/>
              <p14:nvPr/>
            </p14:nvContentPartPr>
            <p14:xfrm>
              <a:off x="10789285" y="3455670"/>
              <a:ext cx="116205" cy="8890"/>
            </p14:xfrm>
          </p:contentPart>
        </mc:Choice>
        <mc:Fallback xmlns="">
          <p:pic>
            <p:nvPicPr>
              <p:cNvPr id="231" name="Ink 230"/>
            </p:nvPicPr>
            <p:blipFill>
              <a:blip r:embed="rId457"/>
            </p:blipFill>
            <p:spPr>
              <a:xfrm>
                <a:off x="10789285" y="345567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232" name="Ink 231"/>
              <p14:cNvContentPartPr/>
              <p14:nvPr/>
            </p14:nvContentPartPr>
            <p14:xfrm>
              <a:off x="10986135" y="3348355"/>
              <a:ext cx="133985" cy="213995"/>
            </p14:xfrm>
          </p:contentPart>
        </mc:Choice>
        <mc:Fallback xmlns="">
          <p:pic>
            <p:nvPicPr>
              <p:cNvPr id="232" name="Ink 231"/>
            </p:nvPicPr>
            <p:blipFill>
              <a:blip r:embed="rId459"/>
            </p:blipFill>
            <p:spPr>
              <a:xfrm>
                <a:off x="10986135" y="3348355"/>
                <a:ext cx="13398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233" name="Ink 232"/>
              <p14:cNvContentPartPr/>
              <p14:nvPr/>
            </p14:nvContentPartPr>
            <p14:xfrm>
              <a:off x="10923270" y="3437890"/>
              <a:ext cx="196850" cy="17780"/>
            </p14:xfrm>
          </p:contentPart>
        </mc:Choice>
        <mc:Fallback xmlns="">
          <p:pic>
            <p:nvPicPr>
              <p:cNvPr id="233" name="Ink 232"/>
            </p:nvPicPr>
            <p:blipFill>
              <a:blip r:embed="rId461"/>
            </p:blipFill>
            <p:spPr>
              <a:xfrm>
                <a:off x="10923270" y="3437890"/>
                <a:ext cx="196850" cy="177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宋体</vt:lpstr>
      <vt:lpstr>Arial</vt:lpstr>
      <vt:lpstr>Arial Black</vt:lpstr>
      <vt:lpstr>Calibri</vt:lpstr>
      <vt:lpstr>Office Theme</vt:lpstr>
      <vt:lpstr>Teoremas de Stokes e Gauss</vt:lpstr>
      <vt:lpstr>Teorema de Stokes</vt:lpstr>
      <vt:lpstr>Exemplo:</vt:lpstr>
      <vt:lpstr>Teorema do Divergente (Gauss)</vt:lpstr>
      <vt:lpstr>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Teoremas de Stokes e Gauss</dc:title>
  <dc:creator>vahid</dc:creator>
  <cp:lastModifiedBy>Vahid Nikoofard</cp:lastModifiedBy>
  <cp:revision>9</cp:revision>
  <dcterms:created xsi:type="dcterms:W3CDTF">2020-12-02T21:55:34Z</dcterms:created>
  <dcterms:modified xsi:type="dcterms:W3CDTF">2021-04-07T17:24:35Z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