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charts/chartEx3.xml" ContentType="application/vnd.ms-office.chartex+xml"/>
  <Override PartName="/ppt/charts/style3.xml" ContentType="application/vnd.ms-office.chartstyle+xml"/>
  <Override PartName="/ppt/charts/colors3.xml" ContentType="application/vnd.ms-office.chartcolorstyle+xml"/>
  <Override PartName="/ppt/charts/chartEx4.xml" ContentType="application/vnd.ms-office.chartex+xml"/>
  <Override PartName="/ppt/charts/style4.xml" ContentType="application/vnd.ms-office.chartstyle+xml"/>
  <Override PartName="/ppt/charts/colors4.xml" ContentType="application/vnd.ms-office.chartcolorstyle+xml"/>
  <Override PartName="/ppt/charts/chartEx5.xml" ContentType="application/vnd.ms-office.chartex+xml"/>
  <Override PartName="/ppt/charts/style5.xml" ContentType="application/vnd.ms-office.chartstyle+xml"/>
  <Override PartName="/ppt/charts/colors5.xml" ContentType="application/vnd.ms-office.chartcolorstyle+xml"/>
  <Override PartName="/ppt/charts/chartEx6.xml" ContentType="application/vnd.ms-office.chartex+xml"/>
  <Override PartName="/ppt/charts/style6.xml" ContentType="application/vnd.ms-office.chartstyle+xml"/>
  <Override PartName="/ppt/charts/colors6.xml" ContentType="application/vnd.ms-office.chartcolorstyle+xml"/>
  <Override PartName="/ppt/charts/chartEx7.xml" ContentType="application/vnd.ms-office.chartex+xml"/>
  <Override PartName="/ppt/charts/style7.xml" ContentType="application/vnd.ms-office.chartstyle+xml"/>
  <Override PartName="/ppt/charts/colors7.xml" ContentType="application/vnd.ms-office.chartcolorstyle+xml"/>
  <Override PartName="/ppt/charts/chart1.xml" ContentType="application/vnd.openxmlformats-officedocument.drawingml.chart+xml"/>
  <Override PartName="/ppt/charts/style8.xml" ContentType="application/vnd.ms-office.chartstyle+xml"/>
  <Override PartName="/ppt/charts/colors8.xml" ContentType="application/vnd.ms-office.chartcolorstyle+xml"/>
  <Override PartName="/ppt/charts/chart2.xml" ContentType="application/vnd.openxmlformats-officedocument.drawingml.chart+xml"/>
  <Override PartName="/ppt/charts/style9.xml" ContentType="application/vnd.ms-office.chartstyle+xml"/>
  <Override PartName="/ppt/charts/colors9.xml" ContentType="application/vnd.ms-office.chartcolorstyle+xml"/>
  <Override PartName="/ppt/charts/chart3.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2.xml" ContentType="application/vnd.openxmlformats-officedocument.drawingml.chartshapes+xml"/>
  <Override PartName="/ppt/charts/chart5.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3.xml" ContentType="application/vnd.openxmlformats-officedocument.drawingml.chartshapes+xml"/>
  <Override PartName="/ppt/charts/chart6.xml" ContentType="application/vnd.openxmlformats-officedocument.drawingml.chart+xml"/>
  <Override PartName="/ppt/charts/style13.xml" ContentType="application/vnd.ms-office.chartstyle+xml"/>
  <Override PartName="/ppt/charts/colors13.xml" ContentType="application/vnd.ms-office.chartcolorstyle+xml"/>
  <Override PartName="/ppt/drawings/drawing4.xml" ContentType="application/vnd.openxmlformats-officedocument.drawingml.chartshapes+xml"/>
  <Override PartName="/ppt/charts/chart7.xml" ContentType="application/vnd.openxmlformats-officedocument.drawingml.chart+xml"/>
  <Override PartName="/ppt/charts/style14.xml" ContentType="application/vnd.ms-office.chartstyle+xml"/>
  <Override PartName="/ppt/charts/colors14.xml" ContentType="application/vnd.ms-office.chartcolorstyle+xml"/>
  <Override PartName="/ppt/drawings/drawing5.xml" ContentType="application/vnd.openxmlformats-officedocument.drawingml.chartshapes+xml"/>
  <Override PartName="/ppt/charts/chart8.xml" ContentType="application/vnd.openxmlformats-officedocument.drawingml.chart+xml"/>
  <Override PartName="/ppt/charts/style15.xml" ContentType="application/vnd.ms-office.chartstyle+xml"/>
  <Override PartName="/ppt/charts/colors15.xml" ContentType="application/vnd.ms-office.chartcolorstyle+xml"/>
  <Override PartName="/ppt/drawings/drawing6.xml" ContentType="application/vnd.openxmlformats-officedocument.drawingml.chartshapes+xml"/>
  <Override PartName="/ppt/charts/chart9.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0.xml" ContentType="application/vnd.openxmlformats-officedocument.drawingml.chart+xml"/>
  <Override PartName="/ppt/charts/style17.xml" ContentType="application/vnd.ms-office.chartstyle+xml"/>
  <Override PartName="/ppt/charts/colors1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93"/>
    <p:restoredTop sz="94674"/>
  </p:normalViewPr>
  <p:slideViewPr>
    <p:cSldViewPr snapToGrid="0" snapToObjects="1">
      <p:cViewPr varScale="1">
        <p:scale>
          <a:sx n="117" d="100"/>
          <a:sy n="117" d="100"/>
        </p:scale>
        <p:origin x="2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vnirwan/Desktop/Data%20Analysis%20Course/Capstone%201/2020_report.csv.xlsx" TargetMode="External"/><Relationship Id="rId2" Type="http://schemas.microsoft.com/office/2011/relationships/chartColorStyle" Target="colors8.xml"/><Relationship Id="rId1" Type="http://schemas.microsoft.com/office/2011/relationships/chartStyle" Target="style8.xml"/></Relationships>
</file>

<file path=ppt/charts/_rels/chart10.xml.rels><?xml version="1.0" encoding="UTF-8" standalone="yes"?>
<Relationships xmlns="http://schemas.openxmlformats.org/package/2006/relationships"><Relationship Id="rId3" Type="http://schemas.openxmlformats.org/officeDocument/2006/relationships/oleObject" Target="file:////Users/vnirwan/Library/Containers/com.microsoft.Excel/Data/Library/Application%20Support/Microsoft/2020_report%20(version%201).xlsb" TargetMode="External"/><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oleObject" Target="file:////Users/vnirwan/Desktop/Data%20Analysis%20Course/Capstone%201/2020_report.csv.xlsx" TargetMode="External"/><Relationship Id="rId2" Type="http://schemas.microsoft.com/office/2011/relationships/chartColorStyle" Target="colors9.xml"/><Relationship Id="rId1" Type="http://schemas.microsoft.com/office/2011/relationships/chartStyle" Target="style9.xml"/></Relationships>
</file>

<file path=ppt/charts/_rels/chart3.xml.rels><?xml version="1.0" encoding="UTF-8" standalone="yes"?>
<Relationships xmlns="http://schemas.openxmlformats.org/package/2006/relationships"><Relationship Id="rId3" Type="http://schemas.openxmlformats.org/officeDocument/2006/relationships/oleObject" Target="file:////Users/vnirwan/Desktop/Data%20Analysis%20Course/Capstone%201/2020_report.csv.xlsx" TargetMode="Externa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oleObject" Target="file:////Users/vnirwan/Desktop/Data%20Analysis%20Course/Capstone%201/2020_report.csv.xlsx" TargetMode="Externa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2.xml"/></Relationships>
</file>

<file path=ppt/charts/_rels/chart5.xml.rels><?xml version="1.0" encoding="UTF-8" standalone="yes"?>
<Relationships xmlns="http://schemas.openxmlformats.org/package/2006/relationships"><Relationship Id="rId3" Type="http://schemas.openxmlformats.org/officeDocument/2006/relationships/oleObject" Target="file:////Users/vnirwan/Desktop/Data%20Analysis%20Course/Capstone%201/2020_report.csv.xlsx" TargetMode="Externa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3.xml"/></Relationships>
</file>

<file path=ppt/charts/_rels/chart6.xml.rels><?xml version="1.0" encoding="UTF-8" standalone="yes"?>
<Relationships xmlns="http://schemas.openxmlformats.org/package/2006/relationships"><Relationship Id="rId3" Type="http://schemas.openxmlformats.org/officeDocument/2006/relationships/oleObject" Target="file:////Users/vnirwan/Desktop/Data%20Analysis%20Course/Capstone%201/2020_report.csv.xlsx" TargetMode="Externa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chartUserShapes" Target="../drawings/drawing4.xml"/></Relationships>
</file>

<file path=ppt/charts/_rels/chart7.xml.rels><?xml version="1.0" encoding="UTF-8" standalone="yes"?>
<Relationships xmlns="http://schemas.openxmlformats.org/package/2006/relationships"><Relationship Id="rId3" Type="http://schemas.openxmlformats.org/officeDocument/2006/relationships/oleObject" Target="file:////Users/vnirwan/Desktop/Data%20Analysis%20Course/Capstone%201/2020_report.csv.xlsx" TargetMode="Externa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chartUserShapes" Target="../drawings/drawing5.xml"/></Relationships>
</file>

<file path=ppt/charts/_rels/chart8.xml.rels><?xml version="1.0" encoding="UTF-8" standalone="yes"?>
<Relationships xmlns="http://schemas.openxmlformats.org/package/2006/relationships"><Relationship Id="rId3" Type="http://schemas.openxmlformats.org/officeDocument/2006/relationships/oleObject" Target="file:////Users/vnirwan/Desktop/Data%20Analysis%20Course/Capstone%201/2020_report.csv.xlsx" TargetMode="Externa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chartUserShapes" Target="../drawings/drawing6.xml"/></Relationships>
</file>

<file path=ppt/charts/_rels/chart9.xml.rels><?xml version="1.0" encoding="UTF-8" standalone="yes"?>
<Relationships xmlns="http://schemas.openxmlformats.org/package/2006/relationships"><Relationship Id="rId3" Type="http://schemas.openxmlformats.org/officeDocument/2006/relationships/oleObject" Target="file:////Users/vnirwan/Library/Containers/com.microsoft.Excel/Data/Library/Application%20Support/Microsoft/2020_report%20(version%201).xlsb" TargetMode="External"/><Relationship Id="rId2" Type="http://schemas.microsoft.com/office/2011/relationships/chartColorStyle" Target="colors16.xml"/><Relationship Id="rId1" Type="http://schemas.microsoft.com/office/2011/relationships/chartStyle" Target="style16.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Users/vnirwan/Desktop/Data%20Analysis%20Course/Capstone%201/2020_report.csv.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Users/vnirwan/Desktop/Data%20Analysis%20Course/Capstone%201/2020_report.csv.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Users/vnirwan/Desktop/Data%20Analysis%20Course/Capstone%201/2020_report.csv.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Users/vnirwan/Desktop/Data%20Analysis%20Course/Capstone%201/2020_report.csv.xlsx"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Users/vnirwan/Desktop/Data%20Analysis%20Course/Capstone%201/2020_report.csv.xlsx" TargetMode="External"/></Relationships>
</file>

<file path=ppt/charts/_rels/chartEx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Users/vnirwan/Desktop/Data%20Analysis%20Course/Capstone%201/2020_report.csv.xlsx" TargetMode="External"/></Relationships>
</file>

<file path=ppt/charts/_rels/chartEx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Users/vnirwan/Desktop/Data%20Analysis%20Course/Capstone%201/2020_report.csv.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a:t>Top 10 Happiest Countries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Sheet2!$A$2:$A$11</c:f>
              <c:strCache>
                <c:ptCount val="10"/>
                <c:pt idx="0">
                  <c:v>Finland</c:v>
                </c:pt>
                <c:pt idx="1">
                  <c:v>Denmark</c:v>
                </c:pt>
                <c:pt idx="2">
                  <c:v>Switzerland</c:v>
                </c:pt>
                <c:pt idx="3">
                  <c:v>Iceland</c:v>
                </c:pt>
                <c:pt idx="4">
                  <c:v>Norway</c:v>
                </c:pt>
                <c:pt idx="5">
                  <c:v>Netherlands</c:v>
                </c:pt>
                <c:pt idx="6">
                  <c:v>Sweden</c:v>
                </c:pt>
                <c:pt idx="7">
                  <c:v>New Zealand</c:v>
                </c:pt>
                <c:pt idx="8">
                  <c:v>Austria</c:v>
                </c:pt>
                <c:pt idx="9">
                  <c:v>Luxembourg</c:v>
                </c:pt>
              </c:strCache>
            </c:strRef>
          </c:cat>
          <c:val>
            <c:numRef>
              <c:f>Sheet2!$B$2:$B$11</c:f>
              <c:numCache>
                <c:formatCode>0.00</c:formatCode>
                <c:ptCount val="10"/>
                <c:pt idx="0">
                  <c:v>7.8087000849999999</c:v>
                </c:pt>
                <c:pt idx="1">
                  <c:v>7.6455998420000002</c:v>
                </c:pt>
                <c:pt idx="2">
                  <c:v>7.5598998069999999</c:v>
                </c:pt>
                <c:pt idx="3">
                  <c:v>7.504499912</c:v>
                </c:pt>
                <c:pt idx="4">
                  <c:v>7.4879999159999997</c:v>
                </c:pt>
                <c:pt idx="5">
                  <c:v>7.4489002229999999</c:v>
                </c:pt>
                <c:pt idx="6">
                  <c:v>7.3534998890000001</c:v>
                </c:pt>
                <c:pt idx="7">
                  <c:v>7.2996001239999897</c:v>
                </c:pt>
                <c:pt idx="8">
                  <c:v>7.2941999439999998</c:v>
                </c:pt>
                <c:pt idx="9">
                  <c:v>7.2375001909999996</c:v>
                </c:pt>
              </c:numCache>
            </c:numRef>
          </c:val>
          <c:extLst>
            <c:ext xmlns:c16="http://schemas.microsoft.com/office/drawing/2014/chart" uri="{C3380CC4-5D6E-409C-BE32-E72D297353CC}">
              <c16:uniqueId val="{00000000-A81C-5847-8BDD-EB3974709442}"/>
            </c:ext>
          </c:extLst>
        </c:ser>
        <c:dLbls>
          <c:showLegendKey val="0"/>
          <c:showVal val="0"/>
          <c:showCatName val="0"/>
          <c:showSerName val="0"/>
          <c:showPercent val="0"/>
          <c:showBubbleSize val="0"/>
        </c:dLbls>
        <c:gapWidth val="182"/>
        <c:axId val="1551428240"/>
        <c:axId val="1329096624"/>
      </c:barChart>
      <c:catAx>
        <c:axId val="155142824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9096624"/>
        <c:crosses val="autoZero"/>
        <c:auto val="1"/>
        <c:lblAlgn val="ctr"/>
        <c:lblOffset val="100"/>
        <c:noMultiLvlLbl val="0"/>
      </c:catAx>
      <c:valAx>
        <c:axId val="1329096624"/>
        <c:scaling>
          <c:orientation val="minMax"/>
        </c:scaling>
        <c:delete val="1"/>
        <c:axPos val="t"/>
        <c:numFmt formatCode="0.00" sourceLinked="1"/>
        <c:majorTickMark val="none"/>
        <c:minorTickMark val="none"/>
        <c:tickLblPos val="nextTo"/>
        <c:crossAx val="1551428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dirty="0"/>
              <a:t>Ranking of Variable Significance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6">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Sheet1!$I$16:$I$21</c:f>
              <c:strCache>
                <c:ptCount val="6"/>
                <c:pt idx="0">
                  <c:v>Generosity</c:v>
                </c:pt>
                <c:pt idx="1">
                  <c:v>Governmen_Trust</c:v>
                </c:pt>
                <c:pt idx="2">
                  <c:v>Health</c:v>
                </c:pt>
                <c:pt idx="3">
                  <c:v>GDP_per_Capita</c:v>
                </c:pt>
                <c:pt idx="4">
                  <c:v>Freedom</c:v>
                </c:pt>
                <c:pt idx="5">
                  <c:v>Social_Support</c:v>
                </c:pt>
              </c:strCache>
            </c:strRef>
          </c:cat>
          <c:val>
            <c:numRef>
              <c:f>Sheet1!$J$16:$J$21</c:f>
              <c:numCache>
                <c:formatCode>General</c:formatCode>
                <c:ptCount val="6"/>
              </c:numCache>
            </c:numRef>
          </c:val>
          <c:extLst>
            <c:ext xmlns:c16="http://schemas.microsoft.com/office/drawing/2014/chart" uri="{C3380CC4-5D6E-409C-BE32-E72D297353CC}">
              <c16:uniqueId val="{00000000-A9DA-4A4C-AABB-412C7B2A5B15}"/>
            </c:ext>
          </c:extLst>
        </c:ser>
        <c:ser>
          <c:idx val="1"/>
          <c:order val="1"/>
          <c:spPr>
            <a:solidFill>
              <a:schemeClr val="accent6">
                <a:shade val="76000"/>
              </a:schemeClr>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2-A9DA-4A4C-AABB-412C7B2A5B1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Sheet1!$I$16:$I$21</c:f>
              <c:strCache>
                <c:ptCount val="6"/>
                <c:pt idx="0">
                  <c:v>Generosity</c:v>
                </c:pt>
                <c:pt idx="1">
                  <c:v>Governmen_Trust</c:v>
                </c:pt>
                <c:pt idx="2">
                  <c:v>Health</c:v>
                </c:pt>
                <c:pt idx="3">
                  <c:v>GDP_per_Capita</c:v>
                </c:pt>
                <c:pt idx="4">
                  <c:v>Freedom</c:v>
                </c:pt>
                <c:pt idx="5">
                  <c:v>Social_Support</c:v>
                </c:pt>
              </c:strCache>
            </c:strRef>
          </c:cat>
          <c:val>
            <c:numRef>
              <c:f>Sheet1!$K$16:$K$21</c:f>
              <c:numCache>
                <c:formatCode>General</c:formatCode>
                <c:ptCount val="6"/>
                <c:pt idx="0">
                  <c:v>1</c:v>
                </c:pt>
                <c:pt idx="1">
                  <c:v>2</c:v>
                </c:pt>
                <c:pt idx="2">
                  <c:v>3</c:v>
                </c:pt>
                <c:pt idx="3">
                  <c:v>4</c:v>
                </c:pt>
                <c:pt idx="4">
                  <c:v>5</c:v>
                </c:pt>
                <c:pt idx="5">
                  <c:v>6</c:v>
                </c:pt>
              </c:numCache>
            </c:numRef>
          </c:val>
          <c:extLst>
            <c:ext xmlns:c16="http://schemas.microsoft.com/office/drawing/2014/chart" uri="{C3380CC4-5D6E-409C-BE32-E72D297353CC}">
              <c16:uniqueId val="{00000003-A9DA-4A4C-AABB-412C7B2A5B15}"/>
            </c:ext>
          </c:extLst>
        </c:ser>
        <c:dLbls>
          <c:dLblPos val="outEnd"/>
          <c:showLegendKey val="0"/>
          <c:showVal val="1"/>
          <c:showCatName val="0"/>
          <c:showSerName val="0"/>
          <c:showPercent val="0"/>
          <c:showBubbleSize val="0"/>
        </c:dLbls>
        <c:gapWidth val="159"/>
        <c:overlap val="94"/>
        <c:axId val="1730002096"/>
        <c:axId val="2088409136"/>
      </c:barChart>
      <c:catAx>
        <c:axId val="1730002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2088409136"/>
        <c:crosses val="autoZero"/>
        <c:auto val="1"/>
        <c:lblAlgn val="ctr"/>
        <c:lblOffset val="100"/>
        <c:noMultiLvlLbl val="0"/>
      </c:catAx>
      <c:valAx>
        <c:axId val="20884091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Ranking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00020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a:t>Least Happy Countries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cat>
            <c:strRef>
              <c:f>Sheet2!$A$130:$A$139</c:f>
              <c:strCache>
                <c:ptCount val="10"/>
                <c:pt idx="0">
                  <c:v>Zambia</c:v>
                </c:pt>
                <c:pt idx="1">
                  <c:v>Haiti</c:v>
                </c:pt>
                <c:pt idx="2">
                  <c:v>India</c:v>
                </c:pt>
                <c:pt idx="3">
                  <c:v>Malawi</c:v>
                </c:pt>
                <c:pt idx="4">
                  <c:v>Yemen</c:v>
                </c:pt>
                <c:pt idx="5">
                  <c:v>Botswana</c:v>
                </c:pt>
                <c:pt idx="6">
                  <c:v>Tanzania</c:v>
                </c:pt>
                <c:pt idx="7">
                  <c:v>Rwanda</c:v>
                </c:pt>
                <c:pt idx="8">
                  <c:v>Zimbabwe</c:v>
                </c:pt>
                <c:pt idx="9">
                  <c:v>Afghanistan</c:v>
                </c:pt>
              </c:strCache>
            </c:strRef>
          </c:cat>
          <c:val>
            <c:numRef>
              <c:f>Sheet2!$B$130:$B$139</c:f>
              <c:numCache>
                <c:formatCode>0.00</c:formatCode>
                <c:ptCount val="10"/>
                <c:pt idx="0">
                  <c:v>3.7593998910000002</c:v>
                </c:pt>
                <c:pt idx="1">
                  <c:v>3.720799923</c:v>
                </c:pt>
                <c:pt idx="2">
                  <c:v>3.573299885</c:v>
                </c:pt>
                <c:pt idx="3">
                  <c:v>3.5380001069999998</c:v>
                </c:pt>
                <c:pt idx="4">
                  <c:v>3.5274000170000002</c:v>
                </c:pt>
                <c:pt idx="5">
                  <c:v>3.4788999559999998</c:v>
                </c:pt>
                <c:pt idx="6">
                  <c:v>3.4762001040000001</c:v>
                </c:pt>
                <c:pt idx="7">
                  <c:v>3.312299967</c:v>
                </c:pt>
                <c:pt idx="8">
                  <c:v>3.2992000579999998</c:v>
                </c:pt>
                <c:pt idx="9">
                  <c:v>2.5669000149999999</c:v>
                </c:pt>
              </c:numCache>
            </c:numRef>
          </c:val>
          <c:extLst>
            <c:ext xmlns:c16="http://schemas.microsoft.com/office/drawing/2014/chart" uri="{C3380CC4-5D6E-409C-BE32-E72D297353CC}">
              <c16:uniqueId val="{00000000-7245-8546-8340-8B2CC6C53146}"/>
            </c:ext>
          </c:extLst>
        </c:ser>
        <c:dLbls>
          <c:showLegendKey val="0"/>
          <c:showVal val="0"/>
          <c:showCatName val="0"/>
          <c:showSerName val="0"/>
          <c:showPercent val="0"/>
          <c:showBubbleSize val="0"/>
        </c:dLbls>
        <c:gapWidth val="182"/>
        <c:axId val="1551428240"/>
        <c:axId val="1329096624"/>
      </c:barChart>
      <c:catAx>
        <c:axId val="15514282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9096624"/>
        <c:crosses val="autoZero"/>
        <c:auto val="1"/>
        <c:lblAlgn val="ctr"/>
        <c:lblOffset val="100"/>
        <c:noMultiLvlLbl val="0"/>
      </c:catAx>
      <c:valAx>
        <c:axId val="1329096624"/>
        <c:scaling>
          <c:orientation val="minMax"/>
        </c:scaling>
        <c:delete val="1"/>
        <c:axPos val="b"/>
        <c:numFmt formatCode="0.00" sourceLinked="1"/>
        <c:majorTickMark val="none"/>
        <c:minorTickMark val="none"/>
        <c:tickLblPos val="nextTo"/>
        <c:crossAx val="1551428240"/>
        <c:crossesAt val="0"/>
        <c:crossBetween val="between"/>
      </c:valAx>
      <c:spPr>
        <a:noFill/>
        <a:ln>
          <a:noFill/>
        </a:ln>
        <a:effectLst/>
      </c:spPr>
    </c:plotArea>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GDP_per_Capita vs. Happiness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'Raw Data'!$D$1</c:f>
              <c:strCache>
                <c:ptCount val="1"/>
                <c:pt idx="0">
                  <c:v>GDP_per_Capita</c:v>
                </c:pt>
              </c:strCache>
            </c:strRef>
          </c:tx>
          <c:spPr>
            <a:ln w="19050" cap="rnd">
              <a:noFill/>
              <a:round/>
            </a:ln>
            <a:effectLst/>
          </c:spPr>
          <c:marker>
            <c:symbol val="circle"/>
            <c:size val="5"/>
            <c:spPr>
              <a:solidFill>
                <a:schemeClr val="accent6"/>
              </a:solidFill>
              <a:ln w="9525">
                <a:solidFill>
                  <a:schemeClr val="accent6"/>
                </a:solidFill>
              </a:ln>
              <a:effectLst/>
            </c:spPr>
          </c:marker>
          <c:xVal>
            <c:numRef>
              <c:f>'Raw Data'!$C$2:$C$139</c:f>
              <c:numCache>
                <c:formatCode>General</c:formatCode>
                <c:ptCount val="138"/>
                <c:pt idx="0">
                  <c:v>7.8087000849999999</c:v>
                </c:pt>
                <c:pt idx="1">
                  <c:v>7.6455998420000002</c:v>
                </c:pt>
                <c:pt idx="2">
                  <c:v>7.5598998069999999</c:v>
                </c:pt>
                <c:pt idx="3">
                  <c:v>7.504499912</c:v>
                </c:pt>
                <c:pt idx="4">
                  <c:v>7.4879999159999997</c:v>
                </c:pt>
                <c:pt idx="5">
                  <c:v>7.4489002229999999</c:v>
                </c:pt>
                <c:pt idx="6">
                  <c:v>7.3534998890000001</c:v>
                </c:pt>
                <c:pt idx="7">
                  <c:v>7.2996001239999897</c:v>
                </c:pt>
                <c:pt idx="8">
                  <c:v>7.2941999439999998</c:v>
                </c:pt>
                <c:pt idx="9">
                  <c:v>7.2375001909999996</c:v>
                </c:pt>
                <c:pt idx="10">
                  <c:v>7.2321000099999999</c:v>
                </c:pt>
                <c:pt idx="11">
                  <c:v>7.2227997779999997</c:v>
                </c:pt>
                <c:pt idx="12">
                  <c:v>7.1645002370000004</c:v>
                </c:pt>
                <c:pt idx="13">
                  <c:v>7.1286001209999998</c:v>
                </c:pt>
                <c:pt idx="14">
                  <c:v>7.1213998790000002</c:v>
                </c:pt>
                <c:pt idx="15">
                  <c:v>7.0936999319999998</c:v>
                </c:pt>
                <c:pt idx="16">
                  <c:v>7.0757999419999997</c:v>
                </c:pt>
                <c:pt idx="17">
                  <c:v>6.9395999909999997</c:v>
                </c:pt>
                <c:pt idx="18">
                  <c:v>6.9109001159999996</c:v>
                </c:pt>
                <c:pt idx="19">
                  <c:v>6.8635001179999904</c:v>
                </c:pt>
                <c:pt idx="20">
                  <c:v>6.7908000949999998</c:v>
                </c:pt>
                <c:pt idx="21">
                  <c:v>6.7727999689999896</c:v>
                </c:pt>
                <c:pt idx="22">
                  <c:v>6.6637997629999903</c:v>
                </c:pt>
                <c:pt idx="23">
                  <c:v>6.4650001529999903</c:v>
                </c:pt>
                <c:pt idx="24">
                  <c:v>6.4401001929999904</c:v>
                </c:pt>
                <c:pt idx="25">
                  <c:v>6.4064998629999996</c:v>
                </c:pt>
                <c:pt idx="26">
                  <c:v>6.4008998869999996</c:v>
                </c:pt>
                <c:pt idx="27">
                  <c:v>6.3989000320000002</c:v>
                </c:pt>
                <c:pt idx="28">
                  <c:v>6.3874001500000004</c:v>
                </c:pt>
                <c:pt idx="29">
                  <c:v>6.3770999909999997</c:v>
                </c:pt>
                <c:pt idx="30">
                  <c:v>6.3755998610000004</c:v>
                </c:pt>
                <c:pt idx="31">
                  <c:v>6.3633999819999998</c:v>
                </c:pt>
                <c:pt idx="32">
                  <c:v>6.3482999800000002</c:v>
                </c:pt>
                <c:pt idx="33">
                  <c:v>6.3252000810000002</c:v>
                </c:pt>
                <c:pt idx="34">
                  <c:v>6.3048000339999897</c:v>
                </c:pt>
                <c:pt idx="35">
                  <c:v>6.2806000710000003</c:v>
                </c:pt>
                <c:pt idx="36">
                  <c:v>6.2575998310000003</c:v>
                </c:pt>
                <c:pt idx="37">
                  <c:v>6.2284998890000001</c:v>
                </c:pt>
                <c:pt idx="38">
                  <c:v>6.2273001670000001</c:v>
                </c:pt>
                <c:pt idx="39">
                  <c:v>6.2154998779999904</c:v>
                </c:pt>
                <c:pt idx="40">
                  <c:v>6.1862998009999997</c:v>
                </c:pt>
                <c:pt idx="41">
                  <c:v>6.1634001729999897</c:v>
                </c:pt>
                <c:pt idx="42">
                  <c:v>6.1589999200000003</c:v>
                </c:pt>
                <c:pt idx="43">
                  <c:v>6.1371002199999998</c:v>
                </c:pt>
                <c:pt idx="44">
                  <c:v>6.1237001419999997</c:v>
                </c:pt>
                <c:pt idx="45">
                  <c:v>6.1020998950000003</c:v>
                </c:pt>
                <c:pt idx="46">
                  <c:v>6.1012997629999903</c:v>
                </c:pt>
                <c:pt idx="47">
                  <c:v>6.0578999519999996</c:v>
                </c:pt>
                <c:pt idx="48">
                  <c:v>6.0218000409999997</c:v>
                </c:pt>
                <c:pt idx="49">
                  <c:v>6.0060000420000001</c:v>
                </c:pt>
                <c:pt idx="50">
                  <c:v>6.0004000660000001</c:v>
                </c:pt>
                <c:pt idx="51">
                  <c:v>5.9987998009999997</c:v>
                </c:pt>
                <c:pt idx="52">
                  <c:v>5.974699974</c:v>
                </c:pt>
                <c:pt idx="53">
                  <c:v>5.9531998629999903</c:v>
                </c:pt>
                <c:pt idx="54">
                  <c:v>5.9499998090000004</c:v>
                </c:pt>
                <c:pt idx="55">
                  <c:v>5.925199986</c:v>
                </c:pt>
                <c:pt idx="56">
                  <c:v>5.9109001159999996</c:v>
                </c:pt>
                <c:pt idx="57">
                  <c:v>5.8898000719999999</c:v>
                </c:pt>
                <c:pt idx="58">
                  <c:v>5.8723998069999999</c:v>
                </c:pt>
                <c:pt idx="59">
                  <c:v>5.8708000179999997</c:v>
                </c:pt>
                <c:pt idx="60">
                  <c:v>5.796800137</c:v>
                </c:pt>
                <c:pt idx="61">
                  <c:v>5.77820015</c:v>
                </c:pt>
                <c:pt idx="62">
                  <c:v>5.7474999429999896</c:v>
                </c:pt>
                <c:pt idx="63">
                  <c:v>5.6932997700000003</c:v>
                </c:pt>
                <c:pt idx="64">
                  <c:v>5.6921000480000004</c:v>
                </c:pt>
                <c:pt idx="65">
                  <c:v>5.6891999240000004</c:v>
                </c:pt>
                <c:pt idx="66">
                  <c:v>5.6740999219999999</c:v>
                </c:pt>
                <c:pt idx="67">
                  <c:v>5.607500076</c:v>
                </c:pt>
                <c:pt idx="68">
                  <c:v>5.5556998249999996</c:v>
                </c:pt>
                <c:pt idx="69">
                  <c:v>5.5461001400000001</c:v>
                </c:pt>
                <c:pt idx="70">
                  <c:v>5.5460000039999997</c:v>
                </c:pt>
                <c:pt idx="71">
                  <c:v>5.5415000919999997</c:v>
                </c:pt>
                <c:pt idx="72">
                  <c:v>5.5398998260000001</c:v>
                </c:pt>
                <c:pt idx="73">
                  <c:v>5.5149998660000001</c:v>
                </c:pt>
                <c:pt idx="74">
                  <c:v>5.5047001839999998</c:v>
                </c:pt>
                <c:pt idx="75">
                  <c:v>5.488800049</c:v>
                </c:pt>
                <c:pt idx="76">
                  <c:v>5.4562001230000003</c:v>
                </c:pt>
                <c:pt idx="77">
                  <c:v>5.3843002320000002</c:v>
                </c:pt>
                <c:pt idx="78">
                  <c:v>5.3534998890000001</c:v>
                </c:pt>
                <c:pt idx="79">
                  <c:v>5.2856001849999998</c:v>
                </c:pt>
                <c:pt idx="80">
                  <c:v>5.2333002089999896</c:v>
                </c:pt>
                <c:pt idx="81">
                  <c:v>5.2160000799999997</c:v>
                </c:pt>
                <c:pt idx="82">
                  <c:v>5.1943998340000004</c:v>
                </c:pt>
                <c:pt idx="83">
                  <c:v>5.1648001670000001</c:v>
                </c:pt>
                <c:pt idx="84">
                  <c:v>5.1479997629999996</c:v>
                </c:pt>
                <c:pt idx="85">
                  <c:v>5.1371998789999997</c:v>
                </c:pt>
                <c:pt idx="86">
                  <c:v>5.1318001750000004</c:v>
                </c:pt>
                <c:pt idx="87">
                  <c:v>5.123899937</c:v>
                </c:pt>
                <c:pt idx="88">
                  <c:v>5.1191000939999904</c:v>
                </c:pt>
                <c:pt idx="89">
                  <c:v>5.1015000339999999</c:v>
                </c:pt>
                <c:pt idx="90">
                  <c:v>5.0947999949999998</c:v>
                </c:pt>
                <c:pt idx="91">
                  <c:v>5.0848999020000001</c:v>
                </c:pt>
                <c:pt idx="92">
                  <c:v>5.0531997679999998</c:v>
                </c:pt>
                <c:pt idx="93">
                  <c:v>5.0050997730000004</c:v>
                </c:pt>
                <c:pt idx="94">
                  <c:v>4.9808001519999996</c:v>
                </c:pt>
                <c:pt idx="95">
                  <c:v>4.9492998119999996</c:v>
                </c:pt>
                <c:pt idx="96">
                  <c:v>4.9095997809999998</c:v>
                </c:pt>
                <c:pt idx="97">
                  <c:v>4.8826999659999997</c:v>
                </c:pt>
                <c:pt idx="98">
                  <c:v>4.8484001159999996</c:v>
                </c:pt>
                <c:pt idx="99">
                  <c:v>4.8327999110000004</c:v>
                </c:pt>
                <c:pt idx="100">
                  <c:v>4.8292999270000001</c:v>
                </c:pt>
                <c:pt idx="101">
                  <c:v>4.8140997890000001</c:v>
                </c:pt>
                <c:pt idx="102">
                  <c:v>4.7848000529999997</c:v>
                </c:pt>
                <c:pt idx="103">
                  <c:v>4.7715001109999999</c:v>
                </c:pt>
                <c:pt idx="104">
                  <c:v>4.7687001230000003</c:v>
                </c:pt>
                <c:pt idx="105">
                  <c:v>4.7293000219999897</c:v>
                </c:pt>
                <c:pt idx="106">
                  <c:v>4.7241001130000004</c:v>
                </c:pt>
                <c:pt idx="107">
                  <c:v>4.676799774</c:v>
                </c:pt>
                <c:pt idx="108">
                  <c:v>4.6725997919999998</c:v>
                </c:pt>
                <c:pt idx="109">
                  <c:v>4.6723999980000004</c:v>
                </c:pt>
                <c:pt idx="110">
                  <c:v>4.6333999629999996</c:v>
                </c:pt>
                <c:pt idx="111">
                  <c:v>4.5830001830000002</c:v>
                </c:pt>
                <c:pt idx="112">
                  <c:v>4.5606999400000001</c:v>
                </c:pt>
                <c:pt idx="113">
                  <c:v>4.5578999519999996</c:v>
                </c:pt>
                <c:pt idx="114">
                  <c:v>4.5528001790000001</c:v>
                </c:pt>
                <c:pt idx="115">
                  <c:v>4.4320001600000003</c:v>
                </c:pt>
                <c:pt idx="116">
                  <c:v>4.4226999280000001</c:v>
                </c:pt>
                <c:pt idx="117">
                  <c:v>4.3921999930000002</c:v>
                </c:pt>
                <c:pt idx="118">
                  <c:v>4.3745999339999999</c:v>
                </c:pt>
                <c:pt idx="119">
                  <c:v>4.3270001410000001</c:v>
                </c:pt>
                <c:pt idx="120">
                  <c:v>4.3109998699999998</c:v>
                </c:pt>
                <c:pt idx="121">
                  <c:v>4.308000088</c:v>
                </c:pt>
                <c:pt idx="122">
                  <c:v>4.1872000690000002</c:v>
                </c:pt>
                <c:pt idx="123">
                  <c:v>4.1862001419999997</c:v>
                </c:pt>
                <c:pt idx="124">
                  <c:v>4.165599823</c:v>
                </c:pt>
                <c:pt idx="125">
                  <c:v>4.151400089</c:v>
                </c:pt>
                <c:pt idx="126">
                  <c:v>3.9263999460000001</c:v>
                </c:pt>
                <c:pt idx="127">
                  <c:v>3.775300026</c:v>
                </c:pt>
                <c:pt idx="128">
                  <c:v>3.7593998910000002</c:v>
                </c:pt>
                <c:pt idx="129">
                  <c:v>3.720799923</c:v>
                </c:pt>
                <c:pt idx="130">
                  <c:v>3.573299885</c:v>
                </c:pt>
                <c:pt idx="131">
                  <c:v>3.5380001069999998</c:v>
                </c:pt>
                <c:pt idx="132">
                  <c:v>3.5274000170000002</c:v>
                </c:pt>
                <c:pt idx="133">
                  <c:v>3.4788999559999998</c:v>
                </c:pt>
                <c:pt idx="134">
                  <c:v>3.4762001040000001</c:v>
                </c:pt>
                <c:pt idx="135">
                  <c:v>3.312299967</c:v>
                </c:pt>
                <c:pt idx="136">
                  <c:v>3.2992000579999998</c:v>
                </c:pt>
                <c:pt idx="137">
                  <c:v>2.5669000149999999</c:v>
                </c:pt>
              </c:numCache>
            </c:numRef>
          </c:xVal>
          <c:yVal>
            <c:numRef>
              <c:f>'Raw Data'!$D$2:$D$139</c:f>
              <c:numCache>
                <c:formatCode>General</c:formatCode>
                <c:ptCount val="138"/>
                <c:pt idx="0">
                  <c:v>1.2851895090000001</c:v>
                </c:pt>
                <c:pt idx="1">
                  <c:v>1.3269485240000001</c:v>
                </c:pt>
                <c:pt idx="2">
                  <c:v>1.39077425</c:v>
                </c:pt>
                <c:pt idx="3">
                  <c:v>1.3265016080000001</c:v>
                </c:pt>
                <c:pt idx="4">
                  <c:v>1.42420733</c:v>
                </c:pt>
                <c:pt idx="5">
                  <c:v>1.3389463420000001</c:v>
                </c:pt>
                <c:pt idx="6">
                  <c:v>1.322235227</c:v>
                </c:pt>
                <c:pt idx="7">
                  <c:v>1.2423179150000001</c:v>
                </c:pt>
                <c:pt idx="8">
                  <c:v>1.3172855379999999</c:v>
                </c:pt>
                <c:pt idx="9">
                  <c:v>1.536676049</c:v>
                </c:pt>
                <c:pt idx="10">
                  <c:v>1.301647663</c:v>
                </c:pt>
                <c:pt idx="11">
                  <c:v>1.310396433</c:v>
                </c:pt>
                <c:pt idx="12">
                  <c:v>1.273061037</c:v>
                </c:pt>
                <c:pt idx="13">
                  <c:v>1.2164636849999999</c:v>
                </c:pt>
                <c:pt idx="14">
                  <c:v>0.98110771200000002</c:v>
                </c:pt>
                <c:pt idx="15">
                  <c:v>1.4468867780000001</c:v>
                </c:pt>
                <c:pt idx="16">
                  <c:v>1.3141845459999999</c:v>
                </c:pt>
                <c:pt idx="17">
                  <c:v>1.3739868399999999</c:v>
                </c:pt>
                <c:pt idx="18">
                  <c:v>1.2123223540000001</c:v>
                </c:pt>
                <c:pt idx="19">
                  <c:v>1.2958427669999999</c:v>
                </c:pt>
                <c:pt idx="20">
                  <c:v>1.4310864209999901</c:v>
                </c:pt>
                <c:pt idx="21">
                  <c:v>1.2525132889999999</c:v>
                </c:pt>
                <c:pt idx="22">
                  <c:v>1.2681293490000001</c:v>
                </c:pt>
                <c:pt idx="23">
                  <c:v>1.024387479</c:v>
                </c:pt>
                <c:pt idx="24">
                  <c:v>1.071000457</c:v>
                </c:pt>
                <c:pt idx="25">
                  <c:v>1.334328532</c:v>
                </c:pt>
                <c:pt idx="26">
                  <c:v>1.230535269</c:v>
                </c:pt>
                <c:pt idx="27">
                  <c:v>0.753815710999999</c:v>
                </c:pt>
                <c:pt idx="28">
                  <c:v>1.236396074</c:v>
                </c:pt>
                <c:pt idx="29">
                  <c:v>1.5195801259999999</c:v>
                </c:pt>
                <c:pt idx="30">
                  <c:v>0.95267987300000001</c:v>
                </c:pt>
                <c:pt idx="31">
                  <c:v>1.208652496</c:v>
                </c:pt>
                <c:pt idx="32">
                  <c:v>0.74894040799999995</c:v>
                </c:pt>
                <c:pt idx="33">
                  <c:v>0.84048134099999905</c:v>
                </c:pt>
                <c:pt idx="34">
                  <c:v>1.0976678129999999</c:v>
                </c:pt>
                <c:pt idx="35">
                  <c:v>1.1948376890000001</c:v>
                </c:pt>
                <c:pt idx="36">
                  <c:v>0.69665294899999997</c:v>
                </c:pt>
                <c:pt idx="37">
                  <c:v>1.0969924929999999</c:v>
                </c:pt>
                <c:pt idx="38">
                  <c:v>1.2966922519999999</c:v>
                </c:pt>
                <c:pt idx="39">
                  <c:v>1.1935596470000001</c:v>
                </c:pt>
                <c:pt idx="40">
                  <c:v>1.1692291500000001</c:v>
                </c:pt>
                <c:pt idx="41">
                  <c:v>0.93220371000000002</c:v>
                </c:pt>
                <c:pt idx="42">
                  <c:v>1.21279943</c:v>
                </c:pt>
                <c:pt idx="43">
                  <c:v>0.62003314499999995</c:v>
                </c:pt>
                <c:pt idx="44">
                  <c:v>1.1204016209999901</c:v>
                </c:pt>
                <c:pt idx="45">
                  <c:v>1.424833655</c:v>
                </c:pt>
                <c:pt idx="46">
                  <c:v>1.07366395</c:v>
                </c:pt>
                <c:pt idx="47">
                  <c:v>1.1225942369999999</c:v>
                </c:pt>
                <c:pt idx="48">
                  <c:v>1.192441225</c:v>
                </c:pt>
                <c:pt idx="49">
                  <c:v>0.77512067599999901</c:v>
                </c:pt>
                <c:pt idx="50">
                  <c:v>1.1643071169999999</c:v>
                </c:pt>
                <c:pt idx="51">
                  <c:v>1.0070292949999999</c:v>
                </c:pt>
                <c:pt idx="52">
                  <c:v>1.028465629</c:v>
                </c:pt>
                <c:pt idx="53">
                  <c:v>0.59876358500000004</c:v>
                </c:pt>
                <c:pt idx="54">
                  <c:v>1.1413954500000001</c:v>
                </c:pt>
                <c:pt idx="55">
                  <c:v>0.85338360099999999</c:v>
                </c:pt>
                <c:pt idx="56">
                  <c:v>1.168800831</c:v>
                </c:pt>
                <c:pt idx="57">
                  <c:v>0.77905839700000001</c:v>
                </c:pt>
                <c:pt idx="58">
                  <c:v>1.245300651</c:v>
                </c:pt>
                <c:pt idx="59">
                  <c:v>1.26672411</c:v>
                </c:pt>
                <c:pt idx="60">
                  <c:v>0.91854917999999997</c:v>
                </c:pt>
                <c:pt idx="61">
                  <c:v>0.98818182899999996</c:v>
                </c:pt>
                <c:pt idx="62">
                  <c:v>0.73097634299999903</c:v>
                </c:pt>
                <c:pt idx="63">
                  <c:v>0.61679947400000001</c:v>
                </c:pt>
                <c:pt idx="64">
                  <c:v>0.89799082299999999</c:v>
                </c:pt>
                <c:pt idx="65">
                  <c:v>0.98319184800000003</c:v>
                </c:pt>
                <c:pt idx="66">
                  <c:v>0.91839546000000005</c:v>
                </c:pt>
                <c:pt idx="67">
                  <c:v>0.70791679599999902</c:v>
                </c:pt>
                <c:pt idx="68">
                  <c:v>0.47487461600000003</c:v>
                </c:pt>
                <c:pt idx="69">
                  <c:v>1.0101500750000001</c:v>
                </c:pt>
                <c:pt idx="70">
                  <c:v>1.1269996170000001</c:v>
                </c:pt>
                <c:pt idx="71">
                  <c:v>0.51318097100000004</c:v>
                </c:pt>
                <c:pt idx="72">
                  <c:v>1.0188544989999999</c:v>
                </c:pt>
                <c:pt idx="73">
                  <c:v>1.128070116</c:v>
                </c:pt>
                <c:pt idx="74">
                  <c:v>1.1090242859999999</c:v>
                </c:pt>
                <c:pt idx="75">
                  <c:v>1.021913767</c:v>
                </c:pt>
                <c:pt idx="76">
                  <c:v>0.90487277499999996</c:v>
                </c:pt>
                <c:pt idx="77">
                  <c:v>1.168421626</c:v>
                </c:pt>
                <c:pt idx="78">
                  <c:v>0.71809238200000003</c:v>
                </c:pt>
                <c:pt idx="79">
                  <c:v>0.89172071200000003</c:v>
                </c:pt>
                <c:pt idx="80">
                  <c:v>0.53709441400000002</c:v>
                </c:pt>
                <c:pt idx="81">
                  <c:v>0.36624470399999998</c:v>
                </c:pt>
                <c:pt idx="82">
                  <c:v>0.63361674499999998</c:v>
                </c:pt>
                <c:pt idx="83">
                  <c:v>0.99027270099999998</c:v>
                </c:pt>
                <c:pt idx="84">
                  <c:v>0.57586246699999999</c:v>
                </c:pt>
                <c:pt idx="85">
                  <c:v>0.44405037200000003</c:v>
                </c:pt>
                <c:pt idx="86">
                  <c:v>1.127169251</c:v>
                </c:pt>
                <c:pt idx="87">
                  <c:v>0.990533412</c:v>
                </c:pt>
                <c:pt idx="88">
                  <c:v>1.0089635850000001</c:v>
                </c:pt>
                <c:pt idx="89">
                  <c:v>1.046554685</c:v>
                </c:pt>
                <c:pt idx="90">
                  <c:v>0.75862211000000002</c:v>
                </c:pt>
                <c:pt idx="91">
                  <c:v>0.50395804600000005</c:v>
                </c:pt>
                <c:pt idx="92">
                  <c:v>0.77023863799999903</c:v>
                </c:pt>
                <c:pt idx="93">
                  <c:v>0.943856001</c:v>
                </c:pt>
                <c:pt idx="94">
                  <c:v>0.50406181799999905</c:v>
                </c:pt>
                <c:pt idx="95">
                  <c:v>0.39000773399999999</c:v>
                </c:pt>
                <c:pt idx="96">
                  <c:v>0.108330332</c:v>
                </c:pt>
                <c:pt idx="97">
                  <c:v>0.90665304700000005</c:v>
                </c:pt>
                <c:pt idx="98">
                  <c:v>0.54463493799999996</c:v>
                </c:pt>
                <c:pt idx="99">
                  <c:v>0.556156278</c:v>
                </c:pt>
                <c:pt idx="100">
                  <c:v>0.98804438100000003</c:v>
                </c:pt>
                <c:pt idx="101">
                  <c:v>0.90214043899999996</c:v>
                </c:pt>
                <c:pt idx="102">
                  <c:v>0.98201870899999999</c:v>
                </c:pt>
                <c:pt idx="103">
                  <c:v>0.88923251599999997</c:v>
                </c:pt>
                <c:pt idx="104">
                  <c:v>0.30246764399999998</c:v>
                </c:pt>
                <c:pt idx="105">
                  <c:v>0.35246264900000002</c:v>
                </c:pt>
                <c:pt idx="106">
                  <c:v>0.64590185899999997</c:v>
                </c:pt>
                <c:pt idx="107">
                  <c:v>0.80826240799999904</c:v>
                </c:pt>
                <c:pt idx="108">
                  <c:v>0.84719806900000005</c:v>
                </c:pt>
                <c:pt idx="109">
                  <c:v>1.0293225050000001</c:v>
                </c:pt>
                <c:pt idx="110">
                  <c:v>0.78517919800000002</c:v>
                </c:pt>
                <c:pt idx="111">
                  <c:v>0.47641339900000002</c:v>
                </c:pt>
                <c:pt idx="112">
                  <c:v>0.78043460799999997</c:v>
                </c:pt>
                <c:pt idx="113">
                  <c:v>0.174103007</c:v>
                </c:pt>
                <c:pt idx="114">
                  <c:v>0.587819219</c:v>
                </c:pt>
                <c:pt idx="115">
                  <c:v>0.31233742799999997</c:v>
                </c:pt>
                <c:pt idx="116">
                  <c:v>0.30228748900000002</c:v>
                </c:pt>
                <c:pt idx="117">
                  <c:v>0.87474268700000002</c:v>
                </c:pt>
                <c:pt idx="118">
                  <c:v>0.53968489200000003</c:v>
                </c:pt>
                <c:pt idx="119">
                  <c:v>0.89798694800000001</c:v>
                </c:pt>
                <c:pt idx="120">
                  <c:v>6.2487467999999997E-2</c:v>
                </c:pt>
                <c:pt idx="121">
                  <c:v>0.67809092999999998</c:v>
                </c:pt>
                <c:pt idx="122">
                  <c:v>0.26811626599999999</c:v>
                </c:pt>
                <c:pt idx="123">
                  <c:v>0.31512564399999998</c:v>
                </c:pt>
                <c:pt idx="124">
                  <c:v>0.24455320799999999</c:v>
                </c:pt>
                <c:pt idx="125">
                  <c:v>0.87522894099999904</c:v>
                </c:pt>
                <c:pt idx="126">
                  <c:v>0.24056038299999999</c:v>
                </c:pt>
                <c:pt idx="127">
                  <c:v>0</c:v>
                </c:pt>
                <c:pt idx="128">
                  <c:v>0.53683376299999996</c:v>
                </c:pt>
                <c:pt idx="129">
                  <c:v>0.28473442799999998</c:v>
                </c:pt>
                <c:pt idx="130">
                  <c:v>0.73057615799999998</c:v>
                </c:pt>
                <c:pt idx="131">
                  <c:v>0.176534727</c:v>
                </c:pt>
                <c:pt idx="132">
                  <c:v>0.39270177499999998</c:v>
                </c:pt>
                <c:pt idx="133">
                  <c:v>0.99754899699999999</c:v>
                </c:pt>
                <c:pt idx="134">
                  <c:v>0.457163125</c:v>
                </c:pt>
                <c:pt idx="135">
                  <c:v>0.343242675</c:v>
                </c:pt>
                <c:pt idx="136">
                  <c:v>0.42556402100000001</c:v>
                </c:pt>
                <c:pt idx="137">
                  <c:v>0.30070585</c:v>
                </c:pt>
              </c:numCache>
            </c:numRef>
          </c:yVal>
          <c:smooth val="0"/>
          <c:extLst>
            <c:ext xmlns:c16="http://schemas.microsoft.com/office/drawing/2014/chart" uri="{C3380CC4-5D6E-409C-BE32-E72D297353CC}">
              <c16:uniqueId val="{00000000-75EA-7B42-81F1-F14FC3BC15AD}"/>
            </c:ext>
          </c:extLst>
        </c:ser>
        <c:dLbls>
          <c:showLegendKey val="0"/>
          <c:showVal val="0"/>
          <c:showCatName val="0"/>
          <c:showSerName val="0"/>
          <c:showPercent val="0"/>
          <c:showBubbleSize val="0"/>
        </c:dLbls>
        <c:axId val="143709919"/>
        <c:axId val="150976383"/>
      </c:scatterChart>
      <c:valAx>
        <c:axId val="143709919"/>
        <c:scaling>
          <c:orientation val="minMax"/>
          <c:max val="9"/>
          <c:min val="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Happiness Score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976383"/>
        <c:crosses val="autoZero"/>
        <c:crossBetween val="midCat"/>
        <c:majorUnit val="1"/>
      </c:valAx>
      <c:valAx>
        <c:axId val="15097638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GDP-Per_Capita 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709919"/>
        <c:crossesAt val="0"/>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Social_Support vs. Happiness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'Raw Data'!$E$1</c:f>
              <c:strCache>
                <c:ptCount val="1"/>
                <c:pt idx="0">
                  <c:v>Social_Support</c:v>
                </c:pt>
              </c:strCache>
            </c:strRef>
          </c:tx>
          <c:spPr>
            <a:ln w="19050" cap="rnd" cmpd="sng" algn="ctr">
              <a:noFill/>
              <a:prstDash val="solid"/>
              <a:round/>
            </a:ln>
            <a:effectLst/>
          </c:spPr>
          <c:marker>
            <c:symbol val="circle"/>
            <c:size val="5"/>
            <c:spPr>
              <a:solidFill>
                <a:schemeClr val="accent6"/>
              </a:solidFill>
              <a:ln w="6350" cap="flat" cmpd="sng" algn="ctr">
                <a:solidFill>
                  <a:schemeClr val="accent6"/>
                </a:solidFill>
                <a:prstDash val="solid"/>
                <a:round/>
              </a:ln>
              <a:effectLst/>
            </c:spPr>
          </c:marker>
          <c:xVal>
            <c:numRef>
              <c:f>'Raw Data'!$C$2:$C$139</c:f>
              <c:numCache>
                <c:formatCode>General</c:formatCode>
                <c:ptCount val="138"/>
                <c:pt idx="0">
                  <c:v>7.8087000849999999</c:v>
                </c:pt>
                <c:pt idx="1">
                  <c:v>7.6455998420000002</c:v>
                </c:pt>
                <c:pt idx="2">
                  <c:v>7.5598998069999999</c:v>
                </c:pt>
                <c:pt idx="3">
                  <c:v>7.504499912</c:v>
                </c:pt>
                <c:pt idx="4">
                  <c:v>7.4879999159999997</c:v>
                </c:pt>
                <c:pt idx="5">
                  <c:v>7.4489002229999999</c:v>
                </c:pt>
                <c:pt idx="6">
                  <c:v>7.3534998890000001</c:v>
                </c:pt>
                <c:pt idx="7">
                  <c:v>7.2996001239999897</c:v>
                </c:pt>
                <c:pt idx="8">
                  <c:v>7.2941999439999998</c:v>
                </c:pt>
                <c:pt idx="9">
                  <c:v>7.2375001909999996</c:v>
                </c:pt>
                <c:pt idx="10">
                  <c:v>7.2321000099999999</c:v>
                </c:pt>
                <c:pt idx="11">
                  <c:v>7.2227997779999997</c:v>
                </c:pt>
                <c:pt idx="12">
                  <c:v>7.1645002370000004</c:v>
                </c:pt>
                <c:pt idx="13">
                  <c:v>7.1286001209999998</c:v>
                </c:pt>
                <c:pt idx="14">
                  <c:v>7.1213998790000002</c:v>
                </c:pt>
                <c:pt idx="15">
                  <c:v>7.0936999319999998</c:v>
                </c:pt>
                <c:pt idx="16">
                  <c:v>7.0757999419999997</c:v>
                </c:pt>
                <c:pt idx="17">
                  <c:v>6.9395999909999997</c:v>
                </c:pt>
                <c:pt idx="18">
                  <c:v>6.9109001159999996</c:v>
                </c:pt>
                <c:pt idx="19">
                  <c:v>6.8635001179999904</c:v>
                </c:pt>
                <c:pt idx="20">
                  <c:v>6.7908000949999998</c:v>
                </c:pt>
                <c:pt idx="21">
                  <c:v>6.7727999689999896</c:v>
                </c:pt>
                <c:pt idx="22">
                  <c:v>6.6637997629999903</c:v>
                </c:pt>
                <c:pt idx="23">
                  <c:v>6.4650001529999903</c:v>
                </c:pt>
                <c:pt idx="24">
                  <c:v>6.4401001929999904</c:v>
                </c:pt>
                <c:pt idx="25">
                  <c:v>6.4064998629999996</c:v>
                </c:pt>
                <c:pt idx="26">
                  <c:v>6.4008998869999996</c:v>
                </c:pt>
                <c:pt idx="27">
                  <c:v>6.3989000320000002</c:v>
                </c:pt>
                <c:pt idx="28">
                  <c:v>6.3874001500000004</c:v>
                </c:pt>
                <c:pt idx="29">
                  <c:v>6.3770999909999997</c:v>
                </c:pt>
                <c:pt idx="30">
                  <c:v>6.3755998610000004</c:v>
                </c:pt>
                <c:pt idx="31">
                  <c:v>6.3633999819999998</c:v>
                </c:pt>
                <c:pt idx="32">
                  <c:v>6.3482999800000002</c:v>
                </c:pt>
                <c:pt idx="33">
                  <c:v>6.3252000810000002</c:v>
                </c:pt>
                <c:pt idx="34">
                  <c:v>6.3048000339999897</c:v>
                </c:pt>
                <c:pt idx="35">
                  <c:v>6.2806000710000003</c:v>
                </c:pt>
                <c:pt idx="36">
                  <c:v>6.2575998310000003</c:v>
                </c:pt>
                <c:pt idx="37">
                  <c:v>6.2284998890000001</c:v>
                </c:pt>
                <c:pt idx="38">
                  <c:v>6.2273001670000001</c:v>
                </c:pt>
                <c:pt idx="39">
                  <c:v>6.2154998779999904</c:v>
                </c:pt>
                <c:pt idx="40">
                  <c:v>6.1862998009999997</c:v>
                </c:pt>
                <c:pt idx="41">
                  <c:v>6.1634001729999897</c:v>
                </c:pt>
                <c:pt idx="42">
                  <c:v>6.1589999200000003</c:v>
                </c:pt>
                <c:pt idx="43">
                  <c:v>6.1371002199999998</c:v>
                </c:pt>
                <c:pt idx="44">
                  <c:v>6.1237001419999997</c:v>
                </c:pt>
                <c:pt idx="45">
                  <c:v>6.1020998950000003</c:v>
                </c:pt>
                <c:pt idx="46">
                  <c:v>6.1012997629999903</c:v>
                </c:pt>
                <c:pt idx="47">
                  <c:v>6.0578999519999996</c:v>
                </c:pt>
                <c:pt idx="48">
                  <c:v>6.0218000409999997</c:v>
                </c:pt>
                <c:pt idx="49">
                  <c:v>6.0060000420000001</c:v>
                </c:pt>
                <c:pt idx="50">
                  <c:v>6.0004000660000001</c:v>
                </c:pt>
                <c:pt idx="51">
                  <c:v>5.9987998009999997</c:v>
                </c:pt>
                <c:pt idx="52">
                  <c:v>5.974699974</c:v>
                </c:pt>
                <c:pt idx="53">
                  <c:v>5.9531998629999903</c:v>
                </c:pt>
                <c:pt idx="54">
                  <c:v>5.9499998090000004</c:v>
                </c:pt>
                <c:pt idx="55">
                  <c:v>5.925199986</c:v>
                </c:pt>
                <c:pt idx="56">
                  <c:v>5.9109001159999996</c:v>
                </c:pt>
                <c:pt idx="57">
                  <c:v>5.8898000719999999</c:v>
                </c:pt>
                <c:pt idx="58">
                  <c:v>5.8723998069999999</c:v>
                </c:pt>
                <c:pt idx="59">
                  <c:v>5.8708000179999997</c:v>
                </c:pt>
                <c:pt idx="60">
                  <c:v>5.796800137</c:v>
                </c:pt>
                <c:pt idx="61">
                  <c:v>5.77820015</c:v>
                </c:pt>
                <c:pt idx="62">
                  <c:v>5.7474999429999896</c:v>
                </c:pt>
                <c:pt idx="63">
                  <c:v>5.6932997700000003</c:v>
                </c:pt>
                <c:pt idx="64">
                  <c:v>5.6921000480000004</c:v>
                </c:pt>
                <c:pt idx="65">
                  <c:v>5.6891999240000004</c:v>
                </c:pt>
                <c:pt idx="66">
                  <c:v>5.6740999219999999</c:v>
                </c:pt>
                <c:pt idx="67">
                  <c:v>5.607500076</c:v>
                </c:pt>
                <c:pt idx="68">
                  <c:v>5.5556998249999996</c:v>
                </c:pt>
                <c:pt idx="69">
                  <c:v>5.5461001400000001</c:v>
                </c:pt>
                <c:pt idx="70">
                  <c:v>5.5460000039999997</c:v>
                </c:pt>
                <c:pt idx="71">
                  <c:v>5.5415000919999997</c:v>
                </c:pt>
                <c:pt idx="72">
                  <c:v>5.5398998260000001</c:v>
                </c:pt>
                <c:pt idx="73">
                  <c:v>5.5149998660000001</c:v>
                </c:pt>
                <c:pt idx="74">
                  <c:v>5.5047001839999998</c:v>
                </c:pt>
                <c:pt idx="75">
                  <c:v>5.488800049</c:v>
                </c:pt>
                <c:pt idx="76">
                  <c:v>5.4562001230000003</c:v>
                </c:pt>
                <c:pt idx="77">
                  <c:v>5.3843002320000002</c:v>
                </c:pt>
                <c:pt idx="78">
                  <c:v>5.3534998890000001</c:v>
                </c:pt>
                <c:pt idx="79">
                  <c:v>5.2856001849999998</c:v>
                </c:pt>
                <c:pt idx="80">
                  <c:v>5.2333002089999896</c:v>
                </c:pt>
                <c:pt idx="81">
                  <c:v>5.2160000799999997</c:v>
                </c:pt>
                <c:pt idx="82">
                  <c:v>5.1943998340000004</c:v>
                </c:pt>
                <c:pt idx="83">
                  <c:v>5.1648001670000001</c:v>
                </c:pt>
                <c:pt idx="84">
                  <c:v>5.1479997629999996</c:v>
                </c:pt>
                <c:pt idx="85">
                  <c:v>5.1371998789999997</c:v>
                </c:pt>
                <c:pt idx="86">
                  <c:v>5.1318001750000004</c:v>
                </c:pt>
                <c:pt idx="87">
                  <c:v>5.123899937</c:v>
                </c:pt>
                <c:pt idx="88">
                  <c:v>5.1191000939999904</c:v>
                </c:pt>
                <c:pt idx="89">
                  <c:v>5.1015000339999999</c:v>
                </c:pt>
                <c:pt idx="90">
                  <c:v>5.0947999949999998</c:v>
                </c:pt>
                <c:pt idx="91">
                  <c:v>5.0848999020000001</c:v>
                </c:pt>
                <c:pt idx="92">
                  <c:v>5.0531997679999998</c:v>
                </c:pt>
                <c:pt idx="93">
                  <c:v>5.0050997730000004</c:v>
                </c:pt>
                <c:pt idx="94">
                  <c:v>4.9808001519999996</c:v>
                </c:pt>
                <c:pt idx="95">
                  <c:v>4.9492998119999996</c:v>
                </c:pt>
                <c:pt idx="96">
                  <c:v>4.9095997809999998</c:v>
                </c:pt>
                <c:pt idx="97">
                  <c:v>4.8826999659999997</c:v>
                </c:pt>
                <c:pt idx="98">
                  <c:v>4.8484001159999996</c:v>
                </c:pt>
                <c:pt idx="99">
                  <c:v>4.8327999110000004</c:v>
                </c:pt>
                <c:pt idx="100">
                  <c:v>4.8292999270000001</c:v>
                </c:pt>
                <c:pt idx="101">
                  <c:v>4.8140997890000001</c:v>
                </c:pt>
                <c:pt idx="102">
                  <c:v>4.7848000529999997</c:v>
                </c:pt>
                <c:pt idx="103">
                  <c:v>4.7715001109999999</c:v>
                </c:pt>
                <c:pt idx="104">
                  <c:v>4.7687001230000003</c:v>
                </c:pt>
                <c:pt idx="105">
                  <c:v>4.7293000219999897</c:v>
                </c:pt>
                <c:pt idx="106">
                  <c:v>4.7241001130000004</c:v>
                </c:pt>
                <c:pt idx="107">
                  <c:v>4.676799774</c:v>
                </c:pt>
                <c:pt idx="108">
                  <c:v>4.6725997919999998</c:v>
                </c:pt>
                <c:pt idx="109">
                  <c:v>4.6723999980000004</c:v>
                </c:pt>
                <c:pt idx="110">
                  <c:v>4.6333999629999996</c:v>
                </c:pt>
                <c:pt idx="111">
                  <c:v>4.5830001830000002</c:v>
                </c:pt>
                <c:pt idx="112">
                  <c:v>4.5606999400000001</c:v>
                </c:pt>
                <c:pt idx="113">
                  <c:v>4.5578999519999996</c:v>
                </c:pt>
                <c:pt idx="114">
                  <c:v>4.5528001790000001</c:v>
                </c:pt>
                <c:pt idx="115">
                  <c:v>4.4320001600000003</c:v>
                </c:pt>
                <c:pt idx="116">
                  <c:v>4.4226999280000001</c:v>
                </c:pt>
                <c:pt idx="117">
                  <c:v>4.3921999930000002</c:v>
                </c:pt>
                <c:pt idx="118">
                  <c:v>4.3745999339999999</c:v>
                </c:pt>
                <c:pt idx="119">
                  <c:v>4.3270001410000001</c:v>
                </c:pt>
                <c:pt idx="120">
                  <c:v>4.3109998699999998</c:v>
                </c:pt>
                <c:pt idx="121">
                  <c:v>4.308000088</c:v>
                </c:pt>
                <c:pt idx="122">
                  <c:v>4.1872000690000002</c:v>
                </c:pt>
                <c:pt idx="123">
                  <c:v>4.1862001419999997</c:v>
                </c:pt>
                <c:pt idx="124">
                  <c:v>4.165599823</c:v>
                </c:pt>
                <c:pt idx="125">
                  <c:v>4.151400089</c:v>
                </c:pt>
                <c:pt idx="126">
                  <c:v>3.9263999460000001</c:v>
                </c:pt>
                <c:pt idx="127">
                  <c:v>3.775300026</c:v>
                </c:pt>
                <c:pt idx="128">
                  <c:v>3.7593998910000002</c:v>
                </c:pt>
                <c:pt idx="129">
                  <c:v>3.720799923</c:v>
                </c:pt>
                <c:pt idx="130">
                  <c:v>3.573299885</c:v>
                </c:pt>
                <c:pt idx="131">
                  <c:v>3.5380001069999998</c:v>
                </c:pt>
                <c:pt idx="132">
                  <c:v>3.5274000170000002</c:v>
                </c:pt>
                <c:pt idx="133">
                  <c:v>3.4788999559999998</c:v>
                </c:pt>
                <c:pt idx="134">
                  <c:v>3.4762001040000001</c:v>
                </c:pt>
                <c:pt idx="135">
                  <c:v>3.312299967</c:v>
                </c:pt>
                <c:pt idx="136">
                  <c:v>3.2992000579999998</c:v>
                </c:pt>
                <c:pt idx="137">
                  <c:v>2.5669000149999999</c:v>
                </c:pt>
              </c:numCache>
            </c:numRef>
          </c:xVal>
          <c:yVal>
            <c:numRef>
              <c:f>'Raw Data'!$E$2:$E$139</c:f>
              <c:numCache>
                <c:formatCode>General</c:formatCode>
                <c:ptCount val="138"/>
                <c:pt idx="0">
                  <c:v>1.499525905</c:v>
                </c:pt>
                <c:pt idx="1">
                  <c:v>1.5034492020000001</c:v>
                </c:pt>
                <c:pt idx="2">
                  <c:v>1.4724034069999901</c:v>
                </c:pt>
                <c:pt idx="3">
                  <c:v>1.54756748699999</c:v>
                </c:pt>
                <c:pt idx="4">
                  <c:v>1.4951725010000001</c:v>
                </c:pt>
                <c:pt idx="5">
                  <c:v>1.463645935</c:v>
                </c:pt>
                <c:pt idx="6">
                  <c:v>1.4333477019999901</c:v>
                </c:pt>
                <c:pt idx="7">
                  <c:v>1.4872183800000001</c:v>
                </c:pt>
                <c:pt idx="8">
                  <c:v>1.4374449250000001</c:v>
                </c:pt>
                <c:pt idx="9">
                  <c:v>1.3875284189999999</c:v>
                </c:pt>
                <c:pt idx="10">
                  <c:v>1.435391903</c:v>
                </c:pt>
                <c:pt idx="11">
                  <c:v>1.477146268</c:v>
                </c:pt>
                <c:pt idx="12">
                  <c:v>1.457844973</c:v>
                </c:pt>
                <c:pt idx="13">
                  <c:v>1.4032567739999999</c:v>
                </c:pt>
                <c:pt idx="14">
                  <c:v>1.374853611</c:v>
                </c:pt>
                <c:pt idx="15">
                  <c:v>1.4705964330000001</c:v>
                </c:pt>
                <c:pt idx="16">
                  <c:v>1.3685437439999999</c:v>
                </c:pt>
                <c:pt idx="17">
                  <c:v>1.4047867060000001</c:v>
                </c:pt>
                <c:pt idx="18">
                  <c:v>1.40528667</c:v>
                </c:pt>
                <c:pt idx="19">
                  <c:v>1.398677588</c:v>
                </c:pt>
                <c:pt idx="20">
                  <c:v>1.2511709929999999</c:v>
                </c:pt>
                <c:pt idx="21">
                  <c:v>1.442956924</c:v>
                </c:pt>
                <c:pt idx="22">
                  <c:v>1.4588391780000001</c:v>
                </c:pt>
                <c:pt idx="23">
                  <c:v>1.2263334990000001</c:v>
                </c:pt>
                <c:pt idx="24">
                  <c:v>1.425081134</c:v>
                </c:pt>
                <c:pt idx="25">
                  <c:v>1.309950113</c:v>
                </c:pt>
                <c:pt idx="26">
                  <c:v>1.421099186</c:v>
                </c:pt>
                <c:pt idx="27">
                  <c:v>1.174267054</c:v>
                </c:pt>
                <c:pt idx="28">
                  <c:v>1.3472959999999901</c:v>
                </c:pt>
                <c:pt idx="29">
                  <c:v>1.3954569100000001</c:v>
                </c:pt>
                <c:pt idx="30">
                  <c:v>1.3634641169999999</c:v>
                </c:pt>
                <c:pt idx="31">
                  <c:v>1.4646776909999999</c:v>
                </c:pt>
                <c:pt idx="32">
                  <c:v>1.149397612</c:v>
                </c:pt>
                <c:pt idx="33">
                  <c:v>1.183962822</c:v>
                </c:pt>
                <c:pt idx="34">
                  <c:v>1.37614929699999</c:v>
                </c:pt>
                <c:pt idx="35">
                  <c:v>1.424331188</c:v>
                </c:pt>
                <c:pt idx="36">
                  <c:v>1.43402004199999</c:v>
                </c:pt>
                <c:pt idx="37">
                  <c:v>1.323286891</c:v>
                </c:pt>
                <c:pt idx="38">
                  <c:v>1.3153237099999999</c:v>
                </c:pt>
                <c:pt idx="39">
                  <c:v>1.4328657389999999</c:v>
                </c:pt>
                <c:pt idx="40">
                  <c:v>1.3103997709999999</c:v>
                </c:pt>
                <c:pt idx="41">
                  <c:v>1.3344509600000001</c:v>
                </c:pt>
                <c:pt idx="42">
                  <c:v>1.149170756</c:v>
                </c:pt>
                <c:pt idx="43">
                  <c:v>1.2708127499999999</c:v>
                </c:pt>
                <c:pt idx="44">
                  <c:v>1.1944380999999999</c:v>
                </c:pt>
                <c:pt idx="45">
                  <c:v>1.244779825</c:v>
                </c:pt>
                <c:pt idx="46">
                  <c:v>1.3956668379999999</c:v>
                </c:pt>
                <c:pt idx="47">
                  <c:v>1.453267694</c:v>
                </c:pt>
                <c:pt idx="48">
                  <c:v>1.4532325269999999</c:v>
                </c:pt>
                <c:pt idx="49">
                  <c:v>1.245381713</c:v>
                </c:pt>
                <c:pt idx="50">
                  <c:v>1.4230093960000001</c:v>
                </c:pt>
                <c:pt idx="51">
                  <c:v>1.3475195169999901</c:v>
                </c:pt>
                <c:pt idx="52">
                  <c:v>1.3725436929999999</c:v>
                </c:pt>
                <c:pt idx="53">
                  <c:v>1.1866641040000001</c:v>
                </c:pt>
                <c:pt idx="54">
                  <c:v>1.414398789</c:v>
                </c:pt>
                <c:pt idx="55">
                  <c:v>1.221027613</c:v>
                </c:pt>
                <c:pt idx="56">
                  <c:v>1.3395303489999999</c:v>
                </c:pt>
                <c:pt idx="57">
                  <c:v>1.408289194</c:v>
                </c:pt>
                <c:pt idx="58">
                  <c:v>1.133560538</c:v>
                </c:pt>
                <c:pt idx="59">
                  <c:v>1.3323386909999999</c:v>
                </c:pt>
                <c:pt idx="60">
                  <c:v>1.208405972</c:v>
                </c:pt>
                <c:pt idx="61">
                  <c:v>1.327448964</c:v>
                </c:pt>
                <c:pt idx="62">
                  <c:v>1.1423505540000001</c:v>
                </c:pt>
                <c:pt idx="63">
                  <c:v>0.87297958099999995</c:v>
                </c:pt>
                <c:pt idx="64">
                  <c:v>1.36819756</c:v>
                </c:pt>
                <c:pt idx="65">
                  <c:v>1.328888893</c:v>
                </c:pt>
                <c:pt idx="66">
                  <c:v>1.203986526</c:v>
                </c:pt>
                <c:pt idx="67">
                  <c:v>1.2373121979999999</c:v>
                </c:pt>
                <c:pt idx="68">
                  <c:v>1.2183777090000001</c:v>
                </c:pt>
                <c:pt idx="69">
                  <c:v>1.2656579020000001</c:v>
                </c:pt>
                <c:pt idx="70">
                  <c:v>1.3786441089999999</c:v>
                </c:pt>
                <c:pt idx="71">
                  <c:v>1.341036677</c:v>
                </c:pt>
                <c:pt idx="72">
                  <c:v>1.38713932</c:v>
                </c:pt>
                <c:pt idx="73">
                  <c:v>1.1689735649999999</c:v>
                </c:pt>
                <c:pt idx="74">
                  <c:v>1.3112648730000001</c:v>
                </c:pt>
                <c:pt idx="75">
                  <c:v>1.196283698</c:v>
                </c:pt>
                <c:pt idx="76">
                  <c:v>1.4589306119999901</c:v>
                </c:pt>
                <c:pt idx="77">
                  <c:v>1.17400229</c:v>
                </c:pt>
                <c:pt idx="78">
                  <c:v>1.253074765</c:v>
                </c:pt>
                <c:pt idx="79">
                  <c:v>1.1548008919999999</c:v>
                </c:pt>
                <c:pt idx="80">
                  <c:v>0.79972726099999902</c:v>
                </c:pt>
                <c:pt idx="81">
                  <c:v>0.35242843600000001</c:v>
                </c:pt>
                <c:pt idx="82">
                  <c:v>0.757636010999999</c:v>
                </c:pt>
                <c:pt idx="83">
                  <c:v>1.180613041</c:v>
                </c:pt>
                <c:pt idx="84">
                  <c:v>0.96636796000000003</c:v>
                </c:pt>
                <c:pt idx="85">
                  <c:v>1.100789309</c:v>
                </c:pt>
                <c:pt idx="86">
                  <c:v>1.197159171</c:v>
                </c:pt>
                <c:pt idx="87">
                  <c:v>1.132080674</c:v>
                </c:pt>
                <c:pt idx="88">
                  <c:v>1.5104769469999999</c:v>
                </c:pt>
                <c:pt idx="89">
                  <c:v>1.4605789179999999</c:v>
                </c:pt>
                <c:pt idx="90">
                  <c:v>0.64520847799999903</c:v>
                </c:pt>
                <c:pt idx="91">
                  <c:v>0.89972644999999996</c:v>
                </c:pt>
                <c:pt idx="92">
                  <c:v>1.3485468629999999</c:v>
                </c:pt>
                <c:pt idx="93">
                  <c:v>1.143003583</c:v>
                </c:pt>
                <c:pt idx="94">
                  <c:v>0.95459342000000003</c:v>
                </c:pt>
                <c:pt idx="95">
                  <c:v>0.75136596</c:v>
                </c:pt>
                <c:pt idx="96">
                  <c:v>0.70380014199999996</c:v>
                </c:pt>
                <c:pt idx="97">
                  <c:v>0.83048391300000002</c:v>
                </c:pt>
                <c:pt idx="98">
                  <c:v>1.0714260339999999</c:v>
                </c:pt>
                <c:pt idx="99">
                  <c:v>0.86880058099999902</c:v>
                </c:pt>
                <c:pt idx="100">
                  <c:v>1.1063975100000001</c:v>
                </c:pt>
                <c:pt idx="101">
                  <c:v>1.259086251</c:v>
                </c:pt>
                <c:pt idx="102">
                  <c:v>1.0114666219999999</c:v>
                </c:pt>
                <c:pt idx="103">
                  <c:v>1.1924933200000001</c:v>
                </c:pt>
                <c:pt idx="104">
                  <c:v>0.92938589999999999</c:v>
                </c:pt>
                <c:pt idx="105">
                  <c:v>0.97314173000000004</c:v>
                </c:pt>
                <c:pt idx="106">
                  <c:v>0.98671793900000004</c:v>
                </c:pt>
                <c:pt idx="107">
                  <c:v>1.0345768930000001</c:v>
                </c:pt>
                <c:pt idx="108">
                  <c:v>0.73119389999999995</c:v>
                </c:pt>
                <c:pt idx="109">
                  <c:v>0.88627117899999996</c:v>
                </c:pt>
                <c:pt idx="110">
                  <c:v>1.140118599</c:v>
                </c:pt>
                <c:pt idx="111">
                  <c:v>0.90507775499999998</c:v>
                </c:pt>
                <c:pt idx="112">
                  <c:v>1.321316481</c:v>
                </c:pt>
                <c:pt idx="113">
                  <c:v>0.92073392899999995</c:v>
                </c:pt>
                <c:pt idx="114">
                  <c:v>1.1947555540000001</c:v>
                </c:pt>
                <c:pt idx="115">
                  <c:v>1.052327394</c:v>
                </c:pt>
                <c:pt idx="116">
                  <c:v>0.73911827799999996</c:v>
                </c:pt>
                <c:pt idx="117">
                  <c:v>0.87216770599999904</c:v>
                </c:pt>
                <c:pt idx="118">
                  <c:v>1.1133235690000001</c:v>
                </c:pt>
                <c:pt idx="119">
                  <c:v>1.19494009</c:v>
                </c:pt>
                <c:pt idx="120">
                  <c:v>0.83305501900000001</c:v>
                </c:pt>
                <c:pt idx="121">
                  <c:v>1.098178267</c:v>
                </c:pt>
                <c:pt idx="122">
                  <c:v>0.54762285899999996</c:v>
                </c:pt>
                <c:pt idx="123">
                  <c:v>1.0011032820000001</c:v>
                </c:pt>
                <c:pt idx="124">
                  <c:v>0.82369434799999997</c:v>
                </c:pt>
                <c:pt idx="125">
                  <c:v>0.98253953500000002</c:v>
                </c:pt>
                <c:pt idx="126">
                  <c:v>0.74798494599999998</c:v>
                </c:pt>
                <c:pt idx="127">
                  <c:v>0.40357527100000001</c:v>
                </c:pt>
                <c:pt idx="128">
                  <c:v>0.89603728099999902</c:v>
                </c:pt>
                <c:pt idx="129">
                  <c:v>0.64667135499999995</c:v>
                </c:pt>
                <c:pt idx="130">
                  <c:v>0.64419865600000004</c:v>
                </c:pt>
                <c:pt idx="131">
                  <c:v>0.53036808999999996</c:v>
                </c:pt>
                <c:pt idx="132">
                  <c:v>1.1774771209999999</c:v>
                </c:pt>
                <c:pt idx="133">
                  <c:v>1.08569479</c:v>
                </c:pt>
                <c:pt idx="134">
                  <c:v>0.87267464400000005</c:v>
                </c:pt>
                <c:pt idx="135">
                  <c:v>0.522876322</c:v>
                </c:pt>
                <c:pt idx="136">
                  <c:v>1.0478352310000001</c:v>
                </c:pt>
                <c:pt idx="137">
                  <c:v>0.35643383899999997</c:v>
                </c:pt>
              </c:numCache>
            </c:numRef>
          </c:yVal>
          <c:smooth val="0"/>
          <c:extLst>
            <c:ext xmlns:c16="http://schemas.microsoft.com/office/drawing/2014/chart" uri="{C3380CC4-5D6E-409C-BE32-E72D297353CC}">
              <c16:uniqueId val="{00000000-46C0-1449-8615-5F174EF5DF4A}"/>
            </c:ext>
          </c:extLst>
        </c:ser>
        <c:dLbls>
          <c:showLegendKey val="0"/>
          <c:showVal val="0"/>
          <c:showCatName val="0"/>
          <c:showSerName val="0"/>
          <c:showPercent val="0"/>
          <c:showBubbleSize val="0"/>
        </c:dLbls>
        <c:axId val="143709919"/>
        <c:axId val="150976383"/>
      </c:scatterChart>
      <c:valAx>
        <c:axId val="143709919"/>
        <c:scaling>
          <c:orientation val="minMax"/>
          <c:max val="9"/>
          <c:min val="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Happiness Score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976383"/>
        <c:crosses val="autoZero"/>
        <c:crossBetween val="midCat"/>
        <c:majorUnit val="1"/>
      </c:valAx>
      <c:valAx>
        <c:axId val="15097638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Social Support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709919"/>
        <c:crossesAt val="0"/>
        <c:crossBetween val="midCat"/>
      </c:valAx>
      <c:spPr>
        <a:noFill/>
        <a:ln>
          <a:noFill/>
        </a:ln>
        <a:effectLst/>
      </c:spPr>
    </c:plotArea>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Health vs. Happiness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'Raw Data'!$E$1</c:f>
              <c:strCache>
                <c:ptCount val="1"/>
                <c:pt idx="0">
                  <c:v>Social_Support</c:v>
                </c:pt>
              </c:strCache>
            </c:strRef>
          </c:tx>
          <c:spPr>
            <a:ln w="19050" cap="rnd" cmpd="sng" algn="ctr">
              <a:noFill/>
              <a:prstDash val="solid"/>
              <a:round/>
            </a:ln>
            <a:effectLst/>
          </c:spPr>
          <c:marker>
            <c:symbol val="circle"/>
            <c:size val="5"/>
            <c:spPr>
              <a:solidFill>
                <a:schemeClr val="accent6"/>
              </a:solidFill>
              <a:ln w="6350" cap="flat" cmpd="sng" algn="ctr">
                <a:solidFill>
                  <a:schemeClr val="accent6"/>
                </a:solidFill>
                <a:prstDash val="solid"/>
                <a:round/>
              </a:ln>
              <a:effectLst/>
            </c:spPr>
          </c:marker>
          <c:xVal>
            <c:numRef>
              <c:f>'Raw Data'!$C$2:$C$139</c:f>
              <c:numCache>
                <c:formatCode>General</c:formatCode>
                <c:ptCount val="138"/>
                <c:pt idx="0">
                  <c:v>7.8087000849999999</c:v>
                </c:pt>
                <c:pt idx="1">
                  <c:v>7.6455998420000002</c:v>
                </c:pt>
                <c:pt idx="2">
                  <c:v>7.5598998069999999</c:v>
                </c:pt>
                <c:pt idx="3">
                  <c:v>7.504499912</c:v>
                </c:pt>
                <c:pt idx="4">
                  <c:v>7.4879999159999997</c:v>
                </c:pt>
                <c:pt idx="5">
                  <c:v>7.4489002229999999</c:v>
                </c:pt>
                <c:pt idx="6">
                  <c:v>7.3534998890000001</c:v>
                </c:pt>
                <c:pt idx="7">
                  <c:v>7.2996001239999897</c:v>
                </c:pt>
                <c:pt idx="8">
                  <c:v>7.2941999439999998</c:v>
                </c:pt>
                <c:pt idx="9">
                  <c:v>7.2375001909999996</c:v>
                </c:pt>
                <c:pt idx="10">
                  <c:v>7.2321000099999999</c:v>
                </c:pt>
                <c:pt idx="11">
                  <c:v>7.2227997779999997</c:v>
                </c:pt>
                <c:pt idx="12">
                  <c:v>7.1645002370000004</c:v>
                </c:pt>
                <c:pt idx="13">
                  <c:v>7.1286001209999998</c:v>
                </c:pt>
                <c:pt idx="14">
                  <c:v>7.1213998790000002</c:v>
                </c:pt>
                <c:pt idx="15">
                  <c:v>7.0936999319999998</c:v>
                </c:pt>
                <c:pt idx="16">
                  <c:v>7.0757999419999997</c:v>
                </c:pt>
                <c:pt idx="17">
                  <c:v>6.9395999909999997</c:v>
                </c:pt>
                <c:pt idx="18">
                  <c:v>6.9109001159999996</c:v>
                </c:pt>
                <c:pt idx="19">
                  <c:v>6.8635001179999904</c:v>
                </c:pt>
                <c:pt idx="20">
                  <c:v>6.7908000949999998</c:v>
                </c:pt>
                <c:pt idx="21">
                  <c:v>6.7727999689999896</c:v>
                </c:pt>
                <c:pt idx="22">
                  <c:v>6.6637997629999903</c:v>
                </c:pt>
                <c:pt idx="23">
                  <c:v>6.4650001529999903</c:v>
                </c:pt>
                <c:pt idx="24">
                  <c:v>6.4401001929999904</c:v>
                </c:pt>
                <c:pt idx="25">
                  <c:v>6.4064998629999996</c:v>
                </c:pt>
                <c:pt idx="26">
                  <c:v>6.4008998869999996</c:v>
                </c:pt>
                <c:pt idx="27">
                  <c:v>6.3989000320000002</c:v>
                </c:pt>
                <c:pt idx="28">
                  <c:v>6.3874001500000004</c:v>
                </c:pt>
                <c:pt idx="29">
                  <c:v>6.3770999909999997</c:v>
                </c:pt>
                <c:pt idx="30">
                  <c:v>6.3755998610000004</c:v>
                </c:pt>
                <c:pt idx="31">
                  <c:v>6.3633999819999998</c:v>
                </c:pt>
                <c:pt idx="32">
                  <c:v>6.3482999800000002</c:v>
                </c:pt>
                <c:pt idx="33">
                  <c:v>6.3252000810000002</c:v>
                </c:pt>
                <c:pt idx="34">
                  <c:v>6.3048000339999897</c:v>
                </c:pt>
                <c:pt idx="35">
                  <c:v>6.2806000710000003</c:v>
                </c:pt>
                <c:pt idx="36">
                  <c:v>6.2575998310000003</c:v>
                </c:pt>
                <c:pt idx="37">
                  <c:v>6.2284998890000001</c:v>
                </c:pt>
                <c:pt idx="38">
                  <c:v>6.2273001670000001</c:v>
                </c:pt>
                <c:pt idx="39">
                  <c:v>6.2154998779999904</c:v>
                </c:pt>
                <c:pt idx="40">
                  <c:v>6.1862998009999997</c:v>
                </c:pt>
                <c:pt idx="41">
                  <c:v>6.1634001729999897</c:v>
                </c:pt>
                <c:pt idx="42">
                  <c:v>6.1589999200000003</c:v>
                </c:pt>
                <c:pt idx="43">
                  <c:v>6.1371002199999998</c:v>
                </c:pt>
                <c:pt idx="44">
                  <c:v>6.1237001419999997</c:v>
                </c:pt>
                <c:pt idx="45">
                  <c:v>6.1020998950000003</c:v>
                </c:pt>
                <c:pt idx="46">
                  <c:v>6.1012997629999903</c:v>
                </c:pt>
                <c:pt idx="47">
                  <c:v>6.0578999519999996</c:v>
                </c:pt>
                <c:pt idx="48">
                  <c:v>6.0218000409999997</c:v>
                </c:pt>
                <c:pt idx="49">
                  <c:v>6.0060000420000001</c:v>
                </c:pt>
                <c:pt idx="50">
                  <c:v>6.0004000660000001</c:v>
                </c:pt>
                <c:pt idx="51">
                  <c:v>5.9987998009999997</c:v>
                </c:pt>
                <c:pt idx="52">
                  <c:v>5.974699974</c:v>
                </c:pt>
                <c:pt idx="53">
                  <c:v>5.9531998629999903</c:v>
                </c:pt>
                <c:pt idx="54">
                  <c:v>5.9499998090000004</c:v>
                </c:pt>
                <c:pt idx="55">
                  <c:v>5.925199986</c:v>
                </c:pt>
                <c:pt idx="56">
                  <c:v>5.9109001159999996</c:v>
                </c:pt>
                <c:pt idx="57">
                  <c:v>5.8898000719999999</c:v>
                </c:pt>
                <c:pt idx="58">
                  <c:v>5.8723998069999999</c:v>
                </c:pt>
                <c:pt idx="59">
                  <c:v>5.8708000179999997</c:v>
                </c:pt>
                <c:pt idx="60">
                  <c:v>5.796800137</c:v>
                </c:pt>
                <c:pt idx="61">
                  <c:v>5.77820015</c:v>
                </c:pt>
                <c:pt idx="62">
                  <c:v>5.7474999429999896</c:v>
                </c:pt>
                <c:pt idx="63">
                  <c:v>5.6932997700000003</c:v>
                </c:pt>
                <c:pt idx="64">
                  <c:v>5.6921000480000004</c:v>
                </c:pt>
                <c:pt idx="65">
                  <c:v>5.6891999240000004</c:v>
                </c:pt>
                <c:pt idx="66">
                  <c:v>5.6740999219999999</c:v>
                </c:pt>
                <c:pt idx="67">
                  <c:v>5.607500076</c:v>
                </c:pt>
                <c:pt idx="68">
                  <c:v>5.5556998249999996</c:v>
                </c:pt>
                <c:pt idx="69">
                  <c:v>5.5461001400000001</c:v>
                </c:pt>
                <c:pt idx="70">
                  <c:v>5.5460000039999997</c:v>
                </c:pt>
                <c:pt idx="71">
                  <c:v>5.5415000919999997</c:v>
                </c:pt>
                <c:pt idx="72">
                  <c:v>5.5398998260000001</c:v>
                </c:pt>
                <c:pt idx="73">
                  <c:v>5.5149998660000001</c:v>
                </c:pt>
                <c:pt idx="74">
                  <c:v>5.5047001839999998</c:v>
                </c:pt>
                <c:pt idx="75">
                  <c:v>5.488800049</c:v>
                </c:pt>
                <c:pt idx="76">
                  <c:v>5.4562001230000003</c:v>
                </c:pt>
                <c:pt idx="77">
                  <c:v>5.3843002320000002</c:v>
                </c:pt>
                <c:pt idx="78">
                  <c:v>5.3534998890000001</c:v>
                </c:pt>
                <c:pt idx="79">
                  <c:v>5.2856001849999998</c:v>
                </c:pt>
                <c:pt idx="80">
                  <c:v>5.2333002089999896</c:v>
                </c:pt>
                <c:pt idx="81">
                  <c:v>5.2160000799999997</c:v>
                </c:pt>
                <c:pt idx="82">
                  <c:v>5.1943998340000004</c:v>
                </c:pt>
                <c:pt idx="83">
                  <c:v>5.1648001670000001</c:v>
                </c:pt>
                <c:pt idx="84">
                  <c:v>5.1479997629999996</c:v>
                </c:pt>
                <c:pt idx="85">
                  <c:v>5.1371998789999997</c:v>
                </c:pt>
                <c:pt idx="86">
                  <c:v>5.1318001750000004</c:v>
                </c:pt>
                <c:pt idx="87">
                  <c:v>5.123899937</c:v>
                </c:pt>
                <c:pt idx="88">
                  <c:v>5.1191000939999904</c:v>
                </c:pt>
                <c:pt idx="89">
                  <c:v>5.1015000339999999</c:v>
                </c:pt>
                <c:pt idx="90">
                  <c:v>5.0947999949999998</c:v>
                </c:pt>
                <c:pt idx="91">
                  <c:v>5.0848999020000001</c:v>
                </c:pt>
                <c:pt idx="92">
                  <c:v>5.0531997679999998</c:v>
                </c:pt>
                <c:pt idx="93">
                  <c:v>5.0050997730000004</c:v>
                </c:pt>
                <c:pt idx="94">
                  <c:v>4.9808001519999996</c:v>
                </c:pt>
                <c:pt idx="95">
                  <c:v>4.9492998119999996</c:v>
                </c:pt>
                <c:pt idx="96">
                  <c:v>4.9095997809999998</c:v>
                </c:pt>
                <c:pt idx="97">
                  <c:v>4.8826999659999997</c:v>
                </c:pt>
                <c:pt idx="98">
                  <c:v>4.8484001159999996</c:v>
                </c:pt>
                <c:pt idx="99">
                  <c:v>4.8327999110000004</c:v>
                </c:pt>
                <c:pt idx="100">
                  <c:v>4.8292999270000001</c:v>
                </c:pt>
                <c:pt idx="101">
                  <c:v>4.8140997890000001</c:v>
                </c:pt>
                <c:pt idx="102">
                  <c:v>4.7848000529999997</c:v>
                </c:pt>
                <c:pt idx="103">
                  <c:v>4.7715001109999999</c:v>
                </c:pt>
                <c:pt idx="104">
                  <c:v>4.7687001230000003</c:v>
                </c:pt>
                <c:pt idx="105">
                  <c:v>4.7293000219999897</c:v>
                </c:pt>
                <c:pt idx="106">
                  <c:v>4.7241001130000004</c:v>
                </c:pt>
                <c:pt idx="107">
                  <c:v>4.676799774</c:v>
                </c:pt>
                <c:pt idx="108">
                  <c:v>4.6725997919999998</c:v>
                </c:pt>
                <c:pt idx="109">
                  <c:v>4.6723999980000004</c:v>
                </c:pt>
                <c:pt idx="110">
                  <c:v>4.6333999629999996</c:v>
                </c:pt>
                <c:pt idx="111">
                  <c:v>4.5830001830000002</c:v>
                </c:pt>
                <c:pt idx="112">
                  <c:v>4.5606999400000001</c:v>
                </c:pt>
                <c:pt idx="113">
                  <c:v>4.5578999519999996</c:v>
                </c:pt>
                <c:pt idx="114">
                  <c:v>4.5528001790000001</c:v>
                </c:pt>
                <c:pt idx="115">
                  <c:v>4.4320001600000003</c:v>
                </c:pt>
                <c:pt idx="116">
                  <c:v>4.4226999280000001</c:v>
                </c:pt>
                <c:pt idx="117">
                  <c:v>4.3921999930000002</c:v>
                </c:pt>
                <c:pt idx="118">
                  <c:v>4.3745999339999999</c:v>
                </c:pt>
                <c:pt idx="119">
                  <c:v>4.3270001410000001</c:v>
                </c:pt>
                <c:pt idx="120">
                  <c:v>4.3109998699999998</c:v>
                </c:pt>
                <c:pt idx="121">
                  <c:v>4.308000088</c:v>
                </c:pt>
                <c:pt idx="122">
                  <c:v>4.1872000690000002</c:v>
                </c:pt>
                <c:pt idx="123">
                  <c:v>4.1862001419999997</c:v>
                </c:pt>
                <c:pt idx="124">
                  <c:v>4.165599823</c:v>
                </c:pt>
                <c:pt idx="125">
                  <c:v>4.151400089</c:v>
                </c:pt>
                <c:pt idx="126">
                  <c:v>3.9263999460000001</c:v>
                </c:pt>
                <c:pt idx="127">
                  <c:v>3.775300026</c:v>
                </c:pt>
                <c:pt idx="128">
                  <c:v>3.7593998910000002</c:v>
                </c:pt>
                <c:pt idx="129">
                  <c:v>3.720799923</c:v>
                </c:pt>
                <c:pt idx="130">
                  <c:v>3.573299885</c:v>
                </c:pt>
                <c:pt idx="131">
                  <c:v>3.5380001069999998</c:v>
                </c:pt>
                <c:pt idx="132">
                  <c:v>3.5274000170000002</c:v>
                </c:pt>
                <c:pt idx="133">
                  <c:v>3.4788999559999998</c:v>
                </c:pt>
                <c:pt idx="134">
                  <c:v>3.4762001040000001</c:v>
                </c:pt>
                <c:pt idx="135">
                  <c:v>3.312299967</c:v>
                </c:pt>
                <c:pt idx="136">
                  <c:v>3.2992000579999998</c:v>
                </c:pt>
                <c:pt idx="137">
                  <c:v>2.5669000149999999</c:v>
                </c:pt>
              </c:numCache>
            </c:numRef>
          </c:xVal>
          <c:yVal>
            <c:numRef>
              <c:f>'Raw Data'!$E$2:$E$139</c:f>
              <c:numCache>
                <c:formatCode>General</c:formatCode>
                <c:ptCount val="138"/>
                <c:pt idx="0">
                  <c:v>1.499525905</c:v>
                </c:pt>
                <c:pt idx="1">
                  <c:v>1.5034492020000001</c:v>
                </c:pt>
                <c:pt idx="2">
                  <c:v>1.4724034069999901</c:v>
                </c:pt>
                <c:pt idx="3">
                  <c:v>1.54756748699999</c:v>
                </c:pt>
                <c:pt idx="4">
                  <c:v>1.4951725010000001</c:v>
                </c:pt>
                <c:pt idx="5">
                  <c:v>1.463645935</c:v>
                </c:pt>
                <c:pt idx="6">
                  <c:v>1.4333477019999901</c:v>
                </c:pt>
                <c:pt idx="7">
                  <c:v>1.4872183800000001</c:v>
                </c:pt>
                <c:pt idx="8">
                  <c:v>1.4374449250000001</c:v>
                </c:pt>
                <c:pt idx="9">
                  <c:v>1.3875284189999999</c:v>
                </c:pt>
                <c:pt idx="10">
                  <c:v>1.435391903</c:v>
                </c:pt>
                <c:pt idx="11">
                  <c:v>1.477146268</c:v>
                </c:pt>
                <c:pt idx="12">
                  <c:v>1.457844973</c:v>
                </c:pt>
                <c:pt idx="13">
                  <c:v>1.4032567739999999</c:v>
                </c:pt>
                <c:pt idx="14">
                  <c:v>1.374853611</c:v>
                </c:pt>
                <c:pt idx="15">
                  <c:v>1.4705964330000001</c:v>
                </c:pt>
                <c:pt idx="16">
                  <c:v>1.3685437439999999</c:v>
                </c:pt>
                <c:pt idx="17">
                  <c:v>1.4047867060000001</c:v>
                </c:pt>
                <c:pt idx="18">
                  <c:v>1.40528667</c:v>
                </c:pt>
                <c:pt idx="19">
                  <c:v>1.398677588</c:v>
                </c:pt>
                <c:pt idx="20">
                  <c:v>1.2511709929999999</c:v>
                </c:pt>
                <c:pt idx="21">
                  <c:v>1.442956924</c:v>
                </c:pt>
                <c:pt idx="22">
                  <c:v>1.4588391780000001</c:v>
                </c:pt>
                <c:pt idx="23">
                  <c:v>1.2263334990000001</c:v>
                </c:pt>
                <c:pt idx="24">
                  <c:v>1.425081134</c:v>
                </c:pt>
                <c:pt idx="25">
                  <c:v>1.309950113</c:v>
                </c:pt>
                <c:pt idx="26">
                  <c:v>1.421099186</c:v>
                </c:pt>
                <c:pt idx="27">
                  <c:v>1.174267054</c:v>
                </c:pt>
                <c:pt idx="28">
                  <c:v>1.3472959999999901</c:v>
                </c:pt>
                <c:pt idx="29">
                  <c:v>1.3954569100000001</c:v>
                </c:pt>
                <c:pt idx="30">
                  <c:v>1.3634641169999999</c:v>
                </c:pt>
                <c:pt idx="31">
                  <c:v>1.4646776909999999</c:v>
                </c:pt>
                <c:pt idx="32">
                  <c:v>1.149397612</c:v>
                </c:pt>
                <c:pt idx="33">
                  <c:v>1.183962822</c:v>
                </c:pt>
                <c:pt idx="34">
                  <c:v>1.37614929699999</c:v>
                </c:pt>
                <c:pt idx="35">
                  <c:v>1.424331188</c:v>
                </c:pt>
                <c:pt idx="36">
                  <c:v>1.43402004199999</c:v>
                </c:pt>
                <c:pt idx="37">
                  <c:v>1.323286891</c:v>
                </c:pt>
                <c:pt idx="38">
                  <c:v>1.3153237099999999</c:v>
                </c:pt>
                <c:pt idx="39">
                  <c:v>1.4328657389999999</c:v>
                </c:pt>
                <c:pt idx="40">
                  <c:v>1.3103997709999999</c:v>
                </c:pt>
                <c:pt idx="41">
                  <c:v>1.3344509600000001</c:v>
                </c:pt>
                <c:pt idx="42">
                  <c:v>1.149170756</c:v>
                </c:pt>
                <c:pt idx="43">
                  <c:v>1.2708127499999999</c:v>
                </c:pt>
                <c:pt idx="44">
                  <c:v>1.1944380999999999</c:v>
                </c:pt>
                <c:pt idx="45">
                  <c:v>1.244779825</c:v>
                </c:pt>
                <c:pt idx="46">
                  <c:v>1.3956668379999999</c:v>
                </c:pt>
                <c:pt idx="47">
                  <c:v>1.453267694</c:v>
                </c:pt>
                <c:pt idx="48">
                  <c:v>1.4532325269999999</c:v>
                </c:pt>
                <c:pt idx="49">
                  <c:v>1.245381713</c:v>
                </c:pt>
                <c:pt idx="50">
                  <c:v>1.4230093960000001</c:v>
                </c:pt>
                <c:pt idx="51">
                  <c:v>1.3475195169999901</c:v>
                </c:pt>
                <c:pt idx="52">
                  <c:v>1.3725436929999999</c:v>
                </c:pt>
                <c:pt idx="53">
                  <c:v>1.1866641040000001</c:v>
                </c:pt>
                <c:pt idx="54">
                  <c:v>1.414398789</c:v>
                </c:pt>
                <c:pt idx="55">
                  <c:v>1.221027613</c:v>
                </c:pt>
                <c:pt idx="56">
                  <c:v>1.3395303489999999</c:v>
                </c:pt>
                <c:pt idx="57">
                  <c:v>1.408289194</c:v>
                </c:pt>
                <c:pt idx="58">
                  <c:v>1.133560538</c:v>
                </c:pt>
                <c:pt idx="59">
                  <c:v>1.3323386909999999</c:v>
                </c:pt>
                <c:pt idx="60">
                  <c:v>1.208405972</c:v>
                </c:pt>
                <c:pt idx="61">
                  <c:v>1.327448964</c:v>
                </c:pt>
                <c:pt idx="62">
                  <c:v>1.1423505540000001</c:v>
                </c:pt>
                <c:pt idx="63">
                  <c:v>0.87297958099999995</c:v>
                </c:pt>
                <c:pt idx="64">
                  <c:v>1.36819756</c:v>
                </c:pt>
                <c:pt idx="65">
                  <c:v>1.328888893</c:v>
                </c:pt>
                <c:pt idx="66">
                  <c:v>1.203986526</c:v>
                </c:pt>
                <c:pt idx="67">
                  <c:v>1.2373121979999999</c:v>
                </c:pt>
                <c:pt idx="68">
                  <c:v>1.2183777090000001</c:v>
                </c:pt>
                <c:pt idx="69">
                  <c:v>1.2656579020000001</c:v>
                </c:pt>
                <c:pt idx="70">
                  <c:v>1.3786441089999999</c:v>
                </c:pt>
                <c:pt idx="71">
                  <c:v>1.341036677</c:v>
                </c:pt>
                <c:pt idx="72">
                  <c:v>1.38713932</c:v>
                </c:pt>
                <c:pt idx="73">
                  <c:v>1.1689735649999999</c:v>
                </c:pt>
                <c:pt idx="74">
                  <c:v>1.3112648730000001</c:v>
                </c:pt>
                <c:pt idx="75">
                  <c:v>1.196283698</c:v>
                </c:pt>
                <c:pt idx="76">
                  <c:v>1.4589306119999901</c:v>
                </c:pt>
                <c:pt idx="77">
                  <c:v>1.17400229</c:v>
                </c:pt>
                <c:pt idx="78">
                  <c:v>1.253074765</c:v>
                </c:pt>
                <c:pt idx="79">
                  <c:v>1.1548008919999999</c:v>
                </c:pt>
                <c:pt idx="80">
                  <c:v>0.79972726099999902</c:v>
                </c:pt>
                <c:pt idx="81">
                  <c:v>0.35242843600000001</c:v>
                </c:pt>
                <c:pt idx="82">
                  <c:v>0.757636010999999</c:v>
                </c:pt>
                <c:pt idx="83">
                  <c:v>1.180613041</c:v>
                </c:pt>
                <c:pt idx="84">
                  <c:v>0.96636796000000003</c:v>
                </c:pt>
                <c:pt idx="85">
                  <c:v>1.100789309</c:v>
                </c:pt>
                <c:pt idx="86">
                  <c:v>1.197159171</c:v>
                </c:pt>
                <c:pt idx="87">
                  <c:v>1.132080674</c:v>
                </c:pt>
                <c:pt idx="88">
                  <c:v>1.5104769469999999</c:v>
                </c:pt>
                <c:pt idx="89">
                  <c:v>1.4605789179999999</c:v>
                </c:pt>
                <c:pt idx="90">
                  <c:v>0.64520847799999903</c:v>
                </c:pt>
                <c:pt idx="91">
                  <c:v>0.89972644999999996</c:v>
                </c:pt>
                <c:pt idx="92">
                  <c:v>1.3485468629999999</c:v>
                </c:pt>
                <c:pt idx="93">
                  <c:v>1.143003583</c:v>
                </c:pt>
                <c:pt idx="94">
                  <c:v>0.95459342000000003</c:v>
                </c:pt>
                <c:pt idx="95">
                  <c:v>0.75136596</c:v>
                </c:pt>
                <c:pt idx="96">
                  <c:v>0.70380014199999996</c:v>
                </c:pt>
                <c:pt idx="97">
                  <c:v>0.83048391300000002</c:v>
                </c:pt>
                <c:pt idx="98">
                  <c:v>1.0714260339999999</c:v>
                </c:pt>
                <c:pt idx="99">
                  <c:v>0.86880058099999902</c:v>
                </c:pt>
                <c:pt idx="100">
                  <c:v>1.1063975100000001</c:v>
                </c:pt>
                <c:pt idx="101">
                  <c:v>1.259086251</c:v>
                </c:pt>
                <c:pt idx="102">
                  <c:v>1.0114666219999999</c:v>
                </c:pt>
                <c:pt idx="103">
                  <c:v>1.1924933200000001</c:v>
                </c:pt>
                <c:pt idx="104">
                  <c:v>0.92938589999999999</c:v>
                </c:pt>
                <c:pt idx="105">
                  <c:v>0.97314173000000004</c:v>
                </c:pt>
                <c:pt idx="106">
                  <c:v>0.98671793900000004</c:v>
                </c:pt>
                <c:pt idx="107">
                  <c:v>1.0345768930000001</c:v>
                </c:pt>
                <c:pt idx="108">
                  <c:v>0.73119389999999995</c:v>
                </c:pt>
                <c:pt idx="109">
                  <c:v>0.88627117899999996</c:v>
                </c:pt>
                <c:pt idx="110">
                  <c:v>1.140118599</c:v>
                </c:pt>
                <c:pt idx="111">
                  <c:v>0.90507775499999998</c:v>
                </c:pt>
                <c:pt idx="112">
                  <c:v>1.321316481</c:v>
                </c:pt>
                <c:pt idx="113">
                  <c:v>0.92073392899999995</c:v>
                </c:pt>
                <c:pt idx="114">
                  <c:v>1.1947555540000001</c:v>
                </c:pt>
                <c:pt idx="115">
                  <c:v>1.052327394</c:v>
                </c:pt>
                <c:pt idx="116">
                  <c:v>0.73911827799999996</c:v>
                </c:pt>
                <c:pt idx="117">
                  <c:v>0.87216770599999904</c:v>
                </c:pt>
                <c:pt idx="118">
                  <c:v>1.1133235690000001</c:v>
                </c:pt>
                <c:pt idx="119">
                  <c:v>1.19494009</c:v>
                </c:pt>
                <c:pt idx="120">
                  <c:v>0.83305501900000001</c:v>
                </c:pt>
                <c:pt idx="121">
                  <c:v>1.098178267</c:v>
                </c:pt>
                <c:pt idx="122">
                  <c:v>0.54762285899999996</c:v>
                </c:pt>
                <c:pt idx="123">
                  <c:v>1.0011032820000001</c:v>
                </c:pt>
                <c:pt idx="124">
                  <c:v>0.82369434799999997</c:v>
                </c:pt>
                <c:pt idx="125">
                  <c:v>0.98253953500000002</c:v>
                </c:pt>
                <c:pt idx="126">
                  <c:v>0.74798494599999998</c:v>
                </c:pt>
                <c:pt idx="127">
                  <c:v>0.40357527100000001</c:v>
                </c:pt>
                <c:pt idx="128">
                  <c:v>0.89603728099999902</c:v>
                </c:pt>
                <c:pt idx="129">
                  <c:v>0.64667135499999995</c:v>
                </c:pt>
                <c:pt idx="130">
                  <c:v>0.64419865600000004</c:v>
                </c:pt>
                <c:pt idx="131">
                  <c:v>0.53036808999999996</c:v>
                </c:pt>
                <c:pt idx="132">
                  <c:v>1.1774771209999999</c:v>
                </c:pt>
                <c:pt idx="133">
                  <c:v>1.08569479</c:v>
                </c:pt>
                <c:pt idx="134">
                  <c:v>0.87267464400000005</c:v>
                </c:pt>
                <c:pt idx="135">
                  <c:v>0.522876322</c:v>
                </c:pt>
                <c:pt idx="136">
                  <c:v>1.0478352310000001</c:v>
                </c:pt>
                <c:pt idx="137">
                  <c:v>0.35643383899999997</c:v>
                </c:pt>
              </c:numCache>
            </c:numRef>
          </c:yVal>
          <c:smooth val="0"/>
          <c:extLst>
            <c:ext xmlns:c16="http://schemas.microsoft.com/office/drawing/2014/chart" uri="{C3380CC4-5D6E-409C-BE32-E72D297353CC}">
              <c16:uniqueId val="{00000000-15F8-1F45-8F6C-D76CFADA17D0}"/>
            </c:ext>
          </c:extLst>
        </c:ser>
        <c:dLbls>
          <c:showLegendKey val="0"/>
          <c:showVal val="0"/>
          <c:showCatName val="0"/>
          <c:showSerName val="0"/>
          <c:showPercent val="0"/>
          <c:showBubbleSize val="0"/>
        </c:dLbls>
        <c:axId val="143709919"/>
        <c:axId val="150976383"/>
      </c:scatterChart>
      <c:valAx>
        <c:axId val="143709919"/>
        <c:scaling>
          <c:orientation val="minMax"/>
          <c:max val="9"/>
          <c:min val="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Happiness Score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976383"/>
        <c:crosses val="autoZero"/>
        <c:crossBetween val="midCat"/>
        <c:majorUnit val="1"/>
      </c:valAx>
      <c:valAx>
        <c:axId val="15097638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Health</a:t>
                </a:r>
                <a:r>
                  <a:rPr lang="en-US" baseline="0"/>
                  <a:t> Score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709919"/>
        <c:crossesAt val="0"/>
        <c:crossBetween val="midCat"/>
      </c:valAx>
      <c:spPr>
        <a:noFill/>
        <a:ln>
          <a:noFill/>
        </a:ln>
        <a:effectLst/>
      </c:spPr>
    </c:plotArea>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Freedom vs. Happiness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389506687232795"/>
          <c:y val="0.16243073782443862"/>
          <c:w val="0.80771768352799844"/>
          <c:h val="0.62277741324001168"/>
        </c:manualLayout>
      </c:layout>
      <c:scatterChart>
        <c:scatterStyle val="lineMarker"/>
        <c:varyColors val="0"/>
        <c:ser>
          <c:idx val="0"/>
          <c:order val="0"/>
          <c:tx>
            <c:strRef>
              <c:f>'Raw Data'!$G$1</c:f>
              <c:strCache>
                <c:ptCount val="1"/>
                <c:pt idx="0">
                  <c:v>Freedom</c:v>
                </c:pt>
              </c:strCache>
            </c:strRef>
          </c:tx>
          <c:spPr>
            <a:ln w="19050" cap="rnd" cmpd="sng" algn="ctr">
              <a:noFill/>
              <a:prstDash val="solid"/>
              <a:round/>
            </a:ln>
            <a:effectLst/>
          </c:spPr>
          <c:marker>
            <c:symbol val="circle"/>
            <c:size val="5"/>
            <c:spPr>
              <a:solidFill>
                <a:schemeClr val="accent6"/>
              </a:solidFill>
              <a:ln w="6350" cap="flat" cmpd="sng" algn="ctr">
                <a:solidFill>
                  <a:schemeClr val="accent6"/>
                </a:solidFill>
                <a:prstDash val="solid"/>
                <a:round/>
              </a:ln>
              <a:effectLst/>
            </c:spPr>
          </c:marker>
          <c:xVal>
            <c:numRef>
              <c:f>'Raw Data'!$C$2:$C$139</c:f>
              <c:numCache>
                <c:formatCode>General</c:formatCode>
                <c:ptCount val="138"/>
                <c:pt idx="0">
                  <c:v>7.8087000849999999</c:v>
                </c:pt>
                <c:pt idx="1">
                  <c:v>7.6455998420000002</c:v>
                </c:pt>
                <c:pt idx="2">
                  <c:v>7.5598998069999999</c:v>
                </c:pt>
                <c:pt idx="3">
                  <c:v>7.504499912</c:v>
                </c:pt>
                <c:pt idx="4">
                  <c:v>7.4879999159999997</c:v>
                </c:pt>
                <c:pt idx="5">
                  <c:v>7.4489002229999999</c:v>
                </c:pt>
                <c:pt idx="6">
                  <c:v>7.3534998890000001</c:v>
                </c:pt>
                <c:pt idx="7">
                  <c:v>7.2996001239999897</c:v>
                </c:pt>
                <c:pt idx="8">
                  <c:v>7.2941999439999998</c:v>
                </c:pt>
                <c:pt idx="9">
                  <c:v>7.2375001909999996</c:v>
                </c:pt>
                <c:pt idx="10">
                  <c:v>7.2321000099999999</c:v>
                </c:pt>
                <c:pt idx="11">
                  <c:v>7.2227997779999997</c:v>
                </c:pt>
                <c:pt idx="12">
                  <c:v>7.1645002370000004</c:v>
                </c:pt>
                <c:pt idx="13">
                  <c:v>7.1286001209999998</c:v>
                </c:pt>
                <c:pt idx="14">
                  <c:v>7.1213998790000002</c:v>
                </c:pt>
                <c:pt idx="15">
                  <c:v>7.0936999319999998</c:v>
                </c:pt>
                <c:pt idx="16">
                  <c:v>7.0757999419999997</c:v>
                </c:pt>
                <c:pt idx="17">
                  <c:v>6.9395999909999997</c:v>
                </c:pt>
                <c:pt idx="18">
                  <c:v>6.9109001159999996</c:v>
                </c:pt>
                <c:pt idx="19">
                  <c:v>6.8635001179999904</c:v>
                </c:pt>
                <c:pt idx="20">
                  <c:v>6.7908000949999998</c:v>
                </c:pt>
                <c:pt idx="21">
                  <c:v>6.7727999689999896</c:v>
                </c:pt>
                <c:pt idx="22">
                  <c:v>6.6637997629999903</c:v>
                </c:pt>
                <c:pt idx="23">
                  <c:v>6.4650001529999903</c:v>
                </c:pt>
                <c:pt idx="24">
                  <c:v>6.4401001929999904</c:v>
                </c:pt>
                <c:pt idx="25">
                  <c:v>6.4064998629999996</c:v>
                </c:pt>
                <c:pt idx="26">
                  <c:v>6.4008998869999996</c:v>
                </c:pt>
                <c:pt idx="27">
                  <c:v>6.3989000320000002</c:v>
                </c:pt>
                <c:pt idx="28">
                  <c:v>6.3874001500000004</c:v>
                </c:pt>
                <c:pt idx="29">
                  <c:v>6.3770999909999997</c:v>
                </c:pt>
                <c:pt idx="30">
                  <c:v>6.3755998610000004</c:v>
                </c:pt>
                <c:pt idx="31">
                  <c:v>6.3633999819999998</c:v>
                </c:pt>
                <c:pt idx="32">
                  <c:v>6.3482999800000002</c:v>
                </c:pt>
                <c:pt idx="33">
                  <c:v>6.3252000810000002</c:v>
                </c:pt>
                <c:pt idx="34">
                  <c:v>6.3048000339999897</c:v>
                </c:pt>
                <c:pt idx="35">
                  <c:v>6.2806000710000003</c:v>
                </c:pt>
                <c:pt idx="36">
                  <c:v>6.2575998310000003</c:v>
                </c:pt>
                <c:pt idx="37">
                  <c:v>6.2284998890000001</c:v>
                </c:pt>
                <c:pt idx="38">
                  <c:v>6.2273001670000001</c:v>
                </c:pt>
                <c:pt idx="39">
                  <c:v>6.2154998779999904</c:v>
                </c:pt>
                <c:pt idx="40">
                  <c:v>6.1862998009999997</c:v>
                </c:pt>
                <c:pt idx="41">
                  <c:v>6.1634001729999897</c:v>
                </c:pt>
                <c:pt idx="42">
                  <c:v>6.1589999200000003</c:v>
                </c:pt>
                <c:pt idx="43">
                  <c:v>6.1371002199999998</c:v>
                </c:pt>
                <c:pt idx="44">
                  <c:v>6.1237001419999997</c:v>
                </c:pt>
                <c:pt idx="45">
                  <c:v>6.1020998950000003</c:v>
                </c:pt>
                <c:pt idx="46">
                  <c:v>6.1012997629999903</c:v>
                </c:pt>
                <c:pt idx="47">
                  <c:v>6.0578999519999996</c:v>
                </c:pt>
                <c:pt idx="48">
                  <c:v>6.0218000409999997</c:v>
                </c:pt>
                <c:pt idx="49">
                  <c:v>6.0060000420000001</c:v>
                </c:pt>
                <c:pt idx="50">
                  <c:v>6.0004000660000001</c:v>
                </c:pt>
                <c:pt idx="51">
                  <c:v>5.9987998009999997</c:v>
                </c:pt>
                <c:pt idx="52">
                  <c:v>5.974699974</c:v>
                </c:pt>
                <c:pt idx="53">
                  <c:v>5.9531998629999903</c:v>
                </c:pt>
                <c:pt idx="54">
                  <c:v>5.9499998090000004</c:v>
                </c:pt>
                <c:pt idx="55">
                  <c:v>5.925199986</c:v>
                </c:pt>
                <c:pt idx="56">
                  <c:v>5.9109001159999996</c:v>
                </c:pt>
                <c:pt idx="57">
                  <c:v>5.8898000719999999</c:v>
                </c:pt>
                <c:pt idx="58">
                  <c:v>5.8723998069999999</c:v>
                </c:pt>
                <c:pt idx="59">
                  <c:v>5.8708000179999997</c:v>
                </c:pt>
                <c:pt idx="60">
                  <c:v>5.796800137</c:v>
                </c:pt>
                <c:pt idx="61">
                  <c:v>5.77820015</c:v>
                </c:pt>
                <c:pt idx="62">
                  <c:v>5.7474999429999896</c:v>
                </c:pt>
                <c:pt idx="63">
                  <c:v>5.6932997700000003</c:v>
                </c:pt>
                <c:pt idx="64">
                  <c:v>5.6921000480000004</c:v>
                </c:pt>
                <c:pt idx="65">
                  <c:v>5.6891999240000004</c:v>
                </c:pt>
                <c:pt idx="66">
                  <c:v>5.6740999219999999</c:v>
                </c:pt>
                <c:pt idx="67">
                  <c:v>5.607500076</c:v>
                </c:pt>
                <c:pt idx="68">
                  <c:v>5.5556998249999996</c:v>
                </c:pt>
                <c:pt idx="69">
                  <c:v>5.5461001400000001</c:v>
                </c:pt>
                <c:pt idx="70">
                  <c:v>5.5460000039999997</c:v>
                </c:pt>
                <c:pt idx="71">
                  <c:v>5.5415000919999997</c:v>
                </c:pt>
                <c:pt idx="72">
                  <c:v>5.5398998260000001</c:v>
                </c:pt>
                <c:pt idx="73">
                  <c:v>5.5149998660000001</c:v>
                </c:pt>
                <c:pt idx="74">
                  <c:v>5.5047001839999998</c:v>
                </c:pt>
                <c:pt idx="75">
                  <c:v>5.488800049</c:v>
                </c:pt>
                <c:pt idx="76">
                  <c:v>5.4562001230000003</c:v>
                </c:pt>
                <c:pt idx="77">
                  <c:v>5.3843002320000002</c:v>
                </c:pt>
                <c:pt idx="78">
                  <c:v>5.3534998890000001</c:v>
                </c:pt>
                <c:pt idx="79">
                  <c:v>5.2856001849999998</c:v>
                </c:pt>
                <c:pt idx="80">
                  <c:v>5.2333002089999896</c:v>
                </c:pt>
                <c:pt idx="81">
                  <c:v>5.2160000799999997</c:v>
                </c:pt>
                <c:pt idx="82">
                  <c:v>5.1943998340000004</c:v>
                </c:pt>
                <c:pt idx="83">
                  <c:v>5.1648001670000001</c:v>
                </c:pt>
                <c:pt idx="84">
                  <c:v>5.1479997629999996</c:v>
                </c:pt>
                <c:pt idx="85">
                  <c:v>5.1371998789999997</c:v>
                </c:pt>
                <c:pt idx="86">
                  <c:v>5.1318001750000004</c:v>
                </c:pt>
                <c:pt idx="87">
                  <c:v>5.123899937</c:v>
                </c:pt>
                <c:pt idx="88">
                  <c:v>5.1191000939999904</c:v>
                </c:pt>
                <c:pt idx="89">
                  <c:v>5.1015000339999999</c:v>
                </c:pt>
                <c:pt idx="90">
                  <c:v>5.0947999949999998</c:v>
                </c:pt>
                <c:pt idx="91">
                  <c:v>5.0848999020000001</c:v>
                </c:pt>
                <c:pt idx="92">
                  <c:v>5.0531997679999998</c:v>
                </c:pt>
                <c:pt idx="93">
                  <c:v>5.0050997730000004</c:v>
                </c:pt>
                <c:pt idx="94">
                  <c:v>4.9808001519999996</c:v>
                </c:pt>
                <c:pt idx="95">
                  <c:v>4.9492998119999996</c:v>
                </c:pt>
                <c:pt idx="96">
                  <c:v>4.9095997809999998</c:v>
                </c:pt>
                <c:pt idx="97">
                  <c:v>4.8826999659999997</c:v>
                </c:pt>
                <c:pt idx="98">
                  <c:v>4.8484001159999996</c:v>
                </c:pt>
                <c:pt idx="99">
                  <c:v>4.8327999110000004</c:v>
                </c:pt>
                <c:pt idx="100">
                  <c:v>4.8292999270000001</c:v>
                </c:pt>
                <c:pt idx="101">
                  <c:v>4.8140997890000001</c:v>
                </c:pt>
                <c:pt idx="102">
                  <c:v>4.7848000529999997</c:v>
                </c:pt>
                <c:pt idx="103">
                  <c:v>4.7715001109999999</c:v>
                </c:pt>
                <c:pt idx="104">
                  <c:v>4.7687001230000003</c:v>
                </c:pt>
                <c:pt idx="105">
                  <c:v>4.7293000219999897</c:v>
                </c:pt>
                <c:pt idx="106">
                  <c:v>4.7241001130000004</c:v>
                </c:pt>
                <c:pt idx="107">
                  <c:v>4.676799774</c:v>
                </c:pt>
                <c:pt idx="108">
                  <c:v>4.6725997919999998</c:v>
                </c:pt>
                <c:pt idx="109">
                  <c:v>4.6723999980000004</c:v>
                </c:pt>
                <c:pt idx="110">
                  <c:v>4.6333999629999996</c:v>
                </c:pt>
                <c:pt idx="111">
                  <c:v>4.5830001830000002</c:v>
                </c:pt>
                <c:pt idx="112">
                  <c:v>4.5606999400000001</c:v>
                </c:pt>
                <c:pt idx="113">
                  <c:v>4.5578999519999996</c:v>
                </c:pt>
                <c:pt idx="114">
                  <c:v>4.5528001790000001</c:v>
                </c:pt>
                <c:pt idx="115">
                  <c:v>4.4320001600000003</c:v>
                </c:pt>
                <c:pt idx="116">
                  <c:v>4.4226999280000001</c:v>
                </c:pt>
                <c:pt idx="117">
                  <c:v>4.3921999930000002</c:v>
                </c:pt>
                <c:pt idx="118">
                  <c:v>4.3745999339999999</c:v>
                </c:pt>
                <c:pt idx="119">
                  <c:v>4.3270001410000001</c:v>
                </c:pt>
                <c:pt idx="120">
                  <c:v>4.3109998699999998</c:v>
                </c:pt>
                <c:pt idx="121">
                  <c:v>4.308000088</c:v>
                </c:pt>
                <c:pt idx="122">
                  <c:v>4.1872000690000002</c:v>
                </c:pt>
                <c:pt idx="123">
                  <c:v>4.1862001419999997</c:v>
                </c:pt>
                <c:pt idx="124">
                  <c:v>4.165599823</c:v>
                </c:pt>
                <c:pt idx="125">
                  <c:v>4.151400089</c:v>
                </c:pt>
                <c:pt idx="126">
                  <c:v>3.9263999460000001</c:v>
                </c:pt>
                <c:pt idx="127">
                  <c:v>3.775300026</c:v>
                </c:pt>
                <c:pt idx="128">
                  <c:v>3.7593998910000002</c:v>
                </c:pt>
                <c:pt idx="129">
                  <c:v>3.720799923</c:v>
                </c:pt>
                <c:pt idx="130">
                  <c:v>3.573299885</c:v>
                </c:pt>
                <c:pt idx="131">
                  <c:v>3.5380001069999998</c:v>
                </c:pt>
                <c:pt idx="132">
                  <c:v>3.5274000170000002</c:v>
                </c:pt>
                <c:pt idx="133">
                  <c:v>3.4788999559999998</c:v>
                </c:pt>
                <c:pt idx="134">
                  <c:v>3.4762001040000001</c:v>
                </c:pt>
                <c:pt idx="135">
                  <c:v>3.312299967</c:v>
                </c:pt>
                <c:pt idx="136">
                  <c:v>3.2992000579999998</c:v>
                </c:pt>
                <c:pt idx="137">
                  <c:v>2.5669000149999999</c:v>
                </c:pt>
              </c:numCache>
            </c:numRef>
          </c:xVal>
          <c:yVal>
            <c:numRef>
              <c:f>'Raw Data'!$G$2:$G$139</c:f>
              <c:numCache>
                <c:formatCode>General</c:formatCode>
                <c:ptCount val="138"/>
                <c:pt idx="0">
                  <c:v>0.66231673999999996</c:v>
                </c:pt>
                <c:pt idx="1">
                  <c:v>0.66503989699999999</c:v>
                </c:pt>
                <c:pt idx="2">
                  <c:v>0.62895447000000004</c:v>
                </c:pt>
                <c:pt idx="3">
                  <c:v>0.66198074799999995</c:v>
                </c:pt>
                <c:pt idx="4">
                  <c:v>0.670200884</c:v>
                </c:pt>
                <c:pt idx="5">
                  <c:v>0.61362647999999997</c:v>
                </c:pt>
                <c:pt idx="6">
                  <c:v>0.65029770099999995</c:v>
                </c:pt>
                <c:pt idx="7">
                  <c:v>0.64678990800000002</c:v>
                </c:pt>
                <c:pt idx="8">
                  <c:v>0.60336887799999905</c:v>
                </c:pt>
                <c:pt idx="9">
                  <c:v>0.61013704499999999</c:v>
                </c:pt>
                <c:pt idx="10">
                  <c:v>0.64402812700000001</c:v>
                </c:pt>
                <c:pt idx="11">
                  <c:v>0.62187719299999999</c:v>
                </c:pt>
                <c:pt idx="12">
                  <c:v>0.52516865700000004</c:v>
                </c:pt>
                <c:pt idx="13">
                  <c:v>0.42069947699999999</c:v>
                </c:pt>
                <c:pt idx="14">
                  <c:v>0.64501774299999903</c:v>
                </c:pt>
                <c:pt idx="15">
                  <c:v>0.58777993900000003</c:v>
                </c:pt>
                <c:pt idx="16">
                  <c:v>0.56427413199999998</c:v>
                </c:pt>
                <c:pt idx="17">
                  <c:v>0.53460824500000004</c:v>
                </c:pt>
                <c:pt idx="18">
                  <c:v>0.505744576</c:v>
                </c:pt>
                <c:pt idx="19">
                  <c:v>0.49980542100000003</c:v>
                </c:pt>
                <c:pt idx="20">
                  <c:v>0.65293610099999999</c:v>
                </c:pt>
                <c:pt idx="21">
                  <c:v>0.63323903100000001</c:v>
                </c:pt>
                <c:pt idx="22">
                  <c:v>0.51405090099999995</c:v>
                </c:pt>
                <c:pt idx="23">
                  <c:v>0.55389255299999995</c:v>
                </c:pt>
                <c:pt idx="24">
                  <c:v>0.59426707000000001</c:v>
                </c:pt>
                <c:pt idx="25">
                  <c:v>0.54847747099999999</c:v>
                </c:pt>
                <c:pt idx="26">
                  <c:v>0.42598381600000002</c:v>
                </c:pt>
                <c:pt idx="27">
                  <c:v>0.61314672199999998</c:v>
                </c:pt>
                <c:pt idx="28">
                  <c:v>0.32130557300000001</c:v>
                </c:pt>
                <c:pt idx="29">
                  <c:v>0.63531720599999997</c:v>
                </c:pt>
                <c:pt idx="30">
                  <c:v>0.48329272899999998</c:v>
                </c:pt>
                <c:pt idx="31">
                  <c:v>0.64670014399999998</c:v>
                </c:pt>
                <c:pt idx="32">
                  <c:v>0.52404391799999905</c:v>
                </c:pt>
                <c:pt idx="33">
                  <c:v>0.55728042099999997</c:v>
                </c:pt>
                <c:pt idx="34">
                  <c:v>0.57984977999999998</c:v>
                </c:pt>
                <c:pt idx="35">
                  <c:v>0.423542529</c:v>
                </c:pt>
                <c:pt idx="36">
                  <c:v>0.69327032599999905</c:v>
                </c:pt>
                <c:pt idx="37">
                  <c:v>0.41748222699999998</c:v>
                </c:pt>
                <c:pt idx="38">
                  <c:v>0.61039990200000005</c:v>
                </c:pt>
                <c:pt idx="39">
                  <c:v>0.42046078999999997</c:v>
                </c:pt>
                <c:pt idx="40">
                  <c:v>0.55790352799999998</c:v>
                </c:pt>
                <c:pt idx="41">
                  <c:v>0.52689003899999998</c:v>
                </c:pt>
                <c:pt idx="42">
                  <c:v>0.45938587199999997</c:v>
                </c:pt>
                <c:pt idx="43">
                  <c:v>0.56011730400000004</c:v>
                </c:pt>
                <c:pt idx="44">
                  <c:v>0.53485232599999999</c:v>
                </c:pt>
                <c:pt idx="45">
                  <c:v>0.57026141899999905</c:v>
                </c:pt>
                <c:pt idx="46">
                  <c:v>0.59083813399999996</c:v>
                </c:pt>
                <c:pt idx="47">
                  <c:v>0.49743214200000002</c:v>
                </c:pt>
                <c:pt idx="48">
                  <c:v>0.57666480499999995</c:v>
                </c:pt>
                <c:pt idx="49">
                  <c:v>0.62191516199999997</c:v>
                </c:pt>
                <c:pt idx="50">
                  <c:v>0.38640180200000002</c:v>
                </c:pt>
                <c:pt idx="51">
                  <c:v>0.60944980400000004</c:v>
                </c:pt>
                <c:pt idx="52">
                  <c:v>0.52084034700000004</c:v>
                </c:pt>
                <c:pt idx="53">
                  <c:v>0.56814807700000003</c:v>
                </c:pt>
                <c:pt idx="54">
                  <c:v>0.32919880699999998</c:v>
                </c:pt>
                <c:pt idx="55">
                  <c:v>0.55523455099999997</c:v>
                </c:pt>
                <c:pt idx="56">
                  <c:v>0.58989518899999904</c:v>
                </c:pt>
                <c:pt idx="57">
                  <c:v>0.55312460699999999</c:v>
                </c:pt>
                <c:pt idx="58">
                  <c:v>0.25935635000000001</c:v>
                </c:pt>
                <c:pt idx="59">
                  <c:v>0.495465875</c:v>
                </c:pt>
                <c:pt idx="60">
                  <c:v>0.51321005799999997</c:v>
                </c:pt>
                <c:pt idx="61">
                  <c:v>0.39542841899999998</c:v>
                </c:pt>
                <c:pt idx="62">
                  <c:v>0.57446450000000004</c:v>
                </c:pt>
                <c:pt idx="63">
                  <c:v>0.40542173399999998</c:v>
                </c:pt>
                <c:pt idx="64">
                  <c:v>0.586510062</c:v>
                </c:pt>
                <c:pt idx="65">
                  <c:v>0.56287390000000004</c:v>
                </c:pt>
                <c:pt idx="66">
                  <c:v>0.30536574100000002</c:v>
                </c:pt>
                <c:pt idx="67">
                  <c:v>0.38957148800000002</c:v>
                </c:pt>
                <c:pt idx="68">
                  <c:v>0.52114117100000001</c:v>
                </c:pt>
                <c:pt idx="69">
                  <c:v>0.30322384800000002</c:v>
                </c:pt>
                <c:pt idx="70">
                  <c:v>0.39949959499999999</c:v>
                </c:pt>
                <c:pt idx="71">
                  <c:v>0.61461776499999998</c:v>
                </c:pt>
                <c:pt idx="72">
                  <c:v>0.29075586799999997</c:v>
                </c:pt>
                <c:pt idx="73">
                  <c:v>0.17351634799999999</c:v>
                </c:pt>
                <c:pt idx="74">
                  <c:v>0.381456882</c:v>
                </c:pt>
                <c:pt idx="75">
                  <c:v>0.45135405699999998</c:v>
                </c:pt>
                <c:pt idx="76">
                  <c:v>0.35570311500000001</c:v>
                </c:pt>
                <c:pt idx="77">
                  <c:v>0.59694153100000003</c:v>
                </c:pt>
                <c:pt idx="78">
                  <c:v>0.65083557400000003</c:v>
                </c:pt>
                <c:pt idx="79">
                  <c:v>0.56816142800000002</c:v>
                </c:pt>
                <c:pt idx="80">
                  <c:v>0.39712253199999997</c:v>
                </c:pt>
                <c:pt idx="81">
                  <c:v>0.40583988999999998</c:v>
                </c:pt>
                <c:pt idx="82">
                  <c:v>0.38651439500000001</c:v>
                </c:pt>
                <c:pt idx="83">
                  <c:v>0.46773472399999999</c:v>
                </c:pt>
                <c:pt idx="84">
                  <c:v>0.47729006400000001</c:v>
                </c:pt>
                <c:pt idx="85">
                  <c:v>0.48060825499999998</c:v>
                </c:pt>
                <c:pt idx="86">
                  <c:v>0.25440076</c:v>
                </c:pt>
                <c:pt idx="87">
                  <c:v>0.60160511699999997</c:v>
                </c:pt>
                <c:pt idx="88">
                  <c:v>0.515236676</c:v>
                </c:pt>
                <c:pt idx="89">
                  <c:v>0.41782006599999999</c:v>
                </c:pt>
                <c:pt idx="90">
                  <c:v>0.45005413900000002</c:v>
                </c:pt>
                <c:pt idx="91">
                  <c:v>0.43924248199999999</c:v>
                </c:pt>
                <c:pt idx="92">
                  <c:v>0.27171722100000001</c:v>
                </c:pt>
                <c:pt idx="93">
                  <c:v>8.3943798999999999E-2</c:v>
                </c:pt>
                <c:pt idx="94">
                  <c:v>0.35240089899999999</c:v>
                </c:pt>
                <c:pt idx="95">
                  <c:v>0.37187805800000001</c:v>
                </c:pt>
                <c:pt idx="96">
                  <c:v>0.43531161499999999</c:v>
                </c:pt>
                <c:pt idx="97">
                  <c:v>0.461945891</c:v>
                </c:pt>
                <c:pt idx="98">
                  <c:v>0.67494034800000002</c:v>
                </c:pt>
                <c:pt idx="99">
                  <c:v>0.60413056600000004</c:v>
                </c:pt>
                <c:pt idx="100">
                  <c:v>0.36945989699999998</c:v>
                </c:pt>
                <c:pt idx="101">
                  <c:v>0.43478181999999999</c:v>
                </c:pt>
                <c:pt idx="102">
                  <c:v>0.28358805199999998</c:v>
                </c:pt>
                <c:pt idx="103">
                  <c:v>0.18551666999999999</c:v>
                </c:pt>
                <c:pt idx="104">
                  <c:v>0.32239815599999999</c:v>
                </c:pt>
                <c:pt idx="105">
                  <c:v>0.37753444899999999</c:v>
                </c:pt>
                <c:pt idx="106">
                  <c:v>0.435079455</c:v>
                </c:pt>
                <c:pt idx="107">
                  <c:v>0.37807580800000001</c:v>
                </c:pt>
                <c:pt idx="108">
                  <c:v>0.48549410700000001</c:v>
                </c:pt>
                <c:pt idx="109">
                  <c:v>0.30119547200000002</c:v>
                </c:pt>
                <c:pt idx="110">
                  <c:v>0.42485508300000002</c:v>
                </c:pt>
                <c:pt idx="111">
                  <c:v>0.51918053600000003</c:v>
                </c:pt>
                <c:pt idx="112">
                  <c:v>0.319423705</c:v>
                </c:pt>
                <c:pt idx="113">
                  <c:v>0.405943096</c:v>
                </c:pt>
                <c:pt idx="114">
                  <c:v>0.29870075000000001</c:v>
                </c:pt>
                <c:pt idx="115">
                  <c:v>0.40168255600000002</c:v>
                </c:pt>
                <c:pt idx="116">
                  <c:v>0.22860176900000001</c:v>
                </c:pt>
                <c:pt idx="117">
                  <c:v>0.235860556</c:v>
                </c:pt>
                <c:pt idx="118">
                  <c:v>0.18571448300000001</c:v>
                </c:pt>
                <c:pt idx="119">
                  <c:v>0.52863246200000003</c:v>
                </c:pt>
                <c:pt idx="120">
                  <c:v>0.36462297999999999</c:v>
                </c:pt>
                <c:pt idx="121">
                  <c:v>0.59747886699999997</c:v>
                </c:pt>
                <c:pt idx="122">
                  <c:v>0.30353903799999998</c:v>
                </c:pt>
                <c:pt idx="123">
                  <c:v>0.41256686999999997</c:v>
                </c:pt>
                <c:pt idx="124">
                  <c:v>0.19296754899999999</c:v>
                </c:pt>
                <c:pt idx="125">
                  <c:v>0.37368473400000002</c:v>
                </c:pt>
                <c:pt idx="126">
                  <c:v>0.38202768599999998</c:v>
                </c:pt>
                <c:pt idx="127">
                  <c:v>0.275399059</c:v>
                </c:pt>
                <c:pt idx="128">
                  <c:v>0.49131754</c:v>
                </c:pt>
                <c:pt idx="129">
                  <c:v>0.16929751600000001</c:v>
                </c:pt>
                <c:pt idx="130">
                  <c:v>0.58114224699999995</c:v>
                </c:pt>
                <c:pt idx="131">
                  <c:v>0.48738983299999999</c:v>
                </c:pt>
                <c:pt idx="132">
                  <c:v>0.24372148499999999</c:v>
                </c:pt>
                <c:pt idx="133">
                  <c:v>0.50908940999999996</c:v>
                </c:pt>
                <c:pt idx="134">
                  <c:v>0.50934308799999894</c:v>
                </c:pt>
                <c:pt idx="135">
                  <c:v>0.60408788899999999</c:v>
                </c:pt>
                <c:pt idx="136">
                  <c:v>0.37740472000000003</c:v>
                </c:pt>
                <c:pt idx="137">
                  <c:v>0</c:v>
                </c:pt>
              </c:numCache>
            </c:numRef>
          </c:yVal>
          <c:smooth val="0"/>
          <c:extLst>
            <c:ext xmlns:c16="http://schemas.microsoft.com/office/drawing/2014/chart" uri="{C3380CC4-5D6E-409C-BE32-E72D297353CC}">
              <c16:uniqueId val="{00000000-6248-B741-9114-DE25696D6407}"/>
            </c:ext>
          </c:extLst>
        </c:ser>
        <c:dLbls>
          <c:showLegendKey val="0"/>
          <c:showVal val="0"/>
          <c:showCatName val="0"/>
          <c:showSerName val="0"/>
          <c:showPercent val="0"/>
          <c:showBubbleSize val="0"/>
        </c:dLbls>
        <c:axId val="143709919"/>
        <c:axId val="150976383"/>
      </c:scatterChart>
      <c:valAx>
        <c:axId val="143709919"/>
        <c:scaling>
          <c:orientation val="minMax"/>
          <c:max val="9"/>
          <c:min val="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Happiness Score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976383"/>
        <c:crosses val="autoZero"/>
        <c:crossBetween val="midCat"/>
        <c:majorUnit val="1"/>
      </c:valAx>
      <c:valAx>
        <c:axId val="15097638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Freedom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709919"/>
        <c:crossesAt val="0"/>
        <c:crossBetween val="midCat"/>
      </c:valAx>
      <c:spPr>
        <a:noFill/>
        <a:ln>
          <a:noFill/>
        </a:ln>
        <a:effectLst/>
      </c:spPr>
    </c:plotArea>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Generosity vs. Happiness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'Raw Data'!$H$1</c:f>
              <c:strCache>
                <c:ptCount val="1"/>
                <c:pt idx="0">
                  <c:v>Generosity</c:v>
                </c:pt>
              </c:strCache>
            </c:strRef>
          </c:tx>
          <c:spPr>
            <a:ln w="19050" cap="rnd" cmpd="sng" algn="ctr">
              <a:noFill/>
              <a:prstDash val="solid"/>
              <a:round/>
            </a:ln>
            <a:effectLst/>
          </c:spPr>
          <c:marker>
            <c:symbol val="circle"/>
            <c:size val="5"/>
            <c:spPr>
              <a:solidFill>
                <a:schemeClr val="accent2"/>
              </a:solidFill>
              <a:ln w="6350" cap="flat" cmpd="sng" algn="ctr">
                <a:solidFill>
                  <a:schemeClr val="accent2"/>
                </a:solidFill>
                <a:prstDash val="solid"/>
                <a:round/>
              </a:ln>
              <a:effectLst/>
            </c:spPr>
          </c:marker>
          <c:xVal>
            <c:numRef>
              <c:f>'Raw Data'!$C$2:$C$139</c:f>
              <c:numCache>
                <c:formatCode>General</c:formatCode>
                <c:ptCount val="138"/>
                <c:pt idx="0">
                  <c:v>7.8087000849999999</c:v>
                </c:pt>
                <c:pt idx="1">
                  <c:v>7.6455998420000002</c:v>
                </c:pt>
                <c:pt idx="2">
                  <c:v>7.5598998069999999</c:v>
                </c:pt>
                <c:pt idx="3">
                  <c:v>7.504499912</c:v>
                </c:pt>
                <c:pt idx="4">
                  <c:v>7.4879999159999997</c:v>
                </c:pt>
                <c:pt idx="5">
                  <c:v>7.4489002229999999</c:v>
                </c:pt>
                <c:pt idx="6">
                  <c:v>7.3534998890000001</c:v>
                </c:pt>
                <c:pt idx="7">
                  <c:v>7.2996001239999897</c:v>
                </c:pt>
                <c:pt idx="8">
                  <c:v>7.2941999439999998</c:v>
                </c:pt>
                <c:pt idx="9">
                  <c:v>7.2375001909999996</c:v>
                </c:pt>
                <c:pt idx="10">
                  <c:v>7.2321000099999999</c:v>
                </c:pt>
                <c:pt idx="11">
                  <c:v>7.2227997779999997</c:v>
                </c:pt>
                <c:pt idx="12">
                  <c:v>7.1645002370000004</c:v>
                </c:pt>
                <c:pt idx="13">
                  <c:v>7.1286001209999998</c:v>
                </c:pt>
                <c:pt idx="14">
                  <c:v>7.1213998790000002</c:v>
                </c:pt>
                <c:pt idx="15">
                  <c:v>7.0936999319999998</c:v>
                </c:pt>
                <c:pt idx="16">
                  <c:v>7.0757999419999997</c:v>
                </c:pt>
                <c:pt idx="17">
                  <c:v>6.9395999909999997</c:v>
                </c:pt>
                <c:pt idx="18">
                  <c:v>6.9109001159999996</c:v>
                </c:pt>
                <c:pt idx="19">
                  <c:v>6.8635001179999904</c:v>
                </c:pt>
                <c:pt idx="20">
                  <c:v>6.7908000949999998</c:v>
                </c:pt>
                <c:pt idx="21">
                  <c:v>6.7727999689999896</c:v>
                </c:pt>
                <c:pt idx="22">
                  <c:v>6.6637997629999903</c:v>
                </c:pt>
                <c:pt idx="23">
                  <c:v>6.4650001529999903</c:v>
                </c:pt>
                <c:pt idx="24">
                  <c:v>6.4401001929999904</c:v>
                </c:pt>
                <c:pt idx="25">
                  <c:v>6.4064998629999996</c:v>
                </c:pt>
                <c:pt idx="26">
                  <c:v>6.4008998869999996</c:v>
                </c:pt>
                <c:pt idx="27">
                  <c:v>6.3989000320000002</c:v>
                </c:pt>
                <c:pt idx="28">
                  <c:v>6.3874001500000004</c:v>
                </c:pt>
                <c:pt idx="29">
                  <c:v>6.3770999909999997</c:v>
                </c:pt>
                <c:pt idx="30">
                  <c:v>6.3755998610000004</c:v>
                </c:pt>
                <c:pt idx="31">
                  <c:v>6.3633999819999998</c:v>
                </c:pt>
                <c:pt idx="32">
                  <c:v>6.3482999800000002</c:v>
                </c:pt>
                <c:pt idx="33">
                  <c:v>6.3252000810000002</c:v>
                </c:pt>
                <c:pt idx="34">
                  <c:v>6.3048000339999897</c:v>
                </c:pt>
                <c:pt idx="35">
                  <c:v>6.2806000710000003</c:v>
                </c:pt>
                <c:pt idx="36">
                  <c:v>6.2575998310000003</c:v>
                </c:pt>
                <c:pt idx="37">
                  <c:v>6.2284998890000001</c:v>
                </c:pt>
                <c:pt idx="38">
                  <c:v>6.2273001670000001</c:v>
                </c:pt>
                <c:pt idx="39">
                  <c:v>6.2154998779999904</c:v>
                </c:pt>
                <c:pt idx="40">
                  <c:v>6.1862998009999997</c:v>
                </c:pt>
                <c:pt idx="41">
                  <c:v>6.1634001729999897</c:v>
                </c:pt>
                <c:pt idx="42">
                  <c:v>6.1589999200000003</c:v>
                </c:pt>
                <c:pt idx="43">
                  <c:v>6.1371002199999998</c:v>
                </c:pt>
                <c:pt idx="44">
                  <c:v>6.1237001419999997</c:v>
                </c:pt>
                <c:pt idx="45">
                  <c:v>6.1020998950000003</c:v>
                </c:pt>
                <c:pt idx="46">
                  <c:v>6.1012997629999903</c:v>
                </c:pt>
                <c:pt idx="47">
                  <c:v>6.0578999519999996</c:v>
                </c:pt>
                <c:pt idx="48">
                  <c:v>6.0218000409999997</c:v>
                </c:pt>
                <c:pt idx="49">
                  <c:v>6.0060000420000001</c:v>
                </c:pt>
                <c:pt idx="50">
                  <c:v>6.0004000660000001</c:v>
                </c:pt>
                <c:pt idx="51">
                  <c:v>5.9987998009999997</c:v>
                </c:pt>
                <c:pt idx="52">
                  <c:v>5.974699974</c:v>
                </c:pt>
                <c:pt idx="53">
                  <c:v>5.9531998629999903</c:v>
                </c:pt>
                <c:pt idx="54">
                  <c:v>5.9499998090000004</c:v>
                </c:pt>
                <c:pt idx="55">
                  <c:v>5.925199986</c:v>
                </c:pt>
                <c:pt idx="56">
                  <c:v>5.9109001159999996</c:v>
                </c:pt>
                <c:pt idx="57">
                  <c:v>5.8898000719999999</c:v>
                </c:pt>
                <c:pt idx="58">
                  <c:v>5.8723998069999999</c:v>
                </c:pt>
                <c:pt idx="59">
                  <c:v>5.8708000179999997</c:v>
                </c:pt>
                <c:pt idx="60">
                  <c:v>5.796800137</c:v>
                </c:pt>
                <c:pt idx="61">
                  <c:v>5.77820015</c:v>
                </c:pt>
                <c:pt idx="62">
                  <c:v>5.7474999429999896</c:v>
                </c:pt>
                <c:pt idx="63">
                  <c:v>5.6932997700000003</c:v>
                </c:pt>
                <c:pt idx="64">
                  <c:v>5.6921000480000004</c:v>
                </c:pt>
                <c:pt idx="65">
                  <c:v>5.6891999240000004</c:v>
                </c:pt>
                <c:pt idx="66">
                  <c:v>5.6740999219999999</c:v>
                </c:pt>
                <c:pt idx="67">
                  <c:v>5.607500076</c:v>
                </c:pt>
                <c:pt idx="68">
                  <c:v>5.5556998249999996</c:v>
                </c:pt>
                <c:pt idx="69">
                  <c:v>5.5461001400000001</c:v>
                </c:pt>
                <c:pt idx="70">
                  <c:v>5.5460000039999997</c:v>
                </c:pt>
                <c:pt idx="71">
                  <c:v>5.5415000919999997</c:v>
                </c:pt>
                <c:pt idx="72">
                  <c:v>5.5398998260000001</c:v>
                </c:pt>
                <c:pt idx="73">
                  <c:v>5.5149998660000001</c:v>
                </c:pt>
                <c:pt idx="74">
                  <c:v>5.5047001839999998</c:v>
                </c:pt>
                <c:pt idx="75">
                  <c:v>5.488800049</c:v>
                </c:pt>
                <c:pt idx="76">
                  <c:v>5.4562001230000003</c:v>
                </c:pt>
                <c:pt idx="77">
                  <c:v>5.3843002320000002</c:v>
                </c:pt>
                <c:pt idx="78">
                  <c:v>5.3534998890000001</c:v>
                </c:pt>
                <c:pt idx="79">
                  <c:v>5.2856001849999998</c:v>
                </c:pt>
                <c:pt idx="80">
                  <c:v>5.2333002089999896</c:v>
                </c:pt>
                <c:pt idx="81">
                  <c:v>5.2160000799999997</c:v>
                </c:pt>
                <c:pt idx="82">
                  <c:v>5.1943998340000004</c:v>
                </c:pt>
                <c:pt idx="83">
                  <c:v>5.1648001670000001</c:v>
                </c:pt>
                <c:pt idx="84">
                  <c:v>5.1479997629999996</c:v>
                </c:pt>
                <c:pt idx="85">
                  <c:v>5.1371998789999997</c:v>
                </c:pt>
                <c:pt idx="86">
                  <c:v>5.1318001750000004</c:v>
                </c:pt>
                <c:pt idx="87">
                  <c:v>5.123899937</c:v>
                </c:pt>
                <c:pt idx="88">
                  <c:v>5.1191000939999904</c:v>
                </c:pt>
                <c:pt idx="89">
                  <c:v>5.1015000339999999</c:v>
                </c:pt>
                <c:pt idx="90">
                  <c:v>5.0947999949999998</c:v>
                </c:pt>
                <c:pt idx="91">
                  <c:v>5.0848999020000001</c:v>
                </c:pt>
                <c:pt idx="92">
                  <c:v>5.0531997679999998</c:v>
                </c:pt>
                <c:pt idx="93">
                  <c:v>5.0050997730000004</c:v>
                </c:pt>
                <c:pt idx="94">
                  <c:v>4.9808001519999996</c:v>
                </c:pt>
                <c:pt idx="95">
                  <c:v>4.9492998119999996</c:v>
                </c:pt>
                <c:pt idx="96">
                  <c:v>4.9095997809999998</c:v>
                </c:pt>
                <c:pt idx="97">
                  <c:v>4.8826999659999997</c:v>
                </c:pt>
                <c:pt idx="98">
                  <c:v>4.8484001159999996</c:v>
                </c:pt>
                <c:pt idx="99">
                  <c:v>4.8327999110000004</c:v>
                </c:pt>
                <c:pt idx="100">
                  <c:v>4.8292999270000001</c:v>
                </c:pt>
                <c:pt idx="101">
                  <c:v>4.8140997890000001</c:v>
                </c:pt>
                <c:pt idx="102">
                  <c:v>4.7848000529999997</c:v>
                </c:pt>
                <c:pt idx="103">
                  <c:v>4.7715001109999999</c:v>
                </c:pt>
                <c:pt idx="104">
                  <c:v>4.7687001230000003</c:v>
                </c:pt>
                <c:pt idx="105">
                  <c:v>4.7293000219999897</c:v>
                </c:pt>
                <c:pt idx="106">
                  <c:v>4.7241001130000004</c:v>
                </c:pt>
                <c:pt idx="107">
                  <c:v>4.676799774</c:v>
                </c:pt>
                <c:pt idx="108">
                  <c:v>4.6725997919999998</c:v>
                </c:pt>
                <c:pt idx="109">
                  <c:v>4.6723999980000004</c:v>
                </c:pt>
                <c:pt idx="110">
                  <c:v>4.6333999629999996</c:v>
                </c:pt>
                <c:pt idx="111">
                  <c:v>4.5830001830000002</c:v>
                </c:pt>
                <c:pt idx="112">
                  <c:v>4.5606999400000001</c:v>
                </c:pt>
                <c:pt idx="113">
                  <c:v>4.5578999519999996</c:v>
                </c:pt>
                <c:pt idx="114">
                  <c:v>4.5528001790000001</c:v>
                </c:pt>
                <c:pt idx="115">
                  <c:v>4.4320001600000003</c:v>
                </c:pt>
                <c:pt idx="116">
                  <c:v>4.4226999280000001</c:v>
                </c:pt>
                <c:pt idx="117">
                  <c:v>4.3921999930000002</c:v>
                </c:pt>
                <c:pt idx="118">
                  <c:v>4.3745999339999999</c:v>
                </c:pt>
                <c:pt idx="119">
                  <c:v>4.3270001410000001</c:v>
                </c:pt>
                <c:pt idx="120">
                  <c:v>4.3109998699999998</c:v>
                </c:pt>
                <c:pt idx="121">
                  <c:v>4.308000088</c:v>
                </c:pt>
                <c:pt idx="122">
                  <c:v>4.1872000690000002</c:v>
                </c:pt>
                <c:pt idx="123">
                  <c:v>4.1862001419999997</c:v>
                </c:pt>
                <c:pt idx="124">
                  <c:v>4.165599823</c:v>
                </c:pt>
                <c:pt idx="125">
                  <c:v>4.151400089</c:v>
                </c:pt>
                <c:pt idx="126">
                  <c:v>3.9263999460000001</c:v>
                </c:pt>
                <c:pt idx="127">
                  <c:v>3.775300026</c:v>
                </c:pt>
                <c:pt idx="128">
                  <c:v>3.7593998910000002</c:v>
                </c:pt>
                <c:pt idx="129">
                  <c:v>3.720799923</c:v>
                </c:pt>
                <c:pt idx="130">
                  <c:v>3.573299885</c:v>
                </c:pt>
                <c:pt idx="131">
                  <c:v>3.5380001069999998</c:v>
                </c:pt>
                <c:pt idx="132">
                  <c:v>3.5274000170000002</c:v>
                </c:pt>
                <c:pt idx="133">
                  <c:v>3.4788999559999998</c:v>
                </c:pt>
                <c:pt idx="134">
                  <c:v>3.4762001040000001</c:v>
                </c:pt>
                <c:pt idx="135">
                  <c:v>3.312299967</c:v>
                </c:pt>
                <c:pt idx="136">
                  <c:v>3.2992000579999998</c:v>
                </c:pt>
                <c:pt idx="137">
                  <c:v>2.5669000149999999</c:v>
                </c:pt>
              </c:numCache>
            </c:numRef>
          </c:xVal>
          <c:yVal>
            <c:numRef>
              <c:f>'Raw Data'!$H$2:$H$139</c:f>
              <c:numCache>
                <c:formatCode>General</c:formatCode>
                <c:ptCount val="138"/>
                <c:pt idx="0">
                  <c:v>0.159670442</c:v>
                </c:pt>
                <c:pt idx="1">
                  <c:v>0.24279339599999999</c:v>
                </c:pt>
                <c:pt idx="2">
                  <c:v>0.26905575399999998</c:v>
                </c:pt>
                <c:pt idx="3">
                  <c:v>0.36233022799999998</c:v>
                </c:pt>
                <c:pt idx="4">
                  <c:v>0.287985086</c:v>
                </c:pt>
                <c:pt idx="5">
                  <c:v>0.33631756899999998</c:v>
                </c:pt>
                <c:pt idx="6">
                  <c:v>0.27282789299999999</c:v>
                </c:pt>
                <c:pt idx="7">
                  <c:v>0.32572621099999999</c:v>
                </c:pt>
                <c:pt idx="8">
                  <c:v>0.25550976399999997</c:v>
                </c:pt>
                <c:pt idx="9">
                  <c:v>0.19595392</c:v>
                </c:pt>
                <c:pt idx="10">
                  <c:v>0.28152892000000002</c:v>
                </c:pt>
                <c:pt idx="11">
                  <c:v>0.32497361299999999</c:v>
                </c:pt>
                <c:pt idx="12">
                  <c:v>0.37343344099999998</c:v>
                </c:pt>
                <c:pt idx="13">
                  <c:v>0.26686179599999998</c:v>
                </c:pt>
                <c:pt idx="14">
                  <c:v>0.131266311</c:v>
                </c:pt>
                <c:pt idx="15">
                  <c:v>0.29542699500000003</c:v>
                </c:pt>
                <c:pt idx="16">
                  <c:v>0.25203770399999997</c:v>
                </c:pt>
                <c:pt idx="17">
                  <c:v>0.29814305899999999</c:v>
                </c:pt>
                <c:pt idx="18">
                  <c:v>4.6325929000000002E-2</c:v>
                </c:pt>
                <c:pt idx="19">
                  <c:v>0.14696615900000001</c:v>
                </c:pt>
                <c:pt idx="20">
                  <c:v>0.28065598000000003</c:v>
                </c:pt>
                <c:pt idx="21">
                  <c:v>0.34118083100000002</c:v>
                </c:pt>
                <c:pt idx="22">
                  <c:v>0.112607703</c:v>
                </c:pt>
                <c:pt idx="23">
                  <c:v>8.3094484999999996E-2</c:v>
                </c:pt>
                <c:pt idx="24">
                  <c:v>0.13214369100000001</c:v>
                </c:pt>
                <c:pt idx="25">
                  <c:v>8.7440684000000005E-2</c:v>
                </c:pt>
                <c:pt idx="26">
                  <c:v>0.16530548</c:v>
                </c:pt>
                <c:pt idx="27">
                  <c:v>0.170611665</c:v>
                </c:pt>
                <c:pt idx="28">
                  <c:v>0.170266211</c:v>
                </c:pt>
                <c:pt idx="29">
                  <c:v>0.21877090599999999</c:v>
                </c:pt>
                <c:pt idx="30">
                  <c:v>0.13167458800000001</c:v>
                </c:pt>
                <c:pt idx="31">
                  <c:v>0.14570149800000001</c:v>
                </c:pt>
                <c:pt idx="32">
                  <c:v>0.11893629999999999</c:v>
                </c:pt>
                <c:pt idx="33">
                  <c:v>0.32528686499999998</c:v>
                </c:pt>
                <c:pt idx="34">
                  <c:v>9.7207308000000006E-2</c:v>
                </c:pt>
                <c:pt idx="35">
                  <c:v>0.11672977399999999</c:v>
                </c:pt>
                <c:pt idx="36">
                  <c:v>0.36331102300000001</c:v>
                </c:pt>
                <c:pt idx="37">
                  <c:v>0.15557900099999999</c:v>
                </c:pt>
                <c:pt idx="38">
                  <c:v>0.287453711</c:v>
                </c:pt>
                <c:pt idx="39">
                  <c:v>5.3691041000000002E-2</c:v>
                </c:pt>
                <c:pt idx="40">
                  <c:v>6.3374243999999996E-2</c:v>
                </c:pt>
                <c:pt idx="41">
                  <c:v>9.2374094000000004E-2</c:v>
                </c:pt>
                <c:pt idx="42">
                  <c:v>0.22793233399999999</c:v>
                </c:pt>
                <c:pt idx="43">
                  <c:v>0.212871477</c:v>
                </c:pt>
                <c:pt idx="44">
                  <c:v>6.8181618999999999E-2</c:v>
                </c:pt>
                <c:pt idx="45">
                  <c:v>0.13275109199999999</c:v>
                </c:pt>
                <c:pt idx="46">
                  <c:v>0.18689455099999999</c:v>
                </c:pt>
                <c:pt idx="47">
                  <c:v>0.15371379299999999</c:v>
                </c:pt>
                <c:pt idx="48">
                  <c:v>0.12513674799999999</c:v>
                </c:pt>
                <c:pt idx="49">
                  <c:v>0.12926021200000001</c:v>
                </c:pt>
                <c:pt idx="50">
                  <c:v>7.0491238999999997E-2</c:v>
                </c:pt>
                <c:pt idx="51">
                  <c:v>0.37670901400000001</c:v>
                </c:pt>
                <c:pt idx="52">
                  <c:v>7.0100470999999998E-2</c:v>
                </c:pt>
                <c:pt idx="53">
                  <c:v>0.25652819900000001</c:v>
                </c:pt>
                <c:pt idx="54">
                  <c:v>7.5407945000000004E-2</c:v>
                </c:pt>
                <c:pt idx="55">
                  <c:v>0.115006477</c:v>
                </c:pt>
                <c:pt idx="56">
                  <c:v>5.3036947000000001E-2</c:v>
                </c:pt>
                <c:pt idx="57">
                  <c:v>0.116268493</c:v>
                </c:pt>
                <c:pt idx="58">
                  <c:v>0.170303866</c:v>
                </c:pt>
                <c:pt idx="59">
                  <c:v>3.5711779999999999E-2</c:v>
                </c:pt>
                <c:pt idx="60">
                  <c:v>9.1611816999999998E-2</c:v>
                </c:pt>
                <c:pt idx="61">
                  <c:v>0.15028289</c:v>
                </c:pt>
                <c:pt idx="62">
                  <c:v>0.13837507399999999</c:v>
                </c:pt>
                <c:pt idx="63">
                  <c:v>0.22870506299999999</c:v>
                </c:pt>
                <c:pt idx="64">
                  <c:v>0.20429924099999999</c:v>
                </c:pt>
                <c:pt idx="65">
                  <c:v>0.112196781</c:v>
                </c:pt>
                <c:pt idx="66">
                  <c:v>0.26400524399999997</c:v>
                </c:pt>
                <c:pt idx="67">
                  <c:v>0.174049184</c:v>
                </c:pt>
                <c:pt idx="68">
                  <c:v>0.18241712500000001</c:v>
                </c:pt>
                <c:pt idx="69">
                  <c:v>0.14901033</c:v>
                </c:pt>
                <c:pt idx="70">
                  <c:v>9.9041915999999994E-2</c:v>
                </c:pt>
                <c:pt idx="71">
                  <c:v>0.30137074000000003</c:v>
                </c:pt>
                <c:pt idx="72">
                  <c:v>8.9933059999999995E-2</c:v>
                </c:pt>
                <c:pt idx="73">
                  <c:v>0</c:v>
                </c:pt>
                <c:pt idx="74">
                  <c:v>0.113998979</c:v>
                </c:pt>
                <c:pt idx="75">
                  <c:v>0.14275769899999999</c:v>
                </c:pt>
                <c:pt idx="76">
                  <c:v>0.26388573599999998</c:v>
                </c:pt>
                <c:pt idx="77">
                  <c:v>0.27488616100000002</c:v>
                </c:pt>
                <c:pt idx="78">
                  <c:v>0.13648872100000001</c:v>
                </c:pt>
                <c:pt idx="79">
                  <c:v>0.54264652700000005</c:v>
                </c:pt>
                <c:pt idx="80">
                  <c:v>0.16991558699999901</c:v>
                </c:pt>
                <c:pt idx="81">
                  <c:v>0.19667042800000001</c:v>
                </c:pt>
                <c:pt idx="82">
                  <c:v>0.11721601299999999</c:v>
                </c:pt>
                <c:pt idx="83">
                  <c:v>4.0113214000000001E-2</c:v>
                </c:pt>
                <c:pt idx="84">
                  <c:v>0.261291206</c:v>
                </c:pt>
                <c:pt idx="85">
                  <c:v>0.30097180600000001</c:v>
                </c:pt>
                <c:pt idx="86">
                  <c:v>8.5885568999999995E-2</c:v>
                </c:pt>
                <c:pt idx="87">
                  <c:v>7.9021043999999999E-2</c:v>
                </c:pt>
                <c:pt idx="88">
                  <c:v>0.32312932599999999</c:v>
                </c:pt>
                <c:pt idx="89">
                  <c:v>0.10383371299999999</c:v>
                </c:pt>
                <c:pt idx="90">
                  <c:v>4.0032551E-2</c:v>
                </c:pt>
                <c:pt idx="91">
                  <c:v>0.198020101</c:v>
                </c:pt>
                <c:pt idx="92">
                  <c:v>8.7179153999999995E-2</c:v>
                </c:pt>
                <c:pt idx="93">
                  <c:v>0.118915014</c:v>
                </c:pt>
                <c:pt idx="94">
                  <c:v>0.164397135</c:v>
                </c:pt>
                <c:pt idx="95">
                  <c:v>0.24949084199999999</c:v>
                </c:pt>
                <c:pt idx="96">
                  <c:v>0.208176896</c:v>
                </c:pt>
                <c:pt idx="97">
                  <c:v>0.171027765</c:v>
                </c:pt>
                <c:pt idx="98">
                  <c:v>0.23334208100000001</c:v>
                </c:pt>
                <c:pt idx="99">
                  <c:v>0.17674511699999901</c:v>
                </c:pt>
                <c:pt idx="100">
                  <c:v>5.2013601999999999E-2</c:v>
                </c:pt>
                <c:pt idx="101">
                  <c:v>0.12640684799999999</c:v>
                </c:pt>
                <c:pt idx="102">
                  <c:v>0.15300206799999999</c:v>
                </c:pt>
                <c:pt idx="103">
                  <c:v>0.15852414100000001</c:v>
                </c:pt>
                <c:pt idx="104">
                  <c:v>0.18639060900000001</c:v>
                </c:pt>
                <c:pt idx="105">
                  <c:v>0.16966705000000001</c:v>
                </c:pt>
                <c:pt idx="106">
                  <c:v>0.22132812399999999</c:v>
                </c:pt>
                <c:pt idx="107">
                  <c:v>0.107225738</c:v>
                </c:pt>
                <c:pt idx="108">
                  <c:v>4.7609735E-2</c:v>
                </c:pt>
                <c:pt idx="109">
                  <c:v>0.27697894000000001</c:v>
                </c:pt>
                <c:pt idx="110">
                  <c:v>9.1494769000000004E-2</c:v>
                </c:pt>
                <c:pt idx="111">
                  <c:v>0.39390209300000001</c:v>
                </c:pt>
                <c:pt idx="112">
                  <c:v>0.17855131599999999</c:v>
                </c:pt>
                <c:pt idx="113">
                  <c:v>0.22696787099999999</c:v>
                </c:pt>
                <c:pt idx="114">
                  <c:v>9.1816260999999996E-2</c:v>
                </c:pt>
                <c:pt idx="115">
                  <c:v>0.26480737300000001</c:v>
                </c:pt>
                <c:pt idx="116">
                  <c:v>0.210805088</c:v>
                </c:pt>
                <c:pt idx="117">
                  <c:v>5.5881143000000001E-2</c:v>
                </c:pt>
                <c:pt idx="118">
                  <c:v>0.128899664</c:v>
                </c:pt>
                <c:pt idx="119">
                  <c:v>0.25266614599999998</c:v>
                </c:pt>
                <c:pt idx="120">
                  <c:v>0.254324883</c:v>
                </c:pt>
                <c:pt idx="121">
                  <c:v>0.56981372799999996</c:v>
                </c:pt>
                <c:pt idx="122">
                  <c:v>0.20077425199999999</c:v>
                </c:pt>
                <c:pt idx="123">
                  <c:v>0.22769810300000001</c:v>
                </c:pt>
                <c:pt idx="124">
                  <c:v>0.19119006399999999</c:v>
                </c:pt>
                <c:pt idx="125">
                  <c:v>6.8801254000000006E-2</c:v>
                </c:pt>
                <c:pt idx="126">
                  <c:v>0.25764700800000001</c:v>
                </c:pt>
                <c:pt idx="127">
                  <c:v>0.18740178599999999</c:v>
                </c:pt>
                <c:pt idx="128">
                  <c:v>0.25062090199999998</c:v>
                </c:pt>
                <c:pt idx="129">
                  <c:v>0.463909656</c:v>
                </c:pt>
                <c:pt idx="130">
                  <c:v>0.237072483</c:v>
                </c:pt>
                <c:pt idx="131">
                  <c:v>0.21318505700000001</c:v>
                </c:pt>
                <c:pt idx="132">
                  <c:v>9.4689012000000003E-2</c:v>
                </c:pt>
                <c:pt idx="133">
                  <c:v>3.3407487E-2</c:v>
                </c:pt>
                <c:pt idx="134">
                  <c:v>0.27154091000000002</c:v>
                </c:pt>
                <c:pt idx="135">
                  <c:v>0.235704988</c:v>
                </c:pt>
                <c:pt idx="136">
                  <c:v>0.151349187</c:v>
                </c:pt>
                <c:pt idx="137">
                  <c:v>0.13523471400000001</c:v>
                </c:pt>
              </c:numCache>
            </c:numRef>
          </c:yVal>
          <c:smooth val="0"/>
          <c:extLst>
            <c:ext xmlns:c16="http://schemas.microsoft.com/office/drawing/2014/chart" uri="{C3380CC4-5D6E-409C-BE32-E72D297353CC}">
              <c16:uniqueId val="{00000000-CF3D-604F-B05C-2086B256002A}"/>
            </c:ext>
          </c:extLst>
        </c:ser>
        <c:dLbls>
          <c:showLegendKey val="0"/>
          <c:showVal val="0"/>
          <c:showCatName val="0"/>
          <c:showSerName val="0"/>
          <c:showPercent val="0"/>
          <c:showBubbleSize val="0"/>
        </c:dLbls>
        <c:axId val="143709919"/>
        <c:axId val="150976383"/>
      </c:scatterChart>
      <c:valAx>
        <c:axId val="143709919"/>
        <c:scaling>
          <c:orientation val="minMax"/>
          <c:max val="9"/>
          <c:min val="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Happiness Score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976383"/>
        <c:crosses val="autoZero"/>
        <c:crossBetween val="midCat"/>
        <c:majorUnit val="1"/>
      </c:valAx>
      <c:valAx>
        <c:axId val="15097638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Generosity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709919"/>
        <c:crossesAt val="0"/>
        <c:crossBetween val="midCat"/>
      </c:valAx>
      <c:spPr>
        <a:noFill/>
        <a:ln>
          <a:noFill/>
        </a:ln>
        <a:effectLst/>
      </c:spPr>
    </c:plotArea>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Government_Trust vs. Happiness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'Raw Data'!$I$1</c:f>
              <c:strCache>
                <c:ptCount val="1"/>
                <c:pt idx="0">
                  <c:v>Governmen_Trust</c:v>
                </c:pt>
              </c:strCache>
            </c:strRef>
          </c:tx>
          <c:spPr>
            <a:ln w="19050" cap="rnd" cmpd="sng" algn="ctr">
              <a:noFill/>
              <a:prstDash val="solid"/>
              <a:round/>
            </a:ln>
            <a:effectLst/>
          </c:spPr>
          <c:marker>
            <c:symbol val="circle"/>
            <c:size val="5"/>
            <c:spPr>
              <a:solidFill>
                <a:schemeClr val="accent4"/>
              </a:solidFill>
              <a:ln w="6350" cap="flat" cmpd="sng" algn="ctr">
                <a:solidFill>
                  <a:schemeClr val="accent4"/>
                </a:solidFill>
                <a:prstDash val="solid"/>
                <a:round/>
              </a:ln>
              <a:effectLst/>
            </c:spPr>
          </c:marker>
          <c:xVal>
            <c:numRef>
              <c:f>'Raw Data'!$C$2:$C$139</c:f>
              <c:numCache>
                <c:formatCode>General</c:formatCode>
                <c:ptCount val="138"/>
                <c:pt idx="0">
                  <c:v>7.8087000849999999</c:v>
                </c:pt>
                <c:pt idx="1">
                  <c:v>7.6455998420000002</c:v>
                </c:pt>
                <c:pt idx="2">
                  <c:v>7.5598998069999999</c:v>
                </c:pt>
                <c:pt idx="3">
                  <c:v>7.504499912</c:v>
                </c:pt>
                <c:pt idx="4">
                  <c:v>7.4879999159999997</c:v>
                </c:pt>
                <c:pt idx="5">
                  <c:v>7.4489002229999999</c:v>
                </c:pt>
                <c:pt idx="6">
                  <c:v>7.3534998890000001</c:v>
                </c:pt>
                <c:pt idx="7">
                  <c:v>7.2996001239999897</c:v>
                </c:pt>
                <c:pt idx="8">
                  <c:v>7.2941999439999998</c:v>
                </c:pt>
                <c:pt idx="9">
                  <c:v>7.2375001909999996</c:v>
                </c:pt>
                <c:pt idx="10">
                  <c:v>7.2321000099999999</c:v>
                </c:pt>
                <c:pt idx="11">
                  <c:v>7.2227997779999997</c:v>
                </c:pt>
                <c:pt idx="12">
                  <c:v>7.1645002370000004</c:v>
                </c:pt>
                <c:pt idx="13">
                  <c:v>7.1286001209999998</c:v>
                </c:pt>
                <c:pt idx="14">
                  <c:v>7.1213998790000002</c:v>
                </c:pt>
                <c:pt idx="15">
                  <c:v>7.0936999319999998</c:v>
                </c:pt>
                <c:pt idx="16">
                  <c:v>7.0757999419999997</c:v>
                </c:pt>
                <c:pt idx="17">
                  <c:v>6.9395999909999997</c:v>
                </c:pt>
                <c:pt idx="18">
                  <c:v>6.9109001159999996</c:v>
                </c:pt>
                <c:pt idx="19">
                  <c:v>6.8635001179999904</c:v>
                </c:pt>
                <c:pt idx="20">
                  <c:v>6.7908000949999998</c:v>
                </c:pt>
                <c:pt idx="21">
                  <c:v>6.7727999689999896</c:v>
                </c:pt>
                <c:pt idx="22">
                  <c:v>6.6637997629999903</c:v>
                </c:pt>
                <c:pt idx="23">
                  <c:v>6.4650001529999903</c:v>
                </c:pt>
                <c:pt idx="24">
                  <c:v>6.4401001929999904</c:v>
                </c:pt>
                <c:pt idx="25">
                  <c:v>6.4064998629999996</c:v>
                </c:pt>
                <c:pt idx="26">
                  <c:v>6.4008998869999996</c:v>
                </c:pt>
                <c:pt idx="27">
                  <c:v>6.3989000320000002</c:v>
                </c:pt>
                <c:pt idx="28">
                  <c:v>6.3874001500000004</c:v>
                </c:pt>
                <c:pt idx="29">
                  <c:v>6.3770999909999997</c:v>
                </c:pt>
                <c:pt idx="30">
                  <c:v>6.3755998610000004</c:v>
                </c:pt>
                <c:pt idx="31">
                  <c:v>6.3633999819999998</c:v>
                </c:pt>
                <c:pt idx="32">
                  <c:v>6.3482999800000002</c:v>
                </c:pt>
                <c:pt idx="33">
                  <c:v>6.3252000810000002</c:v>
                </c:pt>
                <c:pt idx="34">
                  <c:v>6.3048000339999897</c:v>
                </c:pt>
                <c:pt idx="35">
                  <c:v>6.2806000710000003</c:v>
                </c:pt>
                <c:pt idx="36">
                  <c:v>6.2575998310000003</c:v>
                </c:pt>
                <c:pt idx="37">
                  <c:v>6.2284998890000001</c:v>
                </c:pt>
                <c:pt idx="38">
                  <c:v>6.2273001670000001</c:v>
                </c:pt>
                <c:pt idx="39">
                  <c:v>6.2154998779999904</c:v>
                </c:pt>
                <c:pt idx="40">
                  <c:v>6.1862998009999997</c:v>
                </c:pt>
                <c:pt idx="41">
                  <c:v>6.1634001729999897</c:v>
                </c:pt>
                <c:pt idx="42">
                  <c:v>6.1589999200000003</c:v>
                </c:pt>
                <c:pt idx="43">
                  <c:v>6.1371002199999998</c:v>
                </c:pt>
                <c:pt idx="44">
                  <c:v>6.1237001419999997</c:v>
                </c:pt>
                <c:pt idx="45">
                  <c:v>6.1020998950000003</c:v>
                </c:pt>
                <c:pt idx="46">
                  <c:v>6.1012997629999903</c:v>
                </c:pt>
                <c:pt idx="47">
                  <c:v>6.0578999519999996</c:v>
                </c:pt>
                <c:pt idx="48">
                  <c:v>6.0218000409999997</c:v>
                </c:pt>
                <c:pt idx="49">
                  <c:v>6.0060000420000001</c:v>
                </c:pt>
                <c:pt idx="50">
                  <c:v>6.0004000660000001</c:v>
                </c:pt>
                <c:pt idx="51">
                  <c:v>5.9987998009999997</c:v>
                </c:pt>
                <c:pt idx="52">
                  <c:v>5.974699974</c:v>
                </c:pt>
                <c:pt idx="53">
                  <c:v>5.9531998629999903</c:v>
                </c:pt>
                <c:pt idx="54">
                  <c:v>5.9499998090000004</c:v>
                </c:pt>
                <c:pt idx="55">
                  <c:v>5.925199986</c:v>
                </c:pt>
                <c:pt idx="56">
                  <c:v>5.9109001159999996</c:v>
                </c:pt>
                <c:pt idx="57">
                  <c:v>5.8898000719999999</c:v>
                </c:pt>
                <c:pt idx="58">
                  <c:v>5.8723998069999999</c:v>
                </c:pt>
                <c:pt idx="59">
                  <c:v>5.8708000179999997</c:v>
                </c:pt>
                <c:pt idx="60">
                  <c:v>5.796800137</c:v>
                </c:pt>
                <c:pt idx="61">
                  <c:v>5.77820015</c:v>
                </c:pt>
                <c:pt idx="62">
                  <c:v>5.7474999429999896</c:v>
                </c:pt>
                <c:pt idx="63">
                  <c:v>5.6932997700000003</c:v>
                </c:pt>
                <c:pt idx="64">
                  <c:v>5.6921000480000004</c:v>
                </c:pt>
                <c:pt idx="65">
                  <c:v>5.6891999240000004</c:v>
                </c:pt>
                <c:pt idx="66">
                  <c:v>5.6740999219999999</c:v>
                </c:pt>
                <c:pt idx="67">
                  <c:v>5.607500076</c:v>
                </c:pt>
                <c:pt idx="68">
                  <c:v>5.5556998249999996</c:v>
                </c:pt>
                <c:pt idx="69">
                  <c:v>5.5461001400000001</c:v>
                </c:pt>
                <c:pt idx="70">
                  <c:v>5.5460000039999997</c:v>
                </c:pt>
                <c:pt idx="71">
                  <c:v>5.5415000919999997</c:v>
                </c:pt>
                <c:pt idx="72">
                  <c:v>5.5398998260000001</c:v>
                </c:pt>
                <c:pt idx="73">
                  <c:v>5.5149998660000001</c:v>
                </c:pt>
                <c:pt idx="74">
                  <c:v>5.5047001839999998</c:v>
                </c:pt>
                <c:pt idx="75">
                  <c:v>5.488800049</c:v>
                </c:pt>
                <c:pt idx="76">
                  <c:v>5.4562001230000003</c:v>
                </c:pt>
                <c:pt idx="77">
                  <c:v>5.3843002320000002</c:v>
                </c:pt>
                <c:pt idx="78">
                  <c:v>5.3534998890000001</c:v>
                </c:pt>
                <c:pt idx="79">
                  <c:v>5.2856001849999998</c:v>
                </c:pt>
                <c:pt idx="80">
                  <c:v>5.2333002089999896</c:v>
                </c:pt>
                <c:pt idx="81">
                  <c:v>5.2160000799999997</c:v>
                </c:pt>
                <c:pt idx="82">
                  <c:v>5.1943998340000004</c:v>
                </c:pt>
                <c:pt idx="83">
                  <c:v>5.1648001670000001</c:v>
                </c:pt>
                <c:pt idx="84">
                  <c:v>5.1479997629999996</c:v>
                </c:pt>
                <c:pt idx="85">
                  <c:v>5.1371998789999997</c:v>
                </c:pt>
                <c:pt idx="86">
                  <c:v>5.1318001750000004</c:v>
                </c:pt>
                <c:pt idx="87">
                  <c:v>5.123899937</c:v>
                </c:pt>
                <c:pt idx="88">
                  <c:v>5.1191000939999904</c:v>
                </c:pt>
                <c:pt idx="89">
                  <c:v>5.1015000339999999</c:v>
                </c:pt>
                <c:pt idx="90">
                  <c:v>5.0947999949999998</c:v>
                </c:pt>
                <c:pt idx="91">
                  <c:v>5.0848999020000001</c:v>
                </c:pt>
                <c:pt idx="92">
                  <c:v>5.0531997679999998</c:v>
                </c:pt>
                <c:pt idx="93">
                  <c:v>5.0050997730000004</c:v>
                </c:pt>
                <c:pt idx="94">
                  <c:v>4.9808001519999996</c:v>
                </c:pt>
                <c:pt idx="95">
                  <c:v>4.9492998119999996</c:v>
                </c:pt>
                <c:pt idx="96">
                  <c:v>4.9095997809999998</c:v>
                </c:pt>
                <c:pt idx="97">
                  <c:v>4.8826999659999997</c:v>
                </c:pt>
                <c:pt idx="98">
                  <c:v>4.8484001159999996</c:v>
                </c:pt>
                <c:pt idx="99">
                  <c:v>4.8327999110000004</c:v>
                </c:pt>
                <c:pt idx="100">
                  <c:v>4.8292999270000001</c:v>
                </c:pt>
                <c:pt idx="101">
                  <c:v>4.8140997890000001</c:v>
                </c:pt>
                <c:pt idx="102">
                  <c:v>4.7848000529999997</c:v>
                </c:pt>
                <c:pt idx="103">
                  <c:v>4.7715001109999999</c:v>
                </c:pt>
                <c:pt idx="104">
                  <c:v>4.7687001230000003</c:v>
                </c:pt>
                <c:pt idx="105">
                  <c:v>4.7293000219999897</c:v>
                </c:pt>
                <c:pt idx="106">
                  <c:v>4.7241001130000004</c:v>
                </c:pt>
                <c:pt idx="107">
                  <c:v>4.676799774</c:v>
                </c:pt>
                <c:pt idx="108">
                  <c:v>4.6725997919999998</c:v>
                </c:pt>
                <c:pt idx="109">
                  <c:v>4.6723999980000004</c:v>
                </c:pt>
                <c:pt idx="110">
                  <c:v>4.6333999629999996</c:v>
                </c:pt>
                <c:pt idx="111">
                  <c:v>4.5830001830000002</c:v>
                </c:pt>
                <c:pt idx="112">
                  <c:v>4.5606999400000001</c:v>
                </c:pt>
                <c:pt idx="113">
                  <c:v>4.5578999519999996</c:v>
                </c:pt>
                <c:pt idx="114">
                  <c:v>4.5528001790000001</c:v>
                </c:pt>
                <c:pt idx="115">
                  <c:v>4.4320001600000003</c:v>
                </c:pt>
                <c:pt idx="116">
                  <c:v>4.4226999280000001</c:v>
                </c:pt>
                <c:pt idx="117">
                  <c:v>4.3921999930000002</c:v>
                </c:pt>
                <c:pt idx="118">
                  <c:v>4.3745999339999999</c:v>
                </c:pt>
                <c:pt idx="119">
                  <c:v>4.3270001410000001</c:v>
                </c:pt>
                <c:pt idx="120">
                  <c:v>4.3109998699999998</c:v>
                </c:pt>
                <c:pt idx="121">
                  <c:v>4.308000088</c:v>
                </c:pt>
                <c:pt idx="122">
                  <c:v>4.1872000690000002</c:v>
                </c:pt>
                <c:pt idx="123">
                  <c:v>4.1862001419999997</c:v>
                </c:pt>
                <c:pt idx="124">
                  <c:v>4.165599823</c:v>
                </c:pt>
                <c:pt idx="125">
                  <c:v>4.151400089</c:v>
                </c:pt>
                <c:pt idx="126">
                  <c:v>3.9263999460000001</c:v>
                </c:pt>
                <c:pt idx="127">
                  <c:v>3.775300026</c:v>
                </c:pt>
                <c:pt idx="128">
                  <c:v>3.7593998910000002</c:v>
                </c:pt>
                <c:pt idx="129">
                  <c:v>3.720799923</c:v>
                </c:pt>
                <c:pt idx="130">
                  <c:v>3.573299885</c:v>
                </c:pt>
                <c:pt idx="131">
                  <c:v>3.5380001069999998</c:v>
                </c:pt>
                <c:pt idx="132">
                  <c:v>3.5274000170000002</c:v>
                </c:pt>
                <c:pt idx="133">
                  <c:v>3.4788999559999998</c:v>
                </c:pt>
                <c:pt idx="134">
                  <c:v>3.4762001040000001</c:v>
                </c:pt>
                <c:pt idx="135">
                  <c:v>3.312299967</c:v>
                </c:pt>
                <c:pt idx="136">
                  <c:v>3.2992000579999998</c:v>
                </c:pt>
                <c:pt idx="137">
                  <c:v>2.5669000149999999</c:v>
                </c:pt>
              </c:numCache>
            </c:numRef>
          </c:xVal>
          <c:yVal>
            <c:numRef>
              <c:f>'Raw Data'!$I$2:$I$139</c:f>
              <c:numCache>
                <c:formatCode>General</c:formatCode>
                <c:ptCount val="138"/>
                <c:pt idx="0">
                  <c:v>0.477857262</c:v>
                </c:pt>
                <c:pt idx="1">
                  <c:v>0.49526032800000003</c:v>
                </c:pt>
                <c:pt idx="2">
                  <c:v>0.407945901</c:v>
                </c:pt>
                <c:pt idx="3">
                  <c:v>0.14454077199999901</c:v>
                </c:pt>
                <c:pt idx="4">
                  <c:v>0.43410056800000002</c:v>
                </c:pt>
                <c:pt idx="5">
                  <c:v>0.36856976200000002</c:v>
                </c:pt>
                <c:pt idx="6">
                  <c:v>0.44206637100000001</c:v>
                </c:pt>
                <c:pt idx="7">
                  <c:v>0.46126827599999998</c:v>
                </c:pt>
                <c:pt idx="8">
                  <c:v>0.28125613900000002</c:v>
                </c:pt>
                <c:pt idx="9">
                  <c:v>0.36704146900000001</c:v>
                </c:pt>
                <c:pt idx="10">
                  <c:v>0.35170185599999998</c:v>
                </c:pt>
                <c:pt idx="11">
                  <c:v>0.33599641899999999</c:v>
                </c:pt>
                <c:pt idx="12">
                  <c:v>0.32260164600000002</c:v>
                </c:pt>
                <c:pt idx="13">
                  <c:v>9.989845E-2</c:v>
                </c:pt>
                <c:pt idx="14">
                  <c:v>9.6362091999999996E-2</c:v>
                </c:pt>
                <c:pt idx="15">
                  <c:v>0.37343326199999999</c:v>
                </c:pt>
                <c:pt idx="16">
                  <c:v>0.30936229199999998</c:v>
                </c:pt>
                <c:pt idx="17">
                  <c:v>0.152284741</c:v>
                </c:pt>
                <c:pt idx="18">
                  <c:v>4.9803223000000001E-2</c:v>
                </c:pt>
                <c:pt idx="19">
                  <c:v>0.20872405199999999</c:v>
                </c:pt>
                <c:pt idx="20">
                  <c:v>0.220213518</c:v>
                </c:pt>
                <c:pt idx="21">
                  <c:v>0.17886407699999901</c:v>
                </c:pt>
                <c:pt idx="22">
                  <c:v>0.22730323699999999</c:v>
                </c:pt>
                <c:pt idx="23">
                  <c:v>8.3133667999999994E-2</c:v>
                </c:pt>
                <c:pt idx="24">
                  <c:v>0.193425074</c:v>
                </c:pt>
                <c:pt idx="25">
                  <c:v>0.163322315</c:v>
                </c:pt>
                <c:pt idx="26">
                  <c:v>0.109579779</c:v>
                </c:pt>
                <c:pt idx="27">
                  <c:v>9.8360299999999998E-2</c:v>
                </c:pt>
                <c:pt idx="28">
                  <c:v>4.0145597999999998E-2</c:v>
                </c:pt>
                <c:pt idx="29">
                  <c:v>0.53316223600000001</c:v>
                </c:pt>
                <c:pt idx="30">
                  <c:v>0.106518604</c:v>
                </c:pt>
                <c:pt idx="31">
                  <c:v>7.6516322999999997E-2</c:v>
                </c:pt>
                <c:pt idx="32">
                  <c:v>0.117030352</c:v>
                </c:pt>
                <c:pt idx="33">
                  <c:v>8.5590240000000001E-3</c:v>
                </c:pt>
                <c:pt idx="34">
                  <c:v>5.4230526000000001E-2</c:v>
                </c:pt>
                <c:pt idx="35">
                  <c:v>1.1291440999999999E-2</c:v>
                </c:pt>
                <c:pt idx="36">
                  <c:v>0.28026026500000001</c:v>
                </c:pt>
                <c:pt idx="37">
                  <c:v>6.2849349999999998E-2</c:v>
                </c:pt>
                <c:pt idx="38">
                  <c:v>0.12669725699999901</c:v>
                </c:pt>
                <c:pt idx="39">
                  <c:v>8.1350274E-2</c:v>
                </c:pt>
                <c:pt idx="40">
                  <c:v>0.160541251</c:v>
                </c:pt>
                <c:pt idx="41">
                  <c:v>4.5848369999999999E-2</c:v>
                </c:pt>
                <c:pt idx="42">
                  <c:v>5.1207144000000003E-2</c:v>
                </c:pt>
                <c:pt idx="43">
                  <c:v>0.17408457399999999</c:v>
                </c:pt>
                <c:pt idx="44">
                  <c:v>8.2956899999999897E-4</c:v>
                </c:pt>
                <c:pt idx="45">
                  <c:v>0.11281493300000001</c:v>
                </c:pt>
                <c:pt idx="46">
                  <c:v>8.4088229E-2</c:v>
                </c:pt>
                <c:pt idx="47">
                  <c:v>0.11046368600000001</c:v>
                </c:pt>
                <c:pt idx="48">
                  <c:v>0.20176681899999999</c:v>
                </c:pt>
                <c:pt idx="49">
                  <c:v>0.13038572699999901</c:v>
                </c:pt>
                <c:pt idx="50">
                  <c:v>2.7548172999999999E-2</c:v>
                </c:pt>
                <c:pt idx="51">
                  <c:v>3.1837862000000001E-2</c:v>
                </c:pt>
                <c:pt idx="52">
                  <c:v>6.0415059E-2</c:v>
                </c:pt>
                <c:pt idx="53">
                  <c:v>8.6807101999999997E-2</c:v>
                </c:pt>
                <c:pt idx="54">
                  <c:v>9.0391524000000001E-2</c:v>
                </c:pt>
                <c:pt idx="55">
                  <c:v>8.6753383000000003E-2</c:v>
                </c:pt>
                <c:pt idx="56">
                  <c:v>2.7733465999999998E-2</c:v>
                </c:pt>
                <c:pt idx="57">
                  <c:v>3.0147785E-2</c:v>
                </c:pt>
                <c:pt idx="58">
                  <c:v>9.4596282000000004E-2</c:v>
                </c:pt>
                <c:pt idx="59">
                  <c:v>0.18143963799999999</c:v>
                </c:pt>
                <c:pt idx="60">
                  <c:v>2.703266E-2</c:v>
                </c:pt>
                <c:pt idx="61">
                  <c:v>5.9447146999999999E-2</c:v>
                </c:pt>
                <c:pt idx="62">
                  <c:v>7.2942637000000005E-2</c:v>
                </c:pt>
                <c:pt idx="63">
                  <c:v>0.122592121</c:v>
                </c:pt>
                <c:pt idx="64">
                  <c:v>6.5077379000000005E-2</c:v>
                </c:pt>
                <c:pt idx="65">
                  <c:v>0.11594568199999999</c:v>
                </c:pt>
                <c:pt idx="66">
                  <c:v>1.1724870000000001E-3</c:v>
                </c:pt>
                <c:pt idx="67">
                  <c:v>1.4378744000000001E-2</c:v>
                </c:pt>
                <c:pt idx="68">
                  <c:v>0.221779913</c:v>
                </c:pt>
                <c:pt idx="69">
                  <c:v>9.8435111000000006E-2</c:v>
                </c:pt>
                <c:pt idx="70">
                  <c:v>4.5699362E-2</c:v>
                </c:pt>
                <c:pt idx="71">
                  <c:v>3.0466691000000001E-2</c:v>
                </c:pt>
                <c:pt idx="72">
                  <c:v>0.19360743499999999</c:v>
                </c:pt>
                <c:pt idx="73">
                  <c:v>4.8844352000000001E-2</c:v>
                </c:pt>
                <c:pt idx="74">
                  <c:v>1.2325005999999999E-2</c:v>
                </c:pt>
                <c:pt idx="75">
                  <c:v>0.17225807899999901</c:v>
                </c:pt>
                <c:pt idx="76">
                  <c:v>4.6533126000000001E-2</c:v>
                </c:pt>
                <c:pt idx="77">
                  <c:v>6.2163133000000002E-2</c:v>
                </c:pt>
                <c:pt idx="78">
                  <c:v>8.9848459000000006E-2</c:v>
                </c:pt>
                <c:pt idx="79">
                  <c:v>3.8278613000000003E-2</c:v>
                </c:pt>
                <c:pt idx="80">
                  <c:v>9.3495793999999993E-2</c:v>
                </c:pt>
                <c:pt idx="81">
                  <c:v>0.125931874</c:v>
                </c:pt>
                <c:pt idx="82">
                  <c:v>0.118670784</c:v>
                </c:pt>
                <c:pt idx="83">
                  <c:v>0.24730718099999999</c:v>
                </c:pt>
                <c:pt idx="84">
                  <c:v>5.6570381000000003E-2</c:v>
                </c:pt>
                <c:pt idx="85">
                  <c:v>0.127502963</c:v>
                </c:pt>
                <c:pt idx="86">
                  <c:v>0.120983243</c:v>
                </c:pt>
                <c:pt idx="87">
                  <c:v>0.117255554</c:v>
                </c:pt>
                <c:pt idx="88">
                  <c:v>3.3503890000000001E-2</c:v>
                </c:pt>
                <c:pt idx="89">
                  <c:v>0</c:v>
                </c:pt>
                <c:pt idx="90">
                  <c:v>7.7385603999999997E-2</c:v>
                </c:pt>
                <c:pt idx="91">
                  <c:v>5.4393421999999997E-2</c:v>
                </c:pt>
                <c:pt idx="92">
                  <c:v>6.3624776999999993E-2</c:v>
                </c:pt>
                <c:pt idx="93">
                  <c:v>0.12919065399999999</c:v>
                </c:pt>
                <c:pt idx="94">
                  <c:v>8.1865937E-2</c:v>
                </c:pt>
                <c:pt idx="95">
                  <c:v>0.112204559</c:v>
                </c:pt>
                <c:pt idx="96">
                  <c:v>0.137554765</c:v>
                </c:pt>
                <c:pt idx="97">
                  <c:v>2.5361285000000001E-2</c:v>
                </c:pt>
                <c:pt idx="98">
                  <c:v>7.2837501999999998E-2</c:v>
                </c:pt>
                <c:pt idx="99">
                  <c:v>0.176735908</c:v>
                </c:pt>
                <c:pt idx="100">
                  <c:v>5.5804539E-2</c:v>
                </c:pt>
                <c:pt idx="101">
                  <c:v>5.9502140000000002E-2</c:v>
                </c:pt>
                <c:pt idx="102">
                  <c:v>7.3164991999999998E-2</c:v>
                </c:pt>
                <c:pt idx="103">
                  <c:v>2.1518147000000001E-2</c:v>
                </c:pt>
                <c:pt idx="104">
                  <c:v>0.12640805499999999</c:v>
                </c:pt>
                <c:pt idx="105">
                  <c:v>6.2146275999999903E-2</c:v>
                </c:pt>
                <c:pt idx="106">
                  <c:v>4.7589935E-2</c:v>
                </c:pt>
                <c:pt idx="107">
                  <c:v>0.104618184</c:v>
                </c:pt>
                <c:pt idx="108">
                  <c:v>0.17408807600000001</c:v>
                </c:pt>
                <c:pt idx="109">
                  <c:v>0.14265151300000001</c:v>
                </c:pt>
                <c:pt idx="110">
                  <c:v>0.15187862499999999</c:v>
                </c:pt>
                <c:pt idx="111">
                  <c:v>6.7201077999999997E-2</c:v>
                </c:pt>
                <c:pt idx="112">
                  <c:v>9.6511600000000006E-3</c:v>
                </c:pt>
                <c:pt idx="113">
                  <c:v>5.1139876000000001E-2</c:v>
                </c:pt>
                <c:pt idx="114">
                  <c:v>7.1913651999999995E-2</c:v>
                </c:pt>
                <c:pt idx="115">
                  <c:v>6.3818842000000001E-2</c:v>
                </c:pt>
                <c:pt idx="116">
                  <c:v>8.5755408000000005E-2</c:v>
                </c:pt>
                <c:pt idx="117">
                  <c:v>4.3899572999999997E-2</c:v>
                </c:pt>
                <c:pt idx="118">
                  <c:v>0.122257635</c:v>
                </c:pt>
                <c:pt idx="119">
                  <c:v>4.9444564000000003E-2</c:v>
                </c:pt>
                <c:pt idx="120">
                  <c:v>8.1466645000000004E-2</c:v>
                </c:pt>
                <c:pt idx="121">
                  <c:v>0.18753035400000001</c:v>
                </c:pt>
                <c:pt idx="122">
                  <c:v>0.11482645599999999</c:v>
                </c:pt>
                <c:pt idx="123">
                  <c:v>0.117437035</c:v>
                </c:pt>
                <c:pt idx="124">
                  <c:v>7.6248637999999994E-2</c:v>
                </c:pt>
                <c:pt idx="125">
                  <c:v>9.5461793000000003E-2</c:v>
                </c:pt>
                <c:pt idx="126">
                  <c:v>4.7940936000000003E-2</c:v>
                </c:pt>
                <c:pt idx="127">
                  <c:v>0.21218682799999999</c:v>
                </c:pt>
                <c:pt idx="128">
                  <c:v>8.6705238000000004E-2</c:v>
                </c:pt>
                <c:pt idx="129">
                  <c:v>0.161935672</c:v>
                </c:pt>
                <c:pt idx="130">
                  <c:v>0.105587982</c:v>
                </c:pt>
                <c:pt idx="131">
                  <c:v>0.131633952</c:v>
                </c:pt>
                <c:pt idx="132">
                  <c:v>8.7352126999999904E-2</c:v>
                </c:pt>
                <c:pt idx="133">
                  <c:v>0.101786368</c:v>
                </c:pt>
                <c:pt idx="134">
                  <c:v>0.203880861</c:v>
                </c:pt>
                <c:pt idx="135">
                  <c:v>0.485542476</c:v>
                </c:pt>
                <c:pt idx="136">
                  <c:v>8.0928579E-2</c:v>
                </c:pt>
                <c:pt idx="137">
                  <c:v>1.2257850000000001E-3</c:v>
                </c:pt>
              </c:numCache>
            </c:numRef>
          </c:yVal>
          <c:smooth val="0"/>
          <c:extLst>
            <c:ext xmlns:c16="http://schemas.microsoft.com/office/drawing/2014/chart" uri="{C3380CC4-5D6E-409C-BE32-E72D297353CC}">
              <c16:uniqueId val="{00000000-C22A-744F-A9F5-E6A1D893B4A4}"/>
            </c:ext>
          </c:extLst>
        </c:ser>
        <c:dLbls>
          <c:showLegendKey val="0"/>
          <c:showVal val="0"/>
          <c:showCatName val="0"/>
          <c:showSerName val="0"/>
          <c:showPercent val="0"/>
          <c:showBubbleSize val="0"/>
        </c:dLbls>
        <c:axId val="143709919"/>
        <c:axId val="150976383"/>
      </c:scatterChart>
      <c:valAx>
        <c:axId val="143709919"/>
        <c:scaling>
          <c:orientation val="minMax"/>
          <c:max val="9"/>
          <c:min val="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Happiness Score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976383"/>
        <c:crosses val="autoZero"/>
        <c:crossBetween val="midCat"/>
        <c:majorUnit val="1"/>
      </c:valAx>
      <c:valAx>
        <c:axId val="15097638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Government_Trust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709919"/>
        <c:crossesAt val="0"/>
        <c:crossBetween val="midCat"/>
      </c:valAx>
      <c:spPr>
        <a:noFill/>
        <a:ln>
          <a:noFill/>
        </a:ln>
        <a:effectLst/>
      </c:spPr>
    </c:plotArea>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Regression</a:t>
            </a:r>
            <a:r>
              <a:rPr lang="en-US" sz="1600" b="1" baseline="0"/>
              <a:t> Equation vs. Happiness Score</a:t>
            </a:r>
            <a:endParaRPr lang="en-US" sz="1600" b="1"/>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'Raw Data'!$C$1</c:f>
              <c:strCache>
                <c:ptCount val="1"/>
                <c:pt idx="0">
                  <c:v>Happiness_Score</c:v>
                </c:pt>
              </c:strCache>
            </c:strRef>
          </c:tx>
          <c:spPr>
            <a:ln w="19050" cap="rnd">
              <a:noFill/>
              <a:round/>
            </a:ln>
            <a:effectLst/>
          </c:spPr>
          <c:marker>
            <c:symbol val="circle"/>
            <c:size val="5"/>
            <c:spPr>
              <a:solidFill>
                <a:schemeClr val="accent1"/>
              </a:solidFill>
              <a:ln w="9525">
                <a:solidFill>
                  <a:schemeClr val="accent1"/>
                </a:solidFill>
              </a:ln>
              <a:effectLst/>
            </c:spPr>
          </c:marker>
          <c:xVal>
            <c:strRef>
              <c:f>'Raw Data'!$B$2:$B$139</c:f>
              <c:strCache>
                <c:ptCount val="138"/>
                <c:pt idx="0">
                  <c:v>Finland</c:v>
                </c:pt>
                <c:pt idx="1">
                  <c:v>Denmark</c:v>
                </c:pt>
                <c:pt idx="2">
                  <c:v>Switzerland</c:v>
                </c:pt>
                <c:pt idx="3">
                  <c:v>Iceland</c:v>
                </c:pt>
                <c:pt idx="4">
                  <c:v>Norway</c:v>
                </c:pt>
                <c:pt idx="5">
                  <c:v>Netherlands</c:v>
                </c:pt>
                <c:pt idx="6">
                  <c:v>Sweden</c:v>
                </c:pt>
                <c:pt idx="7">
                  <c:v>New Zealand</c:v>
                </c:pt>
                <c:pt idx="8">
                  <c:v>Austria</c:v>
                </c:pt>
                <c:pt idx="9">
                  <c:v>Luxembourg</c:v>
                </c:pt>
                <c:pt idx="10">
                  <c:v>Canada</c:v>
                </c:pt>
                <c:pt idx="11">
                  <c:v>Australia</c:v>
                </c:pt>
                <c:pt idx="12">
                  <c:v>United Kingdom</c:v>
                </c:pt>
                <c:pt idx="13">
                  <c:v>Israel</c:v>
                </c:pt>
                <c:pt idx="14">
                  <c:v>Costa Rica</c:v>
                </c:pt>
                <c:pt idx="15">
                  <c:v>Ireland</c:v>
                </c:pt>
                <c:pt idx="16">
                  <c:v>Germany</c:v>
                </c:pt>
                <c:pt idx="17">
                  <c:v>United States</c:v>
                </c:pt>
                <c:pt idx="18">
                  <c:v>Czech Republic</c:v>
                </c:pt>
                <c:pt idx="19">
                  <c:v>Belgium</c:v>
                </c:pt>
                <c:pt idx="20">
                  <c:v>United Arab Emirates</c:v>
                </c:pt>
                <c:pt idx="21">
                  <c:v>Malta</c:v>
                </c:pt>
                <c:pt idx="22">
                  <c:v>France</c:v>
                </c:pt>
                <c:pt idx="23">
                  <c:v>Mexico</c:v>
                </c:pt>
                <c:pt idx="24">
                  <c:v>Uruguay</c:v>
                </c:pt>
                <c:pt idx="25">
                  <c:v>Saudi Arabia</c:v>
                </c:pt>
                <c:pt idx="26">
                  <c:v>Spain</c:v>
                </c:pt>
                <c:pt idx="27">
                  <c:v>Guatemala</c:v>
                </c:pt>
                <c:pt idx="28">
                  <c:v>Italy</c:v>
                </c:pt>
                <c:pt idx="29">
                  <c:v>Singapore</c:v>
                </c:pt>
                <c:pt idx="30">
                  <c:v>Brazil</c:v>
                </c:pt>
                <c:pt idx="31">
                  <c:v>Slovenia</c:v>
                </c:pt>
                <c:pt idx="32">
                  <c:v>El Salvador</c:v>
                </c:pt>
                <c:pt idx="33">
                  <c:v>Kosovo</c:v>
                </c:pt>
                <c:pt idx="34">
                  <c:v>Panama</c:v>
                </c:pt>
                <c:pt idx="35">
                  <c:v>Slovakia</c:v>
                </c:pt>
                <c:pt idx="36">
                  <c:v>Uzbekistan</c:v>
                </c:pt>
                <c:pt idx="37">
                  <c:v>Chile</c:v>
                </c:pt>
                <c:pt idx="38">
                  <c:v>Bahrain</c:v>
                </c:pt>
                <c:pt idx="39">
                  <c:v>Lithuania</c:v>
                </c:pt>
                <c:pt idx="40">
                  <c:v>Poland</c:v>
                </c:pt>
                <c:pt idx="41">
                  <c:v>Colombia</c:v>
                </c:pt>
                <c:pt idx="42">
                  <c:v>Cyprus</c:v>
                </c:pt>
                <c:pt idx="43">
                  <c:v>Nicaragua</c:v>
                </c:pt>
                <c:pt idx="44">
                  <c:v>Romania</c:v>
                </c:pt>
                <c:pt idx="45">
                  <c:v>Kuwait</c:v>
                </c:pt>
                <c:pt idx="46">
                  <c:v>Mauritius</c:v>
                </c:pt>
                <c:pt idx="47">
                  <c:v>Kazakhstan</c:v>
                </c:pt>
                <c:pt idx="48">
                  <c:v>Estonia</c:v>
                </c:pt>
                <c:pt idx="49">
                  <c:v>Philippines</c:v>
                </c:pt>
                <c:pt idx="50">
                  <c:v>Hungary</c:v>
                </c:pt>
                <c:pt idx="51">
                  <c:v>Thailand</c:v>
                </c:pt>
                <c:pt idx="52">
                  <c:v>Argentina</c:v>
                </c:pt>
                <c:pt idx="53">
                  <c:v>Honduras</c:v>
                </c:pt>
                <c:pt idx="54">
                  <c:v>Latvia</c:v>
                </c:pt>
                <c:pt idx="55">
                  <c:v>Ecuador</c:v>
                </c:pt>
                <c:pt idx="56">
                  <c:v>Portugal</c:v>
                </c:pt>
                <c:pt idx="57">
                  <c:v>Jamaica</c:v>
                </c:pt>
                <c:pt idx="58">
                  <c:v>South Korea</c:v>
                </c:pt>
                <c:pt idx="59">
                  <c:v>Japan</c:v>
                </c:pt>
                <c:pt idx="60">
                  <c:v>Peru</c:v>
                </c:pt>
                <c:pt idx="61">
                  <c:v>Serbia</c:v>
                </c:pt>
                <c:pt idx="62">
                  <c:v>Bolivia</c:v>
                </c:pt>
                <c:pt idx="63">
                  <c:v>Pakistan</c:v>
                </c:pt>
                <c:pt idx="64">
                  <c:v>Paraguay</c:v>
                </c:pt>
                <c:pt idx="65">
                  <c:v>Dominican Republic</c:v>
                </c:pt>
                <c:pt idx="66">
                  <c:v>Bosnia and Herzegovina</c:v>
                </c:pt>
                <c:pt idx="67">
                  <c:v>Moldova</c:v>
                </c:pt>
                <c:pt idx="68">
                  <c:v>Tajikistan</c:v>
                </c:pt>
                <c:pt idx="69">
                  <c:v>Montenegro</c:v>
                </c:pt>
                <c:pt idx="70">
                  <c:v>Russia</c:v>
                </c:pt>
                <c:pt idx="71">
                  <c:v>Kyrgyzstan</c:v>
                </c:pt>
                <c:pt idx="72">
                  <c:v>Belarus</c:v>
                </c:pt>
                <c:pt idx="73">
                  <c:v>Greece</c:v>
                </c:pt>
                <c:pt idx="74">
                  <c:v>Croatia</c:v>
                </c:pt>
                <c:pt idx="75">
                  <c:v>Libya</c:v>
                </c:pt>
                <c:pt idx="76">
                  <c:v>Mongolia</c:v>
                </c:pt>
                <c:pt idx="77">
                  <c:v>Malaysia</c:v>
                </c:pt>
                <c:pt idx="78">
                  <c:v>Vietnam</c:v>
                </c:pt>
                <c:pt idx="79">
                  <c:v>Indonesia</c:v>
                </c:pt>
                <c:pt idx="80">
                  <c:v>Ivory Coast</c:v>
                </c:pt>
                <c:pt idx="81">
                  <c:v>Benin</c:v>
                </c:pt>
                <c:pt idx="82">
                  <c:v>Congo (Brazzaville)</c:v>
                </c:pt>
                <c:pt idx="83">
                  <c:v>Azerbaijan</c:v>
                </c:pt>
                <c:pt idx="84">
                  <c:v>Ghana</c:v>
                </c:pt>
                <c:pt idx="85">
                  <c:v>Nepal</c:v>
                </c:pt>
                <c:pt idx="86">
                  <c:v>Turkey</c:v>
                </c:pt>
                <c:pt idx="87">
                  <c:v>China</c:v>
                </c:pt>
                <c:pt idx="88">
                  <c:v>Turkmenistan</c:v>
                </c:pt>
                <c:pt idx="89">
                  <c:v>Bulgaria</c:v>
                </c:pt>
                <c:pt idx="90">
                  <c:v>Morocco</c:v>
                </c:pt>
                <c:pt idx="91">
                  <c:v>Cameroon</c:v>
                </c:pt>
                <c:pt idx="92">
                  <c:v>Venezuela</c:v>
                </c:pt>
                <c:pt idx="93">
                  <c:v>Algeria</c:v>
                </c:pt>
                <c:pt idx="94">
                  <c:v>Senegal</c:v>
                </c:pt>
                <c:pt idx="95">
                  <c:v>Guinea</c:v>
                </c:pt>
                <c:pt idx="96">
                  <c:v>Niger</c:v>
                </c:pt>
                <c:pt idx="97">
                  <c:v>Albania</c:v>
                </c:pt>
                <c:pt idx="98">
                  <c:v>Cambodia</c:v>
                </c:pt>
                <c:pt idx="99">
                  <c:v>Bangladesh</c:v>
                </c:pt>
                <c:pt idx="100">
                  <c:v>Gabon</c:v>
                </c:pt>
                <c:pt idx="101">
                  <c:v>South Africa</c:v>
                </c:pt>
                <c:pt idx="102">
                  <c:v>Iraq</c:v>
                </c:pt>
                <c:pt idx="103">
                  <c:v>Lebanon</c:v>
                </c:pt>
                <c:pt idx="104">
                  <c:v>Burkina Faso</c:v>
                </c:pt>
                <c:pt idx="105">
                  <c:v>Mali</c:v>
                </c:pt>
                <c:pt idx="106">
                  <c:v>Nigeria</c:v>
                </c:pt>
                <c:pt idx="107">
                  <c:v>Armenia</c:v>
                </c:pt>
                <c:pt idx="108">
                  <c:v>Georgia</c:v>
                </c:pt>
                <c:pt idx="109">
                  <c:v>Iran</c:v>
                </c:pt>
                <c:pt idx="110">
                  <c:v>Jordan</c:v>
                </c:pt>
                <c:pt idx="111">
                  <c:v>Kenya</c:v>
                </c:pt>
                <c:pt idx="112">
                  <c:v>Ukraine</c:v>
                </c:pt>
                <c:pt idx="113">
                  <c:v>Liberia</c:v>
                </c:pt>
                <c:pt idx="114">
                  <c:v>Palestinian Territories</c:v>
                </c:pt>
                <c:pt idx="115">
                  <c:v>Uganda</c:v>
                </c:pt>
                <c:pt idx="116">
                  <c:v>Chad</c:v>
                </c:pt>
                <c:pt idx="117">
                  <c:v>Tunisia</c:v>
                </c:pt>
                <c:pt idx="118">
                  <c:v>Mauritania</c:v>
                </c:pt>
                <c:pt idx="119">
                  <c:v>Sri Lanka</c:v>
                </c:pt>
                <c:pt idx="120">
                  <c:v>Congo (Kinshasa)</c:v>
                </c:pt>
                <c:pt idx="121">
                  <c:v>Myanmar</c:v>
                </c:pt>
                <c:pt idx="122">
                  <c:v>Togo</c:v>
                </c:pt>
                <c:pt idx="123">
                  <c:v>Ethiopia</c:v>
                </c:pt>
                <c:pt idx="124">
                  <c:v>Madagascar</c:v>
                </c:pt>
                <c:pt idx="125">
                  <c:v>Egypt</c:v>
                </c:pt>
                <c:pt idx="126">
                  <c:v>Sierra Leone</c:v>
                </c:pt>
                <c:pt idx="127">
                  <c:v>Burundi</c:v>
                </c:pt>
                <c:pt idx="128">
                  <c:v>Zambia</c:v>
                </c:pt>
                <c:pt idx="129">
                  <c:v>Haiti</c:v>
                </c:pt>
                <c:pt idx="130">
                  <c:v>India</c:v>
                </c:pt>
                <c:pt idx="131">
                  <c:v>Malawi</c:v>
                </c:pt>
                <c:pt idx="132">
                  <c:v>Yemen</c:v>
                </c:pt>
                <c:pt idx="133">
                  <c:v>Botswana</c:v>
                </c:pt>
                <c:pt idx="134">
                  <c:v>Tanzania</c:v>
                </c:pt>
                <c:pt idx="135">
                  <c:v>Rwanda</c:v>
                </c:pt>
                <c:pt idx="136">
                  <c:v>Zimbabwe</c:v>
                </c:pt>
                <c:pt idx="137">
                  <c:v>Afghanistan</c:v>
                </c:pt>
              </c:strCache>
            </c:strRef>
          </c:xVal>
          <c:yVal>
            <c:numRef>
              <c:f>'Raw Data'!$C$2:$C$139</c:f>
              <c:numCache>
                <c:formatCode>General</c:formatCode>
                <c:ptCount val="138"/>
                <c:pt idx="0">
                  <c:v>7.8087000849999999</c:v>
                </c:pt>
                <c:pt idx="1">
                  <c:v>7.6455998420000002</c:v>
                </c:pt>
                <c:pt idx="2">
                  <c:v>7.5598998069999999</c:v>
                </c:pt>
                <c:pt idx="3">
                  <c:v>7.504499912</c:v>
                </c:pt>
                <c:pt idx="4">
                  <c:v>7.4879999159999997</c:v>
                </c:pt>
                <c:pt idx="5">
                  <c:v>7.4489002229999999</c:v>
                </c:pt>
                <c:pt idx="6">
                  <c:v>7.3534998890000001</c:v>
                </c:pt>
                <c:pt idx="7">
                  <c:v>7.2996001239999897</c:v>
                </c:pt>
                <c:pt idx="8">
                  <c:v>7.2941999439999998</c:v>
                </c:pt>
                <c:pt idx="9">
                  <c:v>7.2375001909999996</c:v>
                </c:pt>
                <c:pt idx="10">
                  <c:v>7.2321000099999999</c:v>
                </c:pt>
                <c:pt idx="11">
                  <c:v>7.2227997779999997</c:v>
                </c:pt>
                <c:pt idx="12">
                  <c:v>7.1645002370000004</c:v>
                </c:pt>
                <c:pt idx="13">
                  <c:v>7.1286001209999998</c:v>
                </c:pt>
                <c:pt idx="14">
                  <c:v>7.1213998790000002</c:v>
                </c:pt>
                <c:pt idx="15">
                  <c:v>7.0936999319999998</c:v>
                </c:pt>
                <c:pt idx="16">
                  <c:v>7.0757999419999997</c:v>
                </c:pt>
                <c:pt idx="17">
                  <c:v>6.9395999909999997</c:v>
                </c:pt>
                <c:pt idx="18">
                  <c:v>6.9109001159999996</c:v>
                </c:pt>
                <c:pt idx="19">
                  <c:v>6.8635001179999904</c:v>
                </c:pt>
                <c:pt idx="20">
                  <c:v>6.7908000949999998</c:v>
                </c:pt>
                <c:pt idx="21">
                  <c:v>6.7727999689999896</c:v>
                </c:pt>
                <c:pt idx="22">
                  <c:v>6.6637997629999903</c:v>
                </c:pt>
                <c:pt idx="23">
                  <c:v>6.4650001529999903</c:v>
                </c:pt>
                <c:pt idx="24">
                  <c:v>6.4401001929999904</c:v>
                </c:pt>
                <c:pt idx="25">
                  <c:v>6.4064998629999996</c:v>
                </c:pt>
                <c:pt idx="26">
                  <c:v>6.4008998869999996</c:v>
                </c:pt>
                <c:pt idx="27">
                  <c:v>6.3989000320000002</c:v>
                </c:pt>
                <c:pt idx="28">
                  <c:v>6.3874001500000004</c:v>
                </c:pt>
                <c:pt idx="29">
                  <c:v>6.3770999909999997</c:v>
                </c:pt>
                <c:pt idx="30">
                  <c:v>6.3755998610000004</c:v>
                </c:pt>
                <c:pt idx="31">
                  <c:v>6.3633999819999998</c:v>
                </c:pt>
                <c:pt idx="32">
                  <c:v>6.3482999800000002</c:v>
                </c:pt>
                <c:pt idx="33">
                  <c:v>6.3252000810000002</c:v>
                </c:pt>
                <c:pt idx="34">
                  <c:v>6.3048000339999897</c:v>
                </c:pt>
                <c:pt idx="35">
                  <c:v>6.2806000710000003</c:v>
                </c:pt>
                <c:pt idx="36">
                  <c:v>6.2575998310000003</c:v>
                </c:pt>
                <c:pt idx="37">
                  <c:v>6.2284998890000001</c:v>
                </c:pt>
                <c:pt idx="38">
                  <c:v>6.2273001670000001</c:v>
                </c:pt>
                <c:pt idx="39">
                  <c:v>6.2154998779999904</c:v>
                </c:pt>
                <c:pt idx="40">
                  <c:v>6.1862998009999997</c:v>
                </c:pt>
                <c:pt idx="41">
                  <c:v>6.1634001729999897</c:v>
                </c:pt>
                <c:pt idx="42">
                  <c:v>6.1589999200000003</c:v>
                </c:pt>
                <c:pt idx="43">
                  <c:v>6.1371002199999998</c:v>
                </c:pt>
                <c:pt idx="44">
                  <c:v>6.1237001419999997</c:v>
                </c:pt>
                <c:pt idx="45">
                  <c:v>6.1020998950000003</c:v>
                </c:pt>
                <c:pt idx="46">
                  <c:v>6.1012997629999903</c:v>
                </c:pt>
                <c:pt idx="47">
                  <c:v>6.0578999519999996</c:v>
                </c:pt>
                <c:pt idx="48">
                  <c:v>6.0218000409999997</c:v>
                </c:pt>
                <c:pt idx="49">
                  <c:v>6.0060000420000001</c:v>
                </c:pt>
                <c:pt idx="50">
                  <c:v>6.0004000660000001</c:v>
                </c:pt>
                <c:pt idx="51">
                  <c:v>5.9987998009999997</c:v>
                </c:pt>
                <c:pt idx="52">
                  <c:v>5.974699974</c:v>
                </c:pt>
                <c:pt idx="53">
                  <c:v>5.9531998629999903</c:v>
                </c:pt>
                <c:pt idx="54">
                  <c:v>5.9499998090000004</c:v>
                </c:pt>
                <c:pt idx="55">
                  <c:v>5.925199986</c:v>
                </c:pt>
                <c:pt idx="56">
                  <c:v>5.9109001159999996</c:v>
                </c:pt>
                <c:pt idx="57">
                  <c:v>5.8898000719999999</c:v>
                </c:pt>
                <c:pt idx="58">
                  <c:v>5.8723998069999999</c:v>
                </c:pt>
                <c:pt idx="59">
                  <c:v>5.8708000179999997</c:v>
                </c:pt>
                <c:pt idx="60">
                  <c:v>5.796800137</c:v>
                </c:pt>
                <c:pt idx="61">
                  <c:v>5.77820015</c:v>
                </c:pt>
                <c:pt idx="62">
                  <c:v>5.7474999429999896</c:v>
                </c:pt>
                <c:pt idx="63">
                  <c:v>5.6932997700000003</c:v>
                </c:pt>
                <c:pt idx="64">
                  <c:v>5.6921000480000004</c:v>
                </c:pt>
                <c:pt idx="65">
                  <c:v>5.6891999240000004</c:v>
                </c:pt>
                <c:pt idx="66">
                  <c:v>5.6740999219999999</c:v>
                </c:pt>
                <c:pt idx="67">
                  <c:v>5.607500076</c:v>
                </c:pt>
                <c:pt idx="68">
                  <c:v>5.5556998249999996</c:v>
                </c:pt>
                <c:pt idx="69">
                  <c:v>5.5461001400000001</c:v>
                </c:pt>
                <c:pt idx="70">
                  <c:v>5.5460000039999997</c:v>
                </c:pt>
                <c:pt idx="71">
                  <c:v>5.5415000919999997</c:v>
                </c:pt>
                <c:pt idx="72">
                  <c:v>5.5398998260000001</c:v>
                </c:pt>
                <c:pt idx="73">
                  <c:v>5.5149998660000001</c:v>
                </c:pt>
                <c:pt idx="74">
                  <c:v>5.5047001839999998</c:v>
                </c:pt>
                <c:pt idx="75">
                  <c:v>5.488800049</c:v>
                </c:pt>
                <c:pt idx="76">
                  <c:v>5.4562001230000003</c:v>
                </c:pt>
                <c:pt idx="77">
                  <c:v>5.3843002320000002</c:v>
                </c:pt>
                <c:pt idx="78">
                  <c:v>5.3534998890000001</c:v>
                </c:pt>
                <c:pt idx="79">
                  <c:v>5.2856001849999998</c:v>
                </c:pt>
                <c:pt idx="80">
                  <c:v>5.2333002089999896</c:v>
                </c:pt>
                <c:pt idx="81">
                  <c:v>5.2160000799999997</c:v>
                </c:pt>
                <c:pt idx="82">
                  <c:v>5.1943998340000004</c:v>
                </c:pt>
                <c:pt idx="83">
                  <c:v>5.1648001670000001</c:v>
                </c:pt>
                <c:pt idx="84">
                  <c:v>5.1479997629999996</c:v>
                </c:pt>
                <c:pt idx="85">
                  <c:v>5.1371998789999997</c:v>
                </c:pt>
                <c:pt idx="86">
                  <c:v>5.1318001750000004</c:v>
                </c:pt>
                <c:pt idx="87">
                  <c:v>5.123899937</c:v>
                </c:pt>
                <c:pt idx="88">
                  <c:v>5.1191000939999904</c:v>
                </c:pt>
                <c:pt idx="89">
                  <c:v>5.1015000339999999</c:v>
                </c:pt>
                <c:pt idx="90">
                  <c:v>5.0947999949999998</c:v>
                </c:pt>
                <c:pt idx="91">
                  <c:v>5.0848999020000001</c:v>
                </c:pt>
                <c:pt idx="92">
                  <c:v>5.0531997679999998</c:v>
                </c:pt>
                <c:pt idx="93">
                  <c:v>5.0050997730000004</c:v>
                </c:pt>
                <c:pt idx="94">
                  <c:v>4.9808001519999996</c:v>
                </c:pt>
                <c:pt idx="95">
                  <c:v>4.9492998119999996</c:v>
                </c:pt>
                <c:pt idx="96">
                  <c:v>4.9095997809999998</c:v>
                </c:pt>
                <c:pt idx="97">
                  <c:v>4.8826999659999997</c:v>
                </c:pt>
                <c:pt idx="98">
                  <c:v>4.8484001159999996</c:v>
                </c:pt>
                <c:pt idx="99">
                  <c:v>4.8327999110000004</c:v>
                </c:pt>
                <c:pt idx="100">
                  <c:v>4.8292999270000001</c:v>
                </c:pt>
                <c:pt idx="101">
                  <c:v>4.8140997890000001</c:v>
                </c:pt>
                <c:pt idx="102">
                  <c:v>4.7848000529999997</c:v>
                </c:pt>
                <c:pt idx="103">
                  <c:v>4.7715001109999999</c:v>
                </c:pt>
                <c:pt idx="104">
                  <c:v>4.7687001230000003</c:v>
                </c:pt>
                <c:pt idx="105">
                  <c:v>4.7293000219999897</c:v>
                </c:pt>
                <c:pt idx="106">
                  <c:v>4.7241001130000004</c:v>
                </c:pt>
                <c:pt idx="107">
                  <c:v>4.676799774</c:v>
                </c:pt>
                <c:pt idx="108">
                  <c:v>4.6725997919999998</c:v>
                </c:pt>
                <c:pt idx="109">
                  <c:v>4.6723999980000004</c:v>
                </c:pt>
                <c:pt idx="110">
                  <c:v>4.6333999629999996</c:v>
                </c:pt>
                <c:pt idx="111">
                  <c:v>4.5830001830000002</c:v>
                </c:pt>
                <c:pt idx="112">
                  <c:v>4.5606999400000001</c:v>
                </c:pt>
                <c:pt idx="113">
                  <c:v>4.5578999519999996</c:v>
                </c:pt>
                <c:pt idx="114">
                  <c:v>4.5528001790000001</c:v>
                </c:pt>
                <c:pt idx="115">
                  <c:v>4.4320001600000003</c:v>
                </c:pt>
                <c:pt idx="116">
                  <c:v>4.4226999280000001</c:v>
                </c:pt>
                <c:pt idx="117">
                  <c:v>4.3921999930000002</c:v>
                </c:pt>
                <c:pt idx="118">
                  <c:v>4.3745999339999999</c:v>
                </c:pt>
                <c:pt idx="119">
                  <c:v>4.3270001410000001</c:v>
                </c:pt>
                <c:pt idx="120">
                  <c:v>4.3109998699999998</c:v>
                </c:pt>
                <c:pt idx="121">
                  <c:v>4.308000088</c:v>
                </c:pt>
                <c:pt idx="122">
                  <c:v>4.1872000690000002</c:v>
                </c:pt>
                <c:pt idx="123">
                  <c:v>4.1862001419999997</c:v>
                </c:pt>
                <c:pt idx="124">
                  <c:v>4.165599823</c:v>
                </c:pt>
                <c:pt idx="125">
                  <c:v>4.151400089</c:v>
                </c:pt>
                <c:pt idx="126">
                  <c:v>3.9263999460000001</c:v>
                </c:pt>
                <c:pt idx="127">
                  <c:v>3.775300026</c:v>
                </c:pt>
                <c:pt idx="128">
                  <c:v>3.7593998910000002</c:v>
                </c:pt>
                <c:pt idx="129">
                  <c:v>3.720799923</c:v>
                </c:pt>
                <c:pt idx="130">
                  <c:v>3.573299885</c:v>
                </c:pt>
                <c:pt idx="131">
                  <c:v>3.5380001069999998</c:v>
                </c:pt>
                <c:pt idx="132">
                  <c:v>3.5274000170000002</c:v>
                </c:pt>
                <c:pt idx="133">
                  <c:v>3.4788999559999998</c:v>
                </c:pt>
                <c:pt idx="134">
                  <c:v>3.4762001040000001</c:v>
                </c:pt>
                <c:pt idx="135">
                  <c:v>3.312299967</c:v>
                </c:pt>
                <c:pt idx="136">
                  <c:v>3.2992000579999998</c:v>
                </c:pt>
                <c:pt idx="137">
                  <c:v>2.5669000149999999</c:v>
                </c:pt>
              </c:numCache>
            </c:numRef>
          </c:yVal>
          <c:smooth val="0"/>
          <c:extLst>
            <c:ext xmlns:c16="http://schemas.microsoft.com/office/drawing/2014/chart" uri="{C3380CC4-5D6E-409C-BE32-E72D297353CC}">
              <c16:uniqueId val="{00000000-D5E6-2446-8B2D-E267C52C0DCD}"/>
            </c:ext>
          </c:extLst>
        </c:ser>
        <c:ser>
          <c:idx val="1"/>
          <c:order val="1"/>
          <c:tx>
            <c:strRef>
              <c:f>'Raw Data'!$J$1</c:f>
              <c:strCache>
                <c:ptCount val="1"/>
                <c:pt idx="0">
                  <c:v>Regression Equation</c:v>
                </c:pt>
              </c:strCache>
            </c:strRef>
          </c:tx>
          <c:spPr>
            <a:ln w="19050" cap="rnd">
              <a:noFill/>
              <a:round/>
            </a:ln>
            <a:effectLst/>
          </c:spPr>
          <c:marker>
            <c:symbol val="circle"/>
            <c:size val="5"/>
            <c:spPr>
              <a:solidFill>
                <a:schemeClr val="accent2"/>
              </a:solidFill>
              <a:ln w="9525">
                <a:solidFill>
                  <a:schemeClr val="accent2"/>
                </a:solidFill>
              </a:ln>
              <a:effectLst/>
            </c:spPr>
          </c:marker>
          <c:xVal>
            <c:strRef>
              <c:f>'Raw Data'!$B$2:$B$139</c:f>
              <c:strCache>
                <c:ptCount val="138"/>
                <c:pt idx="0">
                  <c:v>Finland</c:v>
                </c:pt>
                <c:pt idx="1">
                  <c:v>Denmark</c:v>
                </c:pt>
                <c:pt idx="2">
                  <c:v>Switzerland</c:v>
                </c:pt>
                <c:pt idx="3">
                  <c:v>Iceland</c:v>
                </c:pt>
                <c:pt idx="4">
                  <c:v>Norway</c:v>
                </c:pt>
                <c:pt idx="5">
                  <c:v>Netherlands</c:v>
                </c:pt>
                <c:pt idx="6">
                  <c:v>Sweden</c:v>
                </c:pt>
                <c:pt idx="7">
                  <c:v>New Zealand</c:v>
                </c:pt>
                <c:pt idx="8">
                  <c:v>Austria</c:v>
                </c:pt>
                <c:pt idx="9">
                  <c:v>Luxembourg</c:v>
                </c:pt>
                <c:pt idx="10">
                  <c:v>Canada</c:v>
                </c:pt>
                <c:pt idx="11">
                  <c:v>Australia</c:v>
                </c:pt>
                <c:pt idx="12">
                  <c:v>United Kingdom</c:v>
                </c:pt>
                <c:pt idx="13">
                  <c:v>Israel</c:v>
                </c:pt>
                <c:pt idx="14">
                  <c:v>Costa Rica</c:v>
                </c:pt>
                <c:pt idx="15">
                  <c:v>Ireland</c:v>
                </c:pt>
                <c:pt idx="16">
                  <c:v>Germany</c:v>
                </c:pt>
                <c:pt idx="17">
                  <c:v>United States</c:v>
                </c:pt>
                <c:pt idx="18">
                  <c:v>Czech Republic</c:v>
                </c:pt>
                <c:pt idx="19">
                  <c:v>Belgium</c:v>
                </c:pt>
                <c:pt idx="20">
                  <c:v>United Arab Emirates</c:v>
                </c:pt>
                <c:pt idx="21">
                  <c:v>Malta</c:v>
                </c:pt>
                <c:pt idx="22">
                  <c:v>France</c:v>
                </c:pt>
                <c:pt idx="23">
                  <c:v>Mexico</c:v>
                </c:pt>
                <c:pt idx="24">
                  <c:v>Uruguay</c:v>
                </c:pt>
                <c:pt idx="25">
                  <c:v>Saudi Arabia</c:v>
                </c:pt>
                <c:pt idx="26">
                  <c:v>Spain</c:v>
                </c:pt>
                <c:pt idx="27">
                  <c:v>Guatemala</c:v>
                </c:pt>
                <c:pt idx="28">
                  <c:v>Italy</c:v>
                </c:pt>
                <c:pt idx="29">
                  <c:v>Singapore</c:v>
                </c:pt>
                <c:pt idx="30">
                  <c:v>Brazil</c:v>
                </c:pt>
                <c:pt idx="31">
                  <c:v>Slovenia</c:v>
                </c:pt>
                <c:pt idx="32">
                  <c:v>El Salvador</c:v>
                </c:pt>
                <c:pt idx="33">
                  <c:v>Kosovo</c:v>
                </c:pt>
                <c:pt idx="34">
                  <c:v>Panama</c:v>
                </c:pt>
                <c:pt idx="35">
                  <c:v>Slovakia</c:v>
                </c:pt>
                <c:pt idx="36">
                  <c:v>Uzbekistan</c:v>
                </c:pt>
                <c:pt idx="37">
                  <c:v>Chile</c:v>
                </c:pt>
                <c:pt idx="38">
                  <c:v>Bahrain</c:v>
                </c:pt>
                <c:pt idx="39">
                  <c:v>Lithuania</c:v>
                </c:pt>
                <c:pt idx="40">
                  <c:v>Poland</c:v>
                </c:pt>
                <c:pt idx="41">
                  <c:v>Colombia</c:v>
                </c:pt>
                <c:pt idx="42">
                  <c:v>Cyprus</c:v>
                </c:pt>
                <c:pt idx="43">
                  <c:v>Nicaragua</c:v>
                </c:pt>
                <c:pt idx="44">
                  <c:v>Romania</c:v>
                </c:pt>
                <c:pt idx="45">
                  <c:v>Kuwait</c:v>
                </c:pt>
                <c:pt idx="46">
                  <c:v>Mauritius</c:v>
                </c:pt>
                <c:pt idx="47">
                  <c:v>Kazakhstan</c:v>
                </c:pt>
                <c:pt idx="48">
                  <c:v>Estonia</c:v>
                </c:pt>
                <c:pt idx="49">
                  <c:v>Philippines</c:v>
                </c:pt>
                <c:pt idx="50">
                  <c:v>Hungary</c:v>
                </c:pt>
                <c:pt idx="51">
                  <c:v>Thailand</c:v>
                </c:pt>
                <c:pt idx="52">
                  <c:v>Argentina</c:v>
                </c:pt>
                <c:pt idx="53">
                  <c:v>Honduras</c:v>
                </c:pt>
                <c:pt idx="54">
                  <c:v>Latvia</c:v>
                </c:pt>
                <c:pt idx="55">
                  <c:v>Ecuador</c:v>
                </c:pt>
                <c:pt idx="56">
                  <c:v>Portugal</c:v>
                </c:pt>
                <c:pt idx="57">
                  <c:v>Jamaica</c:v>
                </c:pt>
                <c:pt idx="58">
                  <c:v>South Korea</c:v>
                </c:pt>
                <c:pt idx="59">
                  <c:v>Japan</c:v>
                </c:pt>
                <c:pt idx="60">
                  <c:v>Peru</c:v>
                </c:pt>
                <c:pt idx="61">
                  <c:v>Serbia</c:v>
                </c:pt>
                <c:pt idx="62">
                  <c:v>Bolivia</c:v>
                </c:pt>
                <c:pt idx="63">
                  <c:v>Pakistan</c:v>
                </c:pt>
                <c:pt idx="64">
                  <c:v>Paraguay</c:v>
                </c:pt>
                <c:pt idx="65">
                  <c:v>Dominican Republic</c:v>
                </c:pt>
                <c:pt idx="66">
                  <c:v>Bosnia and Herzegovina</c:v>
                </c:pt>
                <c:pt idx="67">
                  <c:v>Moldova</c:v>
                </c:pt>
                <c:pt idx="68">
                  <c:v>Tajikistan</c:v>
                </c:pt>
                <c:pt idx="69">
                  <c:v>Montenegro</c:v>
                </c:pt>
                <c:pt idx="70">
                  <c:v>Russia</c:v>
                </c:pt>
                <c:pt idx="71">
                  <c:v>Kyrgyzstan</c:v>
                </c:pt>
                <c:pt idx="72">
                  <c:v>Belarus</c:v>
                </c:pt>
                <c:pt idx="73">
                  <c:v>Greece</c:v>
                </c:pt>
                <c:pt idx="74">
                  <c:v>Croatia</c:v>
                </c:pt>
                <c:pt idx="75">
                  <c:v>Libya</c:v>
                </c:pt>
                <c:pt idx="76">
                  <c:v>Mongolia</c:v>
                </c:pt>
                <c:pt idx="77">
                  <c:v>Malaysia</c:v>
                </c:pt>
                <c:pt idx="78">
                  <c:v>Vietnam</c:v>
                </c:pt>
                <c:pt idx="79">
                  <c:v>Indonesia</c:v>
                </c:pt>
                <c:pt idx="80">
                  <c:v>Ivory Coast</c:v>
                </c:pt>
                <c:pt idx="81">
                  <c:v>Benin</c:v>
                </c:pt>
                <c:pt idx="82">
                  <c:v>Congo (Brazzaville)</c:v>
                </c:pt>
                <c:pt idx="83">
                  <c:v>Azerbaijan</c:v>
                </c:pt>
                <c:pt idx="84">
                  <c:v>Ghana</c:v>
                </c:pt>
                <c:pt idx="85">
                  <c:v>Nepal</c:v>
                </c:pt>
                <c:pt idx="86">
                  <c:v>Turkey</c:v>
                </c:pt>
                <c:pt idx="87">
                  <c:v>China</c:v>
                </c:pt>
                <c:pt idx="88">
                  <c:v>Turkmenistan</c:v>
                </c:pt>
                <c:pt idx="89">
                  <c:v>Bulgaria</c:v>
                </c:pt>
                <c:pt idx="90">
                  <c:v>Morocco</c:v>
                </c:pt>
                <c:pt idx="91">
                  <c:v>Cameroon</c:v>
                </c:pt>
                <c:pt idx="92">
                  <c:v>Venezuela</c:v>
                </c:pt>
                <c:pt idx="93">
                  <c:v>Algeria</c:v>
                </c:pt>
                <c:pt idx="94">
                  <c:v>Senegal</c:v>
                </c:pt>
                <c:pt idx="95">
                  <c:v>Guinea</c:v>
                </c:pt>
                <c:pt idx="96">
                  <c:v>Niger</c:v>
                </c:pt>
                <c:pt idx="97">
                  <c:v>Albania</c:v>
                </c:pt>
                <c:pt idx="98">
                  <c:v>Cambodia</c:v>
                </c:pt>
                <c:pt idx="99">
                  <c:v>Bangladesh</c:v>
                </c:pt>
                <c:pt idx="100">
                  <c:v>Gabon</c:v>
                </c:pt>
                <c:pt idx="101">
                  <c:v>South Africa</c:v>
                </c:pt>
                <c:pt idx="102">
                  <c:v>Iraq</c:v>
                </c:pt>
                <c:pt idx="103">
                  <c:v>Lebanon</c:v>
                </c:pt>
                <c:pt idx="104">
                  <c:v>Burkina Faso</c:v>
                </c:pt>
                <c:pt idx="105">
                  <c:v>Mali</c:v>
                </c:pt>
                <c:pt idx="106">
                  <c:v>Nigeria</c:v>
                </c:pt>
                <c:pt idx="107">
                  <c:v>Armenia</c:v>
                </c:pt>
                <c:pt idx="108">
                  <c:v>Georgia</c:v>
                </c:pt>
                <c:pt idx="109">
                  <c:v>Iran</c:v>
                </c:pt>
                <c:pt idx="110">
                  <c:v>Jordan</c:v>
                </c:pt>
                <c:pt idx="111">
                  <c:v>Kenya</c:v>
                </c:pt>
                <c:pt idx="112">
                  <c:v>Ukraine</c:v>
                </c:pt>
                <c:pt idx="113">
                  <c:v>Liberia</c:v>
                </c:pt>
                <c:pt idx="114">
                  <c:v>Palestinian Territories</c:v>
                </c:pt>
                <c:pt idx="115">
                  <c:v>Uganda</c:v>
                </c:pt>
                <c:pt idx="116">
                  <c:v>Chad</c:v>
                </c:pt>
                <c:pt idx="117">
                  <c:v>Tunisia</c:v>
                </c:pt>
                <c:pt idx="118">
                  <c:v>Mauritania</c:v>
                </c:pt>
                <c:pt idx="119">
                  <c:v>Sri Lanka</c:v>
                </c:pt>
                <c:pt idx="120">
                  <c:v>Congo (Kinshasa)</c:v>
                </c:pt>
                <c:pt idx="121">
                  <c:v>Myanmar</c:v>
                </c:pt>
                <c:pt idx="122">
                  <c:v>Togo</c:v>
                </c:pt>
                <c:pt idx="123">
                  <c:v>Ethiopia</c:v>
                </c:pt>
                <c:pt idx="124">
                  <c:v>Madagascar</c:v>
                </c:pt>
                <c:pt idx="125">
                  <c:v>Egypt</c:v>
                </c:pt>
                <c:pt idx="126">
                  <c:v>Sierra Leone</c:v>
                </c:pt>
                <c:pt idx="127">
                  <c:v>Burundi</c:v>
                </c:pt>
                <c:pt idx="128">
                  <c:v>Zambia</c:v>
                </c:pt>
                <c:pt idx="129">
                  <c:v>Haiti</c:v>
                </c:pt>
                <c:pt idx="130">
                  <c:v>India</c:v>
                </c:pt>
                <c:pt idx="131">
                  <c:v>Malawi</c:v>
                </c:pt>
                <c:pt idx="132">
                  <c:v>Yemen</c:v>
                </c:pt>
                <c:pt idx="133">
                  <c:v>Botswana</c:v>
                </c:pt>
                <c:pt idx="134">
                  <c:v>Tanzania</c:v>
                </c:pt>
                <c:pt idx="135">
                  <c:v>Rwanda</c:v>
                </c:pt>
                <c:pt idx="136">
                  <c:v>Zimbabwe</c:v>
                </c:pt>
                <c:pt idx="137">
                  <c:v>Afghanistan</c:v>
                </c:pt>
              </c:strCache>
            </c:strRef>
          </c:xVal>
          <c:yVal>
            <c:numRef>
              <c:f>'Raw Data'!$J$2:$J$139</c:f>
              <c:numCache>
                <c:formatCode>General</c:formatCode>
                <c:ptCount val="138"/>
                <c:pt idx="0">
                  <c:v>7.0606987833634731</c:v>
                </c:pt>
                <c:pt idx="1">
                  <c:v>7.1367841853228819</c:v>
                </c:pt>
                <c:pt idx="2">
                  <c:v>7.0549428334186741</c:v>
                </c:pt>
                <c:pt idx="3">
                  <c:v>6.8165036711936553</c:v>
                </c:pt>
                <c:pt idx="4">
                  <c:v>7.1624472176657559</c:v>
                </c:pt>
                <c:pt idx="5">
                  <c:v>6.8775858216368029</c:v>
                </c:pt>
                <c:pt idx="6">
                  <c:v>6.9695055140136191</c:v>
                </c:pt>
                <c:pt idx="7">
                  <c:v>7.0199772435151742</c:v>
                </c:pt>
                <c:pt idx="8">
                  <c:v>6.7406328882439528</c:v>
                </c:pt>
                <c:pt idx="9">
                  <c:v>6.9250263637635916</c:v>
                </c:pt>
                <c:pt idx="10">
                  <c:v>6.8825534095109546</c:v>
                </c:pt>
                <c:pt idx="11">
                  <c:v>6.8952304213712701</c:v>
                </c:pt>
                <c:pt idx="12">
                  <c:v>6.6502421291026446</c:v>
                </c:pt>
                <c:pt idx="13">
                  <c:v>6.1774682768320357</c:v>
                </c:pt>
                <c:pt idx="14">
                  <c:v>6.20677065104109</c:v>
                </c:pt>
                <c:pt idx="15">
                  <c:v>6.9343668559215583</c:v>
                </c:pt>
                <c:pt idx="16">
                  <c:v>6.5989381624607688</c:v>
                </c:pt>
                <c:pt idx="17">
                  <c:v>6.3342765267309549</c:v>
                </c:pt>
                <c:pt idx="18">
                  <c:v>6.1257912950182494</c:v>
                </c:pt>
                <c:pt idx="19">
                  <c:v>6.4166476128502978</c:v>
                </c:pt>
                <c:pt idx="20">
                  <c:v>6.3710024182842586</c:v>
                </c:pt>
                <c:pt idx="21">
                  <c:v>6.5986478356178253</c:v>
                </c:pt>
                <c:pt idx="22">
                  <c:v>6.5786364271523974</c:v>
                </c:pt>
                <c:pt idx="23">
                  <c:v>5.7999673771236138</c:v>
                </c:pt>
                <c:pt idx="24">
                  <c:v>6.2952992568068797</c:v>
                </c:pt>
                <c:pt idx="25">
                  <c:v>6.1436876018337561</c:v>
                </c:pt>
                <c:pt idx="26">
                  <c:v>6.2712521636517815</c:v>
                </c:pt>
                <c:pt idx="27">
                  <c:v>5.5128050511528093</c:v>
                </c:pt>
                <c:pt idx="28">
                  <c:v>5.9304364967338472</c:v>
                </c:pt>
                <c:pt idx="29">
                  <c:v>7.2924047082343559</c:v>
                </c:pt>
                <c:pt idx="30">
                  <c:v>5.7920662346184919</c:v>
                </c:pt>
                <c:pt idx="31">
                  <c:v>6.4599811732504397</c:v>
                </c:pt>
                <c:pt idx="32">
                  <c:v>5.422140663301156</c:v>
                </c:pt>
                <c:pt idx="33">
                  <c:v>5.3779075325580958</c:v>
                </c:pt>
                <c:pt idx="34">
                  <c:v>6.0960442383607196</c:v>
                </c:pt>
                <c:pt idx="35">
                  <c:v>5.9421170293312544</c:v>
                </c:pt>
                <c:pt idx="36">
                  <c:v>6.1331738076247859</c:v>
                </c:pt>
                <c:pt idx="37">
                  <c:v>5.8253758600629855</c:v>
                </c:pt>
                <c:pt idx="38">
                  <c:v>6.2444440234322904</c:v>
                </c:pt>
                <c:pt idx="39">
                  <c:v>5.9699194449162087</c:v>
                </c:pt>
                <c:pt idx="40">
                  <c:v>6.1413597024183879</c:v>
                </c:pt>
                <c:pt idx="41">
                  <c:v>5.7740777115955249</c:v>
                </c:pt>
                <c:pt idx="42">
                  <c:v>5.860926180979475</c:v>
                </c:pt>
                <c:pt idx="43">
                  <c:v>5.649759057446702</c:v>
                </c:pt>
                <c:pt idx="44">
                  <c:v>5.6705984196762582</c:v>
                </c:pt>
                <c:pt idx="45">
                  <c:v>6.1134919289252547</c:v>
                </c:pt>
                <c:pt idx="46">
                  <c:v>6.0398438392638933</c:v>
                </c:pt>
                <c:pt idx="47">
                  <c:v>5.9885396448806176</c:v>
                </c:pt>
                <c:pt idx="48">
                  <c:v>6.3904478551489454</c:v>
                </c:pt>
                <c:pt idx="49">
                  <c:v>5.5667062042003339</c:v>
                </c:pt>
                <c:pt idx="50">
                  <c:v>5.8402638956539503</c:v>
                </c:pt>
                <c:pt idx="51">
                  <c:v>5.9260116632789774</c:v>
                </c:pt>
                <c:pt idx="52">
                  <c:v>5.9397750940812744</c:v>
                </c:pt>
                <c:pt idx="53">
                  <c:v>5.4272784534651022</c:v>
                </c:pt>
                <c:pt idx="54">
                  <c:v>5.7767992339319578</c:v>
                </c:pt>
                <c:pt idx="55">
                  <c:v>5.6831322514372564</c:v>
                </c:pt>
                <c:pt idx="56">
                  <c:v>6.1823410885915058</c:v>
                </c:pt>
                <c:pt idx="57">
                  <c:v>5.7568374502492441</c:v>
                </c:pt>
                <c:pt idx="58">
                  <c:v>5.6360784201836669</c:v>
                </c:pt>
                <c:pt idx="59">
                  <c:v>6.3788351977507212</c:v>
                </c:pt>
                <c:pt idx="60">
                  <c:v>5.5749922098098663</c:v>
                </c:pt>
                <c:pt idx="61">
                  <c:v>5.6589762187104435</c:v>
                </c:pt>
                <c:pt idx="62">
                  <c:v>5.3309421340662917</c:v>
                </c:pt>
                <c:pt idx="63">
                  <c:v>4.5355689189777468</c:v>
                </c:pt>
                <c:pt idx="64">
                  <c:v>5.8236601278163098</c:v>
                </c:pt>
                <c:pt idx="65">
                  <c:v>5.8646910820225813</c:v>
                </c:pt>
                <c:pt idx="66">
                  <c:v>5.2459058421421396</c:v>
                </c:pt>
                <c:pt idx="67">
                  <c:v>5.1690866525321741</c:v>
                </c:pt>
                <c:pt idx="68">
                  <c:v>5.3576898518831459</c:v>
                </c:pt>
                <c:pt idx="69">
                  <c:v>5.5228693739452934</c:v>
                </c:pt>
                <c:pt idx="70">
                  <c:v>5.6703571640415946</c:v>
                </c:pt>
                <c:pt idx="71">
                  <c:v>5.4571479608097455</c:v>
                </c:pt>
                <c:pt idx="72">
                  <c:v>5.6920020142427079</c:v>
                </c:pt>
                <c:pt idx="73">
                  <c:v>5.3868597672540597</c:v>
                </c:pt>
                <c:pt idx="74">
                  <c:v>5.7235313796999199</c:v>
                </c:pt>
                <c:pt idx="75">
                  <c:v>5.5076812507832598</c:v>
                </c:pt>
                <c:pt idx="76">
                  <c:v>5.492620401331104</c:v>
                </c:pt>
                <c:pt idx="77">
                  <c:v>5.8286190783193845</c:v>
                </c:pt>
                <c:pt idx="78">
                  <c:v>5.7422012539660097</c:v>
                </c:pt>
                <c:pt idx="79">
                  <c:v>5.3641440540031802</c:v>
                </c:pt>
                <c:pt idx="80">
                  <c:v>4.0305423346970022</c:v>
                </c:pt>
                <c:pt idx="81">
                  <c:v>3.5452153210351653</c:v>
                </c:pt>
                <c:pt idx="82">
                  <c:v>4.3561498703088857</c:v>
                </c:pt>
                <c:pt idx="83">
                  <c:v>5.6844793005582082</c:v>
                </c:pt>
                <c:pt idx="84">
                  <c:v>4.6142922814932499</c:v>
                </c:pt>
                <c:pt idx="85">
                  <c:v>5.0101496144364948</c:v>
                </c:pt>
                <c:pt idx="86">
                  <c:v>5.4202308123633181</c:v>
                </c:pt>
                <c:pt idx="87">
                  <c:v>5.7917507439812077</c:v>
                </c:pt>
                <c:pt idx="88">
                  <c:v>5.8343282587271332</c:v>
                </c:pt>
                <c:pt idx="89">
                  <c:v>5.7878871638806766</c:v>
                </c:pt>
                <c:pt idx="90">
                  <c:v>4.6217098514629127</c:v>
                </c:pt>
                <c:pt idx="91">
                  <c:v>4.2630001255148438</c:v>
                </c:pt>
                <c:pt idx="92">
                  <c:v>5.3052582950777349</c:v>
                </c:pt>
                <c:pt idx="93">
                  <c:v>4.9593791972035897</c:v>
                </c:pt>
                <c:pt idx="94">
                  <c:v>4.4897299211132973</c:v>
                </c:pt>
                <c:pt idx="95">
                  <c:v>4.0236844035994555</c:v>
                </c:pt>
                <c:pt idx="96">
                  <c:v>3.8404386884107273</c:v>
                </c:pt>
                <c:pt idx="97">
                  <c:v>5.0255431633987868</c:v>
                </c:pt>
                <c:pt idx="98">
                  <c:v>5.169010730350843</c:v>
                </c:pt>
                <c:pt idx="99">
                  <c:v>5.039253318285204</c:v>
                </c:pt>
                <c:pt idx="100">
                  <c:v>5.0327958545345899</c:v>
                </c:pt>
                <c:pt idx="101">
                  <c:v>5.1493520126563936</c:v>
                </c:pt>
                <c:pt idx="102">
                  <c:v>4.8141303770365687</c:v>
                </c:pt>
                <c:pt idx="103">
                  <c:v>5.0444483851156505</c:v>
                </c:pt>
                <c:pt idx="104">
                  <c:v>4.1197517502125161</c:v>
                </c:pt>
                <c:pt idx="105">
                  <c:v>4.1392919363499026</c:v>
                </c:pt>
                <c:pt idx="106">
                  <c:v>4.3643227426195379</c:v>
                </c:pt>
                <c:pt idx="107">
                  <c:v>5.1251285994242144</c:v>
                </c:pt>
                <c:pt idx="108">
                  <c:v>4.904627306408031</c:v>
                </c:pt>
                <c:pt idx="109">
                  <c:v>5.0030663349009954</c:v>
                </c:pt>
                <c:pt idx="110">
                  <c:v>5.36423024824433</c:v>
                </c:pt>
                <c:pt idx="111">
                  <c:v>4.6344642656824515</c:v>
                </c:pt>
                <c:pt idx="112">
                  <c:v>5.2147866060299117</c:v>
                </c:pt>
                <c:pt idx="113">
                  <c:v>4.1236105964841938</c:v>
                </c:pt>
                <c:pt idx="114">
                  <c:v>4.8705932434060042</c:v>
                </c:pt>
                <c:pt idx="115">
                  <c:v>4.388504155602865</c:v>
                </c:pt>
                <c:pt idx="116">
                  <c:v>3.4989448740389095</c:v>
                </c:pt>
                <c:pt idx="117">
                  <c:v>4.7048802964751335</c:v>
                </c:pt>
                <c:pt idx="118">
                  <c:v>4.4477319652121379</c:v>
                </c:pt>
                <c:pt idx="119">
                  <c:v>5.5572299984482445</c:v>
                </c:pt>
                <c:pt idx="120">
                  <c:v>3.7944765983671247</c:v>
                </c:pt>
                <c:pt idx="121">
                  <c:v>5.2321648165589583</c:v>
                </c:pt>
                <c:pt idx="122">
                  <c:v>3.5901473495084248</c:v>
                </c:pt>
                <c:pt idx="123">
                  <c:v>4.5025546027180638</c:v>
                </c:pt>
                <c:pt idx="124">
                  <c:v>3.8918024205251438</c:v>
                </c:pt>
                <c:pt idx="125">
                  <c:v>4.9141230713427566</c:v>
                </c:pt>
                <c:pt idx="126">
                  <c:v>3.7264197741720682</c:v>
                </c:pt>
                <c:pt idx="127">
                  <c:v>3.2348663431569031</c:v>
                </c:pt>
                <c:pt idx="128">
                  <c:v>4.4808001986820445</c:v>
                </c:pt>
                <c:pt idx="129">
                  <c:v>3.6312189551442877</c:v>
                </c:pt>
                <c:pt idx="130">
                  <c:v>4.6105734256612401</c:v>
                </c:pt>
                <c:pt idx="131">
                  <c:v>3.8732510243485807</c:v>
                </c:pt>
                <c:pt idx="132">
                  <c:v>4.4553392260719376</c:v>
                </c:pt>
                <c:pt idx="133">
                  <c:v>5.2272433207199827</c:v>
                </c:pt>
                <c:pt idx="134">
                  <c:v>4.6269836745717452</c:v>
                </c:pt>
                <c:pt idx="135">
                  <c:v>4.6641350795516212</c:v>
                </c:pt>
                <c:pt idx="136">
                  <c:v>4.4469365474611857</c:v>
                </c:pt>
                <c:pt idx="137">
                  <c:v>2.7480979543358623</c:v>
                </c:pt>
              </c:numCache>
            </c:numRef>
          </c:yVal>
          <c:smooth val="0"/>
          <c:extLst>
            <c:ext xmlns:c16="http://schemas.microsoft.com/office/drawing/2014/chart" uri="{C3380CC4-5D6E-409C-BE32-E72D297353CC}">
              <c16:uniqueId val="{00000001-D5E6-2446-8B2D-E267C52C0DCD}"/>
            </c:ext>
          </c:extLst>
        </c:ser>
        <c:dLbls>
          <c:showLegendKey val="0"/>
          <c:showVal val="0"/>
          <c:showCatName val="0"/>
          <c:showSerName val="0"/>
          <c:showPercent val="0"/>
          <c:showBubbleSize val="0"/>
        </c:dLbls>
        <c:axId val="1679279"/>
        <c:axId val="1368667152"/>
      </c:scatterChart>
      <c:valAx>
        <c:axId val="1679279"/>
        <c:scaling>
          <c:orientation val="minMax"/>
        </c:scaling>
        <c:delete val="0"/>
        <c:axPos val="b"/>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8667152"/>
        <c:crosses val="autoZero"/>
        <c:crossBetween val="midCat"/>
      </c:valAx>
      <c:valAx>
        <c:axId val="1368667152"/>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927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'Raw Data'!$C$2:$C$139</cx:f>
        <cx:lvl ptCount="138" formatCode="General">
          <cx:pt idx="0">7.8087000849999999</cx:pt>
          <cx:pt idx="1">7.6455998420000002</cx:pt>
          <cx:pt idx="2">7.5598998069999999</cx:pt>
          <cx:pt idx="3">7.504499912</cx:pt>
          <cx:pt idx="4">7.4879999159999997</cx:pt>
          <cx:pt idx="5">7.4489002229999999</cx:pt>
          <cx:pt idx="6">7.3534998890000001</cx:pt>
          <cx:pt idx="7">7.2996001239999897</cx:pt>
          <cx:pt idx="8">7.2941999439999998</cx:pt>
          <cx:pt idx="9">7.2375001909999996</cx:pt>
          <cx:pt idx="10">7.2321000099999999</cx:pt>
          <cx:pt idx="11">7.2227997779999997</cx:pt>
          <cx:pt idx="12">7.1645002370000004</cx:pt>
          <cx:pt idx="13">7.1286001209999998</cx:pt>
          <cx:pt idx="14">7.1213998790000002</cx:pt>
          <cx:pt idx="15">7.0936999319999998</cx:pt>
          <cx:pt idx="16">7.0757999419999997</cx:pt>
          <cx:pt idx="17">6.9395999909999997</cx:pt>
          <cx:pt idx="18">6.9109001159999996</cx:pt>
          <cx:pt idx="19">6.8635001179999904</cx:pt>
          <cx:pt idx="20">6.7908000949999998</cx:pt>
          <cx:pt idx="21">6.7727999689999896</cx:pt>
          <cx:pt idx="22">6.6637997629999903</cx:pt>
          <cx:pt idx="23">6.4650001529999903</cx:pt>
          <cx:pt idx="24">6.4401001929999904</cx:pt>
          <cx:pt idx="25">6.4064998629999996</cx:pt>
          <cx:pt idx="26">6.4008998869999996</cx:pt>
          <cx:pt idx="27">6.3989000320000002</cx:pt>
          <cx:pt idx="28">6.3874001500000004</cx:pt>
          <cx:pt idx="29">6.3770999909999997</cx:pt>
          <cx:pt idx="30">6.3755998610000004</cx:pt>
          <cx:pt idx="31">6.3633999819999998</cx:pt>
          <cx:pt idx="32">6.3482999800000002</cx:pt>
          <cx:pt idx="33">6.3252000810000002</cx:pt>
          <cx:pt idx="34">6.3048000339999897</cx:pt>
          <cx:pt idx="35">6.2806000710000003</cx:pt>
          <cx:pt idx="36">6.2575998310000003</cx:pt>
          <cx:pt idx="37">6.2284998890000001</cx:pt>
          <cx:pt idx="38">6.2273001670000001</cx:pt>
          <cx:pt idx="39">6.2154998779999904</cx:pt>
          <cx:pt idx="40">6.1862998009999997</cx:pt>
          <cx:pt idx="41">6.1634001729999897</cx:pt>
          <cx:pt idx="42">6.1589999200000003</cx:pt>
          <cx:pt idx="43">6.1371002199999998</cx:pt>
          <cx:pt idx="44">6.1237001419999997</cx:pt>
          <cx:pt idx="45">6.1020998950000003</cx:pt>
          <cx:pt idx="46">6.1012997629999903</cx:pt>
          <cx:pt idx="47">6.0578999519999996</cx:pt>
          <cx:pt idx="48">6.0218000409999997</cx:pt>
          <cx:pt idx="49">6.0060000420000001</cx:pt>
          <cx:pt idx="50">6.0004000660000001</cx:pt>
          <cx:pt idx="51">5.9987998009999997</cx:pt>
          <cx:pt idx="52">5.974699974</cx:pt>
          <cx:pt idx="53">5.9531998629999903</cx:pt>
          <cx:pt idx="54">5.9499998090000004</cx:pt>
          <cx:pt idx="55">5.925199986</cx:pt>
          <cx:pt idx="56">5.9109001159999996</cx:pt>
          <cx:pt idx="57">5.8898000719999999</cx:pt>
          <cx:pt idx="58">5.8723998069999999</cx:pt>
          <cx:pt idx="59">5.8708000179999997</cx:pt>
          <cx:pt idx="60">5.796800137</cx:pt>
          <cx:pt idx="61">5.77820015</cx:pt>
          <cx:pt idx="62">5.7474999429999896</cx:pt>
          <cx:pt idx="63">5.6932997700000003</cx:pt>
          <cx:pt idx="64">5.6921000480000004</cx:pt>
          <cx:pt idx="65">5.6891999240000004</cx:pt>
          <cx:pt idx="66">5.6740999219999999</cx:pt>
          <cx:pt idx="67">5.607500076</cx:pt>
          <cx:pt idx="68">5.5556998249999996</cx:pt>
          <cx:pt idx="69">5.5461001400000001</cx:pt>
          <cx:pt idx="70">5.5460000039999997</cx:pt>
          <cx:pt idx="71">5.5415000919999997</cx:pt>
          <cx:pt idx="72">5.5398998260000001</cx:pt>
          <cx:pt idx="73">5.5149998660000001</cx:pt>
          <cx:pt idx="74">5.5047001839999998</cx:pt>
          <cx:pt idx="75">5.488800049</cx:pt>
          <cx:pt idx="76">5.4562001230000003</cx:pt>
          <cx:pt idx="77">5.3843002320000002</cx:pt>
          <cx:pt idx="78">5.3534998890000001</cx:pt>
          <cx:pt idx="79">5.2856001849999998</cx:pt>
          <cx:pt idx="80">5.2333002089999896</cx:pt>
          <cx:pt idx="81">5.2160000799999997</cx:pt>
          <cx:pt idx="82">5.1943998340000004</cx:pt>
          <cx:pt idx="83">5.1648001670000001</cx:pt>
          <cx:pt idx="84">5.1479997629999996</cx:pt>
          <cx:pt idx="85">5.1371998789999997</cx:pt>
          <cx:pt idx="86">5.1318001750000004</cx:pt>
          <cx:pt idx="87">5.123899937</cx:pt>
          <cx:pt idx="88">5.1191000939999904</cx:pt>
          <cx:pt idx="89">5.1015000339999999</cx:pt>
          <cx:pt idx="90">5.0947999949999998</cx:pt>
          <cx:pt idx="91">5.0848999020000001</cx:pt>
          <cx:pt idx="92">5.0531997679999998</cx:pt>
          <cx:pt idx="93">5.0050997730000004</cx:pt>
          <cx:pt idx="94">4.9808001519999996</cx:pt>
          <cx:pt idx="95">4.9492998119999996</cx:pt>
          <cx:pt idx="96">4.9095997809999998</cx:pt>
          <cx:pt idx="97">4.8826999659999997</cx:pt>
          <cx:pt idx="98">4.8484001159999996</cx:pt>
          <cx:pt idx="99">4.8327999110000004</cx:pt>
          <cx:pt idx="100">4.8292999270000001</cx:pt>
          <cx:pt idx="101">4.8140997890000001</cx:pt>
          <cx:pt idx="102">4.7848000529999997</cx:pt>
          <cx:pt idx="103">4.7715001109999999</cx:pt>
          <cx:pt idx="104">4.7687001230000003</cx:pt>
          <cx:pt idx="105">4.7293000219999897</cx:pt>
          <cx:pt idx="106">4.7241001130000004</cx:pt>
          <cx:pt idx="107">4.676799774</cx:pt>
          <cx:pt idx="108">4.6725997919999998</cx:pt>
          <cx:pt idx="109">4.6723999980000004</cx:pt>
          <cx:pt idx="110">4.6333999629999996</cx:pt>
          <cx:pt idx="111">4.5830001830000002</cx:pt>
          <cx:pt idx="112">4.5606999400000001</cx:pt>
          <cx:pt idx="113">4.5578999519999996</cx:pt>
          <cx:pt idx="114">4.5528001790000001</cx:pt>
          <cx:pt idx="115">4.4320001600000003</cx:pt>
          <cx:pt idx="116">4.4226999280000001</cx:pt>
          <cx:pt idx="117">4.3921999930000002</cx:pt>
          <cx:pt idx="118">4.3745999339999999</cx:pt>
          <cx:pt idx="119">4.3270001410000001</cx:pt>
          <cx:pt idx="120">4.3109998699999998</cx:pt>
          <cx:pt idx="121">4.308000088</cx:pt>
          <cx:pt idx="122">4.1872000690000002</cx:pt>
          <cx:pt idx="123">4.1862001419999997</cx:pt>
          <cx:pt idx="124">4.165599823</cx:pt>
          <cx:pt idx="125">4.151400089</cx:pt>
          <cx:pt idx="126">3.9263999460000001</cx:pt>
          <cx:pt idx="127">3.775300026</cx:pt>
          <cx:pt idx="128">3.7593998910000002</cx:pt>
          <cx:pt idx="129">3.720799923</cx:pt>
          <cx:pt idx="130">3.573299885</cx:pt>
          <cx:pt idx="131">3.5380001069999998</cx:pt>
          <cx:pt idx="132">3.5274000170000002</cx:pt>
          <cx:pt idx="133">3.4788999559999998</cx:pt>
          <cx:pt idx="134">3.4762001040000001</cx:pt>
          <cx:pt idx="135">3.312299967</cx:pt>
          <cx:pt idx="136">3.2992000579999998</cx:pt>
          <cx:pt idx="137">2.5669000149999999</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Arial"/>
                <a:cs typeface="Arial"/>
              </a:rPr>
              <a:t>Happiness Score</a:t>
            </a:r>
          </a:p>
          <a:p>
            <a:pPr algn="ctr" rtl="0">
              <a:defRPr/>
            </a:pPr>
            <a:endParaRPr lang="en-US" sz="1400" b="0" i="0" u="none" strike="noStrike" baseline="0">
              <a:solidFill>
                <a:srgbClr val="000000">
                  <a:lumMod val="65000"/>
                  <a:lumOff val="35000"/>
                </a:srgbClr>
              </a:solidFill>
              <a:latin typeface="Arial"/>
              <a:cs typeface="Arial"/>
            </a:endParaRPr>
          </a:p>
        </cx:rich>
      </cx:tx>
    </cx:title>
    <cx:plotArea>
      <cx:plotAreaRegion>
        <cx:series layoutId="clusteredColumn" uniqueId="{B725E917-F659-7249-BCC6-04B7F023C9BA}" formatIdx="0">
          <cx:tx>
            <cx:txData>
              <cx:f>'Raw Data'!$C$1</cx:f>
              <cx:v>Happiness_Score</cx:v>
            </cx:txData>
          </cx:tx>
          <cx:dataPt idx="1"/>
          <cx:dataPt idx="2"/>
          <cx:dataPt idx="3"/>
          <cx:dataPt idx="4"/>
          <cx:dataId val="0"/>
          <cx:layoutPr>
            <cx:binning intervalClosed="r">
              <cx:binCount val="7"/>
            </cx:binning>
          </cx:layoutPr>
        </cx:series>
      </cx:plotAreaRegion>
      <cx:axis id="0">
        <cx:catScaling gapWidth="0"/>
        <cx:tickLabels/>
        <cx:numFmt formatCode="#,##0.00" sourceLinked="0"/>
      </cx:axis>
      <cx:axis id="1">
        <cx:valScaling/>
        <cx:tickLabels/>
      </cx:axis>
    </cx:plotArea>
    <cx:legend pos="b"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'Raw Data'!$D$2:$D$139</cx:f>
        <cx:lvl ptCount="138" formatCode="General">
          <cx:pt idx="0">1.2851895090000001</cx:pt>
          <cx:pt idx="1">1.3269485240000001</cx:pt>
          <cx:pt idx="2">1.39077425</cx:pt>
          <cx:pt idx="3">1.3265016080000001</cx:pt>
          <cx:pt idx="4">1.42420733</cx:pt>
          <cx:pt idx="5">1.3389463420000001</cx:pt>
          <cx:pt idx="6">1.322235227</cx:pt>
          <cx:pt idx="7">1.2423179150000001</cx:pt>
          <cx:pt idx="8">1.3172855379999999</cx:pt>
          <cx:pt idx="9">1.536676049</cx:pt>
          <cx:pt idx="10">1.301647663</cx:pt>
          <cx:pt idx="11">1.310396433</cx:pt>
          <cx:pt idx="12">1.273061037</cx:pt>
          <cx:pt idx="13">1.2164636849999999</cx:pt>
          <cx:pt idx="14">0.98110771200000002</cx:pt>
          <cx:pt idx="15">1.4468867780000001</cx:pt>
          <cx:pt idx="16">1.3141845459999999</cx:pt>
          <cx:pt idx="17">1.3739868399999999</cx:pt>
          <cx:pt idx="18">1.2123223540000001</cx:pt>
          <cx:pt idx="19">1.2958427669999999</cx:pt>
          <cx:pt idx="20">1.4310864209999901</cx:pt>
          <cx:pt idx="21">1.2525132889999999</cx:pt>
          <cx:pt idx="22">1.2681293490000001</cx:pt>
          <cx:pt idx="23">1.024387479</cx:pt>
          <cx:pt idx="24">1.071000457</cx:pt>
          <cx:pt idx="25">1.334328532</cx:pt>
          <cx:pt idx="26">1.230535269</cx:pt>
          <cx:pt idx="27">0.753815710999999</cx:pt>
          <cx:pt idx="28">1.236396074</cx:pt>
          <cx:pt idx="29">1.5195801259999999</cx:pt>
          <cx:pt idx="30">0.95267987300000001</cx:pt>
          <cx:pt idx="31">1.208652496</cx:pt>
          <cx:pt idx="32">0.74894040799999995</cx:pt>
          <cx:pt idx="33">0.84048134099999905</cx:pt>
          <cx:pt idx="34">1.0976678129999999</cx:pt>
          <cx:pt idx="35">1.1948376890000001</cx:pt>
          <cx:pt idx="36">0.69665294899999997</cx:pt>
          <cx:pt idx="37">1.0969924929999999</cx:pt>
          <cx:pt idx="38">1.2966922519999999</cx:pt>
          <cx:pt idx="39">1.1935596470000001</cx:pt>
          <cx:pt idx="40">1.1692291500000001</cx:pt>
          <cx:pt idx="41">0.93220371000000002</cx:pt>
          <cx:pt idx="42">1.21279943</cx:pt>
          <cx:pt idx="43">0.62003314499999995</cx:pt>
          <cx:pt idx="44">1.1204016209999901</cx:pt>
          <cx:pt idx="45">1.424833655</cx:pt>
          <cx:pt idx="46">1.07366395</cx:pt>
          <cx:pt idx="47">1.1225942369999999</cx:pt>
          <cx:pt idx="48">1.192441225</cx:pt>
          <cx:pt idx="49">0.77512067599999901</cx:pt>
          <cx:pt idx="50">1.1643071169999999</cx:pt>
          <cx:pt idx="51">1.0070292949999999</cx:pt>
          <cx:pt idx="52">1.028465629</cx:pt>
          <cx:pt idx="53">0.59876358500000004</cx:pt>
          <cx:pt idx="54">1.1413954500000001</cx:pt>
          <cx:pt idx="55">0.85338360099999999</cx:pt>
          <cx:pt idx="56">1.168800831</cx:pt>
          <cx:pt idx="57">0.77905839700000001</cx:pt>
          <cx:pt idx="58">1.245300651</cx:pt>
          <cx:pt idx="59">1.26672411</cx:pt>
          <cx:pt idx="60">0.91854917999999997</cx:pt>
          <cx:pt idx="61">0.98818182899999996</cx:pt>
          <cx:pt idx="62">0.73097634299999903</cx:pt>
          <cx:pt idx="63">0.61679947400000001</cx:pt>
          <cx:pt idx="64">0.89799082299999999</cx:pt>
          <cx:pt idx="65">0.98319184800000003</cx:pt>
          <cx:pt idx="66">0.91839546000000005</cx:pt>
          <cx:pt idx="67">0.70791679599999902</cx:pt>
          <cx:pt idx="68">0.47487461600000003</cx:pt>
          <cx:pt idx="69">1.0101500750000001</cx:pt>
          <cx:pt idx="70">1.1269996170000001</cx:pt>
          <cx:pt idx="71">0.51318097100000004</cx:pt>
          <cx:pt idx="72">1.0188544989999999</cx:pt>
          <cx:pt idx="73">1.128070116</cx:pt>
          <cx:pt idx="74">1.1090242859999999</cx:pt>
          <cx:pt idx="75">1.021913767</cx:pt>
          <cx:pt idx="76">0.90487277499999996</cx:pt>
          <cx:pt idx="77">1.168421626</cx:pt>
          <cx:pt idx="78">0.71809238200000003</cx:pt>
          <cx:pt idx="79">0.89172071200000003</cx:pt>
          <cx:pt idx="80">0.53709441400000002</cx:pt>
          <cx:pt idx="81">0.36624470399999998</cx:pt>
          <cx:pt idx="82">0.63361674499999998</cx:pt>
          <cx:pt idx="83">0.99027270099999998</cx:pt>
          <cx:pt idx="84">0.57586246699999999</cx:pt>
          <cx:pt idx="85">0.44405037200000003</cx:pt>
          <cx:pt idx="86">1.127169251</cx:pt>
          <cx:pt idx="87">0.990533412</cx:pt>
          <cx:pt idx="88">1.0089635850000001</cx:pt>
          <cx:pt idx="89">1.046554685</cx:pt>
          <cx:pt idx="90">0.75862211000000002</cx:pt>
          <cx:pt idx="91">0.50395804600000005</cx:pt>
          <cx:pt idx="92">0.77023863799999903</cx:pt>
          <cx:pt idx="93">0.943856001</cx:pt>
          <cx:pt idx="94">0.50406181799999905</cx:pt>
          <cx:pt idx="95">0.39000773399999999</cx:pt>
          <cx:pt idx="96">0.108330332</cx:pt>
          <cx:pt idx="97">0.90665304700000005</cx:pt>
          <cx:pt idx="98">0.54463493799999996</cx:pt>
          <cx:pt idx="99">0.556156278</cx:pt>
          <cx:pt idx="100">0.98804438100000003</cx:pt>
          <cx:pt idx="101">0.90214043899999996</cx:pt>
          <cx:pt idx="102">0.98201870899999999</cx:pt>
          <cx:pt idx="103">0.88923251599999997</cx:pt>
          <cx:pt idx="104">0.30246764399999998</cx:pt>
          <cx:pt idx="105">0.35246264900000002</cx:pt>
          <cx:pt idx="106">0.64590185899999997</cx:pt>
          <cx:pt idx="107">0.80826240799999904</cx:pt>
          <cx:pt idx="108">0.84719806900000005</cx:pt>
          <cx:pt idx="109">1.0293225050000001</cx:pt>
          <cx:pt idx="110">0.78517919800000002</cx:pt>
          <cx:pt idx="111">0.47641339900000002</cx:pt>
          <cx:pt idx="112">0.78043460799999997</cx:pt>
          <cx:pt idx="113">0.174103007</cx:pt>
          <cx:pt idx="114">0.587819219</cx:pt>
          <cx:pt idx="115">0.31233742799999997</cx:pt>
          <cx:pt idx="116">0.30228748900000002</cx:pt>
          <cx:pt idx="117">0.87474268700000002</cx:pt>
          <cx:pt idx="118">0.53968489200000003</cx:pt>
          <cx:pt idx="119">0.89798694800000001</cx:pt>
          <cx:pt idx="120">0.062487467999999997</cx:pt>
          <cx:pt idx="121">0.67809092999999998</cx:pt>
          <cx:pt idx="122">0.26811626599999999</cx:pt>
          <cx:pt idx="123">0.31512564399999998</cx:pt>
          <cx:pt idx="124">0.24455320799999999</cx:pt>
          <cx:pt idx="125">0.87522894099999904</cx:pt>
          <cx:pt idx="126">0.24056038299999999</cx:pt>
          <cx:pt idx="127">0</cx:pt>
          <cx:pt idx="128">0.53683376299999996</cx:pt>
          <cx:pt idx="129">0.28473442799999998</cx:pt>
          <cx:pt idx="130">0.73057615799999998</cx:pt>
          <cx:pt idx="131">0.176534727</cx:pt>
          <cx:pt idx="132">0.39270177499999998</cx:pt>
          <cx:pt idx="133">0.99754899699999999</cx:pt>
          <cx:pt idx="134">0.457163125</cx:pt>
          <cx:pt idx="135">0.343242675</cx:pt>
          <cx:pt idx="136">0.42556402100000001</cx:pt>
          <cx:pt idx="137">0.30070585</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Arial"/>
                <a:cs typeface="Arial"/>
              </a:rPr>
              <a:t>GDP_Per_Capita</a:t>
            </a:r>
          </a:p>
          <a:p>
            <a:pPr algn="ctr" rtl="0">
              <a:defRPr/>
            </a:pPr>
            <a:endParaRPr lang="en-US" sz="1400" b="0" i="0" u="none" strike="noStrike" baseline="0">
              <a:solidFill>
                <a:srgbClr val="000000">
                  <a:lumMod val="65000"/>
                  <a:lumOff val="35000"/>
                </a:srgbClr>
              </a:solidFill>
              <a:latin typeface="Arial"/>
              <a:cs typeface="Arial"/>
            </a:endParaRPr>
          </a:p>
        </cx:rich>
      </cx:tx>
    </cx:title>
    <cx:plotArea>
      <cx:plotAreaRegion>
        <cx:series layoutId="clusteredColumn" uniqueId="{A533766C-381B-3E4B-B698-C4142275189B}">
          <cx:tx>
            <cx:txData>
              <cx:f>'Raw Data'!$D$1</cx:f>
              <cx:v>GDP_per_Capita</cx:v>
            </cx:txData>
          </cx:tx>
          <cx:dataId val="0"/>
          <cx:layoutPr>
            <cx:binning intervalClosed="r"/>
          </cx:layoutPr>
        </cx:series>
      </cx:plotAreaRegion>
      <cx:axis id="0">
        <cx:catScaling gapWidth="0"/>
        <cx:tickLabels/>
      </cx:axis>
      <cx:axis id="1">
        <cx:valScaling/>
        <cx:tickLabels/>
      </cx:axis>
    </cx:plotArea>
    <cx:legend pos="b" align="ctr" overlay="0"/>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'Raw Data'!$E$2:$E$139</cx:f>
        <cx:lvl ptCount="138" formatCode="General">
          <cx:pt idx="0">1.499525905</cx:pt>
          <cx:pt idx="1">1.5034492020000001</cx:pt>
          <cx:pt idx="2">1.4724034069999901</cx:pt>
          <cx:pt idx="3">1.54756748699999</cx:pt>
          <cx:pt idx="4">1.4951725010000001</cx:pt>
          <cx:pt idx="5">1.463645935</cx:pt>
          <cx:pt idx="6">1.4333477019999901</cx:pt>
          <cx:pt idx="7">1.4872183800000001</cx:pt>
          <cx:pt idx="8">1.4374449250000001</cx:pt>
          <cx:pt idx="9">1.3875284189999999</cx:pt>
          <cx:pt idx="10">1.435391903</cx:pt>
          <cx:pt idx="11">1.477146268</cx:pt>
          <cx:pt idx="12">1.457844973</cx:pt>
          <cx:pt idx="13">1.4032567739999999</cx:pt>
          <cx:pt idx="14">1.374853611</cx:pt>
          <cx:pt idx="15">1.4705964330000001</cx:pt>
          <cx:pt idx="16">1.3685437439999999</cx:pt>
          <cx:pt idx="17">1.4047867060000001</cx:pt>
          <cx:pt idx="18">1.40528667</cx:pt>
          <cx:pt idx="19">1.398677588</cx:pt>
          <cx:pt idx="20">1.2511709929999999</cx:pt>
          <cx:pt idx="21">1.442956924</cx:pt>
          <cx:pt idx="22">1.4588391780000001</cx:pt>
          <cx:pt idx="23">1.2263334990000001</cx:pt>
          <cx:pt idx="24">1.425081134</cx:pt>
          <cx:pt idx="25">1.309950113</cx:pt>
          <cx:pt idx="26">1.421099186</cx:pt>
          <cx:pt idx="27">1.174267054</cx:pt>
          <cx:pt idx="28">1.3472959999999901</cx:pt>
          <cx:pt idx="29">1.3954569100000001</cx:pt>
          <cx:pt idx="30">1.3634641169999999</cx:pt>
          <cx:pt idx="31">1.4646776909999999</cx:pt>
          <cx:pt idx="32">1.149397612</cx:pt>
          <cx:pt idx="33">1.183962822</cx:pt>
          <cx:pt idx="34">1.37614929699999</cx:pt>
          <cx:pt idx="35">1.424331188</cx:pt>
          <cx:pt idx="36">1.43402004199999</cx:pt>
          <cx:pt idx="37">1.323286891</cx:pt>
          <cx:pt idx="38">1.3153237099999999</cx:pt>
          <cx:pt idx="39">1.4328657389999999</cx:pt>
          <cx:pt idx="40">1.3103997709999999</cx:pt>
          <cx:pt idx="41">1.3344509600000001</cx:pt>
          <cx:pt idx="42">1.149170756</cx:pt>
          <cx:pt idx="43">1.2708127499999999</cx:pt>
          <cx:pt idx="44">1.1944380999999999</cx:pt>
          <cx:pt idx="45">1.244779825</cx:pt>
          <cx:pt idx="46">1.3956668379999999</cx:pt>
          <cx:pt idx="47">1.453267694</cx:pt>
          <cx:pt idx="48">1.4532325269999999</cx:pt>
          <cx:pt idx="49">1.245381713</cx:pt>
          <cx:pt idx="50">1.4230093960000001</cx:pt>
          <cx:pt idx="51">1.3475195169999901</cx:pt>
          <cx:pt idx="52">1.3725436929999999</cx:pt>
          <cx:pt idx="53">1.1866641040000001</cx:pt>
          <cx:pt idx="54">1.414398789</cx:pt>
          <cx:pt idx="55">1.221027613</cx:pt>
          <cx:pt idx="56">1.3395303489999999</cx:pt>
          <cx:pt idx="57">1.408289194</cx:pt>
          <cx:pt idx="58">1.133560538</cx:pt>
          <cx:pt idx="59">1.3323386909999999</cx:pt>
          <cx:pt idx="60">1.208405972</cx:pt>
          <cx:pt idx="61">1.327448964</cx:pt>
          <cx:pt idx="62">1.1423505540000001</cx:pt>
          <cx:pt idx="63">0.87297958099999995</cx:pt>
          <cx:pt idx="64">1.36819756</cx:pt>
          <cx:pt idx="65">1.328888893</cx:pt>
          <cx:pt idx="66">1.203986526</cx:pt>
          <cx:pt idx="67">1.2373121979999999</cx:pt>
          <cx:pt idx="68">1.2183777090000001</cx:pt>
          <cx:pt idx="69">1.2656579020000001</cx:pt>
          <cx:pt idx="70">1.3786441089999999</cx:pt>
          <cx:pt idx="71">1.341036677</cx:pt>
          <cx:pt idx="72">1.38713932</cx:pt>
          <cx:pt idx="73">1.1689735649999999</cx:pt>
          <cx:pt idx="74">1.3112648730000001</cx:pt>
          <cx:pt idx="75">1.196283698</cx:pt>
          <cx:pt idx="76">1.4589306119999901</cx:pt>
          <cx:pt idx="77">1.17400229</cx:pt>
          <cx:pt idx="78">1.253074765</cx:pt>
          <cx:pt idx="79">1.1548008919999999</cx:pt>
          <cx:pt idx="80">0.79972726099999902</cx:pt>
          <cx:pt idx="81">0.35242843600000001</cx:pt>
          <cx:pt idx="82">0.757636010999999</cx:pt>
          <cx:pt idx="83">1.180613041</cx:pt>
          <cx:pt idx="84">0.96636796000000003</cx:pt>
          <cx:pt idx="85">1.100789309</cx:pt>
          <cx:pt idx="86">1.197159171</cx:pt>
          <cx:pt idx="87">1.132080674</cx:pt>
          <cx:pt idx="88">1.5104769469999999</cx:pt>
          <cx:pt idx="89">1.4605789179999999</cx:pt>
          <cx:pt idx="90">0.64520847799999903</cx:pt>
          <cx:pt idx="91">0.89972644999999996</cx:pt>
          <cx:pt idx="92">1.3485468629999999</cx:pt>
          <cx:pt idx="93">1.143003583</cx:pt>
          <cx:pt idx="94">0.95459342000000003</cx:pt>
          <cx:pt idx="95">0.75136596</cx:pt>
          <cx:pt idx="96">0.70380014199999996</cx:pt>
          <cx:pt idx="97">0.83048391300000002</cx:pt>
          <cx:pt idx="98">1.0714260339999999</cx:pt>
          <cx:pt idx="99">0.86880058099999902</cx:pt>
          <cx:pt idx="100">1.1063975100000001</cx:pt>
          <cx:pt idx="101">1.259086251</cx:pt>
          <cx:pt idx="102">1.0114666219999999</cx:pt>
          <cx:pt idx="103">1.1924933200000001</cx:pt>
          <cx:pt idx="104">0.92938589999999999</cx:pt>
          <cx:pt idx="105">0.97314173000000004</cx:pt>
          <cx:pt idx="106">0.98671793900000004</cx:pt>
          <cx:pt idx="107">1.0345768930000001</cx:pt>
          <cx:pt idx="108">0.73119389999999995</cx:pt>
          <cx:pt idx="109">0.88627117899999996</cx:pt>
          <cx:pt idx="110">1.140118599</cx:pt>
          <cx:pt idx="111">0.90507775499999998</cx:pt>
          <cx:pt idx="112">1.321316481</cx:pt>
          <cx:pt idx="113">0.92073392899999995</cx:pt>
          <cx:pt idx="114">1.1947555540000001</cx:pt>
          <cx:pt idx="115">1.052327394</cx:pt>
          <cx:pt idx="116">0.73911827799999996</cx:pt>
          <cx:pt idx="117">0.87216770599999904</cx:pt>
          <cx:pt idx="118">1.1133235690000001</cx:pt>
          <cx:pt idx="119">1.19494009</cx:pt>
          <cx:pt idx="120">0.83305501900000001</cx:pt>
          <cx:pt idx="121">1.098178267</cx:pt>
          <cx:pt idx="122">0.54762285899999996</cx:pt>
          <cx:pt idx="123">1.0011032820000001</cx:pt>
          <cx:pt idx="124">0.82369434799999997</cx:pt>
          <cx:pt idx="125">0.98253953500000002</cx:pt>
          <cx:pt idx="126">0.74798494599999998</cx:pt>
          <cx:pt idx="127">0.40357527100000001</cx:pt>
          <cx:pt idx="128">0.89603728099999902</cx:pt>
          <cx:pt idx="129">0.64667135499999995</cx:pt>
          <cx:pt idx="130">0.64419865600000004</cx:pt>
          <cx:pt idx="131">0.53036808999999996</cx:pt>
          <cx:pt idx="132">1.1774771209999999</cx:pt>
          <cx:pt idx="133">1.08569479</cx:pt>
          <cx:pt idx="134">0.87267464400000005</cx:pt>
          <cx:pt idx="135">0.522876322</cx:pt>
          <cx:pt idx="136">1.0478352310000001</cx:pt>
          <cx:pt idx="137">0.35643383899999997</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Arial"/>
                <a:cs typeface="Arial"/>
              </a:rPr>
              <a:t>Social Support</a:t>
            </a:r>
          </a:p>
          <a:p>
            <a:pPr algn="ctr" rtl="0">
              <a:defRPr/>
            </a:pPr>
            <a:endParaRPr lang="en-US" sz="1400" b="0" i="0" u="none" strike="noStrike" baseline="0">
              <a:solidFill>
                <a:srgbClr val="000000">
                  <a:lumMod val="65000"/>
                  <a:lumOff val="35000"/>
                </a:srgbClr>
              </a:solidFill>
              <a:latin typeface="Arial"/>
              <a:cs typeface="Arial"/>
            </a:endParaRPr>
          </a:p>
        </cx:rich>
      </cx:tx>
    </cx:title>
    <cx:plotArea>
      <cx:plotAreaRegion>
        <cx:series layoutId="clusteredColumn" uniqueId="{FA54C257-428C-7E41-963B-5827598A70B2}">
          <cx:tx>
            <cx:txData>
              <cx:f>'Raw Data'!$E$1</cx:f>
              <cx:v>Social_Support</cx:v>
            </cx:txData>
          </cx:tx>
          <cx:dataId val="0"/>
          <cx:layoutPr>
            <cx:binning intervalClosed="r"/>
          </cx:layoutPr>
        </cx:series>
      </cx:plotAreaRegion>
      <cx:axis id="0">
        <cx:catScaling gapWidth="0"/>
        <cx:tickLabels/>
        <cx:numFmt formatCode="#,##0.00" sourceLinked="0"/>
      </cx:axis>
      <cx:axis id="1">
        <cx:valScaling/>
        <cx:tickLabels/>
      </cx:axis>
    </cx:plotArea>
    <cx:legend pos="b" align="ctr" overlay="0"/>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'Raw Data'!$F$2:$F$139</cx:f>
        <cx:lvl ptCount="138" formatCode="General">
          <cx:pt idx="0">0.96127140499999997</cx:pt>
          <cx:pt idx="1">0.97933256599999996</cx:pt>
          <cx:pt idx="2">1.0405331849999999</cx:pt>
          <cx:pt idx="3">1.000843406</cx:pt>
          <cx:pt idx="4">1.0080718989999999</cx:pt>
          <cx:pt idx="5">0.975675344</cx:pt>
          <cx:pt idx="6">0.98647046100000002</cx:pt>
          <cx:pt idx="7">1.0081382990000001</cx:pt>
          <cx:pt idx="8">1.000933528</cx:pt>
          <cx:pt idx="9">0.98644268499999999</cx:pt>
          <cx:pt idx="10">1.0225019449999999</cx:pt>
          <cx:pt idx="11">1.022607684</cx:pt>
          <cx:pt idx="12">0.97570007999999997</cx:pt>
          <cx:pt idx="13">1.008052945</cx:pt>
          <cx:pt idx="14">0.93963533600000004</cx:pt>
          <cx:pt idx="15">0.97567069500000003</cx:pt>
          <cx:pt idx="16">0.97211480100000003</cx:pt>
          <cx:pt idx="17">0.83161801099999999</cx:pt>
          <cx:pt idx="18">0.89456444999999996</cx:pt>
          <cx:pt idx="19">0.96490114900000001</cx:pt>
          <cx:pt idx="20">0.78781443799999995</cx:pt>
          <cx:pt idx="21">0.97204202399999995</cx:pt>
          <cx:pt idx="22">1.0297142269999999</cx:pt>
          <cx:pt idx="23">0.83160102400000002</cx:pt>
          <cx:pt idx="24">0.85692888499999997</cx:pt>
          <cx:pt idx="25">0.759818137</cx:pt>
          <cx:pt idx="26">1.0513430829999999</cx:pt>
          <cx:pt idx="27">0.70595258500000002</cx:pt>
          <cx:pt idx="28">1.0225049260000001</cx:pt>
          <cx:pt idx="29">1.137814283</cx:pt>
          <cx:pt idx="30">0.76611906299999999</cx:pt>
          <cx:pt idx="31">0.93254804599999996</cx:pt>
          <cx:pt idx="32">0.752730012</cx:pt>
          <cx:pt idx="33">0.67270916700000005</cx:pt>
          <cx:pt idx="34">0.87854653599999999</cx:pt>
          <cx:pt idx="35">0.85346525900000003</cx:pt>
          <cx:pt idx="36">0.71670371300000002</cx:pt>
          <cx:pt idx="37">0.88926082799999995</cx:pt>
          <cx:pt idx="38">0.83883637200000005</cx:pt>
          <cx:pt idx="39">0.79542118299999998</cx:pt>
          <cx:pt idx="40">0.86803847599999995</cx:pt>
          <cx:pt idx="41">0.81002014899999997</cx:pt>
          <cx:pt idx="42">1.0261245969999999</cx:pt>
          <cx:pt idx="43">0.80309325499999995</cx:pt>
          <cx:pt idx="44">0.79229486000000005</cx:pt>
          <cx:pt idx="45">0.77646893299999997</cx:pt>
          <cx:pt idx="46">0.76338940899999996</cx:pt>
          <cx:pt idx="47">0.698788940999999</cx:pt>
          <cx:pt idx="48">0.842615008</cx:pt>
          <cx:pt idx="49">0.60218948100000003</cx:pt>
          <cx:pt idx="50">0.80679386900000005</cx:pt>
          <cx:pt idx="51">0.79385584599999903</cx:pt>
          <cx:pt idx="52">0.84977370500000005</cx:pt>
          <cx:pt idx="53">0.79198998200000004</cx:pt>
          <cx:pt idx="54">0.77790242399999998</cx:pt>
          <cx:pt idx="55">0.83883774300000002</cx:pt>
          <cx:pt idx="56">0.97931528099999998</cx:pt>
          <cx:pt idx="57">0.78843408799999903</cx:pt>
          <cx:pt idx="58">1.0225425960000001</cx:pt>
          <cx:pt idx="59">1.072881341</cx:pt>
          <cx:pt idx="60">0.824444175</cx:pt>
          <cx:pt idx="61">0.82840329400000001</cx:pt>
          <cx:pt idx="62">0.66244566399999905</cx:pt>
          <cx:pt idx="63">0.46993324199999997</cx:pt>
          <cx:pt idx="64">0.73586964599999904</cx:pt>
          <cx:pt idx="65">0.741901695999999</cx:pt>
          <cx:pt idx="66">0.81392818700000003</cx:pt>
          <cx:pt idx="67">0.71329945299999997</cx:pt>
          <cx:pt idx="68">0.680594802</cx:pt>
          <cx:pt idx="69">0.839028895</cx:pt>
          <cx:pt idx="70">0.68044590999999999</cx:pt>
          <cx:pt idx="71">0.68064588299999995</cx:pt>
          <cx:pt idx="72">0.75258857000000001</cx:pt>
          <cx:pt idx="73">0.97943174799999999</cx:pt>
          <cx:pt idx="74">0.90057557799999999</cx:pt>
          <cx:pt idx="75">0.61562663299999998</cx:pt>
          <cx:pt idx="76">0.61578816199999997</cx:pt>
          <cx:pt idx="77">0.78851187199999995</cx:pt>
          <cx:pt idx="78">0.819133997</cx:pt>
          <cx:pt idx="79">0.61043703599999999</cx:pt>
          <cx:pt idx="80">0.154942513</cx:pt>
          <cx:pt idx="81">0.32806295200000002</cx:pt>
          <cx:pt idx="82">0.45810112400000003</cx:pt>
          <cx:pt idx="83">0.731134057</cx:pt>
          <cx:pt idx="84">0.432162255</cx:pt>
          <cx:pt idx="85">0.66887938999999996</cx:pt>
          <cx:pt idx="86">0.78133529400000001</cx:pt>
          <cx:pt idx="87">0.86724853499999999</cx:pt>
          <cx:pt idx="88">0.61244803699999995</cx:pt>
          <cx:pt idx="89">0.77777689699999997</cx:pt>
          <cx:pt idx="90">0.74509692199999999</cx:pt>
          <cx:pt idx="91">0.27018955300000003</cx:pt>
          <cx:pt idx="92">0.76702552999999996</cx:pt>
          <cx:pt idx="93">0.74541854900000004</cx:pt>
          <cx:pt idx="94">0.51839190700000004</cx:pt>
          <cx:pt idx="95">0.33365523800000002</cx:pt>
          <cx:pt idx="96">0.29881635299999998</cx:pt>
          <cx:pt idx="97">0.84632962899999997</cx:pt>
          <cx:pt idx="98">0.58790433399999997</cx:pt>
          <cx:pt idx="99">0.69494050699999999</cx:pt>
          <cx:pt idx="100">0.52257484200000004</cx:pt>
          <cx:pt idx="101">0.407034069</cx:pt>
          <cx:pt idx="102">0.52935069800000001</cx:pt>
          <cx:pt idx="103">0.78867113599999905</cx:pt>
          <cx:pt idx="104">0.31283387499999998</cx:pt>
          <cx:pt idx="105">0.234981522</cx:pt>
          <cx:pt idx="106">0.16783593599999999</cx:pt>
          <cx:pt idx="107">0.77585727000000004</cx:pt>
          <cx:pt idx="108">0.69465762399999997</cx:pt>
          <cx:pt idx="109">0.74905383599999997</cx:pt>
          <cx:pt idx="110">0.77762472599999999</cx:pt>
          <cx:pt idx="111">0.53631275899999997</cx:pt>
          <cx:pt idx="112">0.69867438099999901</cx:pt>
          <cx:pt idx="113">0.39228427399999999</cx:pt>
          <cx:pt idx="114">0.61382657299999999</cx:pt>
          <cx:pt idx="115">0.37831166399999999</cx:pt>
          <cx:pt idx="116">0.1087441</cx:pt>
          <cx:pt idx="117">0.78115671900000005</cx:pt>
          <cx:pt idx="118">0.42518481600000002</cx:pt>
          <cx:pt idx="119">0.79203671200000003</cx:pt>
          <cx:pt idx="120">0.27721205399999999</cx:pt>
          <cx:pt idx="121">0.49544307599999998</cx:pt>
          <cx:pt idx="122">0.34273117800000003</cx:pt>
          <cx:pt idx="123">0.48384624700000001</cx:pt>
          <cx:pt idx="124">0.50061702699999999</cx:pt>
          <cx:pt idx="125">0.59691131099999994</cx:pt>
          <cx:pt idx="126">0.20395396599999999</cx:pt>
          <cx:pt idx="127">0.29521283500000001</cx:pt>
          <cx:pt idx="128">0.36359333999999999</cx:pt>
          <cx:pt idx="129">0.37436672999999998</cx:pt>
          <cx:pt idx="130">0.54057014000000003</cx:pt>
          <cx:pt idx="131">0.44616329700000001</cx:pt>
          <cx:pt idx="132">0.41500017</cx:pt>
          <cx:pt idx="133">0.49410173299999999</cx:pt>
          <cx:pt idx="134">0.44267785500000001</cx:pt>
          <cx:pt idx="135">0.57238328500000002</cx:pt>
          <cx:pt idx="136">0.37503761099999999</cx:pt>
          <cx:pt idx="137">0.26605153100000001</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Arial"/>
                <a:cs typeface="Arial"/>
              </a:rPr>
              <a:t>Health</a:t>
            </a:r>
          </a:p>
          <a:p>
            <a:pPr algn="ctr" rtl="0">
              <a:defRPr/>
            </a:pPr>
            <a:endParaRPr lang="en-US" sz="1400" b="0" i="0" u="none" strike="noStrike" baseline="0">
              <a:solidFill>
                <a:srgbClr val="000000">
                  <a:lumMod val="65000"/>
                  <a:lumOff val="35000"/>
                </a:srgbClr>
              </a:solidFill>
              <a:latin typeface="Arial"/>
              <a:cs typeface="Arial"/>
            </a:endParaRPr>
          </a:p>
        </cx:rich>
      </cx:tx>
    </cx:title>
    <cx:plotArea>
      <cx:plotAreaRegion>
        <cx:series layoutId="clusteredColumn" uniqueId="{30ABE87C-E9D9-3F4C-A514-07C9701AAD81}">
          <cx:tx>
            <cx:txData>
              <cx:f>'Raw Data'!$F$1</cx:f>
              <cx:v>Health</cx:v>
            </cx:txData>
          </cx:tx>
          <cx:dataId val="0"/>
          <cx:layoutPr>
            <cx:binning intervalClosed="r"/>
          </cx:layoutPr>
        </cx:series>
      </cx:plotAreaRegion>
      <cx:axis id="0">
        <cx:catScaling gapWidth="0"/>
        <cx:tickLabels/>
        <cx:numFmt formatCode="#,##0.00" sourceLinked="0"/>
      </cx:axis>
      <cx:axis id="1">
        <cx:valScaling/>
        <cx:tickLabels/>
      </cx:axis>
    </cx:plotArea>
    <cx:legend pos="b" align="ctr" overlay="0"/>
  </cx:chart>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'Raw Data'!$G$2:$G$139</cx:f>
        <cx:lvl ptCount="138" formatCode="General">
          <cx:pt idx="0">0.66231673999999996</cx:pt>
          <cx:pt idx="1">0.66503989699999999</cx:pt>
          <cx:pt idx="2">0.62895447000000004</cx:pt>
          <cx:pt idx="3">0.66198074799999995</cx:pt>
          <cx:pt idx="4">0.670200884</cx:pt>
          <cx:pt idx="5">0.61362647999999997</cx:pt>
          <cx:pt idx="6">0.65029770099999995</cx:pt>
          <cx:pt idx="7">0.64678990800000002</cx:pt>
          <cx:pt idx="8">0.60336887799999905</cx:pt>
          <cx:pt idx="9">0.61013704499999999</cx:pt>
          <cx:pt idx="10">0.64402812700000001</cx:pt>
          <cx:pt idx="11">0.62187719299999999</cx:pt>
          <cx:pt idx="12">0.52516865700000004</cx:pt>
          <cx:pt idx="13">0.42069947699999999</cx:pt>
          <cx:pt idx="14">0.64501774299999903</cx:pt>
          <cx:pt idx="15">0.58777993900000003</cx:pt>
          <cx:pt idx="16">0.56427413199999998</cx:pt>
          <cx:pt idx="17">0.53460824500000004</cx:pt>
          <cx:pt idx="18">0.505744576</cx:pt>
          <cx:pt idx="19">0.49980542100000003</cx:pt>
          <cx:pt idx="20">0.65293610099999999</cx:pt>
          <cx:pt idx="21">0.63323903100000001</cx:pt>
          <cx:pt idx="22">0.51405090099999995</cx:pt>
          <cx:pt idx="23">0.55389255299999995</cx:pt>
          <cx:pt idx="24">0.59426707000000001</cx:pt>
          <cx:pt idx="25">0.54847747099999999</cx:pt>
          <cx:pt idx="26">0.42598381600000002</cx:pt>
          <cx:pt idx="27">0.61314672199999998</cx:pt>
          <cx:pt idx="28">0.32130557300000001</cx:pt>
          <cx:pt idx="29">0.63531720599999997</cx:pt>
          <cx:pt idx="30">0.48329272899999998</cx:pt>
          <cx:pt idx="31">0.64670014399999998</cx:pt>
          <cx:pt idx="32">0.52404391799999905</cx:pt>
          <cx:pt idx="33">0.55728042099999997</cx:pt>
          <cx:pt idx="34">0.57984977999999998</cx:pt>
          <cx:pt idx="35">0.423542529</cx:pt>
          <cx:pt idx="36">0.69327032599999905</cx:pt>
          <cx:pt idx="37">0.41748222699999998</cx:pt>
          <cx:pt idx="38">0.61039990200000005</cx:pt>
          <cx:pt idx="39">0.42046078999999997</cx:pt>
          <cx:pt idx="40">0.55790352799999998</cx:pt>
          <cx:pt idx="41">0.52689003899999998</cx:pt>
          <cx:pt idx="42">0.45938587199999997</cx:pt>
          <cx:pt idx="43">0.56011730400000004</cx:pt>
          <cx:pt idx="44">0.53485232599999999</cx:pt>
          <cx:pt idx="45">0.57026141899999905</cx:pt>
          <cx:pt idx="46">0.59083813399999996</cx:pt>
          <cx:pt idx="47">0.49743214200000002</cx:pt>
          <cx:pt idx="48">0.57666480499999995</cx:pt>
          <cx:pt idx="49">0.62191516199999997</cx:pt>
          <cx:pt idx="50">0.38640180200000002</cx:pt>
          <cx:pt idx="51">0.60944980400000004</cx:pt>
          <cx:pt idx="52">0.52084034700000004</cx:pt>
          <cx:pt idx="53">0.56814807700000003</cx:pt>
          <cx:pt idx="54">0.32919880699999998</cx:pt>
          <cx:pt idx="55">0.55523455099999997</cx:pt>
          <cx:pt idx="56">0.58989518899999904</cx:pt>
          <cx:pt idx="57">0.55312460699999999</cx:pt>
          <cx:pt idx="58">0.25935635000000001</cx:pt>
          <cx:pt idx="59">0.495465875</cx:pt>
          <cx:pt idx="60">0.51321005799999997</cx:pt>
          <cx:pt idx="61">0.39542841899999998</cx:pt>
          <cx:pt idx="62">0.57446450000000004</cx:pt>
          <cx:pt idx="63">0.40542173399999998</cx:pt>
          <cx:pt idx="64">0.586510062</cx:pt>
          <cx:pt idx="65">0.56287390000000004</cx:pt>
          <cx:pt idx="66">0.30536574100000002</cx:pt>
          <cx:pt idx="67">0.38957148800000002</cx:pt>
          <cx:pt idx="68">0.52114117100000001</cx:pt>
          <cx:pt idx="69">0.30322384800000002</cx:pt>
          <cx:pt idx="70">0.39949959499999999</cx:pt>
          <cx:pt idx="71">0.61461776499999998</cx:pt>
          <cx:pt idx="72">0.29075586799999997</cx:pt>
          <cx:pt idx="73">0.17351634799999999</cx:pt>
          <cx:pt idx="74">0.381456882</cx:pt>
          <cx:pt idx="75">0.45135405699999998</cx:pt>
          <cx:pt idx="76">0.35570311500000001</cx:pt>
          <cx:pt idx="77">0.59694153100000003</cx:pt>
          <cx:pt idx="78">0.65083557400000003</cx:pt>
          <cx:pt idx="79">0.56816142800000002</cx:pt>
          <cx:pt idx="80">0.39712253199999997</cx:pt>
          <cx:pt idx="81">0.40583988999999998</cx:pt>
          <cx:pt idx="82">0.38651439500000001</cx:pt>
          <cx:pt idx="83">0.46773472399999999</cx:pt>
          <cx:pt idx="84">0.47729006400000001</cx:pt>
          <cx:pt idx="85">0.48060825499999998</cx:pt>
          <cx:pt idx="86">0.25440076</cx:pt>
          <cx:pt idx="87">0.60160511699999997</cx:pt>
          <cx:pt idx="88">0.515236676</cx:pt>
          <cx:pt idx="89">0.41782006599999999</cx:pt>
          <cx:pt idx="90">0.45005413900000002</cx:pt>
          <cx:pt idx="91">0.43924248199999999</cx:pt>
          <cx:pt idx="92">0.27171722100000001</cx:pt>
          <cx:pt idx="93">0.083943798999999999</cx:pt>
          <cx:pt idx="94">0.35240089899999999</cx:pt>
          <cx:pt idx="95">0.37187805800000001</cx:pt>
          <cx:pt idx="96">0.43531161499999999</cx:pt>
          <cx:pt idx="97">0.461945891</cx:pt>
          <cx:pt idx="98">0.67494034800000002</cx:pt>
          <cx:pt idx="99">0.60413056600000004</cx:pt>
          <cx:pt idx="100">0.36945989699999998</cx:pt>
          <cx:pt idx="101">0.43478181999999999</cx:pt>
          <cx:pt idx="102">0.28358805199999998</cx:pt>
          <cx:pt idx="103">0.18551666999999999</cx:pt>
          <cx:pt idx="104">0.32239815599999999</cx:pt>
          <cx:pt idx="105">0.37753444899999999</cx:pt>
          <cx:pt idx="106">0.435079455</cx:pt>
          <cx:pt idx="107">0.37807580800000001</cx:pt>
          <cx:pt idx="108">0.48549410700000001</cx:pt>
          <cx:pt idx="109">0.30119547200000002</cx:pt>
          <cx:pt idx="110">0.42485508300000002</cx:pt>
          <cx:pt idx="111">0.51918053600000003</cx:pt>
          <cx:pt idx="112">0.319423705</cx:pt>
          <cx:pt idx="113">0.405943096</cx:pt>
          <cx:pt idx="114">0.29870075000000001</cx:pt>
          <cx:pt idx="115">0.40168255600000002</cx:pt>
          <cx:pt idx="116">0.22860176900000001</cx:pt>
          <cx:pt idx="117">0.235860556</cx:pt>
          <cx:pt idx="118">0.18571448300000001</cx:pt>
          <cx:pt idx="119">0.52863246200000003</cx:pt>
          <cx:pt idx="120">0.36462297999999999</cx:pt>
          <cx:pt idx="121">0.59747886699999997</cx:pt>
          <cx:pt idx="122">0.30353903799999998</cx:pt>
          <cx:pt idx="123">0.41256686999999997</cx:pt>
          <cx:pt idx="124">0.19296754899999999</cx:pt>
          <cx:pt idx="125">0.37368473400000002</cx:pt>
          <cx:pt idx="126">0.38202768599999998</cx:pt>
          <cx:pt idx="127">0.275399059</cx:pt>
          <cx:pt idx="128">0.49131754</cx:pt>
          <cx:pt idx="129">0.16929751600000001</cx:pt>
          <cx:pt idx="130">0.58114224699999995</cx:pt>
          <cx:pt idx="131">0.48738983299999999</cx:pt>
          <cx:pt idx="132">0.24372148499999999</cx:pt>
          <cx:pt idx="133">0.50908940999999996</cx:pt>
          <cx:pt idx="134">0.50934308799999894</cx:pt>
          <cx:pt idx="135">0.60408788899999999</cx:pt>
          <cx:pt idx="136">0.37740472000000003</cx:pt>
          <cx:pt idx="137">0</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Arial"/>
                <a:cs typeface="Arial"/>
              </a:rPr>
              <a:t>Freedom</a:t>
            </a:r>
          </a:p>
          <a:p>
            <a:pPr algn="ctr" rtl="0">
              <a:defRPr/>
            </a:pPr>
            <a:endParaRPr lang="en-US" sz="1400" b="0" i="0" u="none" strike="noStrike" baseline="0">
              <a:solidFill>
                <a:srgbClr val="000000">
                  <a:lumMod val="65000"/>
                  <a:lumOff val="35000"/>
                </a:srgbClr>
              </a:solidFill>
              <a:latin typeface="Arial"/>
              <a:cs typeface="Arial"/>
            </a:endParaRPr>
          </a:p>
        </cx:rich>
      </cx:tx>
    </cx:title>
    <cx:plotArea>
      <cx:plotAreaRegion>
        <cx:series layoutId="clusteredColumn" uniqueId="{3A1287B1-2FD3-7E4A-9AA9-199E3DA50FF7}">
          <cx:tx>
            <cx:txData>
              <cx:f>'Raw Data'!$G$1</cx:f>
              <cx:v>Freedom</cx:v>
            </cx:txData>
          </cx:tx>
          <cx:dataId val="0"/>
          <cx:layoutPr>
            <cx:binning intervalClosed="r">
              <cx:binCount val="7"/>
            </cx:binning>
          </cx:layoutPr>
        </cx:series>
      </cx:plotAreaRegion>
      <cx:axis id="0">
        <cx:catScaling gapWidth="0"/>
        <cx:tickLabels/>
        <cx:numFmt formatCode="#,##0.00" sourceLinked="0"/>
      </cx:axis>
      <cx:axis id="1">
        <cx:valScaling/>
        <cx:tickLabels/>
      </cx:axis>
    </cx:plotArea>
    <cx:legend pos="b" align="ctr" overlay="0"/>
  </cx:chart>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'Raw Data'!$H$2:$H$139</cx:f>
        <cx:lvl ptCount="138" formatCode="General">
          <cx:pt idx="0">0.159670442</cx:pt>
          <cx:pt idx="1">0.24279339599999999</cx:pt>
          <cx:pt idx="2">0.26905575399999998</cx:pt>
          <cx:pt idx="3">0.36233022799999998</cx:pt>
          <cx:pt idx="4">0.287985086</cx:pt>
          <cx:pt idx="5">0.33631756899999998</cx:pt>
          <cx:pt idx="6">0.27282789299999999</cx:pt>
          <cx:pt idx="7">0.32572621099999999</cx:pt>
          <cx:pt idx="8">0.25550976399999997</cx:pt>
          <cx:pt idx="9">0.19595392</cx:pt>
          <cx:pt idx="10">0.28152892000000002</cx:pt>
          <cx:pt idx="11">0.32497361299999999</cx:pt>
          <cx:pt idx="12">0.37343344099999998</cx:pt>
          <cx:pt idx="13">0.26686179599999998</cx:pt>
          <cx:pt idx="14">0.131266311</cx:pt>
          <cx:pt idx="15">0.29542699500000003</cx:pt>
          <cx:pt idx="16">0.25203770399999997</cx:pt>
          <cx:pt idx="17">0.29814305899999999</cx:pt>
          <cx:pt idx="18">0.046325929000000002</cx:pt>
          <cx:pt idx="19">0.14696615900000001</cx:pt>
          <cx:pt idx="20">0.28065598000000003</cx:pt>
          <cx:pt idx="21">0.34118083100000002</cx:pt>
          <cx:pt idx="22">0.112607703</cx:pt>
          <cx:pt idx="23">0.083094484999999996</cx:pt>
          <cx:pt idx="24">0.13214369100000001</cx:pt>
          <cx:pt idx="25">0.087440684000000005</cx:pt>
          <cx:pt idx="26">0.16530548</cx:pt>
          <cx:pt idx="27">0.170611665</cx:pt>
          <cx:pt idx="28">0.170266211</cx:pt>
          <cx:pt idx="29">0.21877090599999999</cx:pt>
          <cx:pt idx="30">0.13167458800000001</cx:pt>
          <cx:pt idx="31">0.14570149800000001</cx:pt>
          <cx:pt idx="32">0.11893629999999999</cx:pt>
          <cx:pt idx="33">0.32528686499999998</cx:pt>
          <cx:pt idx="34">0.097207308000000006</cx:pt>
          <cx:pt idx="35">0.11672977399999999</cx:pt>
          <cx:pt idx="36">0.36331102300000001</cx:pt>
          <cx:pt idx="37">0.15557900099999999</cx:pt>
          <cx:pt idx="38">0.287453711</cx:pt>
          <cx:pt idx="39">0.053691041000000002</cx:pt>
          <cx:pt idx="40">0.063374243999999996</cx:pt>
          <cx:pt idx="41">0.092374094000000004</cx:pt>
          <cx:pt idx="42">0.22793233399999999</cx:pt>
          <cx:pt idx="43">0.212871477</cx:pt>
          <cx:pt idx="44">0.068181618999999999</cx:pt>
          <cx:pt idx="45">0.13275109199999999</cx:pt>
          <cx:pt idx="46">0.18689455099999999</cx:pt>
          <cx:pt idx="47">0.15371379299999999</cx:pt>
          <cx:pt idx="48">0.12513674799999999</cx:pt>
          <cx:pt idx="49">0.12926021200000001</cx:pt>
          <cx:pt idx="50">0.070491238999999997</cx:pt>
          <cx:pt idx="51">0.37670901400000001</cx:pt>
          <cx:pt idx="52">0.070100470999999998</cx:pt>
          <cx:pt idx="53">0.25652819900000001</cx:pt>
          <cx:pt idx="54">0.075407945000000004</cx:pt>
          <cx:pt idx="55">0.115006477</cx:pt>
          <cx:pt idx="56">0.053036947000000001</cx:pt>
          <cx:pt idx="57">0.116268493</cx:pt>
          <cx:pt idx="58">0.170303866</cx:pt>
          <cx:pt idx="59">0.035711779999999999</cx:pt>
          <cx:pt idx="60">0.091611816999999998</cx:pt>
          <cx:pt idx="61">0.15028289</cx:pt>
          <cx:pt idx="62">0.13837507399999999</cx:pt>
          <cx:pt idx="63">0.22870506299999999</cx:pt>
          <cx:pt idx="64">0.20429924099999999</cx:pt>
          <cx:pt idx="65">0.112196781</cx:pt>
          <cx:pt idx="66">0.26400524399999997</cx:pt>
          <cx:pt idx="67">0.174049184</cx:pt>
          <cx:pt idx="68">0.18241712500000001</cx:pt>
          <cx:pt idx="69">0.14901033</cx:pt>
          <cx:pt idx="70">0.099041915999999994</cx:pt>
          <cx:pt idx="71">0.30137074000000003</cx:pt>
          <cx:pt idx="72">0.089933059999999995</cx:pt>
          <cx:pt idx="73">0</cx:pt>
          <cx:pt idx="74">0.113998979</cx:pt>
          <cx:pt idx="75">0.14275769899999999</cx:pt>
          <cx:pt idx="76">0.26388573599999998</cx:pt>
          <cx:pt idx="77">0.27488616100000002</cx:pt>
          <cx:pt idx="78">0.13648872100000001</cx:pt>
          <cx:pt idx="79">0.54264652700000005</cx:pt>
          <cx:pt idx="80">0.16991558699999901</cx:pt>
          <cx:pt idx="81">0.19667042800000001</cx:pt>
          <cx:pt idx="82">0.11721601299999999</cx:pt>
          <cx:pt idx="83">0.040113214000000001</cx:pt>
          <cx:pt idx="84">0.261291206</cx:pt>
          <cx:pt idx="85">0.30097180600000001</cx:pt>
          <cx:pt idx="86">0.085885568999999995</cx:pt>
          <cx:pt idx="87">0.079021043999999999</cx:pt>
          <cx:pt idx="88">0.32312932599999999</cx:pt>
          <cx:pt idx="89">0.10383371299999999</cx:pt>
          <cx:pt idx="90">0.040032551</cx:pt>
          <cx:pt idx="91">0.198020101</cx:pt>
          <cx:pt idx="92">0.087179153999999995</cx:pt>
          <cx:pt idx="93">0.118915014</cx:pt>
          <cx:pt idx="94">0.164397135</cx:pt>
          <cx:pt idx="95">0.24949084199999999</cx:pt>
          <cx:pt idx="96">0.208176896</cx:pt>
          <cx:pt idx="97">0.171027765</cx:pt>
          <cx:pt idx="98">0.23334208100000001</cx:pt>
          <cx:pt idx="99">0.17674511699999901</cx:pt>
          <cx:pt idx="100">0.052013601999999999</cx:pt>
          <cx:pt idx="101">0.12640684799999999</cx:pt>
          <cx:pt idx="102">0.15300206799999999</cx:pt>
          <cx:pt idx="103">0.15852414100000001</cx:pt>
          <cx:pt idx="104">0.18639060900000001</cx:pt>
          <cx:pt idx="105">0.16966705000000001</cx:pt>
          <cx:pt idx="106">0.22132812399999999</cx:pt>
          <cx:pt idx="107">0.107225738</cx:pt>
          <cx:pt idx="108">0.047609735</cx:pt>
          <cx:pt idx="109">0.27697894000000001</cx:pt>
          <cx:pt idx="110">0.091494769000000004</cx:pt>
          <cx:pt idx="111">0.39390209300000001</cx:pt>
          <cx:pt idx="112">0.17855131599999999</cx:pt>
          <cx:pt idx="113">0.22696787099999999</cx:pt>
          <cx:pt idx="114">0.091816260999999996</cx:pt>
          <cx:pt idx="115">0.26480737300000001</cx:pt>
          <cx:pt idx="116">0.210805088</cx:pt>
          <cx:pt idx="117">0.055881143000000001</cx:pt>
          <cx:pt idx="118">0.128899664</cx:pt>
          <cx:pt idx="119">0.25266614599999998</cx:pt>
          <cx:pt idx="120">0.254324883</cx:pt>
          <cx:pt idx="121">0.56981372799999996</cx:pt>
          <cx:pt idx="122">0.20077425199999999</cx:pt>
          <cx:pt idx="123">0.22769810300000001</cx:pt>
          <cx:pt idx="124">0.19119006399999999</cx:pt>
          <cx:pt idx="125">0.068801254000000006</cx:pt>
          <cx:pt idx="126">0.25764700800000001</cx:pt>
          <cx:pt idx="127">0.18740178599999999</cx:pt>
          <cx:pt idx="128">0.25062090199999998</cx:pt>
          <cx:pt idx="129">0.463909656</cx:pt>
          <cx:pt idx="130">0.237072483</cx:pt>
          <cx:pt idx="131">0.21318505700000001</cx:pt>
          <cx:pt idx="132">0.094689012000000003</cx:pt>
          <cx:pt idx="133">0.033407487</cx:pt>
          <cx:pt idx="134">0.27154091000000002</cx:pt>
          <cx:pt idx="135">0.235704988</cx:pt>
          <cx:pt idx="136">0.151349187</cx:pt>
          <cx:pt idx="137">0.13523471400000001</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Arial"/>
                <a:cs typeface="Arial"/>
              </a:rPr>
              <a:t>Generosity</a:t>
            </a:r>
          </a:p>
          <a:p>
            <a:pPr algn="ctr" rtl="0">
              <a:defRPr/>
            </a:pPr>
            <a:endParaRPr lang="en-US" sz="1400" b="0" i="0" u="none" strike="noStrike" baseline="0">
              <a:solidFill>
                <a:srgbClr val="000000">
                  <a:lumMod val="65000"/>
                  <a:lumOff val="35000"/>
                </a:srgbClr>
              </a:solidFill>
              <a:latin typeface="Arial"/>
              <a:cs typeface="Arial"/>
            </a:endParaRPr>
          </a:p>
        </cx:rich>
      </cx:tx>
    </cx:title>
    <cx:plotArea>
      <cx:plotAreaRegion>
        <cx:series layoutId="clusteredColumn" uniqueId="{5E1ABF3B-670F-CA45-B59C-61C211108FFA}">
          <cx:tx>
            <cx:txData>
              <cx:f>'Raw Data'!$H$1</cx:f>
              <cx:v>Generosity</cx:v>
            </cx:txData>
          </cx:tx>
          <cx:dataId val="0"/>
          <cx:layoutPr>
            <cx:binning intervalClosed="r">
              <cx:binCount val="7"/>
            </cx:binning>
          </cx:layoutPr>
        </cx:series>
      </cx:plotAreaRegion>
      <cx:axis id="0">
        <cx:catScaling gapWidth="0"/>
        <cx:tickLabels/>
        <cx:numFmt formatCode="#,##0.00" sourceLinked="0"/>
      </cx:axis>
      <cx:axis id="1">
        <cx:valScaling/>
        <cx:tickLabels/>
      </cx:axis>
    </cx:plotArea>
    <cx:legend pos="b" align="ctr" overlay="0"/>
  </cx:chart>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'Raw Data'!$I$2:$I$139</cx:f>
        <cx:lvl ptCount="138" formatCode="General">
          <cx:pt idx="0">0.477857262</cx:pt>
          <cx:pt idx="1">0.49526032800000003</cx:pt>
          <cx:pt idx="2">0.407945901</cx:pt>
          <cx:pt idx="3">0.14454077199999901</cx:pt>
          <cx:pt idx="4">0.43410056800000002</cx:pt>
          <cx:pt idx="5">0.36856976200000002</cx:pt>
          <cx:pt idx="6">0.44206637100000001</cx:pt>
          <cx:pt idx="7">0.46126827599999998</cx:pt>
          <cx:pt idx="8">0.28125613900000002</cx:pt>
          <cx:pt idx="9">0.36704146900000001</cx:pt>
          <cx:pt idx="10">0.35170185599999998</cx:pt>
          <cx:pt idx="11">0.33599641899999999</cx:pt>
          <cx:pt idx="12">0.32260164600000002</cx:pt>
          <cx:pt idx="13">0.09989845</cx:pt>
          <cx:pt idx="14">0.096362091999999996</cx:pt>
          <cx:pt idx="15">0.37343326199999999</cx:pt>
          <cx:pt idx="16">0.30936229199999998</cx:pt>
          <cx:pt idx="17">0.152284741</cx:pt>
          <cx:pt idx="18">0.049803223000000001</cx:pt>
          <cx:pt idx="19">0.20872405199999999</cx:pt>
          <cx:pt idx="20">0.220213518</cx:pt>
          <cx:pt idx="21">0.17886407699999901</cx:pt>
          <cx:pt idx="22">0.22730323699999999</cx:pt>
          <cx:pt idx="23">0.083133667999999994</cx:pt>
          <cx:pt idx="24">0.193425074</cx:pt>
          <cx:pt idx="25">0.163322315</cx:pt>
          <cx:pt idx="26">0.109579779</cx:pt>
          <cx:pt idx="27">0.098360299999999998</cx:pt>
          <cx:pt idx="28">0.040145597999999998</cx:pt>
          <cx:pt idx="29">0.53316223600000001</cx:pt>
          <cx:pt idx="30">0.106518604</cx:pt>
          <cx:pt idx="31">0.076516322999999997</cx:pt>
          <cx:pt idx="32">0.117030352</cx:pt>
          <cx:pt idx="33">0.0085590240000000001</cx:pt>
          <cx:pt idx="34">0.054230526000000001</cx:pt>
          <cx:pt idx="35">0.011291440999999999</cx:pt>
          <cx:pt idx="36">0.28026026500000001</cx:pt>
          <cx:pt idx="37">0.062849349999999998</cx:pt>
          <cx:pt idx="38">0.12669725699999901</cx:pt>
          <cx:pt idx="39">0.081350274</cx:pt>
          <cx:pt idx="40">0.160541251</cx:pt>
          <cx:pt idx="41">0.045848369999999999</cx:pt>
          <cx:pt idx="42">0.051207144000000003</cx:pt>
          <cx:pt idx="43">0.17408457399999999</cx:pt>
          <cx:pt idx="44">0.00082956899999999897</cx:pt>
          <cx:pt idx="45">0.11281493300000001</cx:pt>
          <cx:pt idx="46">0.084088229</cx:pt>
          <cx:pt idx="47">0.11046368600000001</cx:pt>
          <cx:pt idx="48">0.20176681899999999</cx:pt>
          <cx:pt idx="49">0.13038572699999901</cx:pt>
          <cx:pt idx="50">0.027548172999999999</cx:pt>
          <cx:pt idx="51">0.031837862000000001</cx:pt>
          <cx:pt idx="52">0.060415059</cx:pt>
          <cx:pt idx="53">0.086807101999999997</cx:pt>
          <cx:pt idx="54">0.090391524000000001</cx:pt>
          <cx:pt idx="55">0.086753383000000003</cx:pt>
          <cx:pt idx="56">0.027733465999999998</cx:pt>
          <cx:pt idx="57">0.030147785</cx:pt>
          <cx:pt idx="58">0.094596282000000004</cx:pt>
          <cx:pt idx="59">0.18143963799999999</cx:pt>
          <cx:pt idx="60">0.02703266</cx:pt>
          <cx:pt idx="61">0.059447146999999999</cx:pt>
          <cx:pt idx="62">0.072942637000000005</cx:pt>
          <cx:pt idx="63">0.122592121</cx:pt>
          <cx:pt idx="64">0.065077379000000005</cx:pt>
          <cx:pt idx="65">0.11594568199999999</cx:pt>
          <cx:pt idx="66">0.0011724870000000001</cx:pt>
          <cx:pt idx="67">0.014378744000000001</cx:pt>
          <cx:pt idx="68">0.221779913</cx:pt>
          <cx:pt idx="69">0.098435111000000006</cx:pt>
          <cx:pt idx="70">0.045699362</cx:pt>
          <cx:pt idx="71">0.030466691000000001</cx:pt>
          <cx:pt idx="72">0.19360743499999999</cx:pt>
          <cx:pt idx="73">0.048844352000000001</cx:pt>
          <cx:pt idx="74">0.012325005999999999</cx:pt>
          <cx:pt idx="75">0.17225807899999901</cx:pt>
          <cx:pt idx="76">0.046533126000000001</cx:pt>
          <cx:pt idx="77">0.062163133000000002</cx:pt>
          <cx:pt idx="78">0.089848459000000006</cx:pt>
          <cx:pt idx="79">0.038278613000000003</cx:pt>
          <cx:pt idx="80">0.093495793999999993</cx:pt>
          <cx:pt idx="81">0.125931874</cx:pt>
          <cx:pt idx="82">0.118670784</cx:pt>
          <cx:pt idx="83">0.24730718099999999</cx:pt>
          <cx:pt idx="84">0.056570381000000003</cx:pt>
          <cx:pt idx="85">0.127502963</cx:pt>
          <cx:pt idx="86">0.120983243</cx:pt>
          <cx:pt idx="87">0.117255554</cx:pt>
          <cx:pt idx="88">0.033503890000000001</cx:pt>
          <cx:pt idx="89">0</cx:pt>
          <cx:pt idx="90">0.077385603999999997</cx:pt>
          <cx:pt idx="91">0.054393421999999997</cx:pt>
          <cx:pt idx="92">0.063624776999999993</cx:pt>
          <cx:pt idx="93">0.12919065399999999</cx:pt>
          <cx:pt idx="94">0.081865937</cx:pt>
          <cx:pt idx="95">0.112204559</cx:pt>
          <cx:pt idx="96">0.137554765</cx:pt>
          <cx:pt idx="97">0.025361285000000001</cx:pt>
          <cx:pt idx="98">0.072837501999999998</cx:pt>
          <cx:pt idx="99">0.176735908</cx:pt>
          <cx:pt idx="100">0.055804539</cx:pt>
          <cx:pt idx="101">0.059502140000000002</cx:pt>
          <cx:pt idx="102">0.073164991999999998</cx:pt>
          <cx:pt idx="103">0.021518147000000001</cx:pt>
          <cx:pt idx="104">0.12640805499999999</cx:pt>
          <cx:pt idx="105">0.062146275999999903</cx:pt>
          <cx:pt idx="106">0.047589935</cx:pt>
          <cx:pt idx="107">0.104618184</cx:pt>
          <cx:pt idx="108">0.17408807600000001</cx:pt>
          <cx:pt idx="109">0.14265151300000001</cx:pt>
          <cx:pt idx="110">0.15187862499999999</cx:pt>
          <cx:pt idx="111">0.067201077999999997</cx:pt>
          <cx:pt idx="112">0.0096511600000000006</cx:pt>
          <cx:pt idx="113">0.051139876000000001</cx:pt>
          <cx:pt idx="114">0.071913651999999995</cx:pt>
          <cx:pt idx="115">0.063818842000000001</cx:pt>
          <cx:pt idx="116">0.085755408000000005</cx:pt>
          <cx:pt idx="117">0.043899572999999997</cx:pt>
          <cx:pt idx="118">0.122257635</cx:pt>
          <cx:pt idx="119">0.049444564000000003</cx:pt>
          <cx:pt idx="120">0.081466645000000004</cx:pt>
          <cx:pt idx="121">0.18753035400000001</cx:pt>
          <cx:pt idx="122">0.11482645599999999</cx:pt>
          <cx:pt idx="123">0.117437035</cx:pt>
          <cx:pt idx="124">0.076248637999999994</cx:pt>
          <cx:pt idx="125">0.095461793000000003</cx:pt>
          <cx:pt idx="126">0.047940936000000003</cx:pt>
          <cx:pt idx="127">0.21218682799999999</cx:pt>
          <cx:pt idx="128">0.086705238000000004</cx:pt>
          <cx:pt idx="129">0.161935672</cx:pt>
          <cx:pt idx="130">0.105587982</cx:pt>
          <cx:pt idx="131">0.131633952</cx:pt>
          <cx:pt idx="132">0.087352126999999904</cx:pt>
          <cx:pt idx="133">0.101786368</cx:pt>
          <cx:pt idx="134">0.203880861</cx:pt>
          <cx:pt idx="135">0.485542476</cx:pt>
          <cx:pt idx="136">0.080928579</cx:pt>
          <cx:pt idx="137">0.0012257850000000001</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Arial"/>
                <a:cs typeface="Arial"/>
              </a:rPr>
              <a:t>Government Trust</a:t>
            </a:r>
          </a:p>
          <a:p>
            <a:pPr algn="ctr" rtl="0">
              <a:defRPr/>
            </a:pPr>
            <a:endParaRPr lang="en-US" sz="1400" b="0" i="0" u="none" strike="noStrike" baseline="0">
              <a:solidFill>
                <a:srgbClr val="000000">
                  <a:lumMod val="65000"/>
                  <a:lumOff val="35000"/>
                </a:srgbClr>
              </a:solidFill>
              <a:latin typeface="Arial"/>
              <a:cs typeface="Arial"/>
            </a:endParaRPr>
          </a:p>
        </cx:rich>
      </cx:tx>
    </cx:title>
    <cx:plotArea>
      <cx:plotAreaRegion>
        <cx:series layoutId="clusteredColumn" uniqueId="{EA19FC39-DBF1-8D41-B9CA-9D3267AD880C}">
          <cx:tx>
            <cx:txData>
              <cx:f>'Raw Data'!$I$1</cx:f>
              <cx:v>Governmen_Trust</cx:v>
            </cx:txData>
          </cx:tx>
          <cx:dataId val="0"/>
          <cx:layoutPr>
            <cx:binning intervalClosed="r"/>
          </cx:layoutPr>
        </cx:series>
      </cx:plotAreaRegion>
      <cx:axis id="0">
        <cx:catScaling gapWidth="0"/>
        <cx:tickLabels/>
        <cx:numFmt formatCode="#,##0.00" sourceLinked="0"/>
      </cx:axis>
      <cx:axis id="1">
        <cx:valScaling/>
        <cx:tickLabels/>
      </cx:axis>
    </cx:plotArea>
    <cx:legend pos="b"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withinLinearReversed" id="22">
  <a:schemeClr val="accent2"/>
</cs:colorStyle>
</file>

<file path=ppt/charts/colors15.xml><?xml version="1.0" encoding="utf-8"?>
<cs:colorStyle xmlns:cs="http://schemas.microsoft.com/office/drawing/2012/chartStyle" xmlns:a="http://schemas.openxmlformats.org/drawingml/2006/main" meth="withinLinear" id="17">
  <a:schemeClr val="accent4"/>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withinLinearReversed" id="26">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rawings/drawing1.xml><?xml version="1.0" encoding="utf-8"?>
<c:userShapes xmlns:c="http://schemas.openxmlformats.org/drawingml/2006/chart">
  <cdr:relSizeAnchor xmlns:cdr="http://schemas.openxmlformats.org/drawingml/2006/chartDrawing">
    <cdr:from>
      <cdr:x>0.82131</cdr:x>
      <cdr:y>0.6818</cdr:y>
    </cdr:from>
    <cdr:to>
      <cdr:x>1</cdr:x>
      <cdr:y>0.77778</cdr:y>
    </cdr:to>
    <cdr:sp macro="" textlink="">
      <cdr:nvSpPr>
        <cdr:cNvPr id="3" name="TextBox 2">
          <a:extLst xmlns:a="http://schemas.openxmlformats.org/drawingml/2006/main">
            <a:ext uri="{FF2B5EF4-FFF2-40B4-BE49-F238E27FC236}">
              <a16:creationId xmlns:a16="http://schemas.microsoft.com/office/drawing/2014/main" id="{4ADE4CF2-E16F-7546-A185-70EEC94050F7}"/>
            </a:ext>
          </a:extLst>
        </cdr:cNvPr>
        <cdr:cNvSpPr txBox="1"/>
      </cdr:nvSpPr>
      <cdr:spPr>
        <a:xfrm xmlns:a="http://schemas.openxmlformats.org/drawingml/2006/main">
          <a:off x="3273373" y="2003917"/>
          <a:ext cx="712157" cy="28208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200" i="1" dirty="0">
              <a:solidFill>
                <a:schemeClr val="accent2">
                  <a:lumMod val="20000"/>
                  <a:lumOff val="80000"/>
                </a:schemeClr>
              </a:solidFill>
              <a:highlight>
                <a:srgbClr val="008000"/>
              </a:highlight>
            </a:rPr>
            <a:t>r</a:t>
          </a:r>
          <a:r>
            <a:rPr lang="en-US" sz="1200" dirty="0">
              <a:solidFill>
                <a:schemeClr val="accent2">
                  <a:lumMod val="20000"/>
                  <a:lumOff val="80000"/>
                </a:schemeClr>
              </a:solidFill>
              <a:highlight>
                <a:srgbClr val="008000"/>
              </a:highlight>
            </a:rPr>
            <a:t> = 0.77</a:t>
          </a:r>
        </a:p>
      </cdr:txBody>
    </cdr:sp>
  </cdr:relSizeAnchor>
</c:userShapes>
</file>

<file path=ppt/drawings/drawing2.xml><?xml version="1.0" encoding="utf-8"?>
<c:userShapes xmlns:c="http://schemas.openxmlformats.org/drawingml/2006/chart">
  <cdr:relSizeAnchor xmlns:cdr="http://schemas.openxmlformats.org/drawingml/2006/chartDrawing">
    <cdr:from>
      <cdr:x>0.79518</cdr:x>
      <cdr:y>0.6836</cdr:y>
    </cdr:from>
    <cdr:to>
      <cdr:x>1</cdr:x>
      <cdr:y>0.77778</cdr:y>
    </cdr:to>
    <cdr:sp macro="" textlink="">
      <cdr:nvSpPr>
        <cdr:cNvPr id="3" name="TextBox 1">
          <a:extLst xmlns:a="http://schemas.openxmlformats.org/drawingml/2006/main">
            <a:ext uri="{FF2B5EF4-FFF2-40B4-BE49-F238E27FC236}">
              <a16:creationId xmlns:a16="http://schemas.microsoft.com/office/drawing/2014/main" id="{96BA22B6-3757-CD40-808C-23DFEB11B326}"/>
            </a:ext>
          </a:extLst>
        </cdr:cNvPr>
        <cdr:cNvSpPr txBox="1"/>
      </cdr:nvSpPr>
      <cdr:spPr>
        <a:xfrm xmlns:a="http://schemas.openxmlformats.org/drawingml/2006/main">
          <a:off x="2938029" y="2009209"/>
          <a:ext cx="756765" cy="27679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i="1" dirty="0">
              <a:solidFill>
                <a:schemeClr val="accent2">
                  <a:lumMod val="20000"/>
                  <a:lumOff val="80000"/>
                </a:schemeClr>
              </a:solidFill>
              <a:highlight>
                <a:srgbClr val="008000"/>
              </a:highlight>
            </a:rPr>
            <a:t>r</a:t>
          </a:r>
          <a:r>
            <a:rPr lang="en-US" sz="1200" dirty="0">
              <a:solidFill>
                <a:schemeClr val="accent2">
                  <a:lumMod val="20000"/>
                  <a:lumOff val="80000"/>
                </a:schemeClr>
              </a:solidFill>
              <a:highlight>
                <a:srgbClr val="008000"/>
              </a:highlight>
            </a:rPr>
            <a:t> = 0.76</a:t>
          </a:r>
        </a:p>
      </cdr:txBody>
    </cdr:sp>
  </cdr:relSizeAnchor>
</c:userShapes>
</file>

<file path=ppt/drawings/drawing3.xml><?xml version="1.0" encoding="utf-8"?>
<c:userShapes xmlns:c="http://schemas.openxmlformats.org/drawingml/2006/chart">
  <cdr:relSizeAnchor xmlns:cdr="http://schemas.openxmlformats.org/drawingml/2006/chartDrawing">
    <cdr:from>
      <cdr:x>0.80839</cdr:x>
      <cdr:y>0.67184</cdr:y>
    </cdr:from>
    <cdr:to>
      <cdr:x>0.97349</cdr:x>
      <cdr:y>0.76667</cdr:y>
    </cdr:to>
    <cdr:sp macro="" textlink="">
      <cdr:nvSpPr>
        <cdr:cNvPr id="3" name="TextBox 1">
          <a:extLst xmlns:a="http://schemas.openxmlformats.org/drawingml/2006/main">
            <a:ext uri="{FF2B5EF4-FFF2-40B4-BE49-F238E27FC236}">
              <a16:creationId xmlns:a16="http://schemas.microsoft.com/office/drawing/2014/main" id="{96BA22B6-3757-CD40-808C-23DFEB11B326}"/>
            </a:ext>
          </a:extLst>
        </cdr:cNvPr>
        <cdr:cNvSpPr txBox="1"/>
      </cdr:nvSpPr>
      <cdr:spPr>
        <a:xfrm xmlns:a="http://schemas.openxmlformats.org/drawingml/2006/main">
          <a:off x="3513740" y="1974623"/>
          <a:ext cx="717624" cy="27872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i="1" dirty="0">
              <a:solidFill>
                <a:schemeClr val="accent2">
                  <a:lumMod val="20000"/>
                  <a:lumOff val="80000"/>
                </a:schemeClr>
              </a:solidFill>
              <a:highlight>
                <a:srgbClr val="008000"/>
              </a:highlight>
            </a:rPr>
            <a:t>r</a:t>
          </a:r>
          <a:r>
            <a:rPr lang="en-US" sz="1200" dirty="0">
              <a:solidFill>
                <a:schemeClr val="accent2">
                  <a:lumMod val="20000"/>
                  <a:lumOff val="80000"/>
                </a:schemeClr>
              </a:solidFill>
              <a:highlight>
                <a:srgbClr val="008000"/>
              </a:highlight>
            </a:rPr>
            <a:t> = 0.76</a:t>
          </a:r>
        </a:p>
      </cdr:txBody>
    </cdr:sp>
  </cdr:relSizeAnchor>
</c:userShapes>
</file>

<file path=ppt/drawings/drawing4.xml><?xml version="1.0" encoding="utf-8"?>
<c:userShapes xmlns:c="http://schemas.openxmlformats.org/drawingml/2006/chart">
  <cdr:relSizeAnchor xmlns:cdr="http://schemas.openxmlformats.org/drawingml/2006/chartDrawing">
    <cdr:from>
      <cdr:x>0.78715</cdr:x>
      <cdr:y>0.6665</cdr:y>
    </cdr:from>
    <cdr:to>
      <cdr:x>0.97173</cdr:x>
      <cdr:y>0.76967</cdr:y>
    </cdr:to>
    <cdr:sp macro="" textlink="">
      <cdr:nvSpPr>
        <cdr:cNvPr id="3" name="TextBox 1">
          <a:extLst xmlns:a="http://schemas.openxmlformats.org/drawingml/2006/main">
            <a:ext uri="{FF2B5EF4-FFF2-40B4-BE49-F238E27FC236}">
              <a16:creationId xmlns:a16="http://schemas.microsoft.com/office/drawing/2014/main" id="{96BA22B6-3757-CD40-808C-23DFEB11B326}"/>
            </a:ext>
          </a:extLst>
        </cdr:cNvPr>
        <cdr:cNvSpPr txBox="1"/>
      </cdr:nvSpPr>
      <cdr:spPr>
        <a:xfrm xmlns:a="http://schemas.openxmlformats.org/drawingml/2006/main">
          <a:off x="3156856" y="1814874"/>
          <a:ext cx="740229" cy="28094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i="1" dirty="0">
              <a:solidFill>
                <a:schemeClr val="accent2">
                  <a:lumMod val="20000"/>
                  <a:lumOff val="80000"/>
                </a:schemeClr>
              </a:solidFill>
              <a:highlight>
                <a:srgbClr val="008000"/>
              </a:highlight>
            </a:rPr>
            <a:t>r</a:t>
          </a:r>
          <a:r>
            <a:rPr lang="en-US" sz="1200" dirty="0">
              <a:solidFill>
                <a:schemeClr val="accent2">
                  <a:lumMod val="20000"/>
                  <a:lumOff val="80000"/>
                </a:schemeClr>
              </a:solidFill>
              <a:highlight>
                <a:srgbClr val="008000"/>
              </a:highlight>
            </a:rPr>
            <a:t> = 0.57</a:t>
          </a:r>
        </a:p>
      </cdr:txBody>
    </cdr:sp>
  </cdr:relSizeAnchor>
</c:userShapes>
</file>

<file path=ppt/drawings/drawing5.xml><?xml version="1.0" encoding="utf-8"?>
<c:userShapes xmlns:c="http://schemas.openxmlformats.org/drawingml/2006/chart">
  <cdr:relSizeAnchor xmlns:cdr="http://schemas.openxmlformats.org/drawingml/2006/chartDrawing">
    <cdr:from>
      <cdr:x>0.82609</cdr:x>
      <cdr:y>0.6887</cdr:y>
    </cdr:from>
    <cdr:to>
      <cdr:x>1</cdr:x>
      <cdr:y>0.79837</cdr:y>
    </cdr:to>
    <cdr:sp macro="" textlink="">
      <cdr:nvSpPr>
        <cdr:cNvPr id="3" name="TextBox 1">
          <a:extLst xmlns:a="http://schemas.openxmlformats.org/drawingml/2006/main">
            <a:ext uri="{FF2B5EF4-FFF2-40B4-BE49-F238E27FC236}">
              <a16:creationId xmlns:a16="http://schemas.microsoft.com/office/drawing/2014/main" id="{96BA22B6-3757-CD40-808C-23DFEB11B326}"/>
            </a:ext>
          </a:extLst>
        </cdr:cNvPr>
        <cdr:cNvSpPr txBox="1"/>
      </cdr:nvSpPr>
      <cdr:spPr>
        <a:xfrm xmlns:a="http://schemas.openxmlformats.org/drawingml/2006/main">
          <a:off x="3611255" y="1874796"/>
          <a:ext cx="760265" cy="29854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i="1" dirty="0">
              <a:solidFill>
                <a:schemeClr val="accent2">
                  <a:lumMod val="20000"/>
                  <a:lumOff val="80000"/>
                </a:schemeClr>
              </a:solidFill>
              <a:highlight>
                <a:srgbClr val="800000"/>
              </a:highlight>
            </a:rPr>
            <a:t>r</a:t>
          </a:r>
          <a:r>
            <a:rPr lang="en-US" sz="1200" dirty="0">
              <a:solidFill>
                <a:schemeClr val="accent2">
                  <a:lumMod val="20000"/>
                  <a:lumOff val="80000"/>
                </a:schemeClr>
              </a:solidFill>
              <a:highlight>
                <a:srgbClr val="800000"/>
              </a:highlight>
            </a:rPr>
            <a:t> = 0.08</a:t>
          </a:r>
        </a:p>
      </cdr:txBody>
    </cdr:sp>
  </cdr:relSizeAnchor>
</c:userShapes>
</file>

<file path=ppt/drawings/drawing6.xml><?xml version="1.0" encoding="utf-8"?>
<c:userShapes xmlns:c="http://schemas.openxmlformats.org/drawingml/2006/chart">
  <cdr:relSizeAnchor xmlns:cdr="http://schemas.openxmlformats.org/drawingml/2006/chartDrawing">
    <cdr:from>
      <cdr:x>0.80233</cdr:x>
      <cdr:y>0.67809</cdr:y>
    </cdr:from>
    <cdr:to>
      <cdr:x>1</cdr:x>
      <cdr:y>0.80186</cdr:y>
    </cdr:to>
    <cdr:sp macro="" textlink="">
      <cdr:nvSpPr>
        <cdr:cNvPr id="3" name="TextBox 1">
          <a:extLst xmlns:a="http://schemas.openxmlformats.org/drawingml/2006/main">
            <a:ext uri="{FF2B5EF4-FFF2-40B4-BE49-F238E27FC236}">
              <a16:creationId xmlns:a16="http://schemas.microsoft.com/office/drawing/2014/main" id="{96BA22B6-3757-CD40-808C-23DFEB11B326}"/>
            </a:ext>
          </a:extLst>
        </cdr:cNvPr>
        <cdr:cNvSpPr txBox="1"/>
      </cdr:nvSpPr>
      <cdr:spPr>
        <a:xfrm xmlns:a="http://schemas.openxmlformats.org/drawingml/2006/main">
          <a:off x="3004455" y="1845901"/>
          <a:ext cx="740229" cy="33691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i="1" dirty="0">
              <a:solidFill>
                <a:schemeClr val="tx1"/>
              </a:solidFill>
              <a:highlight>
                <a:srgbClr val="FFFF00"/>
              </a:highlight>
            </a:rPr>
            <a:t>r</a:t>
          </a:r>
          <a:r>
            <a:rPr lang="en-US" sz="1200" dirty="0">
              <a:solidFill>
                <a:schemeClr val="tx1"/>
              </a:solidFill>
              <a:highlight>
                <a:srgbClr val="FFFF00"/>
              </a:highlight>
            </a:rPr>
            <a:t> = 0.43</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10/25/20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10/25/20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10/25/20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10/25/20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10/25/20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10/25/20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10/25/20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microsoft.com/office/2014/relationships/chartEx" Target="../charts/chartEx4.xml"/><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12" Type="http://schemas.microsoft.com/office/2014/relationships/chartEx" Target="../charts/chartEx6.xml"/><Relationship Id="rId2" Type="http://schemas.microsoft.com/office/2014/relationships/chartEx" Target="../charts/chartEx1.xml"/><Relationship Id="rId1" Type="http://schemas.openxmlformats.org/officeDocument/2006/relationships/slideLayout" Target="../slideLayouts/slideLayout7.xml"/><Relationship Id="rId6" Type="http://schemas.microsoft.com/office/2014/relationships/chartEx" Target="../charts/chartEx3.xm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png"/><Relationship Id="rId10" Type="http://schemas.microsoft.com/office/2014/relationships/chartEx" Target="../charts/chartEx5.xml"/><Relationship Id="rId4" Type="http://schemas.microsoft.com/office/2014/relationships/chartEx" Target="../charts/chartEx2.xml"/><Relationship Id="rId9" Type="http://schemas.openxmlformats.org/officeDocument/2006/relationships/image" Target="../media/image7.png"/><Relationship Id="rId14" Type="http://schemas.microsoft.com/office/2014/relationships/chartEx" Target="../charts/chartEx7.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7" Type="http://schemas.openxmlformats.org/officeDocument/2006/relationships/chart" Target="../charts/chart8.xml"/><Relationship Id="rId2" Type="http://schemas.openxmlformats.org/officeDocument/2006/relationships/chart" Target="../charts/chart3.xml"/><Relationship Id="rId1" Type="http://schemas.openxmlformats.org/officeDocument/2006/relationships/slideLayout" Target="../slideLayouts/slideLayout7.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989" y="1"/>
            <a:ext cx="11334095" cy="6781799"/>
          </a:xfrm>
          <a:prstGeom prst="rect">
            <a:avLst/>
          </a:prstGeom>
        </p:spPr>
      </p:pic>
      <p:sp>
        <p:nvSpPr>
          <p:cNvPr id="12" name="Title 1"/>
          <p:cNvSpPr txBox="1">
            <a:spLocks/>
          </p:cNvSpPr>
          <p:nvPr/>
        </p:nvSpPr>
        <p:spPr>
          <a:xfrm>
            <a:off x="0" y="1328057"/>
            <a:ext cx="3691429" cy="2171219"/>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algn="l"/>
            <a:r>
              <a:rPr lang="en-US" dirty="0">
                <a:solidFill>
                  <a:srgbClr val="F3C910"/>
                </a:solidFill>
              </a:rPr>
              <a:t>Executive Presentation for Capstone One </a:t>
            </a: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10/10/2020 8:50:45 PM Eastern Standard Time</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9/29/2020 9:22:58 PM Eastern Standard Time</a:t>
            </a:r>
            <a:endParaRPr lang="en-US" sz="900" b="0" i="0" dirty="0">
              <a:solidFill>
                <a:schemeClr val="bg1"/>
              </a:solidFill>
              <a:latin typeface="Segoe UI" charset="0"/>
              <a:ea typeface="Segoe UI" charset="0"/>
              <a:cs typeface="Segoe UI" charset="0"/>
            </a:endParaRPr>
          </a:p>
        </p:txBody>
      </p:sp>
      <p:sp>
        <p:nvSpPr>
          <p:cNvPr id="2" name="TextBox 1">
            <a:extLst>
              <a:ext uri="{FF2B5EF4-FFF2-40B4-BE49-F238E27FC236}">
                <a16:creationId xmlns:a16="http://schemas.microsoft.com/office/drawing/2014/main" id="{4C9AE0E8-8463-734E-8481-87EF64CE816A}"/>
              </a:ext>
            </a:extLst>
          </p:cNvPr>
          <p:cNvSpPr txBox="1"/>
          <p:nvPr/>
        </p:nvSpPr>
        <p:spPr>
          <a:xfrm>
            <a:off x="1813810" y="-434715"/>
            <a:ext cx="184731" cy="369332"/>
          </a:xfrm>
          <a:prstGeom prst="rect">
            <a:avLst/>
          </a:prstGeom>
          <a:noFill/>
        </p:spPr>
        <p:txBody>
          <a:bodyPr wrap="none" rtlCol="0">
            <a:spAutoFit/>
          </a:bodyPr>
          <a:lstStyle/>
          <a:p>
            <a:endParaRPr lang="en-US" dirty="0"/>
          </a:p>
        </p:txBody>
      </p:sp>
      <p:pic>
        <p:nvPicPr>
          <p:cNvPr id="1026" name="Picture 2" descr="Five Levels of Happiness: In Search of the &quot;Real&quot; Thing - Dr. Jim Taylor">
            <a:extLst>
              <a:ext uri="{FF2B5EF4-FFF2-40B4-BE49-F238E27FC236}">
                <a16:creationId xmlns:a16="http://schemas.microsoft.com/office/drawing/2014/main" id="{36F541C8-C2CD-D143-8AAC-C25F2021C7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1429" y="0"/>
            <a:ext cx="850057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appiness costs 95 000 dollars per year | MAG/NET">
            <a:extLst>
              <a:ext uri="{FF2B5EF4-FFF2-40B4-BE49-F238E27FC236}">
                <a16:creationId xmlns:a16="http://schemas.microsoft.com/office/drawing/2014/main" id="{9FB06045-8325-7249-8889-EFEBAFC80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2027830-3C3D-3F4F-BD44-F54FD1CCA742}"/>
              </a:ext>
            </a:extLst>
          </p:cNvPr>
          <p:cNvSpPr txBox="1"/>
          <p:nvPr/>
        </p:nvSpPr>
        <p:spPr>
          <a:xfrm>
            <a:off x="7130142" y="250372"/>
            <a:ext cx="4931228" cy="3816429"/>
          </a:xfrm>
          <a:prstGeom prst="rect">
            <a:avLst/>
          </a:prstGeom>
          <a:noFill/>
        </p:spPr>
        <p:txBody>
          <a:bodyPr wrap="square" rtlCol="0">
            <a:spAutoFit/>
          </a:bodyPr>
          <a:lstStyle/>
          <a:p>
            <a:r>
              <a:rPr lang="en-US" sz="2800" dirty="0">
                <a:solidFill>
                  <a:schemeClr val="accent1">
                    <a:lumMod val="75000"/>
                  </a:schemeClr>
                </a:solidFill>
              </a:rPr>
              <a:t>What is Happiness?</a:t>
            </a:r>
          </a:p>
          <a:p>
            <a:endParaRPr lang="en-US" sz="2800" dirty="0">
              <a:solidFill>
                <a:schemeClr val="accent1">
                  <a:lumMod val="75000"/>
                </a:schemeClr>
              </a:solidFill>
            </a:endParaRPr>
          </a:p>
          <a:p>
            <a:r>
              <a:rPr lang="en-US" sz="2800" dirty="0">
                <a:solidFill>
                  <a:schemeClr val="accent1">
                    <a:lumMod val="75000"/>
                  </a:schemeClr>
                </a:solidFill>
              </a:rPr>
              <a:t>According to Sonja Lyubomirsky, happiness is “the experience of joy, contentment, or positive well-being, combined with a sense that one’s life is good, meaningful, and worthwhile.”</a:t>
            </a:r>
          </a:p>
          <a:p>
            <a:endParaRPr lang="en-US" dirty="0">
              <a:solidFill>
                <a:schemeClr val="accent1">
                  <a:lumMod val="75000"/>
                </a:schemeClr>
              </a:solidFill>
            </a:endParaRPr>
          </a:p>
        </p:txBody>
      </p:sp>
    </p:spTree>
    <p:extLst>
      <p:ext uri="{BB962C8B-B14F-4D97-AF65-F5344CB8AC3E}">
        <p14:creationId xmlns:p14="http://schemas.microsoft.com/office/powerpoint/2010/main" val="78956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B3B0CD-678C-244E-A844-49F258E0179B}"/>
              </a:ext>
            </a:extLst>
          </p:cNvPr>
          <p:cNvSpPr txBox="1"/>
          <p:nvPr/>
        </p:nvSpPr>
        <p:spPr>
          <a:xfrm>
            <a:off x="838199" y="424543"/>
            <a:ext cx="11016343" cy="6124754"/>
          </a:xfrm>
          <a:prstGeom prst="rect">
            <a:avLst/>
          </a:prstGeom>
          <a:noFill/>
        </p:spPr>
        <p:txBody>
          <a:bodyPr wrap="square" rtlCol="0">
            <a:spAutoFit/>
          </a:bodyPr>
          <a:lstStyle/>
          <a:p>
            <a:pPr algn="ctr"/>
            <a:r>
              <a:rPr lang="en-US" sz="2800" b="1" u="sng" dirty="0"/>
              <a:t>Global Happiness Index</a:t>
            </a:r>
          </a:p>
          <a:p>
            <a:r>
              <a:rPr lang="en-US" sz="2800" u="sng" dirty="0"/>
              <a:t>Data Source: </a:t>
            </a:r>
            <a:r>
              <a:rPr lang="en-US" sz="2800" i="1" dirty="0"/>
              <a:t>Kaggle</a:t>
            </a:r>
          </a:p>
          <a:p>
            <a:endParaRPr lang="en-US" sz="2800" i="1" dirty="0"/>
          </a:p>
          <a:p>
            <a:r>
              <a:rPr lang="en-US" sz="2800" u="sng" dirty="0"/>
              <a:t>Date Range:</a:t>
            </a:r>
            <a:r>
              <a:rPr lang="en-US" sz="2800" i="1" dirty="0"/>
              <a:t> 2015</a:t>
            </a:r>
          </a:p>
          <a:p>
            <a:endParaRPr lang="en-US" sz="2800" i="1" dirty="0"/>
          </a:p>
          <a:p>
            <a:r>
              <a:rPr lang="en-US" sz="2800" u="sng" dirty="0"/>
              <a:t>Dataset has seven variables as follows:</a:t>
            </a:r>
          </a:p>
          <a:p>
            <a:endParaRPr lang="en-US" sz="2800" u="sng" dirty="0"/>
          </a:p>
          <a:p>
            <a:pPr marL="342900" indent="-342900">
              <a:buAutoNum type="arabicPeriod"/>
            </a:pPr>
            <a:r>
              <a:rPr lang="en-US" sz="2800" i="1" dirty="0"/>
              <a:t>Happiness score (1-10)</a:t>
            </a:r>
          </a:p>
          <a:p>
            <a:pPr marL="342900" indent="-342900">
              <a:buAutoNum type="arabicPeriod"/>
            </a:pPr>
            <a:r>
              <a:rPr lang="en-US" sz="2800" i="1" dirty="0" err="1"/>
              <a:t>GDP_Per_Capita</a:t>
            </a:r>
            <a:r>
              <a:rPr lang="en-US" sz="2800" i="1" dirty="0"/>
              <a:t> (0-2)</a:t>
            </a:r>
          </a:p>
          <a:p>
            <a:pPr marL="342900" indent="-342900">
              <a:buAutoNum type="arabicPeriod"/>
            </a:pPr>
            <a:r>
              <a:rPr lang="en-US" sz="2800" i="1" dirty="0"/>
              <a:t>Social Support (0-2)</a:t>
            </a:r>
          </a:p>
          <a:p>
            <a:pPr marL="342900" indent="-342900">
              <a:buAutoNum type="arabicPeriod"/>
            </a:pPr>
            <a:r>
              <a:rPr lang="en-US" sz="2800" i="1" dirty="0"/>
              <a:t>Generosity (0-1)</a:t>
            </a:r>
          </a:p>
          <a:p>
            <a:pPr marL="342900" indent="-342900">
              <a:buAutoNum type="arabicPeriod"/>
            </a:pPr>
            <a:r>
              <a:rPr lang="en-US" sz="2800" i="1" dirty="0"/>
              <a:t>Freedom (0-1)</a:t>
            </a:r>
          </a:p>
          <a:p>
            <a:pPr marL="342900" indent="-342900">
              <a:buAutoNum type="arabicPeriod"/>
            </a:pPr>
            <a:r>
              <a:rPr lang="en-US" sz="2800" i="1" dirty="0"/>
              <a:t>Health (0-2)</a:t>
            </a:r>
          </a:p>
          <a:p>
            <a:pPr marL="342900" indent="-342900">
              <a:buAutoNum type="arabicPeriod"/>
            </a:pPr>
            <a:r>
              <a:rPr lang="en-US" sz="2800" i="1" dirty="0"/>
              <a:t>Government Trust (0-1)</a:t>
            </a:r>
          </a:p>
        </p:txBody>
      </p:sp>
    </p:spTree>
    <p:extLst>
      <p:ext uri="{BB962C8B-B14F-4D97-AF65-F5344CB8AC3E}">
        <p14:creationId xmlns:p14="http://schemas.microsoft.com/office/powerpoint/2010/main" val="1700943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788213-A364-614E-8658-C08A4F145A6C}"/>
              </a:ext>
            </a:extLst>
          </p:cNvPr>
          <p:cNvSpPr txBox="1"/>
          <p:nvPr/>
        </p:nvSpPr>
        <p:spPr>
          <a:xfrm>
            <a:off x="132896" y="529770"/>
            <a:ext cx="3058886" cy="1846659"/>
          </a:xfrm>
          <a:prstGeom prst="rect">
            <a:avLst/>
          </a:prstGeom>
          <a:noFill/>
        </p:spPr>
        <p:txBody>
          <a:bodyPr wrap="square" rtlCol="0">
            <a:spAutoFit/>
          </a:bodyPr>
          <a:lstStyle/>
          <a:p>
            <a:r>
              <a:rPr lang="en-US" sz="2400" u="sng" dirty="0"/>
              <a:t>Descriptive Statistics</a:t>
            </a:r>
            <a:r>
              <a:rPr lang="en-US" sz="2400" dirty="0"/>
              <a:t>: Shape of the following seven variables.</a:t>
            </a:r>
          </a:p>
          <a:p>
            <a:endParaRPr lang="en-US" sz="2400" dirty="0"/>
          </a:p>
          <a:p>
            <a:endParaRPr lang="en-US" dirty="0"/>
          </a:p>
        </p:txBody>
      </p:sp>
      <mc:AlternateContent xmlns:mc="http://schemas.openxmlformats.org/markup-compatibility/2006" xmlns:cx1="http://schemas.microsoft.com/office/drawing/2015/9/8/chartex">
        <mc:Choice Requires="cx1">
          <p:graphicFrame>
            <p:nvGraphicFramePr>
              <p:cNvPr id="3" name="Chart 2">
                <a:extLst>
                  <a:ext uri="{FF2B5EF4-FFF2-40B4-BE49-F238E27FC236}">
                    <a16:creationId xmlns:a16="http://schemas.microsoft.com/office/drawing/2014/main" id="{06E6D742-433D-C84E-A1B8-FA7D5CE8853A}"/>
                  </a:ext>
                </a:extLst>
              </p:cNvPr>
              <p:cNvGraphicFramePr/>
              <p:nvPr>
                <p:extLst>
                  <p:ext uri="{D42A27DB-BD31-4B8C-83A1-F6EECF244321}">
                    <p14:modId xmlns:p14="http://schemas.microsoft.com/office/powerpoint/2010/main" val="3805240810"/>
                  </p:ext>
                </p:extLst>
              </p:nvPr>
            </p:nvGraphicFramePr>
            <p:xfrm>
              <a:off x="3478892" y="529770"/>
              <a:ext cx="2921908" cy="253999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3" name="Chart 2">
                <a:extLst>
                  <a:ext uri="{FF2B5EF4-FFF2-40B4-BE49-F238E27FC236}">
                    <a16:creationId xmlns:a16="http://schemas.microsoft.com/office/drawing/2014/main" id="{06E6D742-433D-C84E-A1B8-FA7D5CE8853A}"/>
                  </a:ext>
                </a:extLst>
              </p:cNvPr>
              <p:cNvPicPr>
                <a:picLocks noGrp="1" noRot="1" noChangeAspect="1" noMove="1" noResize="1" noEditPoints="1" noAdjustHandles="1" noChangeArrowheads="1" noChangeShapeType="1"/>
              </p:cNvPicPr>
              <p:nvPr/>
            </p:nvPicPr>
            <p:blipFill>
              <a:blip r:embed="rId3"/>
              <a:stretch>
                <a:fillRect/>
              </a:stretch>
            </p:blipFill>
            <p:spPr>
              <a:xfrm>
                <a:off x="3478892" y="529770"/>
                <a:ext cx="2921908" cy="2539998"/>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CFDBBF94-1548-D344-9901-F27B08EDBBAF}"/>
                  </a:ext>
                </a:extLst>
              </p:cNvPr>
              <p:cNvGraphicFramePr/>
              <p:nvPr>
                <p:extLst>
                  <p:ext uri="{D42A27DB-BD31-4B8C-83A1-F6EECF244321}">
                    <p14:modId xmlns:p14="http://schemas.microsoft.com/office/powerpoint/2010/main" val="2385271583"/>
                  </p:ext>
                </p:extLst>
              </p:nvPr>
            </p:nvGraphicFramePr>
            <p:xfrm>
              <a:off x="6368138" y="529770"/>
              <a:ext cx="2732318" cy="2539999"/>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4" name="Chart 3">
                <a:extLst>
                  <a:ext uri="{FF2B5EF4-FFF2-40B4-BE49-F238E27FC236}">
                    <a16:creationId xmlns:a16="http://schemas.microsoft.com/office/drawing/2014/main" id="{CFDBBF94-1548-D344-9901-F27B08EDBBAF}"/>
                  </a:ext>
                </a:extLst>
              </p:cNvPr>
              <p:cNvPicPr>
                <a:picLocks noGrp="1" noRot="1" noChangeAspect="1" noMove="1" noResize="1" noEditPoints="1" noAdjustHandles="1" noChangeArrowheads="1" noChangeShapeType="1"/>
              </p:cNvPicPr>
              <p:nvPr/>
            </p:nvPicPr>
            <p:blipFill>
              <a:blip r:embed="rId5"/>
              <a:stretch>
                <a:fillRect/>
              </a:stretch>
            </p:blipFill>
            <p:spPr>
              <a:xfrm>
                <a:off x="6368138" y="529770"/>
                <a:ext cx="2732318" cy="2539999"/>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3A2E903E-BD51-0E47-BBC4-3A37865AB904}"/>
                  </a:ext>
                </a:extLst>
              </p:cNvPr>
              <p:cNvGraphicFramePr/>
              <p:nvPr>
                <p:extLst>
                  <p:ext uri="{D42A27DB-BD31-4B8C-83A1-F6EECF244321}">
                    <p14:modId xmlns:p14="http://schemas.microsoft.com/office/powerpoint/2010/main" val="3067626326"/>
                  </p:ext>
                </p:extLst>
              </p:nvPr>
            </p:nvGraphicFramePr>
            <p:xfrm>
              <a:off x="9100456" y="529771"/>
              <a:ext cx="3091543" cy="2540000"/>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5" name="Chart 4">
                <a:extLst>
                  <a:ext uri="{FF2B5EF4-FFF2-40B4-BE49-F238E27FC236}">
                    <a16:creationId xmlns:a16="http://schemas.microsoft.com/office/drawing/2014/main" id="{3A2E903E-BD51-0E47-BBC4-3A37865AB904}"/>
                  </a:ext>
                </a:extLst>
              </p:cNvPr>
              <p:cNvPicPr>
                <a:picLocks noGrp="1" noRot="1" noChangeAspect="1" noMove="1" noResize="1" noEditPoints="1" noAdjustHandles="1" noChangeArrowheads="1" noChangeShapeType="1"/>
              </p:cNvPicPr>
              <p:nvPr/>
            </p:nvPicPr>
            <p:blipFill>
              <a:blip r:embed="rId7"/>
              <a:stretch>
                <a:fillRect/>
              </a:stretch>
            </p:blipFill>
            <p:spPr>
              <a:xfrm>
                <a:off x="9100456" y="529771"/>
                <a:ext cx="3091543" cy="25400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10B9B5C6-F695-1E4C-AC7B-B5641B4BAC70}"/>
                  </a:ext>
                </a:extLst>
              </p:cNvPr>
              <p:cNvGraphicFramePr/>
              <p:nvPr>
                <p:extLst>
                  <p:ext uri="{D42A27DB-BD31-4B8C-83A1-F6EECF244321}">
                    <p14:modId xmlns:p14="http://schemas.microsoft.com/office/powerpoint/2010/main" val="973729751"/>
                  </p:ext>
                </p:extLst>
              </p:nvPr>
            </p:nvGraphicFramePr>
            <p:xfrm>
              <a:off x="0" y="4058102"/>
              <a:ext cx="3324679" cy="2539998"/>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6" name="Chart 5">
                <a:extLst>
                  <a:ext uri="{FF2B5EF4-FFF2-40B4-BE49-F238E27FC236}">
                    <a16:creationId xmlns:a16="http://schemas.microsoft.com/office/drawing/2014/main" id="{10B9B5C6-F695-1E4C-AC7B-B5641B4BAC70}"/>
                  </a:ext>
                </a:extLst>
              </p:cNvPr>
              <p:cNvPicPr>
                <a:picLocks noGrp="1" noRot="1" noChangeAspect="1" noMove="1" noResize="1" noEditPoints="1" noAdjustHandles="1" noChangeArrowheads="1" noChangeShapeType="1"/>
              </p:cNvPicPr>
              <p:nvPr/>
            </p:nvPicPr>
            <p:blipFill>
              <a:blip r:embed="rId9"/>
              <a:stretch>
                <a:fillRect/>
              </a:stretch>
            </p:blipFill>
            <p:spPr>
              <a:xfrm>
                <a:off x="0" y="4058102"/>
                <a:ext cx="3324679" cy="2539998"/>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C949F845-1DA5-F244-B8B9-554C15ED0E1D}"/>
                  </a:ext>
                </a:extLst>
              </p:cNvPr>
              <p:cNvGraphicFramePr/>
              <p:nvPr>
                <p:extLst>
                  <p:ext uri="{D42A27DB-BD31-4B8C-83A1-F6EECF244321}">
                    <p14:modId xmlns:p14="http://schemas.microsoft.com/office/powerpoint/2010/main" val="2041889134"/>
                  </p:ext>
                </p:extLst>
              </p:nvPr>
            </p:nvGraphicFramePr>
            <p:xfrm>
              <a:off x="3478892" y="4058102"/>
              <a:ext cx="2921908" cy="2539998"/>
            </p:xfrm>
            <a:graphic>
              <a:graphicData uri="http://schemas.microsoft.com/office/drawing/2014/chartex">
                <cx:chart xmlns:cx="http://schemas.microsoft.com/office/drawing/2014/chartex" xmlns:r="http://schemas.openxmlformats.org/officeDocument/2006/relationships" r:id="rId10"/>
              </a:graphicData>
            </a:graphic>
          </p:graphicFrame>
        </mc:Choice>
        <mc:Fallback xmlns="">
          <p:pic>
            <p:nvPicPr>
              <p:cNvPr id="7" name="Chart 6">
                <a:extLst>
                  <a:ext uri="{FF2B5EF4-FFF2-40B4-BE49-F238E27FC236}">
                    <a16:creationId xmlns:a16="http://schemas.microsoft.com/office/drawing/2014/main" id="{C949F845-1DA5-F244-B8B9-554C15ED0E1D}"/>
                  </a:ext>
                </a:extLst>
              </p:cNvPr>
              <p:cNvPicPr>
                <a:picLocks noGrp="1" noRot="1" noChangeAspect="1" noMove="1" noResize="1" noEditPoints="1" noAdjustHandles="1" noChangeArrowheads="1" noChangeShapeType="1"/>
              </p:cNvPicPr>
              <p:nvPr/>
            </p:nvPicPr>
            <p:blipFill>
              <a:blip r:embed="rId11"/>
              <a:stretch>
                <a:fillRect/>
              </a:stretch>
            </p:blipFill>
            <p:spPr>
              <a:xfrm>
                <a:off x="3478892" y="4058102"/>
                <a:ext cx="2921908" cy="2539998"/>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8" name="Chart 7">
                <a:extLst>
                  <a:ext uri="{FF2B5EF4-FFF2-40B4-BE49-F238E27FC236}">
                    <a16:creationId xmlns:a16="http://schemas.microsoft.com/office/drawing/2014/main" id="{6917C5E3-8850-6349-A86A-5706329C03B1}"/>
                  </a:ext>
                </a:extLst>
              </p:cNvPr>
              <p:cNvGraphicFramePr/>
              <p:nvPr>
                <p:extLst>
                  <p:ext uri="{D42A27DB-BD31-4B8C-83A1-F6EECF244321}">
                    <p14:modId xmlns:p14="http://schemas.microsoft.com/office/powerpoint/2010/main" val="407865035"/>
                  </p:ext>
                </p:extLst>
              </p:nvPr>
            </p:nvGraphicFramePr>
            <p:xfrm>
              <a:off x="6517818" y="4058102"/>
              <a:ext cx="2732318" cy="2539998"/>
            </p:xfrm>
            <a:graphic>
              <a:graphicData uri="http://schemas.microsoft.com/office/drawing/2014/chartex">
                <cx:chart xmlns:cx="http://schemas.microsoft.com/office/drawing/2014/chartex" xmlns:r="http://schemas.openxmlformats.org/officeDocument/2006/relationships" r:id="rId12"/>
              </a:graphicData>
            </a:graphic>
          </p:graphicFrame>
        </mc:Choice>
        <mc:Fallback xmlns="">
          <p:pic>
            <p:nvPicPr>
              <p:cNvPr id="8" name="Chart 7">
                <a:extLst>
                  <a:ext uri="{FF2B5EF4-FFF2-40B4-BE49-F238E27FC236}">
                    <a16:creationId xmlns:a16="http://schemas.microsoft.com/office/drawing/2014/main" id="{6917C5E3-8850-6349-A86A-5706329C03B1}"/>
                  </a:ext>
                </a:extLst>
              </p:cNvPr>
              <p:cNvPicPr>
                <a:picLocks noGrp="1" noRot="1" noChangeAspect="1" noMove="1" noResize="1" noEditPoints="1" noAdjustHandles="1" noChangeArrowheads="1" noChangeShapeType="1"/>
              </p:cNvPicPr>
              <p:nvPr/>
            </p:nvPicPr>
            <p:blipFill>
              <a:blip r:embed="rId13"/>
              <a:stretch>
                <a:fillRect/>
              </a:stretch>
            </p:blipFill>
            <p:spPr>
              <a:xfrm>
                <a:off x="6517818" y="4058102"/>
                <a:ext cx="2732318" cy="2539998"/>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4C2CA0BB-80F3-834B-ABA1-4BD49C843029}"/>
                  </a:ext>
                </a:extLst>
              </p:cNvPr>
              <p:cNvGraphicFramePr/>
              <p:nvPr>
                <p:extLst>
                  <p:ext uri="{D42A27DB-BD31-4B8C-83A1-F6EECF244321}">
                    <p14:modId xmlns:p14="http://schemas.microsoft.com/office/powerpoint/2010/main" val="1438451494"/>
                  </p:ext>
                </p:extLst>
              </p:nvPr>
            </p:nvGraphicFramePr>
            <p:xfrm>
              <a:off x="9100457" y="4058104"/>
              <a:ext cx="3091543" cy="2540000"/>
            </p:xfrm>
            <a:graphic>
              <a:graphicData uri="http://schemas.microsoft.com/office/drawing/2014/chartex">
                <cx:chart xmlns:cx="http://schemas.microsoft.com/office/drawing/2014/chartex" xmlns:r="http://schemas.openxmlformats.org/officeDocument/2006/relationships" r:id="rId14"/>
              </a:graphicData>
            </a:graphic>
          </p:graphicFrame>
        </mc:Choice>
        <mc:Fallback xmlns="">
          <p:pic>
            <p:nvPicPr>
              <p:cNvPr id="9" name="Chart 8">
                <a:extLst>
                  <a:ext uri="{FF2B5EF4-FFF2-40B4-BE49-F238E27FC236}">
                    <a16:creationId xmlns:a16="http://schemas.microsoft.com/office/drawing/2014/main" id="{4C2CA0BB-80F3-834B-ABA1-4BD49C843029}"/>
                  </a:ext>
                </a:extLst>
              </p:cNvPr>
              <p:cNvPicPr>
                <a:picLocks noGrp="1" noRot="1" noChangeAspect="1" noMove="1" noResize="1" noEditPoints="1" noAdjustHandles="1" noChangeArrowheads="1" noChangeShapeType="1"/>
              </p:cNvPicPr>
              <p:nvPr/>
            </p:nvPicPr>
            <p:blipFill>
              <a:blip r:embed="rId15"/>
              <a:stretch>
                <a:fillRect/>
              </a:stretch>
            </p:blipFill>
            <p:spPr>
              <a:xfrm>
                <a:off x="9100457" y="4058104"/>
                <a:ext cx="3091543" cy="2540000"/>
              </a:xfrm>
              <a:prstGeom prst="rect">
                <a:avLst/>
              </a:prstGeom>
            </p:spPr>
          </p:pic>
        </mc:Fallback>
      </mc:AlternateContent>
    </p:spTree>
    <p:extLst>
      <p:ext uri="{BB962C8B-B14F-4D97-AF65-F5344CB8AC3E}">
        <p14:creationId xmlns:p14="http://schemas.microsoft.com/office/powerpoint/2010/main" val="3204642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339935-2232-2F4E-A20E-FF582CADFE4E}"/>
              </a:ext>
            </a:extLst>
          </p:cNvPr>
          <p:cNvSpPr txBox="1"/>
          <p:nvPr/>
        </p:nvSpPr>
        <p:spPr>
          <a:xfrm>
            <a:off x="261256" y="217715"/>
            <a:ext cx="10798629" cy="646331"/>
          </a:xfrm>
          <a:prstGeom prst="rect">
            <a:avLst/>
          </a:prstGeom>
          <a:noFill/>
        </p:spPr>
        <p:txBody>
          <a:bodyPr wrap="square" rtlCol="0">
            <a:spAutoFit/>
          </a:bodyPr>
          <a:lstStyle/>
          <a:p>
            <a:r>
              <a:rPr lang="en-US" u="sng" dirty="0"/>
              <a:t>Descriptive Statistics: </a:t>
            </a:r>
            <a:r>
              <a:rPr lang="en-US" dirty="0"/>
              <a:t>Finland has been found to be the most happiest country with the overall happiness score of 7.81 while Afghanistan has been found to be the least happiest country with the score of only 2.57.</a:t>
            </a:r>
          </a:p>
        </p:txBody>
      </p:sp>
      <p:graphicFrame>
        <p:nvGraphicFramePr>
          <p:cNvPr id="3" name="Chart 2">
            <a:extLst>
              <a:ext uri="{FF2B5EF4-FFF2-40B4-BE49-F238E27FC236}">
                <a16:creationId xmlns:a16="http://schemas.microsoft.com/office/drawing/2014/main" id="{24D8DF68-469D-C448-8CA9-C5E80584F5CB}"/>
              </a:ext>
            </a:extLst>
          </p:cNvPr>
          <p:cNvGraphicFramePr>
            <a:graphicFrameLocks/>
          </p:cNvGraphicFramePr>
          <p:nvPr>
            <p:extLst>
              <p:ext uri="{D42A27DB-BD31-4B8C-83A1-F6EECF244321}">
                <p14:modId xmlns:p14="http://schemas.microsoft.com/office/powerpoint/2010/main" val="1644544470"/>
              </p:ext>
            </p:extLst>
          </p:nvPr>
        </p:nvGraphicFramePr>
        <p:xfrm>
          <a:off x="87087" y="1669142"/>
          <a:ext cx="5932714" cy="49711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4D98CE8F-A2CB-BD49-A89B-961B1DF361B2}"/>
              </a:ext>
            </a:extLst>
          </p:cNvPr>
          <p:cNvGraphicFramePr>
            <a:graphicFrameLocks/>
          </p:cNvGraphicFramePr>
          <p:nvPr>
            <p:extLst>
              <p:ext uri="{D42A27DB-BD31-4B8C-83A1-F6EECF244321}">
                <p14:modId xmlns:p14="http://schemas.microsoft.com/office/powerpoint/2010/main" val="2347961722"/>
              </p:ext>
            </p:extLst>
          </p:nvPr>
        </p:nvGraphicFramePr>
        <p:xfrm>
          <a:off x="6019800" y="1669141"/>
          <a:ext cx="6085114" cy="49711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13344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6D0E7A-920E-EF44-99A1-09FA7F2C79C4}"/>
              </a:ext>
            </a:extLst>
          </p:cNvPr>
          <p:cNvSpPr txBox="1"/>
          <p:nvPr/>
        </p:nvSpPr>
        <p:spPr>
          <a:xfrm>
            <a:off x="115208" y="61827"/>
            <a:ext cx="11961583" cy="646331"/>
          </a:xfrm>
          <a:prstGeom prst="rect">
            <a:avLst/>
          </a:prstGeom>
          <a:noFill/>
        </p:spPr>
        <p:txBody>
          <a:bodyPr wrap="square" rtlCol="0">
            <a:spAutoFit/>
          </a:bodyPr>
          <a:lstStyle/>
          <a:p>
            <a:r>
              <a:rPr lang="en-AU" b="1" dirty="0"/>
              <a:t>Correlation analyses across datasets yield particularly interesting insights by showing all of the variables significantly positively correlated except Generosity (</a:t>
            </a:r>
            <a:r>
              <a:rPr lang="en-AU" b="1" i="1" dirty="0"/>
              <a:t>r</a:t>
            </a:r>
            <a:r>
              <a:rPr lang="en-AU" b="1" dirty="0"/>
              <a:t> = 0.08) which is found to be statistically non-significant with Happiness score.</a:t>
            </a:r>
            <a:endParaRPr lang="en-US" dirty="0"/>
          </a:p>
        </p:txBody>
      </p:sp>
      <p:graphicFrame>
        <p:nvGraphicFramePr>
          <p:cNvPr id="3" name="Chart 2">
            <a:extLst>
              <a:ext uri="{FF2B5EF4-FFF2-40B4-BE49-F238E27FC236}">
                <a16:creationId xmlns:a16="http://schemas.microsoft.com/office/drawing/2014/main" id="{BAA0F4AA-7EA8-FC4D-836A-D5A77CE72297}"/>
              </a:ext>
            </a:extLst>
          </p:cNvPr>
          <p:cNvGraphicFramePr>
            <a:graphicFrameLocks/>
          </p:cNvGraphicFramePr>
          <p:nvPr>
            <p:extLst>
              <p:ext uri="{D42A27DB-BD31-4B8C-83A1-F6EECF244321}">
                <p14:modId xmlns:p14="http://schemas.microsoft.com/office/powerpoint/2010/main" val="2996847506"/>
              </p:ext>
            </p:extLst>
          </p:nvPr>
        </p:nvGraphicFramePr>
        <p:xfrm>
          <a:off x="115209" y="1055914"/>
          <a:ext cx="3985530" cy="29391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0798BD7B-EF7B-8145-B78C-0C2BD94F15C5}"/>
              </a:ext>
            </a:extLst>
          </p:cNvPr>
          <p:cNvGraphicFramePr>
            <a:graphicFrameLocks/>
          </p:cNvGraphicFramePr>
          <p:nvPr>
            <p:extLst>
              <p:ext uri="{D42A27DB-BD31-4B8C-83A1-F6EECF244321}">
                <p14:modId xmlns:p14="http://schemas.microsoft.com/office/powerpoint/2010/main" val="581222170"/>
              </p:ext>
            </p:extLst>
          </p:nvPr>
        </p:nvGraphicFramePr>
        <p:xfrm>
          <a:off x="4125686" y="1055914"/>
          <a:ext cx="3694794" cy="29391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74275042-4ED4-FC4C-8299-2E59998B71B8}"/>
              </a:ext>
            </a:extLst>
          </p:cNvPr>
          <p:cNvGraphicFramePr>
            <a:graphicFrameLocks/>
          </p:cNvGraphicFramePr>
          <p:nvPr>
            <p:extLst>
              <p:ext uri="{D42A27DB-BD31-4B8C-83A1-F6EECF244321}">
                <p14:modId xmlns:p14="http://schemas.microsoft.com/office/powerpoint/2010/main" val="7739618"/>
              </p:ext>
            </p:extLst>
          </p:nvPr>
        </p:nvGraphicFramePr>
        <p:xfrm>
          <a:off x="7845427" y="1055914"/>
          <a:ext cx="4346574" cy="293914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77395F1B-CD2D-D74B-9D5D-512B2DF9AA3E}"/>
              </a:ext>
            </a:extLst>
          </p:cNvPr>
          <p:cNvGraphicFramePr>
            <a:graphicFrameLocks/>
          </p:cNvGraphicFramePr>
          <p:nvPr>
            <p:extLst>
              <p:ext uri="{D42A27DB-BD31-4B8C-83A1-F6EECF244321}">
                <p14:modId xmlns:p14="http://schemas.microsoft.com/office/powerpoint/2010/main" val="2172438803"/>
              </p:ext>
            </p:extLst>
          </p:nvPr>
        </p:nvGraphicFramePr>
        <p:xfrm>
          <a:off x="115208" y="4135004"/>
          <a:ext cx="4010478" cy="272299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a:extLst>
              <a:ext uri="{FF2B5EF4-FFF2-40B4-BE49-F238E27FC236}">
                <a16:creationId xmlns:a16="http://schemas.microsoft.com/office/drawing/2014/main" id="{C17957CF-F0EE-E248-88FC-FEAF97C8CD23}"/>
              </a:ext>
            </a:extLst>
          </p:cNvPr>
          <p:cNvGraphicFramePr>
            <a:graphicFrameLocks/>
          </p:cNvGraphicFramePr>
          <p:nvPr>
            <p:extLst>
              <p:ext uri="{D42A27DB-BD31-4B8C-83A1-F6EECF244321}">
                <p14:modId xmlns:p14="http://schemas.microsoft.com/office/powerpoint/2010/main" val="3723618689"/>
              </p:ext>
            </p:extLst>
          </p:nvPr>
        </p:nvGraphicFramePr>
        <p:xfrm>
          <a:off x="7820480" y="4136572"/>
          <a:ext cx="4371520" cy="272221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Chart 7">
            <a:extLst>
              <a:ext uri="{FF2B5EF4-FFF2-40B4-BE49-F238E27FC236}">
                <a16:creationId xmlns:a16="http://schemas.microsoft.com/office/drawing/2014/main" id="{14086A39-0919-254A-A40E-B2FFF7399CDA}"/>
              </a:ext>
            </a:extLst>
          </p:cNvPr>
          <p:cNvGraphicFramePr>
            <a:graphicFrameLocks/>
          </p:cNvGraphicFramePr>
          <p:nvPr>
            <p:extLst>
              <p:ext uri="{D42A27DB-BD31-4B8C-83A1-F6EECF244321}">
                <p14:modId xmlns:p14="http://schemas.microsoft.com/office/powerpoint/2010/main" val="2245112649"/>
              </p:ext>
            </p:extLst>
          </p:nvPr>
        </p:nvGraphicFramePr>
        <p:xfrm>
          <a:off x="4100741" y="4135788"/>
          <a:ext cx="3744685" cy="272221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194290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18DE95DF-5CBD-734D-913B-2AB44ECA0540}"/>
              </a:ext>
            </a:extLst>
          </p:cNvPr>
          <p:cNvGraphicFramePr>
            <a:graphicFrameLocks/>
          </p:cNvGraphicFramePr>
          <p:nvPr>
            <p:extLst>
              <p:ext uri="{D42A27DB-BD31-4B8C-83A1-F6EECF244321}">
                <p14:modId xmlns:p14="http://schemas.microsoft.com/office/powerpoint/2010/main" val="754865425"/>
              </p:ext>
            </p:extLst>
          </p:nvPr>
        </p:nvGraphicFramePr>
        <p:xfrm>
          <a:off x="119743" y="781815"/>
          <a:ext cx="11789229" cy="30064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9B0D0741-AFED-CF48-9A2C-9FA580684ED1}"/>
              </a:ext>
            </a:extLst>
          </p:cNvPr>
          <p:cNvGraphicFramePr>
            <a:graphicFrameLocks/>
          </p:cNvGraphicFramePr>
          <p:nvPr>
            <p:extLst>
              <p:ext uri="{D42A27DB-BD31-4B8C-83A1-F6EECF244321}">
                <p14:modId xmlns:p14="http://schemas.microsoft.com/office/powerpoint/2010/main" val="1658539039"/>
              </p:ext>
            </p:extLst>
          </p:nvPr>
        </p:nvGraphicFramePr>
        <p:xfrm>
          <a:off x="32657" y="3788229"/>
          <a:ext cx="12192000" cy="2710542"/>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08C96D61-E0EB-944B-9BE6-FBFDBD40BA47}"/>
              </a:ext>
            </a:extLst>
          </p:cNvPr>
          <p:cNvSpPr txBox="1"/>
          <p:nvPr/>
        </p:nvSpPr>
        <p:spPr>
          <a:xfrm>
            <a:off x="185057" y="0"/>
            <a:ext cx="11887200" cy="923330"/>
          </a:xfrm>
          <a:prstGeom prst="rect">
            <a:avLst/>
          </a:prstGeom>
          <a:noFill/>
        </p:spPr>
        <p:txBody>
          <a:bodyPr wrap="square" rtlCol="0">
            <a:spAutoFit/>
          </a:bodyPr>
          <a:lstStyle/>
          <a:p>
            <a:r>
              <a:rPr lang="en-GB" b="1" dirty="0"/>
              <a:t>Lastly, using inferential statistics, analysis of the statistical significance of variables contributing towards Happiness score reveal that with a R Squared of 0.746, a linear model is a good fit for the data to understand the individual Happiness score of the countries.</a:t>
            </a:r>
            <a:endParaRPr lang="en-US" dirty="0"/>
          </a:p>
        </p:txBody>
      </p:sp>
      <p:sp>
        <p:nvSpPr>
          <p:cNvPr id="5" name="TextBox 4">
            <a:extLst>
              <a:ext uri="{FF2B5EF4-FFF2-40B4-BE49-F238E27FC236}">
                <a16:creationId xmlns:a16="http://schemas.microsoft.com/office/drawing/2014/main" id="{7D12D72D-2D08-AB43-8799-693BFA60510F}"/>
              </a:ext>
            </a:extLst>
          </p:cNvPr>
          <p:cNvSpPr txBox="1"/>
          <p:nvPr/>
        </p:nvSpPr>
        <p:spPr>
          <a:xfrm>
            <a:off x="185057" y="6498771"/>
            <a:ext cx="5878286" cy="276999"/>
          </a:xfrm>
          <a:prstGeom prst="rect">
            <a:avLst/>
          </a:prstGeom>
          <a:noFill/>
        </p:spPr>
        <p:txBody>
          <a:bodyPr wrap="square" rtlCol="0">
            <a:spAutoFit/>
          </a:bodyPr>
          <a:lstStyle/>
          <a:p>
            <a:r>
              <a:rPr lang="en-US" sz="1200" b="1" i="1" u="sng" dirty="0"/>
              <a:t>Note: </a:t>
            </a:r>
            <a:r>
              <a:rPr lang="en-US" sz="1200" dirty="0"/>
              <a:t>The above analysis utilized </a:t>
            </a:r>
            <a:r>
              <a:rPr lang="en-US" sz="1200" i="1" dirty="0"/>
              <a:t>p</a:t>
            </a:r>
            <a:r>
              <a:rPr lang="en-US" sz="1200" dirty="0"/>
              <a:t> &lt; 0.05 as a statistical significance.</a:t>
            </a:r>
          </a:p>
        </p:txBody>
      </p:sp>
    </p:spTree>
    <p:extLst>
      <p:ext uri="{BB962C8B-B14F-4D97-AF65-F5344CB8AC3E}">
        <p14:creationId xmlns:p14="http://schemas.microsoft.com/office/powerpoint/2010/main" val="376221495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19030</TotalTime>
  <Words>365</Words>
  <Application>Microsoft Macintosh PowerPoint</Application>
  <PresentationFormat>Widescreen</PresentationFormat>
  <Paragraphs>63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Segoe UI</vt:lpstr>
      <vt:lpstr>Segoe UI Light</vt:lpstr>
      <vt:lpstr>Segoe UI Semibold</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Virendra Nirwan</cp:lastModifiedBy>
  <cp:revision>30</cp:revision>
  <dcterms:created xsi:type="dcterms:W3CDTF">2016-09-04T11:54:55Z</dcterms:created>
  <dcterms:modified xsi:type="dcterms:W3CDTF">2020-10-26T02:03:32Z</dcterms:modified>
</cp:coreProperties>
</file>