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73" r:id="rId15"/>
    <p:sldId id="275" r:id="rId16"/>
    <p:sldId id="276" r:id="rId17"/>
    <p:sldId id="277" r:id="rId18"/>
    <p:sldId id="278" r:id="rId19"/>
    <p:sldId id="279" r:id="rId20"/>
    <p:sldId id="281" r:id="rId21"/>
  </p:sldIdLst>
  <p:sldSz cx="9144000" cy="5143500" type="screen16x9"/>
  <p:notesSz cx="6858000" cy="9144000"/>
  <p:embeddedFontLst>
    <p:embeddedFont>
      <p:font typeface="Amatic SC" panose="020B0604020202020204" charset="-79"/>
      <p:regular r:id="rId23"/>
      <p:bold r:id="rId24"/>
    </p:embeddedFont>
    <p:embeddedFont>
      <p:font typeface="Calibri" panose="020F0502020204030204" pitchFamily="34" charset="0"/>
      <p:regular r:id="rId25"/>
      <p:bold r:id="rId26"/>
      <p:italic r:id="rId27"/>
      <p:boldItalic r:id="rId28"/>
    </p:embeddedFont>
    <p:embeddedFont>
      <p:font typeface="Comic Sans MS" panose="030F0702030302020204" pitchFamily="66" charset="0"/>
      <p:regular r:id="rId29"/>
      <p:bold r:id="rId30"/>
      <p:italic r:id="rId31"/>
      <p:boldItalic r:id="rId32"/>
    </p:embeddedFont>
    <p:embeddedFont>
      <p:font typeface="Quicksand" panose="020B0604020202020204" charset="0"/>
      <p:regular r:id="rId33"/>
      <p:bold r:id="rId34"/>
    </p:embeddedFont>
    <p:embeddedFont>
      <p:font typeface="Short Stack"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5FDD0C-F313-4A08-8069-3B66B8739A33}" v="29" dt="2021-04-09T21:22:42.696"/>
    <p1510:client id="{678556EE-1740-4BF4-AFA6-19F4721C1FE2}" v="2557" dt="2021-04-10T07:30:39.117"/>
    <p1510:client id="{7D7132C0-832C-4CB5-A4B8-F7DC68AD1963}" v="970" dt="2021-04-09T20:34:55.375"/>
    <p1510:client id="{B22BD09C-C7CA-43CB-9EC7-254B985C31F2}" v="50" dt="2021-04-10T07:42:32.170"/>
    <p1510:client id="{B52FB295-D441-4F6E-906F-3869AC7E6172}" v="25" dt="2021-04-09T21:00:06.792"/>
    <p1510:client id="{DC3CD737-3238-4F17-8FC5-02FE7E3347F5}" v="115" dt="2021-04-09T21:11:25.214"/>
    <p1510:client id="{F61081C9-DF2F-4E60-BC3F-A11B2CBFF4D1}" v="166" dt="2021-04-09T21:44:15.237"/>
  </p1510:revLst>
</p1510:revInfo>
</file>

<file path=ppt/tableStyles.xml><?xml version="1.0" encoding="utf-8"?>
<a:tblStyleLst xmlns:a="http://schemas.openxmlformats.org/drawingml/2006/main" def="{2B03CB37-95F9-485E-A174-E9CAC466BC3E}">
  <a:tblStyle styleId="{2B03CB37-95F9-485E-A174-E9CAC466BC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D57D16-7341-47D1-A7A5-6802A93928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h Nirwan" userId="7779c95b1f7bfab0" providerId="Windows Live" clId="Web-{625FDD0C-F313-4A08-8069-3B66B8739A33}"/>
    <pc:docChg chg="modSld">
      <pc:chgData name="Vikash Nirwan" userId="7779c95b1f7bfab0" providerId="Windows Live" clId="Web-{625FDD0C-F313-4A08-8069-3B66B8739A33}" dt="2021-04-09T21:22:42.696" v="28" actId="20577"/>
      <pc:docMkLst>
        <pc:docMk/>
      </pc:docMkLst>
      <pc:sldChg chg="modSp">
        <pc:chgData name="Vikash Nirwan" userId="7779c95b1f7bfab0" providerId="Windows Live" clId="Web-{625FDD0C-F313-4A08-8069-3B66B8739A33}" dt="2021-04-09T21:22:42.696" v="28" actId="20577"/>
        <pc:sldMkLst>
          <pc:docMk/>
          <pc:sldMk cId="0" sldId="262"/>
        </pc:sldMkLst>
        <pc:spChg chg="mod">
          <ac:chgData name="Vikash Nirwan" userId="7779c95b1f7bfab0" providerId="Windows Live" clId="Web-{625FDD0C-F313-4A08-8069-3B66B8739A33}" dt="2021-04-09T21:22:42.696" v="28" actId="20577"/>
          <ac:spMkLst>
            <pc:docMk/>
            <pc:sldMk cId="0" sldId="262"/>
            <ac:spMk id="735" creationId="{00000000-0000-0000-0000-000000000000}"/>
          </ac:spMkLst>
        </pc:spChg>
      </pc:sldChg>
    </pc:docChg>
  </pc:docChgLst>
  <pc:docChgLst>
    <pc:chgData name="Vikash Nirwan" userId="7779c95b1f7bfab0" providerId="Windows Live" clId="Web-{F61081C9-DF2F-4E60-BC3F-A11B2CBFF4D1}"/>
    <pc:docChg chg="modSld">
      <pc:chgData name="Vikash Nirwan" userId="7779c95b1f7bfab0" providerId="Windows Live" clId="Web-{F61081C9-DF2F-4E60-BC3F-A11B2CBFF4D1}" dt="2021-04-09T21:44:15.237" v="163" actId="1076"/>
      <pc:docMkLst>
        <pc:docMk/>
      </pc:docMkLst>
      <pc:sldChg chg="modSp">
        <pc:chgData name="Vikash Nirwan" userId="7779c95b1f7bfab0" providerId="Windows Live" clId="Web-{F61081C9-DF2F-4E60-BC3F-A11B2CBFF4D1}" dt="2021-04-09T21:34:12.114" v="61" actId="20577"/>
        <pc:sldMkLst>
          <pc:docMk/>
          <pc:sldMk cId="0" sldId="262"/>
        </pc:sldMkLst>
        <pc:spChg chg="mod">
          <ac:chgData name="Vikash Nirwan" userId="7779c95b1f7bfab0" providerId="Windows Live" clId="Web-{F61081C9-DF2F-4E60-BC3F-A11B2CBFF4D1}" dt="2021-04-09T21:34:12.114" v="61" actId="20577"/>
          <ac:spMkLst>
            <pc:docMk/>
            <pc:sldMk cId="0" sldId="262"/>
            <ac:spMk id="735" creationId="{00000000-0000-0000-0000-000000000000}"/>
          </ac:spMkLst>
        </pc:spChg>
      </pc:sldChg>
      <pc:sldChg chg="addSp delSp modSp">
        <pc:chgData name="Vikash Nirwan" userId="7779c95b1f7bfab0" providerId="Windows Live" clId="Web-{F61081C9-DF2F-4E60-BC3F-A11B2CBFF4D1}" dt="2021-04-09T21:44:15.237" v="163" actId="1076"/>
        <pc:sldMkLst>
          <pc:docMk/>
          <pc:sldMk cId="0" sldId="263"/>
        </pc:sldMkLst>
        <pc:spChg chg="mod">
          <ac:chgData name="Vikash Nirwan" userId="7779c95b1f7bfab0" providerId="Windows Live" clId="Web-{F61081C9-DF2F-4E60-BC3F-A11B2CBFF4D1}" dt="2021-04-09T21:43:46.409" v="152" actId="20577"/>
          <ac:spMkLst>
            <pc:docMk/>
            <pc:sldMk cId="0" sldId="263"/>
            <ac:spMk id="746" creationId="{00000000-0000-0000-0000-000000000000}"/>
          </ac:spMkLst>
        </pc:spChg>
        <pc:spChg chg="mod">
          <ac:chgData name="Vikash Nirwan" userId="7779c95b1f7bfab0" providerId="Windows Live" clId="Web-{F61081C9-DF2F-4E60-BC3F-A11B2CBFF4D1}" dt="2021-04-09T21:35:50.897" v="110" actId="20577"/>
          <ac:spMkLst>
            <pc:docMk/>
            <pc:sldMk cId="0" sldId="263"/>
            <ac:spMk id="747" creationId="{00000000-0000-0000-0000-000000000000}"/>
          </ac:spMkLst>
        </pc:spChg>
        <pc:spChg chg="del mod">
          <ac:chgData name="Vikash Nirwan" userId="7779c95b1f7bfab0" providerId="Windows Live" clId="Web-{F61081C9-DF2F-4E60-BC3F-A11B2CBFF4D1}" dt="2021-04-09T21:36:27.460" v="114"/>
          <ac:spMkLst>
            <pc:docMk/>
            <pc:sldMk cId="0" sldId="263"/>
            <ac:spMk id="748" creationId="{00000000-0000-0000-0000-000000000000}"/>
          </ac:spMkLst>
        </pc:spChg>
        <pc:spChg chg="del">
          <ac:chgData name="Vikash Nirwan" userId="7779c95b1f7bfab0" providerId="Windows Live" clId="Web-{F61081C9-DF2F-4E60-BC3F-A11B2CBFF4D1}" dt="2021-04-09T21:36:21.538" v="113"/>
          <ac:spMkLst>
            <pc:docMk/>
            <pc:sldMk cId="0" sldId="263"/>
            <ac:spMk id="749" creationId="{00000000-0000-0000-0000-000000000000}"/>
          </ac:spMkLst>
        </pc:spChg>
        <pc:picChg chg="add mod">
          <ac:chgData name="Vikash Nirwan" userId="7779c95b1f7bfab0" providerId="Windows Live" clId="Web-{F61081C9-DF2F-4E60-BC3F-A11B2CBFF4D1}" dt="2021-04-09T21:44:15.237" v="163" actId="1076"/>
          <ac:picMkLst>
            <pc:docMk/>
            <pc:sldMk cId="0" sldId="263"/>
            <ac:picMk id="2" creationId="{3C999931-7221-4358-9266-304A20952A4C}"/>
          </ac:picMkLst>
        </pc:picChg>
      </pc:sldChg>
    </pc:docChg>
  </pc:docChgLst>
  <pc:docChgLst>
    <pc:chgData name="Vikash Nirwan" userId="7779c95b1f7bfab0" providerId="Windows Live" clId="Web-{678556EE-1740-4BF4-AFA6-19F4721C1FE2}"/>
    <pc:docChg chg="delSld modSld">
      <pc:chgData name="Vikash Nirwan" userId="7779c95b1f7bfab0" providerId="Windows Live" clId="Web-{678556EE-1740-4BF4-AFA6-19F4721C1FE2}" dt="2021-04-10T07:30:39.117" v="1989" actId="20577"/>
      <pc:docMkLst>
        <pc:docMk/>
      </pc:docMkLst>
      <pc:sldChg chg="delSp modSp">
        <pc:chgData name="Vikash Nirwan" userId="7779c95b1f7bfab0" providerId="Windows Live" clId="Web-{678556EE-1740-4BF4-AFA6-19F4721C1FE2}" dt="2021-04-10T05:23:57.109" v="410"/>
        <pc:sldMkLst>
          <pc:docMk/>
          <pc:sldMk cId="0" sldId="257"/>
        </pc:sldMkLst>
        <pc:spChg chg="mod">
          <ac:chgData name="Vikash Nirwan" userId="7779c95b1f7bfab0" providerId="Windows Live" clId="Web-{678556EE-1740-4BF4-AFA6-19F4721C1FE2}" dt="2021-04-10T05:23:51.374" v="409" actId="20577"/>
          <ac:spMkLst>
            <pc:docMk/>
            <pc:sldMk cId="0" sldId="257"/>
            <ac:spMk id="701" creationId="{00000000-0000-0000-0000-000000000000}"/>
          </ac:spMkLst>
        </pc:spChg>
        <pc:spChg chg="del">
          <ac:chgData name="Vikash Nirwan" userId="7779c95b1f7bfab0" providerId="Windows Live" clId="Web-{678556EE-1740-4BF4-AFA6-19F4721C1FE2}" dt="2021-04-10T05:23:57.109" v="410"/>
          <ac:spMkLst>
            <pc:docMk/>
            <pc:sldMk cId="0" sldId="257"/>
            <ac:spMk id="703" creationId="{00000000-0000-0000-0000-000000000000}"/>
          </ac:spMkLst>
        </pc:spChg>
      </pc:sldChg>
      <pc:sldChg chg="addSp delSp modSp">
        <pc:chgData name="Vikash Nirwan" userId="7779c95b1f7bfab0" providerId="Windows Live" clId="Web-{678556EE-1740-4BF4-AFA6-19F4721C1FE2}" dt="2021-04-10T05:11:48.329" v="250" actId="20577"/>
        <pc:sldMkLst>
          <pc:docMk/>
          <pc:sldMk cId="0" sldId="264"/>
        </pc:sldMkLst>
        <pc:spChg chg="add del mod">
          <ac:chgData name="Vikash Nirwan" userId="7779c95b1f7bfab0" providerId="Windows Live" clId="Web-{678556EE-1740-4BF4-AFA6-19F4721C1FE2}" dt="2021-04-10T04:58:46.470" v="8"/>
          <ac:spMkLst>
            <pc:docMk/>
            <pc:sldMk cId="0" sldId="264"/>
            <ac:spMk id="3" creationId="{292B0503-0B4F-4A26-887D-CB992A313AD3}"/>
          </ac:spMkLst>
        </pc:spChg>
        <pc:spChg chg="mod">
          <ac:chgData name="Vikash Nirwan" userId="7779c95b1f7bfab0" providerId="Windows Live" clId="Web-{678556EE-1740-4BF4-AFA6-19F4721C1FE2}" dt="2021-04-10T04:59:59.097" v="44" actId="14100"/>
          <ac:spMkLst>
            <pc:docMk/>
            <pc:sldMk cId="0" sldId="264"/>
            <ac:spMk id="754" creationId="{00000000-0000-0000-0000-000000000000}"/>
          </ac:spMkLst>
        </pc:spChg>
        <pc:spChg chg="del mod">
          <ac:chgData name="Vikash Nirwan" userId="7779c95b1f7bfab0" providerId="Windows Live" clId="Web-{678556EE-1740-4BF4-AFA6-19F4721C1FE2}" dt="2021-04-10T04:58:10.814" v="1"/>
          <ac:spMkLst>
            <pc:docMk/>
            <pc:sldMk cId="0" sldId="264"/>
            <ac:spMk id="755" creationId="{00000000-0000-0000-0000-000000000000}"/>
          </ac:spMkLst>
        </pc:spChg>
        <pc:spChg chg="mod">
          <ac:chgData name="Vikash Nirwan" userId="7779c95b1f7bfab0" providerId="Windows Live" clId="Web-{678556EE-1740-4BF4-AFA6-19F4721C1FE2}" dt="2021-04-10T05:11:48.329" v="250" actId="20577"/>
          <ac:spMkLst>
            <pc:docMk/>
            <pc:sldMk cId="0" sldId="264"/>
            <ac:spMk id="756" creationId="{00000000-0000-0000-0000-000000000000}"/>
          </ac:spMkLst>
        </pc:spChg>
        <pc:spChg chg="del mod">
          <ac:chgData name="Vikash Nirwan" userId="7779c95b1f7bfab0" providerId="Windows Live" clId="Web-{678556EE-1740-4BF4-AFA6-19F4721C1FE2}" dt="2021-04-10T04:58:23.017" v="3"/>
          <ac:spMkLst>
            <pc:docMk/>
            <pc:sldMk cId="0" sldId="264"/>
            <ac:spMk id="757" creationId="{00000000-0000-0000-0000-000000000000}"/>
          </ac:spMkLst>
        </pc:spChg>
      </pc:sldChg>
      <pc:sldChg chg="addSp modSp">
        <pc:chgData name="Vikash Nirwan" userId="7779c95b1f7bfab0" providerId="Windows Live" clId="Web-{678556EE-1740-4BF4-AFA6-19F4721C1FE2}" dt="2021-04-10T05:21:26.827" v="401" actId="14100"/>
        <pc:sldMkLst>
          <pc:docMk/>
          <pc:sldMk cId="0" sldId="265"/>
        </pc:sldMkLst>
        <pc:spChg chg="mod">
          <ac:chgData name="Vikash Nirwan" userId="7779c95b1f7bfab0" providerId="Windows Live" clId="Web-{678556EE-1740-4BF4-AFA6-19F4721C1FE2}" dt="2021-04-10T05:10:33.453" v="238" actId="14100"/>
          <ac:spMkLst>
            <pc:docMk/>
            <pc:sldMk cId="0" sldId="265"/>
            <ac:spMk id="763" creationId="{00000000-0000-0000-0000-000000000000}"/>
          </ac:spMkLst>
        </pc:spChg>
        <pc:spChg chg="mod">
          <ac:chgData name="Vikash Nirwan" userId="7779c95b1f7bfab0" providerId="Windows Live" clId="Web-{678556EE-1740-4BF4-AFA6-19F4721C1FE2}" dt="2021-04-10T05:21:01.658" v="393" actId="20577"/>
          <ac:spMkLst>
            <pc:docMk/>
            <pc:sldMk cId="0" sldId="265"/>
            <ac:spMk id="764" creationId="{00000000-0000-0000-0000-000000000000}"/>
          </ac:spMkLst>
        </pc:spChg>
        <pc:picChg chg="add mod">
          <ac:chgData name="Vikash Nirwan" userId="7779c95b1f7bfab0" providerId="Windows Live" clId="Web-{678556EE-1740-4BF4-AFA6-19F4721C1FE2}" dt="2021-04-10T05:21:26.827" v="401" actId="14100"/>
          <ac:picMkLst>
            <pc:docMk/>
            <pc:sldMk cId="0" sldId="265"/>
            <ac:picMk id="2" creationId="{D33E607F-4E5C-4392-947B-645F250F1DDF}"/>
          </ac:picMkLst>
        </pc:picChg>
      </pc:sldChg>
      <pc:sldChg chg="addSp modSp del mod modShow">
        <pc:chgData name="Vikash Nirwan" userId="7779c95b1f7bfab0" providerId="Windows Live" clId="Web-{678556EE-1740-4BF4-AFA6-19F4721C1FE2}" dt="2021-04-10T05:28:20.862" v="429"/>
        <pc:sldMkLst>
          <pc:docMk/>
          <pc:sldMk cId="0" sldId="266"/>
        </pc:sldMkLst>
        <pc:spChg chg="add mod">
          <ac:chgData name="Vikash Nirwan" userId="7779c95b1f7bfab0" providerId="Windows Live" clId="Web-{678556EE-1740-4BF4-AFA6-19F4721C1FE2}" dt="2021-04-10T05:27:22.189" v="426" actId="20577"/>
          <ac:spMkLst>
            <pc:docMk/>
            <pc:sldMk cId="0" sldId="266"/>
            <ac:spMk id="2" creationId="{A98C0FEF-8B8F-421F-8C1F-228181BBA5FF}"/>
          </ac:spMkLst>
        </pc:spChg>
        <pc:spChg chg="mod">
          <ac:chgData name="Vikash Nirwan" userId="7779c95b1f7bfab0" providerId="Windows Live" clId="Web-{678556EE-1740-4BF4-AFA6-19F4721C1FE2}" dt="2021-04-10T05:25:24.703" v="421" actId="1076"/>
          <ac:spMkLst>
            <pc:docMk/>
            <pc:sldMk cId="0" sldId="266"/>
            <ac:spMk id="771" creationId="{00000000-0000-0000-0000-000000000000}"/>
          </ac:spMkLst>
        </pc:spChg>
      </pc:sldChg>
      <pc:sldChg chg="delSp modSp del">
        <pc:chgData name="Vikash Nirwan" userId="7779c95b1f7bfab0" providerId="Windows Live" clId="Web-{678556EE-1740-4BF4-AFA6-19F4721C1FE2}" dt="2021-04-10T05:29:56.129" v="440"/>
        <pc:sldMkLst>
          <pc:docMk/>
          <pc:sldMk cId="0" sldId="267"/>
        </pc:sldMkLst>
        <pc:spChg chg="mod">
          <ac:chgData name="Vikash Nirwan" userId="7779c95b1f7bfab0" providerId="Windows Live" clId="Web-{678556EE-1740-4BF4-AFA6-19F4721C1FE2}" dt="2021-04-10T05:29:38.816" v="439" actId="1076"/>
          <ac:spMkLst>
            <pc:docMk/>
            <pc:sldMk cId="0" sldId="267"/>
            <ac:spMk id="790" creationId="{00000000-0000-0000-0000-000000000000}"/>
          </ac:spMkLst>
        </pc:spChg>
        <pc:spChg chg="del">
          <ac:chgData name="Vikash Nirwan" userId="7779c95b1f7bfab0" providerId="Windows Live" clId="Web-{678556EE-1740-4BF4-AFA6-19F4721C1FE2}" dt="2021-04-10T05:29:00.878" v="431"/>
          <ac:spMkLst>
            <pc:docMk/>
            <pc:sldMk cId="0" sldId="267"/>
            <ac:spMk id="791" creationId="{00000000-0000-0000-0000-000000000000}"/>
          </ac:spMkLst>
        </pc:spChg>
        <pc:spChg chg="del">
          <ac:chgData name="Vikash Nirwan" userId="7779c95b1f7bfab0" providerId="Windows Live" clId="Web-{678556EE-1740-4BF4-AFA6-19F4721C1FE2}" dt="2021-04-10T05:28:55.097" v="430"/>
          <ac:spMkLst>
            <pc:docMk/>
            <pc:sldMk cId="0" sldId="267"/>
            <ac:spMk id="793" creationId="{00000000-0000-0000-0000-000000000000}"/>
          </ac:spMkLst>
        </pc:spChg>
      </pc:sldChg>
      <pc:sldChg chg="modSp del">
        <pc:chgData name="Vikash Nirwan" userId="7779c95b1f7bfab0" providerId="Windows Live" clId="Web-{678556EE-1740-4BF4-AFA6-19F4721C1FE2}" dt="2021-04-10T05:32:04.240" v="457"/>
        <pc:sldMkLst>
          <pc:docMk/>
          <pc:sldMk cId="0" sldId="268"/>
        </pc:sldMkLst>
        <pc:spChg chg="mod">
          <ac:chgData name="Vikash Nirwan" userId="7779c95b1f7bfab0" providerId="Windows Live" clId="Web-{678556EE-1740-4BF4-AFA6-19F4721C1FE2}" dt="2021-04-10T05:30:25.286" v="444" actId="20577"/>
          <ac:spMkLst>
            <pc:docMk/>
            <pc:sldMk cId="0" sldId="268"/>
            <ac:spMk id="800" creationId="{00000000-0000-0000-0000-000000000000}"/>
          </ac:spMkLst>
        </pc:spChg>
        <pc:graphicFrameChg chg="mod modGraphic">
          <ac:chgData name="Vikash Nirwan" userId="7779c95b1f7bfab0" providerId="Windows Live" clId="Web-{678556EE-1740-4BF4-AFA6-19F4721C1FE2}" dt="2021-04-10T05:31:36.568" v="456"/>
          <ac:graphicFrameMkLst>
            <pc:docMk/>
            <pc:sldMk cId="0" sldId="268"/>
            <ac:graphicFrameMk id="801" creationId="{00000000-0000-0000-0000-000000000000}"/>
          </ac:graphicFrameMkLst>
        </pc:graphicFrameChg>
      </pc:sldChg>
      <pc:sldChg chg="delSp modSp">
        <pc:chgData name="Vikash Nirwan" userId="7779c95b1f7bfab0" providerId="Windows Live" clId="Web-{678556EE-1740-4BF4-AFA6-19F4721C1FE2}" dt="2021-04-10T05:41:27.500" v="518" actId="1076"/>
        <pc:sldMkLst>
          <pc:docMk/>
          <pc:sldMk cId="0" sldId="269"/>
        </pc:sldMkLst>
        <pc:spChg chg="mod">
          <ac:chgData name="Vikash Nirwan" userId="7779c95b1f7bfab0" providerId="Windows Live" clId="Web-{678556EE-1740-4BF4-AFA6-19F4721C1FE2}" dt="2021-04-10T05:40:48.672" v="515" actId="20577"/>
          <ac:spMkLst>
            <pc:docMk/>
            <pc:sldMk cId="0" sldId="269"/>
            <ac:spMk id="807" creationId="{00000000-0000-0000-0000-000000000000}"/>
          </ac:spMkLst>
        </pc:spChg>
        <pc:spChg chg="mod">
          <ac:chgData name="Vikash Nirwan" userId="7779c95b1f7bfab0" providerId="Windows Live" clId="Web-{678556EE-1740-4BF4-AFA6-19F4721C1FE2}" dt="2021-04-10T05:41:27.500" v="518" actId="1076"/>
          <ac:spMkLst>
            <pc:docMk/>
            <pc:sldMk cId="0" sldId="269"/>
            <ac:spMk id="808" creationId="{00000000-0000-0000-0000-000000000000}"/>
          </ac:spMkLst>
        </pc:spChg>
        <pc:spChg chg="del">
          <ac:chgData name="Vikash Nirwan" userId="7779c95b1f7bfab0" providerId="Windows Live" clId="Web-{678556EE-1740-4BF4-AFA6-19F4721C1FE2}" dt="2021-04-10T05:32:14.584" v="458"/>
          <ac:spMkLst>
            <pc:docMk/>
            <pc:sldMk cId="0" sldId="269"/>
            <ac:spMk id="809" creationId="{00000000-0000-0000-0000-000000000000}"/>
          </ac:spMkLst>
        </pc:spChg>
        <pc:spChg chg="del">
          <ac:chgData name="Vikash Nirwan" userId="7779c95b1f7bfab0" providerId="Windows Live" clId="Web-{678556EE-1740-4BF4-AFA6-19F4721C1FE2}" dt="2021-04-10T05:33:12.523" v="478"/>
          <ac:spMkLst>
            <pc:docMk/>
            <pc:sldMk cId="0" sldId="269"/>
            <ac:spMk id="811" creationId="{00000000-0000-0000-0000-000000000000}"/>
          </ac:spMkLst>
        </pc:spChg>
      </pc:sldChg>
      <pc:sldChg chg="modSp">
        <pc:chgData name="Vikash Nirwan" userId="7779c95b1f7bfab0" providerId="Windows Live" clId="Web-{678556EE-1740-4BF4-AFA6-19F4721C1FE2}" dt="2021-04-10T05:53:39.514" v="658" actId="20577"/>
        <pc:sldMkLst>
          <pc:docMk/>
          <pc:sldMk cId="0" sldId="270"/>
        </pc:sldMkLst>
        <pc:spChg chg="mod">
          <ac:chgData name="Vikash Nirwan" userId="7779c95b1f7bfab0" providerId="Windows Live" clId="Web-{678556EE-1740-4BF4-AFA6-19F4721C1FE2}" dt="2021-04-10T05:43:22.596" v="564" actId="1076"/>
          <ac:spMkLst>
            <pc:docMk/>
            <pc:sldMk cId="0" sldId="270"/>
            <ac:spMk id="822" creationId="{00000000-0000-0000-0000-000000000000}"/>
          </ac:spMkLst>
        </pc:spChg>
        <pc:spChg chg="mod">
          <ac:chgData name="Vikash Nirwan" userId="7779c95b1f7bfab0" providerId="Windows Live" clId="Web-{678556EE-1740-4BF4-AFA6-19F4721C1FE2}" dt="2021-04-10T05:53:39.514" v="658" actId="20577"/>
          <ac:spMkLst>
            <pc:docMk/>
            <pc:sldMk cId="0" sldId="270"/>
            <ac:spMk id="823" creationId="{00000000-0000-0000-0000-000000000000}"/>
          </ac:spMkLst>
        </pc:spChg>
      </pc:sldChg>
      <pc:sldChg chg="addSp delSp modSp">
        <pc:chgData name="Vikash Nirwan" userId="7779c95b1f7bfab0" providerId="Windows Live" clId="Web-{678556EE-1740-4BF4-AFA6-19F4721C1FE2}" dt="2021-04-10T06:03:28.196" v="758" actId="14100"/>
        <pc:sldMkLst>
          <pc:docMk/>
          <pc:sldMk cId="0" sldId="271"/>
        </pc:sldMkLst>
        <pc:spChg chg="mod">
          <ac:chgData name="Vikash Nirwan" userId="7779c95b1f7bfab0" providerId="Windows Live" clId="Web-{678556EE-1740-4BF4-AFA6-19F4721C1FE2}" dt="2021-04-10T05:55:43.610" v="701" actId="1076"/>
          <ac:spMkLst>
            <pc:docMk/>
            <pc:sldMk cId="0" sldId="271"/>
            <ac:spMk id="829" creationId="{00000000-0000-0000-0000-000000000000}"/>
          </ac:spMkLst>
        </pc:spChg>
        <pc:spChg chg="del">
          <ac:chgData name="Vikash Nirwan" userId="7779c95b1f7bfab0" providerId="Windows Live" clId="Web-{678556EE-1740-4BF4-AFA6-19F4721C1FE2}" dt="2021-04-10T05:54:19.952" v="659"/>
          <ac:spMkLst>
            <pc:docMk/>
            <pc:sldMk cId="0" sldId="271"/>
            <ac:spMk id="830" creationId="{00000000-0000-0000-0000-000000000000}"/>
          </ac:spMkLst>
        </pc:spChg>
        <pc:spChg chg="del">
          <ac:chgData name="Vikash Nirwan" userId="7779c95b1f7bfab0" providerId="Windows Live" clId="Web-{678556EE-1740-4BF4-AFA6-19F4721C1FE2}" dt="2021-04-10T05:54:24.702" v="660"/>
          <ac:spMkLst>
            <pc:docMk/>
            <pc:sldMk cId="0" sldId="271"/>
            <ac:spMk id="831" creationId="{00000000-0000-0000-0000-000000000000}"/>
          </ac:spMkLst>
        </pc:spChg>
        <pc:spChg chg="del">
          <ac:chgData name="Vikash Nirwan" userId="7779c95b1f7bfab0" providerId="Windows Live" clId="Web-{678556EE-1740-4BF4-AFA6-19F4721C1FE2}" dt="2021-04-10T05:54:29.843" v="661"/>
          <ac:spMkLst>
            <pc:docMk/>
            <pc:sldMk cId="0" sldId="271"/>
            <ac:spMk id="832" creationId="{00000000-0000-0000-0000-000000000000}"/>
          </ac:spMkLst>
        </pc:spChg>
        <pc:spChg chg="mod">
          <ac:chgData name="Vikash Nirwan" userId="7779c95b1f7bfab0" providerId="Windows Live" clId="Web-{678556EE-1740-4BF4-AFA6-19F4721C1FE2}" dt="2021-04-10T06:02:44.742" v="741" actId="20577"/>
          <ac:spMkLst>
            <pc:docMk/>
            <pc:sldMk cId="0" sldId="271"/>
            <ac:spMk id="833" creationId="{00000000-0000-0000-0000-000000000000}"/>
          </ac:spMkLst>
        </pc:spChg>
        <pc:spChg chg="del">
          <ac:chgData name="Vikash Nirwan" userId="7779c95b1f7bfab0" providerId="Windows Live" clId="Web-{678556EE-1740-4BF4-AFA6-19F4721C1FE2}" dt="2021-04-10T05:55:51.485" v="702"/>
          <ac:spMkLst>
            <pc:docMk/>
            <pc:sldMk cId="0" sldId="271"/>
            <ac:spMk id="834" creationId="{00000000-0000-0000-0000-000000000000}"/>
          </ac:spMkLst>
        </pc:spChg>
        <pc:picChg chg="add mod">
          <ac:chgData name="Vikash Nirwan" userId="7779c95b1f7bfab0" providerId="Windows Live" clId="Web-{678556EE-1740-4BF4-AFA6-19F4721C1FE2}" dt="2021-04-10T06:03:28.196" v="758" actId="14100"/>
          <ac:picMkLst>
            <pc:docMk/>
            <pc:sldMk cId="0" sldId="271"/>
            <ac:picMk id="2" creationId="{20133158-93F3-43C2-A0B7-B81E946A8678}"/>
          </ac:picMkLst>
        </pc:picChg>
      </pc:sldChg>
      <pc:sldChg chg="del">
        <pc:chgData name="Vikash Nirwan" userId="7779c95b1f7bfab0" providerId="Windows Live" clId="Web-{678556EE-1740-4BF4-AFA6-19F4721C1FE2}" dt="2021-04-10T06:04:35.213" v="759"/>
        <pc:sldMkLst>
          <pc:docMk/>
          <pc:sldMk cId="0" sldId="272"/>
        </pc:sldMkLst>
      </pc:sldChg>
      <pc:sldChg chg="addSp delSp modSp">
        <pc:chgData name="Vikash Nirwan" userId="7779c95b1f7bfab0" providerId="Windows Live" clId="Web-{678556EE-1740-4BF4-AFA6-19F4721C1FE2}" dt="2021-04-10T06:16:23.882" v="999" actId="20577"/>
        <pc:sldMkLst>
          <pc:docMk/>
          <pc:sldMk cId="0" sldId="273"/>
        </pc:sldMkLst>
        <pc:spChg chg="add del mod">
          <ac:chgData name="Vikash Nirwan" userId="7779c95b1f7bfab0" providerId="Windows Live" clId="Web-{678556EE-1740-4BF4-AFA6-19F4721C1FE2}" dt="2021-04-10T06:05:15.776" v="764"/>
          <ac:spMkLst>
            <pc:docMk/>
            <pc:sldMk cId="0" sldId="273"/>
            <ac:spMk id="3" creationId="{289FA0FD-DC3A-4772-8189-CAE670DD813A}"/>
          </ac:spMkLst>
        </pc:spChg>
        <pc:spChg chg="add del mod">
          <ac:chgData name="Vikash Nirwan" userId="7779c95b1f7bfab0" providerId="Windows Live" clId="Web-{678556EE-1740-4BF4-AFA6-19F4721C1FE2}" dt="2021-04-10T06:06:17.215" v="770"/>
          <ac:spMkLst>
            <pc:docMk/>
            <pc:sldMk cId="0" sldId="273"/>
            <ac:spMk id="5" creationId="{FDB77D58-53F0-4593-9076-7DB0393A8DC0}"/>
          </ac:spMkLst>
        </pc:spChg>
        <pc:spChg chg="add del mod">
          <ac:chgData name="Vikash Nirwan" userId="7779c95b1f7bfab0" providerId="Windows Live" clId="Web-{678556EE-1740-4BF4-AFA6-19F4721C1FE2}" dt="2021-04-10T06:06:05.886" v="769"/>
          <ac:spMkLst>
            <pc:docMk/>
            <pc:sldMk cId="0" sldId="273"/>
            <ac:spMk id="7" creationId="{DDDCB012-5E33-434F-BA05-36935925BE73}"/>
          </ac:spMkLst>
        </pc:spChg>
        <pc:spChg chg="add del mod">
          <ac:chgData name="Vikash Nirwan" userId="7779c95b1f7bfab0" providerId="Windows Live" clId="Web-{678556EE-1740-4BF4-AFA6-19F4721C1FE2}" dt="2021-04-10T06:05:29.276" v="766"/>
          <ac:spMkLst>
            <pc:docMk/>
            <pc:sldMk cId="0" sldId="273"/>
            <ac:spMk id="9" creationId="{3FBD048D-4F44-4D40-ADFD-EBEB456D0569}"/>
          </ac:spMkLst>
        </pc:spChg>
        <pc:spChg chg="add del mod">
          <ac:chgData name="Vikash Nirwan" userId="7779c95b1f7bfab0" providerId="Windows Live" clId="Web-{678556EE-1740-4BF4-AFA6-19F4721C1FE2}" dt="2021-04-10T06:05:56.277" v="768"/>
          <ac:spMkLst>
            <pc:docMk/>
            <pc:sldMk cId="0" sldId="273"/>
            <ac:spMk id="11" creationId="{1439A64F-F5A3-4E95-AC50-168D56A1A50D}"/>
          </ac:spMkLst>
        </pc:spChg>
        <pc:spChg chg="mod">
          <ac:chgData name="Vikash Nirwan" userId="7779c95b1f7bfab0" providerId="Windows Live" clId="Web-{678556EE-1740-4BF4-AFA6-19F4721C1FE2}" dt="2021-04-10T06:07:45.826" v="820" actId="20577"/>
          <ac:spMkLst>
            <pc:docMk/>
            <pc:sldMk cId="0" sldId="273"/>
            <ac:spMk id="855" creationId="{00000000-0000-0000-0000-000000000000}"/>
          </ac:spMkLst>
        </pc:spChg>
        <pc:spChg chg="del">
          <ac:chgData name="Vikash Nirwan" userId="7779c95b1f7bfab0" providerId="Windows Live" clId="Web-{678556EE-1740-4BF4-AFA6-19F4721C1FE2}" dt="2021-04-10T06:04:50.494" v="760"/>
          <ac:spMkLst>
            <pc:docMk/>
            <pc:sldMk cId="0" sldId="273"/>
            <ac:spMk id="856" creationId="{00000000-0000-0000-0000-000000000000}"/>
          </ac:spMkLst>
        </pc:spChg>
        <pc:spChg chg="del">
          <ac:chgData name="Vikash Nirwan" userId="7779c95b1f7bfab0" providerId="Windows Live" clId="Web-{678556EE-1740-4BF4-AFA6-19F4721C1FE2}" dt="2021-04-10T06:05:01.713" v="761"/>
          <ac:spMkLst>
            <pc:docMk/>
            <pc:sldMk cId="0" sldId="273"/>
            <ac:spMk id="857" creationId="{00000000-0000-0000-0000-000000000000}"/>
          </ac:spMkLst>
        </pc:spChg>
        <pc:spChg chg="del">
          <ac:chgData name="Vikash Nirwan" userId="7779c95b1f7bfab0" providerId="Windows Live" clId="Web-{678556EE-1740-4BF4-AFA6-19F4721C1FE2}" dt="2021-04-10T06:05:02.104" v="762"/>
          <ac:spMkLst>
            <pc:docMk/>
            <pc:sldMk cId="0" sldId="273"/>
            <ac:spMk id="858" creationId="{00000000-0000-0000-0000-000000000000}"/>
          </ac:spMkLst>
        </pc:spChg>
        <pc:spChg chg="del">
          <ac:chgData name="Vikash Nirwan" userId="7779c95b1f7bfab0" providerId="Windows Live" clId="Web-{678556EE-1740-4BF4-AFA6-19F4721C1FE2}" dt="2021-04-10T06:05:21.651" v="765"/>
          <ac:spMkLst>
            <pc:docMk/>
            <pc:sldMk cId="0" sldId="273"/>
            <ac:spMk id="860" creationId="{00000000-0000-0000-0000-000000000000}"/>
          </ac:spMkLst>
        </pc:spChg>
        <pc:spChg chg="mod">
          <ac:chgData name="Vikash Nirwan" userId="7779c95b1f7bfab0" providerId="Windows Live" clId="Web-{678556EE-1740-4BF4-AFA6-19F4721C1FE2}" dt="2021-04-10T06:16:23.882" v="999" actId="20577"/>
          <ac:spMkLst>
            <pc:docMk/>
            <pc:sldMk cId="0" sldId="273"/>
            <ac:spMk id="861" creationId="{00000000-0000-0000-0000-000000000000}"/>
          </ac:spMkLst>
        </pc:spChg>
        <pc:spChg chg="del">
          <ac:chgData name="Vikash Nirwan" userId="7779c95b1f7bfab0" providerId="Windows Live" clId="Web-{678556EE-1740-4BF4-AFA6-19F4721C1FE2}" dt="2021-04-10T06:05:07.823" v="763"/>
          <ac:spMkLst>
            <pc:docMk/>
            <pc:sldMk cId="0" sldId="273"/>
            <ac:spMk id="862" creationId="{00000000-0000-0000-0000-000000000000}"/>
          </ac:spMkLst>
        </pc:spChg>
      </pc:sldChg>
      <pc:sldChg chg="del">
        <pc:chgData name="Vikash Nirwan" userId="7779c95b1f7bfab0" providerId="Windows Live" clId="Web-{678556EE-1740-4BF4-AFA6-19F4721C1FE2}" dt="2021-04-10T06:18:48.181" v="1000"/>
        <pc:sldMkLst>
          <pc:docMk/>
          <pc:sldMk cId="0" sldId="274"/>
        </pc:sldMkLst>
      </pc:sldChg>
      <pc:sldChg chg="addSp delSp modSp">
        <pc:chgData name="Vikash Nirwan" userId="7779c95b1f7bfab0" providerId="Windows Live" clId="Web-{678556EE-1740-4BF4-AFA6-19F4721C1FE2}" dt="2021-04-10T06:34:45.605" v="1191" actId="14100"/>
        <pc:sldMkLst>
          <pc:docMk/>
          <pc:sldMk cId="0" sldId="275"/>
        </pc:sldMkLst>
        <pc:spChg chg="add mod">
          <ac:chgData name="Vikash Nirwan" userId="7779c95b1f7bfab0" providerId="Windows Live" clId="Web-{678556EE-1740-4BF4-AFA6-19F4721C1FE2}" dt="2021-04-10T06:30:26.303" v="1176" actId="20577"/>
          <ac:spMkLst>
            <pc:docMk/>
            <pc:sldMk cId="0" sldId="275"/>
            <ac:spMk id="2" creationId="{C78AB7EA-B7B8-46FC-88C9-4B1EA29CEF7A}"/>
          </ac:spMkLst>
        </pc:spChg>
        <pc:spChg chg="mod">
          <ac:chgData name="Vikash Nirwan" userId="7779c95b1f7bfab0" providerId="Windows Live" clId="Web-{678556EE-1740-4BF4-AFA6-19F4721C1FE2}" dt="2021-04-10T06:21:57.716" v="1047" actId="20577"/>
          <ac:spMkLst>
            <pc:docMk/>
            <pc:sldMk cId="0" sldId="275"/>
            <ac:spMk id="886" creationId="{00000000-0000-0000-0000-000000000000}"/>
          </ac:spMkLst>
        </pc:spChg>
        <pc:grpChg chg="mod">
          <ac:chgData name="Vikash Nirwan" userId="7779c95b1f7bfab0" providerId="Windows Live" clId="Web-{678556EE-1740-4BF4-AFA6-19F4721C1FE2}" dt="2021-04-10T06:26:11.752" v="1151" actId="1076"/>
          <ac:grpSpMkLst>
            <pc:docMk/>
            <pc:sldMk cId="0" sldId="275"/>
            <ac:grpSpMk id="888" creationId="{00000000-0000-0000-0000-000000000000}"/>
          </ac:grpSpMkLst>
        </pc:grpChg>
        <pc:picChg chg="add mod">
          <ac:chgData name="Vikash Nirwan" userId="7779c95b1f7bfab0" providerId="Windows Live" clId="Web-{678556EE-1740-4BF4-AFA6-19F4721C1FE2}" dt="2021-04-10T06:34:45.605" v="1191" actId="14100"/>
          <ac:picMkLst>
            <pc:docMk/>
            <pc:sldMk cId="0" sldId="275"/>
            <ac:picMk id="3" creationId="{21C69AFF-DC8E-4084-932F-59AC4913C23B}"/>
          </ac:picMkLst>
        </pc:picChg>
        <pc:picChg chg="del">
          <ac:chgData name="Vikash Nirwan" userId="7779c95b1f7bfab0" providerId="Windows Live" clId="Web-{678556EE-1740-4BF4-AFA6-19F4721C1FE2}" dt="2021-04-10T06:19:06.932" v="1001"/>
          <ac:picMkLst>
            <pc:docMk/>
            <pc:sldMk cId="0" sldId="275"/>
            <ac:picMk id="893" creationId="{00000000-0000-0000-0000-000000000000}"/>
          </ac:picMkLst>
        </pc:picChg>
      </pc:sldChg>
      <pc:sldChg chg="addSp delSp modSp">
        <pc:chgData name="Vikash Nirwan" userId="7779c95b1f7bfab0" providerId="Windows Live" clId="Web-{678556EE-1740-4BF4-AFA6-19F4721C1FE2}" dt="2021-04-10T06:48:07.431" v="1434" actId="20577"/>
        <pc:sldMkLst>
          <pc:docMk/>
          <pc:sldMk cId="0" sldId="276"/>
        </pc:sldMkLst>
        <pc:spChg chg="add mod">
          <ac:chgData name="Vikash Nirwan" userId="7779c95b1f7bfab0" providerId="Windows Live" clId="Web-{678556EE-1740-4BF4-AFA6-19F4721C1FE2}" dt="2021-04-10T06:48:07.431" v="1434" actId="20577"/>
          <ac:spMkLst>
            <pc:docMk/>
            <pc:sldMk cId="0" sldId="276"/>
            <ac:spMk id="2" creationId="{0898C044-5A5D-41A8-89C7-EB2F2B708FC3}"/>
          </ac:spMkLst>
        </pc:spChg>
        <pc:spChg chg="mod">
          <ac:chgData name="Vikash Nirwan" userId="7779c95b1f7bfab0" providerId="Windows Live" clId="Web-{678556EE-1740-4BF4-AFA6-19F4721C1FE2}" dt="2021-04-10T06:37:21.076" v="1247" actId="14100"/>
          <ac:spMkLst>
            <pc:docMk/>
            <pc:sldMk cId="0" sldId="276"/>
            <ac:spMk id="904" creationId="{00000000-0000-0000-0000-000000000000}"/>
          </ac:spMkLst>
        </pc:spChg>
        <pc:grpChg chg="mod">
          <ac:chgData name="Vikash Nirwan" userId="7779c95b1f7bfab0" providerId="Windows Live" clId="Web-{678556EE-1740-4BF4-AFA6-19F4721C1FE2}" dt="2021-04-10T06:36:10.106" v="1197" actId="14100"/>
          <ac:grpSpMkLst>
            <pc:docMk/>
            <pc:sldMk cId="0" sldId="276"/>
            <ac:grpSpMk id="899" creationId="{00000000-0000-0000-0000-000000000000}"/>
          </ac:grpSpMkLst>
        </pc:grpChg>
        <pc:picChg chg="del mod">
          <ac:chgData name="Vikash Nirwan" userId="7779c95b1f7bfab0" providerId="Windows Live" clId="Web-{678556EE-1740-4BF4-AFA6-19F4721C1FE2}" dt="2021-04-10T06:35:50.231" v="1193"/>
          <ac:picMkLst>
            <pc:docMk/>
            <pc:sldMk cId="0" sldId="276"/>
            <ac:picMk id="905" creationId="{00000000-0000-0000-0000-000000000000}"/>
          </ac:picMkLst>
        </pc:picChg>
      </pc:sldChg>
      <pc:sldChg chg="addSp delSp modSp">
        <pc:chgData name="Vikash Nirwan" userId="7779c95b1f7bfab0" providerId="Windows Live" clId="Web-{678556EE-1740-4BF4-AFA6-19F4721C1FE2}" dt="2021-04-10T07:00:54.961" v="1606" actId="14100"/>
        <pc:sldMkLst>
          <pc:docMk/>
          <pc:sldMk cId="0" sldId="277"/>
        </pc:sldMkLst>
        <pc:spChg chg="add mod">
          <ac:chgData name="Vikash Nirwan" userId="7779c95b1f7bfab0" providerId="Windows Live" clId="Web-{678556EE-1740-4BF4-AFA6-19F4721C1FE2}" dt="2021-04-10T06:57:36.051" v="1590" actId="20577"/>
          <ac:spMkLst>
            <pc:docMk/>
            <pc:sldMk cId="0" sldId="277"/>
            <ac:spMk id="2" creationId="{BA0AED5D-52A7-4D50-9E55-9111C01F07B4}"/>
          </ac:spMkLst>
        </pc:spChg>
        <pc:spChg chg="mod">
          <ac:chgData name="Vikash Nirwan" userId="7779c95b1f7bfab0" providerId="Windows Live" clId="Web-{678556EE-1740-4BF4-AFA6-19F4721C1FE2}" dt="2021-04-10T06:54:23.438" v="1492" actId="20577"/>
          <ac:spMkLst>
            <pc:docMk/>
            <pc:sldMk cId="0" sldId="277"/>
            <ac:spMk id="916" creationId="{00000000-0000-0000-0000-000000000000}"/>
          </ac:spMkLst>
        </pc:spChg>
        <pc:grpChg chg="mod">
          <ac:chgData name="Vikash Nirwan" userId="7779c95b1f7bfab0" providerId="Windows Live" clId="Web-{678556EE-1740-4BF4-AFA6-19F4721C1FE2}" dt="2021-04-10T06:53:15.968" v="1443" actId="1076"/>
          <ac:grpSpMkLst>
            <pc:docMk/>
            <pc:sldMk cId="0" sldId="277"/>
            <ac:grpSpMk id="911" creationId="{00000000-0000-0000-0000-000000000000}"/>
          </ac:grpSpMkLst>
        </pc:grpChg>
        <pc:picChg chg="add mod">
          <ac:chgData name="Vikash Nirwan" userId="7779c95b1f7bfab0" providerId="Windows Live" clId="Web-{678556EE-1740-4BF4-AFA6-19F4721C1FE2}" dt="2021-04-10T07:00:54.961" v="1606" actId="14100"/>
          <ac:picMkLst>
            <pc:docMk/>
            <pc:sldMk cId="0" sldId="277"/>
            <ac:picMk id="3" creationId="{E96B0040-2AB3-477F-B39C-D374119F6A3D}"/>
          </ac:picMkLst>
        </pc:picChg>
        <pc:picChg chg="del mod">
          <ac:chgData name="Vikash Nirwan" userId="7779c95b1f7bfab0" providerId="Windows Live" clId="Web-{678556EE-1740-4BF4-AFA6-19F4721C1FE2}" dt="2021-04-10T06:52:43.530" v="1438"/>
          <ac:picMkLst>
            <pc:docMk/>
            <pc:sldMk cId="0" sldId="277"/>
            <ac:picMk id="917" creationId="{00000000-0000-0000-0000-000000000000}"/>
          </ac:picMkLst>
        </pc:picChg>
      </pc:sldChg>
      <pc:sldChg chg="addSp delSp modSp">
        <pc:chgData name="Vikash Nirwan" userId="7779c95b1f7bfab0" providerId="Windows Live" clId="Web-{678556EE-1740-4BF4-AFA6-19F4721C1FE2}" dt="2021-04-10T07:18:42.136" v="1856" actId="20577"/>
        <pc:sldMkLst>
          <pc:docMk/>
          <pc:sldMk cId="0" sldId="278"/>
        </pc:sldMkLst>
        <pc:spChg chg="add mod">
          <ac:chgData name="Vikash Nirwan" userId="7779c95b1f7bfab0" providerId="Windows Live" clId="Web-{678556EE-1740-4BF4-AFA6-19F4721C1FE2}" dt="2021-04-10T07:18:42.136" v="1856" actId="20577"/>
          <ac:spMkLst>
            <pc:docMk/>
            <pc:sldMk cId="0" sldId="278"/>
            <ac:spMk id="2" creationId="{EE487A36-50CE-4A1B-9BA3-7B3708626B5D}"/>
          </ac:spMkLst>
        </pc:spChg>
        <pc:spChg chg="mod">
          <ac:chgData name="Vikash Nirwan" userId="7779c95b1f7bfab0" providerId="Windows Live" clId="Web-{678556EE-1740-4BF4-AFA6-19F4721C1FE2}" dt="2021-04-10T07:04:09.261" v="1674" actId="14100"/>
          <ac:spMkLst>
            <pc:docMk/>
            <pc:sldMk cId="0" sldId="278"/>
            <ac:spMk id="923" creationId="{00000000-0000-0000-0000-000000000000}"/>
          </ac:spMkLst>
        </pc:spChg>
        <pc:spChg chg="del">
          <ac:chgData name="Vikash Nirwan" userId="7779c95b1f7bfab0" providerId="Windows Live" clId="Web-{678556EE-1740-4BF4-AFA6-19F4721C1FE2}" dt="2021-04-10T07:01:52.040" v="1609"/>
          <ac:spMkLst>
            <pc:docMk/>
            <pc:sldMk cId="0" sldId="278"/>
            <ac:spMk id="924" creationId="{00000000-0000-0000-0000-000000000000}"/>
          </ac:spMkLst>
        </pc:spChg>
        <pc:spChg chg="del">
          <ac:chgData name="Vikash Nirwan" userId="7779c95b1f7bfab0" providerId="Windows Live" clId="Web-{678556EE-1740-4BF4-AFA6-19F4721C1FE2}" dt="2021-04-10T07:01:38.305" v="1607"/>
          <ac:spMkLst>
            <pc:docMk/>
            <pc:sldMk cId="0" sldId="278"/>
            <ac:spMk id="925" creationId="{00000000-0000-0000-0000-000000000000}"/>
          </ac:spMkLst>
        </pc:spChg>
      </pc:sldChg>
      <pc:sldChg chg="modSp">
        <pc:chgData name="Vikash Nirwan" userId="7779c95b1f7bfab0" providerId="Windows Live" clId="Web-{678556EE-1740-4BF4-AFA6-19F4721C1FE2}" dt="2021-04-10T07:30:39.117" v="1989" actId="20577"/>
        <pc:sldMkLst>
          <pc:docMk/>
          <pc:sldMk cId="0" sldId="279"/>
        </pc:sldMkLst>
        <pc:spChg chg="mod">
          <ac:chgData name="Vikash Nirwan" userId="7779c95b1f7bfab0" providerId="Windows Live" clId="Web-{678556EE-1740-4BF4-AFA6-19F4721C1FE2}" dt="2021-04-10T07:19:57.028" v="1889" actId="20577"/>
          <ac:spMkLst>
            <pc:docMk/>
            <pc:sldMk cId="0" sldId="279"/>
            <ac:spMk id="930" creationId="{00000000-0000-0000-0000-000000000000}"/>
          </ac:spMkLst>
        </pc:spChg>
        <pc:spChg chg="mod">
          <ac:chgData name="Vikash Nirwan" userId="7779c95b1f7bfab0" providerId="Windows Live" clId="Web-{678556EE-1740-4BF4-AFA6-19F4721C1FE2}" dt="2021-04-10T07:30:39.117" v="1989" actId="20577"/>
          <ac:spMkLst>
            <pc:docMk/>
            <pc:sldMk cId="0" sldId="279"/>
            <ac:spMk id="931" creationId="{00000000-0000-0000-0000-000000000000}"/>
          </ac:spMkLst>
        </pc:spChg>
      </pc:sldChg>
    </pc:docChg>
  </pc:docChgLst>
  <pc:docChgLst>
    <pc:chgData name="Vikash Nirwan" userId="7779c95b1f7bfab0" providerId="Windows Live" clId="Web-{DC3CD737-3238-4F17-8FC5-02FE7E3347F5}"/>
    <pc:docChg chg="modSld">
      <pc:chgData name="Vikash Nirwan" userId="7779c95b1f7bfab0" providerId="Windows Live" clId="Web-{DC3CD737-3238-4F17-8FC5-02FE7E3347F5}" dt="2021-04-09T21:11:25.214" v="112" actId="14100"/>
      <pc:docMkLst>
        <pc:docMk/>
      </pc:docMkLst>
      <pc:sldChg chg="modSp">
        <pc:chgData name="Vikash Nirwan" userId="7779c95b1f7bfab0" providerId="Windows Live" clId="Web-{DC3CD737-3238-4F17-8FC5-02FE7E3347F5}" dt="2021-04-09T21:11:25.214" v="112" actId="14100"/>
        <pc:sldMkLst>
          <pc:docMk/>
          <pc:sldMk cId="0" sldId="262"/>
        </pc:sldMkLst>
        <pc:spChg chg="mod">
          <ac:chgData name="Vikash Nirwan" userId="7779c95b1f7bfab0" providerId="Windows Live" clId="Web-{DC3CD737-3238-4F17-8FC5-02FE7E3347F5}" dt="2021-04-09T21:11:25.214" v="112" actId="14100"/>
          <ac:spMkLst>
            <pc:docMk/>
            <pc:sldMk cId="0" sldId="262"/>
            <ac:spMk id="735" creationId="{00000000-0000-0000-0000-000000000000}"/>
          </ac:spMkLst>
        </pc:spChg>
        <pc:spChg chg="mod">
          <ac:chgData name="Vikash Nirwan" userId="7779c95b1f7bfab0" providerId="Windows Live" clId="Web-{DC3CD737-3238-4F17-8FC5-02FE7E3347F5}" dt="2021-04-09T21:09:07.863" v="46" actId="20577"/>
          <ac:spMkLst>
            <pc:docMk/>
            <pc:sldMk cId="0" sldId="262"/>
            <ac:spMk id="741" creationId="{00000000-0000-0000-0000-000000000000}"/>
          </ac:spMkLst>
        </pc:spChg>
      </pc:sldChg>
    </pc:docChg>
  </pc:docChgLst>
  <pc:docChgLst>
    <pc:chgData name="Vikash Nirwan" userId="7779c95b1f7bfab0" providerId="Windows Live" clId="Web-{B22BD09C-C7CA-43CB-9EC7-254B985C31F2}"/>
    <pc:docChg chg="delSld modSld">
      <pc:chgData name="Vikash Nirwan" userId="7779c95b1f7bfab0" providerId="Windows Live" clId="Web-{B22BD09C-C7CA-43CB-9EC7-254B985C31F2}" dt="2021-04-10T07:42:32.170" v="48"/>
      <pc:docMkLst>
        <pc:docMk/>
      </pc:docMkLst>
      <pc:sldChg chg="modSp">
        <pc:chgData name="Vikash Nirwan" userId="7779c95b1f7bfab0" providerId="Windows Live" clId="Web-{B22BD09C-C7CA-43CB-9EC7-254B985C31F2}" dt="2021-04-10T07:31:47.841" v="0" actId="1076"/>
        <pc:sldMkLst>
          <pc:docMk/>
          <pc:sldMk cId="0" sldId="256"/>
        </pc:sldMkLst>
        <pc:spChg chg="mod">
          <ac:chgData name="Vikash Nirwan" userId="7779c95b1f7bfab0" providerId="Windows Live" clId="Web-{B22BD09C-C7CA-43CB-9EC7-254B985C31F2}" dt="2021-04-10T07:31:47.841" v="0" actId="1076"/>
          <ac:spMkLst>
            <pc:docMk/>
            <pc:sldMk cId="0" sldId="256"/>
            <ac:spMk id="694" creationId="{00000000-0000-0000-0000-000000000000}"/>
          </ac:spMkLst>
        </pc:spChg>
      </pc:sldChg>
      <pc:sldChg chg="addSp modSp">
        <pc:chgData name="Vikash Nirwan" userId="7779c95b1f7bfab0" providerId="Windows Live" clId="Web-{B22BD09C-C7CA-43CB-9EC7-254B985C31F2}" dt="2021-04-10T07:36:43.442" v="14" actId="14100"/>
        <pc:sldMkLst>
          <pc:docMk/>
          <pc:sldMk cId="0" sldId="279"/>
        </pc:sldMkLst>
        <pc:spChg chg="mod">
          <ac:chgData name="Vikash Nirwan" userId="7779c95b1f7bfab0" providerId="Windows Live" clId="Web-{B22BD09C-C7CA-43CB-9EC7-254B985C31F2}" dt="2021-04-10T07:36:14.051" v="3" actId="20577"/>
          <ac:spMkLst>
            <pc:docMk/>
            <pc:sldMk cId="0" sldId="279"/>
            <ac:spMk id="931" creationId="{00000000-0000-0000-0000-000000000000}"/>
          </ac:spMkLst>
        </pc:spChg>
        <pc:picChg chg="add mod">
          <ac:chgData name="Vikash Nirwan" userId="7779c95b1f7bfab0" providerId="Windows Live" clId="Web-{B22BD09C-C7CA-43CB-9EC7-254B985C31F2}" dt="2021-04-10T07:36:43.442" v="14" actId="14100"/>
          <ac:picMkLst>
            <pc:docMk/>
            <pc:sldMk cId="0" sldId="279"/>
            <ac:picMk id="2" creationId="{A4F541D1-64A5-4D5F-8B4C-5143CFDF6CC3}"/>
          </ac:picMkLst>
        </pc:picChg>
      </pc:sldChg>
      <pc:sldChg chg="del">
        <pc:chgData name="Vikash Nirwan" userId="7779c95b1f7bfab0" providerId="Windows Live" clId="Web-{B22BD09C-C7CA-43CB-9EC7-254B985C31F2}" dt="2021-04-10T07:37:27.756" v="15"/>
        <pc:sldMkLst>
          <pc:docMk/>
          <pc:sldMk cId="0" sldId="280"/>
        </pc:sldMkLst>
      </pc:sldChg>
      <pc:sldChg chg="addSp delSp modSp">
        <pc:chgData name="Vikash Nirwan" userId="7779c95b1f7bfab0" providerId="Windows Live" clId="Web-{B22BD09C-C7CA-43CB-9EC7-254B985C31F2}" dt="2021-04-10T07:40:35.276" v="35" actId="1076"/>
        <pc:sldMkLst>
          <pc:docMk/>
          <pc:sldMk cId="0" sldId="281"/>
        </pc:sldMkLst>
        <pc:spChg chg="add del mod">
          <ac:chgData name="Vikash Nirwan" userId="7779c95b1f7bfab0" providerId="Windows Live" clId="Web-{B22BD09C-C7CA-43CB-9EC7-254B985C31F2}" dt="2021-04-10T07:38:23.242" v="17"/>
          <ac:spMkLst>
            <pc:docMk/>
            <pc:sldMk cId="0" sldId="281"/>
            <ac:spMk id="3" creationId="{34747C8D-8924-486E-84A3-CCF9EFFCA8DD}"/>
          </ac:spMkLst>
        </pc:spChg>
        <pc:spChg chg="mod">
          <ac:chgData name="Vikash Nirwan" userId="7779c95b1f7bfab0" providerId="Windows Live" clId="Web-{B22BD09C-C7CA-43CB-9EC7-254B985C31F2}" dt="2021-04-10T07:40:35.276" v="35" actId="1076"/>
          <ac:spMkLst>
            <pc:docMk/>
            <pc:sldMk cId="0" sldId="281"/>
            <ac:spMk id="945" creationId="{00000000-0000-0000-0000-000000000000}"/>
          </ac:spMkLst>
        </pc:spChg>
        <pc:spChg chg="del">
          <ac:chgData name="Vikash Nirwan" userId="7779c95b1f7bfab0" providerId="Windows Live" clId="Web-{B22BD09C-C7CA-43CB-9EC7-254B985C31F2}" dt="2021-04-10T07:38:16.867" v="16"/>
          <ac:spMkLst>
            <pc:docMk/>
            <pc:sldMk cId="0" sldId="281"/>
            <ac:spMk id="946" creationId="{00000000-0000-0000-0000-000000000000}"/>
          </ac:spMkLst>
        </pc:spChg>
      </pc:sldChg>
      <pc:sldChg chg="del">
        <pc:chgData name="Vikash Nirwan" userId="7779c95b1f7bfab0" providerId="Windows Live" clId="Web-{B22BD09C-C7CA-43CB-9EC7-254B985C31F2}" dt="2021-04-10T07:40:53.855" v="36"/>
        <pc:sldMkLst>
          <pc:docMk/>
          <pc:sldMk cId="0" sldId="282"/>
        </pc:sldMkLst>
      </pc:sldChg>
      <pc:sldChg chg="del">
        <pc:chgData name="Vikash Nirwan" userId="7779c95b1f7bfab0" providerId="Windows Live" clId="Web-{B22BD09C-C7CA-43CB-9EC7-254B985C31F2}" dt="2021-04-10T07:41:01.433" v="37"/>
        <pc:sldMkLst>
          <pc:docMk/>
          <pc:sldMk cId="0" sldId="283"/>
        </pc:sldMkLst>
      </pc:sldChg>
      <pc:sldChg chg="del">
        <pc:chgData name="Vikash Nirwan" userId="7779c95b1f7bfab0" providerId="Windows Live" clId="Web-{B22BD09C-C7CA-43CB-9EC7-254B985C31F2}" dt="2021-04-10T07:41:05.449" v="38"/>
        <pc:sldMkLst>
          <pc:docMk/>
          <pc:sldMk cId="0" sldId="284"/>
        </pc:sldMkLst>
      </pc:sldChg>
      <pc:sldChg chg="del">
        <pc:chgData name="Vikash Nirwan" userId="7779c95b1f7bfab0" providerId="Windows Live" clId="Web-{B22BD09C-C7CA-43CB-9EC7-254B985C31F2}" dt="2021-04-10T07:41:08.183" v="39"/>
        <pc:sldMkLst>
          <pc:docMk/>
          <pc:sldMk cId="0" sldId="285"/>
        </pc:sldMkLst>
      </pc:sldChg>
      <pc:sldChg chg="del">
        <pc:chgData name="Vikash Nirwan" userId="7779c95b1f7bfab0" providerId="Windows Live" clId="Web-{B22BD09C-C7CA-43CB-9EC7-254B985C31F2}" dt="2021-04-10T07:41:14.105" v="40"/>
        <pc:sldMkLst>
          <pc:docMk/>
          <pc:sldMk cId="0" sldId="286"/>
        </pc:sldMkLst>
      </pc:sldChg>
      <pc:sldChg chg="del">
        <pc:chgData name="Vikash Nirwan" userId="7779c95b1f7bfab0" providerId="Windows Live" clId="Web-{B22BD09C-C7CA-43CB-9EC7-254B985C31F2}" dt="2021-04-10T07:41:23.230" v="41"/>
        <pc:sldMkLst>
          <pc:docMk/>
          <pc:sldMk cId="0" sldId="287"/>
        </pc:sldMkLst>
      </pc:sldChg>
      <pc:sldChg chg="del">
        <pc:chgData name="Vikash Nirwan" userId="7779c95b1f7bfab0" providerId="Windows Live" clId="Web-{B22BD09C-C7CA-43CB-9EC7-254B985C31F2}" dt="2021-04-10T07:41:48.715" v="42"/>
        <pc:sldMkLst>
          <pc:docMk/>
          <pc:sldMk cId="0" sldId="288"/>
        </pc:sldMkLst>
      </pc:sldChg>
      <pc:sldChg chg="del">
        <pc:chgData name="Vikash Nirwan" userId="7779c95b1f7bfab0" providerId="Windows Live" clId="Web-{B22BD09C-C7CA-43CB-9EC7-254B985C31F2}" dt="2021-04-10T07:41:48.715" v="43"/>
        <pc:sldMkLst>
          <pc:docMk/>
          <pc:sldMk cId="0" sldId="289"/>
        </pc:sldMkLst>
      </pc:sldChg>
      <pc:sldChg chg="del">
        <pc:chgData name="Vikash Nirwan" userId="7779c95b1f7bfab0" providerId="Windows Live" clId="Web-{B22BD09C-C7CA-43CB-9EC7-254B985C31F2}" dt="2021-04-10T07:42:09.435" v="44"/>
        <pc:sldMkLst>
          <pc:docMk/>
          <pc:sldMk cId="0" sldId="290"/>
        </pc:sldMkLst>
      </pc:sldChg>
      <pc:sldChg chg="del">
        <pc:chgData name="Vikash Nirwan" userId="7779c95b1f7bfab0" providerId="Windows Live" clId="Web-{B22BD09C-C7CA-43CB-9EC7-254B985C31F2}" dt="2021-04-10T07:42:09.528" v="45"/>
        <pc:sldMkLst>
          <pc:docMk/>
          <pc:sldMk cId="0" sldId="291"/>
        </pc:sldMkLst>
      </pc:sldChg>
      <pc:sldChg chg="del">
        <pc:chgData name="Vikash Nirwan" userId="7779c95b1f7bfab0" providerId="Windows Live" clId="Web-{B22BD09C-C7CA-43CB-9EC7-254B985C31F2}" dt="2021-04-10T07:42:09.560" v="46"/>
        <pc:sldMkLst>
          <pc:docMk/>
          <pc:sldMk cId="0" sldId="292"/>
        </pc:sldMkLst>
      </pc:sldChg>
      <pc:sldChg chg="del">
        <pc:chgData name="Vikash Nirwan" userId="7779c95b1f7bfab0" providerId="Windows Live" clId="Web-{B22BD09C-C7CA-43CB-9EC7-254B985C31F2}" dt="2021-04-10T07:42:12.841" v="47"/>
        <pc:sldMkLst>
          <pc:docMk/>
          <pc:sldMk cId="0" sldId="293"/>
        </pc:sldMkLst>
      </pc:sldChg>
      <pc:sldChg chg="del">
        <pc:chgData name="Vikash Nirwan" userId="7779c95b1f7bfab0" providerId="Windows Live" clId="Web-{B22BD09C-C7CA-43CB-9EC7-254B985C31F2}" dt="2021-04-10T07:42:32.170" v="48"/>
        <pc:sldMkLst>
          <pc:docMk/>
          <pc:sldMk cId="0" sldId="294"/>
        </pc:sldMkLst>
      </pc:sldChg>
    </pc:docChg>
  </pc:docChgLst>
  <pc:docChgLst>
    <pc:chgData name="Vikash Nirwan" userId="7779c95b1f7bfab0" providerId="Windows Live" clId="Web-{7D7132C0-832C-4CB5-A4B8-F7DC68AD1963}"/>
    <pc:docChg chg="modSld">
      <pc:chgData name="Vikash Nirwan" userId="7779c95b1f7bfab0" providerId="Windows Live" clId="Web-{7D7132C0-832C-4CB5-A4B8-F7DC68AD1963}" dt="2021-04-09T20:34:55.375" v="771" actId="20577"/>
      <pc:docMkLst>
        <pc:docMk/>
      </pc:docMkLst>
      <pc:sldChg chg="modSp">
        <pc:chgData name="Vikash Nirwan" userId="7779c95b1f7bfab0" providerId="Windows Live" clId="Web-{7D7132C0-832C-4CB5-A4B8-F7DC68AD1963}" dt="2021-04-09T19:39:20.612" v="7" actId="14100"/>
        <pc:sldMkLst>
          <pc:docMk/>
          <pc:sldMk cId="0" sldId="256"/>
        </pc:sldMkLst>
        <pc:spChg chg="mod">
          <ac:chgData name="Vikash Nirwan" userId="7779c95b1f7bfab0" providerId="Windows Live" clId="Web-{7D7132C0-832C-4CB5-A4B8-F7DC68AD1963}" dt="2021-04-09T19:39:20.612" v="7" actId="14100"/>
          <ac:spMkLst>
            <pc:docMk/>
            <pc:sldMk cId="0" sldId="256"/>
            <ac:spMk id="694" creationId="{00000000-0000-0000-0000-000000000000}"/>
          </ac:spMkLst>
        </pc:spChg>
      </pc:sldChg>
      <pc:sldChg chg="modSp">
        <pc:chgData name="Vikash Nirwan" userId="7779c95b1f7bfab0" providerId="Windows Live" clId="Web-{7D7132C0-832C-4CB5-A4B8-F7DC68AD1963}" dt="2021-04-09T19:42:10.928" v="22" actId="20577"/>
        <pc:sldMkLst>
          <pc:docMk/>
          <pc:sldMk cId="0" sldId="257"/>
        </pc:sldMkLst>
        <pc:spChg chg="mod">
          <ac:chgData name="Vikash Nirwan" userId="7779c95b1f7bfab0" providerId="Windows Live" clId="Web-{7D7132C0-832C-4CB5-A4B8-F7DC68AD1963}" dt="2021-04-09T19:42:10.928" v="22" actId="20577"/>
          <ac:spMkLst>
            <pc:docMk/>
            <pc:sldMk cId="0" sldId="257"/>
            <ac:spMk id="699" creationId="{00000000-0000-0000-0000-000000000000}"/>
          </ac:spMkLst>
        </pc:spChg>
        <pc:spChg chg="mod">
          <ac:chgData name="Vikash Nirwan" userId="7779c95b1f7bfab0" providerId="Windows Live" clId="Web-{7D7132C0-832C-4CB5-A4B8-F7DC68AD1963}" dt="2021-04-09T19:40:11.848" v="12" actId="20577"/>
          <ac:spMkLst>
            <pc:docMk/>
            <pc:sldMk cId="0" sldId="257"/>
            <ac:spMk id="700" creationId="{00000000-0000-0000-0000-000000000000}"/>
          </ac:spMkLst>
        </pc:spChg>
        <pc:spChg chg="mod">
          <ac:chgData name="Vikash Nirwan" userId="7779c95b1f7bfab0" providerId="Windows Live" clId="Web-{7D7132C0-832C-4CB5-A4B8-F7DC68AD1963}" dt="2021-04-09T19:41:28.990" v="19" actId="20577"/>
          <ac:spMkLst>
            <pc:docMk/>
            <pc:sldMk cId="0" sldId="257"/>
            <ac:spMk id="701" creationId="{00000000-0000-0000-0000-000000000000}"/>
          </ac:spMkLst>
        </pc:spChg>
        <pc:spChg chg="mod">
          <ac:chgData name="Vikash Nirwan" userId="7779c95b1f7bfab0" providerId="Windows Live" clId="Web-{7D7132C0-832C-4CB5-A4B8-F7DC68AD1963}" dt="2021-04-09T19:39:49.801" v="8" actId="20577"/>
          <ac:spMkLst>
            <pc:docMk/>
            <pc:sldMk cId="0" sldId="257"/>
            <ac:spMk id="702" creationId="{00000000-0000-0000-0000-000000000000}"/>
          </ac:spMkLst>
        </pc:spChg>
      </pc:sldChg>
      <pc:sldChg chg="delSp modSp">
        <pc:chgData name="Vikash Nirwan" userId="7779c95b1f7bfab0" providerId="Windows Live" clId="Web-{7D7132C0-832C-4CB5-A4B8-F7DC68AD1963}" dt="2021-04-09T20:26:25.676" v="605" actId="20577"/>
        <pc:sldMkLst>
          <pc:docMk/>
          <pc:sldMk cId="0" sldId="258"/>
        </pc:sldMkLst>
        <pc:spChg chg="mod">
          <ac:chgData name="Vikash Nirwan" userId="7779c95b1f7bfab0" providerId="Windows Live" clId="Web-{7D7132C0-832C-4CB5-A4B8-F7DC68AD1963}" dt="2021-04-09T20:05:08.101" v="360" actId="1076"/>
          <ac:spMkLst>
            <pc:docMk/>
            <pc:sldMk cId="0" sldId="258"/>
            <ac:spMk id="708" creationId="{00000000-0000-0000-0000-000000000000}"/>
          </ac:spMkLst>
        </pc:spChg>
        <pc:spChg chg="mod">
          <ac:chgData name="Vikash Nirwan" userId="7779c95b1f7bfab0" providerId="Windows Live" clId="Web-{7D7132C0-832C-4CB5-A4B8-F7DC68AD1963}" dt="2021-04-09T20:26:25.676" v="605" actId="20577"/>
          <ac:spMkLst>
            <pc:docMk/>
            <pc:sldMk cId="0" sldId="258"/>
            <ac:spMk id="709" creationId="{00000000-0000-0000-0000-000000000000}"/>
          </ac:spMkLst>
        </pc:spChg>
        <pc:picChg chg="del mod">
          <ac:chgData name="Vikash Nirwan" userId="7779c95b1f7bfab0" providerId="Windows Live" clId="Web-{7D7132C0-832C-4CB5-A4B8-F7DC68AD1963}" dt="2021-04-09T19:42:43.257" v="24"/>
          <ac:picMkLst>
            <pc:docMk/>
            <pc:sldMk cId="0" sldId="258"/>
            <ac:picMk id="710" creationId="{00000000-0000-0000-0000-000000000000}"/>
          </ac:picMkLst>
        </pc:picChg>
      </pc:sldChg>
      <pc:sldChg chg="addSp modSp">
        <pc:chgData name="Vikash Nirwan" userId="7779c95b1f7bfab0" providerId="Windows Live" clId="Web-{7D7132C0-832C-4CB5-A4B8-F7DC68AD1963}" dt="2021-04-09T20:04:02.631" v="356" actId="14100"/>
        <pc:sldMkLst>
          <pc:docMk/>
          <pc:sldMk cId="0" sldId="259"/>
        </pc:sldMkLst>
        <pc:spChg chg="mod">
          <ac:chgData name="Vikash Nirwan" userId="7779c95b1f7bfab0" providerId="Windows Live" clId="Web-{7D7132C0-832C-4CB5-A4B8-F7DC68AD1963}" dt="2021-04-09T19:57:19.920" v="267" actId="1076"/>
          <ac:spMkLst>
            <pc:docMk/>
            <pc:sldMk cId="0" sldId="259"/>
            <ac:spMk id="716" creationId="{00000000-0000-0000-0000-000000000000}"/>
          </ac:spMkLst>
        </pc:spChg>
        <pc:spChg chg="mod">
          <ac:chgData name="Vikash Nirwan" userId="7779c95b1f7bfab0" providerId="Windows Live" clId="Web-{7D7132C0-832C-4CB5-A4B8-F7DC68AD1963}" dt="2021-04-09T20:00:11.876" v="343" actId="14100"/>
          <ac:spMkLst>
            <pc:docMk/>
            <pc:sldMk cId="0" sldId="259"/>
            <ac:spMk id="717" creationId="{00000000-0000-0000-0000-000000000000}"/>
          </ac:spMkLst>
        </pc:spChg>
        <pc:picChg chg="add mod">
          <ac:chgData name="Vikash Nirwan" userId="7779c95b1f7bfab0" providerId="Windows Live" clId="Web-{7D7132C0-832C-4CB5-A4B8-F7DC68AD1963}" dt="2021-04-09T20:04:02.631" v="356" actId="14100"/>
          <ac:picMkLst>
            <pc:docMk/>
            <pc:sldMk cId="0" sldId="259"/>
            <ac:picMk id="2" creationId="{9C3A75B1-08D8-4E1A-BBA3-85EF0B4FDF11}"/>
          </ac:picMkLst>
        </pc:picChg>
      </pc:sldChg>
      <pc:sldChg chg="addSp modSp">
        <pc:chgData name="Vikash Nirwan" userId="7779c95b1f7bfab0" providerId="Windows Live" clId="Web-{7D7132C0-832C-4CB5-A4B8-F7DC68AD1963}" dt="2021-04-09T20:27:05.239" v="607" actId="20577"/>
        <pc:sldMkLst>
          <pc:docMk/>
          <pc:sldMk cId="0" sldId="260"/>
        </pc:sldMkLst>
        <pc:spChg chg="add mod">
          <ac:chgData name="Vikash Nirwan" userId="7779c95b1f7bfab0" providerId="Windows Live" clId="Web-{7D7132C0-832C-4CB5-A4B8-F7DC68AD1963}" dt="2021-04-09T20:09:03.371" v="396" actId="20577"/>
          <ac:spMkLst>
            <pc:docMk/>
            <pc:sldMk cId="0" sldId="260"/>
            <ac:spMk id="2" creationId="{B558F569-DCD9-4104-9212-F0CB46BFA5A8}"/>
          </ac:spMkLst>
        </pc:spChg>
        <pc:spChg chg="add mod">
          <ac:chgData name="Vikash Nirwan" userId="7779c95b1f7bfab0" providerId="Windows Live" clId="Web-{7D7132C0-832C-4CB5-A4B8-F7DC68AD1963}" dt="2021-04-09T20:27:05.239" v="607" actId="20577"/>
          <ac:spMkLst>
            <pc:docMk/>
            <pc:sldMk cId="0" sldId="260"/>
            <ac:spMk id="3" creationId="{72CD5DD9-467A-4565-9292-1F701499982B}"/>
          </ac:spMkLst>
        </pc:spChg>
        <pc:spChg chg="mod">
          <ac:chgData name="Vikash Nirwan" userId="7779c95b1f7bfab0" providerId="Windows Live" clId="Web-{7D7132C0-832C-4CB5-A4B8-F7DC68AD1963}" dt="2021-04-09T20:10:59.452" v="408" actId="1076"/>
          <ac:spMkLst>
            <pc:docMk/>
            <pc:sldMk cId="0" sldId="260"/>
            <ac:spMk id="722" creationId="{00000000-0000-0000-0000-000000000000}"/>
          </ac:spMkLst>
        </pc:spChg>
      </pc:sldChg>
      <pc:sldChg chg="modSp">
        <pc:chgData name="Vikash Nirwan" userId="7779c95b1f7bfab0" providerId="Windows Live" clId="Web-{7D7132C0-832C-4CB5-A4B8-F7DC68AD1963}" dt="2021-04-09T20:34:55.375" v="771" actId="20577"/>
        <pc:sldMkLst>
          <pc:docMk/>
          <pc:sldMk cId="0" sldId="261"/>
        </pc:sldMkLst>
        <pc:spChg chg="mod">
          <ac:chgData name="Vikash Nirwan" userId="7779c95b1f7bfab0" providerId="Windows Live" clId="Web-{7D7132C0-832C-4CB5-A4B8-F7DC68AD1963}" dt="2021-04-09T20:28:51.743" v="640" actId="1076"/>
          <ac:spMkLst>
            <pc:docMk/>
            <pc:sldMk cId="0" sldId="261"/>
            <ac:spMk id="728" creationId="{00000000-0000-0000-0000-000000000000}"/>
          </ac:spMkLst>
        </pc:spChg>
        <pc:spChg chg="mod">
          <ac:chgData name="Vikash Nirwan" userId="7779c95b1f7bfab0" providerId="Windows Live" clId="Web-{7D7132C0-832C-4CB5-A4B8-F7DC68AD1963}" dt="2021-04-09T20:34:55.375" v="771" actId="20577"/>
          <ac:spMkLst>
            <pc:docMk/>
            <pc:sldMk cId="0" sldId="261"/>
            <ac:spMk id="729" creationId="{00000000-0000-0000-0000-000000000000}"/>
          </ac:spMkLst>
        </pc:spChg>
      </pc:sldChg>
    </pc:docChg>
  </pc:docChgLst>
  <pc:docChgLst>
    <pc:chgData name="Vikash Nirwan" userId="7779c95b1f7bfab0" providerId="Windows Live" clId="Web-{B52FB295-D441-4F6E-906F-3869AC7E6172}"/>
    <pc:docChg chg="modSld">
      <pc:chgData name="Vikash Nirwan" userId="7779c95b1f7bfab0" providerId="Windows Live" clId="Web-{B52FB295-D441-4F6E-906F-3869AC7E6172}" dt="2021-04-09T21:00:06.792" v="24" actId="1076"/>
      <pc:docMkLst>
        <pc:docMk/>
      </pc:docMkLst>
      <pc:sldChg chg="addSp delSp modSp">
        <pc:chgData name="Vikash Nirwan" userId="7779c95b1f7bfab0" providerId="Windows Live" clId="Web-{B52FB295-D441-4F6E-906F-3869AC7E6172}" dt="2021-04-09T20:59:12.010" v="18" actId="14100"/>
        <pc:sldMkLst>
          <pc:docMk/>
          <pc:sldMk cId="0" sldId="261"/>
        </pc:sldMkLst>
        <pc:spChg chg="mod">
          <ac:chgData name="Vikash Nirwan" userId="7779c95b1f7bfab0" providerId="Windows Live" clId="Web-{B52FB295-D441-4F6E-906F-3869AC7E6172}" dt="2021-04-09T20:57:44.149" v="0" actId="1076"/>
          <ac:spMkLst>
            <pc:docMk/>
            <pc:sldMk cId="0" sldId="261"/>
            <ac:spMk id="729" creationId="{00000000-0000-0000-0000-000000000000}"/>
          </ac:spMkLst>
        </pc:spChg>
        <pc:picChg chg="add del mod">
          <ac:chgData name="Vikash Nirwan" userId="7779c95b1f7bfab0" providerId="Windows Live" clId="Web-{B52FB295-D441-4F6E-906F-3869AC7E6172}" dt="2021-04-09T20:58:43.790" v="12"/>
          <ac:picMkLst>
            <pc:docMk/>
            <pc:sldMk cId="0" sldId="261"/>
            <ac:picMk id="2" creationId="{CA50CB4E-2571-4514-B6FE-41D2927E5139}"/>
          </ac:picMkLst>
        </pc:picChg>
        <pc:picChg chg="add mod">
          <ac:chgData name="Vikash Nirwan" userId="7779c95b1f7bfab0" providerId="Windows Live" clId="Web-{B52FB295-D441-4F6E-906F-3869AC7E6172}" dt="2021-04-09T20:59:12.010" v="18" actId="14100"/>
          <ac:picMkLst>
            <pc:docMk/>
            <pc:sldMk cId="0" sldId="261"/>
            <ac:picMk id="3" creationId="{F3719883-59D6-4745-BFC5-D64824467FB9}"/>
          </ac:picMkLst>
        </pc:picChg>
      </pc:sldChg>
      <pc:sldChg chg="modSp">
        <pc:chgData name="Vikash Nirwan" userId="7779c95b1f7bfab0" providerId="Windows Live" clId="Web-{B52FB295-D441-4F6E-906F-3869AC7E6172}" dt="2021-04-09T21:00:06.792" v="24" actId="1076"/>
        <pc:sldMkLst>
          <pc:docMk/>
          <pc:sldMk cId="0" sldId="262"/>
        </pc:sldMkLst>
        <pc:spChg chg="mod">
          <ac:chgData name="Vikash Nirwan" userId="7779c95b1f7bfab0" providerId="Windows Live" clId="Web-{B52FB295-D441-4F6E-906F-3869AC7E6172}" dt="2021-04-09T20:59:33.838" v="19" actId="20577"/>
          <ac:spMkLst>
            <pc:docMk/>
            <pc:sldMk cId="0" sldId="262"/>
            <ac:spMk id="735" creationId="{00000000-0000-0000-0000-000000000000}"/>
          </ac:spMkLst>
        </pc:spChg>
        <pc:spChg chg="mod">
          <ac:chgData name="Vikash Nirwan" userId="7779c95b1f7bfab0" providerId="Windows Live" clId="Web-{B52FB295-D441-4F6E-906F-3869AC7E6172}" dt="2021-04-09T20:59:51.026" v="22" actId="1076"/>
          <ac:spMkLst>
            <pc:docMk/>
            <pc:sldMk cId="0" sldId="262"/>
            <ac:spMk id="736" creationId="{00000000-0000-0000-0000-000000000000}"/>
          </ac:spMkLst>
        </pc:spChg>
        <pc:spChg chg="mod">
          <ac:chgData name="Vikash Nirwan" userId="7779c95b1f7bfab0" providerId="Windows Live" clId="Web-{B52FB295-D441-4F6E-906F-3869AC7E6172}" dt="2021-04-09T20:59:54.401" v="23" actId="1076"/>
          <ac:spMkLst>
            <pc:docMk/>
            <pc:sldMk cId="0" sldId="262"/>
            <ac:spMk id="737" creationId="{00000000-0000-0000-0000-000000000000}"/>
          </ac:spMkLst>
        </pc:spChg>
        <pc:spChg chg="mod">
          <ac:chgData name="Vikash Nirwan" userId="7779c95b1f7bfab0" providerId="Windows Live" clId="Web-{B52FB295-D441-4F6E-906F-3869AC7E6172}" dt="2021-04-09T21:00:06.792" v="24" actId="1076"/>
          <ac:spMkLst>
            <pc:docMk/>
            <pc:sldMk cId="0" sldId="262"/>
            <ac:spMk id="74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ca7d6a32fc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ca7d6a32f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endParaRPr/>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ith pattern">
  <p:cSld name="BLANK_1">
    <p:spTree>
      <p:nvGrpSpPr>
        <p:cNvPr id="1" name="Shape 564"/>
        <p:cNvGrpSpPr/>
        <p:nvPr/>
      </p:nvGrpSpPr>
      <p:grpSpPr>
        <a:xfrm>
          <a:off x="0" y="0"/>
          <a:ext cx="0" cy="0"/>
          <a:chOff x="0" y="0"/>
          <a:chExt cx="0" cy="0"/>
        </a:xfrm>
      </p:grpSpPr>
      <p:grpSp>
        <p:nvGrpSpPr>
          <p:cNvPr id="565" name="Google Shape;565;p11"/>
          <p:cNvGrpSpPr/>
          <p:nvPr/>
        </p:nvGrpSpPr>
        <p:grpSpPr>
          <a:xfrm>
            <a:off x="-45603" y="4341395"/>
            <a:ext cx="9272423" cy="910791"/>
            <a:chOff x="-45603" y="440026"/>
            <a:chExt cx="9272423" cy="910791"/>
          </a:xfrm>
        </p:grpSpPr>
        <p:sp>
          <p:nvSpPr>
            <p:cNvPr id="566" name="Google Shape;566;p11"/>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7" name="Google Shape;567;p11"/>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8" name="Google Shape;568;p11"/>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9" name="Google Shape;569;p11"/>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0" name="Google Shape;570;p11"/>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1" name="Google Shape;571;p11"/>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2" name="Google Shape;572;p11"/>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3" name="Google Shape;573;p11"/>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4" name="Google Shape;574;p11"/>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5" name="Google Shape;575;p11"/>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6" name="Google Shape;576;p11"/>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7" name="Google Shape;577;p11"/>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8" name="Google Shape;578;p11"/>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9" name="Google Shape;579;p11"/>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0" name="Google Shape;580;p11"/>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1" name="Google Shape;581;p11"/>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2" name="Google Shape;582;p11"/>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3" name="Google Shape;583;p11"/>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4" name="Google Shape;584;p11"/>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5" name="Google Shape;585;p11"/>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6" name="Google Shape;586;p11"/>
            <p:cNvGrpSpPr/>
            <p:nvPr/>
          </p:nvGrpSpPr>
          <p:grpSpPr>
            <a:xfrm rot="890855">
              <a:off x="3181660" y="515636"/>
              <a:ext cx="370663" cy="217580"/>
              <a:chOff x="1429156" y="1387535"/>
              <a:chExt cx="657769" cy="386112"/>
            </a:xfrm>
          </p:grpSpPr>
          <p:sp>
            <p:nvSpPr>
              <p:cNvPr id="587" name="Google Shape;587;p11"/>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8" name="Google Shape;588;p11"/>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89" name="Google Shape;589;p11"/>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0" name="Google Shape;590;p11"/>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91" name="Google Shape;591;p11"/>
            <p:cNvGrpSpPr/>
            <p:nvPr/>
          </p:nvGrpSpPr>
          <p:grpSpPr>
            <a:xfrm>
              <a:off x="3707787" y="505390"/>
              <a:ext cx="212392" cy="256778"/>
              <a:chOff x="1010452" y="1144365"/>
              <a:chExt cx="376916" cy="455685"/>
            </a:xfrm>
          </p:grpSpPr>
          <p:sp>
            <p:nvSpPr>
              <p:cNvPr id="592" name="Google Shape;592;p11"/>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3" name="Google Shape;593;p11"/>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94" name="Google Shape;594;p11"/>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5" name="Google Shape;595;p11"/>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6" name="Google Shape;596;p11"/>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7" name="Google Shape;597;p11"/>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8" name="Google Shape;598;p11"/>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9" name="Google Shape;599;p11"/>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0" name="Google Shape;600;p11"/>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1" name="Google Shape;601;p11"/>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2" name="Google Shape;602;p11"/>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3" name="Google Shape;603;p11"/>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4" name="Google Shape;604;p11"/>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5" name="Google Shape;605;p11"/>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6" name="Google Shape;606;p11"/>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7" name="Google Shape;607;p11"/>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8" name="Google Shape;608;p11"/>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9" name="Google Shape;609;p11"/>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0" name="Google Shape;610;p11"/>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1" name="Google Shape;611;p11"/>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2" name="Google Shape;612;p11"/>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3" name="Google Shape;613;p11"/>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14" name="Google Shape;614;p11"/>
            <p:cNvGrpSpPr/>
            <p:nvPr/>
          </p:nvGrpSpPr>
          <p:grpSpPr>
            <a:xfrm>
              <a:off x="7836651" y="987182"/>
              <a:ext cx="121750" cy="155749"/>
              <a:chOff x="6422295" y="3351500"/>
              <a:chExt cx="252856" cy="323399"/>
            </a:xfrm>
          </p:grpSpPr>
          <p:sp>
            <p:nvSpPr>
              <p:cNvPr id="615" name="Google Shape;615;p11"/>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6" name="Google Shape;616;p11"/>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17" name="Google Shape;617;p11"/>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8" name="Google Shape;618;p11"/>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19" name="Google Shape;619;p11"/>
            <p:cNvGrpSpPr/>
            <p:nvPr/>
          </p:nvGrpSpPr>
          <p:grpSpPr>
            <a:xfrm>
              <a:off x="3137402" y="1006079"/>
              <a:ext cx="129429" cy="165162"/>
              <a:chOff x="6793660" y="3322411"/>
              <a:chExt cx="268804" cy="342944"/>
            </a:xfrm>
          </p:grpSpPr>
          <p:sp>
            <p:nvSpPr>
              <p:cNvPr id="620" name="Google Shape;620;p11"/>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1" name="Google Shape;621;p11"/>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2" name="Google Shape;622;p11"/>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3" name="Google Shape;623;p11"/>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4" name="Google Shape;624;p11"/>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5" name="Google Shape;625;p1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5"/>
        </a:solidFill>
        <a:effectLst/>
      </p:bgPr>
    </p:bg>
    <p:spTree>
      <p:nvGrpSpPr>
        <p:cNvPr id="1" name="Shape 175"/>
        <p:cNvGrpSpPr/>
        <p:nvPr/>
      </p:nvGrpSpPr>
      <p:grpSpPr>
        <a:xfrm>
          <a:off x="0" y="0"/>
          <a:ext cx="0" cy="0"/>
          <a:chOff x="0" y="0"/>
          <a:chExt cx="0" cy="0"/>
        </a:xfrm>
      </p:grpSpPr>
      <p:grpSp>
        <p:nvGrpSpPr>
          <p:cNvPr id="176"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97"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02"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26"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31"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9" name="Google Shape;239;p4"/>
          <p:cNvSpPr txBox="1">
            <a:spLocks noGrp="1"/>
          </p:cNvSpPr>
          <p:nvPr>
            <p:ph type="body" idx="1"/>
          </p:nvPr>
        </p:nvSpPr>
        <p:spPr>
          <a:xfrm>
            <a:off x="2052200" y="1253925"/>
            <a:ext cx="5039700" cy="2675100"/>
          </a:xfrm>
          <a:prstGeom prst="rect">
            <a:avLst/>
          </a:prstGeom>
        </p:spPr>
        <p:txBody>
          <a:bodyPr spcFirstLastPara="1" wrap="square" lIns="0" tIns="0" rIns="0" bIns="0" anchor="t" anchorCtr="0">
            <a:noAutofit/>
          </a:bodyPr>
          <a:lstStyle>
            <a:lvl1pPr marL="457200" lvl="0"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endParaRPr/>
          </a:p>
        </p:txBody>
      </p:sp>
      <p:sp>
        <p:nvSpPr>
          <p:cNvPr id="240" name="Google Shape;240;p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0"/>
        <p:cNvGrpSpPr/>
        <p:nvPr/>
      </p:nvGrpSpPr>
      <p:grpSpPr>
        <a:xfrm>
          <a:off x="0" y="0"/>
          <a:ext cx="0" cy="0"/>
          <a:chOff x="0" y="0"/>
          <a:chExt cx="0" cy="0"/>
        </a:xfrm>
      </p:grpSpPr>
      <p:grpSp>
        <p:nvGrpSpPr>
          <p:cNvPr id="371"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2"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7"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20"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25"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31" name="Google Shape;431;p7"/>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2" name="Google Shape;432;p7"/>
          <p:cNvSpPr txBox="1">
            <a:spLocks noGrp="1"/>
          </p:cNvSpPr>
          <p:nvPr>
            <p:ph type="body" idx="1"/>
          </p:nvPr>
        </p:nvSpPr>
        <p:spPr>
          <a:xfrm>
            <a:off x="1028375"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3" name="Google Shape;433;p7"/>
          <p:cNvSpPr txBox="1">
            <a:spLocks noGrp="1"/>
          </p:cNvSpPr>
          <p:nvPr>
            <p:ph type="body" idx="2"/>
          </p:nvPr>
        </p:nvSpPr>
        <p:spPr>
          <a:xfrm>
            <a:off x="3439718"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4" name="Google Shape;434;p7"/>
          <p:cNvSpPr txBox="1">
            <a:spLocks noGrp="1"/>
          </p:cNvSpPr>
          <p:nvPr>
            <p:ph type="body" idx="3"/>
          </p:nvPr>
        </p:nvSpPr>
        <p:spPr>
          <a:xfrm>
            <a:off x="5851061"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5" name="Google Shape;435;p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6"/>
        <p:cNvGrpSpPr/>
        <p:nvPr/>
      </p:nvGrpSpPr>
      <p:grpSpPr>
        <a:xfrm>
          <a:off x="0" y="0"/>
          <a:ext cx="0" cy="0"/>
          <a:chOff x="0" y="0"/>
          <a:chExt cx="0" cy="0"/>
        </a:xfrm>
      </p:grpSpPr>
      <p:grpSp>
        <p:nvGrpSpPr>
          <p:cNvPr id="437"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58"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63"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86"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91"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7" name="Google Shape;497;p8"/>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8" name="Google Shape;498;p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9"/>
        <p:cNvGrpSpPr/>
        <p:nvPr/>
      </p:nvGrpSpPr>
      <p:grpSpPr>
        <a:xfrm>
          <a:off x="0" y="0"/>
          <a:ext cx="0" cy="0"/>
          <a:chOff x="0" y="0"/>
          <a:chExt cx="0" cy="0"/>
        </a:xfrm>
      </p:grpSpPr>
      <p:sp>
        <p:nvSpPr>
          <p:cNvPr id="500" name="Google Shape;500;p9"/>
          <p:cNvSpPr txBox="1">
            <a:spLocks noGrp="1"/>
          </p:cNvSpPr>
          <p:nvPr>
            <p:ph type="body" idx="1"/>
          </p:nvPr>
        </p:nvSpPr>
        <p:spPr>
          <a:xfrm>
            <a:off x="1619425" y="4348000"/>
            <a:ext cx="5905200" cy="276900"/>
          </a:xfrm>
          <a:prstGeom prst="rect">
            <a:avLst/>
          </a:prstGeom>
        </p:spPr>
        <p:txBody>
          <a:bodyPr spcFirstLastPara="1" wrap="square" lIns="0" tIns="0" rIns="0" bIns="0" anchor="t" anchorCtr="0">
            <a:noAutofit/>
          </a:bodyPr>
          <a:lstStyle>
            <a:lvl1pPr marL="457200" lvl="0" indent="-228600" algn="ctr" rtl="0">
              <a:spcBef>
                <a:spcPts val="360"/>
              </a:spcBef>
              <a:spcAft>
                <a:spcPts val="0"/>
              </a:spcAft>
              <a:buSzPts val="1400"/>
              <a:buNone/>
              <a:defRPr sz="1400"/>
            </a:lvl1pPr>
          </a:lstStyle>
          <a:p>
            <a:endParaRPr/>
          </a:p>
        </p:txBody>
      </p:sp>
      <p:sp>
        <p:nvSpPr>
          <p:cNvPr id="501" name="Google Shape;501;p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02" name="Google Shape;502;p9"/>
          <p:cNvGrpSpPr/>
          <p:nvPr/>
        </p:nvGrpSpPr>
        <p:grpSpPr>
          <a:xfrm>
            <a:off x="-45603" y="-123258"/>
            <a:ext cx="9272423" cy="910791"/>
            <a:chOff x="-45603" y="440026"/>
            <a:chExt cx="9272423" cy="910791"/>
          </a:xfrm>
        </p:grpSpPr>
        <p:sp>
          <p:nvSpPr>
            <p:cNvPr id="503" name="Google Shape;503;p9"/>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4" name="Google Shape;504;p9"/>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5" name="Google Shape;505;p9"/>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6" name="Google Shape;506;p9"/>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7" name="Google Shape;507;p9"/>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8" name="Google Shape;508;p9"/>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9" name="Google Shape;509;p9"/>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0" name="Google Shape;510;p9"/>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1" name="Google Shape;511;p9"/>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2" name="Google Shape;512;p9"/>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3" name="Google Shape;513;p9"/>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4" name="Google Shape;514;p9"/>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5" name="Google Shape;515;p9"/>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6" name="Google Shape;516;p9"/>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7" name="Google Shape;517;p9"/>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8" name="Google Shape;518;p9"/>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9" name="Google Shape;519;p9"/>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0" name="Google Shape;520;p9"/>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1" name="Google Shape;521;p9"/>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2" name="Google Shape;522;p9"/>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23" name="Google Shape;523;p9"/>
            <p:cNvGrpSpPr/>
            <p:nvPr/>
          </p:nvGrpSpPr>
          <p:grpSpPr>
            <a:xfrm rot="890855">
              <a:off x="3181660" y="515636"/>
              <a:ext cx="370663" cy="217580"/>
              <a:chOff x="1429156" y="1387535"/>
              <a:chExt cx="657769" cy="386112"/>
            </a:xfrm>
          </p:grpSpPr>
          <p:sp>
            <p:nvSpPr>
              <p:cNvPr id="524" name="Google Shape;524;p9"/>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5" name="Google Shape;525;p9"/>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26" name="Google Shape;526;p9"/>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7" name="Google Shape;527;p9"/>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28" name="Google Shape;528;p9"/>
            <p:cNvGrpSpPr/>
            <p:nvPr/>
          </p:nvGrpSpPr>
          <p:grpSpPr>
            <a:xfrm>
              <a:off x="3707787" y="505390"/>
              <a:ext cx="212392" cy="256778"/>
              <a:chOff x="1010452" y="1144365"/>
              <a:chExt cx="376916" cy="455685"/>
            </a:xfrm>
          </p:grpSpPr>
          <p:sp>
            <p:nvSpPr>
              <p:cNvPr id="529" name="Google Shape;529;p9"/>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0" name="Google Shape;530;p9"/>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31" name="Google Shape;531;p9"/>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2" name="Google Shape;532;p9"/>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3" name="Google Shape;533;p9"/>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4" name="Google Shape;534;p9"/>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5" name="Google Shape;535;p9"/>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6" name="Google Shape;536;p9"/>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7" name="Google Shape;537;p9"/>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8" name="Google Shape;538;p9"/>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9" name="Google Shape;539;p9"/>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0" name="Google Shape;540;p9"/>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1" name="Google Shape;541;p9"/>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2" name="Google Shape;542;p9"/>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3" name="Google Shape;543;p9"/>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4" name="Google Shape;544;p9"/>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5" name="Google Shape;545;p9"/>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6" name="Google Shape;546;p9"/>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7" name="Google Shape;547;p9"/>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8" name="Google Shape;548;p9"/>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9" name="Google Shape;549;p9"/>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0" name="Google Shape;550;p9"/>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51" name="Google Shape;551;p9"/>
            <p:cNvGrpSpPr/>
            <p:nvPr/>
          </p:nvGrpSpPr>
          <p:grpSpPr>
            <a:xfrm>
              <a:off x="7836651" y="987182"/>
              <a:ext cx="121750" cy="155749"/>
              <a:chOff x="6422295" y="3351500"/>
              <a:chExt cx="252856" cy="323399"/>
            </a:xfrm>
          </p:grpSpPr>
          <p:sp>
            <p:nvSpPr>
              <p:cNvPr id="552" name="Google Shape;552;p9"/>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3" name="Google Shape;553;p9"/>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54" name="Google Shape;554;p9"/>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5" name="Google Shape;555;p9"/>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56" name="Google Shape;556;p9"/>
            <p:cNvGrpSpPr/>
            <p:nvPr/>
          </p:nvGrpSpPr>
          <p:grpSpPr>
            <a:xfrm>
              <a:off x="3137402" y="1006079"/>
              <a:ext cx="129429" cy="165162"/>
              <a:chOff x="6793660" y="3322411"/>
              <a:chExt cx="268804" cy="342944"/>
            </a:xfrm>
          </p:grpSpPr>
          <p:sp>
            <p:nvSpPr>
              <p:cNvPr id="557" name="Google Shape;557;p9"/>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8" name="Google Shape;558;p9"/>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9" name="Google Shape;559;p9"/>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0" name="Google Shape;560;p9"/>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1" name="Google Shape;561;p9"/>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3">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814887" y="1089882"/>
            <a:ext cx="7507181" cy="2246981"/>
          </a:xfrm>
          <a:prstGeom prst="rect">
            <a:avLst/>
          </a:prstGeom>
        </p:spPr>
        <p:txBody>
          <a:bodyPr spcFirstLastPara="1" wrap="square" lIns="0" tIns="0" rIns="0" bIns="0" anchor="ctr" anchorCtr="0">
            <a:noAutofit/>
          </a:bodyPr>
          <a:lstStyle/>
          <a:p>
            <a:r>
              <a:rPr lang="en-US" sz="4000" b="0" dirty="0">
                <a:solidFill>
                  <a:schemeClr val="accent4">
                    <a:lumMod val="75000"/>
                  </a:schemeClr>
                </a:solidFill>
              </a:rPr>
              <a:t>GUI BASED SOFTWARE FOR CALCULATING CUTTING PARAMETERS</a:t>
            </a:r>
            <a:endParaRPr lang="en-US">
              <a:solidFill>
                <a:schemeClr val="accent4">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22"/>
          <p:cNvSpPr txBox="1">
            <a:spLocks noGrp="1"/>
          </p:cNvSpPr>
          <p:nvPr>
            <p:ph type="title"/>
          </p:nvPr>
        </p:nvSpPr>
        <p:spPr>
          <a:xfrm>
            <a:off x="1028375" y="31513"/>
            <a:ext cx="3544500" cy="1180762"/>
          </a:xfrm>
          <a:prstGeom prst="rect">
            <a:avLst/>
          </a:prstGeom>
        </p:spPr>
        <p:txBody>
          <a:bodyPr spcFirstLastPara="1" wrap="square" lIns="0" tIns="0" rIns="0" bIns="0" anchor="b" anchorCtr="0">
            <a:noAutofit/>
          </a:bodyPr>
          <a:lstStyle/>
          <a:p>
            <a:pPr algn="l"/>
            <a:r>
              <a:rPr lang="en" dirty="0"/>
              <a:t>Solved example on calculating grooving time </a:t>
            </a:r>
          </a:p>
        </p:txBody>
      </p:sp>
      <p:sp>
        <p:nvSpPr>
          <p:cNvPr id="764" name="Google Shape;764;p22"/>
          <p:cNvSpPr txBox="1">
            <a:spLocks noGrp="1"/>
          </p:cNvSpPr>
          <p:nvPr>
            <p:ph type="body" idx="1"/>
          </p:nvPr>
        </p:nvSpPr>
        <p:spPr>
          <a:xfrm>
            <a:off x="1028375" y="1327951"/>
            <a:ext cx="3958837" cy="3340425"/>
          </a:xfrm>
          <a:prstGeom prst="rect">
            <a:avLst/>
          </a:prstGeom>
        </p:spPr>
        <p:txBody>
          <a:bodyPr spcFirstLastPara="1" wrap="square" lIns="0" tIns="0" rIns="0" bIns="0" anchor="t" anchorCtr="0">
            <a:noAutofit/>
          </a:bodyPr>
          <a:lstStyle/>
          <a:p>
            <a:pPr marL="0" indent="0">
              <a:buNone/>
            </a:pPr>
            <a:r>
              <a:rPr lang="en" sz="1800" dirty="0"/>
              <a:t>Suppose that the max and min Diameter of a working material are 100 and 30 mm respectively . Feed rate is 200 mm/rev and spindle speed is 20 min^-1. Calculate the grooving time.</a:t>
            </a:r>
            <a:endParaRPr lang="en" sz="1800" b="1" dirty="0"/>
          </a:p>
          <a:p>
            <a:pPr marL="0" indent="0">
              <a:lnSpc>
                <a:spcPct val="114999"/>
              </a:lnSpc>
              <a:buNone/>
            </a:pPr>
            <a:endParaRPr lang="en" sz="1800" dirty="0"/>
          </a:p>
        </p:txBody>
      </p:sp>
      <p:pic>
        <p:nvPicPr>
          <p:cNvPr id="765" name="Google Shape;765;p22"/>
          <p:cNvPicPr preferRelativeResize="0"/>
          <p:nvPr/>
        </p:nvPicPr>
        <p:blipFill rotWithShape="1">
          <a:blip r:embed="rId3">
            <a:alphaModFix/>
          </a:blip>
          <a:srcRect l="11825" r="37379"/>
          <a:stretch/>
        </p:blipFill>
        <p:spPr>
          <a:xfrm>
            <a:off x="5441550" y="0"/>
            <a:ext cx="3702450" cy="5143500"/>
          </a:xfrm>
          <a:prstGeom prst="rect">
            <a:avLst/>
          </a:prstGeom>
          <a:noFill/>
          <a:ln>
            <a:noFill/>
          </a:ln>
        </p:spPr>
      </p:pic>
      <p:sp>
        <p:nvSpPr>
          <p:cNvPr id="766" name="Google Shape;766;p2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 name="Picture 2">
            <a:extLst>
              <a:ext uri="{FF2B5EF4-FFF2-40B4-BE49-F238E27FC236}">
                <a16:creationId xmlns:a16="http://schemas.microsoft.com/office/drawing/2014/main" id="{D33E607F-4E5C-4392-947B-645F250F1DDF}"/>
              </a:ext>
            </a:extLst>
          </p:cNvPr>
          <p:cNvPicPr>
            <a:picLocks noChangeAspect="1"/>
          </p:cNvPicPr>
          <p:nvPr/>
        </p:nvPicPr>
        <p:blipFill>
          <a:blip r:embed="rId4"/>
          <a:stretch>
            <a:fillRect/>
          </a:stretch>
        </p:blipFill>
        <p:spPr>
          <a:xfrm>
            <a:off x="464344" y="3414916"/>
            <a:ext cx="4193380" cy="16497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06"/>
        <p:cNvGrpSpPr/>
        <p:nvPr/>
      </p:nvGrpSpPr>
      <p:grpSpPr>
        <a:xfrm>
          <a:off x="0" y="0"/>
          <a:ext cx="0" cy="0"/>
          <a:chOff x="0" y="0"/>
          <a:chExt cx="0" cy="0"/>
        </a:xfrm>
      </p:grpSpPr>
      <p:sp>
        <p:nvSpPr>
          <p:cNvPr id="807" name="Google Shape;807;p26"/>
          <p:cNvSpPr/>
          <p:nvPr/>
        </p:nvSpPr>
        <p:spPr>
          <a:xfrm>
            <a:off x="607594" y="87716"/>
            <a:ext cx="8171736" cy="4807233"/>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lt1"/>
          </a:solidFill>
          <a:ln>
            <a:noFill/>
          </a:ln>
        </p:spPr>
        <p:txBody>
          <a:bodyPr spcFirstLastPara="1" wrap="square" lIns="91425" tIns="91425" rIns="91425" bIns="91425" anchor="ctr" anchorCtr="0">
            <a:noAutofit/>
          </a:bodyPr>
          <a:lstStyle/>
          <a:p>
            <a:r>
              <a:rPr lang="en-US" sz="2000" dirty="0"/>
              <a:t>CNC milling is a machining process that utilizes</a:t>
            </a:r>
            <a:r>
              <a:rPr lang="en-US" sz="2400" dirty="0"/>
              <a:t> </a:t>
            </a:r>
            <a:r>
              <a:rPr lang="en-US" sz="2000" dirty="0"/>
              <a:t>computerized controls to manage the movement and operation of multi-point rotary cutting tools. As the tools rotate and move across the surface of the workpiece, they slowly remove excess material to achieve the desired shape and size.</a:t>
            </a:r>
            <a:endParaRPr lang="en-US" dirty="0"/>
          </a:p>
          <a:p>
            <a:r>
              <a:rPr lang="en-US" sz="2000" b="1" dirty="0"/>
              <a:t> </a:t>
            </a:r>
            <a:r>
              <a:rPr lang="en-US" sz="2000" dirty="0"/>
              <a:t> Milling machines are machine operated cutting tools that are programmed and managed by Computer Numerical Control (</a:t>
            </a:r>
            <a:r>
              <a:rPr lang="en-US" sz="2000" b="1" dirty="0"/>
              <a:t>CNC</a:t>
            </a:r>
            <a:r>
              <a:rPr lang="en-US" sz="2000" dirty="0"/>
              <a:t>) systems to accurately remove materials from a workpiece. The end result of the </a:t>
            </a:r>
            <a:r>
              <a:rPr lang="en-US" sz="2000" b="1" dirty="0"/>
              <a:t>machining process</a:t>
            </a:r>
            <a:r>
              <a:rPr lang="en-US" sz="2000" dirty="0"/>
              <a:t> is a specific part or product that is created using a Computer Aided Design (CAD) software.</a:t>
            </a:r>
            <a:endParaRPr lang="en-US"/>
          </a:p>
        </p:txBody>
      </p:sp>
      <p:sp>
        <p:nvSpPr>
          <p:cNvPr id="808" name="Google Shape;808;p26"/>
          <p:cNvSpPr txBox="1">
            <a:spLocks noGrp="1"/>
          </p:cNvSpPr>
          <p:nvPr>
            <p:ph type="title"/>
          </p:nvPr>
        </p:nvSpPr>
        <p:spPr>
          <a:xfrm>
            <a:off x="814063" y="280812"/>
            <a:ext cx="7087200" cy="550200"/>
          </a:xfrm>
          <a:prstGeom prst="rect">
            <a:avLst/>
          </a:prstGeom>
        </p:spPr>
        <p:txBody>
          <a:bodyPr spcFirstLastPara="1" wrap="square" lIns="0" tIns="0" rIns="0" bIns="0" anchor="b" anchorCtr="0">
            <a:noAutofit/>
          </a:bodyPr>
          <a:lstStyle/>
          <a:p>
            <a:r>
              <a:rPr lang="en" sz="4400" dirty="0">
                <a:solidFill>
                  <a:schemeClr val="accent3">
                    <a:lumMod val="75000"/>
                  </a:schemeClr>
                </a:solidFill>
              </a:rPr>
              <a:t>What is milling process</a:t>
            </a:r>
          </a:p>
        </p:txBody>
      </p:sp>
      <p:sp>
        <p:nvSpPr>
          <p:cNvPr id="810" name="Google Shape;810;p2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sp>
        <p:nvSpPr>
          <p:cNvPr id="812" name="Google Shape;812;p26"/>
          <p:cNvSpPr/>
          <p:nvPr/>
        </p:nvSpPr>
        <p:spPr>
          <a:xfrm rot="1478230">
            <a:off x="1130961" y="1816197"/>
            <a:ext cx="223319" cy="18832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13" name="Google Shape;813;p26"/>
          <p:cNvSpPr/>
          <p:nvPr/>
        </p:nvSpPr>
        <p:spPr>
          <a:xfrm rot="1478230">
            <a:off x="2799161" y="3348147"/>
            <a:ext cx="223319" cy="18832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14" name="Google Shape;814;p26"/>
          <p:cNvSpPr/>
          <p:nvPr/>
        </p:nvSpPr>
        <p:spPr>
          <a:xfrm rot="1478230">
            <a:off x="3803111" y="1551922"/>
            <a:ext cx="223319" cy="18832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15" name="Google Shape;815;p26"/>
          <p:cNvSpPr/>
          <p:nvPr/>
        </p:nvSpPr>
        <p:spPr>
          <a:xfrm rot="1478230">
            <a:off x="4526086" y="3678497"/>
            <a:ext cx="223319" cy="18832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16" name="Google Shape;816;p26"/>
          <p:cNvSpPr/>
          <p:nvPr/>
        </p:nvSpPr>
        <p:spPr>
          <a:xfrm rot="1478230">
            <a:off x="6594511" y="2080472"/>
            <a:ext cx="223319" cy="18832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17" name="Google Shape;817;p26"/>
          <p:cNvSpPr/>
          <p:nvPr/>
        </p:nvSpPr>
        <p:spPr>
          <a:xfrm rot="1478230">
            <a:off x="7291936" y="3719297"/>
            <a:ext cx="223319" cy="18832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821"/>
        <p:cNvGrpSpPr/>
        <p:nvPr/>
      </p:nvGrpSpPr>
      <p:grpSpPr>
        <a:xfrm>
          <a:off x="0" y="0"/>
          <a:ext cx="0" cy="0"/>
          <a:chOff x="0" y="0"/>
          <a:chExt cx="0" cy="0"/>
        </a:xfrm>
      </p:grpSpPr>
      <p:sp>
        <p:nvSpPr>
          <p:cNvPr id="822" name="Google Shape;822;p27"/>
          <p:cNvSpPr txBox="1">
            <a:spLocks noGrp="1"/>
          </p:cNvSpPr>
          <p:nvPr>
            <p:ph type="ctrTitle" idx="4294967295"/>
          </p:nvPr>
        </p:nvSpPr>
        <p:spPr>
          <a:xfrm>
            <a:off x="507206" y="276036"/>
            <a:ext cx="7772400" cy="1159800"/>
          </a:xfrm>
          <a:prstGeom prst="rect">
            <a:avLst/>
          </a:prstGeom>
        </p:spPr>
        <p:txBody>
          <a:bodyPr spcFirstLastPara="1" wrap="square" lIns="0" tIns="0" rIns="0" bIns="0" anchor="b" anchorCtr="0">
            <a:noAutofit/>
          </a:bodyPr>
          <a:lstStyle/>
          <a:p>
            <a:r>
              <a:rPr lang="en" sz="4400" dirty="0">
                <a:solidFill>
                  <a:schemeClr val="lt1"/>
                </a:solidFill>
              </a:rPr>
              <a:t>Parameters required to calculate rotational speed</a:t>
            </a:r>
            <a:endParaRPr lang="en" sz="9600" dirty="0">
              <a:solidFill>
                <a:schemeClr val="lt1"/>
              </a:solidFill>
            </a:endParaRPr>
          </a:p>
        </p:txBody>
      </p:sp>
      <p:sp>
        <p:nvSpPr>
          <p:cNvPr id="823" name="Google Shape;823;p27"/>
          <p:cNvSpPr txBox="1">
            <a:spLocks noGrp="1"/>
          </p:cNvSpPr>
          <p:nvPr>
            <p:ph type="subTitle" idx="4294967295"/>
          </p:nvPr>
        </p:nvSpPr>
        <p:spPr>
          <a:xfrm>
            <a:off x="471488" y="1597041"/>
            <a:ext cx="7772400" cy="3135093"/>
          </a:xfrm>
          <a:prstGeom prst="rect">
            <a:avLst/>
          </a:prstGeom>
        </p:spPr>
        <p:txBody>
          <a:bodyPr spcFirstLastPara="1" wrap="square" lIns="0" tIns="0" rIns="0" bIns="0" anchor="t" anchorCtr="0">
            <a:noAutofit/>
          </a:bodyPr>
          <a:lstStyle/>
          <a:p>
            <a:pPr marL="0" indent="0" algn="ctr">
              <a:buNone/>
            </a:pPr>
            <a:r>
              <a:rPr lang="en" sz="2000" dirty="0">
                <a:solidFill>
                  <a:schemeClr val="lt1"/>
                </a:solidFill>
              </a:rPr>
              <a:t>The formula required to calculate the rotational speed is:</a:t>
            </a:r>
          </a:p>
          <a:p>
            <a:pPr marL="0" indent="0" algn="ctr">
              <a:lnSpc>
                <a:spcPct val="114999"/>
              </a:lnSpc>
              <a:buNone/>
            </a:pPr>
            <a:r>
              <a:rPr lang="en" sz="2000" dirty="0">
                <a:solidFill>
                  <a:schemeClr val="lt1"/>
                </a:solidFill>
              </a:rPr>
              <a:t>N = 1000xVC / N x DC;</a:t>
            </a:r>
          </a:p>
          <a:p>
            <a:pPr marL="0" indent="0" algn="ctr">
              <a:lnSpc>
                <a:spcPct val="114999"/>
              </a:lnSpc>
              <a:buNone/>
            </a:pPr>
            <a:r>
              <a:rPr lang="en" sz="2000" dirty="0">
                <a:solidFill>
                  <a:schemeClr val="lt1"/>
                </a:solidFill>
              </a:rPr>
              <a:t>Here, N is </a:t>
            </a:r>
            <a:r>
              <a:rPr lang="en" sz="2000" b="1" dirty="0">
                <a:solidFill>
                  <a:schemeClr val="bg1"/>
                </a:solidFill>
              </a:rPr>
              <a:t>Rotational speed（min</a:t>
            </a:r>
            <a:r>
              <a:rPr lang="en" sz="2000" b="1" baseline="30000" dirty="0">
                <a:solidFill>
                  <a:schemeClr val="bg1"/>
                </a:solidFill>
              </a:rPr>
              <a:t>-1</a:t>
            </a:r>
            <a:r>
              <a:rPr lang="en" sz="2000" b="1" dirty="0">
                <a:solidFill>
                  <a:schemeClr val="bg1"/>
                </a:solidFill>
              </a:rPr>
              <a:t>）</a:t>
            </a:r>
          </a:p>
          <a:p>
            <a:pPr marL="0" indent="0" algn="ctr">
              <a:lnSpc>
                <a:spcPct val="114999"/>
              </a:lnSpc>
              <a:buNone/>
            </a:pPr>
            <a:r>
              <a:rPr lang="en" sz="2000" b="1" dirty="0">
                <a:solidFill>
                  <a:schemeClr val="bg1"/>
                </a:solidFill>
              </a:rPr>
              <a:t>VC is Cutting speed (m/min）</a:t>
            </a:r>
          </a:p>
          <a:p>
            <a:pPr marL="0" indent="0" algn="ctr">
              <a:lnSpc>
                <a:spcPct val="114999"/>
              </a:lnSpc>
              <a:buNone/>
            </a:pPr>
            <a:r>
              <a:rPr lang="en" sz="2000" b="1" dirty="0">
                <a:solidFill>
                  <a:schemeClr val="bg1"/>
                </a:solidFill>
              </a:rPr>
              <a:t>DC is Cutter diameter (mm）</a:t>
            </a:r>
          </a:p>
        </p:txBody>
      </p:sp>
      <p:sp>
        <p:nvSpPr>
          <p:cNvPr id="824" name="Google Shape;824;p2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28"/>
          <p:cNvSpPr txBox="1">
            <a:spLocks noGrp="1"/>
          </p:cNvSpPr>
          <p:nvPr>
            <p:ph type="ctrTitle" idx="4294967295"/>
          </p:nvPr>
        </p:nvSpPr>
        <p:spPr>
          <a:xfrm>
            <a:off x="1045206" y="569781"/>
            <a:ext cx="6810600" cy="894900"/>
          </a:xfrm>
          <a:prstGeom prst="rect">
            <a:avLst/>
          </a:prstGeom>
        </p:spPr>
        <p:txBody>
          <a:bodyPr spcFirstLastPara="1" wrap="square" lIns="0" tIns="0" rIns="0" bIns="0" anchor="b" anchorCtr="0">
            <a:noAutofit/>
          </a:bodyPr>
          <a:lstStyle/>
          <a:p>
            <a:r>
              <a:rPr lang="en" sz="4800" dirty="0"/>
              <a:t>Solved example on calculating rotational speed </a:t>
            </a:r>
          </a:p>
        </p:txBody>
      </p:sp>
      <p:sp>
        <p:nvSpPr>
          <p:cNvPr id="833" name="Google Shape;833;p28"/>
          <p:cNvSpPr txBox="1">
            <a:spLocks noGrp="1"/>
          </p:cNvSpPr>
          <p:nvPr>
            <p:ph type="ctrTitle" idx="4294967295"/>
          </p:nvPr>
        </p:nvSpPr>
        <p:spPr>
          <a:xfrm>
            <a:off x="866613" y="-344622"/>
            <a:ext cx="7332093" cy="3302343"/>
          </a:xfrm>
          <a:prstGeom prst="rect">
            <a:avLst/>
          </a:prstGeom>
        </p:spPr>
        <p:txBody>
          <a:bodyPr spcFirstLastPara="1" wrap="square" lIns="0" tIns="0" rIns="0" bIns="0" anchor="b" anchorCtr="0">
            <a:noAutofit/>
          </a:bodyPr>
          <a:lstStyle/>
          <a:p>
            <a:r>
              <a:rPr lang="en" sz="2400" dirty="0"/>
              <a:t>Suppose that the cutting speed is 60 m/min and cutter diameter is 10 mm. Calculate the rotational speed.</a:t>
            </a:r>
            <a:br>
              <a:rPr lang="en" sz="2400" dirty="0"/>
            </a:br>
            <a:br>
              <a:rPr lang="en" sz="2400" dirty="0"/>
            </a:br>
            <a:endParaRPr lang="en" sz="2400" dirty="0"/>
          </a:p>
        </p:txBody>
      </p:sp>
      <p:sp>
        <p:nvSpPr>
          <p:cNvPr id="835" name="Google Shape;835;p2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2" name="Picture 2" descr="A picture containing graphical user interface&#10;&#10;Description automatically generated">
            <a:extLst>
              <a:ext uri="{FF2B5EF4-FFF2-40B4-BE49-F238E27FC236}">
                <a16:creationId xmlns:a16="http://schemas.microsoft.com/office/drawing/2014/main" id="{20133158-93F3-43C2-A0B7-B81E946A8678}"/>
              </a:ext>
            </a:extLst>
          </p:cNvPr>
          <p:cNvPicPr>
            <a:picLocks noChangeAspect="1"/>
          </p:cNvPicPr>
          <p:nvPr/>
        </p:nvPicPr>
        <p:blipFill>
          <a:blip r:embed="rId3"/>
          <a:stretch>
            <a:fillRect/>
          </a:stretch>
        </p:blipFill>
        <p:spPr>
          <a:xfrm>
            <a:off x="2028826" y="2672391"/>
            <a:ext cx="5643559" cy="17703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30"/>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p>
            <a:r>
              <a:rPr lang="en" dirty="0"/>
              <a:t>Parameters required to calculate feed speed</a:t>
            </a:r>
          </a:p>
        </p:txBody>
      </p:sp>
      <p:sp>
        <p:nvSpPr>
          <p:cNvPr id="859" name="Google Shape;859;p3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861" name="Google Shape;861;p30"/>
          <p:cNvSpPr txBox="1">
            <a:spLocks noGrp="1"/>
          </p:cNvSpPr>
          <p:nvPr>
            <p:ph type="body" idx="2"/>
          </p:nvPr>
        </p:nvSpPr>
        <p:spPr>
          <a:xfrm>
            <a:off x="1432320" y="1438144"/>
            <a:ext cx="6100987" cy="3315581"/>
          </a:xfrm>
          <a:prstGeom prst="rect">
            <a:avLst/>
          </a:prstGeom>
        </p:spPr>
        <p:txBody>
          <a:bodyPr spcFirstLastPara="1" wrap="square" lIns="0" tIns="0" rIns="0" bIns="0" anchor="t" anchorCtr="0">
            <a:noAutofit/>
          </a:bodyPr>
          <a:lstStyle/>
          <a:p>
            <a:pPr marL="0" indent="0">
              <a:buNone/>
            </a:pPr>
            <a:r>
              <a:rPr lang="en" b="1" dirty="0"/>
              <a:t>As, we know the formula required to calculate the feed speed is:</a:t>
            </a:r>
          </a:p>
          <a:p>
            <a:pPr marL="0" indent="0">
              <a:lnSpc>
                <a:spcPct val="114999"/>
              </a:lnSpc>
              <a:buNone/>
            </a:pPr>
            <a:r>
              <a:rPr lang="en" b="1" dirty="0"/>
              <a:t>                             VF = F x Z x N / 1000 ;</a:t>
            </a:r>
          </a:p>
          <a:p>
            <a:pPr marL="0" indent="0">
              <a:lnSpc>
                <a:spcPct val="114999"/>
              </a:lnSpc>
              <a:buNone/>
            </a:pPr>
            <a:r>
              <a:rPr lang="en" b="1" dirty="0"/>
              <a:t>              Here,  F: Feed rate per tooth (mm/t）</a:t>
            </a:r>
          </a:p>
          <a:p>
            <a:pPr marL="0" indent="0">
              <a:lnSpc>
                <a:spcPct val="114999"/>
              </a:lnSpc>
              <a:buNone/>
            </a:pPr>
            <a:r>
              <a:rPr lang="en" b="1" dirty="0"/>
              <a:t>                Z: Number of teeth(pieces)</a:t>
            </a:r>
          </a:p>
          <a:p>
            <a:pPr marL="0" indent="0">
              <a:lnSpc>
                <a:spcPct val="114999"/>
              </a:lnSpc>
              <a:buNone/>
            </a:pPr>
            <a:r>
              <a:rPr lang="en" b="1" dirty="0"/>
              <a:t>                N: Rotational speed（min</a:t>
            </a:r>
            <a:r>
              <a:rPr lang="en" b="1" baseline="30000" dirty="0"/>
              <a:t>-1</a:t>
            </a:r>
            <a:r>
              <a:rPr lang="en" b="1" dirty="0"/>
              <a:t>）</a:t>
            </a:r>
          </a:p>
          <a:p>
            <a:pPr marL="0" indent="0">
              <a:lnSpc>
                <a:spcPct val="114999"/>
              </a:lnSpc>
              <a:buNone/>
            </a:pPr>
            <a:r>
              <a:rPr lang="en" b="1" dirty="0"/>
              <a:t>             VF: Feed speed per minute (m/min）</a:t>
            </a:r>
            <a:endParaRPr lang="e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85"/>
        <p:cNvGrpSpPr/>
        <p:nvPr/>
      </p:nvGrpSpPr>
      <p:grpSpPr>
        <a:xfrm>
          <a:off x="0" y="0"/>
          <a:ext cx="0" cy="0"/>
          <a:chOff x="0" y="0"/>
          <a:chExt cx="0" cy="0"/>
        </a:xfrm>
      </p:grpSpPr>
      <p:sp>
        <p:nvSpPr>
          <p:cNvPr id="886" name="Google Shape;886;p32"/>
          <p:cNvSpPr txBox="1">
            <a:spLocks noGrp="1"/>
          </p:cNvSpPr>
          <p:nvPr>
            <p:ph type="body" idx="4294967295"/>
          </p:nvPr>
        </p:nvSpPr>
        <p:spPr>
          <a:xfrm>
            <a:off x="613388" y="291425"/>
            <a:ext cx="7607100" cy="1180818"/>
          </a:xfrm>
          <a:prstGeom prst="rect">
            <a:avLst/>
          </a:prstGeom>
        </p:spPr>
        <p:txBody>
          <a:bodyPr spcFirstLastPara="1" wrap="square" lIns="0" tIns="0" rIns="0" bIns="0" anchor="t" anchorCtr="0">
            <a:noAutofit/>
          </a:bodyPr>
          <a:lstStyle/>
          <a:p>
            <a:pPr marL="0" indent="0" algn="ctr">
              <a:spcBef>
                <a:spcPts val="0"/>
              </a:spcBef>
              <a:buNone/>
            </a:pPr>
            <a:r>
              <a:rPr lang="en" sz="3200" b="1" dirty="0">
                <a:solidFill>
                  <a:schemeClr val="tx1">
                    <a:lumMod val="60000"/>
                    <a:lumOff val="40000"/>
                  </a:schemeClr>
                </a:solidFill>
                <a:latin typeface="Amatic SC"/>
                <a:cs typeface="Amatic SC"/>
              </a:rPr>
              <a:t>Solved example on calculating feed speed</a:t>
            </a:r>
            <a:endParaRPr lang="en" sz="1800" b="1" dirty="0">
              <a:solidFill>
                <a:schemeClr val="tx1">
                  <a:lumMod val="60000"/>
                  <a:lumOff val="40000"/>
                </a:schemeClr>
              </a:solidFill>
              <a:latin typeface="Amatic SC"/>
              <a:cs typeface="Amatic SC"/>
            </a:endParaRPr>
          </a:p>
        </p:txBody>
      </p:sp>
      <p:sp>
        <p:nvSpPr>
          <p:cNvPr id="887" name="Google Shape;887;p3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15</a:t>
            </a:fld>
            <a:endParaRPr>
              <a:solidFill>
                <a:schemeClr val="lt1"/>
              </a:solidFill>
            </a:endParaRPr>
          </a:p>
        </p:txBody>
      </p:sp>
      <p:grpSp>
        <p:nvGrpSpPr>
          <p:cNvPr id="888" name="Google Shape;888;p32"/>
          <p:cNvGrpSpPr/>
          <p:nvPr/>
        </p:nvGrpSpPr>
        <p:grpSpPr>
          <a:xfrm>
            <a:off x="7558832" y="55970"/>
            <a:ext cx="1527276" cy="3167872"/>
            <a:chOff x="2547150" y="238125"/>
            <a:chExt cx="2525675" cy="5238750"/>
          </a:xfrm>
        </p:grpSpPr>
        <p:sp>
          <p:nvSpPr>
            <p:cNvPr id="889" name="Google Shape;889;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78AB7EA-B7B8-46FC-88C9-4B1EA29CEF7A}"/>
              </a:ext>
            </a:extLst>
          </p:cNvPr>
          <p:cNvSpPr txBox="1"/>
          <p:nvPr/>
        </p:nvSpPr>
        <p:spPr>
          <a:xfrm>
            <a:off x="1743076" y="1385888"/>
            <a:ext cx="5379243"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Suppose that the feed rate per tooth is 10 mm/t ,5 pieces of teeth and the rotational speed is 50 min^-1. Calculate the feed speed.</a:t>
            </a:r>
          </a:p>
          <a:p>
            <a:endParaRPr lang="en-US" sz="2000" dirty="0"/>
          </a:p>
          <a:p>
            <a:endParaRPr lang="en-US" sz="2000" dirty="0"/>
          </a:p>
        </p:txBody>
      </p:sp>
      <p:pic>
        <p:nvPicPr>
          <p:cNvPr id="3" name="Picture 3">
            <a:extLst>
              <a:ext uri="{FF2B5EF4-FFF2-40B4-BE49-F238E27FC236}">
                <a16:creationId xmlns:a16="http://schemas.microsoft.com/office/drawing/2014/main" id="{21C69AFF-DC8E-4084-932F-59AC4913C23B}"/>
              </a:ext>
            </a:extLst>
          </p:cNvPr>
          <p:cNvPicPr>
            <a:picLocks noChangeAspect="1"/>
          </p:cNvPicPr>
          <p:nvPr/>
        </p:nvPicPr>
        <p:blipFill>
          <a:blip r:embed="rId3"/>
          <a:stretch>
            <a:fillRect/>
          </a:stretch>
        </p:blipFill>
        <p:spPr>
          <a:xfrm>
            <a:off x="2228851" y="2723354"/>
            <a:ext cx="4893465" cy="18542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97"/>
        <p:cNvGrpSpPr/>
        <p:nvPr/>
      </p:nvGrpSpPr>
      <p:grpSpPr>
        <a:xfrm>
          <a:off x="0" y="0"/>
          <a:ext cx="0" cy="0"/>
          <a:chOff x="0" y="0"/>
          <a:chExt cx="0" cy="0"/>
        </a:xfrm>
      </p:grpSpPr>
      <p:sp>
        <p:nvSpPr>
          <p:cNvPr id="898" name="Google Shape;898;p33"/>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16</a:t>
            </a:fld>
            <a:endParaRPr>
              <a:solidFill>
                <a:schemeClr val="lt1"/>
              </a:solidFill>
            </a:endParaRPr>
          </a:p>
        </p:txBody>
      </p:sp>
      <p:grpSp>
        <p:nvGrpSpPr>
          <p:cNvPr id="899" name="Google Shape;899;p33"/>
          <p:cNvGrpSpPr/>
          <p:nvPr/>
        </p:nvGrpSpPr>
        <p:grpSpPr>
          <a:xfrm>
            <a:off x="7582347" y="43372"/>
            <a:ext cx="1408776" cy="1992487"/>
            <a:chOff x="2112475" y="238125"/>
            <a:chExt cx="3395050" cy="5238750"/>
          </a:xfrm>
        </p:grpSpPr>
        <p:sp>
          <p:nvSpPr>
            <p:cNvPr id="900" name="Google Shape;900;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33"/>
          <p:cNvSpPr txBox="1">
            <a:spLocks noGrp="1"/>
          </p:cNvSpPr>
          <p:nvPr>
            <p:ph type="body" idx="4294967295"/>
          </p:nvPr>
        </p:nvSpPr>
        <p:spPr>
          <a:xfrm>
            <a:off x="-975" y="341431"/>
            <a:ext cx="7607100" cy="1109381"/>
          </a:xfrm>
          <a:prstGeom prst="rect">
            <a:avLst/>
          </a:prstGeom>
        </p:spPr>
        <p:txBody>
          <a:bodyPr spcFirstLastPara="1" wrap="square" lIns="0" tIns="0" rIns="0" bIns="0" anchor="t" anchorCtr="0">
            <a:noAutofit/>
          </a:bodyPr>
          <a:lstStyle/>
          <a:p>
            <a:pPr marL="0" indent="0" algn="ctr">
              <a:spcBef>
                <a:spcPts val="0"/>
              </a:spcBef>
              <a:buNone/>
            </a:pPr>
            <a:r>
              <a:rPr lang="en" sz="3200" b="1" dirty="0">
                <a:latin typeface="Amatic SC"/>
                <a:cs typeface="Amatic SC"/>
              </a:rPr>
              <a:t>Parameters required to calculate chip removal amount</a:t>
            </a:r>
            <a:endParaRPr lang="en" sz="1800" b="1" dirty="0">
              <a:latin typeface="Amatic SC"/>
              <a:cs typeface="Amatic SC"/>
            </a:endParaRPr>
          </a:p>
        </p:txBody>
      </p:sp>
      <p:sp>
        <p:nvSpPr>
          <p:cNvPr id="2" name="TextBox 1">
            <a:extLst>
              <a:ext uri="{FF2B5EF4-FFF2-40B4-BE49-F238E27FC236}">
                <a16:creationId xmlns:a16="http://schemas.microsoft.com/office/drawing/2014/main" id="{0898C044-5A5D-41A8-89C7-EB2F2B708FC3}"/>
              </a:ext>
            </a:extLst>
          </p:cNvPr>
          <p:cNvSpPr txBox="1"/>
          <p:nvPr/>
        </p:nvSpPr>
        <p:spPr>
          <a:xfrm>
            <a:off x="407194" y="1528763"/>
            <a:ext cx="7108030"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As, we know that the formula required to calculate the chip removal amount is:</a:t>
            </a:r>
          </a:p>
          <a:p>
            <a:r>
              <a:rPr lang="en-US" sz="2000" dirty="0"/>
              <a:t>                       Q = A x P x VF/1000 ;</a:t>
            </a:r>
          </a:p>
          <a:p>
            <a:r>
              <a:rPr lang="en-US" sz="2000" dirty="0"/>
              <a:t>             </a:t>
            </a:r>
            <a:r>
              <a:rPr lang="en-US" sz="1800" dirty="0">
                <a:latin typeface="Comic Sans MS"/>
              </a:rPr>
              <a:t> Here,</a:t>
            </a:r>
            <a:r>
              <a:rPr lang="en-US" sz="2000" dirty="0"/>
              <a:t>  </a:t>
            </a:r>
            <a:endParaRPr lang="en-US" sz="1800" dirty="0">
              <a:latin typeface="Comic Sans MS"/>
            </a:endParaRPr>
          </a:p>
          <a:p>
            <a:r>
              <a:rPr lang="en-US" sz="1800" dirty="0">
                <a:latin typeface="Comic Sans MS"/>
              </a:rPr>
              <a:t>                      A: </a:t>
            </a:r>
            <a:r>
              <a:rPr lang="en-US" sz="1800" b="1" dirty="0">
                <a:latin typeface="Comic Sans MS"/>
              </a:rPr>
              <a:t>Cutting width (mm）</a:t>
            </a:r>
            <a:endParaRPr lang="en-US" sz="1800" dirty="0">
              <a:latin typeface="Comic Sans MS"/>
            </a:endParaRPr>
          </a:p>
          <a:p>
            <a:r>
              <a:rPr lang="en-US" sz="1800" b="1" dirty="0">
                <a:latin typeface="Comic Sans MS"/>
              </a:rPr>
              <a:t>            VF: Feed speed per minute (mm/min）</a:t>
            </a:r>
            <a:endParaRPr lang="en-US" sz="1800" dirty="0">
              <a:latin typeface="Comic Sans MS"/>
            </a:endParaRPr>
          </a:p>
          <a:p>
            <a:r>
              <a:rPr lang="en-US" sz="1800" b="1" dirty="0">
                <a:latin typeface="Comic Sans MS"/>
              </a:rPr>
              <a:t>               P: Depth of cut (mm）</a:t>
            </a:r>
            <a:endParaRPr lang="en-US" sz="1800" dirty="0">
              <a:latin typeface="Comic Sans MS"/>
            </a:endParaRPr>
          </a:p>
          <a:p>
            <a:r>
              <a:rPr lang="en-US" sz="1800" b="1" dirty="0">
                <a:latin typeface="Comic Sans MS"/>
              </a:rPr>
              <a:t>           Q: Chip removal amount (cm</a:t>
            </a:r>
            <a:r>
              <a:rPr lang="en-US" sz="1800" b="1" baseline="30000" dirty="0">
                <a:latin typeface="Comic Sans MS"/>
              </a:rPr>
              <a:t>3</a:t>
            </a:r>
            <a:r>
              <a:rPr lang="en-US" sz="1800" b="1" dirty="0">
                <a:latin typeface="Comic Sans MS"/>
              </a:rPr>
              <a:t>/min）</a:t>
            </a:r>
            <a:endParaRPr lang="en-US" sz="1800" dirty="0">
              <a:latin typeface="Comic Sans MS"/>
            </a:endParaRPr>
          </a:p>
          <a:p>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909"/>
        <p:cNvGrpSpPr/>
        <p:nvPr/>
      </p:nvGrpSpPr>
      <p:grpSpPr>
        <a:xfrm>
          <a:off x="0" y="0"/>
          <a:ext cx="0" cy="0"/>
          <a:chOff x="0" y="0"/>
          <a:chExt cx="0" cy="0"/>
        </a:xfrm>
      </p:grpSpPr>
      <p:sp>
        <p:nvSpPr>
          <p:cNvPr id="910" name="Google Shape;910;p3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17</a:t>
            </a:fld>
            <a:endParaRPr>
              <a:solidFill>
                <a:schemeClr val="lt1"/>
              </a:solidFill>
            </a:endParaRPr>
          </a:p>
        </p:txBody>
      </p:sp>
      <p:grpSp>
        <p:nvGrpSpPr>
          <p:cNvPr id="911" name="Google Shape;911;p34"/>
          <p:cNvGrpSpPr/>
          <p:nvPr/>
        </p:nvGrpSpPr>
        <p:grpSpPr>
          <a:xfrm>
            <a:off x="5972786" y="81623"/>
            <a:ext cx="3363487" cy="1725393"/>
            <a:chOff x="1177450" y="241631"/>
            <a:chExt cx="6173152" cy="3616776"/>
          </a:xfrm>
        </p:grpSpPr>
        <p:sp>
          <p:nvSpPr>
            <p:cNvPr id="912" name="Google Shape;912;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6" name="Google Shape;916;p34"/>
          <p:cNvSpPr txBox="1">
            <a:spLocks noGrp="1"/>
          </p:cNvSpPr>
          <p:nvPr>
            <p:ph type="body" idx="4294967295"/>
          </p:nvPr>
        </p:nvSpPr>
        <p:spPr>
          <a:xfrm>
            <a:off x="106181" y="298569"/>
            <a:ext cx="5756869" cy="802200"/>
          </a:xfrm>
          <a:prstGeom prst="rect">
            <a:avLst/>
          </a:prstGeom>
        </p:spPr>
        <p:txBody>
          <a:bodyPr spcFirstLastPara="1" wrap="square" lIns="0" tIns="0" rIns="0" bIns="0" anchor="t" anchorCtr="0">
            <a:noAutofit/>
          </a:bodyPr>
          <a:lstStyle/>
          <a:p>
            <a:pPr marL="0" indent="0" algn="ctr">
              <a:spcBef>
                <a:spcPts val="0"/>
              </a:spcBef>
              <a:buNone/>
            </a:pPr>
            <a:r>
              <a:rPr lang="en" b="1" dirty="0">
                <a:latin typeface="Amatic SC"/>
                <a:cs typeface="Amatic SC"/>
              </a:rPr>
              <a:t>Solved example on calculating chip removal amount </a:t>
            </a:r>
            <a:endParaRPr lang="en" sz="1800" b="1" dirty="0">
              <a:latin typeface="Amatic SC"/>
              <a:cs typeface="Amatic SC"/>
            </a:endParaRPr>
          </a:p>
        </p:txBody>
      </p:sp>
      <p:sp>
        <p:nvSpPr>
          <p:cNvPr id="2" name="TextBox 1">
            <a:extLst>
              <a:ext uri="{FF2B5EF4-FFF2-40B4-BE49-F238E27FC236}">
                <a16:creationId xmlns:a16="http://schemas.microsoft.com/office/drawing/2014/main" id="{BA0AED5D-52A7-4D50-9E55-9111C01F07B4}"/>
              </a:ext>
            </a:extLst>
          </p:cNvPr>
          <p:cNvSpPr txBox="1"/>
          <p:nvPr/>
        </p:nvSpPr>
        <p:spPr>
          <a:xfrm>
            <a:off x="292894" y="1650206"/>
            <a:ext cx="588644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t>Suppose that the cutting width is 10 mm, depth of cut 2 mm and feed rate is 200 m/min . Calculate the chip removal amount .</a:t>
            </a:r>
          </a:p>
          <a:p>
            <a:endParaRPr lang="en-US" sz="1800" dirty="0"/>
          </a:p>
        </p:txBody>
      </p:sp>
      <p:pic>
        <p:nvPicPr>
          <p:cNvPr id="3" name="Picture 3">
            <a:extLst>
              <a:ext uri="{FF2B5EF4-FFF2-40B4-BE49-F238E27FC236}">
                <a16:creationId xmlns:a16="http://schemas.microsoft.com/office/drawing/2014/main" id="{E96B0040-2AB3-477F-B39C-D374119F6A3D}"/>
              </a:ext>
            </a:extLst>
          </p:cNvPr>
          <p:cNvPicPr>
            <a:picLocks noChangeAspect="1"/>
          </p:cNvPicPr>
          <p:nvPr/>
        </p:nvPicPr>
        <p:blipFill>
          <a:blip r:embed="rId3"/>
          <a:stretch>
            <a:fillRect/>
          </a:stretch>
        </p:blipFill>
        <p:spPr>
          <a:xfrm>
            <a:off x="1464470" y="2849118"/>
            <a:ext cx="4807740" cy="179555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3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923" name="Google Shape;923;p35"/>
          <p:cNvSpPr txBox="1">
            <a:spLocks noGrp="1"/>
          </p:cNvSpPr>
          <p:nvPr>
            <p:ph type="ctrTitle" idx="4294967295"/>
          </p:nvPr>
        </p:nvSpPr>
        <p:spPr>
          <a:xfrm>
            <a:off x="1106850" y="-2996"/>
            <a:ext cx="6979462" cy="1682531"/>
          </a:xfrm>
          <a:prstGeom prst="rect">
            <a:avLst/>
          </a:prstGeom>
        </p:spPr>
        <p:txBody>
          <a:bodyPr spcFirstLastPara="1" wrap="square" lIns="0" tIns="0" rIns="0" bIns="0" anchor="b" anchorCtr="0">
            <a:noAutofit/>
          </a:bodyPr>
          <a:lstStyle/>
          <a:p>
            <a:r>
              <a:rPr lang="en" sz="4400" dirty="0">
                <a:solidFill>
                  <a:schemeClr val="accent2"/>
                </a:solidFill>
              </a:rPr>
              <a:t>Parameters required to calculate net power requirement </a:t>
            </a:r>
            <a:endParaRPr lang="en" sz="6000" dirty="0">
              <a:solidFill>
                <a:schemeClr val="accent2"/>
              </a:solidFill>
            </a:endParaRPr>
          </a:p>
        </p:txBody>
      </p:sp>
      <p:sp>
        <p:nvSpPr>
          <p:cNvPr id="2" name="TextBox 1">
            <a:extLst>
              <a:ext uri="{FF2B5EF4-FFF2-40B4-BE49-F238E27FC236}">
                <a16:creationId xmlns:a16="http://schemas.microsoft.com/office/drawing/2014/main" id="{EE487A36-50CE-4A1B-9BA3-7B3708626B5D}"/>
              </a:ext>
            </a:extLst>
          </p:cNvPr>
          <p:cNvSpPr txBox="1"/>
          <p:nvPr/>
        </p:nvSpPr>
        <p:spPr>
          <a:xfrm>
            <a:off x="1150145" y="1850231"/>
            <a:ext cx="705087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t>As, we know that the formula required to calculate the net power required is :</a:t>
            </a:r>
          </a:p>
          <a:p>
            <a:r>
              <a:rPr lang="en-US" sz="1800" dirty="0"/>
              <a:t>                PC = Q x KC/60000 x N ;</a:t>
            </a:r>
          </a:p>
          <a:p>
            <a:r>
              <a:rPr lang="en-US" sz="1800" dirty="0"/>
              <a:t>  Here, </a:t>
            </a:r>
          </a:p>
          <a:p>
            <a:r>
              <a:rPr lang="en-US" sz="1800" b="1" dirty="0"/>
              <a:t>        Q: Chip removal amount（cm</a:t>
            </a:r>
            <a:r>
              <a:rPr lang="en-US" sz="1800" b="1" baseline="30000" dirty="0"/>
              <a:t>3</a:t>
            </a:r>
            <a:r>
              <a:rPr lang="en-US" sz="1800" b="1" dirty="0"/>
              <a:t>/min)</a:t>
            </a:r>
          </a:p>
          <a:p>
            <a:r>
              <a:rPr lang="en-US" sz="1800" b="1" dirty="0"/>
              <a:t>        KC: Specific cutting force (MPa）</a:t>
            </a:r>
          </a:p>
          <a:p>
            <a:r>
              <a:rPr lang="en-US" sz="1800" b="1" dirty="0"/>
              <a:t>         N: Machine efficiency</a:t>
            </a:r>
          </a:p>
          <a:p>
            <a:r>
              <a:rPr lang="en-US" sz="1800" b="1" dirty="0"/>
              <a:t>        PC: Power requirement (kW）</a:t>
            </a:r>
          </a:p>
          <a:p>
            <a:endParaRPr lang="en-US" sz="18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3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p>
            <a:r>
              <a:rPr lang="en" dirty="0"/>
              <a:t>Solved example on calculating power requirement </a:t>
            </a:r>
          </a:p>
        </p:txBody>
      </p:sp>
      <p:sp>
        <p:nvSpPr>
          <p:cNvPr id="931" name="Google Shape;931;p36"/>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p>
            <a:pPr marL="0" indent="0">
              <a:buNone/>
            </a:pPr>
            <a:r>
              <a:rPr lang="en" sz="2000" dirty="0"/>
              <a:t>Suppose that the specific cutting force is 300 MPa, chip removal amount is 50 (cm^3/min) and the efficiency is 0.72. Calculate the power requirement.</a:t>
            </a:r>
          </a:p>
          <a:p>
            <a:pPr marL="0" indent="0">
              <a:lnSpc>
                <a:spcPct val="114999"/>
              </a:lnSpc>
              <a:buNone/>
            </a:pPr>
            <a:endParaRPr lang="en" sz="2000" dirty="0"/>
          </a:p>
          <a:p>
            <a:pPr marL="0" indent="0">
              <a:lnSpc>
                <a:spcPct val="114999"/>
              </a:lnSpc>
              <a:buNone/>
            </a:pPr>
            <a:endParaRPr lang="en" dirty="0"/>
          </a:p>
        </p:txBody>
      </p:sp>
      <p:sp>
        <p:nvSpPr>
          <p:cNvPr id="932" name="Google Shape;932;p3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2" name="Picture 2" descr="A picture containing application&#10;&#10;Description automatically generated">
            <a:extLst>
              <a:ext uri="{FF2B5EF4-FFF2-40B4-BE49-F238E27FC236}">
                <a16:creationId xmlns:a16="http://schemas.microsoft.com/office/drawing/2014/main" id="{A4F541D1-64A5-4D5F-8B4C-5143CFDF6CC3}"/>
              </a:ext>
            </a:extLst>
          </p:cNvPr>
          <p:cNvPicPr>
            <a:picLocks noChangeAspect="1"/>
          </p:cNvPicPr>
          <p:nvPr/>
        </p:nvPicPr>
        <p:blipFill>
          <a:blip r:embed="rId3"/>
          <a:stretch>
            <a:fillRect/>
          </a:stretch>
        </p:blipFill>
        <p:spPr>
          <a:xfrm>
            <a:off x="2221707" y="2800900"/>
            <a:ext cx="4914897" cy="17776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571175" y="583445"/>
            <a:ext cx="7087200" cy="550200"/>
          </a:xfrm>
          <a:prstGeom prst="rect">
            <a:avLst/>
          </a:prstGeom>
        </p:spPr>
        <p:txBody>
          <a:bodyPr spcFirstLastPara="1" wrap="square" lIns="0" tIns="0" rIns="0" bIns="0" anchor="b" anchorCtr="0">
            <a:noAutofit/>
          </a:bodyPr>
          <a:lstStyle/>
          <a:p>
            <a:r>
              <a:rPr lang="en-US" sz="3200" b="0" dirty="0">
                <a:solidFill>
                  <a:srgbClr val="FFC000"/>
                </a:solidFill>
              </a:rPr>
              <a:t>WHAT IS TURNING PROCESS</a:t>
            </a:r>
            <a:endParaRPr lang="en-US" sz="3200" dirty="0"/>
          </a:p>
        </p:txBody>
      </p:sp>
      <p:sp>
        <p:nvSpPr>
          <p:cNvPr id="700" name="Google Shape;700;p14"/>
          <p:cNvSpPr txBox="1">
            <a:spLocks noGrp="1"/>
          </p:cNvSpPr>
          <p:nvPr>
            <p:ph type="body" idx="2"/>
          </p:nvPr>
        </p:nvSpPr>
        <p:spPr>
          <a:xfrm>
            <a:off x="4568417" y="1532740"/>
            <a:ext cx="3440100" cy="2675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lang="en" sz="1200" b="1" dirty="0"/>
          </a:p>
          <a:p>
            <a:pPr marL="0" lvl="0" indent="0" algn="l" rtl="0">
              <a:spcBef>
                <a:spcPts val="600"/>
              </a:spcBef>
              <a:spcAft>
                <a:spcPts val="0"/>
              </a:spcAft>
              <a:buClr>
                <a:schemeClr val="dk1"/>
              </a:buClr>
              <a:buSzPts val="1100"/>
              <a:buFont typeface="Arial"/>
              <a:buNone/>
            </a:pPr>
            <a:endParaRPr sz="1200" b="1"/>
          </a:p>
        </p:txBody>
      </p:sp>
      <p:sp>
        <p:nvSpPr>
          <p:cNvPr id="701" name="Google Shape;701;p14"/>
          <p:cNvSpPr txBox="1">
            <a:spLocks noGrp="1"/>
          </p:cNvSpPr>
          <p:nvPr>
            <p:ph type="body" idx="1"/>
          </p:nvPr>
        </p:nvSpPr>
        <p:spPr>
          <a:xfrm>
            <a:off x="985513" y="1404153"/>
            <a:ext cx="7819218" cy="2989724"/>
          </a:xfrm>
          <a:prstGeom prst="rect">
            <a:avLst/>
          </a:prstGeom>
        </p:spPr>
        <p:txBody>
          <a:bodyPr spcFirstLastPara="1" wrap="square" lIns="0" tIns="0" rIns="0" bIns="0" anchor="t" anchorCtr="0">
            <a:noAutofit/>
          </a:bodyPr>
          <a:lstStyle/>
          <a:p>
            <a:pPr marL="0" indent="0">
              <a:lnSpc>
                <a:spcPct val="114999"/>
              </a:lnSpc>
              <a:buNone/>
            </a:pPr>
            <a:r>
              <a:rPr lang="en-US" sz="2000" b="1" dirty="0"/>
              <a:t>CNC Turning</a:t>
            </a:r>
            <a:r>
              <a:rPr lang="en-US" sz="2000" dirty="0"/>
              <a:t> is a manufacturing process in which bars of material are held in a chuck and rotated while a tool is fed to the piece to remove material to create the desired shape. A turret  with tooling attached is programmed to move to the bar of raw material and remove material to create the programmed result. This is also called “subtraction machining” since it involves material removal. If the center has both tuning and milling capabilities, such as the one above, the rotation can be stopped to allow for milling out of other shapes.</a:t>
            </a:r>
          </a:p>
        </p:txBody>
      </p:sp>
      <p:sp>
        <p:nvSpPr>
          <p:cNvPr id="702" name="Google Shape;702;p14"/>
          <p:cNvSpPr txBox="1">
            <a:spLocks noGrp="1"/>
          </p:cNvSpPr>
          <p:nvPr>
            <p:ph type="body" idx="2"/>
          </p:nvPr>
        </p:nvSpPr>
        <p:spPr>
          <a:xfrm>
            <a:off x="1028375" y="3753525"/>
            <a:ext cx="7087200" cy="6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lang="en" sz="1200" b="1" u="sng" dirty="0">
              <a:solidFill>
                <a:schemeClr val="accent4"/>
              </a:solidFill>
            </a:endParaRPr>
          </a:p>
          <a:p>
            <a:pPr marL="0" lvl="0" indent="0" algn="l" rtl="0">
              <a:spcBef>
                <a:spcPts val="0"/>
              </a:spcBef>
              <a:spcAft>
                <a:spcPts val="0"/>
              </a:spcAft>
              <a:buClr>
                <a:schemeClr val="dk1"/>
              </a:buClr>
              <a:buSzPts val="1100"/>
              <a:buFont typeface="Arial"/>
              <a:buNone/>
            </a:pPr>
            <a:endParaRPr sz="1200">
              <a:solidFill>
                <a:schemeClr val="accent4"/>
              </a:solidFill>
            </a:endParaRPr>
          </a:p>
          <a:p>
            <a:pPr marL="0" lvl="0" indent="0" algn="l" rtl="0">
              <a:spcBef>
                <a:spcPts val="0"/>
              </a:spcBef>
              <a:spcAft>
                <a:spcPts val="0"/>
              </a:spcAft>
              <a:buNone/>
            </a:pPr>
            <a:endParaRPr sz="1200">
              <a:solidFill>
                <a:schemeClr val="accent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8"/>
          <p:cNvSpPr txBox="1">
            <a:spLocks noGrp="1"/>
          </p:cNvSpPr>
          <p:nvPr>
            <p:ph type="ctrTitle"/>
          </p:nvPr>
        </p:nvSpPr>
        <p:spPr>
          <a:xfrm>
            <a:off x="1962381" y="297475"/>
            <a:ext cx="4919400" cy="2617125"/>
          </a:xfrm>
          <a:prstGeom prst="rect">
            <a:avLst/>
          </a:prstGeom>
        </p:spPr>
        <p:txBody>
          <a:bodyPr spcFirstLastPara="1" wrap="square" lIns="0" tIns="0" rIns="0" bIns="0" anchor="b" anchorCtr="0">
            <a:noAutofit/>
          </a:bodyPr>
          <a:lstStyle/>
          <a:p>
            <a:r>
              <a:rPr lang="en" sz="7200" dirty="0">
                <a:solidFill>
                  <a:schemeClr val="accent4"/>
                </a:solidFill>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15"/>
          <p:cNvSpPr txBox="1">
            <a:spLocks noGrp="1"/>
          </p:cNvSpPr>
          <p:nvPr>
            <p:ph type="ctrTitle" idx="4294967295"/>
          </p:nvPr>
        </p:nvSpPr>
        <p:spPr>
          <a:xfrm rot="-10800000" flipV="1">
            <a:off x="1271156" y="333738"/>
            <a:ext cx="6593700" cy="646331"/>
          </a:xfrm>
          <a:prstGeom prst="rect">
            <a:avLst/>
          </a:prstGeom>
        </p:spPr>
        <p:txBody>
          <a:bodyPr spcFirstLastPara="1" wrap="square" lIns="0" tIns="0" rIns="0" bIns="0" anchor="b" anchorCtr="0">
            <a:noAutofit/>
          </a:bodyPr>
          <a:lstStyle/>
          <a:p>
            <a:r>
              <a:rPr lang="en" sz="3200" dirty="0">
                <a:solidFill>
                  <a:schemeClr val="accent3"/>
                </a:solidFill>
              </a:rPr>
              <a:t>PARAMETERS REQUIRED TO CALCULATE CUTTING SPEED</a:t>
            </a:r>
            <a:endParaRPr lang="en" sz="6000" dirty="0">
              <a:solidFill>
                <a:schemeClr val="accent3"/>
              </a:solidFill>
            </a:endParaRPr>
          </a:p>
        </p:txBody>
      </p:sp>
      <p:sp>
        <p:nvSpPr>
          <p:cNvPr id="709" name="Google Shape;709;p15"/>
          <p:cNvSpPr txBox="1">
            <a:spLocks noGrp="1"/>
          </p:cNvSpPr>
          <p:nvPr>
            <p:ph type="subTitle" idx="4294967295"/>
          </p:nvPr>
        </p:nvSpPr>
        <p:spPr>
          <a:xfrm>
            <a:off x="1056844" y="1312438"/>
            <a:ext cx="6593700" cy="3580106"/>
          </a:xfrm>
          <a:prstGeom prst="rect">
            <a:avLst/>
          </a:prstGeom>
        </p:spPr>
        <p:txBody>
          <a:bodyPr spcFirstLastPara="1" wrap="square" lIns="0" tIns="0" rIns="0" bIns="0" anchor="t" anchorCtr="0">
            <a:noAutofit/>
          </a:bodyPr>
          <a:lstStyle/>
          <a:p>
            <a:pPr marL="0" indent="0" algn="ctr">
              <a:spcBef>
                <a:spcPts val="0"/>
              </a:spcBef>
              <a:buNone/>
            </a:pPr>
            <a:r>
              <a:rPr lang="en" b="1" dirty="0">
                <a:solidFill>
                  <a:schemeClr val="tx1"/>
                </a:solidFill>
              </a:rPr>
              <a:t>As, we know for calculating cutting speed the required formula is :</a:t>
            </a:r>
          </a:p>
          <a:p>
            <a:pPr marL="0" indent="0" algn="ctr">
              <a:lnSpc>
                <a:spcPct val="114999"/>
              </a:lnSpc>
              <a:spcBef>
                <a:spcPts val="0"/>
              </a:spcBef>
              <a:buNone/>
            </a:pPr>
            <a:r>
              <a:rPr lang="en" b="1" dirty="0">
                <a:solidFill>
                  <a:schemeClr val="tx1"/>
                </a:solidFill>
              </a:rPr>
              <a:t>VC = N x N x D/1000</a:t>
            </a:r>
          </a:p>
          <a:p>
            <a:pPr marL="0" indent="0" algn="ctr">
              <a:lnSpc>
                <a:spcPct val="114999"/>
              </a:lnSpc>
              <a:spcBef>
                <a:spcPts val="0"/>
              </a:spcBef>
              <a:buNone/>
            </a:pPr>
            <a:r>
              <a:rPr lang="en" b="1" dirty="0">
                <a:solidFill>
                  <a:schemeClr val="tx1"/>
                </a:solidFill>
              </a:rPr>
              <a:t>Here, VC is cutting speed(m/min) </a:t>
            </a:r>
          </a:p>
          <a:p>
            <a:pPr marL="0" indent="0" algn="ctr">
              <a:lnSpc>
                <a:spcPct val="114999"/>
              </a:lnSpc>
              <a:spcBef>
                <a:spcPts val="0"/>
              </a:spcBef>
              <a:buNone/>
            </a:pPr>
            <a:r>
              <a:rPr lang="en" b="1" dirty="0">
                <a:solidFill>
                  <a:schemeClr val="tx1"/>
                </a:solidFill>
              </a:rPr>
              <a:t>N is spindle speed(min^-1)</a:t>
            </a:r>
          </a:p>
          <a:p>
            <a:pPr marL="0" indent="0" algn="ctr">
              <a:lnSpc>
                <a:spcPct val="114999"/>
              </a:lnSpc>
              <a:spcBef>
                <a:spcPts val="0"/>
              </a:spcBef>
              <a:buNone/>
            </a:pPr>
            <a:r>
              <a:rPr lang="en" b="1" dirty="0">
                <a:solidFill>
                  <a:schemeClr val="tx1"/>
                </a:solidFill>
              </a:rPr>
              <a:t>D is diameter of workpiece(mm)</a:t>
            </a:r>
          </a:p>
          <a:p>
            <a:pPr marL="0" indent="0" algn="ctr">
              <a:lnSpc>
                <a:spcPct val="114999"/>
              </a:lnSpc>
              <a:spcBef>
                <a:spcPts val="0"/>
              </a:spcBef>
              <a:buNone/>
            </a:pPr>
            <a:endParaRPr lang="en" b="1" dirty="0">
              <a:solidFill>
                <a:schemeClr val="tx1"/>
              </a:solidFill>
            </a:endParaRPr>
          </a:p>
        </p:txBody>
      </p:sp>
      <p:sp>
        <p:nvSpPr>
          <p:cNvPr id="711" name="Google Shape;711;p1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1769500" y="704669"/>
            <a:ext cx="4919400" cy="1159800"/>
          </a:xfrm>
          <a:prstGeom prst="rect">
            <a:avLst/>
          </a:prstGeom>
        </p:spPr>
        <p:txBody>
          <a:bodyPr spcFirstLastPara="1" wrap="square" lIns="0" tIns="0" rIns="0" bIns="0" anchor="b" anchorCtr="0">
            <a:noAutofit/>
          </a:bodyPr>
          <a:lstStyle/>
          <a:p>
            <a:r>
              <a:rPr lang="en" sz="4400" dirty="0">
                <a:solidFill>
                  <a:schemeClr val="accent4"/>
                </a:solidFill>
              </a:rPr>
              <a:t>Example solved by using software </a:t>
            </a:r>
            <a:endParaRPr lang="en" sz="3600" dirty="0">
              <a:solidFill>
                <a:schemeClr val="accent4"/>
              </a:solidFill>
            </a:endParaRPr>
          </a:p>
        </p:txBody>
      </p:sp>
      <p:sp>
        <p:nvSpPr>
          <p:cNvPr id="717" name="Google Shape;717;p16"/>
          <p:cNvSpPr txBox="1">
            <a:spLocks noGrp="1"/>
          </p:cNvSpPr>
          <p:nvPr>
            <p:ph type="subTitle" idx="1"/>
          </p:nvPr>
        </p:nvSpPr>
        <p:spPr>
          <a:xfrm>
            <a:off x="1026551" y="1989946"/>
            <a:ext cx="6976799" cy="3027937"/>
          </a:xfrm>
          <a:prstGeom prst="rect">
            <a:avLst/>
          </a:prstGeom>
        </p:spPr>
        <p:txBody>
          <a:bodyPr spcFirstLastPara="1" wrap="square" lIns="0" tIns="0" rIns="0" bIns="0" anchor="t" anchorCtr="0">
            <a:noAutofit/>
          </a:bodyPr>
          <a:lstStyle/>
          <a:p>
            <a:pPr marL="0" indent="0"/>
            <a:r>
              <a:rPr lang="en" dirty="0"/>
              <a:t>Suppose the spindle speed is 25(min^-1) and the diameter of working piece is 100(mm). Calculate the cutting speed.</a:t>
            </a:r>
          </a:p>
        </p:txBody>
      </p:sp>
      <p:pic>
        <p:nvPicPr>
          <p:cNvPr id="2" name="Picture 2" descr="Diagram&#10;&#10;Description automatically generated">
            <a:extLst>
              <a:ext uri="{FF2B5EF4-FFF2-40B4-BE49-F238E27FC236}">
                <a16:creationId xmlns:a16="http://schemas.microsoft.com/office/drawing/2014/main" id="{9C3A75B1-08D8-4E1A-BBA3-85EF0B4FDF11}"/>
              </a:ext>
            </a:extLst>
          </p:cNvPr>
          <p:cNvPicPr>
            <a:picLocks noChangeAspect="1"/>
          </p:cNvPicPr>
          <p:nvPr/>
        </p:nvPicPr>
        <p:blipFill>
          <a:blip r:embed="rId3"/>
          <a:stretch>
            <a:fillRect/>
          </a:stretch>
        </p:blipFill>
        <p:spPr>
          <a:xfrm>
            <a:off x="1743076" y="2777972"/>
            <a:ext cx="5765004" cy="22664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1959331" y="782438"/>
            <a:ext cx="5039700" cy="2517938"/>
          </a:xfrm>
          <a:prstGeom prst="rect">
            <a:avLst/>
          </a:prstGeom>
        </p:spPr>
        <p:txBody>
          <a:bodyPr spcFirstLastPara="1" wrap="square" lIns="0" tIns="0" rIns="0" bIns="0" anchor="t" anchorCtr="0">
            <a:noAutofit/>
          </a:bodyPr>
          <a:lstStyle/>
          <a:p>
            <a:pPr marL="0" indent="0">
              <a:buNone/>
            </a:pPr>
            <a:r>
              <a:rPr lang="en" dirty="0">
                <a:solidFill>
                  <a:schemeClr val="accent3"/>
                </a:solidFill>
              </a:rPr>
              <a:t>PARAMETERS REQUIRED TO CALCULATE NET POWER REQUIREMENT </a:t>
            </a:r>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TextBox 1">
            <a:extLst>
              <a:ext uri="{FF2B5EF4-FFF2-40B4-BE49-F238E27FC236}">
                <a16:creationId xmlns:a16="http://schemas.microsoft.com/office/drawing/2014/main" id="{B558F569-DCD9-4104-9212-F0CB46BFA5A8}"/>
              </a:ext>
            </a:extLst>
          </p:cNvPr>
          <p:cNvSpPr txBox="1"/>
          <p:nvPr/>
        </p:nvSpPr>
        <p:spPr>
          <a:xfrm>
            <a:off x="2621756" y="372189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3" name="TextBox 2">
            <a:extLst>
              <a:ext uri="{FF2B5EF4-FFF2-40B4-BE49-F238E27FC236}">
                <a16:creationId xmlns:a16="http://schemas.microsoft.com/office/drawing/2014/main" id="{72CD5DD9-467A-4565-9292-1F701499982B}"/>
              </a:ext>
            </a:extLst>
          </p:cNvPr>
          <p:cNvSpPr txBox="1"/>
          <p:nvPr/>
        </p:nvSpPr>
        <p:spPr>
          <a:xfrm>
            <a:off x="1278732" y="2171700"/>
            <a:ext cx="6772274" cy="30331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14999"/>
              </a:lnSpc>
            </a:pPr>
            <a:r>
              <a:rPr lang="en" b="1" dirty="0">
                <a:solidFill>
                  <a:schemeClr val="tx1"/>
                </a:solidFill>
              </a:rPr>
              <a:t>As, we know for calculating net power requirement the required formula is :</a:t>
            </a:r>
            <a:endParaRPr lang="en-US" dirty="0">
              <a:solidFill>
                <a:schemeClr val="tx1"/>
              </a:solidFill>
            </a:endParaRPr>
          </a:p>
          <a:p>
            <a:pPr algn="ctr">
              <a:lnSpc>
                <a:spcPct val="114999"/>
              </a:lnSpc>
            </a:pPr>
            <a:endParaRPr lang="en" b="1" dirty="0">
              <a:solidFill>
                <a:schemeClr val="tx1"/>
              </a:solidFill>
            </a:endParaRPr>
          </a:p>
          <a:p>
            <a:pPr algn="ctr">
              <a:lnSpc>
                <a:spcPct val="114999"/>
              </a:lnSpc>
            </a:pPr>
            <a:r>
              <a:rPr lang="en" b="1" dirty="0">
                <a:solidFill>
                  <a:schemeClr val="tx1"/>
                </a:solidFill>
              </a:rPr>
              <a:t>PC = VC x F x AP x KC/60000 x N ;</a:t>
            </a:r>
          </a:p>
          <a:p>
            <a:pPr algn="ctr">
              <a:lnSpc>
                <a:spcPct val="114999"/>
              </a:lnSpc>
            </a:pPr>
            <a:endParaRPr lang="en" b="1" dirty="0">
              <a:solidFill>
                <a:schemeClr val="tx1"/>
              </a:solidFill>
            </a:endParaRPr>
          </a:p>
          <a:p>
            <a:pPr algn="ctr">
              <a:lnSpc>
                <a:spcPct val="114999"/>
              </a:lnSpc>
            </a:pPr>
            <a:r>
              <a:rPr lang="en" b="1" dirty="0">
                <a:solidFill>
                  <a:schemeClr val="tx1"/>
                </a:solidFill>
              </a:rPr>
              <a:t>Here, VC is cutting speed (m/min)</a:t>
            </a:r>
            <a:endParaRPr lang="en-US" dirty="0">
              <a:solidFill>
                <a:schemeClr val="tx1"/>
              </a:solidFill>
            </a:endParaRPr>
          </a:p>
          <a:p>
            <a:pPr algn="ctr">
              <a:lnSpc>
                <a:spcPct val="114999"/>
              </a:lnSpc>
            </a:pPr>
            <a:r>
              <a:rPr lang="en" b="1" dirty="0">
                <a:solidFill>
                  <a:schemeClr val="tx1"/>
                </a:solidFill>
              </a:rPr>
              <a:t>N is machine efficiency</a:t>
            </a:r>
            <a:endParaRPr lang="en-US" dirty="0">
              <a:solidFill>
                <a:schemeClr val="tx1"/>
              </a:solidFill>
            </a:endParaRPr>
          </a:p>
          <a:p>
            <a:pPr algn="ctr">
              <a:lnSpc>
                <a:spcPct val="114999"/>
              </a:lnSpc>
            </a:pPr>
            <a:r>
              <a:rPr lang="en" b="1" dirty="0">
                <a:solidFill>
                  <a:schemeClr val="tx1"/>
                </a:solidFill>
              </a:rPr>
              <a:t>F is feed rate(mm/rev)</a:t>
            </a:r>
          </a:p>
          <a:p>
            <a:pPr algn="ctr">
              <a:lnSpc>
                <a:spcPct val="114999"/>
              </a:lnSpc>
            </a:pPr>
            <a:r>
              <a:rPr lang="en" b="1" dirty="0">
                <a:solidFill>
                  <a:schemeClr val="tx1"/>
                </a:solidFill>
              </a:rPr>
              <a:t>AP is depth of cut(mm)</a:t>
            </a:r>
          </a:p>
          <a:p>
            <a:pPr algn="ctr">
              <a:lnSpc>
                <a:spcPct val="114999"/>
              </a:lnSpc>
            </a:pPr>
            <a:r>
              <a:rPr lang="en" b="1" dirty="0">
                <a:solidFill>
                  <a:schemeClr val="tx1"/>
                </a:solidFill>
              </a:rPr>
              <a:t>KC is specific cutting force (MPa)</a:t>
            </a:r>
          </a:p>
          <a:p>
            <a:pPr algn="ctr">
              <a:lnSpc>
                <a:spcPct val="114999"/>
              </a:lnSpc>
            </a:pPr>
            <a:r>
              <a:rPr lang="en" b="1" dirty="0">
                <a:solidFill>
                  <a:schemeClr val="tx1"/>
                </a:solidFill>
              </a:rPr>
              <a:t>PC is net power requirement (kW)</a:t>
            </a:r>
          </a:p>
          <a:p>
            <a:pPr algn="ctr">
              <a:lnSpc>
                <a:spcPct val="114999"/>
              </a:lnSpc>
            </a:pPr>
            <a:endParaRPr lang="en"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375" y="283407"/>
            <a:ext cx="7087200" cy="885956"/>
          </a:xfrm>
          <a:prstGeom prst="rect">
            <a:avLst/>
          </a:prstGeom>
        </p:spPr>
        <p:txBody>
          <a:bodyPr spcFirstLastPara="1" wrap="square" lIns="0" tIns="0" rIns="0" bIns="0" anchor="b" anchorCtr="0">
            <a:noAutofit/>
          </a:bodyPr>
          <a:lstStyle/>
          <a:p>
            <a:r>
              <a:rPr lang="en" dirty="0"/>
              <a:t>Solved example on net power requirement by using software</a:t>
            </a:r>
          </a:p>
        </p:txBody>
      </p:sp>
      <p:sp>
        <p:nvSpPr>
          <p:cNvPr id="729" name="Google Shape;729;p18"/>
          <p:cNvSpPr txBox="1">
            <a:spLocks noGrp="1"/>
          </p:cNvSpPr>
          <p:nvPr>
            <p:ph type="body" idx="1"/>
          </p:nvPr>
        </p:nvSpPr>
        <p:spPr>
          <a:xfrm>
            <a:off x="964081" y="1463683"/>
            <a:ext cx="7087200" cy="2683200"/>
          </a:xfrm>
          <a:prstGeom prst="rect">
            <a:avLst/>
          </a:prstGeom>
        </p:spPr>
        <p:txBody>
          <a:bodyPr spcFirstLastPara="1" wrap="square" lIns="0" tIns="0" rIns="0" bIns="0" anchor="t" anchorCtr="0">
            <a:noAutofit/>
          </a:bodyPr>
          <a:lstStyle/>
          <a:p>
            <a:pPr marL="114300" indent="0">
              <a:lnSpc>
                <a:spcPct val="114999"/>
              </a:lnSpc>
              <a:buNone/>
            </a:pPr>
            <a:r>
              <a:rPr lang="en" sz="1800" dirty="0"/>
              <a:t>Suppose the machine efficiency is 0.75,cutting speed 100(m/min),feed rate is 210(mm/rev),depth of cut is 10mm,specific cutting force 25 MPa. Calculate the net power required.</a:t>
            </a:r>
            <a:endParaRPr lang="en-US" sz="1800" dirty="0"/>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3" name="Picture 3">
            <a:extLst>
              <a:ext uri="{FF2B5EF4-FFF2-40B4-BE49-F238E27FC236}">
                <a16:creationId xmlns:a16="http://schemas.microsoft.com/office/drawing/2014/main" id="{F3719883-59D6-4745-BFC5-D64824467FB9}"/>
              </a:ext>
            </a:extLst>
          </p:cNvPr>
          <p:cNvPicPr>
            <a:picLocks noChangeAspect="1"/>
          </p:cNvPicPr>
          <p:nvPr/>
        </p:nvPicPr>
        <p:blipFill>
          <a:blip r:embed="rId3"/>
          <a:stretch>
            <a:fillRect/>
          </a:stretch>
        </p:blipFill>
        <p:spPr>
          <a:xfrm>
            <a:off x="2843213" y="2909262"/>
            <a:ext cx="4400549" cy="19753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5" name="Google Shape;735;p19"/>
          <p:cNvSpPr txBox="1">
            <a:spLocks noGrp="1"/>
          </p:cNvSpPr>
          <p:nvPr>
            <p:ph type="subTitle" idx="4294967295"/>
          </p:nvPr>
        </p:nvSpPr>
        <p:spPr>
          <a:xfrm>
            <a:off x="948131" y="2382852"/>
            <a:ext cx="7047712" cy="2542162"/>
          </a:xfrm>
          <a:prstGeom prst="rect">
            <a:avLst/>
          </a:prstGeom>
        </p:spPr>
        <p:txBody>
          <a:bodyPr spcFirstLastPara="1" wrap="square" lIns="0" tIns="0" rIns="0" bIns="0" anchor="t" anchorCtr="0">
            <a:noAutofit/>
          </a:bodyPr>
          <a:lstStyle/>
          <a:p>
            <a:pPr marL="0" indent="0" algn="ctr">
              <a:buNone/>
            </a:pPr>
            <a:r>
              <a:rPr lang="en" sz="1800" dirty="0">
                <a:solidFill>
                  <a:schemeClr val="lt1"/>
                </a:solidFill>
              </a:rPr>
              <a:t>As, we know for calculating machined surface roughness the required formula is :</a:t>
            </a:r>
          </a:p>
          <a:p>
            <a:pPr marL="0" indent="0" algn="ctr">
              <a:lnSpc>
                <a:spcPct val="114999"/>
              </a:lnSpc>
              <a:buNone/>
            </a:pPr>
            <a:r>
              <a:rPr lang="en" sz="1800" dirty="0">
                <a:solidFill>
                  <a:schemeClr val="lt1"/>
                </a:solidFill>
              </a:rPr>
              <a:t>H = FxFx1000/8xRE;</a:t>
            </a:r>
          </a:p>
          <a:p>
            <a:pPr marL="0" indent="0" algn="ctr">
              <a:lnSpc>
                <a:spcPct val="114999"/>
              </a:lnSpc>
              <a:buNone/>
            </a:pPr>
            <a:r>
              <a:rPr lang="en" sz="1800" dirty="0">
                <a:solidFill>
                  <a:schemeClr val="lt1"/>
                </a:solidFill>
              </a:rPr>
              <a:t>Here, H is theoretical surface roughness(um)</a:t>
            </a:r>
          </a:p>
          <a:p>
            <a:pPr marL="0" indent="0" algn="ctr">
              <a:lnSpc>
                <a:spcPct val="114999"/>
              </a:lnSpc>
              <a:buNone/>
            </a:pPr>
            <a:r>
              <a:rPr lang="en" sz="1800" dirty="0">
                <a:solidFill>
                  <a:schemeClr val="lt1"/>
                </a:solidFill>
              </a:rPr>
              <a:t>F is feed rate(mm/rev)</a:t>
            </a:r>
          </a:p>
          <a:p>
            <a:pPr marL="0" indent="0" algn="ctr">
              <a:lnSpc>
                <a:spcPct val="114999"/>
              </a:lnSpc>
              <a:buNone/>
            </a:pPr>
            <a:r>
              <a:rPr lang="en" sz="1800" dirty="0">
                <a:solidFill>
                  <a:schemeClr val="lt1"/>
                </a:solidFill>
              </a:rPr>
              <a:t>RE is nose radius (mm)</a:t>
            </a:r>
          </a:p>
        </p:txBody>
      </p:sp>
      <p:sp>
        <p:nvSpPr>
          <p:cNvPr id="736" name="Google Shape;736;p19"/>
          <p:cNvSpPr/>
          <p:nvPr/>
        </p:nvSpPr>
        <p:spPr>
          <a:xfrm>
            <a:off x="6958920" y="87329"/>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7" name="Google Shape;737;p19"/>
          <p:cNvSpPr/>
          <p:nvPr/>
        </p:nvSpPr>
        <p:spPr>
          <a:xfrm rot="1473006">
            <a:off x="206223" y="346872"/>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741" name="Google Shape;741;p19"/>
          <p:cNvSpPr txBox="1">
            <a:spLocks noGrp="1"/>
          </p:cNvSpPr>
          <p:nvPr>
            <p:ph type="ctrTitle" idx="4294967295"/>
          </p:nvPr>
        </p:nvSpPr>
        <p:spPr>
          <a:xfrm>
            <a:off x="733818" y="1074800"/>
            <a:ext cx="6147600" cy="839700"/>
          </a:xfrm>
          <a:prstGeom prst="rect">
            <a:avLst/>
          </a:prstGeom>
        </p:spPr>
        <p:txBody>
          <a:bodyPr spcFirstLastPara="1" wrap="square" lIns="0" tIns="0" rIns="0" bIns="0" anchor="b" anchorCtr="0">
            <a:noAutofit/>
          </a:bodyPr>
          <a:lstStyle/>
          <a:p>
            <a:r>
              <a:rPr lang="en" sz="2400" dirty="0">
                <a:solidFill>
                  <a:schemeClr val="lt1"/>
                </a:solidFill>
              </a:rPr>
              <a:t>Parameters required to calculate machined surface roughness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20"/>
          <p:cNvSpPr txBox="1">
            <a:spLocks noGrp="1"/>
          </p:cNvSpPr>
          <p:nvPr>
            <p:ph type="body" idx="1"/>
          </p:nvPr>
        </p:nvSpPr>
        <p:spPr>
          <a:xfrm>
            <a:off x="1028375" y="1404153"/>
            <a:ext cx="7533468" cy="3425493"/>
          </a:xfrm>
          <a:prstGeom prst="rect">
            <a:avLst/>
          </a:prstGeom>
        </p:spPr>
        <p:txBody>
          <a:bodyPr spcFirstLastPara="1" wrap="square" lIns="0" tIns="0" rIns="0" bIns="0" anchor="t" anchorCtr="0">
            <a:noAutofit/>
          </a:bodyPr>
          <a:lstStyle/>
          <a:p>
            <a:pPr marL="0" indent="0">
              <a:lnSpc>
                <a:spcPct val="114999"/>
              </a:lnSpc>
              <a:buNone/>
            </a:pPr>
            <a:r>
              <a:rPr lang="en" b="1" dirty="0"/>
              <a:t>Suppose that the feed rate is 250 mm/rev and the nose radius is 0.5 mm. Calculate the theoretical surface roughness.</a:t>
            </a:r>
            <a:endParaRPr lang="en-US" dirty="0"/>
          </a:p>
          <a:p>
            <a:pPr marL="0" indent="0">
              <a:lnSpc>
                <a:spcPct val="114999"/>
              </a:lnSpc>
              <a:buNone/>
            </a:pPr>
            <a:endParaRPr lang="en" b="1" dirty="0"/>
          </a:p>
          <a:p>
            <a:pPr marL="0" indent="0">
              <a:lnSpc>
                <a:spcPct val="114999"/>
              </a:lnSpc>
              <a:buNone/>
            </a:pPr>
            <a:r>
              <a:rPr lang="en" b="1" dirty="0"/>
              <a:t>     </a:t>
            </a:r>
          </a:p>
          <a:p>
            <a:pPr marL="0" indent="0">
              <a:lnSpc>
                <a:spcPct val="114999"/>
              </a:lnSpc>
              <a:buNone/>
            </a:pPr>
            <a:endParaRPr lang="en" b="1" dirty="0"/>
          </a:p>
        </p:txBody>
      </p:sp>
      <p:sp>
        <p:nvSpPr>
          <p:cNvPr id="747" name="Google Shape;747;p20"/>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p>
            <a:r>
              <a:rPr lang="en" dirty="0"/>
              <a:t>Solved example on machined surface roughness </a:t>
            </a:r>
          </a:p>
        </p:txBody>
      </p:sp>
      <p:pic>
        <p:nvPicPr>
          <p:cNvPr id="2" name="Picture 2">
            <a:extLst>
              <a:ext uri="{FF2B5EF4-FFF2-40B4-BE49-F238E27FC236}">
                <a16:creationId xmlns:a16="http://schemas.microsoft.com/office/drawing/2014/main" id="{3C999931-7221-4358-9266-304A20952A4C}"/>
              </a:ext>
            </a:extLst>
          </p:cNvPr>
          <p:cNvPicPr>
            <a:picLocks noChangeAspect="1"/>
          </p:cNvPicPr>
          <p:nvPr/>
        </p:nvPicPr>
        <p:blipFill>
          <a:blip r:embed="rId3"/>
          <a:stretch>
            <a:fillRect/>
          </a:stretch>
        </p:blipFill>
        <p:spPr>
          <a:xfrm>
            <a:off x="1743076" y="2381893"/>
            <a:ext cx="5243511" cy="21299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21"/>
          <p:cNvSpPr txBox="1">
            <a:spLocks noGrp="1"/>
          </p:cNvSpPr>
          <p:nvPr>
            <p:ph type="title"/>
          </p:nvPr>
        </p:nvSpPr>
        <p:spPr>
          <a:xfrm>
            <a:off x="1028375" y="361989"/>
            <a:ext cx="7087200" cy="850237"/>
          </a:xfrm>
          <a:prstGeom prst="rect">
            <a:avLst/>
          </a:prstGeom>
        </p:spPr>
        <p:txBody>
          <a:bodyPr spcFirstLastPara="1" wrap="square" lIns="0" tIns="0" rIns="0" bIns="0" anchor="b" anchorCtr="0">
            <a:noAutofit/>
          </a:bodyPr>
          <a:lstStyle/>
          <a:p>
            <a:r>
              <a:rPr lang="en" dirty="0"/>
              <a:t>Parameters required to calculate grooving time </a:t>
            </a:r>
          </a:p>
        </p:txBody>
      </p:sp>
      <p:sp>
        <p:nvSpPr>
          <p:cNvPr id="756" name="Google Shape;756;p21"/>
          <p:cNvSpPr txBox="1">
            <a:spLocks noGrp="1"/>
          </p:cNvSpPr>
          <p:nvPr>
            <p:ph type="body" idx="2"/>
          </p:nvPr>
        </p:nvSpPr>
        <p:spPr>
          <a:xfrm>
            <a:off x="1568056" y="1431000"/>
            <a:ext cx="5415187" cy="3314625"/>
          </a:xfrm>
          <a:prstGeom prst="rect">
            <a:avLst/>
          </a:prstGeom>
        </p:spPr>
        <p:txBody>
          <a:bodyPr spcFirstLastPara="1" wrap="square" lIns="0" tIns="0" rIns="0" bIns="0" anchor="t" anchorCtr="0">
            <a:noAutofit/>
          </a:bodyPr>
          <a:lstStyle/>
          <a:p>
            <a:pPr marL="0" indent="0">
              <a:buNone/>
            </a:pPr>
            <a:r>
              <a:rPr lang="en" b="1" dirty="0"/>
              <a:t>As, we know the formula required to calculate the grooving time is:</a:t>
            </a:r>
          </a:p>
          <a:p>
            <a:pPr marL="0" indent="0">
              <a:lnSpc>
                <a:spcPct val="114999"/>
              </a:lnSpc>
              <a:buNone/>
            </a:pPr>
            <a:r>
              <a:rPr lang="en" b="1" dirty="0"/>
              <a:t>                   T = 60 x(D1-D2)/2xFxN ;</a:t>
            </a:r>
          </a:p>
          <a:p>
            <a:pPr marL="0" indent="0">
              <a:lnSpc>
                <a:spcPct val="114999"/>
              </a:lnSpc>
              <a:buNone/>
            </a:pPr>
            <a:r>
              <a:rPr lang="en" b="1" dirty="0"/>
              <a:t>     Here, T is Machining time (sec）</a:t>
            </a:r>
          </a:p>
          <a:p>
            <a:pPr marL="0" indent="0">
              <a:lnSpc>
                <a:spcPct val="114999"/>
              </a:lnSpc>
              <a:buNone/>
            </a:pPr>
            <a:r>
              <a:rPr lang="en" b="1" dirty="0"/>
              <a:t>             D1 is Max. diameter of work material in (mm）</a:t>
            </a:r>
            <a:br>
              <a:rPr lang="en" b="1" dirty="0"/>
            </a:br>
            <a:r>
              <a:rPr lang="en" b="1" dirty="0"/>
              <a:t>            D2 is Min. diameter of work material in (mm）</a:t>
            </a:r>
          </a:p>
          <a:p>
            <a:pPr marL="0" indent="0">
              <a:lnSpc>
                <a:spcPct val="114999"/>
              </a:lnSpc>
              <a:buNone/>
            </a:pPr>
            <a:r>
              <a:rPr lang="en" b="1" dirty="0"/>
              <a:t>              F is Feed rate in (mm/rev）</a:t>
            </a:r>
          </a:p>
          <a:p>
            <a:pPr marL="0" indent="0">
              <a:lnSpc>
                <a:spcPct val="114999"/>
              </a:lnSpc>
              <a:buNone/>
            </a:pPr>
            <a:r>
              <a:rPr lang="en" b="1" dirty="0"/>
              <a:t>               N is Spindle speed in（min</a:t>
            </a:r>
            <a:r>
              <a:rPr lang="en" b="1" baseline="30000" dirty="0"/>
              <a:t>-1</a:t>
            </a:r>
            <a:r>
              <a:rPr lang="en" b="1" dirty="0"/>
              <a:t>）</a:t>
            </a:r>
          </a:p>
          <a:p>
            <a:pPr marL="0" indent="0">
              <a:lnSpc>
                <a:spcPct val="114999"/>
              </a:lnSpc>
              <a:buNone/>
            </a:pPr>
            <a:endParaRPr lang="en" b="1" dirty="0"/>
          </a:p>
        </p:txBody>
      </p:sp>
      <p:sp>
        <p:nvSpPr>
          <p:cNvPr id="758" name="Google Shape;758;p2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20</Slides>
  <Notes>20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Knight template</vt:lpstr>
      <vt:lpstr>GUI BASED SOFTWARE FOR CALCULATING CUTTING PARAMETERS</vt:lpstr>
      <vt:lpstr>WHAT IS TURNING PROCESS</vt:lpstr>
      <vt:lpstr>PARAMETERS REQUIRED TO CALCULATE CUTTING SPEED</vt:lpstr>
      <vt:lpstr>Example solved by using software </vt:lpstr>
      <vt:lpstr>PowerPoint Presentation</vt:lpstr>
      <vt:lpstr>Solved example on net power requirement by using software</vt:lpstr>
      <vt:lpstr>Parameters required to calculate machined surface roughness</vt:lpstr>
      <vt:lpstr>Solved example on machined surface roughness </vt:lpstr>
      <vt:lpstr>Parameters required to calculate grooving time </vt:lpstr>
      <vt:lpstr>Solved example on calculating grooving time </vt:lpstr>
      <vt:lpstr>What is milling process</vt:lpstr>
      <vt:lpstr>Parameters required to calculate rotational speed</vt:lpstr>
      <vt:lpstr>Solved example on calculating rotational speed </vt:lpstr>
      <vt:lpstr>Parameters required to calculate feed speed</vt:lpstr>
      <vt:lpstr>PowerPoint Presentation</vt:lpstr>
      <vt:lpstr>PowerPoint Presentation</vt:lpstr>
      <vt:lpstr>PowerPoint Presentation</vt:lpstr>
      <vt:lpstr>Parameters required to calculate net power requirement </vt:lpstr>
      <vt:lpstr>Solved example on calculating power requirement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dc:title>
  <cp:revision>924</cp:revision>
  <dcterms:modified xsi:type="dcterms:W3CDTF">2021-04-10T07:42:33Z</dcterms:modified>
</cp:coreProperties>
</file>