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74824" y="2079748"/>
            <a:ext cx="393445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481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65" y="0"/>
                </a:moveTo>
                <a:lnTo>
                  <a:pt x="3147181" y="6852933"/>
                </a:lnTo>
              </a:path>
              <a:path w="4743450" h="6853555">
                <a:moveTo>
                  <a:pt x="4743327" y="3690122"/>
                </a:moveTo>
                <a:lnTo>
                  <a:pt x="0" y="6853064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778" y="0"/>
                </a:moveTo>
                <a:lnTo>
                  <a:pt x="2044324" y="0"/>
                </a:lnTo>
                <a:lnTo>
                  <a:pt x="0" y="6857678"/>
                </a:lnTo>
                <a:lnTo>
                  <a:pt x="3009778" y="6857678"/>
                </a:lnTo>
                <a:lnTo>
                  <a:pt x="3009778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845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032" y="0"/>
                </a:moveTo>
                <a:lnTo>
                  <a:pt x="0" y="0"/>
                </a:lnTo>
                <a:lnTo>
                  <a:pt x="1208806" y="6857678"/>
                </a:lnTo>
                <a:lnTo>
                  <a:pt x="2589032" y="6857678"/>
                </a:lnTo>
                <a:lnTo>
                  <a:pt x="2589032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  <a:close/>
              </a:path>
            </a:pathLst>
          </a:custGeom>
          <a:solidFill>
            <a:srgbClr val="16AE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944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55" y="0"/>
                </a:moveTo>
                <a:lnTo>
                  <a:pt x="0" y="0"/>
                </a:lnTo>
                <a:lnTo>
                  <a:pt x="2469885" y="6857678"/>
                </a:lnTo>
                <a:lnTo>
                  <a:pt x="2854055" y="6857678"/>
                </a:lnTo>
                <a:lnTo>
                  <a:pt x="2854055" y="0"/>
                </a:lnTo>
                <a:close/>
              </a:path>
            </a:pathLst>
          </a:custGeom>
          <a:solidFill>
            <a:srgbClr val="16AE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678"/>
                </a:lnTo>
                <a:lnTo>
                  <a:pt x="1295399" y="6857678"/>
                </a:lnTo>
                <a:lnTo>
                  <a:pt x="1295399" y="0"/>
                </a:lnTo>
                <a:close/>
              </a:path>
            </a:pathLst>
          </a:custGeom>
          <a:solidFill>
            <a:srgbClr val="2C82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5" y="0"/>
                </a:moveTo>
                <a:lnTo>
                  <a:pt x="0" y="0"/>
                </a:lnTo>
                <a:lnTo>
                  <a:pt x="1114562" y="6857678"/>
                </a:lnTo>
                <a:lnTo>
                  <a:pt x="1255775" y="6857678"/>
                </a:lnTo>
                <a:lnTo>
                  <a:pt x="1255775" y="0"/>
                </a:lnTo>
                <a:close/>
              </a:path>
            </a:pathLst>
          </a:custGeom>
          <a:solidFill>
            <a:srgbClr val="21609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40" y="3590909"/>
            <a:ext cx="1819275" cy="3267710"/>
          </a:xfrm>
          <a:custGeom>
            <a:avLst/>
            <a:gdLst/>
            <a:ahLst/>
            <a:cxnLst/>
            <a:rect l="l" t="t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  <a:close/>
              </a:path>
            </a:pathLst>
          </a:custGeom>
          <a:solidFill>
            <a:srgbClr val="16AE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883" y="278378"/>
            <a:ext cx="9329984" cy="12132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9155" y="2021785"/>
            <a:ext cx="5806440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4698" y="6473167"/>
            <a:ext cx="1625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09"/>
              <a:ext cx="1228725" cy="1057910"/>
            </a:xfrm>
            <a:custGeom>
              <a:avLst/>
              <a:gdLst/>
              <a:ahLst/>
              <a:cxnLst/>
              <a:rect l="l" t="t" r="r" b="b"/>
              <a:pathLst>
                <a:path w="1228725" h="1057910">
                  <a:moveTo>
                    <a:pt x="964442" y="0"/>
                  </a:moveTo>
                  <a:lnTo>
                    <a:pt x="264282" y="0"/>
                  </a:lnTo>
                  <a:lnTo>
                    <a:pt x="0" y="528706"/>
                  </a:lnTo>
                  <a:lnTo>
                    <a:pt x="264282" y="1057290"/>
                  </a:lnTo>
                  <a:lnTo>
                    <a:pt x="964442" y="1057290"/>
                  </a:lnTo>
                  <a:lnTo>
                    <a:pt x="1228724" y="528706"/>
                  </a:lnTo>
                  <a:lnTo>
                    <a:pt x="964442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42" y="0"/>
                  </a:moveTo>
                  <a:lnTo>
                    <a:pt x="140457" y="0"/>
                  </a:lnTo>
                  <a:lnTo>
                    <a:pt x="0" y="280934"/>
                  </a:lnTo>
                  <a:lnTo>
                    <a:pt x="140457" y="561959"/>
                  </a:lnTo>
                  <a:lnTo>
                    <a:pt x="507242" y="561959"/>
                  </a:lnTo>
                  <a:lnTo>
                    <a:pt x="647699" y="280934"/>
                  </a:lnTo>
                  <a:lnTo>
                    <a:pt x="507242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09"/>
            <a:ext cx="1667510" cy="1438910"/>
          </a:xfrm>
          <a:custGeom>
            <a:avLst/>
            <a:gdLst/>
            <a:ahLst/>
            <a:cxnLst/>
            <a:rect l="l" t="t" r="r" b="b"/>
            <a:pathLst>
              <a:path w="1667510" h="1438910">
                <a:moveTo>
                  <a:pt x="1307226" y="0"/>
                </a:moveTo>
                <a:lnTo>
                  <a:pt x="359542" y="0"/>
                </a:lnTo>
                <a:lnTo>
                  <a:pt x="0" y="719084"/>
                </a:lnTo>
                <a:lnTo>
                  <a:pt x="359542" y="1438290"/>
                </a:lnTo>
                <a:lnTo>
                  <a:pt x="1307226" y="1438290"/>
                </a:lnTo>
                <a:lnTo>
                  <a:pt x="1666890" y="719084"/>
                </a:lnTo>
                <a:lnTo>
                  <a:pt x="1307226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90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61" y="0"/>
                </a:moveTo>
                <a:lnTo>
                  <a:pt x="154807" y="0"/>
                </a:lnTo>
                <a:lnTo>
                  <a:pt x="0" y="309621"/>
                </a:lnTo>
                <a:lnTo>
                  <a:pt x="154807" y="619124"/>
                </a:lnTo>
                <a:lnTo>
                  <a:pt x="569061" y="619124"/>
                </a:lnTo>
                <a:lnTo>
                  <a:pt x="723899" y="309621"/>
                </a:lnTo>
                <a:lnTo>
                  <a:pt x="569061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6054" y="-767"/>
            <a:ext cx="28371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E0E0E"/>
                </a:solidFill>
                <a:latin typeface="Times New Roman" panose="02020603050405020304"/>
                <a:cs typeface="Times New Roman" panose="02020603050405020304"/>
              </a:rPr>
              <a:t>Digital</a:t>
            </a:r>
            <a:r>
              <a:rPr sz="3200" b="0" spc="-30" dirty="0">
                <a:solidFill>
                  <a:srgbClr val="0E0E0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0" dirty="0">
                <a:solidFill>
                  <a:srgbClr val="0E0E0E"/>
                </a:solidFill>
                <a:latin typeface="Times New Roman" panose="02020603050405020304"/>
                <a:cs typeface="Times New Roman" panose="02020603050405020304"/>
              </a:rPr>
              <a:t>Portfolio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55040" y="3094355"/>
            <a:ext cx="9978390" cy="225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2275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STUDENT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NAME: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" sz="2400" spc="-85" dirty="0">
                <a:latin typeface="Times New Roman" panose="02020603050405020304"/>
                <a:cs typeface="Times New Roman" panose="02020603050405020304"/>
              </a:rPr>
              <a:t>V.NEERN ISHA</a:t>
            </a:r>
            <a:endParaRPr lang="en-US" altLang="" sz="2400" spc="-85" dirty="0">
              <a:latin typeface="Times New Roman" panose="02020603050405020304"/>
              <a:cs typeface="Times New Roman" panose="02020603050405020304"/>
            </a:endParaRPr>
          </a:p>
          <a:p>
            <a:pPr marL="12700" marR="42227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NO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AND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NMID:2413409180252200</a:t>
            </a:r>
            <a:r>
              <a:rPr lang="en-US" altLang="" sz="2400" spc="-10" dirty="0">
                <a:latin typeface="Calibri" panose="020F0502020204030204"/>
                <a:cs typeface="Calibri" panose="020F0502020204030204"/>
              </a:rPr>
              <a:t>2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&amp;asanm4092413409180252200</a:t>
            </a:r>
            <a:r>
              <a:rPr lang="en-US" altLang="" sz="2400" spc="-10" dirty="0">
                <a:latin typeface="Calibri" panose="020F0502020204030204"/>
                <a:cs typeface="Calibri" panose="020F0502020204030204"/>
              </a:rPr>
              <a:t>2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45" dirty="0">
                <a:latin typeface="Calibri" panose="020F0502020204030204"/>
                <a:cs typeface="Calibri" panose="020F0502020204030204"/>
              </a:rPr>
              <a:t>DEPARTMENT: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B.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SC.</a:t>
            </a:r>
            <a:r>
              <a:rPr sz="24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COMPUTER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SCIENSES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ts val="2860"/>
              </a:lnSpc>
              <a:spcBef>
                <a:spcPts val="115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NAME</a:t>
            </a:r>
            <a:r>
              <a:rPr sz="24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COLLEGE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&amp;CODE:409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ARC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VISHWANATHAN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COLLEGE</a:t>
            </a:r>
            <a:r>
              <a:rPr sz="24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,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UNIVERCITY:ANNAMALAI</a:t>
            </a:r>
            <a:r>
              <a:rPr sz="24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UNIVERCITY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546" y="6488605"/>
            <a:ext cx="176276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C82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90" dirty="0">
                <a:solidFill>
                  <a:srgbClr val="2C82C3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100" b="1" dirty="0">
                <a:solidFill>
                  <a:srgbClr val="2C82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dirty="0">
                <a:solidFill>
                  <a:srgbClr val="2C82C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10" dirty="0">
                <a:solidFill>
                  <a:srgbClr val="2C82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0"/>
                </a:moveTo>
                <a:lnTo>
                  <a:pt x="0" y="0"/>
                </a:lnTo>
                <a:lnTo>
                  <a:pt x="0" y="457199"/>
                </a:lnTo>
                <a:lnTo>
                  <a:pt x="457199" y="457199"/>
                </a:lnTo>
                <a:lnTo>
                  <a:pt x="457199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89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0"/>
                </a:moveTo>
                <a:lnTo>
                  <a:pt x="0" y="0"/>
                </a:lnTo>
                <a:lnTo>
                  <a:pt x="0" y="323849"/>
                </a:lnTo>
                <a:lnTo>
                  <a:pt x="314324" y="323849"/>
                </a:lnTo>
                <a:lnTo>
                  <a:pt x="314324" y="0"/>
                </a:lnTo>
                <a:close/>
              </a:path>
            </a:pathLst>
          </a:custGeom>
          <a:solidFill>
            <a:srgbClr val="2C8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0"/>
                </a:moveTo>
                <a:lnTo>
                  <a:pt x="0" y="0"/>
                </a:lnTo>
                <a:lnTo>
                  <a:pt x="0" y="180974"/>
                </a:lnTo>
                <a:lnTo>
                  <a:pt x="180974" y="180974"/>
                </a:lnTo>
                <a:lnTo>
                  <a:pt x="180974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59"/>
            <a:ext cx="2466974" cy="341948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7571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95"/>
              </a:spcBef>
            </a:pPr>
            <a:r>
              <a:rPr sz="4250" dirty="0"/>
              <a:t>RESULTS</a:t>
            </a:r>
            <a:r>
              <a:rPr sz="4250" b="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250" dirty="0"/>
              <a:t>AND</a:t>
            </a:r>
            <a:r>
              <a:rPr sz="4250" b="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250" spc="-10" dirty="0"/>
              <a:t>SCREENSHOTS</a:t>
            </a:r>
            <a:endParaRPr sz="42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898" y="6464609"/>
            <a:ext cx="17526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10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2196" y="2803013"/>
            <a:ext cx="834390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screenshots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help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showcase</a:t>
            </a:r>
            <a:r>
              <a:rPr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outcome</a:t>
            </a:r>
            <a:r>
              <a:rPr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product.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sharing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results,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consider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including: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2196" y="4936691"/>
            <a:ext cx="5165725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030" indent="-3543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6703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achievements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67030" indent="-35433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6703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Metrics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 data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67030" indent="-354330">
              <a:lnSpc>
                <a:spcPct val="100000"/>
              </a:lnSpc>
              <a:buAutoNum type="arabicPeriod"/>
              <a:tabLst>
                <a:tab pos="36703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feedback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60680" indent="-347980">
              <a:lnSpc>
                <a:spcPct val="100000"/>
              </a:lnSpc>
              <a:buAutoNum type="arabicPeriod"/>
              <a:tabLst>
                <a:tab pos="360680" algn="l"/>
              </a:tabLst>
            </a:pP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Visuals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screenshots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videos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0"/>
                </a:moveTo>
                <a:lnTo>
                  <a:pt x="0" y="0"/>
                </a:lnTo>
                <a:lnTo>
                  <a:pt x="0" y="457199"/>
                </a:lnTo>
                <a:lnTo>
                  <a:pt x="457199" y="457199"/>
                </a:lnTo>
                <a:lnTo>
                  <a:pt x="457199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89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0"/>
                </a:moveTo>
                <a:lnTo>
                  <a:pt x="0" y="0"/>
                </a:lnTo>
                <a:lnTo>
                  <a:pt x="0" y="323849"/>
                </a:lnTo>
                <a:lnTo>
                  <a:pt x="314324" y="323849"/>
                </a:lnTo>
                <a:lnTo>
                  <a:pt x="314324" y="0"/>
                </a:lnTo>
                <a:close/>
              </a:path>
            </a:pathLst>
          </a:custGeom>
          <a:solidFill>
            <a:srgbClr val="2C8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0"/>
                </a:moveTo>
                <a:lnTo>
                  <a:pt x="0" y="0"/>
                </a:lnTo>
                <a:lnTo>
                  <a:pt x="0" y="180974"/>
                </a:lnTo>
                <a:lnTo>
                  <a:pt x="180974" y="180974"/>
                </a:lnTo>
                <a:lnTo>
                  <a:pt x="180974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199" cy="17779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2057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11303898" y="6464609"/>
            <a:ext cx="17526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11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9155" y="2853001"/>
            <a:ext cx="600646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It</a:t>
            </a:r>
            <a:r>
              <a:rPr sz="18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seems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like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we've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wrapped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up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our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conversation!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85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conclude,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what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were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your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key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takeaways</a:t>
            </a:r>
            <a:r>
              <a:rPr sz="18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or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next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steps?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Want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explore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more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topics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or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revisit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something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discussed?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I'm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here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help!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7610" algn="l"/>
              </a:tabLst>
            </a:pPr>
            <a:r>
              <a:rPr b="0" spc="-10" dirty="0">
                <a:latin typeface="Times New Roman" panose="02020603050405020304"/>
                <a:cs typeface="Times New Roman" panose="02020603050405020304"/>
              </a:rPr>
              <a:t>GITHUB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b="0" spc="-20" dirty="0">
                <a:latin typeface="Times New Roman" panose="02020603050405020304"/>
                <a:cs typeface="Times New Roman" panose="02020603050405020304"/>
              </a:rPr>
              <a:t>LINK</a:t>
            </a:r>
            <a:endParaRPr b="0" spc="-2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286000" y="3657600"/>
            <a:ext cx="6866255" cy="593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https://github.com/vnishaveimurugan-cmd?tab=repositories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0"/>
                </a:moveTo>
                <a:lnTo>
                  <a:pt x="0" y="0"/>
                </a:lnTo>
                <a:lnTo>
                  <a:pt x="0" y="457199"/>
                </a:lnTo>
                <a:lnTo>
                  <a:pt x="457199" y="457199"/>
                </a:lnTo>
                <a:lnTo>
                  <a:pt x="457199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89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0"/>
                </a:moveTo>
                <a:lnTo>
                  <a:pt x="0" y="0"/>
                </a:lnTo>
                <a:lnTo>
                  <a:pt x="0" y="323849"/>
                </a:lnTo>
                <a:lnTo>
                  <a:pt x="314324" y="323849"/>
                </a:lnTo>
                <a:lnTo>
                  <a:pt x="314324" y="0"/>
                </a:lnTo>
                <a:close/>
              </a:path>
            </a:pathLst>
          </a:custGeom>
          <a:solidFill>
            <a:srgbClr val="2C8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0"/>
                </a:moveTo>
                <a:lnTo>
                  <a:pt x="0" y="0"/>
                </a:lnTo>
                <a:lnTo>
                  <a:pt x="0" y="180974"/>
                </a:lnTo>
                <a:lnTo>
                  <a:pt x="180974" y="180974"/>
                </a:lnTo>
                <a:lnTo>
                  <a:pt x="180974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2196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95"/>
              </a:spcBef>
            </a:pPr>
            <a:r>
              <a:rPr sz="4250" dirty="0"/>
              <a:t>PROJECT</a:t>
            </a:r>
            <a:r>
              <a:rPr sz="4250" b="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250" spc="-10" dirty="0"/>
              <a:t>TITLE</a:t>
            </a:r>
            <a:endParaRPr sz="425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6725" y="6410325"/>
            <a:ext cx="3705860" cy="295275"/>
            <a:chOff x="466725" y="6410325"/>
            <a:chExt cx="3705860" cy="295275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66875" y="6467475"/>
              <a:ext cx="76199" cy="1777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40" cy="29527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00710" rIns="0" bIns="0" rtlCol="0">
            <a:spAutoFit/>
          </a:bodyPr>
          <a:lstStyle/>
          <a:p>
            <a:pPr marL="10795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project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title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is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concise</a:t>
            </a:r>
            <a:r>
              <a:rPr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and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descriptive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name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0" dirty="0"/>
              <a:t>that</a:t>
            </a:r>
            <a:r>
              <a:rPr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captures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the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essence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of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your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project.When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choosing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project</a:t>
            </a:r>
            <a:r>
              <a:rPr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title,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consider:1.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Clarity2.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Relevance3.</a:t>
            </a:r>
            <a:r>
              <a:rPr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Creativity4.</a:t>
            </a:r>
            <a:endParaRPr spc="-10" dirty="0"/>
          </a:p>
          <a:p>
            <a:pPr marL="10795" marR="69850">
              <a:lnSpc>
                <a:spcPct val="100000"/>
              </a:lnSpc>
            </a:pPr>
            <a:r>
              <a:rPr spc="-10" dirty="0"/>
              <a:t>MemorabilityWhat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kind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of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project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are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you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working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on?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I'd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5" dirty="0"/>
              <a:t>be</a:t>
            </a:r>
            <a:r>
              <a:rPr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happy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to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help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you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brainstorm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title!</a:t>
            </a:r>
            <a:endParaRPr spc="-1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631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368"/>
                </a:lnTo>
                <a:lnTo>
                  <a:pt x="12191999" y="6829368"/>
                </a:lnTo>
                <a:lnTo>
                  <a:pt x="1219199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481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65" y="0"/>
                  </a:moveTo>
                  <a:lnTo>
                    <a:pt x="3147181" y="6852933"/>
                  </a:lnTo>
                </a:path>
                <a:path w="4743450" h="6853555">
                  <a:moveTo>
                    <a:pt x="4743327" y="3690122"/>
                  </a:moveTo>
                  <a:lnTo>
                    <a:pt x="0" y="6853064"/>
                  </a:lnTo>
                </a:path>
              </a:pathLst>
            </a:custGeom>
            <a:ln w="952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778" y="0"/>
                  </a:moveTo>
                  <a:lnTo>
                    <a:pt x="2044324" y="0"/>
                  </a:lnTo>
                  <a:lnTo>
                    <a:pt x="0" y="6857678"/>
                  </a:lnTo>
                  <a:lnTo>
                    <a:pt x="3009778" y="6857678"/>
                  </a:lnTo>
                  <a:lnTo>
                    <a:pt x="3009778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2845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032" y="0"/>
                  </a:moveTo>
                  <a:lnTo>
                    <a:pt x="0" y="0"/>
                  </a:lnTo>
                  <a:lnTo>
                    <a:pt x="1208806" y="6857678"/>
                  </a:lnTo>
                  <a:lnTo>
                    <a:pt x="2589032" y="6857678"/>
                  </a:lnTo>
                  <a:lnTo>
                    <a:pt x="2589032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49" y="0"/>
                  </a:moveTo>
                  <a:lnTo>
                    <a:pt x="0" y="3809999"/>
                  </a:lnTo>
                  <a:lnTo>
                    <a:pt x="3257549" y="3809999"/>
                  </a:lnTo>
                  <a:lnTo>
                    <a:pt x="3257549" y="0"/>
                  </a:lnTo>
                  <a:close/>
                </a:path>
              </a:pathLst>
            </a:custGeom>
            <a:solidFill>
              <a:srgbClr val="16AE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7944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55" y="0"/>
                  </a:moveTo>
                  <a:lnTo>
                    <a:pt x="0" y="0"/>
                  </a:lnTo>
                  <a:lnTo>
                    <a:pt x="2469885" y="6857678"/>
                  </a:lnTo>
                  <a:lnTo>
                    <a:pt x="2854055" y="6857678"/>
                  </a:lnTo>
                  <a:lnTo>
                    <a:pt x="2854055" y="0"/>
                  </a:lnTo>
                  <a:close/>
                </a:path>
              </a:pathLst>
            </a:custGeom>
            <a:solidFill>
              <a:srgbClr val="16AE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360" y="0"/>
                  </a:lnTo>
                  <a:lnTo>
                    <a:pt x="0" y="6857678"/>
                  </a:lnTo>
                  <a:lnTo>
                    <a:pt x="1295399" y="6857678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C82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5" y="0"/>
                  </a:moveTo>
                  <a:lnTo>
                    <a:pt x="0" y="0"/>
                  </a:lnTo>
                  <a:lnTo>
                    <a:pt x="1114562" y="6857678"/>
                  </a:lnTo>
                  <a:lnTo>
                    <a:pt x="1255775" y="6857678"/>
                  </a:lnTo>
                  <a:lnTo>
                    <a:pt x="1255775" y="0"/>
                  </a:lnTo>
                  <a:close/>
                </a:path>
              </a:pathLst>
            </a:custGeom>
            <a:solidFill>
              <a:srgbClr val="2160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40" y="3590909"/>
              <a:ext cx="1819275" cy="3267710"/>
            </a:xfrm>
            <a:custGeom>
              <a:avLst/>
              <a:gdLst/>
              <a:ahLst/>
              <a:cxnLst/>
              <a:rect l="l" t="t" r="r" b="b"/>
              <a:pathLst>
                <a:path w="1819275" h="3267709">
                  <a:moveTo>
                    <a:pt x="1819259" y="0"/>
                  </a:moveTo>
                  <a:lnTo>
                    <a:pt x="0" y="3267090"/>
                  </a:lnTo>
                  <a:lnTo>
                    <a:pt x="1819259" y="3267090"/>
                  </a:lnTo>
                  <a:lnTo>
                    <a:pt x="1819259" y="0"/>
                  </a:lnTo>
                  <a:close/>
                </a:path>
              </a:pathLst>
            </a:custGeom>
            <a:solidFill>
              <a:srgbClr val="16AE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52546" y="6488605"/>
            <a:ext cx="176276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C82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90" dirty="0">
                <a:solidFill>
                  <a:srgbClr val="2C82C3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100" b="1" dirty="0">
                <a:solidFill>
                  <a:srgbClr val="2C82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dirty="0">
                <a:solidFill>
                  <a:srgbClr val="2C82C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10" dirty="0">
                <a:solidFill>
                  <a:srgbClr val="2C82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39" y="447659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59" y="0"/>
                </a:moveTo>
                <a:lnTo>
                  <a:pt x="132831" y="6492"/>
                </a:lnTo>
                <a:lnTo>
                  <a:pt x="89641" y="24658"/>
                </a:lnTo>
                <a:lnTo>
                  <a:pt x="52943" y="52974"/>
                </a:lnTo>
                <a:lnTo>
                  <a:pt x="24627" y="89672"/>
                </a:lnTo>
                <a:lnTo>
                  <a:pt x="6461" y="132862"/>
                </a:lnTo>
                <a:lnTo>
                  <a:pt x="0" y="180990"/>
                </a:lnTo>
                <a:lnTo>
                  <a:pt x="6461" y="229118"/>
                </a:lnTo>
                <a:lnTo>
                  <a:pt x="24627" y="272308"/>
                </a:lnTo>
                <a:lnTo>
                  <a:pt x="52943" y="309006"/>
                </a:lnTo>
                <a:lnTo>
                  <a:pt x="89641" y="337200"/>
                </a:lnTo>
                <a:lnTo>
                  <a:pt x="132831" y="355488"/>
                </a:lnTo>
                <a:lnTo>
                  <a:pt x="180959" y="361949"/>
                </a:lnTo>
                <a:lnTo>
                  <a:pt x="229087" y="355488"/>
                </a:lnTo>
                <a:lnTo>
                  <a:pt x="272277" y="337200"/>
                </a:lnTo>
                <a:lnTo>
                  <a:pt x="308975" y="309006"/>
                </a:lnTo>
                <a:lnTo>
                  <a:pt x="337169" y="272308"/>
                </a:lnTo>
                <a:lnTo>
                  <a:pt x="355457" y="229118"/>
                </a:lnTo>
                <a:lnTo>
                  <a:pt x="361949" y="180990"/>
                </a:lnTo>
                <a:lnTo>
                  <a:pt x="355457" y="132862"/>
                </a:lnTo>
                <a:lnTo>
                  <a:pt x="337169" y="89672"/>
                </a:lnTo>
                <a:lnTo>
                  <a:pt x="308975" y="52974"/>
                </a:lnTo>
                <a:lnTo>
                  <a:pt x="272277" y="24658"/>
                </a:lnTo>
                <a:lnTo>
                  <a:pt x="229087" y="6492"/>
                </a:lnTo>
                <a:lnTo>
                  <a:pt x="18095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49" y="0"/>
                </a:moveTo>
                <a:lnTo>
                  <a:pt x="275965" y="3499"/>
                </a:lnTo>
                <a:lnTo>
                  <a:pt x="230367" y="13703"/>
                </a:lnTo>
                <a:lnTo>
                  <a:pt x="187330" y="30074"/>
                </a:lnTo>
                <a:lnTo>
                  <a:pt x="147462" y="52148"/>
                </a:lnTo>
                <a:lnTo>
                  <a:pt x="111373" y="79436"/>
                </a:lnTo>
                <a:lnTo>
                  <a:pt x="79369" y="111370"/>
                </a:lnTo>
                <a:lnTo>
                  <a:pt x="52212" y="147495"/>
                </a:lnTo>
                <a:lnTo>
                  <a:pt x="30114" y="187320"/>
                </a:lnTo>
                <a:lnTo>
                  <a:pt x="13715" y="230291"/>
                </a:lnTo>
                <a:lnTo>
                  <a:pt x="3566" y="275999"/>
                </a:lnTo>
                <a:lnTo>
                  <a:pt x="0" y="323849"/>
                </a:lnTo>
                <a:lnTo>
                  <a:pt x="3566" y="371676"/>
                </a:lnTo>
                <a:lnTo>
                  <a:pt x="13715" y="417374"/>
                </a:lnTo>
                <a:lnTo>
                  <a:pt x="30114" y="460354"/>
                </a:lnTo>
                <a:lnTo>
                  <a:pt x="52212" y="500170"/>
                </a:lnTo>
                <a:lnTo>
                  <a:pt x="79369" y="536292"/>
                </a:lnTo>
                <a:lnTo>
                  <a:pt x="111373" y="568238"/>
                </a:lnTo>
                <a:lnTo>
                  <a:pt x="147462" y="595490"/>
                </a:lnTo>
                <a:lnTo>
                  <a:pt x="187330" y="617588"/>
                </a:lnTo>
                <a:lnTo>
                  <a:pt x="230367" y="633971"/>
                </a:lnTo>
                <a:lnTo>
                  <a:pt x="275965" y="644152"/>
                </a:lnTo>
                <a:lnTo>
                  <a:pt x="323849" y="647699"/>
                </a:lnTo>
                <a:lnTo>
                  <a:pt x="371734" y="644152"/>
                </a:lnTo>
                <a:lnTo>
                  <a:pt x="417332" y="633971"/>
                </a:lnTo>
                <a:lnTo>
                  <a:pt x="460369" y="617588"/>
                </a:lnTo>
                <a:lnTo>
                  <a:pt x="500115" y="595490"/>
                </a:lnTo>
                <a:lnTo>
                  <a:pt x="536326" y="568238"/>
                </a:lnTo>
                <a:lnTo>
                  <a:pt x="568208" y="536292"/>
                </a:lnTo>
                <a:lnTo>
                  <a:pt x="595518" y="500170"/>
                </a:lnTo>
                <a:lnTo>
                  <a:pt x="617616" y="460354"/>
                </a:lnTo>
                <a:lnTo>
                  <a:pt x="633983" y="417374"/>
                </a:lnTo>
                <a:lnTo>
                  <a:pt x="644133" y="371676"/>
                </a:lnTo>
                <a:lnTo>
                  <a:pt x="647699" y="323849"/>
                </a:lnTo>
                <a:lnTo>
                  <a:pt x="644133" y="275999"/>
                </a:lnTo>
                <a:lnTo>
                  <a:pt x="633983" y="230291"/>
                </a:lnTo>
                <a:lnTo>
                  <a:pt x="617616" y="187320"/>
                </a:lnTo>
                <a:lnTo>
                  <a:pt x="595518" y="147495"/>
                </a:lnTo>
                <a:lnTo>
                  <a:pt x="568208" y="111370"/>
                </a:lnTo>
                <a:lnTo>
                  <a:pt x="536326" y="79436"/>
                </a:lnTo>
                <a:lnTo>
                  <a:pt x="500115" y="52148"/>
                </a:lnTo>
                <a:lnTo>
                  <a:pt x="460369" y="30074"/>
                </a:lnTo>
                <a:lnTo>
                  <a:pt x="417332" y="13703"/>
                </a:lnTo>
                <a:lnTo>
                  <a:pt x="371734" y="3499"/>
                </a:lnTo>
                <a:lnTo>
                  <a:pt x="323849" y="0"/>
                </a:lnTo>
                <a:close/>
              </a:path>
            </a:pathLst>
          </a:custGeom>
          <a:solidFill>
            <a:srgbClr val="2C82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49" cy="24764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18"/>
            <a:ext cx="4124960" cy="3009900"/>
            <a:chOff x="47625" y="3819518"/>
            <a:chExt cx="4124960" cy="300990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40" cy="2952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18"/>
              <a:ext cx="1733549" cy="3009894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239" y="427985"/>
            <a:ext cx="2352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  <a:endParaRPr spc="-1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88770" y="1489705"/>
            <a:ext cx="4274820" cy="3865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765" indent="-269875">
              <a:lnSpc>
                <a:spcPct val="100000"/>
              </a:lnSpc>
              <a:spcBef>
                <a:spcPts val="95"/>
              </a:spcBef>
              <a:buSzPct val="96000"/>
              <a:buAutoNum type="arabicPeriod"/>
              <a:tabLst>
                <a:tab pos="278765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2800" spc="-4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Statement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78765" indent="-269875">
              <a:lnSpc>
                <a:spcPct val="100000"/>
              </a:lnSpc>
              <a:buSzPct val="96000"/>
              <a:buAutoNum type="arabicPeriod"/>
              <a:tabLst>
                <a:tab pos="278765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800" spc="-3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78765" indent="-269875">
              <a:lnSpc>
                <a:spcPct val="100000"/>
              </a:lnSpc>
              <a:buSzPct val="96000"/>
              <a:buAutoNum type="arabicPeriod"/>
              <a:tabLst>
                <a:tab pos="278765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2800" spc="-4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78130" indent="-269875">
              <a:lnSpc>
                <a:spcPct val="100000"/>
              </a:lnSpc>
              <a:buSzPct val="96000"/>
              <a:buAutoNum type="arabicPeriod"/>
              <a:tabLst>
                <a:tab pos="278130" algn="l"/>
              </a:tabLst>
            </a:pPr>
            <a:r>
              <a:rPr sz="2800" spc="-2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r>
              <a:rPr sz="2800" spc="-7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10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Technologies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78765" indent="-269875">
              <a:lnSpc>
                <a:spcPct val="100000"/>
              </a:lnSpc>
              <a:buSzPct val="96000"/>
              <a:buAutoNum type="arabicPeriod"/>
              <a:tabLst>
                <a:tab pos="278765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Portfolio</a:t>
            </a:r>
            <a:r>
              <a:rPr sz="2800" spc="-5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800" spc="-6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3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Layout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78765" indent="-269875">
              <a:lnSpc>
                <a:spcPct val="100000"/>
              </a:lnSpc>
              <a:buSzPct val="96000"/>
              <a:buAutoNum type="arabicPeriod"/>
              <a:tabLst>
                <a:tab pos="278765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2800" spc="-6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6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Functionality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78130" indent="-269875">
              <a:lnSpc>
                <a:spcPct val="100000"/>
              </a:lnSpc>
              <a:buSzPct val="96000"/>
              <a:buAutoNum type="arabicPeriod"/>
              <a:tabLst>
                <a:tab pos="27813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Screenshots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78765" indent="-269875">
              <a:lnSpc>
                <a:spcPct val="100000"/>
              </a:lnSpc>
              <a:spcBef>
                <a:spcPts val="5"/>
              </a:spcBef>
              <a:buSzPct val="96000"/>
              <a:buAutoNum type="arabicPeriod"/>
              <a:tabLst>
                <a:tab pos="278765" algn="l"/>
              </a:tabLst>
            </a:pP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Conclusion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78765" indent="-269875">
              <a:lnSpc>
                <a:spcPct val="100000"/>
              </a:lnSpc>
              <a:buSzPct val="96000"/>
              <a:buAutoNum type="arabicPeriod"/>
              <a:tabLst>
                <a:tab pos="278765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Github</a:t>
            </a:r>
            <a:r>
              <a:rPr sz="2800" spc="-7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Link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0"/>
                </a:moveTo>
                <a:lnTo>
                  <a:pt x="0" y="0"/>
                </a:lnTo>
                <a:lnTo>
                  <a:pt x="0" y="457199"/>
                </a:lnTo>
                <a:lnTo>
                  <a:pt x="457199" y="457199"/>
                </a:lnTo>
                <a:lnTo>
                  <a:pt x="457199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991490" y="2933700"/>
            <a:ext cx="2762250" cy="3257550"/>
            <a:chOff x="7991490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0"/>
                  </a:moveTo>
                  <a:lnTo>
                    <a:pt x="0" y="0"/>
                  </a:lnTo>
                  <a:lnTo>
                    <a:pt x="0" y="180974"/>
                  </a:lnTo>
                  <a:lnTo>
                    <a:pt x="180974" y="180974"/>
                  </a:lnTo>
                  <a:lnTo>
                    <a:pt x="180974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90" y="2933700"/>
              <a:ext cx="2762249" cy="325754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89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0"/>
                </a:moveTo>
                <a:lnTo>
                  <a:pt x="0" y="0"/>
                </a:lnTo>
                <a:lnTo>
                  <a:pt x="0" y="323849"/>
                </a:lnTo>
                <a:lnTo>
                  <a:pt x="314324" y="323849"/>
                </a:lnTo>
                <a:lnTo>
                  <a:pt x="314324" y="0"/>
                </a:lnTo>
                <a:close/>
              </a:path>
            </a:pathLst>
          </a:custGeom>
          <a:solidFill>
            <a:srgbClr val="2C8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27" y="564002"/>
            <a:ext cx="562991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b="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4250" spc="-85" dirty="0"/>
              <a:t>STATEMENT</a:t>
            </a:r>
            <a:endParaRPr sz="425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8981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problem</a:t>
            </a:r>
            <a:r>
              <a:rPr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0" dirty="0"/>
              <a:t>statement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is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</a:t>
            </a:r>
            <a:r>
              <a:rPr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clear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and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concise</a:t>
            </a:r>
            <a:r>
              <a:rPr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description</a:t>
            </a:r>
            <a:r>
              <a:rPr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of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0" dirty="0"/>
              <a:t>a</a:t>
            </a:r>
            <a:r>
              <a:rPr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problem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or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challenge</a:t>
            </a:r>
            <a:r>
              <a:rPr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that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needs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to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be</a:t>
            </a:r>
            <a:r>
              <a:rPr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addressed.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It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typically</a:t>
            </a:r>
            <a:r>
              <a:rPr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includes:1.</a:t>
            </a:r>
            <a:r>
              <a:rPr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Description</a:t>
            </a:r>
            <a:r>
              <a:rPr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of</a:t>
            </a:r>
            <a:r>
              <a:rPr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the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problem2.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Impact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of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5" dirty="0"/>
              <a:t>the</a:t>
            </a:r>
            <a:r>
              <a:rPr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problem3.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Goals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or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objectivesA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well-</a:t>
            </a:r>
            <a:r>
              <a:rPr dirty="0"/>
              <a:t>defined</a:t>
            </a:r>
            <a:r>
              <a:rPr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problem</a:t>
            </a:r>
            <a:r>
              <a:rPr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0" dirty="0"/>
              <a:t>statement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helps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guide</a:t>
            </a:r>
            <a:r>
              <a:rPr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the</a:t>
            </a:r>
            <a:r>
              <a:rPr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development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of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solutions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5" dirty="0"/>
              <a:t>and</a:t>
            </a:r>
            <a:r>
              <a:rPr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ensures</a:t>
            </a:r>
            <a:r>
              <a:rPr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everyone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involved</a:t>
            </a:r>
            <a:r>
              <a:rPr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is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working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towards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the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0" dirty="0"/>
              <a:t>same</a:t>
            </a:r>
            <a:r>
              <a:rPr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30" dirty="0"/>
              <a:t>goal.Would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you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like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to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share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specific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problem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statement</a:t>
            </a:r>
            <a:r>
              <a:rPr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you're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working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5" dirty="0"/>
              <a:t>on?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0"/>
                </a:moveTo>
                <a:lnTo>
                  <a:pt x="0" y="0"/>
                </a:lnTo>
                <a:lnTo>
                  <a:pt x="0" y="457199"/>
                </a:lnTo>
                <a:lnTo>
                  <a:pt x="457199" y="457199"/>
                </a:lnTo>
                <a:lnTo>
                  <a:pt x="457199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658240" y="2647950"/>
            <a:ext cx="3534410" cy="3810000"/>
            <a:chOff x="8658240" y="2647950"/>
            <a:chExt cx="3534410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0"/>
                  </a:moveTo>
                  <a:lnTo>
                    <a:pt x="0" y="0"/>
                  </a:lnTo>
                  <a:lnTo>
                    <a:pt x="0" y="180974"/>
                  </a:lnTo>
                  <a:lnTo>
                    <a:pt x="180974" y="180974"/>
                  </a:lnTo>
                  <a:lnTo>
                    <a:pt x="180974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40" y="2647950"/>
              <a:ext cx="3533789" cy="3809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89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0"/>
                </a:moveTo>
                <a:lnTo>
                  <a:pt x="0" y="0"/>
                </a:lnTo>
                <a:lnTo>
                  <a:pt x="0" y="323849"/>
                </a:lnTo>
                <a:lnTo>
                  <a:pt x="314324" y="323849"/>
                </a:lnTo>
                <a:lnTo>
                  <a:pt x="314324" y="0"/>
                </a:lnTo>
                <a:close/>
              </a:path>
            </a:pathLst>
          </a:custGeom>
          <a:solidFill>
            <a:srgbClr val="2C8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239" y="818510"/>
            <a:ext cx="525716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b="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4250" spc="-20" dirty="0"/>
              <a:t>OVERVIEW</a:t>
            </a:r>
            <a:endParaRPr sz="425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129155" y="2715002"/>
            <a:ext cx="59785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provide</a:t>
            </a:r>
            <a:r>
              <a:rPr sz="18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overview,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I'll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need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more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context.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Could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you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please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share:1.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type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(e.g.,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software,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research,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creative)2.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goals3.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Key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stakeholders4.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Current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statusWith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this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info,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can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help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you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summarize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your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project's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main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aspects.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0"/>
                </a:moveTo>
                <a:lnTo>
                  <a:pt x="0" y="0"/>
                </a:lnTo>
                <a:lnTo>
                  <a:pt x="0" y="457199"/>
                </a:lnTo>
                <a:lnTo>
                  <a:pt x="457199" y="457199"/>
                </a:lnTo>
                <a:lnTo>
                  <a:pt x="457199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89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0"/>
                </a:moveTo>
                <a:lnTo>
                  <a:pt x="0" y="0"/>
                </a:lnTo>
                <a:lnTo>
                  <a:pt x="0" y="323849"/>
                </a:lnTo>
                <a:lnTo>
                  <a:pt x="314324" y="323849"/>
                </a:lnTo>
                <a:lnTo>
                  <a:pt x="314324" y="0"/>
                </a:lnTo>
                <a:close/>
              </a:path>
            </a:pathLst>
          </a:custGeom>
          <a:solidFill>
            <a:srgbClr val="2C8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0"/>
                </a:moveTo>
                <a:lnTo>
                  <a:pt x="0" y="0"/>
                </a:lnTo>
                <a:lnTo>
                  <a:pt x="0" y="180974"/>
                </a:lnTo>
                <a:lnTo>
                  <a:pt x="180974" y="180974"/>
                </a:lnTo>
                <a:lnTo>
                  <a:pt x="180974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8617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WHO</a:t>
            </a:r>
            <a:r>
              <a:rPr sz="3200" b="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/>
              <a:t>ARE</a:t>
            </a:r>
            <a:r>
              <a:rPr sz="3200" b="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/>
              <a:t>THE</a:t>
            </a:r>
            <a:r>
              <a:rPr sz="3200" b="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/>
              <a:t>END</a:t>
            </a:r>
            <a:r>
              <a:rPr sz="3200" b="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0" dirty="0"/>
              <a:t>USERS?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4" cy="4857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8981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end-</a:t>
            </a:r>
            <a:r>
              <a:rPr dirty="0"/>
              <a:t>users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are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the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individuals</a:t>
            </a:r>
            <a:r>
              <a:rPr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who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will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ultimately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interact</a:t>
            </a:r>
            <a:r>
              <a:rPr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with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or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benefit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from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product,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service,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or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system.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They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5" dirty="0"/>
              <a:t>are</a:t>
            </a:r>
            <a:r>
              <a:rPr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typically</a:t>
            </a:r>
            <a:r>
              <a:rPr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the</a:t>
            </a:r>
            <a:r>
              <a:rPr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target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audience</a:t>
            </a:r>
            <a:r>
              <a:rPr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or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0" dirty="0"/>
              <a:t>customers.Examples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of</a:t>
            </a:r>
            <a:r>
              <a:rPr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0" dirty="0"/>
              <a:t>end-</a:t>
            </a:r>
            <a:r>
              <a:rPr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users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include:1.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Consumers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using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mobile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app2.</a:t>
            </a:r>
            <a:r>
              <a:rPr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Employees</a:t>
            </a:r>
            <a:r>
              <a:rPr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using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company's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internal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software3.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Customers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visiting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0" dirty="0"/>
              <a:t>a</a:t>
            </a:r>
            <a:r>
              <a:rPr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0" dirty="0"/>
              <a:t>websiteUnderstanding</a:t>
            </a:r>
            <a:r>
              <a:rPr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end-</a:t>
            </a:r>
            <a:r>
              <a:rPr dirty="0"/>
              <a:t>users'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needs,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preferences,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5" dirty="0"/>
              <a:t>and</a:t>
            </a:r>
            <a:r>
              <a:rPr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behaviors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is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crucial</a:t>
            </a:r>
            <a:r>
              <a:rPr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for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designing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and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developing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effective</a:t>
            </a:r>
            <a:r>
              <a:rPr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solutions.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59"/>
            <a:ext cx="2695574" cy="324804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0"/>
                </a:moveTo>
                <a:lnTo>
                  <a:pt x="0" y="0"/>
                </a:lnTo>
                <a:lnTo>
                  <a:pt x="0" y="457199"/>
                </a:lnTo>
                <a:lnTo>
                  <a:pt x="457199" y="457199"/>
                </a:lnTo>
                <a:lnTo>
                  <a:pt x="457199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89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0"/>
                </a:moveTo>
                <a:lnTo>
                  <a:pt x="0" y="0"/>
                </a:lnTo>
                <a:lnTo>
                  <a:pt x="0" y="323849"/>
                </a:lnTo>
                <a:lnTo>
                  <a:pt x="314324" y="323849"/>
                </a:lnTo>
                <a:lnTo>
                  <a:pt x="314324" y="0"/>
                </a:lnTo>
                <a:close/>
              </a:path>
            </a:pathLst>
          </a:custGeom>
          <a:solidFill>
            <a:srgbClr val="2C8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0"/>
                </a:moveTo>
                <a:lnTo>
                  <a:pt x="0" y="0"/>
                </a:lnTo>
                <a:lnTo>
                  <a:pt x="0" y="180974"/>
                </a:lnTo>
                <a:lnTo>
                  <a:pt x="180974" y="180974"/>
                </a:lnTo>
                <a:lnTo>
                  <a:pt x="180974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9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TOOLS</a:t>
            </a:r>
            <a:r>
              <a:rPr sz="3600" b="0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dirty="0"/>
              <a:t>AND</a:t>
            </a:r>
            <a:r>
              <a:rPr sz="3600" b="0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-10" dirty="0"/>
              <a:t>TECHNIQUES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Tools</a:t>
            </a:r>
            <a:r>
              <a:rPr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and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techniques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refer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to</a:t>
            </a:r>
            <a:r>
              <a:rPr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the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methods,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software,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5" dirty="0"/>
              <a:t>and</a:t>
            </a:r>
            <a:r>
              <a:rPr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technologies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used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to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achieve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specific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goal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or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complete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0" dirty="0"/>
              <a:t>a</a:t>
            </a:r>
            <a:r>
              <a:rPr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task.Some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0" dirty="0"/>
              <a:t>examples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of</a:t>
            </a:r>
            <a:r>
              <a:rPr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tools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and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techniques</a:t>
            </a:r>
            <a:r>
              <a:rPr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include:1.</a:t>
            </a:r>
            <a:r>
              <a:rPr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Project</a:t>
            </a:r>
            <a:r>
              <a:rPr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management</a:t>
            </a:r>
            <a:r>
              <a:rPr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tools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(e.g.,</a:t>
            </a:r>
            <a:r>
              <a:rPr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Asana,</a:t>
            </a:r>
            <a:r>
              <a:rPr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0" dirty="0"/>
              <a:t>Trello)2.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Design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tools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(e.g.,</a:t>
            </a:r>
            <a:r>
              <a:rPr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Adobe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Creative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Cloud,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Figma)3.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Development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tools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(e.g.,</a:t>
            </a:r>
            <a:r>
              <a:rPr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coding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languages,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IDEs)4.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Data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analysis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tools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(e.g.,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Excel,</a:t>
            </a:r>
            <a:r>
              <a:rPr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30" dirty="0"/>
              <a:t>Tableau)Techniques</a:t>
            </a:r>
            <a:r>
              <a:rPr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might</a:t>
            </a:r>
            <a:r>
              <a:rPr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include:1.</a:t>
            </a:r>
            <a:r>
              <a:rPr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Agile</a:t>
            </a:r>
            <a:r>
              <a:rPr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methodologies2.</a:t>
            </a:r>
            <a:endParaRPr spc="-10" dirty="0"/>
          </a:p>
          <a:p>
            <a:pPr marL="12700" marR="229870">
              <a:lnSpc>
                <a:spcPct val="100000"/>
              </a:lnSpc>
              <a:spcBef>
                <a:spcPts val="5"/>
              </a:spcBef>
            </a:pPr>
            <a:r>
              <a:rPr dirty="0"/>
              <a:t>User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experience</a:t>
            </a:r>
            <a:r>
              <a:rPr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(UX)</a:t>
            </a:r>
            <a:r>
              <a:rPr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design3.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Data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visualization4.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Version</a:t>
            </a:r>
            <a:r>
              <a:rPr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control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(e.g.,</a:t>
            </a:r>
            <a:r>
              <a:rPr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Git)What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specific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tools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and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techniques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are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5" dirty="0"/>
              <a:t>you</a:t>
            </a:r>
            <a:r>
              <a:rPr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0" dirty="0"/>
              <a:t>interested</a:t>
            </a:r>
            <a:r>
              <a:rPr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5" dirty="0"/>
              <a:t>in?</a:t>
            </a:r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0"/>
                </a:moveTo>
                <a:lnTo>
                  <a:pt x="0" y="0"/>
                </a:lnTo>
                <a:lnTo>
                  <a:pt x="0" y="180974"/>
                </a:lnTo>
                <a:lnTo>
                  <a:pt x="180974" y="180974"/>
                </a:lnTo>
                <a:lnTo>
                  <a:pt x="180974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199" cy="17779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POTFOLIO</a:t>
            </a:r>
            <a:r>
              <a:rPr sz="4000" b="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dirty="0"/>
              <a:t>DESIGN</a:t>
            </a:r>
            <a:r>
              <a:rPr sz="4000" b="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dirty="0"/>
              <a:t>AND</a:t>
            </a:r>
            <a:r>
              <a:rPr sz="4000" b="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10" dirty="0"/>
              <a:t>LAYOUT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58400" y="5251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0"/>
                </a:moveTo>
                <a:lnTo>
                  <a:pt x="0" y="0"/>
                </a:lnTo>
                <a:lnTo>
                  <a:pt x="0" y="457199"/>
                </a:lnTo>
                <a:lnTo>
                  <a:pt x="457199" y="457199"/>
                </a:lnTo>
                <a:lnTo>
                  <a:pt x="457199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29155" y="2160774"/>
            <a:ext cx="592137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477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Portfolio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design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layout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refer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visual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arrangement</a:t>
            </a:r>
            <a:r>
              <a:rPr sz="18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organization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content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portfolio,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showcasing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work,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skills,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accomplishments.Key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considerations:1.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Visual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appeal2.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Clear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navigation3.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Content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hierarchy4.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Branding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consistencyPopular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portfolio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layouts:1.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Grid-based2.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Minimalist3.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Hero-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image4.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Storytelling-drivenWhen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designing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portfolio,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consider:1.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Target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audience2.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Personal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brand3.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Showcase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strongest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work4.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Easy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updateWould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you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like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design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inspiration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or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tips?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315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FEATURES</a:t>
            </a:r>
            <a:r>
              <a:rPr b="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AND</a:t>
            </a:r>
            <a:r>
              <a:rPr b="0" spc="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FUNCTIONALITY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129158" y="2160774"/>
            <a:ext cx="586613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Features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functionality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refer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capabilities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characteristics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product,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system,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or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service.Features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might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include:1.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User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interface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elements2.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Functionalities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(e.g.,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search,</a:t>
            </a:r>
            <a:r>
              <a:rPr sz="18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filtering)3.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Integration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with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other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tools4.</a:t>
            </a:r>
            <a:r>
              <a:rPr sz="18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Customization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optionsFunctionality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can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encompass:1.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Performance2.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14605">
              <a:lnSpc>
                <a:spcPct val="10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Security3.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Usability4.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ScalabilityWhen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designing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or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evaluating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features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functionality,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consider:1.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User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needs2.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Technical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requirements3.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User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experience4.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Competitive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landscapeWhat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specific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product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or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system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are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you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interested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discussing?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4007</Words>
  <Application>WPS Presentation</Application>
  <PresentationFormat>On-screen Show (4:3)</PresentationFormat>
  <Paragraphs>98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Trebuchet MS</vt:lpstr>
      <vt:lpstr>Calibri</vt:lpstr>
      <vt:lpstr>Times New Roman</vt:lpstr>
      <vt:lpstr>Microsoft YaHei</vt:lpstr>
      <vt:lpstr>Arial Unicode MS</vt:lpstr>
      <vt:lpstr>Office Theme</vt:lpstr>
      <vt:lpstr>Digital Portfolio</vt:lpstr>
      <vt:lpstr>PROJECT TITLE</vt:lpstr>
      <vt:lpstr>AGENDA</vt:lpstr>
      <vt:lpstr>PROBLEM	STATEMENT</vt:lpstr>
      <vt:lpstr>PROJECT	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  <vt:lpstr>GITHUB	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/>
  <cp:lastModifiedBy>Vijayalakshmi</cp:lastModifiedBy>
  <cp:revision>3</cp:revision>
  <dcterms:created xsi:type="dcterms:W3CDTF">2025-09-15T01:44:04Z</dcterms:created>
  <dcterms:modified xsi:type="dcterms:W3CDTF">2025-09-15T01:55:48Z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2025-09-13T09:00:00Z</vt:filetime>
  </property>
  <property fmtid="{D5CDD505-2E9C-101B-9397-08002B2CF9AE}" pid="3" name="Creator">
    <vt:lpwstr>Online2PDF.com</vt:lpwstr>
  </property>
  <property fmtid="{D5CDD505-2E9C-101B-9397-08002B2CF9AE}" pid="4" name="Producer">
    <vt:lpwstr>Online2PDF.com</vt:lpwstr>
  </property>
  <property fmtid="{D5CDD505-2E9C-101B-9397-08002B2CF9AE}" pid="5" name="LastSaved">
    <vt:filetime>2025-09-13T09:00:00Z</vt:filetime>
  </property>
  <property fmtid="{D5CDD505-2E9C-101B-9397-08002B2CF9AE}" pid="6" name="ICV">
    <vt:lpwstr>BA2934B50821481B8EFB85EE047C5C02_13</vt:lpwstr>
  </property>
  <property fmtid="{D5CDD505-2E9C-101B-9397-08002B2CF9AE}" pid="7" name="KSOProductBuildVer">
    <vt:lpwstr>1033-12.2.0.22549</vt:lpwstr>
  </property>
</Properties>
</file>