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Cabin" panose="020B0604020202020204" charset="0"/>
      <p:regular r:id="rId8"/>
    </p:embeddedFont>
    <p:embeddedFont>
      <p:font typeface="Tahoma" panose="020B0604030504040204" pitchFamily="34" charset="0"/>
      <p:regular r:id="rId9"/>
      <p:bold r:id="rId10"/>
    </p:embeddedFont>
    <p:embeddedFont>
      <p:font typeface="Unbounde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esh Yadav" userId="60e630399e0934a3" providerId="LiveId" clId="{404B5FD8-5867-44A3-94D1-DD43DEA77BA9}"/>
    <pc:docChg chg="modSld">
      <pc:chgData name="Nitesh Yadav" userId="60e630399e0934a3" providerId="LiveId" clId="{404B5FD8-5867-44A3-94D1-DD43DEA77BA9}" dt="2025-04-08T16:38:38.379" v="20" actId="207"/>
      <pc:docMkLst>
        <pc:docMk/>
      </pc:docMkLst>
      <pc:sldChg chg="modSp mod">
        <pc:chgData name="Nitesh Yadav" userId="60e630399e0934a3" providerId="LiveId" clId="{404B5FD8-5867-44A3-94D1-DD43DEA77BA9}" dt="2025-04-08T16:38:38.379" v="20" actId="207"/>
        <pc:sldMkLst>
          <pc:docMk/>
          <pc:sldMk cId="0" sldId="257"/>
        </pc:sldMkLst>
        <pc:spChg chg="mod">
          <ac:chgData name="Nitesh Yadav" userId="60e630399e0934a3" providerId="LiveId" clId="{404B5FD8-5867-44A3-94D1-DD43DEA77BA9}" dt="2025-04-08T16:38:38.379" v="20" actId="207"/>
          <ac:spMkLst>
            <pc:docMk/>
            <pc:sldMk cId="0" sldId="257"/>
            <ac:spMk id="3" creationId="{00000000-0000-0000-0000-000000000000}"/>
          </ac:spMkLst>
        </pc:spChg>
        <pc:spChg chg="mod">
          <ac:chgData name="Nitesh Yadav" userId="60e630399e0934a3" providerId="LiveId" clId="{404B5FD8-5867-44A3-94D1-DD43DEA77BA9}" dt="2025-04-08T16:29:58.824" v="1" actId="1076"/>
          <ac:spMkLst>
            <pc:docMk/>
            <pc:sldMk cId="0" sldId="257"/>
            <ac:spMk id="5" creationId="{00000000-0000-0000-0000-000000000000}"/>
          </ac:spMkLst>
        </pc:spChg>
        <pc:spChg chg="mod">
          <ac:chgData name="Nitesh Yadav" userId="60e630399e0934a3" providerId="LiveId" clId="{404B5FD8-5867-44A3-94D1-DD43DEA77BA9}" dt="2025-04-08T16:38:34.535" v="19" actId="207"/>
          <ac:spMkLst>
            <pc:docMk/>
            <pc:sldMk cId="0" sldId="257"/>
            <ac:spMk id="6" creationId="{00000000-0000-0000-0000-000000000000}"/>
          </ac:spMkLst>
        </pc:spChg>
      </pc:sldChg>
      <pc:sldChg chg="modSp mod">
        <pc:chgData name="Nitesh Yadav" userId="60e630399e0934a3" providerId="LiveId" clId="{404B5FD8-5867-44A3-94D1-DD43DEA77BA9}" dt="2025-04-08T16:36:16.085" v="4" actId="207"/>
        <pc:sldMkLst>
          <pc:docMk/>
          <pc:sldMk cId="0" sldId="258"/>
        </pc:sldMkLst>
        <pc:spChg chg="mod">
          <ac:chgData name="Nitesh Yadav" userId="60e630399e0934a3" providerId="LiveId" clId="{404B5FD8-5867-44A3-94D1-DD43DEA77BA9}" dt="2025-04-08T16:36:16.085" v="4" actId="207"/>
          <ac:spMkLst>
            <pc:docMk/>
            <pc:sldMk cId="0" sldId="258"/>
            <ac:spMk id="19" creationId="{111C670A-60DF-7656-F681-28289523E2D0}"/>
          </ac:spMkLst>
        </pc:spChg>
      </pc:sldChg>
      <pc:sldChg chg="modSp mod">
        <pc:chgData name="Nitesh Yadav" userId="60e630399e0934a3" providerId="LiveId" clId="{404B5FD8-5867-44A3-94D1-DD43DEA77BA9}" dt="2025-04-08T16:37:20.341" v="15" actId="207"/>
        <pc:sldMkLst>
          <pc:docMk/>
          <pc:sldMk cId="0" sldId="259"/>
        </pc:sldMkLst>
        <pc:spChg chg="mod">
          <ac:chgData name="Nitesh Yadav" userId="60e630399e0934a3" providerId="LiveId" clId="{404B5FD8-5867-44A3-94D1-DD43DEA77BA9}" dt="2025-04-08T16:37:20.341" v="15" actId="207"/>
          <ac:spMkLst>
            <pc:docMk/>
            <pc:sldMk cId="0" sldId="259"/>
            <ac:spMk id="5" creationId="{00000000-0000-0000-0000-000000000000}"/>
          </ac:spMkLst>
        </pc:spChg>
        <pc:spChg chg="mod">
          <ac:chgData name="Nitesh Yadav" userId="60e630399e0934a3" providerId="LiveId" clId="{404B5FD8-5867-44A3-94D1-DD43DEA77BA9}" dt="2025-04-08T16:37:14.522" v="14" actId="207"/>
          <ac:spMkLst>
            <pc:docMk/>
            <pc:sldMk cId="0" sldId="259"/>
            <ac:spMk id="6" creationId="{00000000-0000-0000-0000-000000000000}"/>
          </ac:spMkLst>
        </pc:spChg>
      </pc:sldChg>
      <pc:sldChg chg="modSp mod">
        <pc:chgData name="Nitesh Yadav" userId="60e630399e0934a3" providerId="LiveId" clId="{404B5FD8-5867-44A3-94D1-DD43DEA77BA9}" dt="2025-04-08T16:37:50.250" v="18" actId="207"/>
        <pc:sldMkLst>
          <pc:docMk/>
          <pc:sldMk cId="0" sldId="260"/>
        </pc:sldMkLst>
        <pc:spChg chg="mod">
          <ac:chgData name="Nitesh Yadav" userId="60e630399e0934a3" providerId="LiveId" clId="{404B5FD8-5867-44A3-94D1-DD43DEA77BA9}" dt="2025-04-08T16:37:42.142" v="17" actId="207"/>
          <ac:spMkLst>
            <pc:docMk/>
            <pc:sldMk cId="0" sldId="260"/>
            <ac:spMk id="4" creationId="{00000000-0000-0000-0000-000000000000}"/>
          </ac:spMkLst>
        </pc:spChg>
        <pc:spChg chg="mod">
          <ac:chgData name="Nitesh Yadav" userId="60e630399e0934a3" providerId="LiveId" clId="{404B5FD8-5867-44A3-94D1-DD43DEA77BA9}" dt="2025-04-08T16:37:38.218" v="16" actId="207"/>
          <ac:spMkLst>
            <pc:docMk/>
            <pc:sldMk cId="0" sldId="260"/>
            <ac:spMk id="6" creationId="{00000000-0000-0000-0000-000000000000}"/>
          </ac:spMkLst>
        </pc:spChg>
        <pc:spChg chg="mod">
          <ac:chgData name="Nitesh Yadav" userId="60e630399e0934a3" providerId="LiveId" clId="{404B5FD8-5867-44A3-94D1-DD43DEA77BA9}" dt="2025-04-08T16:37:50.250" v="18" actId="207"/>
          <ac:spMkLst>
            <pc:docMk/>
            <pc:sldMk cId="0" sldId="26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85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hyperlink" Target="https://www.wallpaperflare.com/human-brain-in-a-jar-clipart-glass-brown-blue-black-bank-wallpaper-shtx/download/1920x108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204" y="972503"/>
            <a:ext cx="4887873" cy="628447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37510" y="859305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 REAL ESTATE </a:t>
            </a:r>
          </a:p>
          <a:p>
            <a:pPr marL="0" indent="0" algn="ctr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ASSISTANT </a:t>
            </a:r>
          </a:p>
          <a:p>
            <a:pPr marL="0" indent="0" algn="ctr">
              <a:lnSpc>
                <a:spcPts val="55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 Conversational Property Finder</a:t>
            </a:r>
            <a:r>
              <a:rPr lang="en-US" sz="2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.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837724" y="4214949"/>
            <a:ext cx="7223952" cy="26256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                                </a:t>
            </a:r>
            <a:r>
              <a:rPr lang="en-US" sz="20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Rajat Samarth(BT22CSE078)</a:t>
            </a:r>
          </a:p>
          <a:p>
            <a:pPr>
              <a:lnSpc>
                <a:spcPts val="3000"/>
              </a:lnSpc>
            </a:pPr>
            <a:r>
              <a:rPr lang="en-US" sz="20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                                </a:t>
            </a:r>
            <a:r>
              <a:rPr lang="en-US" sz="2000" b="1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Anveshak</a:t>
            </a:r>
            <a:r>
              <a:rPr lang="en-US" sz="20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Singh (BT22CSE081)</a:t>
            </a:r>
            <a:br>
              <a:rPr lang="en-US" sz="20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</a:br>
            <a:r>
              <a:rPr lang="en-US" sz="20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                                Tushar </a:t>
            </a:r>
            <a:r>
              <a:rPr lang="en-US" sz="2000" b="1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zanwar</a:t>
            </a:r>
            <a:r>
              <a:rPr lang="en-US" sz="20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(BT22CSE085)</a:t>
            </a:r>
          </a:p>
          <a:p>
            <a:pPr>
              <a:lnSpc>
                <a:spcPts val="3000"/>
              </a:lnSpc>
            </a:pPr>
            <a:r>
              <a:rPr lang="en-US" sz="2000" b="1" dirty="0">
                <a:solidFill>
                  <a:srgbClr val="CAD6DE"/>
                </a:solidFill>
                <a:latin typeface="Cabin" pitchFamily="34" charset="0"/>
              </a:rPr>
              <a:t>                                 </a:t>
            </a:r>
            <a:r>
              <a:rPr lang="en-US" sz="20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Gaurang </a:t>
            </a:r>
            <a:r>
              <a:rPr lang="en-US" sz="2000" b="1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jadhav</a:t>
            </a:r>
            <a:r>
              <a:rPr lang="en-US" sz="20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(BT22CSE099)</a:t>
            </a:r>
          </a:p>
          <a:p>
            <a:pPr>
              <a:lnSpc>
                <a:spcPts val="3000"/>
              </a:lnSpc>
            </a:pPr>
            <a:r>
              <a:rPr lang="en-US" sz="20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                                Nitesh Yadav (BT22CSE086)</a:t>
            </a:r>
            <a:endParaRPr lang="en-US" sz="2000" dirty="0"/>
          </a:p>
          <a:p>
            <a:pPr>
              <a:lnSpc>
                <a:spcPts val="3000"/>
              </a:lnSpc>
            </a:pPr>
            <a:endParaRPr lang="en-US" sz="1850" dirty="0"/>
          </a:p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46CFE447-A56C-8516-A71B-16D00A8DA952}"/>
              </a:ext>
            </a:extLst>
          </p:cNvPr>
          <p:cNvSpPr txBox="1"/>
          <p:nvPr/>
        </p:nvSpPr>
        <p:spPr>
          <a:xfrm>
            <a:off x="837724" y="3266044"/>
            <a:ext cx="7378925" cy="2081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83"/>
              </a:lnSpc>
            </a:pPr>
            <a:endParaRPr lang="en-US" sz="2683" b="1" dirty="0">
              <a:solidFill>
                <a:schemeClr val="bg1"/>
              </a:solidFill>
              <a:latin typeface="TT Norms Bold"/>
              <a:ea typeface="TT Norms Bold"/>
              <a:cs typeface="TT Norms Bold"/>
              <a:sym typeface="TT Norms Bold"/>
            </a:endParaRPr>
          </a:p>
          <a:p>
            <a:pPr algn="l">
              <a:lnSpc>
                <a:spcPts val="2683"/>
              </a:lnSpc>
            </a:pPr>
            <a:r>
              <a:rPr lang="en-US" sz="2683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T Norms Bold"/>
              </a:rPr>
              <a:t>PRESENTED BY:</a:t>
            </a:r>
          </a:p>
          <a:p>
            <a:pPr algn="l">
              <a:lnSpc>
                <a:spcPts val="2683"/>
              </a:lnSpc>
            </a:pPr>
            <a:endParaRPr lang="en-US" sz="2683" b="1" dirty="0">
              <a:solidFill>
                <a:srgbClr val="23403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T Norms Bold"/>
            </a:endParaRPr>
          </a:p>
          <a:p>
            <a:pPr algn="l">
              <a:lnSpc>
                <a:spcPts val="2683"/>
              </a:lnSpc>
            </a:pPr>
            <a:r>
              <a:rPr lang="en-US" sz="2683" b="1" dirty="0">
                <a:solidFill>
                  <a:srgbClr val="23403D"/>
                </a:solidFill>
                <a:latin typeface="TT Norms Bold"/>
                <a:ea typeface="TT Norms Bold"/>
                <a:cs typeface="TT Norms Bold"/>
                <a:sym typeface="TT Norms Bold"/>
              </a:rPr>
              <a:t>                           </a:t>
            </a:r>
          </a:p>
          <a:p>
            <a:pPr algn="l">
              <a:lnSpc>
                <a:spcPts val="2683"/>
              </a:lnSpc>
            </a:pPr>
            <a:endParaRPr lang="en-US" sz="2683" b="1" dirty="0">
              <a:solidFill>
                <a:srgbClr val="23403D"/>
              </a:solidFill>
              <a:latin typeface="TT Norms Bold"/>
              <a:ea typeface="TT Norms Bold"/>
              <a:cs typeface="TT Norms Bold"/>
              <a:sym typeface="TT Norms Bold"/>
            </a:endParaRPr>
          </a:p>
          <a:p>
            <a:pPr algn="l">
              <a:lnSpc>
                <a:spcPts val="2683"/>
              </a:lnSpc>
            </a:pPr>
            <a:r>
              <a:rPr lang="en-US" sz="2683" b="1" dirty="0">
                <a:solidFill>
                  <a:srgbClr val="23403D"/>
                </a:solidFill>
                <a:latin typeface="TT Norms Bold"/>
                <a:ea typeface="TT Norms Bold"/>
                <a:cs typeface="TT Norms Bold"/>
                <a:sym typeface="TT Norms Bold"/>
              </a:rPr>
              <a:t>     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69292" y="1302236"/>
            <a:ext cx="4661654" cy="5790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5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Overview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5534977" y="2211975"/>
            <a:ext cx="8458200" cy="10742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Smart-AI assistant finds ideal real estate options. Built with Python, Streamlit, and LLM technologies. Digital real estate agent available 24/7.</a:t>
            </a: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371600"/>
            <a:ext cx="4114799" cy="585787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534977" y="4153363"/>
            <a:ext cx="5130284" cy="574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Goals &amp; Objectives</a:t>
            </a:r>
            <a:endParaRPr lang="en-US" sz="4000" dirty="0"/>
          </a:p>
        </p:txBody>
      </p:sp>
      <p:sp>
        <p:nvSpPr>
          <p:cNvPr id="6" name="Text 3"/>
          <p:cNvSpPr/>
          <p:nvPr/>
        </p:nvSpPr>
        <p:spPr>
          <a:xfrm>
            <a:off x="5534977" y="5136952"/>
            <a:ext cx="8041481" cy="17246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" panose="020B0004020202020204" pitchFamily="34" charset="0"/>
                <a:ea typeface="Unbounded" pitchFamily="34" charset="-122"/>
                <a:cs typeface="Unbounded" pitchFamily="34" charset="-120"/>
              </a:rPr>
              <a:t>Facilitate user interaction via chat interface. Collect user property preferences intuitively. Suggest relevant listings based on inputs. Enhance Real Estate Market Access with AI.</a:t>
            </a:r>
            <a:r>
              <a:rPr lang="en-US" sz="2400" dirty="0">
                <a:solidFill>
                  <a:srgbClr val="FFFFFF"/>
                </a:solidFill>
                <a:latin typeface="Aptos" panose="020B0004020202020204" pitchFamily="34" charset="0"/>
                <a:ea typeface="Unbounded" pitchFamily="34" charset="-122"/>
                <a:cs typeface="Unbounded" pitchFamily="34" charset="-120"/>
              </a:rPr>
              <a:t>
</a:t>
            </a:r>
            <a:endParaRPr lang="en-US" sz="2400" dirty="0">
              <a:latin typeface="Aptos" panose="020B000402020202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684014" y="7305437"/>
            <a:ext cx="13262372" cy="390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30410" y="387341"/>
            <a:ext cx="6958347" cy="562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Conversational AI Design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6030410" y="1261338"/>
            <a:ext cx="8324160" cy="11472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Aptos" panose="020B0004020202020204" pitchFamily="34" charset="0"/>
                <a:ea typeface="Cabin" pitchFamily="34" charset="-122"/>
                <a:cs typeface="Cabin" pitchFamily="34" charset="-120"/>
              </a:rPr>
              <a:t>Employs a </a:t>
            </a:r>
            <a:r>
              <a:rPr lang="en-US" sz="2400" b="1" dirty="0">
                <a:solidFill>
                  <a:srgbClr val="CAD6DE"/>
                </a:solidFill>
                <a:latin typeface="Aptos" panose="020B0004020202020204" pitchFamily="34" charset="0"/>
                <a:ea typeface="Cabin" pitchFamily="34" charset="-122"/>
                <a:cs typeface="Cabin" pitchFamily="34" charset="-120"/>
              </a:rPr>
              <a:t>Conversational Retrieval Chain</a:t>
            </a:r>
            <a:r>
              <a:rPr lang="en-US" sz="2400" dirty="0">
                <a:solidFill>
                  <a:srgbClr val="CAD6DE"/>
                </a:solidFill>
                <a:latin typeface="Aptos" panose="020B0004020202020204" pitchFamily="34" charset="0"/>
                <a:ea typeface="Cabin" pitchFamily="34" charset="-122"/>
                <a:cs typeface="Cabin" pitchFamily="34" charset="-120"/>
              </a:rPr>
              <a:t>. 
Custom prompt templates guide interaction flows. 
Handles dynamic questions and preferences. Adapts to user-specific contexts.</a:t>
            </a:r>
            <a:endParaRPr lang="en-US" sz="2400" dirty="0">
              <a:latin typeface="Aptos" panose="020B00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6030409" y="3359454"/>
            <a:ext cx="8102280" cy="1014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FFFFFF"/>
                </a:solidFill>
                <a:latin typeface="Unbounde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How It Works – Architecture</a:t>
            </a:r>
            <a:endParaRPr lang="en-US" sz="3500" dirty="0">
              <a:latin typeface="Unbounded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215603" y="4342748"/>
            <a:ext cx="5587008" cy="3824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User interacts with Streamlit UI.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215603" y="4825081"/>
            <a:ext cx="5587008" cy="3824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Font typeface="+mj-lt"/>
              <a:buAutoNum type="arabicPeriod" startAt="2"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Chat sends the query to the RAG model.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6215603" y="5273930"/>
            <a:ext cx="5587008" cy="3824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Font typeface="+mj-lt"/>
              <a:buAutoNum type="arabicPeriod" startAt="3"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RAG model filters listings from CSV data.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6215603" y="5656359"/>
            <a:ext cx="5437338" cy="5419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4. Technologies: </a:t>
            </a:r>
            <a:r>
              <a:rPr lang="en-US" sz="24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LLMs</a:t>
            </a: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(Mistral/LLM),                                                                                                                                               </a:t>
            </a: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329A1B-6B07-3314-2FA7-AAB10A2AA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04" y="1203766"/>
            <a:ext cx="4074287" cy="60998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1C670A-60DF-7656-F681-28289523E2D0}"/>
              </a:ext>
            </a:extLst>
          </p:cNvPr>
          <p:cNvSpPr txBox="1"/>
          <p:nvPr/>
        </p:nvSpPr>
        <p:spPr>
          <a:xfrm>
            <a:off x="6435524" y="6038788"/>
            <a:ext cx="4606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LangChain</a:t>
            </a: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RAG, </a:t>
            </a:r>
            <a:r>
              <a:rPr lang="en-IN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Streamlit</a:t>
            </a:r>
            <a:endParaRPr lang="en-IN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7118" y="1106210"/>
            <a:ext cx="7629763" cy="3461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4" name="Text 1"/>
          <p:cNvSpPr/>
          <p:nvPr/>
        </p:nvSpPr>
        <p:spPr>
          <a:xfrm>
            <a:off x="757118" y="1668661"/>
            <a:ext cx="7205901" cy="636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&amp; Property Info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57118" y="2629257"/>
            <a:ext cx="4895136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CSV files with property listings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757118" y="3271838"/>
            <a:ext cx="7629763" cy="6362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Includes: Price, Bedrooms, Bathrooms, Amenities, Location, Size, Type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757118" y="4232553"/>
            <a:ext cx="5090398" cy="636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Features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757118" y="5193149"/>
            <a:ext cx="7629763" cy="4325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Dynamic chat with built-in memory.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757118" y="5701308"/>
            <a:ext cx="7629763" cy="4325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Filters results by </a:t>
            </a:r>
            <a:r>
              <a:rPr lang="en-US" sz="24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Budget, Location, Rooms</a:t>
            </a: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757118" y="6209467"/>
            <a:ext cx="7629763" cy="4325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Handles vague or incomplete queries.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757118" y="6885384"/>
            <a:ext cx="7629763" cy="4325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AI driven filtering capabilities. Enhanced user experience.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665576" y="584240"/>
            <a:ext cx="5552361" cy="626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Technologies</a:t>
            </a:r>
            <a:r>
              <a:rPr lang="en-US" sz="3900" dirty="0">
                <a:solidFill>
                  <a:srgbClr val="FFFFFF"/>
                </a:solidFill>
                <a:latin typeface="Unbounde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Used</a:t>
            </a:r>
            <a:endParaRPr lang="en-US" sz="3900" dirty="0">
              <a:latin typeface="Unbounded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46165" y="1532930"/>
            <a:ext cx="13513845" cy="1704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" panose="020B0004020202020204" pitchFamily="34" charset="0"/>
                <a:ea typeface="Cabin" pitchFamily="34" charset="-122"/>
                <a:cs typeface="Cabin" pitchFamily="34" charset="-120"/>
              </a:rPr>
              <a:t>Python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" panose="020B0004020202020204" pitchFamily="34" charset="0"/>
                <a:ea typeface="Cabin" pitchFamily="34" charset="-122"/>
                <a:cs typeface="Cabin" pitchFamily="34" charset="-120"/>
              </a:rPr>
              <a:t>: powers the core logic. 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" panose="020B0004020202020204" pitchFamily="34" charset="0"/>
                <a:ea typeface="Cabin" pitchFamily="34" charset="-122"/>
                <a:cs typeface="Cabin" pitchFamily="34" charset="-120"/>
              </a:rPr>
              <a:t>LangChain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" panose="020B0004020202020204" pitchFamily="34" charset="0"/>
                <a:ea typeface="Cabin" pitchFamily="34" charset="-122"/>
                <a:cs typeface="Cabin" pitchFamily="34" charset="-120"/>
              </a:rPr>
              <a:t>: orchestrates LLM pipelines. 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" panose="020B0004020202020204" pitchFamily="34" charset="0"/>
                <a:ea typeface="Cabin" pitchFamily="34" charset="-122"/>
                <a:cs typeface="Cabin" pitchFamily="34" charset="-120"/>
              </a:rPr>
              <a:t>Streamlit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" panose="020B0004020202020204" pitchFamily="34" charset="0"/>
                <a:ea typeface="Cabin" pitchFamily="34" charset="-122"/>
                <a:cs typeface="Cabin" pitchFamily="34" charset="-120"/>
              </a:rPr>
              <a:t>: provides the user interface. 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" panose="020B0004020202020204" pitchFamily="34" charset="0"/>
                <a:ea typeface="Cabin" pitchFamily="34" charset="-122"/>
                <a:cs typeface="Cabin" pitchFamily="34" charset="-120"/>
              </a:rPr>
              <a:t>Mistral / Ollama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" panose="020B0004020202020204" pitchFamily="34" charset="0"/>
                <a:ea typeface="Cabin" pitchFamily="34" charset="-122"/>
                <a:cs typeface="Cabin" pitchFamily="34" charset="-120"/>
              </a:rPr>
              <a:t>: serves the language model. Each component is integral to overall system functionality.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3522345" y="3557587"/>
            <a:ext cx="5838825" cy="626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Setup &amp; Installation</a:t>
            </a:r>
            <a:endParaRPr lang="en-US" sz="4000" dirty="0">
              <a:latin typeface="Unbounded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46165" y="4504252"/>
            <a:ext cx="13513845" cy="15674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" panose="020B0004020202020204" pitchFamily="34" charset="0"/>
                <a:ea typeface="Unbounded" pitchFamily="34" charset="-122"/>
                <a:cs typeface="Unbounded" pitchFamily="34" charset="-120"/>
              </a:rPr>
              <a:t>poetry install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54842"/>
                </a:highlight>
                <a:latin typeface="Aptos" panose="020B0004020202020204" pitchFamily="34" charset="0"/>
                <a:ea typeface="Consolas" pitchFamily="34" charset="-122"/>
                <a:cs typeface="Consolas" pitchFamily="34" charset="-120"/>
              </a:rPr>
              <a:t>
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" panose="020B0004020202020204" pitchFamily="34" charset="0"/>
                <a:ea typeface="Unbounded" pitchFamily="34" charset="-122"/>
                <a:cs typeface="Unbounded" pitchFamily="34" charset="-120"/>
              </a:rPr>
              <a:t>poetry run streamlit run app.py Easy local setup with Poetry. Local LLM served using Ollama. Streamlined workflow for quick starts.
Benefits &amp; Real-World Use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46165" y="6391394"/>
            <a:ext cx="13513845" cy="1253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" panose="020B0004020202020204" pitchFamily="34" charset="0"/>
                <a:ea typeface="Unbounded" pitchFamily="34" charset="-122"/>
                <a:cs typeface="Unbounded" pitchFamily="34" charset="-120"/>
              </a:rPr>
              <a:t>24/7 availability and support. Instant, personalized recommendations. 
Scalable to larger datasets and agencies. 
Potential integration with databases.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339</Words>
  <Application>Microsoft Office PowerPoint</Application>
  <PresentationFormat>Custom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Cabin</vt:lpstr>
      <vt:lpstr>Tahoma</vt:lpstr>
      <vt:lpstr>Unbounded</vt:lpstr>
      <vt:lpstr>Aptos</vt:lpstr>
      <vt:lpstr>TT Norms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Nitesh Yadav</cp:lastModifiedBy>
  <cp:revision>3</cp:revision>
  <dcterms:created xsi:type="dcterms:W3CDTF">2025-04-08T15:37:14Z</dcterms:created>
  <dcterms:modified xsi:type="dcterms:W3CDTF">2025-04-08T16:38:45Z</dcterms:modified>
</cp:coreProperties>
</file>