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98565-F381-4A16-9F96-FBAFA6D2E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3F1667-F486-473E-ACE2-C31F30CA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70E6C6-B272-4DCB-9B88-8F36DED9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A2954-BEF3-46FF-AA12-E79F2D3F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09C11-911E-4223-8ECE-8D69E33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1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17C43-5523-4BAE-93F0-244EE6A5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A8ABBA-E30D-4358-96AD-21ABA68D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AAF67-2A97-4E6B-94F6-5C5FACC7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B1C06-F5E3-440C-ADF4-0EB71E10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3FE4B-9309-4FB0-9761-DA84E38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2899E9E-5D8C-4E67-AFE5-CBFE621E6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C1D4F-AE16-4849-8A55-BECD2AD8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F0B69-1800-4C8A-8637-E41F2157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53314-E3A0-4436-9691-3690C0F7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3C5B8-1E4F-43B6-AE92-95319529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5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CE4CD-2838-4830-8DBB-D35F791E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2F11E-D194-4A9F-A48C-09634E41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839D1-707A-45E3-85C9-BDFD9935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FC20A-684C-4FCE-97AB-BD8BBCA3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7A52E-6B5E-4BC5-BF70-8A4F5BE6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F7332-5661-4590-AFE7-9287E021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6AB8A-A001-4CD2-A5A5-EC5B091B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62753-A298-44D8-9F2D-F0F1064B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CC525-F5A4-4CFA-9B37-FB63E29A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39F32-FC66-4887-8EB5-8125DFB5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AA303-4444-4896-B338-3AB45D79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DB26E-A450-4B71-8802-6C7923D4C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A022BB-E0A8-4D25-B305-BB8BEDC9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A8F772-F9BA-41A6-8582-B0A9225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002370-F856-4602-A63D-DDB11D06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E52E84-7722-41F8-99A1-347B1509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64AA0-6804-43D9-80A4-57A9C174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C7AF0-2617-4229-88EE-E2F7D69E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14515D-6501-44E7-BB0B-1C88EF41D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E9F52-64DD-4287-8D82-2A2108ED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9EF066-90F2-4DCA-A68D-A016363E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A7D044-D022-49DA-92F4-8F41B629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0E451-C6CC-4BD4-ABDD-B409321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21D8AD-A659-4E17-9BB9-E59A30F1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68EF6-A488-4489-8854-F7C609E1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E726CE-3C80-473A-9137-40B356D8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319C-43CC-4044-BFA3-55CC1C57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DC8306-886A-4F14-B325-44941EF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57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FAA4DC-3713-4D70-951C-452D5F5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DDDD22-2DA5-4BEC-A7D0-91E1EB90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9665D0-902D-4FC4-88BE-F4F2D97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13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5AD9B-2B3F-4DEE-81C7-8D5D3A9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DA408-2A96-4CBD-B53C-469AA4BD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0EF10F-9F3E-49A4-95F0-825A1393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6F4330-2D09-430E-900A-E2A565B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11048-D856-4C2B-9376-26BD20F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65596-B3FF-4AB4-837C-9B5922C3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11575-1EFB-42DE-94B6-D7F87E95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7F224-EEA9-4404-8696-E64E8020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DF569-4FE4-45B0-8414-0CC02F53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B60DD-95B9-41F0-B755-8AD46EE5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ED6027-DF9B-4677-B7A1-377E3BDF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86468-F9A5-472D-9125-20FC3619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2E5E03-6E24-446E-87C9-A04F08CD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AC3B7-4716-470E-9E4D-3FD8137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ACAAD-165B-426A-B935-7D1E6058F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D7AB-2A24-4D50-B153-4CC3E14E941D}" type="datetimeFigureOut">
              <a:rPr lang="de-DE" smtClean="0"/>
              <a:t>21.09.2024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27D1C-6559-4B93-AC64-141AF87C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1A578-4A3C-4E98-A2D8-4F680021B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AE42-2484-4029-83F5-5114029951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1DE7CFF-8ECF-47B2-8579-414FE4D35605}"/>
              </a:ext>
            </a:extLst>
          </p:cNvPr>
          <p:cNvSpPr/>
          <p:nvPr/>
        </p:nvSpPr>
        <p:spPr>
          <a:xfrm>
            <a:off x="5009367" y="4878888"/>
            <a:ext cx="2173265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Mikrocontroller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71C412-119A-4121-B52A-2EF2256A8AC6}"/>
              </a:ext>
            </a:extLst>
          </p:cNvPr>
          <p:cNvSpPr/>
          <p:nvPr/>
        </p:nvSpPr>
        <p:spPr>
          <a:xfrm>
            <a:off x="5009367" y="2125250"/>
            <a:ext cx="2173265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HMI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399486-8842-4BB4-8F74-7F21A7A5FF52}"/>
              </a:ext>
            </a:extLst>
          </p:cNvPr>
          <p:cNvSpPr/>
          <p:nvPr/>
        </p:nvSpPr>
        <p:spPr>
          <a:xfrm>
            <a:off x="4804774" y="5966566"/>
            <a:ext cx="2748420" cy="6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Sensordaten auf SD-Karte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73FF2F-E551-48ED-9803-26321D253808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6096000" y="2795392"/>
            <a:ext cx="0" cy="2083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C975A5-C908-427A-AF35-21228F60776C}"/>
              </a:ext>
            </a:extLst>
          </p:cNvPr>
          <p:cNvSpPr txBox="1"/>
          <p:nvPr/>
        </p:nvSpPr>
        <p:spPr>
          <a:xfrm>
            <a:off x="6095999" y="3652474"/>
            <a:ext cx="171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USB oder TCP/IP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97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4B060E1-70DB-40E0-83C9-1F015E82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8" y="127131"/>
            <a:ext cx="10515600" cy="636957"/>
          </a:xfrm>
        </p:spPr>
        <p:txBody>
          <a:bodyPr>
            <a:normAutofit/>
          </a:bodyPr>
          <a:lstStyle/>
          <a:p>
            <a:r>
              <a:rPr lang="de-DE" sz="2800" dirty="0"/>
              <a:t>Microcontroller </a:t>
            </a:r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11DE2E-621A-4D64-9F6D-2F39EC5709BF}"/>
              </a:ext>
            </a:extLst>
          </p:cNvPr>
          <p:cNvSpPr/>
          <p:nvPr/>
        </p:nvSpPr>
        <p:spPr>
          <a:xfrm>
            <a:off x="576197" y="1902085"/>
            <a:ext cx="2774515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Pins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13AAC4-AFCB-4D74-9410-1DDEA1789791}"/>
              </a:ext>
            </a:extLst>
          </p:cNvPr>
          <p:cNvSpPr/>
          <p:nvPr/>
        </p:nvSpPr>
        <p:spPr>
          <a:xfrm>
            <a:off x="1985374" y="2271604"/>
            <a:ext cx="136533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3B62638-FBD4-45CB-96C1-31C27B1C5DF4}"/>
              </a:ext>
            </a:extLst>
          </p:cNvPr>
          <p:cNvSpPr/>
          <p:nvPr/>
        </p:nvSpPr>
        <p:spPr>
          <a:xfrm>
            <a:off x="576196" y="2271603"/>
            <a:ext cx="140917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9922D0-0C7C-4D55-9066-F490DAAC6CAC}"/>
              </a:ext>
            </a:extLst>
          </p:cNvPr>
          <p:cNvSpPr/>
          <p:nvPr/>
        </p:nvSpPr>
        <p:spPr>
          <a:xfrm>
            <a:off x="1985374" y="2641122"/>
            <a:ext cx="136533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AO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A969495-C2BA-42F0-B409-E6DAA24C37DB}"/>
              </a:ext>
            </a:extLst>
          </p:cNvPr>
          <p:cNvSpPr/>
          <p:nvPr/>
        </p:nvSpPr>
        <p:spPr>
          <a:xfrm>
            <a:off x="576196" y="2641121"/>
            <a:ext cx="1409177" cy="36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AI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222753-3096-4AD2-BA88-77B2047F4A19}"/>
              </a:ext>
            </a:extLst>
          </p:cNvPr>
          <p:cNvSpPr/>
          <p:nvPr/>
        </p:nvSpPr>
        <p:spPr>
          <a:xfrm>
            <a:off x="1985373" y="3010640"/>
            <a:ext cx="136533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Delete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70552D-8E23-4F92-AD51-8C94566983C8}"/>
              </a:ext>
            </a:extLst>
          </p:cNvPr>
          <p:cNvSpPr/>
          <p:nvPr/>
        </p:nvSpPr>
        <p:spPr>
          <a:xfrm>
            <a:off x="576195" y="3010639"/>
            <a:ext cx="140917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99851E7-F8E5-477A-9A4D-2C975A1F5F6C}"/>
              </a:ext>
            </a:extLst>
          </p:cNvPr>
          <p:cNvSpPr/>
          <p:nvPr/>
        </p:nvSpPr>
        <p:spPr>
          <a:xfrm>
            <a:off x="576195" y="3380156"/>
            <a:ext cx="1409177" cy="3695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Modify 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294B8AC-CB18-4911-96FF-B44B2ED2EE5D}"/>
              </a:ext>
            </a:extLst>
          </p:cNvPr>
          <p:cNvCxnSpPr>
            <a:cxnSpLocks/>
          </p:cNvCxnSpPr>
          <p:nvPr/>
        </p:nvCxnSpPr>
        <p:spPr>
          <a:xfrm>
            <a:off x="3588707" y="2641121"/>
            <a:ext cx="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DD08C4C-AFDE-4BFC-97F9-6A095FD99E09}"/>
              </a:ext>
            </a:extLst>
          </p:cNvPr>
          <p:cNvSpPr/>
          <p:nvPr/>
        </p:nvSpPr>
        <p:spPr>
          <a:xfrm>
            <a:off x="4019550" y="2219640"/>
            <a:ext cx="2014538" cy="84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HMI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6452194-2848-4000-8102-0991E176EAE0}"/>
              </a:ext>
            </a:extLst>
          </p:cNvPr>
          <p:cNvSpPr/>
          <p:nvPr/>
        </p:nvSpPr>
        <p:spPr>
          <a:xfrm>
            <a:off x="6915151" y="873145"/>
            <a:ext cx="4700652" cy="2137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PinID</a:t>
            </a:r>
            <a:r>
              <a:rPr lang="de-DE" dirty="0"/>
              <a:t> -&gt; </a:t>
            </a:r>
            <a:r>
              <a:rPr lang="de-DE" dirty="0" err="1"/>
              <a:t>Sorting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MicrocontrollerID</a:t>
            </a:r>
            <a:r>
              <a:rPr lang="de-DE" dirty="0"/>
              <a:t> -&gt; Multicontroller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Scaling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AI/AO/DO)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Controller Signal/</a:t>
            </a:r>
            <a:r>
              <a:rPr lang="de-DE" dirty="0" err="1"/>
              <a:t>Overwrite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38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Microcontroller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Nitzsche</dc:creator>
  <cp:lastModifiedBy>Valentin Nitzsche</cp:lastModifiedBy>
  <cp:revision>5</cp:revision>
  <dcterms:created xsi:type="dcterms:W3CDTF">2024-09-21T11:12:56Z</dcterms:created>
  <dcterms:modified xsi:type="dcterms:W3CDTF">2024-09-21T18:37:22Z</dcterms:modified>
</cp:coreProperties>
</file>