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429ab3cd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429ab3cd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429ab3cd8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429ab3cd8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429ab3cd8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429ab3cd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429ab3cd8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429ab3cd8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429ab3cd8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429ab3cd8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Бот-экскурсовод для ФТ Сириус</a:t>
            </a:r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5900725" y="4527900"/>
            <a:ext cx="689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Название бота: @Sirius_tour_guide_bot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Проект сделал: Камиль Хабибуллин 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Шаги создания бота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Написание плана разработки бота при помощи системы agile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Создание макета бота на бумаге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Начало разработки бота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Анализирование ошибок первой неудачной версии бота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Исправление ошибок бота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Изготовление финальной версии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функции бота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700"/>
              <a:t>Данный бот показывает достопримечательности сириуса, их историю и помогает дойти до них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 какими трудностями я столкнулся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Было тяжело структурировать всю найденную информацию о достопримечательностях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Неудачные попытки в использовании api карт (в большинстве случаях платные) вынудили меня использовать стороннее приложение для построения маршрута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Я не был знаком с геолокацией в Telegram Bot API, и по началу было очень непривычно работать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мне понравилось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Это был мой  первый проект где я использовал базу данных, очень понравился этот опыт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Очень понравилось выполнять работу в короткие сроки, почувствовал себя настоящим </a:t>
            </a:r>
            <a:r>
              <a:rPr lang="ru" sz="1800"/>
              <a:t>профессионалом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Познакомился с </a:t>
            </a:r>
            <a:r>
              <a:rPr lang="ru" sz="1800"/>
              <a:t>достопримечательностями Сириуса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Не смотря на то, что я не смог реализовать постройку маршрута сразу в моем боте, я успел поработать с api многих сервисов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2325325" y="1875150"/>
            <a:ext cx="4639800" cy="6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Спасибо за внимание!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