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LjLFEDVn41FO4SCqVePov9l8/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8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7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8" name="Google Shape;28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4" name="Google Shape;34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6" name="Google Shape;56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0" name="Google Shape;70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1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9" name="Google Shape;99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"/>
              <a:t>Бот-экскурсовод для ФТ Сириус</a:t>
            </a:r>
            <a:endParaRPr/>
          </a:p>
        </p:txBody>
      </p:sp>
      <p:sp>
        <p:nvSpPr>
          <p:cNvPr id="135" name="Google Shape;135;p1"/>
          <p:cNvSpPr txBox="1"/>
          <p:nvPr/>
        </p:nvSpPr>
        <p:spPr>
          <a:xfrm>
            <a:off x="5081425" y="4312200"/>
            <a:ext cx="689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Название бота: @Sirius_tour_guide_bot</a:t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Ссылка на бота:https://t.me/Sirius_tour_guide_bot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Проект сделал: Хабибуллин Камиль Равилевич</a:t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Основные функции бота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 sz="1700"/>
              <a:t>Данный бот содержит в себе большое количество красивых мест Федеральной территории Сириуса. Бот поможет вам дойти до любой известной ему точки, расскажет историю об этом месте</a:t>
            </a:r>
            <a:endParaRPr sz="1700"/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89" y="2292753"/>
            <a:ext cx="2363022" cy="258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5200" y="2292753"/>
            <a:ext cx="2608556" cy="270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Шаги создания бота</a:t>
            </a:r>
            <a:endParaRPr/>
          </a:p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Написание плана разработки бота при помощи системы agile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Создание макета бота на бумаге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Начало разработки бота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Анализирование ошибок первой неудачной версии бота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Исправление ошибок бота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Изготовление финальной версии ( Бот был написан на языке Python. Использованные фреймоворки – aiogram. База данных – squalchemy. Использовал интегрированную среду разработки - PyCharm)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С какими трудностями я столкнулся</a:t>
            </a:r>
            <a:endParaRPr/>
          </a:p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Было тяжело структурировать всю найденную информацию о достопримечательностях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Неудачные попытки в использовании api карт (в большинстве случаях платные) вынудили меня использовать стороннее приложение для построения маршрута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Я не был знаком с геолокацией в Telegram Bot API, и по началу было очень непривычно работать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Что мне понравилось</a:t>
            </a:r>
            <a:endParaRPr/>
          </a:p>
        </p:txBody>
      </p: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Это был мой  первый проект ,где я использовал базу данных. Очень понравился этот опыт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Было не обычно выполнять работу в короткие сроки, почувствовал себя настоящим профессионалом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Познакомился с достопримечательностями Сириуса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Несмотря на то, что я не смог реализовать постройку маршрута сразу в моем боте, я успел поработать с api многих сервисов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Номер телефона : 8-952-036-25-25 Хабибуллин Камиль</a:t>
            </a:r>
            <a:endParaRPr/>
          </a:p>
        </p:txBody>
      </p:sp>
      <p:sp>
        <p:nvSpPr>
          <p:cNvPr id="167" name="Google Shape;167;p6"/>
          <p:cNvSpPr txBox="1"/>
          <p:nvPr>
            <p:ph idx="4294967295" type="title"/>
          </p:nvPr>
        </p:nvSpPr>
        <p:spPr>
          <a:xfrm>
            <a:off x="2252662" y="2223294"/>
            <a:ext cx="4638675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ru" sz="3000"/>
              <a:t>Спасибо за внимание!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77</dc:creator>
</cp:coreProperties>
</file>