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6C32-EC65-4E5D-BEA4-E23ED38A7CAD}" type="datetimeFigureOut">
              <a:rPr lang="en-US" smtClean="0"/>
              <a:t>6/4/2011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C889-018F-4AB8-BBEA-B460828CEA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6C32-EC65-4E5D-BEA4-E23ED38A7CAD}" type="datetimeFigureOut">
              <a:rPr lang="en-US" smtClean="0"/>
              <a:t>6/4/2011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C889-018F-4AB8-BBEA-B460828CEA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6C32-EC65-4E5D-BEA4-E23ED38A7CAD}" type="datetimeFigureOut">
              <a:rPr lang="en-US" smtClean="0"/>
              <a:t>6/4/2011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C889-018F-4AB8-BBEA-B460828CEA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6C32-EC65-4E5D-BEA4-E23ED38A7CAD}" type="datetimeFigureOut">
              <a:rPr lang="en-US" smtClean="0"/>
              <a:t>6/4/2011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C889-018F-4AB8-BBEA-B460828CEA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6C32-EC65-4E5D-BEA4-E23ED38A7CAD}" type="datetimeFigureOut">
              <a:rPr lang="en-US" smtClean="0"/>
              <a:t>6/4/2011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C889-018F-4AB8-BBEA-B460828CEA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6C32-EC65-4E5D-BEA4-E23ED38A7CAD}" type="datetimeFigureOut">
              <a:rPr lang="en-US" smtClean="0"/>
              <a:t>6/4/2011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C889-018F-4AB8-BBEA-B460828CEA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6C32-EC65-4E5D-BEA4-E23ED38A7CAD}" type="datetimeFigureOut">
              <a:rPr lang="en-US" smtClean="0"/>
              <a:t>6/4/2011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C889-018F-4AB8-BBEA-B460828CEA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6C32-EC65-4E5D-BEA4-E23ED38A7CAD}" type="datetimeFigureOut">
              <a:rPr lang="en-US" smtClean="0"/>
              <a:t>6/4/2011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C889-018F-4AB8-BBEA-B460828CEA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6C32-EC65-4E5D-BEA4-E23ED38A7CAD}" type="datetimeFigureOut">
              <a:rPr lang="en-US" smtClean="0"/>
              <a:t>6/4/2011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C889-018F-4AB8-BBEA-B460828CEA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6C32-EC65-4E5D-BEA4-E23ED38A7CAD}" type="datetimeFigureOut">
              <a:rPr lang="en-US" smtClean="0"/>
              <a:t>6/4/2011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C889-018F-4AB8-BBEA-B460828CEA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6C32-EC65-4E5D-BEA4-E23ED38A7CAD}" type="datetimeFigureOut">
              <a:rPr lang="en-US" smtClean="0"/>
              <a:t>6/4/2011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C889-018F-4AB8-BBEA-B460828CEA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06C32-EC65-4E5D-BEA4-E23ED38A7CAD}" type="datetimeFigureOut">
              <a:rPr lang="en-US" smtClean="0"/>
              <a:t>6/4/2011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7C889-018F-4AB8-BBEA-B460828CEA6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28596" y="857232"/>
            <a:ext cx="1428760" cy="1754326"/>
            <a:chOff x="428596" y="857232"/>
            <a:chExt cx="142876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428596" y="857232"/>
              <a:ext cx="1428760" cy="1754326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  Welcome</a:t>
              </a:r>
            </a:p>
            <a:p>
              <a:endParaRPr lang="en-US" dirty="0" smtClean="0"/>
            </a:p>
            <a:p>
              <a:r>
                <a:rPr lang="en-US" dirty="0" smtClean="0"/>
                <a:t>Launch</a:t>
              </a:r>
            </a:p>
            <a:p>
              <a:r>
                <a:rPr lang="en-US" dirty="0" smtClean="0"/>
                <a:t>Help</a:t>
              </a:r>
            </a:p>
            <a:p>
              <a:r>
                <a:rPr lang="en-US" dirty="0" smtClean="0"/>
                <a:t>About</a:t>
              </a:r>
            </a:p>
            <a:p>
              <a:r>
                <a:rPr lang="en-US" dirty="0" smtClean="0"/>
                <a:t>Exit</a:t>
              </a:r>
              <a:endParaRPr lang="en-IN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428596" y="1212833"/>
              <a:ext cx="1402877" cy="15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214678" y="285728"/>
            <a:ext cx="1214446" cy="923330"/>
            <a:chOff x="642910" y="857232"/>
            <a:chExt cx="1214446" cy="923330"/>
          </a:xfrm>
        </p:grpSpPr>
        <p:sp>
          <p:nvSpPr>
            <p:cNvPr id="17" name="TextBox 16"/>
            <p:cNvSpPr txBox="1"/>
            <p:nvPr/>
          </p:nvSpPr>
          <p:spPr>
            <a:xfrm>
              <a:off x="642910" y="857232"/>
              <a:ext cx="1214446" cy="923330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  About</a:t>
              </a:r>
            </a:p>
            <a:p>
              <a:endParaRPr lang="en-US" dirty="0" smtClean="0"/>
            </a:p>
            <a:p>
              <a:r>
                <a:rPr lang="en-US" dirty="0" smtClean="0"/>
                <a:t>Okay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10800000" flipH="1">
              <a:off x="643473" y="1212833"/>
              <a:ext cx="1188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857752" y="285729"/>
            <a:ext cx="1214446" cy="923330"/>
            <a:chOff x="4857752" y="285729"/>
            <a:chExt cx="1214446" cy="923330"/>
          </a:xfrm>
        </p:grpSpPr>
        <p:sp>
          <p:nvSpPr>
            <p:cNvPr id="23" name="TextBox 22"/>
            <p:cNvSpPr txBox="1"/>
            <p:nvPr/>
          </p:nvSpPr>
          <p:spPr>
            <a:xfrm>
              <a:off x="4857752" y="285729"/>
              <a:ext cx="1214446" cy="923330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  Help	</a:t>
              </a:r>
            </a:p>
            <a:p>
              <a:endParaRPr lang="en-US" dirty="0" smtClean="0"/>
            </a:p>
            <a:p>
              <a:r>
                <a:rPr lang="en-US" dirty="0" smtClean="0"/>
                <a:t>Okay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 rot="10800000" flipH="1">
              <a:off x="4884198" y="642919"/>
              <a:ext cx="1188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Shape 29"/>
          <p:cNvCxnSpPr/>
          <p:nvPr/>
        </p:nvCxnSpPr>
        <p:spPr>
          <a:xfrm flipV="1">
            <a:off x="1142976" y="346439"/>
            <a:ext cx="4321999" cy="1510925"/>
          </a:xfrm>
          <a:prstGeom prst="bentConnector4">
            <a:avLst>
              <a:gd name="adj1" fmla="val 42975"/>
              <a:gd name="adj2" fmla="val 11513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endCxn id="17" idx="1"/>
          </p:cNvCxnSpPr>
          <p:nvPr/>
        </p:nvCxnSpPr>
        <p:spPr>
          <a:xfrm flipV="1">
            <a:off x="1107257" y="747393"/>
            <a:ext cx="2107421" cy="13957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642910" y="3500438"/>
            <a:ext cx="1571636" cy="1477328"/>
            <a:chOff x="2714612" y="2857496"/>
            <a:chExt cx="1571636" cy="1477328"/>
          </a:xfrm>
        </p:grpSpPr>
        <p:sp>
          <p:nvSpPr>
            <p:cNvPr id="37" name="TextBox 36"/>
            <p:cNvSpPr txBox="1"/>
            <p:nvPr/>
          </p:nvSpPr>
          <p:spPr>
            <a:xfrm>
              <a:off x="2714612" y="2857496"/>
              <a:ext cx="1571636" cy="1477328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Phone Book</a:t>
              </a:r>
            </a:p>
            <a:p>
              <a:endParaRPr lang="en-US" dirty="0" smtClean="0"/>
            </a:p>
            <a:p>
              <a:r>
                <a:rPr lang="en-US" dirty="0" smtClean="0"/>
                <a:t>Proceed</a:t>
              </a:r>
            </a:p>
            <a:p>
              <a:r>
                <a:rPr lang="en-US" dirty="0" smtClean="0"/>
                <a:t>Add contact</a:t>
              </a:r>
            </a:p>
            <a:p>
              <a:r>
                <a:rPr lang="en-US" dirty="0" smtClean="0"/>
                <a:t>Delete contact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2715175" y="3214685"/>
              <a:ext cx="1571073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6" name="Shape 65"/>
          <p:cNvCxnSpPr/>
          <p:nvPr/>
        </p:nvCxnSpPr>
        <p:spPr>
          <a:xfrm rot="5400000">
            <a:off x="-624568" y="2804464"/>
            <a:ext cx="2390491" cy="1588"/>
          </a:xfrm>
          <a:prstGeom prst="bentConnector4">
            <a:avLst>
              <a:gd name="adj1" fmla="val 354"/>
              <a:gd name="adj2" fmla="val 2583735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rot="5400000">
            <a:off x="1285852" y="1214422"/>
            <a:ext cx="2500330" cy="2214578"/>
          </a:xfrm>
          <a:prstGeom prst="bentConnector3">
            <a:avLst>
              <a:gd name="adj1" fmla="val 6606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5400000">
            <a:off x="2301162" y="265187"/>
            <a:ext cx="2291379" cy="4036247"/>
          </a:xfrm>
          <a:prstGeom prst="bentConnector3">
            <a:avLst>
              <a:gd name="adj1" fmla="val 7720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3786182" y="3500438"/>
            <a:ext cx="1571636" cy="1200329"/>
            <a:chOff x="2714612" y="2857496"/>
            <a:chExt cx="1571636" cy="1200329"/>
          </a:xfrm>
        </p:grpSpPr>
        <p:sp>
          <p:nvSpPr>
            <p:cNvPr id="95" name="TextBox 94"/>
            <p:cNvSpPr txBox="1"/>
            <p:nvPr/>
          </p:nvSpPr>
          <p:spPr>
            <a:xfrm>
              <a:off x="2714612" y="2857496"/>
              <a:ext cx="1571636" cy="1200329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Connection</a:t>
              </a:r>
            </a:p>
            <a:p>
              <a:endParaRPr lang="en-US" dirty="0" smtClean="0"/>
            </a:p>
            <a:p>
              <a:r>
                <a:rPr lang="en-US" dirty="0" smtClean="0"/>
                <a:t>Okay</a:t>
              </a:r>
            </a:p>
            <a:p>
              <a:r>
                <a:rPr lang="en-US" dirty="0" smtClean="0"/>
                <a:t>Back</a:t>
              </a:r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2715175" y="3214685"/>
              <a:ext cx="1571073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6643702" y="3500438"/>
            <a:ext cx="1571636" cy="1200329"/>
            <a:chOff x="2714612" y="2857496"/>
            <a:chExt cx="1571636" cy="1200329"/>
          </a:xfrm>
        </p:grpSpPr>
        <p:sp>
          <p:nvSpPr>
            <p:cNvPr id="98" name="TextBox 97"/>
            <p:cNvSpPr txBox="1"/>
            <p:nvPr/>
          </p:nvSpPr>
          <p:spPr>
            <a:xfrm>
              <a:off x="2714612" y="2857496"/>
              <a:ext cx="1571636" cy="1200329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Chat Screen</a:t>
              </a:r>
            </a:p>
            <a:p>
              <a:endParaRPr lang="en-US" dirty="0" smtClean="0"/>
            </a:p>
            <a:p>
              <a:r>
                <a:rPr lang="en-US" dirty="0" smtClean="0"/>
                <a:t>Send</a:t>
              </a:r>
            </a:p>
            <a:p>
              <a:r>
                <a:rPr lang="en-US" dirty="0" smtClean="0"/>
                <a:t>Close</a:t>
              </a:r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2715175" y="3214685"/>
              <a:ext cx="1571073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2357422" y="5143512"/>
            <a:ext cx="1571636" cy="1200329"/>
            <a:chOff x="2714612" y="2857496"/>
            <a:chExt cx="1571636" cy="1200329"/>
          </a:xfrm>
        </p:grpSpPr>
        <p:sp>
          <p:nvSpPr>
            <p:cNvPr id="104" name="TextBox 103"/>
            <p:cNvSpPr txBox="1"/>
            <p:nvPr/>
          </p:nvSpPr>
          <p:spPr>
            <a:xfrm>
              <a:off x="2714612" y="2857496"/>
              <a:ext cx="1571636" cy="1200329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Add contact</a:t>
              </a:r>
            </a:p>
            <a:p>
              <a:endParaRPr lang="en-US" dirty="0"/>
            </a:p>
            <a:p>
              <a:r>
                <a:rPr lang="en-US" dirty="0" smtClean="0"/>
                <a:t>Save</a:t>
              </a:r>
            </a:p>
            <a:p>
              <a:r>
                <a:rPr lang="en-US" dirty="0" smtClean="0"/>
                <a:t>Cancel</a:t>
              </a:r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2715175" y="3214685"/>
              <a:ext cx="1571073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8" name="Shape 107"/>
          <p:cNvCxnSpPr/>
          <p:nvPr/>
        </p:nvCxnSpPr>
        <p:spPr>
          <a:xfrm flipV="1">
            <a:off x="1571604" y="3500438"/>
            <a:ext cx="3143272" cy="714380"/>
          </a:xfrm>
          <a:prstGeom prst="bentConnector4">
            <a:avLst>
              <a:gd name="adj1" fmla="val 37500"/>
              <a:gd name="adj2" fmla="val 132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hape 110"/>
          <p:cNvCxnSpPr/>
          <p:nvPr/>
        </p:nvCxnSpPr>
        <p:spPr>
          <a:xfrm>
            <a:off x="1857356" y="4500570"/>
            <a:ext cx="1357322" cy="64294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hape 112"/>
          <p:cNvCxnSpPr/>
          <p:nvPr/>
        </p:nvCxnSpPr>
        <p:spPr>
          <a:xfrm flipV="1">
            <a:off x="4429124" y="3500438"/>
            <a:ext cx="3143272" cy="714380"/>
          </a:xfrm>
          <a:prstGeom prst="bentConnector4">
            <a:avLst>
              <a:gd name="adj1" fmla="val 37500"/>
              <a:gd name="adj2" fmla="val 132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hape 116"/>
          <p:cNvCxnSpPr>
            <a:endCxn id="37" idx="0"/>
          </p:cNvCxnSpPr>
          <p:nvPr/>
        </p:nvCxnSpPr>
        <p:spPr>
          <a:xfrm rot="10800000">
            <a:off x="1428728" y="3500438"/>
            <a:ext cx="2428892" cy="1000132"/>
          </a:xfrm>
          <a:prstGeom prst="bentConnector4">
            <a:avLst>
              <a:gd name="adj1" fmla="val 20134"/>
              <a:gd name="adj2" fmla="val 13948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hape 120"/>
          <p:cNvCxnSpPr>
            <a:endCxn id="37" idx="2"/>
          </p:cNvCxnSpPr>
          <p:nvPr/>
        </p:nvCxnSpPr>
        <p:spPr>
          <a:xfrm rot="10800000" flipV="1">
            <a:off x="1428728" y="4500570"/>
            <a:ext cx="5429288" cy="477196"/>
          </a:xfrm>
          <a:prstGeom prst="bentConnector4">
            <a:avLst>
              <a:gd name="adj1" fmla="val -1383"/>
              <a:gd name="adj2" fmla="val 44114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endCxn id="37" idx="2"/>
          </p:cNvCxnSpPr>
          <p:nvPr/>
        </p:nvCxnSpPr>
        <p:spPr>
          <a:xfrm rot="16200000" flipV="1">
            <a:off x="1417293" y="4989201"/>
            <a:ext cx="1237316" cy="1214446"/>
          </a:xfrm>
          <a:prstGeom prst="bentConnector3">
            <a:avLst>
              <a:gd name="adj1" fmla="val 185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29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vnKt</dc:creator>
  <cp:lastModifiedBy>vnKt</cp:lastModifiedBy>
  <cp:revision>5</cp:revision>
  <dcterms:created xsi:type="dcterms:W3CDTF">2011-06-04T17:10:07Z</dcterms:created>
  <dcterms:modified xsi:type="dcterms:W3CDTF">2011-06-04T17:36:04Z</dcterms:modified>
</cp:coreProperties>
</file>