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enkat.v.lv\Desktop\LVA-Batch5-Assessment-main\LVA-Batch5-Assessment-main\work_ord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enkat.v.lv\Desktop\LVA-Batch5-Assessment-main\LVA-Batch5-Assessment-main\work_ord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enkat.v.lv\Desktop\LVA-Batch5-Assessment-main\LVA-Batch5-Assessment-main\work_order.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[work_order.xlsx]Question 4!PivotTable9</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Distribution</a:t>
            </a:r>
            <a:r>
              <a:rPr lang="en-IN" baseline="0"/>
              <a:t> of Payment types across Services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4'!$B$3</c:f>
              <c:strCache>
                <c:ptCount val="1"/>
                <c:pt idx="0">
                  <c:v>Total</c:v>
                </c:pt>
              </c:strCache>
            </c:strRef>
          </c:tx>
          <c:spPr>
            <a:solidFill>
              <a:schemeClr val="accent1"/>
            </a:solidFill>
            <a:ln>
              <a:noFill/>
            </a:ln>
            <a:effectLst/>
          </c:spPr>
          <c:invertIfNegative val="0"/>
          <c:cat>
            <c:multiLvlStrRef>
              <c:f>'Question 4'!$A$4:$A$32</c:f>
              <c:multiLvlStrCache>
                <c:ptCount val="23"/>
                <c:lvl>
                  <c:pt idx="0">
                    <c:v>Assess</c:v>
                  </c:pt>
                  <c:pt idx="1">
                    <c:v>Deliver</c:v>
                  </c:pt>
                  <c:pt idx="2">
                    <c:v>Install</c:v>
                  </c:pt>
                  <c:pt idx="3">
                    <c:v>Repair</c:v>
                  </c:pt>
                  <c:pt idx="4">
                    <c:v>Replace</c:v>
                  </c:pt>
                  <c:pt idx="5">
                    <c:v>Assess</c:v>
                  </c:pt>
                  <c:pt idx="6">
                    <c:v>Deliver</c:v>
                  </c:pt>
                  <c:pt idx="7">
                    <c:v>Install</c:v>
                  </c:pt>
                  <c:pt idx="8">
                    <c:v>Repair</c:v>
                  </c:pt>
                  <c:pt idx="9">
                    <c:v>Replace</c:v>
                  </c:pt>
                  <c:pt idx="10">
                    <c:v>Assess</c:v>
                  </c:pt>
                  <c:pt idx="11">
                    <c:v>Repair</c:v>
                  </c:pt>
                  <c:pt idx="12">
                    <c:v>Replace</c:v>
                  </c:pt>
                  <c:pt idx="13">
                    <c:v>Assess</c:v>
                  </c:pt>
                  <c:pt idx="14">
                    <c:v>Deliver</c:v>
                  </c:pt>
                  <c:pt idx="15">
                    <c:v>Install</c:v>
                  </c:pt>
                  <c:pt idx="16">
                    <c:v>Repair</c:v>
                  </c:pt>
                  <c:pt idx="17">
                    <c:v>Replace</c:v>
                  </c:pt>
                  <c:pt idx="18">
                    <c:v>Assess</c:v>
                  </c:pt>
                  <c:pt idx="19">
                    <c:v>Deliver</c:v>
                  </c:pt>
                  <c:pt idx="20">
                    <c:v>Install</c:v>
                  </c:pt>
                  <c:pt idx="21">
                    <c:v>Repair</c:v>
                  </c:pt>
                  <c:pt idx="22">
                    <c:v>Replace</c:v>
                  </c:pt>
                </c:lvl>
                <c:lvl>
                  <c:pt idx="0">
                    <c:v>Account</c:v>
                  </c:pt>
                  <c:pt idx="5">
                    <c:v>C.O.D.</c:v>
                  </c:pt>
                  <c:pt idx="10">
                    <c:v>Credit</c:v>
                  </c:pt>
                  <c:pt idx="13">
                    <c:v>P.O.</c:v>
                  </c:pt>
                  <c:pt idx="18">
                    <c:v>Warranty</c:v>
                  </c:pt>
                </c:lvl>
              </c:multiLvlStrCache>
            </c:multiLvlStrRef>
          </c:cat>
          <c:val>
            <c:numRef>
              <c:f>'Question 4'!$B$4:$B$32</c:f>
              <c:numCache>
                <c:formatCode>General</c:formatCode>
                <c:ptCount val="23"/>
                <c:pt idx="0">
                  <c:v>178</c:v>
                </c:pt>
                <c:pt idx="1">
                  <c:v>100</c:v>
                </c:pt>
                <c:pt idx="2">
                  <c:v>24</c:v>
                </c:pt>
                <c:pt idx="3">
                  <c:v>24</c:v>
                </c:pt>
                <c:pt idx="4">
                  <c:v>115</c:v>
                </c:pt>
                <c:pt idx="5">
                  <c:v>148</c:v>
                </c:pt>
                <c:pt idx="6">
                  <c:v>60</c:v>
                </c:pt>
                <c:pt idx="7">
                  <c:v>25</c:v>
                </c:pt>
                <c:pt idx="8">
                  <c:v>51</c:v>
                </c:pt>
                <c:pt idx="9">
                  <c:v>97</c:v>
                </c:pt>
                <c:pt idx="10">
                  <c:v>2</c:v>
                </c:pt>
                <c:pt idx="11">
                  <c:v>1</c:v>
                </c:pt>
                <c:pt idx="12">
                  <c:v>2</c:v>
                </c:pt>
                <c:pt idx="13">
                  <c:v>66</c:v>
                </c:pt>
                <c:pt idx="14">
                  <c:v>20</c:v>
                </c:pt>
                <c:pt idx="15">
                  <c:v>9</c:v>
                </c:pt>
                <c:pt idx="16">
                  <c:v>6</c:v>
                </c:pt>
                <c:pt idx="17">
                  <c:v>31</c:v>
                </c:pt>
                <c:pt idx="18">
                  <c:v>13</c:v>
                </c:pt>
                <c:pt idx="19">
                  <c:v>10</c:v>
                </c:pt>
                <c:pt idx="20">
                  <c:v>5</c:v>
                </c:pt>
                <c:pt idx="21">
                  <c:v>4</c:v>
                </c:pt>
                <c:pt idx="22">
                  <c:v>9</c:v>
                </c:pt>
              </c:numCache>
            </c:numRef>
          </c:val>
          <c:extLst>
            <c:ext xmlns:c16="http://schemas.microsoft.com/office/drawing/2014/chart" uri="{C3380CC4-5D6E-409C-BE32-E72D297353CC}">
              <c16:uniqueId val="{00000000-ABD6-4218-B9DD-2DA2141D64DE}"/>
            </c:ext>
          </c:extLst>
        </c:ser>
        <c:dLbls>
          <c:showLegendKey val="0"/>
          <c:showVal val="0"/>
          <c:showCatName val="0"/>
          <c:showSerName val="0"/>
          <c:showPercent val="0"/>
          <c:showBubbleSize val="0"/>
        </c:dLbls>
        <c:gapWidth val="219"/>
        <c:overlap val="-27"/>
        <c:axId val="1235231632"/>
        <c:axId val="1235228752"/>
      </c:barChart>
      <c:catAx>
        <c:axId val="123523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5228752"/>
        <c:crosses val="autoZero"/>
        <c:auto val="1"/>
        <c:lblAlgn val="ctr"/>
        <c:lblOffset val="100"/>
        <c:noMultiLvlLbl val="0"/>
      </c:catAx>
      <c:valAx>
        <c:axId val="123522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5231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[work_order.xlsx]Question 5!PivotTable25</c:name>
    <c:fmtId val="1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'Question 5'!$B$1</c:f>
              <c:strCache>
                <c:ptCount val="1"/>
                <c:pt idx="0">
                  <c:v>Total</c:v>
                </c:pt>
              </c:strCache>
            </c:strRef>
          </c:tx>
          <c:spPr>
            <a:ln w="28575" cap="rnd">
              <a:solidFill>
                <a:schemeClr val="accent1"/>
              </a:solidFill>
              <a:round/>
            </a:ln>
            <a:effectLst/>
          </c:spPr>
          <c:marker>
            <c:symbol val="none"/>
          </c:marker>
          <c:cat>
            <c:multiLvlStrRef>
              <c:f>'Question 5'!$A$2:$A$20</c:f>
              <c:multiLvlStrCache>
                <c:ptCount val="13"/>
                <c:lvl>
                  <c:pt idx="0">
                    <c:v>&lt;04-09-2020</c:v>
                  </c:pt>
                  <c:pt idx="1">
                    <c:v>2020</c:v>
                  </c:pt>
                  <c:pt idx="2">
                    <c:v>2021</c:v>
                  </c:pt>
                  <c:pt idx="3">
                    <c:v>&lt;04-09-2020</c:v>
                  </c:pt>
                  <c:pt idx="4">
                    <c:v>2020</c:v>
                  </c:pt>
                  <c:pt idx="5">
                    <c:v>2021</c:v>
                  </c:pt>
                  <c:pt idx="6">
                    <c:v>&lt;04-09-2020</c:v>
                  </c:pt>
                  <c:pt idx="7">
                    <c:v>2021</c:v>
                  </c:pt>
                  <c:pt idx="8">
                    <c:v>&lt;04-09-2020</c:v>
                  </c:pt>
                  <c:pt idx="9">
                    <c:v>2020</c:v>
                  </c:pt>
                  <c:pt idx="10">
                    <c:v>2021</c:v>
                  </c:pt>
                  <c:pt idx="11">
                    <c:v>&lt;04-09-2020</c:v>
                  </c:pt>
                  <c:pt idx="12">
                    <c:v>2021</c:v>
                  </c:pt>
                </c:lvl>
                <c:lvl>
                  <c:pt idx="0">
                    <c:v>Account</c:v>
                  </c:pt>
                  <c:pt idx="3">
                    <c:v>C.O.D.</c:v>
                  </c:pt>
                  <c:pt idx="6">
                    <c:v>Credit</c:v>
                  </c:pt>
                  <c:pt idx="8">
                    <c:v>P.O.</c:v>
                  </c:pt>
                  <c:pt idx="11">
                    <c:v>Warranty</c:v>
                  </c:pt>
                </c:lvl>
              </c:multiLvlStrCache>
            </c:multiLvlStrRef>
          </c:cat>
          <c:val>
            <c:numRef>
              <c:f>'Question 5'!$B$2:$B$20</c:f>
              <c:numCache>
                <c:formatCode>General</c:formatCode>
                <c:ptCount val="13"/>
                <c:pt idx="0">
                  <c:v>57</c:v>
                </c:pt>
                <c:pt idx="1">
                  <c:v>100</c:v>
                </c:pt>
                <c:pt idx="2">
                  <c:v>284</c:v>
                </c:pt>
                <c:pt idx="3">
                  <c:v>65</c:v>
                </c:pt>
                <c:pt idx="4">
                  <c:v>56</c:v>
                </c:pt>
                <c:pt idx="5">
                  <c:v>260</c:v>
                </c:pt>
                <c:pt idx="6">
                  <c:v>1</c:v>
                </c:pt>
                <c:pt idx="7">
                  <c:v>4</c:v>
                </c:pt>
                <c:pt idx="8">
                  <c:v>16</c:v>
                </c:pt>
                <c:pt idx="9">
                  <c:v>33</c:v>
                </c:pt>
                <c:pt idx="10">
                  <c:v>83</c:v>
                </c:pt>
                <c:pt idx="11">
                  <c:v>3</c:v>
                </c:pt>
                <c:pt idx="12">
                  <c:v>38</c:v>
                </c:pt>
              </c:numCache>
            </c:numRef>
          </c:val>
          <c:smooth val="0"/>
          <c:extLst>
            <c:ext xmlns:c16="http://schemas.microsoft.com/office/drawing/2014/chart" uri="{C3380CC4-5D6E-409C-BE32-E72D297353CC}">
              <c16:uniqueId val="{00000000-4BAC-4EAD-8E27-31C41967EDA9}"/>
            </c:ext>
          </c:extLst>
        </c:ser>
        <c:dLbls>
          <c:showLegendKey val="0"/>
          <c:showVal val="0"/>
          <c:showCatName val="0"/>
          <c:showSerName val="0"/>
          <c:showPercent val="0"/>
          <c:showBubbleSize val="0"/>
        </c:dLbls>
        <c:smooth val="0"/>
        <c:axId val="255784368"/>
        <c:axId val="255789168"/>
      </c:lineChart>
      <c:catAx>
        <c:axId val="25578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5789168"/>
        <c:crosses val="autoZero"/>
        <c:auto val="1"/>
        <c:lblAlgn val="ctr"/>
        <c:lblOffset val="100"/>
        <c:noMultiLvlLbl val="0"/>
      </c:catAx>
      <c:valAx>
        <c:axId val="25578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5784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Techs vs Parts 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'Question 6'!$B$1</c:f>
              <c:strCache>
                <c:ptCount val="1"/>
                <c:pt idx="0">
                  <c:v>PartsCost</c:v>
                </c:pt>
              </c:strCache>
            </c:strRef>
          </c:tx>
          <c:spPr>
            <a:ln w="28575" cap="rnd">
              <a:noFill/>
              <a:round/>
            </a:ln>
            <a:effectLst/>
          </c:spPr>
          <c:marker>
            <c:symbol val="circle"/>
            <c:size val="5"/>
            <c:spPr>
              <a:solidFill>
                <a:schemeClr val="accent1"/>
              </a:solidFill>
              <a:ln w="9525">
                <a:solidFill>
                  <a:schemeClr val="accent1"/>
                </a:solidFill>
              </a:ln>
              <a:effectLst/>
            </c:spPr>
          </c:marker>
          <c:xVal>
            <c:numRef>
              <c:f>'Question 6'!$A$2:$A$1001</c:f>
              <c:numCache>
                <c:formatCode>General</c:formatCode>
                <c:ptCount val="1000"/>
                <c:pt idx="0">
                  <c:v>2</c:v>
                </c:pt>
                <c:pt idx="1">
                  <c:v>1</c:v>
                </c:pt>
                <c:pt idx="2">
                  <c:v>1</c:v>
                </c:pt>
                <c:pt idx="3">
                  <c:v>1</c:v>
                </c:pt>
                <c:pt idx="4">
                  <c:v>1</c:v>
                </c:pt>
                <c:pt idx="5">
                  <c:v>1</c:v>
                </c:pt>
                <c:pt idx="6">
                  <c:v>2</c:v>
                </c:pt>
                <c:pt idx="7">
                  <c:v>1</c:v>
                </c:pt>
                <c:pt idx="8">
                  <c:v>1</c:v>
                </c:pt>
                <c:pt idx="9">
                  <c:v>1</c:v>
                </c:pt>
                <c:pt idx="10">
                  <c:v>2</c:v>
                </c:pt>
                <c:pt idx="11">
                  <c:v>1</c:v>
                </c:pt>
                <c:pt idx="12">
                  <c:v>1</c:v>
                </c:pt>
                <c:pt idx="13">
                  <c:v>2</c:v>
                </c:pt>
                <c:pt idx="14">
                  <c:v>1</c:v>
                </c:pt>
                <c:pt idx="15">
                  <c:v>1</c:v>
                </c:pt>
                <c:pt idx="16">
                  <c:v>1</c:v>
                </c:pt>
                <c:pt idx="17">
                  <c:v>2</c:v>
                </c:pt>
                <c:pt idx="18">
                  <c:v>2</c:v>
                </c:pt>
                <c:pt idx="19">
                  <c:v>2</c:v>
                </c:pt>
                <c:pt idx="20">
                  <c:v>1</c:v>
                </c:pt>
                <c:pt idx="21">
                  <c:v>1</c:v>
                </c:pt>
                <c:pt idx="22">
                  <c:v>1</c:v>
                </c:pt>
                <c:pt idx="23">
                  <c:v>1</c:v>
                </c:pt>
                <c:pt idx="24">
                  <c:v>2</c:v>
                </c:pt>
                <c:pt idx="25">
                  <c:v>1</c:v>
                </c:pt>
                <c:pt idx="26">
                  <c:v>1</c:v>
                </c:pt>
                <c:pt idx="27">
                  <c:v>1</c:v>
                </c:pt>
                <c:pt idx="28">
                  <c:v>1</c:v>
                </c:pt>
                <c:pt idx="29">
                  <c:v>1</c:v>
                </c:pt>
                <c:pt idx="30">
                  <c:v>2</c:v>
                </c:pt>
                <c:pt idx="31">
                  <c:v>2</c:v>
                </c:pt>
                <c:pt idx="32">
                  <c:v>2</c:v>
                </c:pt>
                <c:pt idx="33">
                  <c:v>1</c:v>
                </c:pt>
                <c:pt idx="34">
                  <c:v>1</c:v>
                </c:pt>
                <c:pt idx="35">
                  <c:v>2</c:v>
                </c:pt>
                <c:pt idx="36">
                  <c:v>1</c:v>
                </c:pt>
                <c:pt idx="37">
                  <c:v>1</c:v>
                </c:pt>
                <c:pt idx="38">
                  <c:v>1</c:v>
                </c:pt>
                <c:pt idx="39">
                  <c:v>1</c:v>
                </c:pt>
                <c:pt idx="40">
                  <c:v>2</c:v>
                </c:pt>
                <c:pt idx="41">
                  <c:v>1</c:v>
                </c:pt>
                <c:pt idx="42">
                  <c:v>1</c:v>
                </c:pt>
                <c:pt idx="43">
                  <c:v>2</c:v>
                </c:pt>
                <c:pt idx="44">
                  <c:v>2</c:v>
                </c:pt>
                <c:pt idx="45">
                  <c:v>1</c:v>
                </c:pt>
                <c:pt idx="46">
                  <c:v>2</c:v>
                </c:pt>
                <c:pt idx="47">
                  <c:v>2</c:v>
                </c:pt>
                <c:pt idx="48">
                  <c:v>1</c:v>
                </c:pt>
                <c:pt idx="49">
                  <c:v>1</c:v>
                </c:pt>
                <c:pt idx="50">
                  <c:v>1</c:v>
                </c:pt>
                <c:pt idx="51">
                  <c:v>1</c:v>
                </c:pt>
                <c:pt idx="52">
                  <c:v>1</c:v>
                </c:pt>
                <c:pt idx="53">
                  <c:v>1</c:v>
                </c:pt>
                <c:pt idx="54">
                  <c:v>1</c:v>
                </c:pt>
                <c:pt idx="55">
                  <c:v>1</c:v>
                </c:pt>
                <c:pt idx="56">
                  <c:v>1</c:v>
                </c:pt>
                <c:pt idx="57">
                  <c:v>2</c:v>
                </c:pt>
                <c:pt idx="58">
                  <c:v>2</c:v>
                </c:pt>
                <c:pt idx="59">
                  <c:v>1</c:v>
                </c:pt>
                <c:pt idx="60">
                  <c:v>2</c:v>
                </c:pt>
                <c:pt idx="61">
                  <c:v>2</c:v>
                </c:pt>
                <c:pt idx="62">
                  <c:v>2</c:v>
                </c:pt>
                <c:pt idx="63">
                  <c:v>1</c:v>
                </c:pt>
                <c:pt idx="64">
                  <c:v>2</c:v>
                </c:pt>
                <c:pt idx="65">
                  <c:v>2</c:v>
                </c:pt>
                <c:pt idx="66">
                  <c:v>2</c:v>
                </c:pt>
                <c:pt idx="67">
                  <c:v>1</c:v>
                </c:pt>
                <c:pt idx="68">
                  <c:v>1</c:v>
                </c:pt>
                <c:pt idx="69">
                  <c:v>1</c:v>
                </c:pt>
                <c:pt idx="70">
                  <c:v>1</c:v>
                </c:pt>
                <c:pt idx="71">
                  <c:v>1</c:v>
                </c:pt>
                <c:pt idx="72">
                  <c:v>1</c:v>
                </c:pt>
                <c:pt idx="73">
                  <c:v>2</c:v>
                </c:pt>
                <c:pt idx="74">
                  <c:v>1</c:v>
                </c:pt>
                <c:pt idx="75">
                  <c:v>1</c:v>
                </c:pt>
                <c:pt idx="76">
                  <c:v>1</c:v>
                </c:pt>
                <c:pt idx="77">
                  <c:v>1</c:v>
                </c:pt>
                <c:pt idx="78">
                  <c:v>1</c:v>
                </c:pt>
                <c:pt idx="79">
                  <c:v>1</c:v>
                </c:pt>
                <c:pt idx="80">
                  <c:v>1</c:v>
                </c:pt>
                <c:pt idx="81">
                  <c:v>2</c:v>
                </c:pt>
                <c:pt idx="82">
                  <c:v>1</c:v>
                </c:pt>
                <c:pt idx="83">
                  <c:v>2</c:v>
                </c:pt>
                <c:pt idx="84">
                  <c:v>2</c:v>
                </c:pt>
                <c:pt idx="85">
                  <c:v>1</c:v>
                </c:pt>
                <c:pt idx="86">
                  <c:v>1</c:v>
                </c:pt>
                <c:pt idx="87">
                  <c:v>1</c:v>
                </c:pt>
                <c:pt idx="88">
                  <c:v>2</c:v>
                </c:pt>
                <c:pt idx="89">
                  <c:v>1</c:v>
                </c:pt>
                <c:pt idx="90">
                  <c:v>1</c:v>
                </c:pt>
                <c:pt idx="91">
                  <c:v>2</c:v>
                </c:pt>
                <c:pt idx="92">
                  <c:v>2</c:v>
                </c:pt>
                <c:pt idx="93">
                  <c:v>1</c:v>
                </c:pt>
                <c:pt idx="94">
                  <c:v>2</c:v>
                </c:pt>
                <c:pt idx="95">
                  <c:v>1</c:v>
                </c:pt>
                <c:pt idx="96">
                  <c:v>1</c:v>
                </c:pt>
                <c:pt idx="97">
                  <c:v>1</c:v>
                </c:pt>
                <c:pt idx="98">
                  <c:v>1</c:v>
                </c:pt>
                <c:pt idx="99">
                  <c:v>2</c:v>
                </c:pt>
                <c:pt idx="100">
                  <c:v>1</c:v>
                </c:pt>
                <c:pt idx="101">
                  <c:v>1</c:v>
                </c:pt>
                <c:pt idx="102">
                  <c:v>2</c:v>
                </c:pt>
                <c:pt idx="103">
                  <c:v>1</c:v>
                </c:pt>
                <c:pt idx="104">
                  <c:v>1</c:v>
                </c:pt>
                <c:pt idx="105">
                  <c:v>1</c:v>
                </c:pt>
                <c:pt idx="106">
                  <c:v>1</c:v>
                </c:pt>
                <c:pt idx="107">
                  <c:v>1</c:v>
                </c:pt>
                <c:pt idx="108">
                  <c:v>2</c:v>
                </c:pt>
                <c:pt idx="109">
                  <c:v>1</c:v>
                </c:pt>
                <c:pt idx="110">
                  <c:v>1</c:v>
                </c:pt>
                <c:pt idx="111">
                  <c:v>1</c:v>
                </c:pt>
                <c:pt idx="112">
                  <c:v>1</c:v>
                </c:pt>
                <c:pt idx="113">
                  <c:v>2</c:v>
                </c:pt>
                <c:pt idx="114">
                  <c:v>2</c:v>
                </c:pt>
                <c:pt idx="115">
                  <c:v>1</c:v>
                </c:pt>
                <c:pt idx="116">
                  <c:v>2</c:v>
                </c:pt>
                <c:pt idx="117">
                  <c:v>1</c:v>
                </c:pt>
                <c:pt idx="118">
                  <c:v>2</c:v>
                </c:pt>
                <c:pt idx="119">
                  <c:v>1</c:v>
                </c:pt>
                <c:pt idx="120">
                  <c:v>2</c:v>
                </c:pt>
                <c:pt idx="121">
                  <c:v>1</c:v>
                </c:pt>
                <c:pt idx="122">
                  <c:v>2</c:v>
                </c:pt>
                <c:pt idx="123">
                  <c:v>1</c:v>
                </c:pt>
                <c:pt idx="124">
                  <c:v>1</c:v>
                </c:pt>
                <c:pt idx="125">
                  <c:v>1</c:v>
                </c:pt>
                <c:pt idx="126">
                  <c:v>1</c:v>
                </c:pt>
                <c:pt idx="127">
                  <c:v>3</c:v>
                </c:pt>
                <c:pt idx="128">
                  <c:v>1</c:v>
                </c:pt>
                <c:pt idx="129">
                  <c:v>1</c:v>
                </c:pt>
                <c:pt idx="130">
                  <c:v>2</c:v>
                </c:pt>
                <c:pt idx="131">
                  <c:v>1</c:v>
                </c:pt>
                <c:pt idx="132">
                  <c:v>2</c:v>
                </c:pt>
                <c:pt idx="133">
                  <c:v>2</c:v>
                </c:pt>
                <c:pt idx="134">
                  <c:v>2</c:v>
                </c:pt>
                <c:pt idx="135">
                  <c:v>1</c:v>
                </c:pt>
                <c:pt idx="136">
                  <c:v>1</c:v>
                </c:pt>
                <c:pt idx="137">
                  <c:v>1</c:v>
                </c:pt>
                <c:pt idx="138">
                  <c:v>1</c:v>
                </c:pt>
                <c:pt idx="139">
                  <c:v>1</c:v>
                </c:pt>
                <c:pt idx="140">
                  <c:v>1</c:v>
                </c:pt>
                <c:pt idx="141">
                  <c:v>2</c:v>
                </c:pt>
                <c:pt idx="142">
                  <c:v>1</c:v>
                </c:pt>
                <c:pt idx="143">
                  <c:v>1</c:v>
                </c:pt>
                <c:pt idx="144">
                  <c:v>1</c:v>
                </c:pt>
                <c:pt idx="145">
                  <c:v>2</c:v>
                </c:pt>
                <c:pt idx="146">
                  <c:v>1</c:v>
                </c:pt>
                <c:pt idx="147">
                  <c:v>2</c:v>
                </c:pt>
                <c:pt idx="148">
                  <c:v>1</c:v>
                </c:pt>
                <c:pt idx="149">
                  <c:v>1</c:v>
                </c:pt>
                <c:pt idx="150">
                  <c:v>2</c:v>
                </c:pt>
                <c:pt idx="151">
                  <c:v>1</c:v>
                </c:pt>
                <c:pt idx="152">
                  <c:v>2</c:v>
                </c:pt>
                <c:pt idx="153">
                  <c:v>2</c:v>
                </c:pt>
                <c:pt idx="154">
                  <c:v>1</c:v>
                </c:pt>
                <c:pt idx="155">
                  <c:v>1</c:v>
                </c:pt>
                <c:pt idx="156">
                  <c:v>1</c:v>
                </c:pt>
                <c:pt idx="157">
                  <c:v>1</c:v>
                </c:pt>
                <c:pt idx="158">
                  <c:v>1</c:v>
                </c:pt>
                <c:pt idx="159">
                  <c:v>1</c:v>
                </c:pt>
                <c:pt idx="160">
                  <c:v>2</c:v>
                </c:pt>
                <c:pt idx="161">
                  <c:v>2</c:v>
                </c:pt>
                <c:pt idx="162">
                  <c:v>2</c:v>
                </c:pt>
                <c:pt idx="163">
                  <c:v>1</c:v>
                </c:pt>
                <c:pt idx="164">
                  <c:v>1</c:v>
                </c:pt>
                <c:pt idx="165">
                  <c:v>2</c:v>
                </c:pt>
                <c:pt idx="166">
                  <c:v>1</c:v>
                </c:pt>
                <c:pt idx="167">
                  <c:v>2</c:v>
                </c:pt>
                <c:pt idx="168">
                  <c:v>2</c:v>
                </c:pt>
                <c:pt idx="169">
                  <c:v>1</c:v>
                </c:pt>
                <c:pt idx="170">
                  <c:v>1</c:v>
                </c:pt>
                <c:pt idx="171">
                  <c:v>1</c:v>
                </c:pt>
                <c:pt idx="172">
                  <c:v>1</c:v>
                </c:pt>
                <c:pt idx="173">
                  <c:v>2</c:v>
                </c:pt>
                <c:pt idx="174">
                  <c:v>1</c:v>
                </c:pt>
                <c:pt idx="175">
                  <c:v>1</c:v>
                </c:pt>
                <c:pt idx="176">
                  <c:v>2</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2</c:v>
                </c:pt>
                <c:pt idx="192">
                  <c:v>2</c:v>
                </c:pt>
                <c:pt idx="193">
                  <c:v>1</c:v>
                </c:pt>
                <c:pt idx="194">
                  <c:v>2</c:v>
                </c:pt>
                <c:pt idx="195">
                  <c:v>1</c:v>
                </c:pt>
                <c:pt idx="196">
                  <c:v>2</c:v>
                </c:pt>
                <c:pt idx="197">
                  <c:v>1</c:v>
                </c:pt>
                <c:pt idx="198">
                  <c:v>1</c:v>
                </c:pt>
                <c:pt idx="199">
                  <c:v>1</c:v>
                </c:pt>
                <c:pt idx="200">
                  <c:v>1</c:v>
                </c:pt>
                <c:pt idx="201">
                  <c:v>1</c:v>
                </c:pt>
                <c:pt idx="202">
                  <c:v>2</c:v>
                </c:pt>
                <c:pt idx="203">
                  <c:v>2</c:v>
                </c:pt>
                <c:pt idx="204">
                  <c:v>1</c:v>
                </c:pt>
                <c:pt idx="205">
                  <c:v>1</c:v>
                </c:pt>
                <c:pt idx="206">
                  <c:v>1</c:v>
                </c:pt>
                <c:pt idx="207">
                  <c:v>2</c:v>
                </c:pt>
                <c:pt idx="208">
                  <c:v>1</c:v>
                </c:pt>
                <c:pt idx="209">
                  <c:v>1</c:v>
                </c:pt>
                <c:pt idx="210">
                  <c:v>2</c:v>
                </c:pt>
                <c:pt idx="211">
                  <c:v>2</c:v>
                </c:pt>
                <c:pt idx="212">
                  <c:v>2</c:v>
                </c:pt>
                <c:pt idx="213">
                  <c:v>2</c:v>
                </c:pt>
                <c:pt idx="214">
                  <c:v>1</c:v>
                </c:pt>
                <c:pt idx="215">
                  <c:v>1</c:v>
                </c:pt>
                <c:pt idx="216">
                  <c:v>2</c:v>
                </c:pt>
                <c:pt idx="217">
                  <c:v>1</c:v>
                </c:pt>
                <c:pt idx="218">
                  <c:v>1</c:v>
                </c:pt>
                <c:pt idx="219">
                  <c:v>2</c:v>
                </c:pt>
                <c:pt idx="220">
                  <c:v>1</c:v>
                </c:pt>
                <c:pt idx="221">
                  <c:v>1</c:v>
                </c:pt>
                <c:pt idx="222">
                  <c:v>1</c:v>
                </c:pt>
                <c:pt idx="223">
                  <c:v>1</c:v>
                </c:pt>
                <c:pt idx="224">
                  <c:v>1</c:v>
                </c:pt>
                <c:pt idx="225">
                  <c:v>1</c:v>
                </c:pt>
                <c:pt idx="226">
                  <c:v>1</c:v>
                </c:pt>
                <c:pt idx="227">
                  <c:v>2</c:v>
                </c:pt>
                <c:pt idx="228">
                  <c:v>1</c:v>
                </c:pt>
                <c:pt idx="229">
                  <c:v>1</c:v>
                </c:pt>
                <c:pt idx="230">
                  <c:v>1</c:v>
                </c:pt>
                <c:pt idx="231">
                  <c:v>2</c:v>
                </c:pt>
                <c:pt idx="232">
                  <c:v>1</c:v>
                </c:pt>
                <c:pt idx="233">
                  <c:v>1</c:v>
                </c:pt>
                <c:pt idx="234">
                  <c:v>2</c:v>
                </c:pt>
                <c:pt idx="235">
                  <c:v>2</c:v>
                </c:pt>
                <c:pt idx="236">
                  <c:v>1</c:v>
                </c:pt>
                <c:pt idx="237">
                  <c:v>1</c:v>
                </c:pt>
                <c:pt idx="238">
                  <c:v>1</c:v>
                </c:pt>
                <c:pt idx="239">
                  <c:v>2</c:v>
                </c:pt>
                <c:pt idx="240">
                  <c:v>2</c:v>
                </c:pt>
                <c:pt idx="241">
                  <c:v>1</c:v>
                </c:pt>
                <c:pt idx="242">
                  <c:v>1</c:v>
                </c:pt>
                <c:pt idx="243">
                  <c:v>1</c:v>
                </c:pt>
                <c:pt idx="244">
                  <c:v>1</c:v>
                </c:pt>
                <c:pt idx="245">
                  <c:v>1</c:v>
                </c:pt>
                <c:pt idx="246">
                  <c:v>1</c:v>
                </c:pt>
                <c:pt idx="247">
                  <c:v>2</c:v>
                </c:pt>
                <c:pt idx="248">
                  <c:v>1</c:v>
                </c:pt>
                <c:pt idx="249">
                  <c:v>1</c:v>
                </c:pt>
                <c:pt idx="250">
                  <c:v>1</c:v>
                </c:pt>
                <c:pt idx="251">
                  <c:v>2</c:v>
                </c:pt>
                <c:pt idx="252">
                  <c:v>2</c:v>
                </c:pt>
                <c:pt idx="253">
                  <c:v>2</c:v>
                </c:pt>
                <c:pt idx="254">
                  <c:v>1</c:v>
                </c:pt>
                <c:pt idx="255">
                  <c:v>2</c:v>
                </c:pt>
                <c:pt idx="256">
                  <c:v>2</c:v>
                </c:pt>
                <c:pt idx="257">
                  <c:v>1</c:v>
                </c:pt>
                <c:pt idx="258">
                  <c:v>2</c:v>
                </c:pt>
                <c:pt idx="259">
                  <c:v>1</c:v>
                </c:pt>
                <c:pt idx="260">
                  <c:v>1</c:v>
                </c:pt>
                <c:pt idx="261">
                  <c:v>1</c:v>
                </c:pt>
                <c:pt idx="262">
                  <c:v>1</c:v>
                </c:pt>
                <c:pt idx="263">
                  <c:v>2</c:v>
                </c:pt>
                <c:pt idx="264">
                  <c:v>1</c:v>
                </c:pt>
                <c:pt idx="265">
                  <c:v>2</c:v>
                </c:pt>
                <c:pt idx="266">
                  <c:v>1</c:v>
                </c:pt>
                <c:pt idx="267">
                  <c:v>1</c:v>
                </c:pt>
                <c:pt idx="268">
                  <c:v>1</c:v>
                </c:pt>
                <c:pt idx="269">
                  <c:v>1</c:v>
                </c:pt>
                <c:pt idx="270">
                  <c:v>1</c:v>
                </c:pt>
                <c:pt idx="271">
                  <c:v>1</c:v>
                </c:pt>
                <c:pt idx="272">
                  <c:v>2</c:v>
                </c:pt>
                <c:pt idx="273">
                  <c:v>2</c:v>
                </c:pt>
                <c:pt idx="274">
                  <c:v>2</c:v>
                </c:pt>
                <c:pt idx="275">
                  <c:v>1</c:v>
                </c:pt>
                <c:pt idx="276">
                  <c:v>1</c:v>
                </c:pt>
                <c:pt idx="277">
                  <c:v>1</c:v>
                </c:pt>
                <c:pt idx="278">
                  <c:v>2</c:v>
                </c:pt>
                <c:pt idx="279">
                  <c:v>1</c:v>
                </c:pt>
                <c:pt idx="280">
                  <c:v>2</c:v>
                </c:pt>
                <c:pt idx="281">
                  <c:v>2</c:v>
                </c:pt>
                <c:pt idx="282">
                  <c:v>1</c:v>
                </c:pt>
                <c:pt idx="283">
                  <c:v>1</c:v>
                </c:pt>
                <c:pt idx="284">
                  <c:v>1</c:v>
                </c:pt>
                <c:pt idx="285">
                  <c:v>1</c:v>
                </c:pt>
                <c:pt idx="286">
                  <c:v>1</c:v>
                </c:pt>
                <c:pt idx="287">
                  <c:v>1</c:v>
                </c:pt>
                <c:pt idx="288">
                  <c:v>1</c:v>
                </c:pt>
                <c:pt idx="289">
                  <c:v>1</c:v>
                </c:pt>
                <c:pt idx="290">
                  <c:v>1</c:v>
                </c:pt>
                <c:pt idx="291">
                  <c:v>2</c:v>
                </c:pt>
                <c:pt idx="292">
                  <c:v>1</c:v>
                </c:pt>
                <c:pt idx="293">
                  <c:v>2</c:v>
                </c:pt>
                <c:pt idx="294">
                  <c:v>1</c:v>
                </c:pt>
                <c:pt idx="295">
                  <c:v>1</c:v>
                </c:pt>
                <c:pt idx="296">
                  <c:v>2</c:v>
                </c:pt>
                <c:pt idx="297">
                  <c:v>1</c:v>
                </c:pt>
                <c:pt idx="298">
                  <c:v>2</c:v>
                </c:pt>
                <c:pt idx="299">
                  <c:v>1</c:v>
                </c:pt>
                <c:pt idx="300">
                  <c:v>2</c:v>
                </c:pt>
                <c:pt idx="301">
                  <c:v>2</c:v>
                </c:pt>
                <c:pt idx="302">
                  <c:v>1</c:v>
                </c:pt>
                <c:pt idx="303">
                  <c:v>1</c:v>
                </c:pt>
                <c:pt idx="304">
                  <c:v>2</c:v>
                </c:pt>
                <c:pt idx="305">
                  <c:v>1</c:v>
                </c:pt>
                <c:pt idx="306">
                  <c:v>2</c:v>
                </c:pt>
                <c:pt idx="307">
                  <c:v>2</c:v>
                </c:pt>
                <c:pt idx="308">
                  <c:v>2</c:v>
                </c:pt>
                <c:pt idx="309">
                  <c:v>2</c:v>
                </c:pt>
                <c:pt idx="310">
                  <c:v>2</c:v>
                </c:pt>
                <c:pt idx="311">
                  <c:v>1</c:v>
                </c:pt>
                <c:pt idx="312">
                  <c:v>1</c:v>
                </c:pt>
                <c:pt idx="313">
                  <c:v>1</c:v>
                </c:pt>
                <c:pt idx="314">
                  <c:v>2</c:v>
                </c:pt>
                <c:pt idx="315">
                  <c:v>1</c:v>
                </c:pt>
                <c:pt idx="316">
                  <c:v>1</c:v>
                </c:pt>
                <c:pt idx="317">
                  <c:v>1</c:v>
                </c:pt>
                <c:pt idx="318">
                  <c:v>1</c:v>
                </c:pt>
                <c:pt idx="319">
                  <c:v>1</c:v>
                </c:pt>
                <c:pt idx="320">
                  <c:v>1</c:v>
                </c:pt>
                <c:pt idx="321">
                  <c:v>1</c:v>
                </c:pt>
                <c:pt idx="322">
                  <c:v>1</c:v>
                </c:pt>
                <c:pt idx="323">
                  <c:v>1</c:v>
                </c:pt>
                <c:pt idx="324">
                  <c:v>1</c:v>
                </c:pt>
                <c:pt idx="325">
                  <c:v>3</c:v>
                </c:pt>
                <c:pt idx="326">
                  <c:v>2</c:v>
                </c:pt>
                <c:pt idx="327">
                  <c:v>1</c:v>
                </c:pt>
                <c:pt idx="328">
                  <c:v>2</c:v>
                </c:pt>
                <c:pt idx="329">
                  <c:v>2</c:v>
                </c:pt>
                <c:pt idx="330">
                  <c:v>1</c:v>
                </c:pt>
                <c:pt idx="331">
                  <c:v>1</c:v>
                </c:pt>
                <c:pt idx="332">
                  <c:v>1</c:v>
                </c:pt>
                <c:pt idx="333">
                  <c:v>2</c:v>
                </c:pt>
                <c:pt idx="334">
                  <c:v>1</c:v>
                </c:pt>
                <c:pt idx="335">
                  <c:v>1</c:v>
                </c:pt>
                <c:pt idx="336">
                  <c:v>1</c:v>
                </c:pt>
                <c:pt idx="337">
                  <c:v>2</c:v>
                </c:pt>
                <c:pt idx="338">
                  <c:v>2</c:v>
                </c:pt>
                <c:pt idx="339">
                  <c:v>2</c:v>
                </c:pt>
                <c:pt idx="340">
                  <c:v>2</c:v>
                </c:pt>
                <c:pt idx="341">
                  <c:v>1</c:v>
                </c:pt>
                <c:pt idx="342">
                  <c:v>2</c:v>
                </c:pt>
                <c:pt idx="343">
                  <c:v>1</c:v>
                </c:pt>
                <c:pt idx="344">
                  <c:v>1</c:v>
                </c:pt>
                <c:pt idx="345">
                  <c:v>1</c:v>
                </c:pt>
                <c:pt idx="346">
                  <c:v>1</c:v>
                </c:pt>
                <c:pt idx="347">
                  <c:v>1</c:v>
                </c:pt>
                <c:pt idx="348">
                  <c:v>1</c:v>
                </c:pt>
                <c:pt idx="349">
                  <c:v>1</c:v>
                </c:pt>
                <c:pt idx="350">
                  <c:v>1</c:v>
                </c:pt>
                <c:pt idx="351">
                  <c:v>2</c:v>
                </c:pt>
                <c:pt idx="352">
                  <c:v>2</c:v>
                </c:pt>
                <c:pt idx="353">
                  <c:v>1</c:v>
                </c:pt>
                <c:pt idx="354">
                  <c:v>1</c:v>
                </c:pt>
                <c:pt idx="355">
                  <c:v>2</c:v>
                </c:pt>
                <c:pt idx="356">
                  <c:v>1</c:v>
                </c:pt>
                <c:pt idx="357">
                  <c:v>1</c:v>
                </c:pt>
                <c:pt idx="358">
                  <c:v>1</c:v>
                </c:pt>
                <c:pt idx="359">
                  <c:v>1</c:v>
                </c:pt>
                <c:pt idx="360">
                  <c:v>1</c:v>
                </c:pt>
                <c:pt idx="361">
                  <c:v>1</c:v>
                </c:pt>
                <c:pt idx="362">
                  <c:v>1</c:v>
                </c:pt>
                <c:pt idx="363">
                  <c:v>2</c:v>
                </c:pt>
                <c:pt idx="364">
                  <c:v>1</c:v>
                </c:pt>
                <c:pt idx="365">
                  <c:v>2</c:v>
                </c:pt>
                <c:pt idx="366">
                  <c:v>1</c:v>
                </c:pt>
                <c:pt idx="367">
                  <c:v>2</c:v>
                </c:pt>
                <c:pt idx="368">
                  <c:v>1</c:v>
                </c:pt>
                <c:pt idx="369">
                  <c:v>1</c:v>
                </c:pt>
                <c:pt idx="370">
                  <c:v>1</c:v>
                </c:pt>
                <c:pt idx="371">
                  <c:v>1</c:v>
                </c:pt>
                <c:pt idx="372">
                  <c:v>1</c:v>
                </c:pt>
                <c:pt idx="373">
                  <c:v>1</c:v>
                </c:pt>
                <c:pt idx="374">
                  <c:v>1</c:v>
                </c:pt>
                <c:pt idx="375">
                  <c:v>1</c:v>
                </c:pt>
                <c:pt idx="376">
                  <c:v>2</c:v>
                </c:pt>
                <c:pt idx="377">
                  <c:v>2</c:v>
                </c:pt>
                <c:pt idx="378">
                  <c:v>1</c:v>
                </c:pt>
                <c:pt idx="379">
                  <c:v>2</c:v>
                </c:pt>
                <c:pt idx="380">
                  <c:v>2</c:v>
                </c:pt>
                <c:pt idx="381">
                  <c:v>1</c:v>
                </c:pt>
                <c:pt idx="382">
                  <c:v>1</c:v>
                </c:pt>
                <c:pt idx="383">
                  <c:v>2</c:v>
                </c:pt>
                <c:pt idx="384">
                  <c:v>1</c:v>
                </c:pt>
                <c:pt idx="385">
                  <c:v>2</c:v>
                </c:pt>
                <c:pt idx="386">
                  <c:v>1</c:v>
                </c:pt>
                <c:pt idx="387">
                  <c:v>2</c:v>
                </c:pt>
                <c:pt idx="388">
                  <c:v>2</c:v>
                </c:pt>
                <c:pt idx="389">
                  <c:v>2</c:v>
                </c:pt>
                <c:pt idx="390">
                  <c:v>1</c:v>
                </c:pt>
                <c:pt idx="391">
                  <c:v>1</c:v>
                </c:pt>
                <c:pt idx="392">
                  <c:v>1</c:v>
                </c:pt>
                <c:pt idx="393">
                  <c:v>2</c:v>
                </c:pt>
                <c:pt idx="394">
                  <c:v>2</c:v>
                </c:pt>
                <c:pt idx="395">
                  <c:v>1</c:v>
                </c:pt>
                <c:pt idx="396">
                  <c:v>2</c:v>
                </c:pt>
                <c:pt idx="397">
                  <c:v>1</c:v>
                </c:pt>
                <c:pt idx="398">
                  <c:v>2</c:v>
                </c:pt>
                <c:pt idx="399">
                  <c:v>2</c:v>
                </c:pt>
                <c:pt idx="400">
                  <c:v>2</c:v>
                </c:pt>
                <c:pt idx="401">
                  <c:v>1</c:v>
                </c:pt>
                <c:pt idx="402">
                  <c:v>1</c:v>
                </c:pt>
                <c:pt idx="403">
                  <c:v>2</c:v>
                </c:pt>
                <c:pt idx="404">
                  <c:v>2</c:v>
                </c:pt>
                <c:pt idx="405">
                  <c:v>1</c:v>
                </c:pt>
                <c:pt idx="406">
                  <c:v>1</c:v>
                </c:pt>
                <c:pt idx="407">
                  <c:v>2</c:v>
                </c:pt>
                <c:pt idx="408">
                  <c:v>2</c:v>
                </c:pt>
                <c:pt idx="409">
                  <c:v>2</c:v>
                </c:pt>
                <c:pt idx="410">
                  <c:v>2</c:v>
                </c:pt>
                <c:pt idx="411">
                  <c:v>1</c:v>
                </c:pt>
                <c:pt idx="412">
                  <c:v>1</c:v>
                </c:pt>
                <c:pt idx="413">
                  <c:v>1</c:v>
                </c:pt>
                <c:pt idx="414">
                  <c:v>1</c:v>
                </c:pt>
                <c:pt idx="415">
                  <c:v>2</c:v>
                </c:pt>
                <c:pt idx="416">
                  <c:v>1</c:v>
                </c:pt>
                <c:pt idx="417">
                  <c:v>1</c:v>
                </c:pt>
                <c:pt idx="418">
                  <c:v>1</c:v>
                </c:pt>
                <c:pt idx="419">
                  <c:v>2</c:v>
                </c:pt>
                <c:pt idx="420">
                  <c:v>2</c:v>
                </c:pt>
                <c:pt idx="421">
                  <c:v>1</c:v>
                </c:pt>
                <c:pt idx="422">
                  <c:v>2</c:v>
                </c:pt>
                <c:pt idx="423">
                  <c:v>1</c:v>
                </c:pt>
                <c:pt idx="424">
                  <c:v>1</c:v>
                </c:pt>
                <c:pt idx="425">
                  <c:v>1</c:v>
                </c:pt>
                <c:pt idx="426">
                  <c:v>1</c:v>
                </c:pt>
                <c:pt idx="427">
                  <c:v>1</c:v>
                </c:pt>
                <c:pt idx="428">
                  <c:v>1</c:v>
                </c:pt>
                <c:pt idx="429">
                  <c:v>1</c:v>
                </c:pt>
                <c:pt idx="430">
                  <c:v>1</c:v>
                </c:pt>
                <c:pt idx="431">
                  <c:v>2</c:v>
                </c:pt>
                <c:pt idx="432">
                  <c:v>1</c:v>
                </c:pt>
                <c:pt idx="433">
                  <c:v>2</c:v>
                </c:pt>
                <c:pt idx="434">
                  <c:v>2</c:v>
                </c:pt>
                <c:pt idx="435">
                  <c:v>2</c:v>
                </c:pt>
                <c:pt idx="436">
                  <c:v>1</c:v>
                </c:pt>
                <c:pt idx="437">
                  <c:v>2</c:v>
                </c:pt>
                <c:pt idx="438">
                  <c:v>1</c:v>
                </c:pt>
                <c:pt idx="439">
                  <c:v>1</c:v>
                </c:pt>
                <c:pt idx="440">
                  <c:v>2</c:v>
                </c:pt>
                <c:pt idx="441">
                  <c:v>1</c:v>
                </c:pt>
                <c:pt idx="442">
                  <c:v>2</c:v>
                </c:pt>
                <c:pt idx="443">
                  <c:v>2</c:v>
                </c:pt>
                <c:pt idx="444">
                  <c:v>1</c:v>
                </c:pt>
                <c:pt idx="445">
                  <c:v>2</c:v>
                </c:pt>
                <c:pt idx="446">
                  <c:v>2</c:v>
                </c:pt>
                <c:pt idx="447">
                  <c:v>2</c:v>
                </c:pt>
                <c:pt idx="448">
                  <c:v>1</c:v>
                </c:pt>
                <c:pt idx="449">
                  <c:v>1</c:v>
                </c:pt>
                <c:pt idx="450">
                  <c:v>1</c:v>
                </c:pt>
                <c:pt idx="451">
                  <c:v>1</c:v>
                </c:pt>
                <c:pt idx="452">
                  <c:v>1</c:v>
                </c:pt>
                <c:pt idx="453">
                  <c:v>1</c:v>
                </c:pt>
                <c:pt idx="454">
                  <c:v>1</c:v>
                </c:pt>
                <c:pt idx="455">
                  <c:v>2</c:v>
                </c:pt>
                <c:pt idx="456">
                  <c:v>1</c:v>
                </c:pt>
                <c:pt idx="457">
                  <c:v>2</c:v>
                </c:pt>
                <c:pt idx="458">
                  <c:v>1</c:v>
                </c:pt>
                <c:pt idx="459">
                  <c:v>1</c:v>
                </c:pt>
                <c:pt idx="460">
                  <c:v>2</c:v>
                </c:pt>
                <c:pt idx="461">
                  <c:v>1</c:v>
                </c:pt>
                <c:pt idx="462">
                  <c:v>2</c:v>
                </c:pt>
                <c:pt idx="463">
                  <c:v>1</c:v>
                </c:pt>
                <c:pt idx="464">
                  <c:v>2</c:v>
                </c:pt>
                <c:pt idx="465">
                  <c:v>2</c:v>
                </c:pt>
                <c:pt idx="466">
                  <c:v>1</c:v>
                </c:pt>
                <c:pt idx="467">
                  <c:v>1</c:v>
                </c:pt>
                <c:pt idx="468">
                  <c:v>2</c:v>
                </c:pt>
                <c:pt idx="469">
                  <c:v>1</c:v>
                </c:pt>
                <c:pt idx="470">
                  <c:v>1</c:v>
                </c:pt>
                <c:pt idx="471">
                  <c:v>1</c:v>
                </c:pt>
                <c:pt idx="472">
                  <c:v>1</c:v>
                </c:pt>
                <c:pt idx="473">
                  <c:v>1</c:v>
                </c:pt>
                <c:pt idx="474">
                  <c:v>1</c:v>
                </c:pt>
                <c:pt idx="475">
                  <c:v>2</c:v>
                </c:pt>
                <c:pt idx="476">
                  <c:v>1</c:v>
                </c:pt>
                <c:pt idx="477">
                  <c:v>2</c:v>
                </c:pt>
                <c:pt idx="478">
                  <c:v>1</c:v>
                </c:pt>
                <c:pt idx="479">
                  <c:v>2</c:v>
                </c:pt>
                <c:pt idx="480">
                  <c:v>2</c:v>
                </c:pt>
                <c:pt idx="481">
                  <c:v>2</c:v>
                </c:pt>
                <c:pt idx="482">
                  <c:v>2</c:v>
                </c:pt>
                <c:pt idx="483">
                  <c:v>1</c:v>
                </c:pt>
                <c:pt idx="484">
                  <c:v>2</c:v>
                </c:pt>
                <c:pt idx="485">
                  <c:v>1</c:v>
                </c:pt>
                <c:pt idx="486">
                  <c:v>2</c:v>
                </c:pt>
                <c:pt idx="487">
                  <c:v>2</c:v>
                </c:pt>
                <c:pt idx="488">
                  <c:v>1</c:v>
                </c:pt>
                <c:pt idx="489">
                  <c:v>2</c:v>
                </c:pt>
                <c:pt idx="490">
                  <c:v>1</c:v>
                </c:pt>
                <c:pt idx="491">
                  <c:v>1</c:v>
                </c:pt>
                <c:pt idx="492">
                  <c:v>2</c:v>
                </c:pt>
                <c:pt idx="493">
                  <c:v>1</c:v>
                </c:pt>
                <c:pt idx="494">
                  <c:v>1</c:v>
                </c:pt>
                <c:pt idx="495">
                  <c:v>2</c:v>
                </c:pt>
                <c:pt idx="496">
                  <c:v>1</c:v>
                </c:pt>
                <c:pt idx="497">
                  <c:v>1</c:v>
                </c:pt>
                <c:pt idx="498">
                  <c:v>1</c:v>
                </c:pt>
                <c:pt idx="499">
                  <c:v>1</c:v>
                </c:pt>
                <c:pt idx="500">
                  <c:v>2</c:v>
                </c:pt>
                <c:pt idx="501">
                  <c:v>1</c:v>
                </c:pt>
                <c:pt idx="502">
                  <c:v>3</c:v>
                </c:pt>
                <c:pt idx="503">
                  <c:v>1</c:v>
                </c:pt>
                <c:pt idx="504">
                  <c:v>1</c:v>
                </c:pt>
                <c:pt idx="505">
                  <c:v>2</c:v>
                </c:pt>
                <c:pt idx="506">
                  <c:v>1</c:v>
                </c:pt>
                <c:pt idx="507">
                  <c:v>1</c:v>
                </c:pt>
                <c:pt idx="508">
                  <c:v>1</c:v>
                </c:pt>
                <c:pt idx="509">
                  <c:v>1</c:v>
                </c:pt>
                <c:pt idx="510">
                  <c:v>1</c:v>
                </c:pt>
                <c:pt idx="511">
                  <c:v>1</c:v>
                </c:pt>
                <c:pt idx="512">
                  <c:v>1</c:v>
                </c:pt>
                <c:pt idx="513">
                  <c:v>1</c:v>
                </c:pt>
                <c:pt idx="514">
                  <c:v>1</c:v>
                </c:pt>
                <c:pt idx="515">
                  <c:v>1</c:v>
                </c:pt>
                <c:pt idx="516">
                  <c:v>1</c:v>
                </c:pt>
                <c:pt idx="517">
                  <c:v>2</c:v>
                </c:pt>
                <c:pt idx="518">
                  <c:v>1</c:v>
                </c:pt>
                <c:pt idx="519">
                  <c:v>1</c:v>
                </c:pt>
                <c:pt idx="520">
                  <c:v>1</c:v>
                </c:pt>
                <c:pt idx="521">
                  <c:v>1</c:v>
                </c:pt>
                <c:pt idx="522">
                  <c:v>1</c:v>
                </c:pt>
                <c:pt idx="523">
                  <c:v>1</c:v>
                </c:pt>
                <c:pt idx="524">
                  <c:v>1</c:v>
                </c:pt>
                <c:pt idx="525">
                  <c:v>1</c:v>
                </c:pt>
                <c:pt idx="526">
                  <c:v>1</c:v>
                </c:pt>
                <c:pt idx="527">
                  <c:v>1</c:v>
                </c:pt>
                <c:pt idx="528">
                  <c:v>1</c:v>
                </c:pt>
                <c:pt idx="529">
                  <c:v>1</c:v>
                </c:pt>
                <c:pt idx="530">
                  <c:v>2</c:v>
                </c:pt>
                <c:pt idx="531">
                  <c:v>1</c:v>
                </c:pt>
                <c:pt idx="532">
                  <c:v>2</c:v>
                </c:pt>
                <c:pt idx="533">
                  <c:v>1</c:v>
                </c:pt>
                <c:pt idx="534">
                  <c:v>1</c:v>
                </c:pt>
                <c:pt idx="535">
                  <c:v>2</c:v>
                </c:pt>
                <c:pt idx="536">
                  <c:v>1</c:v>
                </c:pt>
                <c:pt idx="537">
                  <c:v>1</c:v>
                </c:pt>
                <c:pt idx="538">
                  <c:v>1</c:v>
                </c:pt>
                <c:pt idx="539">
                  <c:v>1</c:v>
                </c:pt>
                <c:pt idx="540">
                  <c:v>2</c:v>
                </c:pt>
                <c:pt idx="541">
                  <c:v>1</c:v>
                </c:pt>
                <c:pt idx="542">
                  <c:v>2</c:v>
                </c:pt>
                <c:pt idx="543">
                  <c:v>2</c:v>
                </c:pt>
                <c:pt idx="544">
                  <c:v>2</c:v>
                </c:pt>
                <c:pt idx="545">
                  <c:v>1</c:v>
                </c:pt>
                <c:pt idx="546">
                  <c:v>1</c:v>
                </c:pt>
                <c:pt idx="547">
                  <c:v>1</c:v>
                </c:pt>
                <c:pt idx="548">
                  <c:v>1</c:v>
                </c:pt>
                <c:pt idx="549">
                  <c:v>2</c:v>
                </c:pt>
                <c:pt idx="550">
                  <c:v>2</c:v>
                </c:pt>
                <c:pt idx="551">
                  <c:v>1</c:v>
                </c:pt>
                <c:pt idx="552">
                  <c:v>1</c:v>
                </c:pt>
                <c:pt idx="553">
                  <c:v>1</c:v>
                </c:pt>
                <c:pt idx="554">
                  <c:v>2</c:v>
                </c:pt>
                <c:pt idx="555">
                  <c:v>1</c:v>
                </c:pt>
                <c:pt idx="556">
                  <c:v>2</c:v>
                </c:pt>
                <c:pt idx="557">
                  <c:v>2</c:v>
                </c:pt>
                <c:pt idx="558">
                  <c:v>2</c:v>
                </c:pt>
                <c:pt idx="559">
                  <c:v>2</c:v>
                </c:pt>
                <c:pt idx="560">
                  <c:v>2</c:v>
                </c:pt>
                <c:pt idx="561">
                  <c:v>2</c:v>
                </c:pt>
                <c:pt idx="562">
                  <c:v>2</c:v>
                </c:pt>
                <c:pt idx="563">
                  <c:v>1</c:v>
                </c:pt>
                <c:pt idx="564">
                  <c:v>2</c:v>
                </c:pt>
                <c:pt idx="565">
                  <c:v>2</c:v>
                </c:pt>
                <c:pt idx="566">
                  <c:v>2</c:v>
                </c:pt>
                <c:pt idx="567">
                  <c:v>2</c:v>
                </c:pt>
                <c:pt idx="568">
                  <c:v>2</c:v>
                </c:pt>
                <c:pt idx="569">
                  <c:v>2</c:v>
                </c:pt>
                <c:pt idx="570">
                  <c:v>2</c:v>
                </c:pt>
                <c:pt idx="571">
                  <c:v>2</c:v>
                </c:pt>
                <c:pt idx="572">
                  <c:v>2</c:v>
                </c:pt>
                <c:pt idx="573">
                  <c:v>1</c:v>
                </c:pt>
                <c:pt idx="574">
                  <c:v>2</c:v>
                </c:pt>
                <c:pt idx="575">
                  <c:v>2</c:v>
                </c:pt>
                <c:pt idx="576">
                  <c:v>2</c:v>
                </c:pt>
                <c:pt idx="577">
                  <c:v>1</c:v>
                </c:pt>
                <c:pt idx="578">
                  <c:v>2</c:v>
                </c:pt>
                <c:pt idx="579">
                  <c:v>2</c:v>
                </c:pt>
                <c:pt idx="580">
                  <c:v>1</c:v>
                </c:pt>
                <c:pt idx="581">
                  <c:v>2</c:v>
                </c:pt>
                <c:pt idx="582">
                  <c:v>2</c:v>
                </c:pt>
                <c:pt idx="583">
                  <c:v>2</c:v>
                </c:pt>
                <c:pt idx="584">
                  <c:v>2</c:v>
                </c:pt>
                <c:pt idx="585">
                  <c:v>1</c:v>
                </c:pt>
                <c:pt idx="586">
                  <c:v>1</c:v>
                </c:pt>
                <c:pt idx="587">
                  <c:v>2</c:v>
                </c:pt>
                <c:pt idx="588">
                  <c:v>1</c:v>
                </c:pt>
                <c:pt idx="589">
                  <c:v>2</c:v>
                </c:pt>
                <c:pt idx="590">
                  <c:v>1</c:v>
                </c:pt>
                <c:pt idx="591">
                  <c:v>2</c:v>
                </c:pt>
                <c:pt idx="592">
                  <c:v>2</c:v>
                </c:pt>
                <c:pt idx="593">
                  <c:v>2</c:v>
                </c:pt>
                <c:pt idx="594">
                  <c:v>1</c:v>
                </c:pt>
                <c:pt idx="595">
                  <c:v>1</c:v>
                </c:pt>
                <c:pt idx="596">
                  <c:v>2</c:v>
                </c:pt>
                <c:pt idx="597">
                  <c:v>1</c:v>
                </c:pt>
                <c:pt idx="598">
                  <c:v>1</c:v>
                </c:pt>
                <c:pt idx="599">
                  <c:v>1</c:v>
                </c:pt>
                <c:pt idx="600">
                  <c:v>2</c:v>
                </c:pt>
                <c:pt idx="601">
                  <c:v>1</c:v>
                </c:pt>
                <c:pt idx="602">
                  <c:v>2</c:v>
                </c:pt>
                <c:pt idx="603">
                  <c:v>1</c:v>
                </c:pt>
                <c:pt idx="604">
                  <c:v>1</c:v>
                </c:pt>
                <c:pt idx="605">
                  <c:v>1</c:v>
                </c:pt>
                <c:pt idx="606">
                  <c:v>1</c:v>
                </c:pt>
                <c:pt idx="607">
                  <c:v>1</c:v>
                </c:pt>
                <c:pt idx="608">
                  <c:v>2</c:v>
                </c:pt>
                <c:pt idx="609">
                  <c:v>2</c:v>
                </c:pt>
                <c:pt idx="610">
                  <c:v>1</c:v>
                </c:pt>
                <c:pt idx="611">
                  <c:v>2</c:v>
                </c:pt>
                <c:pt idx="612">
                  <c:v>1</c:v>
                </c:pt>
                <c:pt idx="613">
                  <c:v>1</c:v>
                </c:pt>
                <c:pt idx="614">
                  <c:v>2</c:v>
                </c:pt>
                <c:pt idx="615">
                  <c:v>1</c:v>
                </c:pt>
                <c:pt idx="616">
                  <c:v>1</c:v>
                </c:pt>
                <c:pt idx="617">
                  <c:v>2</c:v>
                </c:pt>
                <c:pt idx="618">
                  <c:v>1</c:v>
                </c:pt>
                <c:pt idx="619">
                  <c:v>2</c:v>
                </c:pt>
                <c:pt idx="620">
                  <c:v>1</c:v>
                </c:pt>
                <c:pt idx="621">
                  <c:v>1</c:v>
                </c:pt>
                <c:pt idx="622">
                  <c:v>1</c:v>
                </c:pt>
                <c:pt idx="623">
                  <c:v>1</c:v>
                </c:pt>
                <c:pt idx="624">
                  <c:v>1</c:v>
                </c:pt>
                <c:pt idx="625">
                  <c:v>1</c:v>
                </c:pt>
                <c:pt idx="626">
                  <c:v>1</c:v>
                </c:pt>
                <c:pt idx="627">
                  <c:v>2</c:v>
                </c:pt>
                <c:pt idx="628">
                  <c:v>1</c:v>
                </c:pt>
                <c:pt idx="629">
                  <c:v>2</c:v>
                </c:pt>
                <c:pt idx="630">
                  <c:v>2</c:v>
                </c:pt>
                <c:pt idx="631">
                  <c:v>1</c:v>
                </c:pt>
                <c:pt idx="632">
                  <c:v>1</c:v>
                </c:pt>
                <c:pt idx="633">
                  <c:v>1</c:v>
                </c:pt>
                <c:pt idx="634">
                  <c:v>1</c:v>
                </c:pt>
                <c:pt idx="635">
                  <c:v>2</c:v>
                </c:pt>
                <c:pt idx="636">
                  <c:v>1</c:v>
                </c:pt>
                <c:pt idx="637">
                  <c:v>2</c:v>
                </c:pt>
                <c:pt idx="638">
                  <c:v>2</c:v>
                </c:pt>
                <c:pt idx="639">
                  <c:v>2</c:v>
                </c:pt>
                <c:pt idx="640">
                  <c:v>1</c:v>
                </c:pt>
                <c:pt idx="641">
                  <c:v>1</c:v>
                </c:pt>
                <c:pt idx="642">
                  <c:v>1</c:v>
                </c:pt>
                <c:pt idx="643">
                  <c:v>1</c:v>
                </c:pt>
                <c:pt idx="644">
                  <c:v>1</c:v>
                </c:pt>
                <c:pt idx="645">
                  <c:v>1</c:v>
                </c:pt>
                <c:pt idx="646">
                  <c:v>1</c:v>
                </c:pt>
                <c:pt idx="647">
                  <c:v>1</c:v>
                </c:pt>
                <c:pt idx="648">
                  <c:v>1</c:v>
                </c:pt>
                <c:pt idx="649">
                  <c:v>2</c:v>
                </c:pt>
                <c:pt idx="650">
                  <c:v>1</c:v>
                </c:pt>
                <c:pt idx="651">
                  <c:v>2</c:v>
                </c:pt>
                <c:pt idx="652">
                  <c:v>1</c:v>
                </c:pt>
                <c:pt idx="653">
                  <c:v>2</c:v>
                </c:pt>
                <c:pt idx="654">
                  <c:v>2</c:v>
                </c:pt>
                <c:pt idx="655">
                  <c:v>1</c:v>
                </c:pt>
                <c:pt idx="656">
                  <c:v>1</c:v>
                </c:pt>
                <c:pt idx="657">
                  <c:v>2</c:v>
                </c:pt>
                <c:pt idx="658">
                  <c:v>1</c:v>
                </c:pt>
                <c:pt idx="659">
                  <c:v>1</c:v>
                </c:pt>
                <c:pt idx="660">
                  <c:v>1</c:v>
                </c:pt>
                <c:pt idx="661">
                  <c:v>1</c:v>
                </c:pt>
                <c:pt idx="662">
                  <c:v>1</c:v>
                </c:pt>
                <c:pt idx="663">
                  <c:v>2</c:v>
                </c:pt>
                <c:pt idx="664">
                  <c:v>2</c:v>
                </c:pt>
                <c:pt idx="665">
                  <c:v>2</c:v>
                </c:pt>
                <c:pt idx="666">
                  <c:v>2</c:v>
                </c:pt>
                <c:pt idx="667">
                  <c:v>1</c:v>
                </c:pt>
                <c:pt idx="668">
                  <c:v>2</c:v>
                </c:pt>
                <c:pt idx="669">
                  <c:v>1</c:v>
                </c:pt>
                <c:pt idx="670">
                  <c:v>1</c:v>
                </c:pt>
                <c:pt idx="671">
                  <c:v>1</c:v>
                </c:pt>
                <c:pt idx="672">
                  <c:v>2</c:v>
                </c:pt>
                <c:pt idx="673">
                  <c:v>1</c:v>
                </c:pt>
                <c:pt idx="674">
                  <c:v>2</c:v>
                </c:pt>
                <c:pt idx="675">
                  <c:v>2</c:v>
                </c:pt>
                <c:pt idx="676">
                  <c:v>1</c:v>
                </c:pt>
                <c:pt idx="677">
                  <c:v>1</c:v>
                </c:pt>
                <c:pt idx="678">
                  <c:v>2</c:v>
                </c:pt>
                <c:pt idx="679">
                  <c:v>1</c:v>
                </c:pt>
                <c:pt idx="680">
                  <c:v>1</c:v>
                </c:pt>
                <c:pt idx="681">
                  <c:v>1</c:v>
                </c:pt>
                <c:pt idx="682">
                  <c:v>2</c:v>
                </c:pt>
                <c:pt idx="683">
                  <c:v>2</c:v>
                </c:pt>
                <c:pt idx="684">
                  <c:v>2</c:v>
                </c:pt>
                <c:pt idx="685">
                  <c:v>1</c:v>
                </c:pt>
                <c:pt idx="686">
                  <c:v>2</c:v>
                </c:pt>
                <c:pt idx="687">
                  <c:v>2</c:v>
                </c:pt>
                <c:pt idx="688">
                  <c:v>2</c:v>
                </c:pt>
                <c:pt idx="689">
                  <c:v>1</c:v>
                </c:pt>
                <c:pt idx="690">
                  <c:v>1</c:v>
                </c:pt>
                <c:pt idx="691">
                  <c:v>2</c:v>
                </c:pt>
                <c:pt idx="692">
                  <c:v>1</c:v>
                </c:pt>
                <c:pt idx="693">
                  <c:v>1</c:v>
                </c:pt>
                <c:pt idx="694">
                  <c:v>2</c:v>
                </c:pt>
                <c:pt idx="695">
                  <c:v>2</c:v>
                </c:pt>
                <c:pt idx="696">
                  <c:v>1</c:v>
                </c:pt>
                <c:pt idx="697">
                  <c:v>1</c:v>
                </c:pt>
                <c:pt idx="698">
                  <c:v>2</c:v>
                </c:pt>
                <c:pt idx="699">
                  <c:v>1</c:v>
                </c:pt>
                <c:pt idx="700">
                  <c:v>2</c:v>
                </c:pt>
                <c:pt idx="701">
                  <c:v>1</c:v>
                </c:pt>
                <c:pt idx="702">
                  <c:v>1</c:v>
                </c:pt>
                <c:pt idx="703">
                  <c:v>1</c:v>
                </c:pt>
                <c:pt idx="704">
                  <c:v>2</c:v>
                </c:pt>
                <c:pt idx="705">
                  <c:v>1</c:v>
                </c:pt>
                <c:pt idx="706">
                  <c:v>1</c:v>
                </c:pt>
                <c:pt idx="707">
                  <c:v>1</c:v>
                </c:pt>
                <c:pt idx="708">
                  <c:v>2</c:v>
                </c:pt>
                <c:pt idx="709">
                  <c:v>2</c:v>
                </c:pt>
                <c:pt idx="710">
                  <c:v>2</c:v>
                </c:pt>
                <c:pt idx="711">
                  <c:v>1</c:v>
                </c:pt>
                <c:pt idx="712">
                  <c:v>1</c:v>
                </c:pt>
                <c:pt idx="713">
                  <c:v>1</c:v>
                </c:pt>
                <c:pt idx="714">
                  <c:v>2</c:v>
                </c:pt>
                <c:pt idx="715">
                  <c:v>2</c:v>
                </c:pt>
                <c:pt idx="716">
                  <c:v>2</c:v>
                </c:pt>
                <c:pt idx="717">
                  <c:v>1</c:v>
                </c:pt>
                <c:pt idx="718">
                  <c:v>1</c:v>
                </c:pt>
                <c:pt idx="719">
                  <c:v>1</c:v>
                </c:pt>
                <c:pt idx="720">
                  <c:v>1</c:v>
                </c:pt>
                <c:pt idx="721">
                  <c:v>1</c:v>
                </c:pt>
                <c:pt idx="722">
                  <c:v>1</c:v>
                </c:pt>
                <c:pt idx="723">
                  <c:v>1</c:v>
                </c:pt>
                <c:pt idx="724">
                  <c:v>2</c:v>
                </c:pt>
                <c:pt idx="725">
                  <c:v>1</c:v>
                </c:pt>
                <c:pt idx="726">
                  <c:v>1</c:v>
                </c:pt>
                <c:pt idx="727">
                  <c:v>1</c:v>
                </c:pt>
                <c:pt idx="728">
                  <c:v>2</c:v>
                </c:pt>
                <c:pt idx="729">
                  <c:v>2</c:v>
                </c:pt>
                <c:pt idx="730">
                  <c:v>2</c:v>
                </c:pt>
                <c:pt idx="731">
                  <c:v>1</c:v>
                </c:pt>
                <c:pt idx="732">
                  <c:v>1</c:v>
                </c:pt>
                <c:pt idx="733">
                  <c:v>1</c:v>
                </c:pt>
                <c:pt idx="734">
                  <c:v>1</c:v>
                </c:pt>
                <c:pt idx="735">
                  <c:v>2</c:v>
                </c:pt>
                <c:pt idx="736">
                  <c:v>2</c:v>
                </c:pt>
                <c:pt idx="737">
                  <c:v>1</c:v>
                </c:pt>
                <c:pt idx="738">
                  <c:v>1</c:v>
                </c:pt>
                <c:pt idx="739">
                  <c:v>1</c:v>
                </c:pt>
                <c:pt idx="740">
                  <c:v>1</c:v>
                </c:pt>
                <c:pt idx="741">
                  <c:v>1</c:v>
                </c:pt>
                <c:pt idx="742">
                  <c:v>1</c:v>
                </c:pt>
                <c:pt idx="743">
                  <c:v>1</c:v>
                </c:pt>
                <c:pt idx="744">
                  <c:v>2</c:v>
                </c:pt>
                <c:pt idx="745">
                  <c:v>1</c:v>
                </c:pt>
                <c:pt idx="746">
                  <c:v>1</c:v>
                </c:pt>
                <c:pt idx="747">
                  <c:v>1</c:v>
                </c:pt>
                <c:pt idx="748">
                  <c:v>2</c:v>
                </c:pt>
                <c:pt idx="749">
                  <c:v>1</c:v>
                </c:pt>
                <c:pt idx="750">
                  <c:v>1</c:v>
                </c:pt>
                <c:pt idx="751">
                  <c:v>2</c:v>
                </c:pt>
                <c:pt idx="752">
                  <c:v>1</c:v>
                </c:pt>
                <c:pt idx="753">
                  <c:v>1</c:v>
                </c:pt>
                <c:pt idx="754">
                  <c:v>1</c:v>
                </c:pt>
                <c:pt idx="755">
                  <c:v>1</c:v>
                </c:pt>
                <c:pt idx="756">
                  <c:v>1</c:v>
                </c:pt>
                <c:pt idx="757">
                  <c:v>2</c:v>
                </c:pt>
                <c:pt idx="758">
                  <c:v>2</c:v>
                </c:pt>
                <c:pt idx="759">
                  <c:v>1</c:v>
                </c:pt>
                <c:pt idx="760">
                  <c:v>1</c:v>
                </c:pt>
                <c:pt idx="761">
                  <c:v>2</c:v>
                </c:pt>
                <c:pt idx="762">
                  <c:v>2</c:v>
                </c:pt>
                <c:pt idx="763">
                  <c:v>1</c:v>
                </c:pt>
                <c:pt idx="764">
                  <c:v>1</c:v>
                </c:pt>
                <c:pt idx="765">
                  <c:v>1</c:v>
                </c:pt>
                <c:pt idx="766">
                  <c:v>1</c:v>
                </c:pt>
                <c:pt idx="767">
                  <c:v>2</c:v>
                </c:pt>
                <c:pt idx="768">
                  <c:v>2</c:v>
                </c:pt>
                <c:pt idx="769">
                  <c:v>1</c:v>
                </c:pt>
                <c:pt idx="770">
                  <c:v>1</c:v>
                </c:pt>
                <c:pt idx="771">
                  <c:v>2</c:v>
                </c:pt>
                <c:pt idx="772">
                  <c:v>1</c:v>
                </c:pt>
                <c:pt idx="773">
                  <c:v>1</c:v>
                </c:pt>
                <c:pt idx="774">
                  <c:v>1</c:v>
                </c:pt>
                <c:pt idx="775">
                  <c:v>2</c:v>
                </c:pt>
                <c:pt idx="776">
                  <c:v>1</c:v>
                </c:pt>
                <c:pt idx="777">
                  <c:v>1</c:v>
                </c:pt>
                <c:pt idx="778">
                  <c:v>1</c:v>
                </c:pt>
                <c:pt idx="779">
                  <c:v>1</c:v>
                </c:pt>
                <c:pt idx="780">
                  <c:v>1</c:v>
                </c:pt>
                <c:pt idx="781">
                  <c:v>1</c:v>
                </c:pt>
                <c:pt idx="782">
                  <c:v>2</c:v>
                </c:pt>
                <c:pt idx="783">
                  <c:v>1</c:v>
                </c:pt>
                <c:pt idx="784">
                  <c:v>1</c:v>
                </c:pt>
                <c:pt idx="785">
                  <c:v>1</c:v>
                </c:pt>
                <c:pt idx="786">
                  <c:v>1</c:v>
                </c:pt>
                <c:pt idx="787">
                  <c:v>1</c:v>
                </c:pt>
                <c:pt idx="788">
                  <c:v>2</c:v>
                </c:pt>
                <c:pt idx="789">
                  <c:v>2</c:v>
                </c:pt>
                <c:pt idx="790">
                  <c:v>2</c:v>
                </c:pt>
                <c:pt idx="791">
                  <c:v>1</c:v>
                </c:pt>
                <c:pt idx="792">
                  <c:v>1</c:v>
                </c:pt>
                <c:pt idx="793">
                  <c:v>1</c:v>
                </c:pt>
                <c:pt idx="794">
                  <c:v>2</c:v>
                </c:pt>
                <c:pt idx="795">
                  <c:v>2</c:v>
                </c:pt>
                <c:pt idx="796">
                  <c:v>1</c:v>
                </c:pt>
                <c:pt idx="797">
                  <c:v>1</c:v>
                </c:pt>
                <c:pt idx="798">
                  <c:v>1</c:v>
                </c:pt>
                <c:pt idx="799">
                  <c:v>2</c:v>
                </c:pt>
                <c:pt idx="800">
                  <c:v>2</c:v>
                </c:pt>
                <c:pt idx="801">
                  <c:v>1</c:v>
                </c:pt>
                <c:pt idx="802">
                  <c:v>1</c:v>
                </c:pt>
                <c:pt idx="803">
                  <c:v>1</c:v>
                </c:pt>
                <c:pt idx="804">
                  <c:v>1</c:v>
                </c:pt>
                <c:pt idx="805">
                  <c:v>1</c:v>
                </c:pt>
                <c:pt idx="806">
                  <c:v>2</c:v>
                </c:pt>
                <c:pt idx="807">
                  <c:v>1</c:v>
                </c:pt>
                <c:pt idx="808">
                  <c:v>2</c:v>
                </c:pt>
                <c:pt idx="809">
                  <c:v>2</c:v>
                </c:pt>
                <c:pt idx="810">
                  <c:v>2</c:v>
                </c:pt>
                <c:pt idx="811">
                  <c:v>1</c:v>
                </c:pt>
                <c:pt idx="812">
                  <c:v>1</c:v>
                </c:pt>
                <c:pt idx="813">
                  <c:v>1</c:v>
                </c:pt>
                <c:pt idx="814">
                  <c:v>1</c:v>
                </c:pt>
                <c:pt idx="815">
                  <c:v>2</c:v>
                </c:pt>
                <c:pt idx="816">
                  <c:v>1</c:v>
                </c:pt>
                <c:pt idx="817">
                  <c:v>1</c:v>
                </c:pt>
                <c:pt idx="818">
                  <c:v>1</c:v>
                </c:pt>
                <c:pt idx="819">
                  <c:v>2</c:v>
                </c:pt>
                <c:pt idx="820">
                  <c:v>1</c:v>
                </c:pt>
                <c:pt idx="821">
                  <c:v>2</c:v>
                </c:pt>
                <c:pt idx="822">
                  <c:v>2</c:v>
                </c:pt>
                <c:pt idx="823">
                  <c:v>2</c:v>
                </c:pt>
                <c:pt idx="824">
                  <c:v>2</c:v>
                </c:pt>
                <c:pt idx="825">
                  <c:v>1</c:v>
                </c:pt>
                <c:pt idx="826">
                  <c:v>2</c:v>
                </c:pt>
                <c:pt idx="827">
                  <c:v>1</c:v>
                </c:pt>
                <c:pt idx="828">
                  <c:v>1</c:v>
                </c:pt>
                <c:pt idx="829">
                  <c:v>1</c:v>
                </c:pt>
                <c:pt idx="830">
                  <c:v>1</c:v>
                </c:pt>
                <c:pt idx="831">
                  <c:v>2</c:v>
                </c:pt>
                <c:pt idx="832">
                  <c:v>1</c:v>
                </c:pt>
                <c:pt idx="833">
                  <c:v>1</c:v>
                </c:pt>
                <c:pt idx="834">
                  <c:v>2</c:v>
                </c:pt>
                <c:pt idx="835">
                  <c:v>2</c:v>
                </c:pt>
                <c:pt idx="836">
                  <c:v>1</c:v>
                </c:pt>
                <c:pt idx="837">
                  <c:v>2</c:v>
                </c:pt>
                <c:pt idx="838">
                  <c:v>1</c:v>
                </c:pt>
                <c:pt idx="839">
                  <c:v>1</c:v>
                </c:pt>
                <c:pt idx="840">
                  <c:v>1</c:v>
                </c:pt>
                <c:pt idx="841">
                  <c:v>1</c:v>
                </c:pt>
                <c:pt idx="842">
                  <c:v>1</c:v>
                </c:pt>
                <c:pt idx="843">
                  <c:v>2</c:v>
                </c:pt>
                <c:pt idx="844">
                  <c:v>2</c:v>
                </c:pt>
                <c:pt idx="845">
                  <c:v>1</c:v>
                </c:pt>
                <c:pt idx="846">
                  <c:v>1</c:v>
                </c:pt>
                <c:pt idx="847">
                  <c:v>1</c:v>
                </c:pt>
                <c:pt idx="848">
                  <c:v>1</c:v>
                </c:pt>
                <c:pt idx="849">
                  <c:v>2</c:v>
                </c:pt>
                <c:pt idx="850">
                  <c:v>1</c:v>
                </c:pt>
                <c:pt idx="851">
                  <c:v>2</c:v>
                </c:pt>
                <c:pt idx="852">
                  <c:v>2</c:v>
                </c:pt>
                <c:pt idx="853">
                  <c:v>1</c:v>
                </c:pt>
                <c:pt idx="854">
                  <c:v>1</c:v>
                </c:pt>
                <c:pt idx="855">
                  <c:v>2</c:v>
                </c:pt>
                <c:pt idx="856">
                  <c:v>2</c:v>
                </c:pt>
                <c:pt idx="857">
                  <c:v>1</c:v>
                </c:pt>
                <c:pt idx="858">
                  <c:v>1</c:v>
                </c:pt>
                <c:pt idx="859">
                  <c:v>2</c:v>
                </c:pt>
                <c:pt idx="860">
                  <c:v>2</c:v>
                </c:pt>
                <c:pt idx="861">
                  <c:v>1</c:v>
                </c:pt>
                <c:pt idx="862">
                  <c:v>1</c:v>
                </c:pt>
                <c:pt idx="863">
                  <c:v>1</c:v>
                </c:pt>
                <c:pt idx="864">
                  <c:v>2</c:v>
                </c:pt>
                <c:pt idx="865">
                  <c:v>2</c:v>
                </c:pt>
                <c:pt idx="866">
                  <c:v>1</c:v>
                </c:pt>
                <c:pt idx="867">
                  <c:v>2</c:v>
                </c:pt>
                <c:pt idx="868">
                  <c:v>1</c:v>
                </c:pt>
                <c:pt idx="869">
                  <c:v>1</c:v>
                </c:pt>
                <c:pt idx="870">
                  <c:v>1</c:v>
                </c:pt>
                <c:pt idx="871">
                  <c:v>1</c:v>
                </c:pt>
                <c:pt idx="872">
                  <c:v>2</c:v>
                </c:pt>
                <c:pt idx="873">
                  <c:v>1</c:v>
                </c:pt>
                <c:pt idx="874">
                  <c:v>2</c:v>
                </c:pt>
                <c:pt idx="875">
                  <c:v>2</c:v>
                </c:pt>
                <c:pt idx="876">
                  <c:v>2</c:v>
                </c:pt>
                <c:pt idx="877">
                  <c:v>1</c:v>
                </c:pt>
                <c:pt idx="878">
                  <c:v>2</c:v>
                </c:pt>
                <c:pt idx="879">
                  <c:v>1</c:v>
                </c:pt>
                <c:pt idx="880">
                  <c:v>1</c:v>
                </c:pt>
                <c:pt idx="881">
                  <c:v>1</c:v>
                </c:pt>
                <c:pt idx="882">
                  <c:v>1</c:v>
                </c:pt>
                <c:pt idx="883">
                  <c:v>1</c:v>
                </c:pt>
                <c:pt idx="884">
                  <c:v>1</c:v>
                </c:pt>
                <c:pt idx="885">
                  <c:v>1</c:v>
                </c:pt>
                <c:pt idx="886">
                  <c:v>1</c:v>
                </c:pt>
                <c:pt idx="887">
                  <c:v>1</c:v>
                </c:pt>
                <c:pt idx="888">
                  <c:v>2</c:v>
                </c:pt>
                <c:pt idx="889">
                  <c:v>2</c:v>
                </c:pt>
                <c:pt idx="890">
                  <c:v>1</c:v>
                </c:pt>
                <c:pt idx="891">
                  <c:v>2</c:v>
                </c:pt>
                <c:pt idx="892">
                  <c:v>1</c:v>
                </c:pt>
                <c:pt idx="893">
                  <c:v>1</c:v>
                </c:pt>
                <c:pt idx="894">
                  <c:v>1</c:v>
                </c:pt>
                <c:pt idx="895">
                  <c:v>1</c:v>
                </c:pt>
                <c:pt idx="896">
                  <c:v>1</c:v>
                </c:pt>
                <c:pt idx="897">
                  <c:v>1</c:v>
                </c:pt>
                <c:pt idx="898">
                  <c:v>2</c:v>
                </c:pt>
                <c:pt idx="899">
                  <c:v>2</c:v>
                </c:pt>
                <c:pt idx="900">
                  <c:v>1</c:v>
                </c:pt>
                <c:pt idx="901">
                  <c:v>1</c:v>
                </c:pt>
                <c:pt idx="902">
                  <c:v>2</c:v>
                </c:pt>
                <c:pt idx="903">
                  <c:v>2</c:v>
                </c:pt>
                <c:pt idx="904">
                  <c:v>2</c:v>
                </c:pt>
                <c:pt idx="905">
                  <c:v>1</c:v>
                </c:pt>
                <c:pt idx="906">
                  <c:v>2</c:v>
                </c:pt>
                <c:pt idx="907">
                  <c:v>1</c:v>
                </c:pt>
                <c:pt idx="908">
                  <c:v>1</c:v>
                </c:pt>
                <c:pt idx="909">
                  <c:v>1</c:v>
                </c:pt>
                <c:pt idx="910">
                  <c:v>1</c:v>
                </c:pt>
                <c:pt idx="911">
                  <c:v>1</c:v>
                </c:pt>
                <c:pt idx="912">
                  <c:v>2</c:v>
                </c:pt>
                <c:pt idx="913">
                  <c:v>2</c:v>
                </c:pt>
                <c:pt idx="914">
                  <c:v>2</c:v>
                </c:pt>
                <c:pt idx="915">
                  <c:v>2</c:v>
                </c:pt>
                <c:pt idx="916">
                  <c:v>2</c:v>
                </c:pt>
                <c:pt idx="917">
                  <c:v>2</c:v>
                </c:pt>
                <c:pt idx="918">
                  <c:v>2</c:v>
                </c:pt>
                <c:pt idx="919">
                  <c:v>1</c:v>
                </c:pt>
                <c:pt idx="920">
                  <c:v>2</c:v>
                </c:pt>
                <c:pt idx="921">
                  <c:v>2</c:v>
                </c:pt>
                <c:pt idx="922">
                  <c:v>2</c:v>
                </c:pt>
                <c:pt idx="923">
                  <c:v>1</c:v>
                </c:pt>
                <c:pt idx="924">
                  <c:v>2</c:v>
                </c:pt>
                <c:pt idx="925">
                  <c:v>2</c:v>
                </c:pt>
                <c:pt idx="926">
                  <c:v>1</c:v>
                </c:pt>
                <c:pt idx="927">
                  <c:v>2</c:v>
                </c:pt>
                <c:pt idx="928">
                  <c:v>2</c:v>
                </c:pt>
                <c:pt idx="929">
                  <c:v>2</c:v>
                </c:pt>
                <c:pt idx="930">
                  <c:v>2</c:v>
                </c:pt>
                <c:pt idx="931">
                  <c:v>2</c:v>
                </c:pt>
                <c:pt idx="932">
                  <c:v>1</c:v>
                </c:pt>
                <c:pt idx="933">
                  <c:v>1</c:v>
                </c:pt>
                <c:pt idx="934">
                  <c:v>1</c:v>
                </c:pt>
                <c:pt idx="935">
                  <c:v>2</c:v>
                </c:pt>
                <c:pt idx="936">
                  <c:v>1</c:v>
                </c:pt>
                <c:pt idx="937">
                  <c:v>2</c:v>
                </c:pt>
                <c:pt idx="938">
                  <c:v>2</c:v>
                </c:pt>
                <c:pt idx="939">
                  <c:v>2</c:v>
                </c:pt>
                <c:pt idx="940">
                  <c:v>1</c:v>
                </c:pt>
                <c:pt idx="941">
                  <c:v>2</c:v>
                </c:pt>
                <c:pt idx="942">
                  <c:v>1</c:v>
                </c:pt>
                <c:pt idx="943">
                  <c:v>2</c:v>
                </c:pt>
                <c:pt idx="944">
                  <c:v>2</c:v>
                </c:pt>
                <c:pt idx="945">
                  <c:v>2</c:v>
                </c:pt>
                <c:pt idx="946">
                  <c:v>2</c:v>
                </c:pt>
                <c:pt idx="947">
                  <c:v>2</c:v>
                </c:pt>
                <c:pt idx="948">
                  <c:v>2</c:v>
                </c:pt>
                <c:pt idx="949">
                  <c:v>2</c:v>
                </c:pt>
                <c:pt idx="950">
                  <c:v>1</c:v>
                </c:pt>
                <c:pt idx="951">
                  <c:v>1</c:v>
                </c:pt>
                <c:pt idx="952">
                  <c:v>2</c:v>
                </c:pt>
                <c:pt idx="953">
                  <c:v>2</c:v>
                </c:pt>
                <c:pt idx="954">
                  <c:v>2</c:v>
                </c:pt>
                <c:pt idx="955">
                  <c:v>1</c:v>
                </c:pt>
                <c:pt idx="956">
                  <c:v>1</c:v>
                </c:pt>
                <c:pt idx="957">
                  <c:v>1</c:v>
                </c:pt>
                <c:pt idx="958">
                  <c:v>2</c:v>
                </c:pt>
                <c:pt idx="959">
                  <c:v>1</c:v>
                </c:pt>
                <c:pt idx="960">
                  <c:v>1</c:v>
                </c:pt>
                <c:pt idx="961">
                  <c:v>2</c:v>
                </c:pt>
                <c:pt idx="962">
                  <c:v>1</c:v>
                </c:pt>
                <c:pt idx="963">
                  <c:v>1</c:v>
                </c:pt>
                <c:pt idx="964">
                  <c:v>1</c:v>
                </c:pt>
                <c:pt idx="965">
                  <c:v>1</c:v>
                </c:pt>
                <c:pt idx="966">
                  <c:v>2</c:v>
                </c:pt>
                <c:pt idx="967">
                  <c:v>2</c:v>
                </c:pt>
                <c:pt idx="968">
                  <c:v>1</c:v>
                </c:pt>
                <c:pt idx="969">
                  <c:v>2</c:v>
                </c:pt>
                <c:pt idx="970">
                  <c:v>2</c:v>
                </c:pt>
                <c:pt idx="971">
                  <c:v>1</c:v>
                </c:pt>
                <c:pt idx="972">
                  <c:v>2</c:v>
                </c:pt>
                <c:pt idx="973">
                  <c:v>2</c:v>
                </c:pt>
                <c:pt idx="974">
                  <c:v>1</c:v>
                </c:pt>
                <c:pt idx="975">
                  <c:v>2</c:v>
                </c:pt>
                <c:pt idx="976">
                  <c:v>1</c:v>
                </c:pt>
                <c:pt idx="977">
                  <c:v>2</c:v>
                </c:pt>
                <c:pt idx="978">
                  <c:v>2</c:v>
                </c:pt>
                <c:pt idx="979">
                  <c:v>2</c:v>
                </c:pt>
                <c:pt idx="980">
                  <c:v>2</c:v>
                </c:pt>
                <c:pt idx="981">
                  <c:v>2</c:v>
                </c:pt>
                <c:pt idx="982">
                  <c:v>2</c:v>
                </c:pt>
                <c:pt idx="983">
                  <c:v>2</c:v>
                </c:pt>
                <c:pt idx="984">
                  <c:v>1</c:v>
                </c:pt>
                <c:pt idx="985">
                  <c:v>1</c:v>
                </c:pt>
                <c:pt idx="986">
                  <c:v>1</c:v>
                </c:pt>
                <c:pt idx="987">
                  <c:v>1</c:v>
                </c:pt>
                <c:pt idx="988">
                  <c:v>2</c:v>
                </c:pt>
                <c:pt idx="989">
                  <c:v>1</c:v>
                </c:pt>
                <c:pt idx="990">
                  <c:v>2</c:v>
                </c:pt>
                <c:pt idx="991">
                  <c:v>2</c:v>
                </c:pt>
                <c:pt idx="992">
                  <c:v>2</c:v>
                </c:pt>
                <c:pt idx="993">
                  <c:v>1</c:v>
                </c:pt>
                <c:pt idx="994">
                  <c:v>1</c:v>
                </c:pt>
                <c:pt idx="995">
                  <c:v>2</c:v>
                </c:pt>
                <c:pt idx="996">
                  <c:v>1</c:v>
                </c:pt>
                <c:pt idx="997">
                  <c:v>1</c:v>
                </c:pt>
                <c:pt idx="998">
                  <c:v>1</c:v>
                </c:pt>
                <c:pt idx="999">
                  <c:v>2</c:v>
                </c:pt>
              </c:numCache>
            </c:numRef>
          </c:xVal>
          <c:yVal>
            <c:numRef>
              <c:f>'Question 6'!$B$2:$B$1001</c:f>
              <c:numCache>
                <c:formatCode>General</c:formatCode>
                <c:ptCount val="1000"/>
                <c:pt idx="0">
                  <c:v>360</c:v>
                </c:pt>
                <c:pt idx="1">
                  <c:v>90.041600000000003</c:v>
                </c:pt>
                <c:pt idx="2">
                  <c:v>120</c:v>
                </c:pt>
                <c:pt idx="3">
                  <c:v>16.25</c:v>
                </c:pt>
                <c:pt idx="4">
                  <c:v>45.237400000000001</c:v>
                </c:pt>
                <c:pt idx="5">
                  <c:v>97.626300000000001</c:v>
                </c:pt>
                <c:pt idx="6">
                  <c:v>29.13</c:v>
                </c:pt>
                <c:pt idx="7">
                  <c:v>35.1</c:v>
                </c:pt>
                <c:pt idx="8">
                  <c:v>76.7</c:v>
                </c:pt>
                <c:pt idx="9">
                  <c:v>374.07940000000002</c:v>
                </c:pt>
                <c:pt idx="10">
                  <c:v>832.15830000000005</c:v>
                </c:pt>
                <c:pt idx="11">
                  <c:v>70.212999999999994</c:v>
                </c:pt>
                <c:pt idx="12">
                  <c:v>150</c:v>
                </c:pt>
                <c:pt idx="13">
                  <c:v>275</c:v>
                </c:pt>
                <c:pt idx="14">
                  <c:v>938</c:v>
                </c:pt>
                <c:pt idx="15">
                  <c:v>61.249699999999997</c:v>
                </c:pt>
                <c:pt idx="16">
                  <c:v>48</c:v>
                </c:pt>
                <c:pt idx="17">
                  <c:v>204.28399999999999</c:v>
                </c:pt>
                <c:pt idx="18">
                  <c:v>240</c:v>
                </c:pt>
                <c:pt idx="19">
                  <c:v>120</c:v>
                </c:pt>
                <c:pt idx="20">
                  <c:v>475</c:v>
                </c:pt>
                <c:pt idx="21">
                  <c:v>341</c:v>
                </c:pt>
                <c:pt idx="22">
                  <c:v>61.180599999999998</c:v>
                </c:pt>
                <c:pt idx="23">
                  <c:v>155.3931</c:v>
                </c:pt>
                <c:pt idx="24">
                  <c:v>204.28399999999999</c:v>
                </c:pt>
                <c:pt idx="25">
                  <c:v>37.917400000000001</c:v>
                </c:pt>
                <c:pt idx="26">
                  <c:v>88.405699999999996</c:v>
                </c:pt>
                <c:pt idx="27">
                  <c:v>202.28639999999999</c:v>
                </c:pt>
                <c:pt idx="28">
                  <c:v>120</c:v>
                </c:pt>
                <c:pt idx="29">
                  <c:v>120</c:v>
                </c:pt>
                <c:pt idx="30">
                  <c:v>535.62480000000005</c:v>
                </c:pt>
                <c:pt idx="31">
                  <c:v>24.63</c:v>
                </c:pt>
                <c:pt idx="32">
                  <c:v>43.26</c:v>
                </c:pt>
                <c:pt idx="33">
                  <c:v>21.33</c:v>
                </c:pt>
                <c:pt idx="34">
                  <c:v>0.45600000000000002</c:v>
                </c:pt>
                <c:pt idx="35">
                  <c:v>126.62309999999999</c:v>
                </c:pt>
                <c:pt idx="36">
                  <c:v>251.0033</c:v>
                </c:pt>
                <c:pt idx="37">
                  <c:v>395.28</c:v>
                </c:pt>
                <c:pt idx="38">
                  <c:v>36</c:v>
                </c:pt>
                <c:pt idx="39">
                  <c:v>510.67529999999999</c:v>
                </c:pt>
                <c:pt idx="40">
                  <c:v>42.66</c:v>
                </c:pt>
                <c:pt idx="41">
                  <c:v>5.4720000000000004</c:v>
                </c:pt>
                <c:pt idx="42">
                  <c:v>45.237400000000001</c:v>
                </c:pt>
                <c:pt idx="43">
                  <c:v>199.452</c:v>
                </c:pt>
                <c:pt idx="44">
                  <c:v>144</c:v>
                </c:pt>
                <c:pt idx="45">
                  <c:v>6.2160000000000002</c:v>
                </c:pt>
                <c:pt idx="46">
                  <c:v>36</c:v>
                </c:pt>
                <c:pt idx="47">
                  <c:v>40</c:v>
                </c:pt>
                <c:pt idx="48">
                  <c:v>87.581299999999999</c:v>
                </c:pt>
                <c:pt idx="49">
                  <c:v>30</c:v>
                </c:pt>
                <c:pt idx="50">
                  <c:v>144</c:v>
                </c:pt>
                <c:pt idx="51">
                  <c:v>297.51229999999998</c:v>
                </c:pt>
                <c:pt idx="52">
                  <c:v>64.171000000000006</c:v>
                </c:pt>
                <c:pt idx="53">
                  <c:v>20.475000000000001</c:v>
                </c:pt>
                <c:pt idx="54">
                  <c:v>200</c:v>
                </c:pt>
                <c:pt idx="55">
                  <c:v>123.9555</c:v>
                </c:pt>
                <c:pt idx="56">
                  <c:v>193.88310000000001</c:v>
                </c:pt>
                <c:pt idx="57">
                  <c:v>1.173</c:v>
                </c:pt>
                <c:pt idx="58">
                  <c:v>664.78880000000004</c:v>
                </c:pt>
                <c:pt idx="59">
                  <c:v>160</c:v>
                </c:pt>
                <c:pt idx="60">
                  <c:v>159.50489999999999</c:v>
                </c:pt>
                <c:pt idx="61">
                  <c:v>169.63499999999999</c:v>
                </c:pt>
                <c:pt idx="62">
                  <c:v>202.86</c:v>
                </c:pt>
                <c:pt idx="63">
                  <c:v>10.53</c:v>
                </c:pt>
                <c:pt idx="64">
                  <c:v>1.8240000000000001</c:v>
                </c:pt>
                <c:pt idx="65">
                  <c:v>54.124600000000001</c:v>
                </c:pt>
                <c:pt idx="66">
                  <c:v>367.71109999999999</c:v>
                </c:pt>
                <c:pt idx="67">
                  <c:v>139.035</c:v>
                </c:pt>
                <c:pt idx="68">
                  <c:v>50.317</c:v>
                </c:pt>
                <c:pt idx="69">
                  <c:v>122.4273</c:v>
                </c:pt>
                <c:pt idx="70">
                  <c:v>78.5535</c:v>
                </c:pt>
                <c:pt idx="71">
                  <c:v>239.1001</c:v>
                </c:pt>
                <c:pt idx="72">
                  <c:v>61.180599999999998</c:v>
                </c:pt>
                <c:pt idx="73">
                  <c:v>800.71119999999996</c:v>
                </c:pt>
                <c:pt idx="74">
                  <c:v>19.196999999999999</c:v>
                </c:pt>
                <c:pt idx="75">
                  <c:v>19.5</c:v>
                </c:pt>
                <c:pt idx="76">
                  <c:v>22.425000000000001</c:v>
                </c:pt>
                <c:pt idx="77">
                  <c:v>26.582599999999999</c:v>
                </c:pt>
                <c:pt idx="78">
                  <c:v>288.20800000000003</c:v>
                </c:pt>
                <c:pt idx="79">
                  <c:v>54.236800000000002</c:v>
                </c:pt>
                <c:pt idx="80">
                  <c:v>332.39699999999999</c:v>
                </c:pt>
                <c:pt idx="81">
                  <c:v>124.1649</c:v>
                </c:pt>
                <c:pt idx="82">
                  <c:v>21.63</c:v>
                </c:pt>
                <c:pt idx="83">
                  <c:v>33</c:v>
                </c:pt>
                <c:pt idx="84">
                  <c:v>154.5</c:v>
                </c:pt>
                <c:pt idx="85">
                  <c:v>48.75</c:v>
                </c:pt>
                <c:pt idx="86">
                  <c:v>76.1678</c:v>
                </c:pt>
                <c:pt idx="87">
                  <c:v>117</c:v>
                </c:pt>
                <c:pt idx="88">
                  <c:v>1575.9739999999999</c:v>
                </c:pt>
                <c:pt idx="89">
                  <c:v>21.33</c:v>
                </c:pt>
                <c:pt idx="90">
                  <c:v>74.785899999999998</c:v>
                </c:pt>
                <c:pt idx="91">
                  <c:v>1123.9716000000001</c:v>
                </c:pt>
                <c:pt idx="92">
                  <c:v>128.9796</c:v>
                </c:pt>
                <c:pt idx="93">
                  <c:v>144</c:v>
                </c:pt>
                <c:pt idx="94">
                  <c:v>1211.8269</c:v>
                </c:pt>
                <c:pt idx="95">
                  <c:v>54.124600000000001</c:v>
                </c:pt>
                <c:pt idx="96">
                  <c:v>55.935699999999997</c:v>
                </c:pt>
                <c:pt idx="97">
                  <c:v>11.06</c:v>
                </c:pt>
                <c:pt idx="98">
                  <c:v>77.165099999999995</c:v>
                </c:pt>
                <c:pt idx="99">
                  <c:v>66.158000000000001</c:v>
                </c:pt>
                <c:pt idx="100">
                  <c:v>27.953900000000001</c:v>
                </c:pt>
                <c:pt idx="101">
                  <c:v>216.3125</c:v>
                </c:pt>
                <c:pt idx="102">
                  <c:v>619.51329999999996</c:v>
                </c:pt>
                <c:pt idx="103">
                  <c:v>3.12</c:v>
                </c:pt>
                <c:pt idx="104">
                  <c:v>163.26</c:v>
                </c:pt>
                <c:pt idx="105">
                  <c:v>65.251599999999996</c:v>
                </c:pt>
                <c:pt idx="106">
                  <c:v>30</c:v>
                </c:pt>
                <c:pt idx="107">
                  <c:v>105.8442</c:v>
                </c:pt>
                <c:pt idx="108">
                  <c:v>547.08590000000004</c:v>
                </c:pt>
                <c:pt idx="109">
                  <c:v>120</c:v>
                </c:pt>
                <c:pt idx="110">
                  <c:v>30</c:v>
                </c:pt>
                <c:pt idx="111">
                  <c:v>27.63</c:v>
                </c:pt>
                <c:pt idx="112">
                  <c:v>250.42240000000001</c:v>
                </c:pt>
                <c:pt idx="113">
                  <c:v>38.698399999999999</c:v>
                </c:pt>
                <c:pt idx="114">
                  <c:v>33</c:v>
                </c:pt>
                <c:pt idx="115">
                  <c:v>126</c:v>
                </c:pt>
                <c:pt idx="116">
                  <c:v>4946</c:v>
                </c:pt>
                <c:pt idx="117">
                  <c:v>33.544699999999999</c:v>
                </c:pt>
                <c:pt idx="118">
                  <c:v>25</c:v>
                </c:pt>
                <c:pt idx="119">
                  <c:v>28.5868</c:v>
                </c:pt>
                <c:pt idx="120">
                  <c:v>213.48050000000001</c:v>
                </c:pt>
                <c:pt idx="121">
                  <c:v>83.441299999999998</c:v>
                </c:pt>
                <c:pt idx="122">
                  <c:v>25</c:v>
                </c:pt>
                <c:pt idx="123">
                  <c:v>67.961500000000001</c:v>
                </c:pt>
                <c:pt idx="124">
                  <c:v>172.02</c:v>
                </c:pt>
                <c:pt idx="125">
                  <c:v>102.22320000000001</c:v>
                </c:pt>
                <c:pt idx="126">
                  <c:v>373.55279999999999</c:v>
                </c:pt>
                <c:pt idx="127">
                  <c:v>1249.0878</c:v>
                </c:pt>
                <c:pt idx="128">
                  <c:v>240</c:v>
                </c:pt>
                <c:pt idx="129">
                  <c:v>27</c:v>
                </c:pt>
                <c:pt idx="130">
                  <c:v>228.6335</c:v>
                </c:pt>
                <c:pt idx="131">
                  <c:v>26.582599999999999</c:v>
                </c:pt>
                <c:pt idx="132">
                  <c:v>5.71</c:v>
                </c:pt>
                <c:pt idx="133">
                  <c:v>263.0523</c:v>
                </c:pt>
                <c:pt idx="134">
                  <c:v>8.25</c:v>
                </c:pt>
                <c:pt idx="135">
                  <c:v>15.63</c:v>
                </c:pt>
                <c:pt idx="136">
                  <c:v>15.63</c:v>
                </c:pt>
                <c:pt idx="137">
                  <c:v>28.5</c:v>
                </c:pt>
                <c:pt idx="138">
                  <c:v>748.44</c:v>
                </c:pt>
                <c:pt idx="139">
                  <c:v>86.356300000000005</c:v>
                </c:pt>
                <c:pt idx="140">
                  <c:v>107.99550000000001</c:v>
                </c:pt>
                <c:pt idx="141">
                  <c:v>279.31</c:v>
                </c:pt>
                <c:pt idx="142">
                  <c:v>25.26</c:v>
                </c:pt>
                <c:pt idx="143">
                  <c:v>351.02069999999998</c:v>
                </c:pt>
                <c:pt idx="144">
                  <c:v>27.953900000000001</c:v>
                </c:pt>
                <c:pt idx="145">
                  <c:v>62.13</c:v>
                </c:pt>
                <c:pt idx="146">
                  <c:v>3396.25</c:v>
                </c:pt>
                <c:pt idx="147">
                  <c:v>22</c:v>
                </c:pt>
                <c:pt idx="148">
                  <c:v>163.36609999999999</c:v>
                </c:pt>
                <c:pt idx="149">
                  <c:v>25.407900000000001</c:v>
                </c:pt>
                <c:pt idx="150">
                  <c:v>182.7</c:v>
                </c:pt>
                <c:pt idx="151">
                  <c:v>73.508899999999997</c:v>
                </c:pt>
                <c:pt idx="152">
                  <c:v>115.22490000000001</c:v>
                </c:pt>
                <c:pt idx="153">
                  <c:v>340.45229999999998</c:v>
                </c:pt>
                <c:pt idx="154">
                  <c:v>12</c:v>
                </c:pt>
                <c:pt idx="155">
                  <c:v>36.754399999999997</c:v>
                </c:pt>
                <c:pt idx="156">
                  <c:v>183.95</c:v>
                </c:pt>
                <c:pt idx="157">
                  <c:v>26.582599999999999</c:v>
                </c:pt>
                <c:pt idx="158">
                  <c:v>13.42</c:v>
                </c:pt>
                <c:pt idx="159">
                  <c:v>324</c:v>
                </c:pt>
                <c:pt idx="160">
                  <c:v>504.21269999999998</c:v>
                </c:pt>
                <c:pt idx="161">
                  <c:v>338.0702</c:v>
                </c:pt>
                <c:pt idx="162">
                  <c:v>0.98399999999999999</c:v>
                </c:pt>
                <c:pt idx="163">
                  <c:v>14.88</c:v>
                </c:pt>
                <c:pt idx="164">
                  <c:v>81.900000000000006</c:v>
                </c:pt>
                <c:pt idx="165">
                  <c:v>21.33</c:v>
                </c:pt>
                <c:pt idx="166">
                  <c:v>120</c:v>
                </c:pt>
                <c:pt idx="167">
                  <c:v>1579.4</c:v>
                </c:pt>
                <c:pt idx="168">
                  <c:v>174.18029999999999</c:v>
                </c:pt>
                <c:pt idx="169">
                  <c:v>20</c:v>
                </c:pt>
                <c:pt idx="170">
                  <c:v>689.15409999999997</c:v>
                </c:pt>
                <c:pt idx="171">
                  <c:v>156</c:v>
                </c:pt>
                <c:pt idx="172">
                  <c:v>45.734099999999998</c:v>
                </c:pt>
                <c:pt idx="173">
                  <c:v>204.28399999999999</c:v>
                </c:pt>
                <c:pt idx="174">
                  <c:v>21.33</c:v>
                </c:pt>
                <c:pt idx="175">
                  <c:v>34.08</c:v>
                </c:pt>
                <c:pt idx="176">
                  <c:v>212.0085</c:v>
                </c:pt>
                <c:pt idx="177">
                  <c:v>341.2672</c:v>
                </c:pt>
                <c:pt idx="178">
                  <c:v>25.773599999999998</c:v>
                </c:pt>
                <c:pt idx="179">
                  <c:v>133.36609999999999</c:v>
                </c:pt>
                <c:pt idx="180">
                  <c:v>66.864900000000006</c:v>
                </c:pt>
                <c:pt idx="181">
                  <c:v>94.26</c:v>
                </c:pt>
                <c:pt idx="182">
                  <c:v>120</c:v>
                </c:pt>
                <c:pt idx="183">
                  <c:v>120</c:v>
                </c:pt>
                <c:pt idx="184">
                  <c:v>45.99</c:v>
                </c:pt>
                <c:pt idx="185">
                  <c:v>33</c:v>
                </c:pt>
                <c:pt idx="186">
                  <c:v>21.33</c:v>
                </c:pt>
                <c:pt idx="187">
                  <c:v>37.26</c:v>
                </c:pt>
                <c:pt idx="188">
                  <c:v>81.885000000000005</c:v>
                </c:pt>
                <c:pt idx="189">
                  <c:v>10.103199999999999</c:v>
                </c:pt>
                <c:pt idx="190">
                  <c:v>17.88</c:v>
                </c:pt>
                <c:pt idx="191">
                  <c:v>1204.6415</c:v>
                </c:pt>
                <c:pt idx="192">
                  <c:v>111</c:v>
                </c:pt>
                <c:pt idx="193">
                  <c:v>21.21</c:v>
                </c:pt>
                <c:pt idx="194">
                  <c:v>158.31389999999999</c:v>
                </c:pt>
                <c:pt idx="195">
                  <c:v>36.754399999999997</c:v>
                </c:pt>
                <c:pt idx="196">
                  <c:v>242.07</c:v>
                </c:pt>
                <c:pt idx="197">
                  <c:v>30</c:v>
                </c:pt>
                <c:pt idx="198">
                  <c:v>52.8994</c:v>
                </c:pt>
                <c:pt idx="199">
                  <c:v>36.754399999999997</c:v>
                </c:pt>
                <c:pt idx="200">
                  <c:v>45.237400000000001</c:v>
                </c:pt>
                <c:pt idx="201">
                  <c:v>42.66</c:v>
                </c:pt>
                <c:pt idx="202">
                  <c:v>226</c:v>
                </c:pt>
                <c:pt idx="203">
                  <c:v>45.237400000000001</c:v>
                </c:pt>
                <c:pt idx="204">
                  <c:v>36.972099999999998</c:v>
                </c:pt>
                <c:pt idx="205">
                  <c:v>138.5667</c:v>
                </c:pt>
                <c:pt idx="206">
                  <c:v>126.5641</c:v>
                </c:pt>
                <c:pt idx="207">
                  <c:v>51.45</c:v>
                </c:pt>
                <c:pt idx="208">
                  <c:v>227.93719999999999</c:v>
                </c:pt>
                <c:pt idx="209">
                  <c:v>367.71109999999999</c:v>
                </c:pt>
                <c:pt idx="210">
                  <c:v>637.53</c:v>
                </c:pt>
                <c:pt idx="211">
                  <c:v>21.33</c:v>
                </c:pt>
                <c:pt idx="212">
                  <c:v>318.72519999999997</c:v>
                </c:pt>
                <c:pt idx="213">
                  <c:v>35.450000000000003</c:v>
                </c:pt>
                <c:pt idx="214">
                  <c:v>131.30000000000001</c:v>
                </c:pt>
                <c:pt idx="215">
                  <c:v>37.262799999999999</c:v>
                </c:pt>
                <c:pt idx="216">
                  <c:v>1193.7465999999999</c:v>
                </c:pt>
                <c:pt idx="217">
                  <c:v>250.42240000000001</c:v>
                </c:pt>
                <c:pt idx="218">
                  <c:v>67.703999999999994</c:v>
                </c:pt>
                <c:pt idx="219">
                  <c:v>58.238999999999997</c:v>
                </c:pt>
                <c:pt idx="220">
                  <c:v>32.226999999999997</c:v>
                </c:pt>
                <c:pt idx="221">
                  <c:v>180</c:v>
                </c:pt>
                <c:pt idx="222">
                  <c:v>337.9237</c:v>
                </c:pt>
                <c:pt idx="223">
                  <c:v>63.99</c:v>
                </c:pt>
                <c:pt idx="224">
                  <c:v>145.88999999999999</c:v>
                </c:pt>
                <c:pt idx="225">
                  <c:v>30</c:v>
                </c:pt>
                <c:pt idx="226">
                  <c:v>57.098199999999999</c:v>
                </c:pt>
                <c:pt idx="227">
                  <c:v>262.44</c:v>
                </c:pt>
                <c:pt idx="228">
                  <c:v>21.33</c:v>
                </c:pt>
                <c:pt idx="229">
                  <c:v>1769.625</c:v>
                </c:pt>
                <c:pt idx="230">
                  <c:v>82.875</c:v>
                </c:pt>
                <c:pt idx="231">
                  <c:v>2294</c:v>
                </c:pt>
                <c:pt idx="232">
                  <c:v>348.7432</c:v>
                </c:pt>
                <c:pt idx="233">
                  <c:v>140.4</c:v>
                </c:pt>
                <c:pt idx="234">
                  <c:v>133.99780000000001</c:v>
                </c:pt>
                <c:pt idx="235">
                  <c:v>305.63040000000001</c:v>
                </c:pt>
                <c:pt idx="236">
                  <c:v>19.196999999999999</c:v>
                </c:pt>
                <c:pt idx="237">
                  <c:v>18.524999999999999</c:v>
                </c:pt>
                <c:pt idx="238">
                  <c:v>39</c:v>
                </c:pt>
                <c:pt idx="239">
                  <c:v>36.503999999999998</c:v>
                </c:pt>
                <c:pt idx="240">
                  <c:v>29.807400000000001</c:v>
                </c:pt>
                <c:pt idx="241">
                  <c:v>43.02</c:v>
                </c:pt>
                <c:pt idx="242">
                  <c:v>66.864900000000006</c:v>
                </c:pt>
                <c:pt idx="243">
                  <c:v>408.56790000000001</c:v>
                </c:pt>
                <c:pt idx="244">
                  <c:v>25.2486</c:v>
                </c:pt>
                <c:pt idx="245">
                  <c:v>646</c:v>
                </c:pt>
                <c:pt idx="246">
                  <c:v>125.4194</c:v>
                </c:pt>
                <c:pt idx="247">
                  <c:v>286.73230000000001</c:v>
                </c:pt>
                <c:pt idx="248">
                  <c:v>258.02780000000001</c:v>
                </c:pt>
                <c:pt idx="249">
                  <c:v>14.3</c:v>
                </c:pt>
                <c:pt idx="250">
                  <c:v>44.85</c:v>
                </c:pt>
                <c:pt idx="251">
                  <c:v>74.607699999999994</c:v>
                </c:pt>
                <c:pt idx="252">
                  <c:v>126.71469999999999</c:v>
                </c:pt>
                <c:pt idx="253">
                  <c:v>256.83999999999997</c:v>
                </c:pt>
                <c:pt idx="254">
                  <c:v>32.6706</c:v>
                </c:pt>
                <c:pt idx="255">
                  <c:v>72.350099999999998</c:v>
                </c:pt>
                <c:pt idx="256">
                  <c:v>178.49889999999999</c:v>
                </c:pt>
                <c:pt idx="257">
                  <c:v>18.254899999999999</c:v>
                </c:pt>
                <c:pt idx="258">
                  <c:v>151.8099</c:v>
                </c:pt>
                <c:pt idx="259">
                  <c:v>85.085899999999995</c:v>
                </c:pt>
                <c:pt idx="260">
                  <c:v>67.067700000000002</c:v>
                </c:pt>
                <c:pt idx="261">
                  <c:v>162.20959999999999</c:v>
                </c:pt>
                <c:pt idx="262">
                  <c:v>53.688699999999997</c:v>
                </c:pt>
                <c:pt idx="263">
                  <c:v>211.8477</c:v>
                </c:pt>
                <c:pt idx="264">
                  <c:v>150.31899999999999</c:v>
                </c:pt>
                <c:pt idx="265">
                  <c:v>46.864899999999999</c:v>
                </c:pt>
                <c:pt idx="266">
                  <c:v>19.5</c:v>
                </c:pt>
                <c:pt idx="267">
                  <c:v>256.71809999999999</c:v>
                </c:pt>
                <c:pt idx="268">
                  <c:v>86.293499999999995</c:v>
                </c:pt>
                <c:pt idx="269">
                  <c:v>108.3061</c:v>
                </c:pt>
                <c:pt idx="270">
                  <c:v>70.8215</c:v>
                </c:pt>
                <c:pt idx="271">
                  <c:v>56.919600000000003</c:v>
                </c:pt>
                <c:pt idx="272">
                  <c:v>74.532399999999996</c:v>
                </c:pt>
                <c:pt idx="273">
                  <c:v>137.22</c:v>
                </c:pt>
                <c:pt idx="274">
                  <c:v>83.462900000000005</c:v>
                </c:pt>
                <c:pt idx="275">
                  <c:v>9.92</c:v>
                </c:pt>
                <c:pt idx="276">
                  <c:v>72.350099999999998</c:v>
                </c:pt>
                <c:pt idx="277">
                  <c:v>19.9801</c:v>
                </c:pt>
                <c:pt idx="278">
                  <c:v>85.32</c:v>
                </c:pt>
                <c:pt idx="279">
                  <c:v>180</c:v>
                </c:pt>
                <c:pt idx="280">
                  <c:v>52.350099999999998</c:v>
                </c:pt>
                <c:pt idx="281">
                  <c:v>45.293500000000002</c:v>
                </c:pt>
                <c:pt idx="282">
                  <c:v>11.7</c:v>
                </c:pt>
                <c:pt idx="283">
                  <c:v>37.707000000000001</c:v>
                </c:pt>
                <c:pt idx="284">
                  <c:v>155.03550000000001</c:v>
                </c:pt>
                <c:pt idx="285">
                  <c:v>93.6</c:v>
                </c:pt>
                <c:pt idx="286">
                  <c:v>21.33</c:v>
                </c:pt>
                <c:pt idx="287">
                  <c:v>357.11079999999998</c:v>
                </c:pt>
                <c:pt idx="288">
                  <c:v>120</c:v>
                </c:pt>
                <c:pt idx="289">
                  <c:v>52.350099999999998</c:v>
                </c:pt>
                <c:pt idx="290">
                  <c:v>511.875</c:v>
                </c:pt>
                <c:pt idx="291">
                  <c:v>368.87400000000002</c:v>
                </c:pt>
                <c:pt idx="292">
                  <c:v>120</c:v>
                </c:pt>
                <c:pt idx="293">
                  <c:v>5.4720000000000004</c:v>
                </c:pt>
                <c:pt idx="294">
                  <c:v>60</c:v>
                </c:pt>
                <c:pt idx="295">
                  <c:v>114.89449999999999</c:v>
                </c:pt>
                <c:pt idx="296">
                  <c:v>23.899000000000001</c:v>
                </c:pt>
                <c:pt idx="297">
                  <c:v>57.2</c:v>
                </c:pt>
                <c:pt idx="298">
                  <c:v>653.98500000000001</c:v>
                </c:pt>
                <c:pt idx="299">
                  <c:v>9.75</c:v>
                </c:pt>
                <c:pt idx="300">
                  <c:v>134</c:v>
                </c:pt>
                <c:pt idx="301">
                  <c:v>144</c:v>
                </c:pt>
                <c:pt idx="302">
                  <c:v>205.1859</c:v>
                </c:pt>
                <c:pt idx="303">
                  <c:v>42.9</c:v>
                </c:pt>
                <c:pt idx="304">
                  <c:v>319.82150000000001</c:v>
                </c:pt>
                <c:pt idx="305">
                  <c:v>21.33</c:v>
                </c:pt>
                <c:pt idx="306">
                  <c:v>21.33</c:v>
                </c:pt>
                <c:pt idx="307">
                  <c:v>1231.2</c:v>
                </c:pt>
                <c:pt idx="308">
                  <c:v>56.496899999999997</c:v>
                </c:pt>
                <c:pt idx="309">
                  <c:v>269.95400000000001</c:v>
                </c:pt>
                <c:pt idx="310">
                  <c:v>83.231700000000004</c:v>
                </c:pt>
                <c:pt idx="311">
                  <c:v>88.624799999999993</c:v>
                </c:pt>
                <c:pt idx="312">
                  <c:v>40</c:v>
                </c:pt>
                <c:pt idx="313">
                  <c:v>33.475000000000001</c:v>
                </c:pt>
                <c:pt idx="314">
                  <c:v>33.8611</c:v>
                </c:pt>
                <c:pt idx="315">
                  <c:v>33.957900000000002</c:v>
                </c:pt>
                <c:pt idx="316">
                  <c:v>36.890099999999997</c:v>
                </c:pt>
                <c:pt idx="317">
                  <c:v>25.339500000000001</c:v>
                </c:pt>
                <c:pt idx="318">
                  <c:v>30</c:v>
                </c:pt>
                <c:pt idx="319">
                  <c:v>31.807600000000001</c:v>
                </c:pt>
                <c:pt idx="320">
                  <c:v>61.17</c:v>
                </c:pt>
                <c:pt idx="321">
                  <c:v>15.542999999999999</c:v>
                </c:pt>
                <c:pt idx="322">
                  <c:v>72.350099999999998</c:v>
                </c:pt>
                <c:pt idx="323">
                  <c:v>96.714699999999993</c:v>
                </c:pt>
                <c:pt idx="324">
                  <c:v>207.89859999999999</c:v>
                </c:pt>
                <c:pt idx="325">
                  <c:v>821.87300000000005</c:v>
                </c:pt>
                <c:pt idx="326">
                  <c:v>118.55840000000001</c:v>
                </c:pt>
                <c:pt idx="327">
                  <c:v>54.463700000000003</c:v>
                </c:pt>
                <c:pt idx="328">
                  <c:v>83.441299999999998</c:v>
                </c:pt>
                <c:pt idx="329">
                  <c:v>36</c:v>
                </c:pt>
                <c:pt idx="330">
                  <c:v>53.43</c:v>
                </c:pt>
                <c:pt idx="331">
                  <c:v>76.787999999999997</c:v>
                </c:pt>
                <c:pt idx="332">
                  <c:v>78</c:v>
                </c:pt>
                <c:pt idx="333">
                  <c:v>666.4434</c:v>
                </c:pt>
                <c:pt idx="334">
                  <c:v>19.196999999999999</c:v>
                </c:pt>
                <c:pt idx="335">
                  <c:v>414.53649999999999</c:v>
                </c:pt>
                <c:pt idx="336">
                  <c:v>19.196999999999999</c:v>
                </c:pt>
                <c:pt idx="337">
                  <c:v>157.86000000000001</c:v>
                </c:pt>
                <c:pt idx="338">
                  <c:v>160.39080000000001</c:v>
                </c:pt>
                <c:pt idx="339">
                  <c:v>46.845300000000002</c:v>
                </c:pt>
                <c:pt idx="340">
                  <c:v>952.06380000000001</c:v>
                </c:pt>
                <c:pt idx="341">
                  <c:v>17.420000000000002</c:v>
                </c:pt>
                <c:pt idx="342">
                  <c:v>202</c:v>
                </c:pt>
                <c:pt idx="343">
                  <c:v>137.13</c:v>
                </c:pt>
                <c:pt idx="344">
                  <c:v>180</c:v>
                </c:pt>
                <c:pt idx="345">
                  <c:v>255.3433</c:v>
                </c:pt>
                <c:pt idx="346">
                  <c:v>48.372999999999998</c:v>
                </c:pt>
                <c:pt idx="347">
                  <c:v>40.200000000000003</c:v>
                </c:pt>
                <c:pt idx="348">
                  <c:v>61.4985</c:v>
                </c:pt>
                <c:pt idx="349">
                  <c:v>42.66</c:v>
                </c:pt>
                <c:pt idx="350">
                  <c:v>16.420000000000002</c:v>
                </c:pt>
                <c:pt idx="351">
                  <c:v>31.807600000000001</c:v>
                </c:pt>
                <c:pt idx="352">
                  <c:v>239.96940000000001</c:v>
                </c:pt>
                <c:pt idx="353">
                  <c:v>90</c:v>
                </c:pt>
                <c:pt idx="354">
                  <c:v>16.25</c:v>
                </c:pt>
                <c:pt idx="355">
                  <c:v>269.40269999999998</c:v>
                </c:pt>
                <c:pt idx="356">
                  <c:v>33.497100000000003</c:v>
                </c:pt>
                <c:pt idx="357">
                  <c:v>305.46260000000001</c:v>
                </c:pt>
                <c:pt idx="358">
                  <c:v>50.672400000000003</c:v>
                </c:pt>
                <c:pt idx="359">
                  <c:v>45.63</c:v>
                </c:pt>
                <c:pt idx="360">
                  <c:v>42.66</c:v>
                </c:pt>
                <c:pt idx="361">
                  <c:v>38.698399999999999</c:v>
                </c:pt>
                <c:pt idx="362">
                  <c:v>164.22120000000001</c:v>
                </c:pt>
                <c:pt idx="363">
                  <c:v>24.38</c:v>
                </c:pt>
                <c:pt idx="364">
                  <c:v>267.94040000000001</c:v>
                </c:pt>
                <c:pt idx="365">
                  <c:v>175.8682</c:v>
                </c:pt>
                <c:pt idx="366">
                  <c:v>81.12</c:v>
                </c:pt>
                <c:pt idx="367">
                  <c:v>9.98</c:v>
                </c:pt>
                <c:pt idx="368">
                  <c:v>340.70060000000001</c:v>
                </c:pt>
                <c:pt idx="369">
                  <c:v>22.84</c:v>
                </c:pt>
                <c:pt idx="370">
                  <c:v>3.5750000000000002</c:v>
                </c:pt>
                <c:pt idx="371">
                  <c:v>16.25</c:v>
                </c:pt>
                <c:pt idx="372">
                  <c:v>19.196999999999999</c:v>
                </c:pt>
                <c:pt idx="373">
                  <c:v>73.508899999999997</c:v>
                </c:pt>
                <c:pt idx="374">
                  <c:v>144</c:v>
                </c:pt>
                <c:pt idx="375">
                  <c:v>94.71</c:v>
                </c:pt>
                <c:pt idx="376">
                  <c:v>41.153799999999997</c:v>
                </c:pt>
                <c:pt idx="377">
                  <c:v>76.9499</c:v>
                </c:pt>
                <c:pt idx="378">
                  <c:v>25.24</c:v>
                </c:pt>
                <c:pt idx="379">
                  <c:v>572.62689999999998</c:v>
                </c:pt>
                <c:pt idx="380">
                  <c:v>361.90370000000001</c:v>
                </c:pt>
                <c:pt idx="381">
                  <c:v>110.2272</c:v>
                </c:pt>
                <c:pt idx="382">
                  <c:v>33.910499999999999</c:v>
                </c:pt>
                <c:pt idx="383">
                  <c:v>19</c:v>
                </c:pt>
                <c:pt idx="384">
                  <c:v>294.77999999999997</c:v>
                </c:pt>
                <c:pt idx="385">
                  <c:v>83.231700000000004</c:v>
                </c:pt>
                <c:pt idx="386">
                  <c:v>103.0842</c:v>
                </c:pt>
                <c:pt idx="387">
                  <c:v>144.30529999999999</c:v>
                </c:pt>
                <c:pt idx="388">
                  <c:v>39</c:v>
                </c:pt>
                <c:pt idx="389">
                  <c:v>224</c:v>
                </c:pt>
                <c:pt idx="390">
                  <c:v>475.54</c:v>
                </c:pt>
                <c:pt idx="391">
                  <c:v>46.036799999999999</c:v>
                </c:pt>
                <c:pt idx="392">
                  <c:v>294.5514</c:v>
                </c:pt>
                <c:pt idx="393">
                  <c:v>28.5</c:v>
                </c:pt>
                <c:pt idx="394">
                  <c:v>50</c:v>
                </c:pt>
                <c:pt idx="395">
                  <c:v>10</c:v>
                </c:pt>
                <c:pt idx="396">
                  <c:v>29.33</c:v>
                </c:pt>
                <c:pt idx="397">
                  <c:v>19.196999999999999</c:v>
                </c:pt>
                <c:pt idx="398">
                  <c:v>24.186499999999999</c:v>
                </c:pt>
                <c:pt idx="399">
                  <c:v>159</c:v>
                </c:pt>
                <c:pt idx="400">
                  <c:v>411.09530000000001</c:v>
                </c:pt>
                <c:pt idx="401">
                  <c:v>58.361699999999999</c:v>
                </c:pt>
                <c:pt idx="402">
                  <c:v>98.547600000000003</c:v>
                </c:pt>
                <c:pt idx="403">
                  <c:v>145.14920000000001</c:v>
                </c:pt>
                <c:pt idx="404">
                  <c:v>125.7273</c:v>
                </c:pt>
                <c:pt idx="405">
                  <c:v>204.28399999999999</c:v>
                </c:pt>
                <c:pt idx="406">
                  <c:v>120</c:v>
                </c:pt>
                <c:pt idx="407">
                  <c:v>203</c:v>
                </c:pt>
                <c:pt idx="408">
                  <c:v>222.33</c:v>
                </c:pt>
                <c:pt idx="409">
                  <c:v>56.4</c:v>
                </c:pt>
                <c:pt idx="410">
                  <c:v>60</c:v>
                </c:pt>
                <c:pt idx="411">
                  <c:v>21.33</c:v>
                </c:pt>
                <c:pt idx="412">
                  <c:v>204.28399999999999</c:v>
                </c:pt>
                <c:pt idx="413">
                  <c:v>95.042900000000003</c:v>
                </c:pt>
                <c:pt idx="414">
                  <c:v>23.401</c:v>
                </c:pt>
                <c:pt idx="415">
                  <c:v>934.45389999999998</c:v>
                </c:pt>
                <c:pt idx="416">
                  <c:v>18</c:v>
                </c:pt>
                <c:pt idx="417">
                  <c:v>134.84690000000001</c:v>
                </c:pt>
                <c:pt idx="418">
                  <c:v>61.259</c:v>
                </c:pt>
                <c:pt idx="419">
                  <c:v>658.67510000000004</c:v>
                </c:pt>
                <c:pt idx="420">
                  <c:v>1468.5196000000001</c:v>
                </c:pt>
                <c:pt idx="421">
                  <c:v>82.586500000000001</c:v>
                </c:pt>
                <c:pt idx="422">
                  <c:v>340.54520000000002</c:v>
                </c:pt>
                <c:pt idx="423">
                  <c:v>72.061000000000007</c:v>
                </c:pt>
                <c:pt idx="424">
                  <c:v>48.990699999999997</c:v>
                </c:pt>
                <c:pt idx="425">
                  <c:v>15.401</c:v>
                </c:pt>
                <c:pt idx="426">
                  <c:v>204.10079999999999</c:v>
                </c:pt>
                <c:pt idx="427">
                  <c:v>12.63</c:v>
                </c:pt>
                <c:pt idx="428">
                  <c:v>15.24</c:v>
                </c:pt>
                <c:pt idx="429">
                  <c:v>50</c:v>
                </c:pt>
                <c:pt idx="430">
                  <c:v>272.55329999999998</c:v>
                </c:pt>
                <c:pt idx="431">
                  <c:v>27</c:v>
                </c:pt>
                <c:pt idx="432">
                  <c:v>65.428799999999995</c:v>
                </c:pt>
                <c:pt idx="433">
                  <c:v>85.32</c:v>
                </c:pt>
                <c:pt idx="434">
                  <c:v>572.1671</c:v>
                </c:pt>
                <c:pt idx="435">
                  <c:v>937.97670000000005</c:v>
                </c:pt>
                <c:pt idx="436">
                  <c:v>165</c:v>
                </c:pt>
                <c:pt idx="437">
                  <c:v>55.295499999999997</c:v>
                </c:pt>
                <c:pt idx="438">
                  <c:v>534.56600000000003</c:v>
                </c:pt>
                <c:pt idx="439">
                  <c:v>448.26</c:v>
                </c:pt>
                <c:pt idx="440">
                  <c:v>123.208</c:v>
                </c:pt>
                <c:pt idx="441">
                  <c:v>77.290000000000006</c:v>
                </c:pt>
                <c:pt idx="442">
                  <c:v>360</c:v>
                </c:pt>
                <c:pt idx="443">
                  <c:v>653.00080000000003</c:v>
                </c:pt>
                <c:pt idx="444">
                  <c:v>118.3</c:v>
                </c:pt>
                <c:pt idx="445">
                  <c:v>1480.3623</c:v>
                </c:pt>
                <c:pt idx="446">
                  <c:v>837.1567</c:v>
                </c:pt>
                <c:pt idx="447">
                  <c:v>242.6396</c:v>
                </c:pt>
                <c:pt idx="448">
                  <c:v>262.02800000000002</c:v>
                </c:pt>
                <c:pt idx="449">
                  <c:v>473.60329999999999</c:v>
                </c:pt>
                <c:pt idx="450">
                  <c:v>708.02269999999999</c:v>
                </c:pt>
                <c:pt idx="451">
                  <c:v>13.321400000000001</c:v>
                </c:pt>
                <c:pt idx="452">
                  <c:v>51.29</c:v>
                </c:pt>
                <c:pt idx="453">
                  <c:v>89.5</c:v>
                </c:pt>
                <c:pt idx="454">
                  <c:v>74.532399999999996</c:v>
                </c:pt>
                <c:pt idx="455">
                  <c:v>64</c:v>
                </c:pt>
                <c:pt idx="456">
                  <c:v>23.401</c:v>
                </c:pt>
                <c:pt idx="457">
                  <c:v>17.13</c:v>
                </c:pt>
                <c:pt idx="458">
                  <c:v>149.5</c:v>
                </c:pt>
                <c:pt idx="459">
                  <c:v>163.197</c:v>
                </c:pt>
                <c:pt idx="460">
                  <c:v>14.76</c:v>
                </c:pt>
                <c:pt idx="461">
                  <c:v>21.33</c:v>
                </c:pt>
                <c:pt idx="462">
                  <c:v>304.50729999999999</c:v>
                </c:pt>
                <c:pt idx="463">
                  <c:v>36.3384</c:v>
                </c:pt>
                <c:pt idx="464">
                  <c:v>21.33</c:v>
                </c:pt>
                <c:pt idx="465">
                  <c:v>392.02480000000003</c:v>
                </c:pt>
                <c:pt idx="466">
                  <c:v>151.78790000000001</c:v>
                </c:pt>
                <c:pt idx="467">
                  <c:v>30.1082</c:v>
                </c:pt>
                <c:pt idx="468">
                  <c:v>13.36</c:v>
                </c:pt>
                <c:pt idx="469">
                  <c:v>21.33</c:v>
                </c:pt>
                <c:pt idx="470">
                  <c:v>21.33</c:v>
                </c:pt>
                <c:pt idx="471">
                  <c:v>21.6</c:v>
                </c:pt>
                <c:pt idx="472">
                  <c:v>108.9568</c:v>
                </c:pt>
                <c:pt idx="473">
                  <c:v>42.66</c:v>
                </c:pt>
                <c:pt idx="474">
                  <c:v>342.6</c:v>
                </c:pt>
                <c:pt idx="475">
                  <c:v>40</c:v>
                </c:pt>
                <c:pt idx="476">
                  <c:v>259.2</c:v>
                </c:pt>
                <c:pt idx="477">
                  <c:v>26.582599999999999</c:v>
                </c:pt>
                <c:pt idx="478">
                  <c:v>52.019799999999996</c:v>
                </c:pt>
                <c:pt idx="479">
                  <c:v>181.15710000000001</c:v>
                </c:pt>
                <c:pt idx="480">
                  <c:v>2050.6</c:v>
                </c:pt>
                <c:pt idx="481">
                  <c:v>1587.2547999999999</c:v>
                </c:pt>
                <c:pt idx="482">
                  <c:v>158</c:v>
                </c:pt>
                <c:pt idx="483">
                  <c:v>30</c:v>
                </c:pt>
                <c:pt idx="484">
                  <c:v>54.28</c:v>
                </c:pt>
                <c:pt idx="485">
                  <c:v>85.32</c:v>
                </c:pt>
                <c:pt idx="486">
                  <c:v>30</c:v>
                </c:pt>
                <c:pt idx="487">
                  <c:v>2.54</c:v>
                </c:pt>
                <c:pt idx="488">
                  <c:v>66.864900000000006</c:v>
                </c:pt>
                <c:pt idx="489">
                  <c:v>108.9273</c:v>
                </c:pt>
                <c:pt idx="490">
                  <c:v>397.36099999999999</c:v>
                </c:pt>
                <c:pt idx="491">
                  <c:v>156.40209999999999</c:v>
                </c:pt>
                <c:pt idx="492">
                  <c:v>176.22120000000001</c:v>
                </c:pt>
                <c:pt idx="493">
                  <c:v>4.99</c:v>
                </c:pt>
                <c:pt idx="494">
                  <c:v>83.462900000000005</c:v>
                </c:pt>
                <c:pt idx="495">
                  <c:v>52</c:v>
                </c:pt>
                <c:pt idx="496">
                  <c:v>743.18399999999997</c:v>
                </c:pt>
                <c:pt idx="497">
                  <c:v>144</c:v>
                </c:pt>
                <c:pt idx="498">
                  <c:v>38.124600000000001</c:v>
                </c:pt>
                <c:pt idx="499">
                  <c:v>25</c:v>
                </c:pt>
                <c:pt idx="500">
                  <c:v>175</c:v>
                </c:pt>
                <c:pt idx="501">
                  <c:v>6.944</c:v>
                </c:pt>
                <c:pt idx="502">
                  <c:v>640.42399999999998</c:v>
                </c:pt>
                <c:pt idx="503">
                  <c:v>86.28</c:v>
                </c:pt>
                <c:pt idx="504">
                  <c:v>103.18</c:v>
                </c:pt>
                <c:pt idx="505">
                  <c:v>464.4</c:v>
                </c:pt>
                <c:pt idx="506">
                  <c:v>406.65719999999999</c:v>
                </c:pt>
                <c:pt idx="507">
                  <c:v>21.33</c:v>
                </c:pt>
                <c:pt idx="508">
                  <c:v>15.15</c:v>
                </c:pt>
                <c:pt idx="509">
                  <c:v>96.045299999999997</c:v>
                </c:pt>
                <c:pt idx="510">
                  <c:v>127.40130000000001</c:v>
                </c:pt>
                <c:pt idx="511">
                  <c:v>95.471999999999994</c:v>
                </c:pt>
                <c:pt idx="512">
                  <c:v>55.648400000000002</c:v>
                </c:pt>
                <c:pt idx="513">
                  <c:v>22.3</c:v>
                </c:pt>
                <c:pt idx="514">
                  <c:v>148.095</c:v>
                </c:pt>
                <c:pt idx="515">
                  <c:v>18</c:v>
                </c:pt>
                <c:pt idx="516">
                  <c:v>54.180599999999998</c:v>
                </c:pt>
                <c:pt idx="517">
                  <c:v>197.9443</c:v>
                </c:pt>
                <c:pt idx="518">
                  <c:v>111.91240000000001</c:v>
                </c:pt>
                <c:pt idx="519">
                  <c:v>118.0681</c:v>
                </c:pt>
                <c:pt idx="520">
                  <c:v>48.75</c:v>
                </c:pt>
                <c:pt idx="521">
                  <c:v>144</c:v>
                </c:pt>
                <c:pt idx="522">
                  <c:v>50.603299999999997</c:v>
                </c:pt>
                <c:pt idx="523">
                  <c:v>90.278800000000004</c:v>
                </c:pt>
                <c:pt idx="524">
                  <c:v>25</c:v>
                </c:pt>
                <c:pt idx="525">
                  <c:v>34.08</c:v>
                </c:pt>
                <c:pt idx="526">
                  <c:v>146.75530000000001</c:v>
                </c:pt>
                <c:pt idx="527">
                  <c:v>221.43</c:v>
                </c:pt>
                <c:pt idx="528">
                  <c:v>137.1969</c:v>
                </c:pt>
                <c:pt idx="529">
                  <c:v>69.033299999999997</c:v>
                </c:pt>
                <c:pt idx="530">
                  <c:v>54</c:v>
                </c:pt>
                <c:pt idx="531">
                  <c:v>75.180800000000005</c:v>
                </c:pt>
                <c:pt idx="532">
                  <c:v>262.11</c:v>
                </c:pt>
                <c:pt idx="533">
                  <c:v>61.259</c:v>
                </c:pt>
                <c:pt idx="534">
                  <c:v>197.5849</c:v>
                </c:pt>
                <c:pt idx="535">
                  <c:v>158.9538</c:v>
                </c:pt>
                <c:pt idx="536">
                  <c:v>15.430999999999999</c:v>
                </c:pt>
                <c:pt idx="537">
                  <c:v>72.350099999999998</c:v>
                </c:pt>
                <c:pt idx="538">
                  <c:v>7.3079999999999998</c:v>
                </c:pt>
                <c:pt idx="539">
                  <c:v>120</c:v>
                </c:pt>
                <c:pt idx="540">
                  <c:v>173.29900000000001</c:v>
                </c:pt>
                <c:pt idx="541">
                  <c:v>24.63</c:v>
                </c:pt>
                <c:pt idx="542">
                  <c:v>1514.7836</c:v>
                </c:pt>
                <c:pt idx="543">
                  <c:v>106.65</c:v>
                </c:pt>
                <c:pt idx="544">
                  <c:v>427.83109999999999</c:v>
                </c:pt>
                <c:pt idx="545">
                  <c:v>84.700599999999994</c:v>
                </c:pt>
                <c:pt idx="546">
                  <c:v>106.5408</c:v>
                </c:pt>
                <c:pt idx="547">
                  <c:v>108.69070000000001</c:v>
                </c:pt>
                <c:pt idx="548">
                  <c:v>405.55250000000001</c:v>
                </c:pt>
                <c:pt idx="549">
                  <c:v>240</c:v>
                </c:pt>
                <c:pt idx="550">
                  <c:v>641.77440000000001</c:v>
                </c:pt>
                <c:pt idx="551">
                  <c:v>89.452399999999997</c:v>
                </c:pt>
                <c:pt idx="552">
                  <c:v>2</c:v>
                </c:pt>
                <c:pt idx="553">
                  <c:v>248.09129999999999</c:v>
                </c:pt>
                <c:pt idx="554">
                  <c:v>180</c:v>
                </c:pt>
                <c:pt idx="555">
                  <c:v>45.944899999999997</c:v>
                </c:pt>
                <c:pt idx="556">
                  <c:v>125.76</c:v>
                </c:pt>
                <c:pt idx="557">
                  <c:v>92.4375</c:v>
                </c:pt>
                <c:pt idx="558">
                  <c:v>183.5419</c:v>
                </c:pt>
                <c:pt idx="559">
                  <c:v>244.7225</c:v>
                </c:pt>
                <c:pt idx="560">
                  <c:v>305.17189999999999</c:v>
                </c:pt>
                <c:pt idx="561">
                  <c:v>747.10739999999998</c:v>
                </c:pt>
                <c:pt idx="562">
                  <c:v>1499.3906999999999</c:v>
                </c:pt>
                <c:pt idx="563">
                  <c:v>119.18089999999999</c:v>
                </c:pt>
                <c:pt idx="564">
                  <c:v>248.72819999999999</c:v>
                </c:pt>
                <c:pt idx="565">
                  <c:v>291.90300000000002</c:v>
                </c:pt>
                <c:pt idx="566">
                  <c:v>371.1669</c:v>
                </c:pt>
                <c:pt idx="567">
                  <c:v>380.3526</c:v>
                </c:pt>
                <c:pt idx="568">
                  <c:v>423.08440000000002</c:v>
                </c:pt>
                <c:pt idx="569">
                  <c:v>395.08409999999998</c:v>
                </c:pt>
                <c:pt idx="570">
                  <c:v>442.18970000000002</c:v>
                </c:pt>
                <c:pt idx="571">
                  <c:v>54</c:v>
                </c:pt>
                <c:pt idx="572">
                  <c:v>61.993600000000001</c:v>
                </c:pt>
                <c:pt idx="573">
                  <c:v>120</c:v>
                </c:pt>
                <c:pt idx="574">
                  <c:v>122.3613</c:v>
                </c:pt>
                <c:pt idx="575">
                  <c:v>401.1669</c:v>
                </c:pt>
                <c:pt idx="576">
                  <c:v>427.88080000000002</c:v>
                </c:pt>
                <c:pt idx="577">
                  <c:v>85.32</c:v>
                </c:pt>
                <c:pt idx="578">
                  <c:v>107.4011</c:v>
                </c:pt>
                <c:pt idx="579">
                  <c:v>108.36109999999999</c:v>
                </c:pt>
                <c:pt idx="580">
                  <c:v>120</c:v>
                </c:pt>
                <c:pt idx="581">
                  <c:v>416.85219999999998</c:v>
                </c:pt>
                <c:pt idx="582">
                  <c:v>449.04039999999998</c:v>
                </c:pt>
                <c:pt idx="583">
                  <c:v>463.70929999999998</c:v>
                </c:pt>
                <c:pt idx="584">
                  <c:v>488.4255</c:v>
                </c:pt>
                <c:pt idx="585">
                  <c:v>65.947800000000001</c:v>
                </c:pt>
                <c:pt idx="586">
                  <c:v>109.2323</c:v>
                </c:pt>
                <c:pt idx="587">
                  <c:v>86</c:v>
                </c:pt>
                <c:pt idx="588">
                  <c:v>142.91249999999999</c:v>
                </c:pt>
                <c:pt idx="589">
                  <c:v>82.98</c:v>
                </c:pt>
                <c:pt idx="590">
                  <c:v>120</c:v>
                </c:pt>
                <c:pt idx="591">
                  <c:v>120</c:v>
                </c:pt>
                <c:pt idx="592">
                  <c:v>356.23509999999999</c:v>
                </c:pt>
                <c:pt idx="593">
                  <c:v>200</c:v>
                </c:pt>
                <c:pt idx="594">
                  <c:v>180</c:v>
                </c:pt>
                <c:pt idx="595">
                  <c:v>41.359499999999997</c:v>
                </c:pt>
                <c:pt idx="596">
                  <c:v>667.79300000000001</c:v>
                </c:pt>
                <c:pt idx="597">
                  <c:v>36.739400000000003</c:v>
                </c:pt>
                <c:pt idx="598">
                  <c:v>91.290899999999993</c:v>
                </c:pt>
                <c:pt idx="599">
                  <c:v>21.33</c:v>
                </c:pt>
                <c:pt idx="600">
                  <c:v>511.15660000000003</c:v>
                </c:pt>
                <c:pt idx="601">
                  <c:v>24.406400000000001</c:v>
                </c:pt>
                <c:pt idx="602">
                  <c:v>54.18</c:v>
                </c:pt>
                <c:pt idx="603">
                  <c:v>93.6</c:v>
                </c:pt>
                <c:pt idx="604">
                  <c:v>810.30430000000001</c:v>
                </c:pt>
                <c:pt idx="605">
                  <c:v>91.041700000000006</c:v>
                </c:pt>
                <c:pt idx="606">
                  <c:v>82.793999999999997</c:v>
                </c:pt>
                <c:pt idx="607">
                  <c:v>226.7655</c:v>
                </c:pt>
                <c:pt idx="608">
                  <c:v>106.65</c:v>
                </c:pt>
                <c:pt idx="609">
                  <c:v>108.9273</c:v>
                </c:pt>
                <c:pt idx="610">
                  <c:v>270.06360000000001</c:v>
                </c:pt>
                <c:pt idx="611">
                  <c:v>145.89689999999999</c:v>
                </c:pt>
                <c:pt idx="612">
                  <c:v>150.36160000000001</c:v>
                </c:pt>
                <c:pt idx="613">
                  <c:v>127.40130000000001</c:v>
                </c:pt>
                <c:pt idx="614">
                  <c:v>142.51349999999999</c:v>
                </c:pt>
                <c:pt idx="615">
                  <c:v>31.995000000000001</c:v>
                </c:pt>
                <c:pt idx="616">
                  <c:v>61.085900000000002</c:v>
                </c:pt>
                <c:pt idx="617">
                  <c:v>171.26259999999999</c:v>
                </c:pt>
                <c:pt idx="618">
                  <c:v>92.75</c:v>
                </c:pt>
                <c:pt idx="619">
                  <c:v>174.76169999999999</c:v>
                </c:pt>
                <c:pt idx="620">
                  <c:v>33.571800000000003</c:v>
                </c:pt>
                <c:pt idx="621">
                  <c:v>222.3365</c:v>
                </c:pt>
                <c:pt idx="622">
                  <c:v>153.941</c:v>
                </c:pt>
                <c:pt idx="623">
                  <c:v>30</c:v>
                </c:pt>
                <c:pt idx="624">
                  <c:v>19</c:v>
                </c:pt>
                <c:pt idx="625">
                  <c:v>75.180800000000005</c:v>
                </c:pt>
                <c:pt idx="626">
                  <c:v>1180.1566</c:v>
                </c:pt>
                <c:pt idx="627">
                  <c:v>125.7766</c:v>
                </c:pt>
                <c:pt idx="628">
                  <c:v>75.0822</c:v>
                </c:pt>
                <c:pt idx="629">
                  <c:v>103.18</c:v>
                </c:pt>
                <c:pt idx="630">
                  <c:v>591.75</c:v>
                </c:pt>
                <c:pt idx="631">
                  <c:v>25.711400000000001</c:v>
                </c:pt>
                <c:pt idx="632">
                  <c:v>36.754399999999997</c:v>
                </c:pt>
                <c:pt idx="633">
                  <c:v>128.6842</c:v>
                </c:pt>
                <c:pt idx="634">
                  <c:v>240.54859999999999</c:v>
                </c:pt>
                <c:pt idx="635">
                  <c:v>357.9837</c:v>
                </c:pt>
                <c:pt idx="636">
                  <c:v>6.399</c:v>
                </c:pt>
                <c:pt idx="637">
                  <c:v>182.08340000000001</c:v>
                </c:pt>
                <c:pt idx="638">
                  <c:v>149.24420000000001</c:v>
                </c:pt>
                <c:pt idx="639">
                  <c:v>26.59</c:v>
                </c:pt>
                <c:pt idx="640">
                  <c:v>29.727799999999998</c:v>
                </c:pt>
                <c:pt idx="641">
                  <c:v>21.33</c:v>
                </c:pt>
                <c:pt idx="642">
                  <c:v>64.171000000000006</c:v>
                </c:pt>
                <c:pt idx="643">
                  <c:v>70.8215</c:v>
                </c:pt>
                <c:pt idx="644">
                  <c:v>271.90960000000001</c:v>
                </c:pt>
                <c:pt idx="645">
                  <c:v>146.2002</c:v>
                </c:pt>
                <c:pt idx="646">
                  <c:v>150</c:v>
                </c:pt>
                <c:pt idx="647">
                  <c:v>140.5</c:v>
                </c:pt>
                <c:pt idx="648">
                  <c:v>39</c:v>
                </c:pt>
                <c:pt idx="649">
                  <c:v>716.98710000000005</c:v>
                </c:pt>
                <c:pt idx="650">
                  <c:v>118.8969</c:v>
                </c:pt>
                <c:pt idx="651">
                  <c:v>24</c:v>
                </c:pt>
                <c:pt idx="652">
                  <c:v>28.036799999999999</c:v>
                </c:pt>
                <c:pt idx="653">
                  <c:v>291.10989999999998</c:v>
                </c:pt>
                <c:pt idx="654">
                  <c:v>36.3384</c:v>
                </c:pt>
                <c:pt idx="655">
                  <c:v>26.84</c:v>
                </c:pt>
                <c:pt idx="656">
                  <c:v>56.107500000000002</c:v>
                </c:pt>
                <c:pt idx="657">
                  <c:v>205.53</c:v>
                </c:pt>
                <c:pt idx="658">
                  <c:v>77.805000000000007</c:v>
                </c:pt>
                <c:pt idx="659">
                  <c:v>205.06549999999999</c:v>
                </c:pt>
                <c:pt idx="660">
                  <c:v>30</c:v>
                </c:pt>
                <c:pt idx="661">
                  <c:v>92.585999999999999</c:v>
                </c:pt>
                <c:pt idx="662">
                  <c:v>58.24</c:v>
                </c:pt>
                <c:pt idx="663">
                  <c:v>69.6571</c:v>
                </c:pt>
                <c:pt idx="664">
                  <c:v>51.8767</c:v>
                </c:pt>
                <c:pt idx="665">
                  <c:v>103.1811</c:v>
                </c:pt>
                <c:pt idx="666">
                  <c:v>122.633</c:v>
                </c:pt>
                <c:pt idx="667">
                  <c:v>73.810299999999998</c:v>
                </c:pt>
                <c:pt idx="668">
                  <c:v>479.36</c:v>
                </c:pt>
                <c:pt idx="669">
                  <c:v>180</c:v>
                </c:pt>
                <c:pt idx="670">
                  <c:v>117.44840000000001</c:v>
                </c:pt>
                <c:pt idx="671">
                  <c:v>240.28399999999999</c:v>
                </c:pt>
                <c:pt idx="672">
                  <c:v>176.31290000000001</c:v>
                </c:pt>
                <c:pt idx="673">
                  <c:v>280</c:v>
                </c:pt>
                <c:pt idx="674">
                  <c:v>345.72890000000001</c:v>
                </c:pt>
                <c:pt idx="675">
                  <c:v>158.29130000000001</c:v>
                </c:pt>
                <c:pt idx="676">
                  <c:v>14.42</c:v>
                </c:pt>
                <c:pt idx="677">
                  <c:v>62.970199999999998</c:v>
                </c:pt>
                <c:pt idx="678">
                  <c:v>63.441299999999998</c:v>
                </c:pt>
                <c:pt idx="679">
                  <c:v>30</c:v>
                </c:pt>
                <c:pt idx="680">
                  <c:v>496</c:v>
                </c:pt>
                <c:pt idx="681">
                  <c:v>126.81</c:v>
                </c:pt>
                <c:pt idx="682">
                  <c:v>144</c:v>
                </c:pt>
                <c:pt idx="683">
                  <c:v>494.92989999999998</c:v>
                </c:pt>
                <c:pt idx="684">
                  <c:v>30.0473</c:v>
                </c:pt>
                <c:pt idx="685">
                  <c:v>147.63820000000001</c:v>
                </c:pt>
                <c:pt idx="686">
                  <c:v>37.44</c:v>
                </c:pt>
                <c:pt idx="687">
                  <c:v>288</c:v>
                </c:pt>
                <c:pt idx="688">
                  <c:v>150</c:v>
                </c:pt>
                <c:pt idx="689">
                  <c:v>42.66</c:v>
                </c:pt>
                <c:pt idx="690">
                  <c:v>287.25</c:v>
                </c:pt>
                <c:pt idx="691">
                  <c:v>147.4015</c:v>
                </c:pt>
                <c:pt idx="692">
                  <c:v>59.242100000000001</c:v>
                </c:pt>
                <c:pt idx="693">
                  <c:v>240</c:v>
                </c:pt>
                <c:pt idx="694">
                  <c:v>197.47</c:v>
                </c:pt>
                <c:pt idx="695">
                  <c:v>304.19459999999998</c:v>
                </c:pt>
                <c:pt idx="696">
                  <c:v>64.342100000000002</c:v>
                </c:pt>
                <c:pt idx="697">
                  <c:v>10.27</c:v>
                </c:pt>
                <c:pt idx="698">
                  <c:v>319.02080000000001</c:v>
                </c:pt>
                <c:pt idx="699">
                  <c:v>131</c:v>
                </c:pt>
                <c:pt idx="700">
                  <c:v>167</c:v>
                </c:pt>
                <c:pt idx="701">
                  <c:v>91.041700000000006</c:v>
                </c:pt>
                <c:pt idx="702">
                  <c:v>44.9221</c:v>
                </c:pt>
                <c:pt idx="703">
                  <c:v>163.92760000000001</c:v>
                </c:pt>
                <c:pt idx="704">
                  <c:v>281.61579999999998</c:v>
                </c:pt>
                <c:pt idx="705">
                  <c:v>7.02</c:v>
                </c:pt>
                <c:pt idx="706">
                  <c:v>28.996500000000001</c:v>
                </c:pt>
                <c:pt idx="707">
                  <c:v>50.57</c:v>
                </c:pt>
                <c:pt idx="708">
                  <c:v>271.791</c:v>
                </c:pt>
                <c:pt idx="709">
                  <c:v>14.702999999999999</c:v>
                </c:pt>
                <c:pt idx="710">
                  <c:v>311.3621</c:v>
                </c:pt>
                <c:pt idx="711">
                  <c:v>189.31800000000001</c:v>
                </c:pt>
                <c:pt idx="712">
                  <c:v>74.532399999999996</c:v>
                </c:pt>
                <c:pt idx="713">
                  <c:v>673.21600000000001</c:v>
                </c:pt>
                <c:pt idx="714">
                  <c:v>230.39570000000001</c:v>
                </c:pt>
                <c:pt idx="715">
                  <c:v>14.42</c:v>
                </c:pt>
                <c:pt idx="716">
                  <c:v>852.54669999999999</c:v>
                </c:pt>
                <c:pt idx="717">
                  <c:v>36.754399999999997</c:v>
                </c:pt>
                <c:pt idx="718">
                  <c:v>57.966200000000001</c:v>
                </c:pt>
                <c:pt idx="719">
                  <c:v>90</c:v>
                </c:pt>
                <c:pt idx="720">
                  <c:v>108.51300000000001</c:v>
                </c:pt>
                <c:pt idx="721">
                  <c:v>22</c:v>
                </c:pt>
                <c:pt idx="722">
                  <c:v>66.864900000000006</c:v>
                </c:pt>
                <c:pt idx="723">
                  <c:v>111.15</c:v>
                </c:pt>
                <c:pt idx="724">
                  <c:v>239.54249999999999</c:v>
                </c:pt>
                <c:pt idx="725">
                  <c:v>657.69</c:v>
                </c:pt>
                <c:pt idx="726">
                  <c:v>30</c:v>
                </c:pt>
                <c:pt idx="727">
                  <c:v>26.567499999999999</c:v>
                </c:pt>
                <c:pt idx="728">
                  <c:v>9.6</c:v>
                </c:pt>
                <c:pt idx="729">
                  <c:v>396.29149999999998</c:v>
                </c:pt>
                <c:pt idx="730">
                  <c:v>108</c:v>
                </c:pt>
                <c:pt idx="731">
                  <c:v>147.2441</c:v>
                </c:pt>
                <c:pt idx="732">
                  <c:v>151.28020000000001</c:v>
                </c:pt>
                <c:pt idx="733">
                  <c:v>47.046399999999998</c:v>
                </c:pt>
                <c:pt idx="734">
                  <c:v>51.73</c:v>
                </c:pt>
                <c:pt idx="735">
                  <c:v>445.78460000000001</c:v>
                </c:pt>
                <c:pt idx="736">
                  <c:v>27.486699999999999</c:v>
                </c:pt>
                <c:pt idx="737">
                  <c:v>42.66</c:v>
                </c:pt>
                <c:pt idx="738">
                  <c:v>185.11340000000001</c:v>
                </c:pt>
                <c:pt idx="739">
                  <c:v>70</c:v>
                </c:pt>
                <c:pt idx="740">
                  <c:v>120</c:v>
                </c:pt>
                <c:pt idx="741">
                  <c:v>178.36179999999999</c:v>
                </c:pt>
                <c:pt idx="742">
                  <c:v>477.78149999999999</c:v>
                </c:pt>
                <c:pt idx="743">
                  <c:v>67.969700000000003</c:v>
                </c:pt>
                <c:pt idx="744">
                  <c:v>300.72309999999999</c:v>
                </c:pt>
                <c:pt idx="745">
                  <c:v>377.6</c:v>
                </c:pt>
                <c:pt idx="746">
                  <c:v>70</c:v>
                </c:pt>
                <c:pt idx="747">
                  <c:v>177.0504</c:v>
                </c:pt>
                <c:pt idx="748">
                  <c:v>839.67849999999999</c:v>
                </c:pt>
                <c:pt idx="749">
                  <c:v>120</c:v>
                </c:pt>
                <c:pt idx="750">
                  <c:v>156.4932</c:v>
                </c:pt>
                <c:pt idx="751">
                  <c:v>155</c:v>
                </c:pt>
                <c:pt idx="752">
                  <c:v>20.83</c:v>
                </c:pt>
                <c:pt idx="753">
                  <c:v>50</c:v>
                </c:pt>
                <c:pt idx="754">
                  <c:v>120</c:v>
                </c:pt>
                <c:pt idx="755">
                  <c:v>17.064</c:v>
                </c:pt>
                <c:pt idx="756">
                  <c:v>182.08340000000001</c:v>
                </c:pt>
                <c:pt idx="757">
                  <c:v>19.548100000000002</c:v>
                </c:pt>
                <c:pt idx="758">
                  <c:v>144</c:v>
                </c:pt>
                <c:pt idx="759">
                  <c:v>86.4786</c:v>
                </c:pt>
                <c:pt idx="760">
                  <c:v>69.154700000000005</c:v>
                </c:pt>
                <c:pt idx="761">
                  <c:v>156</c:v>
                </c:pt>
                <c:pt idx="762">
                  <c:v>72.350099999999998</c:v>
                </c:pt>
                <c:pt idx="763">
                  <c:v>240</c:v>
                </c:pt>
                <c:pt idx="764">
                  <c:v>558.10940000000005</c:v>
                </c:pt>
                <c:pt idx="765">
                  <c:v>43.433999999999997</c:v>
                </c:pt>
                <c:pt idx="766">
                  <c:v>141.90299999999999</c:v>
                </c:pt>
                <c:pt idx="767">
                  <c:v>136.70920000000001</c:v>
                </c:pt>
                <c:pt idx="768">
                  <c:v>85.351200000000006</c:v>
                </c:pt>
                <c:pt idx="769">
                  <c:v>85.32</c:v>
                </c:pt>
                <c:pt idx="770">
                  <c:v>42.418999999999997</c:v>
                </c:pt>
                <c:pt idx="771">
                  <c:v>184.04640000000001</c:v>
                </c:pt>
                <c:pt idx="772">
                  <c:v>272.24990000000003</c:v>
                </c:pt>
                <c:pt idx="773">
                  <c:v>204.28399999999999</c:v>
                </c:pt>
                <c:pt idx="774">
                  <c:v>84.0779</c:v>
                </c:pt>
                <c:pt idx="775">
                  <c:v>57.39</c:v>
                </c:pt>
                <c:pt idx="776">
                  <c:v>192.44470000000001</c:v>
                </c:pt>
                <c:pt idx="777">
                  <c:v>271.9169</c:v>
                </c:pt>
                <c:pt idx="778">
                  <c:v>588.54999999999995</c:v>
                </c:pt>
                <c:pt idx="779">
                  <c:v>52.350099999999998</c:v>
                </c:pt>
                <c:pt idx="780">
                  <c:v>240.5908</c:v>
                </c:pt>
                <c:pt idx="781">
                  <c:v>76.864900000000006</c:v>
                </c:pt>
                <c:pt idx="782">
                  <c:v>519.01250000000005</c:v>
                </c:pt>
                <c:pt idx="783">
                  <c:v>7.02</c:v>
                </c:pt>
                <c:pt idx="784">
                  <c:v>42.66</c:v>
                </c:pt>
                <c:pt idx="785">
                  <c:v>179.5359</c:v>
                </c:pt>
                <c:pt idx="786">
                  <c:v>7.8</c:v>
                </c:pt>
                <c:pt idx="787">
                  <c:v>107.52</c:v>
                </c:pt>
                <c:pt idx="788">
                  <c:v>150</c:v>
                </c:pt>
                <c:pt idx="789">
                  <c:v>42.66</c:v>
                </c:pt>
                <c:pt idx="790">
                  <c:v>20.010000000000002</c:v>
                </c:pt>
                <c:pt idx="791">
                  <c:v>180</c:v>
                </c:pt>
                <c:pt idx="792">
                  <c:v>30</c:v>
                </c:pt>
                <c:pt idx="793">
                  <c:v>0.45600000000000002</c:v>
                </c:pt>
                <c:pt idx="794">
                  <c:v>105.9778</c:v>
                </c:pt>
                <c:pt idx="795">
                  <c:v>19.196999999999999</c:v>
                </c:pt>
                <c:pt idx="796">
                  <c:v>180</c:v>
                </c:pt>
                <c:pt idx="797">
                  <c:v>240.6737</c:v>
                </c:pt>
                <c:pt idx="798">
                  <c:v>425.89949999999999</c:v>
                </c:pt>
                <c:pt idx="799">
                  <c:v>346.24380000000002</c:v>
                </c:pt>
                <c:pt idx="800">
                  <c:v>146.75530000000001</c:v>
                </c:pt>
                <c:pt idx="801">
                  <c:v>120</c:v>
                </c:pt>
                <c:pt idx="802">
                  <c:v>45.877499999999998</c:v>
                </c:pt>
                <c:pt idx="803">
                  <c:v>30.42</c:v>
                </c:pt>
                <c:pt idx="804">
                  <c:v>30</c:v>
                </c:pt>
                <c:pt idx="805">
                  <c:v>90.630399999999995</c:v>
                </c:pt>
                <c:pt idx="806">
                  <c:v>120</c:v>
                </c:pt>
                <c:pt idx="807">
                  <c:v>8.92</c:v>
                </c:pt>
                <c:pt idx="808">
                  <c:v>244.7225</c:v>
                </c:pt>
                <c:pt idx="809">
                  <c:v>150</c:v>
                </c:pt>
                <c:pt idx="810">
                  <c:v>52.172199999999997</c:v>
                </c:pt>
                <c:pt idx="811">
                  <c:v>41.712299999999999</c:v>
                </c:pt>
                <c:pt idx="812">
                  <c:v>1800.24</c:v>
                </c:pt>
                <c:pt idx="813">
                  <c:v>144</c:v>
                </c:pt>
                <c:pt idx="814">
                  <c:v>39.953899999999997</c:v>
                </c:pt>
                <c:pt idx="815">
                  <c:v>180</c:v>
                </c:pt>
                <c:pt idx="816">
                  <c:v>150.36160000000001</c:v>
                </c:pt>
                <c:pt idx="817">
                  <c:v>110.11</c:v>
                </c:pt>
                <c:pt idx="818">
                  <c:v>120</c:v>
                </c:pt>
                <c:pt idx="819">
                  <c:v>272.49689999999998</c:v>
                </c:pt>
                <c:pt idx="820">
                  <c:v>34.5</c:v>
                </c:pt>
                <c:pt idx="821">
                  <c:v>44.064</c:v>
                </c:pt>
                <c:pt idx="822">
                  <c:v>67.843599999999995</c:v>
                </c:pt>
                <c:pt idx="823">
                  <c:v>165.8691</c:v>
                </c:pt>
                <c:pt idx="824">
                  <c:v>42.66</c:v>
                </c:pt>
                <c:pt idx="825">
                  <c:v>101.9011</c:v>
                </c:pt>
                <c:pt idx="826">
                  <c:v>222.5367</c:v>
                </c:pt>
                <c:pt idx="827">
                  <c:v>344.76940000000002</c:v>
                </c:pt>
                <c:pt idx="828">
                  <c:v>22</c:v>
                </c:pt>
                <c:pt idx="829">
                  <c:v>120</c:v>
                </c:pt>
                <c:pt idx="830">
                  <c:v>204.28399999999999</c:v>
                </c:pt>
                <c:pt idx="831">
                  <c:v>2048.5612000000001</c:v>
                </c:pt>
                <c:pt idx="832">
                  <c:v>8.5495999999999999</c:v>
                </c:pt>
                <c:pt idx="833">
                  <c:v>120.54089999999999</c:v>
                </c:pt>
                <c:pt idx="834">
                  <c:v>52.350099999999998</c:v>
                </c:pt>
                <c:pt idx="835">
                  <c:v>406.70679999999999</c:v>
                </c:pt>
                <c:pt idx="836">
                  <c:v>70.5334</c:v>
                </c:pt>
                <c:pt idx="837">
                  <c:v>14.4</c:v>
                </c:pt>
                <c:pt idx="838">
                  <c:v>144</c:v>
                </c:pt>
                <c:pt idx="839">
                  <c:v>5.4</c:v>
                </c:pt>
                <c:pt idx="840">
                  <c:v>23.1465</c:v>
                </c:pt>
                <c:pt idx="841">
                  <c:v>25.0718</c:v>
                </c:pt>
                <c:pt idx="842">
                  <c:v>175.21770000000001</c:v>
                </c:pt>
                <c:pt idx="843">
                  <c:v>23</c:v>
                </c:pt>
                <c:pt idx="844">
                  <c:v>30</c:v>
                </c:pt>
                <c:pt idx="845">
                  <c:v>161.08420000000001</c:v>
                </c:pt>
                <c:pt idx="846">
                  <c:v>59.807400000000001</c:v>
                </c:pt>
                <c:pt idx="847">
                  <c:v>19.196999999999999</c:v>
                </c:pt>
                <c:pt idx="848">
                  <c:v>50.79</c:v>
                </c:pt>
                <c:pt idx="849">
                  <c:v>122.80759999999999</c:v>
                </c:pt>
                <c:pt idx="850">
                  <c:v>54.8215</c:v>
                </c:pt>
                <c:pt idx="851">
                  <c:v>86.423400000000001</c:v>
                </c:pt>
                <c:pt idx="852">
                  <c:v>100.60380000000001</c:v>
                </c:pt>
                <c:pt idx="853">
                  <c:v>17.170000000000002</c:v>
                </c:pt>
                <c:pt idx="854">
                  <c:v>10.307499999999999</c:v>
                </c:pt>
                <c:pt idx="855">
                  <c:v>18.63</c:v>
                </c:pt>
                <c:pt idx="856">
                  <c:v>32</c:v>
                </c:pt>
                <c:pt idx="857">
                  <c:v>14.13</c:v>
                </c:pt>
                <c:pt idx="858">
                  <c:v>322</c:v>
                </c:pt>
                <c:pt idx="859">
                  <c:v>50.603299999999997</c:v>
                </c:pt>
                <c:pt idx="860">
                  <c:v>134.50059999999999</c:v>
                </c:pt>
                <c:pt idx="861">
                  <c:v>78.333299999999994</c:v>
                </c:pt>
                <c:pt idx="862">
                  <c:v>202.8</c:v>
                </c:pt>
                <c:pt idx="863">
                  <c:v>67.903400000000005</c:v>
                </c:pt>
                <c:pt idx="864">
                  <c:v>144</c:v>
                </c:pt>
                <c:pt idx="865">
                  <c:v>178.36179999999999</c:v>
                </c:pt>
                <c:pt idx="866">
                  <c:v>7.3140000000000001</c:v>
                </c:pt>
                <c:pt idx="867">
                  <c:v>120</c:v>
                </c:pt>
                <c:pt idx="868">
                  <c:v>193.8409</c:v>
                </c:pt>
                <c:pt idx="869">
                  <c:v>901.5</c:v>
                </c:pt>
                <c:pt idx="870">
                  <c:v>64.342100000000002</c:v>
                </c:pt>
                <c:pt idx="871">
                  <c:v>64.342100000000002</c:v>
                </c:pt>
                <c:pt idx="872">
                  <c:v>282</c:v>
                </c:pt>
                <c:pt idx="873">
                  <c:v>21.33</c:v>
                </c:pt>
                <c:pt idx="874">
                  <c:v>55.89</c:v>
                </c:pt>
                <c:pt idx="875">
                  <c:v>227.13</c:v>
                </c:pt>
                <c:pt idx="876">
                  <c:v>593.44470000000001</c:v>
                </c:pt>
                <c:pt idx="877">
                  <c:v>65.496899999999997</c:v>
                </c:pt>
                <c:pt idx="878">
                  <c:v>1137.74</c:v>
                </c:pt>
                <c:pt idx="879">
                  <c:v>272.99959999999999</c:v>
                </c:pt>
                <c:pt idx="880">
                  <c:v>270.44560000000001</c:v>
                </c:pt>
                <c:pt idx="881">
                  <c:v>180</c:v>
                </c:pt>
                <c:pt idx="882">
                  <c:v>188.9469</c:v>
                </c:pt>
                <c:pt idx="883">
                  <c:v>37.582099999999997</c:v>
                </c:pt>
                <c:pt idx="884">
                  <c:v>20</c:v>
                </c:pt>
                <c:pt idx="885">
                  <c:v>78.278999999999996</c:v>
                </c:pt>
                <c:pt idx="886">
                  <c:v>37.293500000000002</c:v>
                </c:pt>
                <c:pt idx="887">
                  <c:v>48.586199999999998</c:v>
                </c:pt>
                <c:pt idx="888">
                  <c:v>164.4</c:v>
                </c:pt>
                <c:pt idx="889">
                  <c:v>268.05579999999998</c:v>
                </c:pt>
                <c:pt idx="890">
                  <c:v>19.196999999999999</c:v>
                </c:pt>
                <c:pt idx="891">
                  <c:v>21.33</c:v>
                </c:pt>
                <c:pt idx="892">
                  <c:v>7.5</c:v>
                </c:pt>
                <c:pt idx="893">
                  <c:v>115.1866</c:v>
                </c:pt>
                <c:pt idx="894">
                  <c:v>120</c:v>
                </c:pt>
                <c:pt idx="895">
                  <c:v>21</c:v>
                </c:pt>
                <c:pt idx="896">
                  <c:v>58.89</c:v>
                </c:pt>
                <c:pt idx="897">
                  <c:v>32.6706</c:v>
                </c:pt>
                <c:pt idx="898">
                  <c:v>205.28129999999999</c:v>
                </c:pt>
                <c:pt idx="899">
                  <c:v>223.64769999999999</c:v>
                </c:pt>
                <c:pt idx="900">
                  <c:v>20</c:v>
                </c:pt>
                <c:pt idx="901">
                  <c:v>415.28449999999998</c:v>
                </c:pt>
                <c:pt idx="902">
                  <c:v>237.208</c:v>
                </c:pt>
                <c:pt idx="903">
                  <c:v>106.65</c:v>
                </c:pt>
                <c:pt idx="904">
                  <c:v>60</c:v>
                </c:pt>
                <c:pt idx="905">
                  <c:v>20.07</c:v>
                </c:pt>
                <c:pt idx="906">
                  <c:v>215.99090000000001</c:v>
                </c:pt>
                <c:pt idx="907">
                  <c:v>18</c:v>
                </c:pt>
                <c:pt idx="908">
                  <c:v>43.011800000000001</c:v>
                </c:pt>
                <c:pt idx="909">
                  <c:v>58.5</c:v>
                </c:pt>
                <c:pt idx="910">
                  <c:v>146.7174</c:v>
                </c:pt>
                <c:pt idx="911">
                  <c:v>60</c:v>
                </c:pt>
                <c:pt idx="912">
                  <c:v>180</c:v>
                </c:pt>
                <c:pt idx="913">
                  <c:v>165</c:v>
                </c:pt>
                <c:pt idx="914">
                  <c:v>183.5419</c:v>
                </c:pt>
                <c:pt idx="915">
                  <c:v>333.90350000000001</c:v>
                </c:pt>
                <c:pt idx="916">
                  <c:v>23.899000000000001</c:v>
                </c:pt>
                <c:pt idx="917">
                  <c:v>38.496899999999997</c:v>
                </c:pt>
                <c:pt idx="918">
                  <c:v>103.1811</c:v>
                </c:pt>
                <c:pt idx="919">
                  <c:v>68.496899999999997</c:v>
                </c:pt>
                <c:pt idx="920">
                  <c:v>309.64389999999997</c:v>
                </c:pt>
                <c:pt idx="921">
                  <c:v>625.5</c:v>
                </c:pt>
                <c:pt idx="922">
                  <c:v>687.92430000000002</c:v>
                </c:pt>
                <c:pt idx="923">
                  <c:v>110.6918</c:v>
                </c:pt>
                <c:pt idx="924">
                  <c:v>151.8099</c:v>
                </c:pt>
                <c:pt idx="925">
                  <c:v>120</c:v>
                </c:pt>
                <c:pt idx="926">
                  <c:v>74.7804</c:v>
                </c:pt>
                <c:pt idx="927">
                  <c:v>445.16059999999999</c:v>
                </c:pt>
                <c:pt idx="928">
                  <c:v>85.32</c:v>
                </c:pt>
                <c:pt idx="929">
                  <c:v>180.33</c:v>
                </c:pt>
                <c:pt idx="930">
                  <c:v>21.33</c:v>
                </c:pt>
                <c:pt idx="931">
                  <c:v>1630.1239</c:v>
                </c:pt>
                <c:pt idx="932">
                  <c:v>122.3613</c:v>
                </c:pt>
                <c:pt idx="933">
                  <c:v>120</c:v>
                </c:pt>
                <c:pt idx="934">
                  <c:v>48.793799999999997</c:v>
                </c:pt>
                <c:pt idx="935">
                  <c:v>94.630399999999995</c:v>
                </c:pt>
                <c:pt idx="936">
                  <c:v>142.3811</c:v>
                </c:pt>
                <c:pt idx="937">
                  <c:v>37.293500000000002</c:v>
                </c:pt>
                <c:pt idx="938">
                  <c:v>46.864899999999999</c:v>
                </c:pt>
                <c:pt idx="939">
                  <c:v>74.532399999999996</c:v>
                </c:pt>
                <c:pt idx="940">
                  <c:v>140.13</c:v>
                </c:pt>
                <c:pt idx="941">
                  <c:v>191.69</c:v>
                </c:pt>
                <c:pt idx="942">
                  <c:v>64.342100000000002</c:v>
                </c:pt>
                <c:pt idx="943">
                  <c:v>335.61649999999997</c:v>
                </c:pt>
                <c:pt idx="944">
                  <c:v>414.86259999999999</c:v>
                </c:pt>
                <c:pt idx="945">
                  <c:v>312.19</c:v>
                </c:pt>
                <c:pt idx="946">
                  <c:v>116.1046</c:v>
                </c:pt>
                <c:pt idx="947">
                  <c:v>187.55279999999999</c:v>
                </c:pt>
                <c:pt idx="948">
                  <c:v>3060.3402999999998</c:v>
                </c:pt>
                <c:pt idx="949">
                  <c:v>250.83199999999999</c:v>
                </c:pt>
                <c:pt idx="950">
                  <c:v>320.7079</c:v>
                </c:pt>
                <c:pt idx="951">
                  <c:v>74.947000000000003</c:v>
                </c:pt>
                <c:pt idx="952">
                  <c:v>120</c:v>
                </c:pt>
                <c:pt idx="953">
                  <c:v>169.02</c:v>
                </c:pt>
                <c:pt idx="954">
                  <c:v>145</c:v>
                </c:pt>
                <c:pt idx="955">
                  <c:v>399.84010000000001</c:v>
                </c:pt>
                <c:pt idx="956">
                  <c:v>464.21109999999999</c:v>
                </c:pt>
                <c:pt idx="957">
                  <c:v>83.462900000000005</c:v>
                </c:pt>
                <c:pt idx="958">
                  <c:v>58.5</c:v>
                </c:pt>
                <c:pt idx="959">
                  <c:v>61.180599999999998</c:v>
                </c:pt>
                <c:pt idx="960">
                  <c:v>220.72790000000001</c:v>
                </c:pt>
                <c:pt idx="961">
                  <c:v>66.864900000000006</c:v>
                </c:pt>
                <c:pt idx="962">
                  <c:v>120</c:v>
                </c:pt>
                <c:pt idx="963">
                  <c:v>120</c:v>
                </c:pt>
                <c:pt idx="964">
                  <c:v>120</c:v>
                </c:pt>
                <c:pt idx="965">
                  <c:v>166.62479999999999</c:v>
                </c:pt>
                <c:pt idx="966">
                  <c:v>336.2636</c:v>
                </c:pt>
                <c:pt idx="967">
                  <c:v>1000.454</c:v>
                </c:pt>
                <c:pt idx="968">
                  <c:v>310.93439999999998</c:v>
                </c:pt>
                <c:pt idx="969">
                  <c:v>450.2</c:v>
                </c:pt>
                <c:pt idx="970">
                  <c:v>186</c:v>
                </c:pt>
                <c:pt idx="971">
                  <c:v>1111.5</c:v>
                </c:pt>
                <c:pt idx="972">
                  <c:v>170</c:v>
                </c:pt>
                <c:pt idx="973">
                  <c:v>180</c:v>
                </c:pt>
                <c:pt idx="974">
                  <c:v>48</c:v>
                </c:pt>
                <c:pt idx="975">
                  <c:v>1019.9758</c:v>
                </c:pt>
                <c:pt idx="976">
                  <c:v>161.79509999999999</c:v>
                </c:pt>
                <c:pt idx="977">
                  <c:v>61.237400000000001</c:v>
                </c:pt>
                <c:pt idx="978">
                  <c:v>440.03</c:v>
                </c:pt>
                <c:pt idx="979">
                  <c:v>351</c:v>
                </c:pt>
                <c:pt idx="980">
                  <c:v>519.01</c:v>
                </c:pt>
                <c:pt idx="981">
                  <c:v>138.08170000000001</c:v>
                </c:pt>
                <c:pt idx="982">
                  <c:v>1073.46</c:v>
                </c:pt>
                <c:pt idx="983">
                  <c:v>48.489800000000002</c:v>
                </c:pt>
                <c:pt idx="984">
                  <c:v>45.237400000000001</c:v>
                </c:pt>
                <c:pt idx="985">
                  <c:v>288.42</c:v>
                </c:pt>
                <c:pt idx="986">
                  <c:v>38.496899999999997</c:v>
                </c:pt>
                <c:pt idx="987">
                  <c:v>107.99550000000001</c:v>
                </c:pt>
                <c:pt idx="988">
                  <c:v>142.85319999999999</c:v>
                </c:pt>
                <c:pt idx="989">
                  <c:v>85.942099999999996</c:v>
                </c:pt>
                <c:pt idx="990">
                  <c:v>21.33</c:v>
                </c:pt>
                <c:pt idx="991">
                  <c:v>602.66</c:v>
                </c:pt>
                <c:pt idx="992">
                  <c:v>66.8857</c:v>
                </c:pt>
                <c:pt idx="993">
                  <c:v>472.54539999999997</c:v>
                </c:pt>
                <c:pt idx="994">
                  <c:v>147.69890000000001</c:v>
                </c:pt>
                <c:pt idx="995">
                  <c:v>237.21</c:v>
                </c:pt>
                <c:pt idx="996">
                  <c:v>128.8115</c:v>
                </c:pt>
                <c:pt idx="997">
                  <c:v>84.886200000000002</c:v>
                </c:pt>
                <c:pt idx="998">
                  <c:v>122.31950000000001</c:v>
                </c:pt>
                <c:pt idx="999">
                  <c:v>210.4494</c:v>
                </c:pt>
              </c:numCache>
            </c:numRef>
          </c:yVal>
          <c:smooth val="0"/>
          <c:extLst>
            <c:ext xmlns:c16="http://schemas.microsoft.com/office/drawing/2014/chart" uri="{C3380CC4-5D6E-409C-BE32-E72D297353CC}">
              <c16:uniqueId val="{00000000-8EBD-4C78-A9B7-F3782DADA0AB}"/>
            </c:ext>
          </c:extLst>
        </c:ser>
        <c:dLbls>
          <c:showLegendKey val="0"/>
          <c:showVal val="0"/>
          <c:showCatName val="0"/>
          <c:showSerName val="0"/>
          <c:showPercent val="0"/>
          <c:showBubbleSize val="0"/>
        </c:dLbls>
        <c:axId val="1132049280"/>
        <c:axId val="1132063200"/>
      </c:scatterChart>
      <c:valAx>
        <c:axId val="1132049280"/>
        <c:scaling>
          <c:orientation val="minMax"/>
          <c:max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Techs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2063200"/>
        <c:crosses val="autoZero"/>
        <c:crossBetween val="midCat"/>
        <c:majorUnit val="1"/>
      </c:valAx>
      <c:valAx>
        <c:axId val="1132063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Parts</a:t>
                </a:r>
                <a:r>
                  <a:rPr lang="en-IN" baseline="0"/>
                  <a:t> Cost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20492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5FC4-8275-4554-C10C-A552D8099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42ADD2-6880-E992-8540-A186C464D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530109-59A8-75E0-4502-64472F767798}"/>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5" name="Footer Placeholder 4">
            <a:extLst>
              <a:ext uri="{FF2B5EF4-FFF2-40B4-BE49-F238E27FC236}">
                <a16:creationId xmlns:a16="http://schemas.microsoft.com/office/drawing/2014/main" id="{7AA26D32-B268-6EFC-08F9-CAA6485B1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AC2EE-4FFE-B54F-26B6-D2742594DBE0}"/>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52074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8591-C85F-473E-C5CC-1AB03D5A79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65AF34-72F8-EBDC-69BF-970B9C0F4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D6680-BFA7-4E16-6F16-EEB463F28811}"/>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5" name="Footer Placeholder 4">
            <a:extLst>
              <a:ext uri="{FF2B5EF4-FFF2-40B4-BE49-F238E27FC236}">
                <a16:creationId xmlns:a16="http://schemas.microsoft.com/office/drawing/2014/main" id="{BD3712E3-88CC-B8D1-0625-669FD58C4F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21B59-20E0-595F-1E9D-25A328FB3CD9}"/>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400402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C4DEF-BABB-1A9F-DB2F-E72CE67591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DFF9E-EBAA-3684-5103-E8891799F4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D8AFF6-6C48-3978-D6F3-21E4BF2B305D}"/>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5" name="Footer Placeholder 4">
            <a:extLst>
              <a:ext uri="{FF2B5EF4-FFF2-40B4-BE49-F238E27FC236}">
                <a16:creationId xmlns:a16="http://schemas.microsoft.com/office/drawing/2014/main" id="{18EC11DD-9B75-22B9-69BC-F3B3ACE44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80D2D-9C34-7077-1F03-D5E2EB95555E}"/>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27790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DEFE-779E-91F1-4F66-7827214F51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BFC0E2-183F-DCEF-6291-B8851FA3E8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FA45BC-ADA4-F715-1779-558CE9516BE6}"/>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5" name="Footer Placeholder 4">
            <a:extLst>
              <a:ext uri="{FF2B5EF4-FFF2-40B4-BE49-F238E27FC236}">
                <a16:creationId xmlns:a16="http://schemas.microsoft.com/office/drawing/2014/main" id="{6445720E-114C-0785-8B80-81572DB05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E8A69-CEE6-551B-83B0-3C88E8DAC5B3}"/>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243016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7216-C633-9A92-3D1C-6B37CD5618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A3EC28-C640-F0F4-2F01-C64CF9077A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9EC8BB-5480-A802-3680-31C893728102}"/>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5" name="Footer Placeholder 4">
            <a:extLst>
              <a:ext uri="{FF2B5EF4-FFF2-40B4-BE49-F238E27FC236}">
                <a16:creationId xmlns:a16="http://schemas.microsoft.com/office/drawing/2014/main" id="{36BE88E0-AC55-5944-6A53-B1685468D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2D1A7-CE1A-D7FA-2CD2-D71C2B48F913}"/>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45370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C4F0-BE83-FEF9-1DF3-973D9F3BC4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B0C6A-3F6F-34AC-A0A1-BCB6CCEF0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F383A4-5AE7-0BD1-75CB-994D2893BE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968565-5E02-CD6E-0278-15DE458C98A0}"/>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6" name="Footer Placeholder 5">
            <a:extLst>
              <a:ext uri="{FF2B5EF4-FFF2-40B4-BE49-F238E27FC236}">
                <a16:creationId xmlns:a16="http://schemas.microsoft.com/office/drawing/2014/main" id="{364938B5-10A8-7A9B-E06C-3A8E8BD9B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9B3D1-0727-246E-5F5F-BA7AC632C3C6}"/>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272561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9F27-A11F-E366-0836-FBBC598B73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67E6CB-C104-280B-76F2-0A42BB1F7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C52E4-5036-3102-584A-7BCCD28A0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385D4D-80EC-D853-113C-C6ACDAD0E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9CB19-1017-FEF0-50E3-2A6514DCF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A2942E-DD54-B52D-7438-2387677CCE4C}"/>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8" name="Footer Placeholder 7">
            <a:extLst>
              <a:ext uri="{FF2B5EF4-FFF2-40B4-BE49-F238E27FC236}">
                <a16:creationId xmlns:a16="http://schemas.microsoft.com/office/drawing/2014/main" id="{FE1504A2-1C9F-6FD4-AAB3-A34867A4A2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D91A51-7EB0-4D70-91C1-95750E6EAD38}"/>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230463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9846-3ED7-EEC4-5CD4-AA144B474E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84CD25-118C-B723-B4CA-EF42DDD5BA54}"/>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4" name="Footer Placeholder 3">
            <a:extLst>
              <a:ext uri="{FF2B5EF4-FFF2-40B4-BE49-F238E27FC236}">
                <a16:creationId xmlns:a16="http://schemas.microsoft.com/office/drawing/2014/main" id="{779D9CFE-FA84-2BB2-8F74-33502620A9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58C00C-8DFF-1FA9-D068-A5088AC2CAF2}"/>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413157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99BD5-5955-8C3F-4939-AF36F7DACB5C}"/>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3" name="Footer Placeholder 2">
            <a:extLst>
              <a:ext uri="{FF2B5EF4-FFF2-40B4-BE49-F238E27FC236}">
                <a16:creationId xmlns:a16="http://schemas.microsoft.com/office/drawing/2014/main" id="{AE5E4112-91D8-CF9A-AE1D-F4466ABA2C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F26F5B-C154-D43C-BA10-E56D7FA908A8}"/>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275520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740C-8B9F-981A-1FCA-BB17C9EDF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761F4A-F951-164E-6EC2-32361C947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1B9A6D-6E9B-35B2-A5FF-50E7E7E6F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C1FF1-79BA-AF61-DD96-AFEC171E1BFE}"/>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6" name="Footer Placeholder 5">
            <a:extLst>
              <a:ext uri="{FF2B5EF4-FFF2-40B4-BE49-F238E27FC236}">
                <a16:creationId xmlns:a16="http://schemas.microsoft.com/office/drawing/2014/main" id="{CD548BD4-F0E0-34CC-F148-4E4B9429A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161B5-3298-F510-3E28-C9A93EBAA3DB}"/>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267003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6BD4-67DF-1271-6172-1C55C0DC1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026E44-837C-02FB-BDAC-2D16C05CE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1AA1EA-4666-C588-E23D-3AEA5AB91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51B12-CF9C-DFDE-3F3D-7F80CFBDBFCF}"/>
              </a:ext>
            </a:extLst>
          </p:cNvPr>
          <p:cNvSpPr>
            <a:spLocks noGrp="1"/>
          </p:cNvSpPr>
          <p:nvPr>
            <p:ph type="dt" sz="half" idx="10"/>
          </p:nvPr>
        </p:nvSpPr>
        <p:spPr/>
        <p:txBody>
          <a:bodyPr/>
          <a:lstStyle/>
          <a:p>
            <a:fld id="{629BC795-88A9-4532-89F9-328875D9358B}" type="datetimeFigureOut">
              <a:rPr lang="en-IN" smtClean="0"/>
              <a:t>02-04-2024</a:t>
            </a:fld>
            <a:endParaRPr lang="en-IN"/>
          </a:p>
        </p:txBody>
      </p:sp>
      <p:sp>
        <p:nvSpPr>
          <p:cNvPr id="6" name="Footer Placeholder 5">
            <a:extLst>
              <a:ext uri="{FF2B5EF4-FFF2-40B4-BE49-F238E27FC236}">
                <a16:creationId xmlns:a16="http://schemas.microsoft.com/office/drawing/2014/main" id="{EB67FC4E-C7E1-CC19-BC89-A2F93D0C4C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CBF6EC-5EC2-A05D-834D-A03648332118}"/>
              </a:ext>
            </a:extLst>
          </p:cNvPr>
          <p:cNvSpPr>
            <a:spLocks noGrp="1"/>
          </p:cNvSpPr>
          <p:nvPr>
            <p:ph type="sldNum" sz="quarter" idx="12"/>
          </p:nvPr>
        </p:nvSpPr>
        <p:spPr/>
        <p:txBody>
          <a:bodyPr/>
          <a:lstStyle/>
          <a:p>
            <a:fld id="{F5879263-7CC6-4D3E-ABE9-F1EB5686657F}" type="slidenum">
              <a:rPr lang="en-IN" smtClean="0"/>
              <a:t>‹#›</a:t>
            </a:fld>
            <a:endParaRPr lang="en-IN"/>
          </a:p>
        </p:txBody>
      </p:sp>
    </p:spTree>
    <p:extLst>
      <p:ext uri="{BB962C8B-B14F-4D97-AF65-F5344CB8AC3E}">
        <p14:creationId xmlns:p14="http://schemas.microsoft.com/office/powerpoint/2010/main" val="375493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1B62F-1221-CD50-785D-33F04DF55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2D6EAC-BA23-729D-0FC8-244A978E3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044737-0CC4-B143-DF22-9A2A5CBCE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9BC795-88A9-4532-89F9-328875D9358B}" type="datetimeFigureOut">
              <a:rPr lang="en-IN" smtClean="0"/>
              <a:t>02-04-2024</a:t>
            </a:fld>
            <a:endParaRPr lang="en-IN"/>
          </a:p>
        </p:txBody>
      </p:sp>
      <p:sp>
        <p:nvSpPr>
          <p:cNvPr id="5" name="Footer Placeholder 4">
            <a:extLst>
              <a:ext uri="{FF2B5EF4-FFF2-40B4-BE49-F238E27FC236}">
                <a16:creationId xmlns:a16="http://schemas.microsoft.com/office/drawing/2014/main" id="{9F923189-BEFB-B6FA-D16C-1EB15325C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A0E065C-AE80-8364-3214-EEB8C6E0D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879263-7CC6-4D3E-ABE9-F1EB5686657F}" type="slidenum">
              <a:rPr lang="en-IN" smtClean="0"/>
              <a:t>‹#›</a:t>
            </a:fld>
            <a:endParaRPr lang="en-IN"/>
          </a:p>
        </p:txBody>
      </p:sp>
    </p:spTree>
    <p:extLst>
      <p:ext uri="{BB962C8B-B14F-4D97-AF65-F5344CB8AC3E}">
        <p14:creationId xmlns:p14="http://schemas.microsoft.com/office/powerpoint/2010/main" val="2939106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9BC7-7E77-0C8C-B597-899BAC33DB8F}"/>
              </a:ext>
            </a:extLst>
          </p:cNvPr>
          <p:cNvSpPr>
            <a:spLocks noGrp="1"/>
          </p:cNvSpPr>
          <p:nvPr>
            <p:ph type="ctrTitle"/>
          </p:nvPr>
        </p:nvSpPr>
        <p:spPr/>
        <p:txBody>
          <a:bodyPr/>
          <a:lstStyle/>
          <a:p>
            <a:r>
              <a:rPr lang="en-IN" dirty="0"/>
              <a:t>FINAL ASSESSMENT</a:t>
            </a:r>
          </a:p>
        </p:txBody>
      </p:sp>
      <p:sp>
        <p:nvSpPr>
          <p:cNvPr id="3" name="Subtitle 2">
            <a:extLst>
              <a:ext uri="{FF2B5EF4-FFF2-40B4-BE49-F238E27FC236}">
                <a16:creationId xmlns:a16="http://schemas.microsoft.com/office/drawing/2014/main" id="{34EB8509-7DE3-1DFA-79C4-8DE19FE952FF}"/>
              </a:ext>
            </a:extLst>
          </p:cNvPr>
          <p:cNvSpPr>
            <a:spLocks noGrp="1"/>
          </p:cNvSpPr>
          <p:nvPr>
            <p:ph type="subTitle" idx="1"/>
          </p:nvPr>
        </p:nvSpPr>
        <p:spPr/>
        <p:txBody>
          <a:bodyPr/>
          <a:lstStyle/>
          <a:p>
            <a:r>
              <a:rPr lang="en-IN" dirty="0"/>
              <a:t>VENKAT VIKASH V</a:t>
            </a:r>
          </a:p>
        </p:txBody>
      </p:sp>
    </p:spTree>
    <p:extLst>
      <p:ext uri="{BB962C8B-B14F-4D97-AF65-F5344CB8AC3E}">
        <p14:creationId xmlns:p14="http://schemas.microsoft.com/office/powerpoint/2010/main" val="386621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3D43-19C7-E090-2C65-3E7A27822464}"/>
              </a:ext>
            </a:extLst>
          </p:cNvPr>
          <p:cNvSpPr>
            <a:spLocks noGrp="1"/>
          </p:cNvSpPr>
          <p:nvPr>
            <p:ph type="ctrTitle"/>
          </p:nvPr>
        </p:nvSpPr>
        <p:spPr>
          <a:xfrm>
            <a:off x="1600200" y="1459820"/>
            <a:ext cx="9144000" cy="2387600"/>
          </a:xfrm>
        </p:spPr>
        <p:txBody>
          <a:bodyPr/>
          <a:lstStyle/>
          <a:p>
            <a:r>
              <a:rPr lang="en-IN" dirty="0"/>
              <a:t>INTERACTIVE DASHBOARD</a:t>
            </a:r>
          </a:p>
        </p:txBody>
      </p:sp>
    </p:spTree>
    <p:extLst>
      <p:ext uri="{BB962C8B-B14F-4D97-AF65-F5344CB8AC3E}">
        <p14:creationId xmlns:p14="http://schemas.microsoft.com/office/powerpoint/2010/main" val="156753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171D1D-E739-2F97-FEEA-C04DC68EAFCF}"/>
              </a:ext>
            </a:extLst>
          </p:cNvPr>
          <p:cNvPicPr>
            <a:picLocks noChangeAspect="1"/>
          </p:cNvPicPr>
          <p:nvPr/>
        </p:nvPicPr>
        <p:blipFill>
          <a:blip r:embed="rId2"/>
          <a:stretch>
            <a:fillRect/>
          </a:stretch>
        </p:blipFill>
        <p:spPr>
          <a:xfrm>
            <a:off x="2536371" y="464807"/>
            <a:ext cx="7293429" cy="5790113"/>
          </a:xfrm>
          <a:prstGeom prst="rect">
            <a:avLst/>
          </a:prstGeom>
        </p:spPr>
      </p:pic>
    </p:spTree>
    <p:extLst>
      <p:ext uri="{BB962C8B-B14F-4D97-AF65-F5344CB8AC3E}">
        <p14:creationId xmlns:p14="http://schemas.microsoft.com/office/powerpoint/2010/main" val="180575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A16CB9-537D-571B-C316-577DD02630FB}"/>
              </a:ext>
            </a:extLst>
          </p:cNvPr>
          <p:cNvPicPr>
            <a:picLocks noChangeAspect="1"/>
          </p:cNvPicPr>
          <p:nvPr/>
        </p:nvPicPr>
        <p:blipFill>
          <a:blip r:embed="rId2"/>
          <a:stretch>
            <a:fillRect/>
          </a:stretch>
        </p:blipFill>
        <p:spPr>
          <a:xfrm>
            <a:off x="188660" y="146057"/>
            <a:ext cx="6617040" cy="2311519"/>
          </a:xfrm>
          <a:prstGeom prst="rect">
            <a:avLst/>
          </a:prstGeom>
        </p:spPr>
      </p:pic>
      <p:pic>
        <p:nvPicPr>
          <p:cNvPr id="7" name="Picture 6">
            <a:extLst>
              <a:ext uri="{FF2B5EF4-FFF2-40B4-BE49-F238E27FC236}">
                <a16:creationId xmlns:a16="http://schemas.microsoft.com/office/drawing/2014/main" id="{FA7E0E5D-18F9-B005-865B-91B154995557}"/>
              </a:ext>
            </a:extLst>
          </p:cNvPr>
          <p:cNvPicPr>
            <a:picLocks noChangeAspect="1"/>
          </p:cNvPicPr>
          <p:nvPr/>
        </p:nvPicPr>
        <p:blipFill>
          <a:blip r:embed="rId3"/>
          <a:stretch>
            <a:fillRect/>
          </a:stretch>
        </p:blipFill>
        <p:spPr>
          <a:xfrm>
            <a:off x="4430829" y="2552390"/>
            <a:ext cx="6144864" cy="3306043"/>
          </a:xfrm>
          <a:prstGeom prst="rect">
            <a:avLst/>
          </a:prstGeom>
        </p:spPr>
      </p:pic>
    </p:spTree>
    <p:extLst>
      <p:ext uri="{BB962C8B-B14F-4D97-AF65-F5344CB8AC3E}">
        <p14:creationId xmlns:p14="http://schemas.microsoft.com/office/powerpoint/2010/main" val="82172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928991-96BB-24F3-3B68-4E2F1E8689BD}"/>
              </a:ext>
            </a:extLst>
          </p:cNvPr>
          <p:cNvPicPr>
            <a:picLocks noChangeAspect="1"/>
          </p:cNvPicPr>
          <p:nvPr/>
        </p:nvPicPr>
        <p:blipFill>
          <a:blip r:embed="rId2"/>
          <a:stretch>
            <a:fillRect/>
          </a:stretch>
        </p:blipFill>
        <p:spPr>
          <a:xfrm>
            <a:off x="539014" y="1867302"/>
            <a:ext cx="11113971" cy="1474405"/>
          </a:xfrm>
          <a:prstGeom prst="rect">
            <a:avLst/>
          </a:prstGeom>
        </p:spPr>
      </p:pic>
    </p:spTree>
    <p:extLst>
      <p:ext uri="{BB962C8B-B14F-4D97-AF65-F5344CB8AC3E}">
        <p14:creationId xmlns:p14="http://schemas.microsoft.com/office/powerpoint/2010/main" val="56765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E0A8-3365-B41F-647D-D9EF4E408F2F}"/>
              </a:ext>
            </a:extLst>
          </p:cNvPr>
          <p:cNvSpPr>
            <a:spLocks noGrp="1"/>
          </p:cNvSpPr>
          <p:nvPr>
            <p:ph type="title"/>
          </p:nvPr>
        </p:nvSpPr>
        <p:spPr/>
        <p:txBody>
          <a:bodyPr/>
          <a:lstStyle/>
          <a:p>
            <a:r>
              <a:rPr lang="en-IN" dirty="0"/>
              <a:t>Question 1: Average lead time between request date and </a:t>
            </a:r>
            <a:r>
              <a:rPr lang="en-IN" dirty="0" err="1"/>
              <a:t>workdate</a:t>
            </a:r>
            <a:endParaRPr lang="en-IN" dirty="0"/>
          </a:p>
        </p:txBody>
      </p:sp>
      <p:pic>
        <p:nvPicPr>
          <p:cNvPr id="5" name="Picture 4">
            <a:extLst>
              <a:ext uri="{FF2B5EF4-FFF2-40B4-BE49-F238E27FC236}">
                <a16:creationId xmlns:a16="http://schemas.microsoft.com/office/drawing/2014/main" id="{93303B17-5EE9-F63B-3A53-DF38A9C3EE83}"/>
              </a:ext>
            </a:extLst>
          </p:cNvPr>
          <p:cNvPicPr>
            <a:picLocks noChangeAspect="1"/>
          </p:cNvPicPr>
          <p:nvPr/>
        </p:nvPicPr>
        <p:blipFill>
          <a:blip r:embed="rId2"/>
          <a:stretch>
            <a:fillRect/>
          </a:stretch>
        </p:blipFill>
        <p:spPr>
          <a:xfrm>
            <a:off x="1836416" y="1797963"/>
            <a:ext cx="1454225" cy="3454578"/>
          </a:xfrm>
          <a:prstGeom prst="rect">
            <a:avLst/>
          </a:prstGeom>
        </p:spPr>
      </p:pic>
      <p:pic>
        <p:nvPicPr>
          <p:cNvPr id="7" name="Picture 6">
            <a:extLst>
              <a:ext uri="{FF2B5EF4-FFF2-40B4-BE49-F238E27FC236}">
                <a16:creationId xmlns:a16="http://schemas.microsoft.com/office/drawing/2014/main" id="{18D7DF16-7A3F-8C13-0459-6F493110B697}"/>
              </a:ext>
            </a:extLst>
          </p:cNvPr>
          <p:cNvPicPr>
            <a:picLocks noChangeAspect="1"/>
          </p:cNvPicPr>
          <p:nvPr/>
        </p:nvPicPr>
        <p:blipFill>
          <a:blip r:embed="rId3"/>
          <a:stretch>
            <a:fillRect/>
          </a:stretch>
        </p:blipFill>
        <p:spPr>
          <a:xfrm>
            <a:off x="4165829" y="1797963"/>
            <a:ext cx="2735485" cy="884315"/>
          </a:xfrm>
          <a:prstGeom prst="rect">
            <a:avLst/>
          </a:prstGeom>
        </p:spPr>
      </p:pic>
      <p:sp>
        <p:nvSpPr>
          <p:cNvPr id="8" name="TextBox 7">
            <a:extLst>
              <a:ext uri="{FF2B5EF4-FFF2-40B4-BE49-F238E27FC236}">
                <a16:creationId xmlns:a16="http://schemas.microsoft.com/office/drawing/2014/main" id="{16DCF82C-CB6B-B042-D0DC-F49E165A74FB}"/>
              </a:ext>
            </a:extLst>
          </p:cNvPr>
          <p:cNvSpPr txBox="1"/>
          <p:nvPr/>
        </p:nvSpPr>
        <p:spPr>
          <a:xfrm>
            <a:off x="4437246" y="3157086"/>
            <a:ext cx="5698156" cy="1200329"/>
          </a:xfrm>
          <a:prstGeom prst="rect">
            <a:avLst/>
          </a:prstGeom>
          <a:noFill/>
        </p:spPr>
        <p:txBody>
          <a:bodyPr wrap="square" rtlCol="0">
            <a:spAutoFit/>
          </a:bodyPr>
          <a:lstStyle/>
          <a:p>
            <a:r>
              <a:rPr lang="en-IN" dirty="0"/>
              <a:t>Average of lead time taken = 28.01, after filtering out the empty cells in the work date, the lead time was taken as a new column. After finding average the lead time was 28.01.</a:t>
            </a:r>
          </a:p>
        </p:txBody>
      </p:sp>
    </p:spTree>
    <p:extLst>
      <p:ext uri="{BB962C8B-B14F-4D97-AF65-F5344CB8AC3E}">
        <p14:creationId xmlns:p14="http://schemas.microsoft.com/office/powerpoint/2010/main" val="15123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CEC5-C15E-1641-9E19-C46292AC3BBA}"/>
              </a:ext>
            </a:extLst>
          </p:cNvPr>
          <p:cNvSpPr>
            <a:spLocks noGrp="1"/>
          </p:cNvSpPr>
          <p:nvPr>
            <p:ph type="title"/>
          </p:nvPr>
        </p:nvSpPr>
        <p:spPr/>
        <p:txBody>
          <a:bodyPr/>
          <a:lstStyle/>
          <a:p>
            <a:r>
              <a:rPr lang="en-IN" dirty="0"/>
              <a:t>Question 2: District with the highest rush jobs</a:t>
            </a:r>
          </a:p>
        </p:txBody>
      </p:sp>
      <p:pic>
        <p:nvPicPr>
          <p:cNvPr id="7" name="Picture 6">
            <a:extLst>
              <a:ext uri="{FF2B5EF4-FFF2-40B4-BE49-F238E27FC236}">
                <a16:creationId xmlns:a16="http://schemas.microsoft.com/office/drawing/2014/main" id="{F2F2CA30-C015-1032-63A5-29E67A1AC46B}"/>
              </a:ext>
            </a:extLst>
          </p:cNvPr>
          <p:cNvPicPr>
            <a:picLocks noChangeAspect="1"/>
          </p:cNvPicPr>
          <p:nvPr/>
        </p:nvPicPr>
        <p:blipFill>
          <a:blip r:embed="rId2"/>
          <a:stretch>
            <a:fillRect/>
          </a:stretch>
        </p:blipFill>
        <p:spPr>
          <a:xfrm>
            <a:off x="1296717" y="2090047"/>
            <a:ext cx="2306454" cy="2677905"/>
          </a:xfrm>
          <a:prstGeom prst="rect">
            <a:avLst/>
          </a:prstGeom>
        </p:spPr>
      </p:pic>
      <p:sp>
        <p:nvSpPr>
          <p:cNvPr id="8" name="TextBox 7">
            <a:extLst>
              <a:ext uri="{FF2B5EF4-FFF2-40B4-BE49-F238E27FC236}">
                <a16:creationId xmlns:a16="http://schemas.microsoft.com/office/drawing/2014/main" id="{D5B79B02-A632-66D4-DDAC-94CA531C595F}"/>
              </a:ext>
            </a:extLst>
          </p:cNvPr>
          <p:cNvSpPr txBox="1"/>
          <p:nvPr/>
        </p:nvSpPr>
        <p:spPr>
          <a:xfrm>
            <a:off x="4985657" y="3105833"/>
            <a:ext cx="5747657" cy="646331"/>
          </a:xfrm>
          <a:prstGeom prst="rect">
            <a:avLst/>
          </a:prstGeom>
          <a:noFill/>
        </p:spPr>
        <p:txBody>
          <a:bodyPr wrap="square" rtlCol="0">
            <a:spAutoFit/>
          </a:bodyPr>
          <a:lstStyle/>
          <a:p>
            <a:r>
              <a:rPr lang="en-IN" dirty="0"/>
              <a:t>District with the highest number of rush jobs: </a:t>
            </a:r>
            <a:r>
              <a:rPr lang="en-IN" b="1" dirty="0"/>
              <a:t>Northwest, 45.</a:t>
            </a:r>
          </a:p>
        </p:txBody>
      </p:sp>
    </p:spTree>
    <p:extLst>
      <p:ext uri="{BB962C8B-B14F-4D97-AF65-F5344CB8AC3E}">
        <p14:creationId xmlns:p14="http://schemas.microsoft.com/office/powerpoint/2010/main" val="2460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8723-6429-F9DC-9C22-D5CC47F8FEB7}"/>
              </a:ext>
            </a:extLst>
          </p:cNvPr>
          <p:cNvSpPr>
            <a:spLocks noGrp="1"/>
          </p:cNvSpPr>
          <p:nvPr>
            <p:ph type="title"/>
          </p:nvPr>
        </p:nvSpPr>
        <p:spPr/>
        <p:txBody>
          <a:bodyPr/>
          <a:lstStyle/>
          <a:p>
            <a:r>
              <a:rPr lang="en-IN" dirty="0"/>
              <a:t>Question 3: Average labour hours between Rush and Non-Rush jobs</a:t>
            </a:r>
          </a:p>
        </p:txBody>
      </p:sp>
      <p:pic>
        <p:nvPicPr>
          <p:cNvPr id="5" name="Picture 4">
            <a:extLst>
              <a:ext uri="{FF2B5EF4-FFF2-40B4-BE49-F238E27FC236}">
                <a16:creationId xmlns:a16="http://schemas.microsoft.com/office/drawing/2014/main" id="{E2811C8B-7EA8-BEB7-4F33-A072054BC7A1}"/>
              </a:ext>
            </a:extLst>
          </p:cNvPr>
          <p:cNvPicPr>
            <a:picLocks noChangeAspect="1"/>
          </p:cNvPicPr>
          <p:nvPr/>
        </p:nvPicPr>
        <p:blipFill>
          <a:blip r:embed="rId2"/>
          <a:stretch>
            <a:fillRect/>
          </a:stretch>
        </p:blipFill>
        <p:spPr>
          <a:xfrm>
            <a:off x="949541" y="2535897"/>
            <a:ext cx="3561731" cy="1459160"/>
          </a:xfrm>
          <a:prstGeom prst="rect">
            <a:avLst/>
          </a:prstGeom>
        </p:spPr>
      </p:pic>
      <p:sp>
        <p:nvSpPr>
          <p:cNvPr id="6" name="TextBox 5">
            <a:extLst>
              <a:ext uri="{FF2B5EF4-FFF2-40B4-BE49-F238E27FC236}">
                <a16:creationId xmlns:a16="http://schemas.microsoft.com/office/drawing/2014/main" id="{5DC397E7-F07C-6605-9C1C-0FAFAD4E50E6}"/>
              </a:ext>
            </a:extLst>
          </p:cNvPr>
          <p:cNvSpPr txBox="1"/>
          <p:nvPr/>
        </p:nvSpPr>
        <p:spPr>
          <a:xfrm>
            <a:off x="5475514" y="2803812"/>
            <a:ext cx="5225143" cy="923330"/>
          </a:xfrm>
          <a:prstGeom prst="rect">
            <a:avLst/>
          </a:prstGeom>
          <a:noFill/>
        </p:spPr>
        <p:txBody>
          <a:bodyPr wrap="square" rtlCol="0">
            <a:spAutoFit/>
          </a:bodyPr>
          <a:lstStyle/>
          <a:p>
            <a:r>
              <a:rPr lang="en-IN" dirty="0"/>
              <a:t>There is 0.132hrs difference between rush and non-rush jobs. From this table we could infer that the average hours doesn’t differ significantly.</a:t>
            </a:r>
          </a:p>
        </p:txBody>
      </p:sp>
    </p:spTree>
    <p:extLst>
      <p:ext uri="{BB962C8B-B14F-4D97-AF65-F5344CB8AC3E}">
        <p14:creationId xmlns:p14="http://schemas.microsoft.com/office/powerpoint/2010/main" val="286293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D2D3-1FD4-046E-9ACB-DD6907816315}"/>
              </a:ext>
            </a:extLst>
          </p:cNvPr>
          <p:cNvSpPr>
            <a:spLocks noGrp="1"/>
          </p:cNvSpPr>
          <p:nvPr>
            <p:ph type="title"/>
          </p:nvPr>
        </p:nvSpPr>
        <p:spPr>
          <a:xfrm>
            <a:off x="838200" y="365125"/>
            <a:ext cx="9427029" cy="662781"/>
          </a:xfrm>
        </p:spPr>
        <p:txBody>
          <a:bodyPr>
            <a:noAutofit/>
          </a:bodyPr>
          <a:lstStyle/>
          <a:p>
            <a:r>
              <a:rPr lang="en-IN" sz="2800" dirty="0"/>
              <a:t>Question 4: Distribution of payment types across services</a:t>
            </a:r>
          </a:p>
        </p:txBody>
      </p:sp>
      <p:graphicFrame>
        <p:nvGraphicFramePr>
          <p:cNvPr id="4" name="Chart 3">
            <a:extLst>
              <a:ext uri="{FF2B5EF4-FFF2-40B4-BE49-F238E27FC236}">
                <a16:creationId xmlns:a16="http://schemas.microsoft.com/office/drawing/2014/main" id="{30E8F26A-716F-89A0-F558-914E0C6F9003}"/>
              </a:ext>
            </a:extLst>
          </p:cNvPr>
          <p:cNvGraphicFramePr>
            <a:graphicFrameLocks/>
          </p:cNvGraphicFramePr>
          <p:nvPr>
            <p:extLst>
              <p:ext uri="{D42A27DB-BD31-4B8C-83A1-F6EECF244321}">
                <p14:modId xmlns:p14="http://schemas.microsoft.com/office/powerpoint/2010/main" val="3209533524"/>
              </p:ext>
            </p:extLst>
          </p:nvPr>
        </p:nvGraphicFramePr>
        <p:xfrm>
          <a:off x="5410200" y="1850571"/>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C6C9E234-CA24-8A9E-3F0B-6142ABFCF043}"/>
              </a:ext>
            </a:extLst>
          </p:cNvPr>
          <p:cNvPicPr>
            <a:picLocks noChangeAspect="1"/>
          </p:cNvPicPr>
          <p:nvPr/>
        </p:nvPicPr>
        <p:blipFill>
          <a:blip r:embed="rId3"/>
          <a:stretch>
            <a:fillRect/>
          </a:stretch>
        </p:blipFill>
        <p:spPr>
          <a:xfrm>
            <a:off x="1676400" y="1027906"/>
            <a:ext cx="2043074" cy="5371307"/>
          </a:xfrm>
          <a:prstGeom prst="rect">
            <a:avLst/>
          </a:prstGeom>
        </p:spPr>
      </p:pic>
    </p:spTree>
    <p:extLst>
      <p:ext uri="{BB962C8B-B14F-4D97-AF65-F5344CB8AC3E}">
        <p14:creationId xmlns:p14="http://schemas.microsoft.com/office/powerpoint/2010/main" val="160551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B8E9-FDF7-64E0-07F6-C735F256CCC3}"/>
              </a:ext>
            </a:extLst>
          </p:cNvPr>
          <p:cNvSpPr>
            <a:spLocks noGrp="1"/>
          </p:cNvSpPr>
          <p:nvPr>
            <p:ph type="title"/>
          </p:nvPr>
        </p:nvSpPr>
        <p:spPr/>
        <p:txBody>
          <a:bodyPr/>
          <a:lstStyle/>
          <a:p>
            <a:r>
              <a:rPr lang="en-IN" dirty="0"/>
              <a:t>Question 5: Trend of payment type across the years</a:t>
            </a:r>
          </a:p>
        </p:txBody>
      </p:sp>
      <p:graphicFrame>
        <p:nvGraphicFramePr>
          <p:cNvPr id="4" name="Chart 3">
            <a:extLst>
              <a:ext uri="{FF2B5EF4-FFF2-40B4-BE49-F238E27FC236}">
                <a16:creationId xmlns:a16="http://schemas.microsoft.com/office/drawing/2014/main" id="{D9C17866-7C11-8172-584C-01AA3EBF7AD3}"/>
              </a:ext>
            </a:extLst>
          </p:cNvPr>
          <p:cNvGraphicFramePr>
            <a:graphicFrameLocks/>
          </p:cNvGraphicFramePr>
          <p:nvPr>
            <p:extLst>
              <p:ext uri="{D42A27DB-BD31-4B8C-83A1-F6EECF244321}">
                <p14:modId xmlns:p14="http://schemas.microsoft.com/office/powerpoint/2010/main" val="4090504793"/>
              </p:ext>
            </p:extLst>
          </p:nvPr>
        </p:nvGraphicFramePr>
        <p:xfrm>
          <a:off x="960922"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14640003-9B11-6CF2-23D5-06333755DD18}"/>
              </a:ext>
            </a:extLst>
          </p:cNvPr>
          <p:cNvPicPr>
            <a:picLocks noChangeAspect="1"/>
          </p:cNvPicPr>
          <p:nvPr/>
        </p:nvPicPr>
        <p:blipFill>
          <a:blip r:embed="rId3"/>
          <a:stretch>
            <a:fillRect/>
          </a:stretch>
        </p:blipFill>
        <p:spPr>
          <a:xfrm>
            <a:off x="7277483" y="1819192"/>
            <a:ext cx="1987652" cy="3219615"/>
          </a:xfrm>
          <a:prstGeom prst="rect">
            <a:avLst/>
          </a:prstGeom>
        </p:spPr>
      </p:pic>
    </p:spTree>
    <p:extLst>
      <p:ext uri="{BB962C8B-B14F-4D97-AF65-F5344CB8AC3E}">
        <p14:creationId xmlns:p14="http://schemas.microsoft.com/office/powerpoint/2010/main" val="240815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AC71-B0AD-C46B-A139-6DDBFE613AC4}"/>
              </a:ext>
            </a:extLst>
          </p:cNvPr>
          <p:cNvSpPr>
            <a:spLocks noGrp="1"/>
          </p:cNvSpPr>
          <p:nvPr>
            <p:ph type="title"/>
          </p:nvPr>
        </p:nvSpPr>
        <p:spPr/>
        <p:txBody>
          <a:bodyPr>
            <a:normAutofit/>
          </a:bodyPr>
          <a:lstStyle/>
          <a:p>
            <a:r>
              <a:rPr lang="en-IN" dirty="0"/>
              <a:t>Question 6: Relationship between Number of technicians and Product cost</a:t>
            </a:r>
          </a:p>
        </p:txBody>
      </p:sp>
      <p:graphicFrame>
        <p:nvGraphicFramePr>
          <p:cNvPr id="4" name="Chart 3">
            <a:extLst>
              <a:ext uri="{FF2B5EF4-FFF2-40B4-BE49-F238E27FC236}">
                <a16:creationId xmlns:a16="http://schemas.microsoft.com/office/drawing/2014/main" id="{2FDC6A55-3DC6-413D-9DE6-F22B56FE8A22}"/>
              </a:ext>
            </a:extLst>
          </p:cNvPr>
          <p:cNvGraphicFramePr>
            <a:graphicFrameLocks/>
          </p:cNvGraphicFramePr>
          <p:nvPr>
            <p:extLst>
              <p:ext uri="{D42A27DB-BD31-4B8C-83A1-F6EECF244321}">
                <p14:modId xmlns:p14="http://schemas.microsoft.com/office/powerpoint/2010/main" val="1319745426"/>
              </p:ext>
            </p:extLst>
          </p:nvPr>
        </p:nvGraphicFramePr>
        <p:xfrm>
          <a:off x="751115" y="228600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DD2C5AB7-6A91-B19D-4F0B-2FA3B450A64F}"/>
              </a:ext>
            </a:extLst>
          </p:cNvPr>
          <p:cNvPicPr>
            <a:picLocks noChangeAspect="1"/>
          </p:cNvPicPr>
          <p:nvPr/>
        </p:nvPicPr>
        <p:blipFill>
          <a:blip r:embed="rId3"/>
          <a:stretch>
            <a:fillRect/>
          </a:stretch>
        </p:blipFill>
        <p:spPr>
          <a:xfrm>
            <a:off x="6096000" y="2694524"/>
            <a:ext cx="2406225" cy="1251238"/>
          </a:xfrm>
          <a:prstGeom prst="rect">
            <a:avLst/>
          </a:prstGeom>
        </p:spPr>
      </p:pic>
      <p:sp>
        <p:nvSpPr>
          <p:cNvPr id="7" name="TextBox 6">
            <a:extLst>
              <a:ext uri="{FF2B5EF4-FFF2-40B4-BE49-F238E27FC236}">
                <a16:creationId xmlns:a16="http://schemas.microsoft.com/office/drawing/2014/main" id="{22049548-E4AD-A466-40F1-B61582205AAF}"/>
              </a:ext>
            </a:extLst>
          </p:cNvPr>
          <p:cNvSpPr txBox="1"/>
          <p:nvPr/>
        </p:nvSpPr>
        <p:spPr>
          <a:xfrm>
            <a:off x="1839686" y="5312229"/>
            <a:ext cx="7663543" cy="1325563"/>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C05A0774-C5AD-8130-D7E7-974215B7FD6B}"/>
              </a:ext>
            </a:extLst>
          </p:cNvPr>
          <p:cNvSpPr txBox="1"/>
          <p:nvPr/>
        </p:nvSpPr>
        <p:spPr>
          <a:xfrm>
            <a:off x="2373086" y="5170714"/>
            <a:ext cx="6129139" cy="1200329"/>
          </a:xfrm>
          <a:prstGeom prst="rect">
            <a:avLst/>
          </a:prstGeom>
          <a:noFill/>
        </p:spPr>
        <p:txBody>
          <a:bodyPr wrap="square" rtlCol="0">
            <a:spAutoFit/>
          </a:bodyPr>
          <a:lstStyle/>
          <a:p>
            <a:r>
              <a:rPr lang="en-IN" dirty="0"/>
              <a:t>From the above scatter plot and corelation we can conclude that the Number of technicians and the parts cost are positively corelated. However, since the value of correlation is low there is no significant pattern.</a:t>
            </a:r>
          </a:p>
        </p:txBody>
      </p:sp>
    </p:spTree>
    <p:extLst>
      <p:ext uri="{BB962C8B-B14F-4D97-AF65-F5344CB8AC3E}">
        <p14:creationId xmlns:p14="http://schemas.microsoft.com/office/powerpoint/2010/main" val="326763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7BAA-8A98-E6B4-CB59-6FAB8D9AA282}"/>
              </a:ext>
            </a:extLst>
          </p:cNvPr>
          <p:cNvSpPr>
            <a:spLocks noGrp="1"/>
          </p:cNvSpPr>
          <p:nvPr>
            <p:ph type="title"/>
          </p:nvPr>
        </p:nvSpPr>
        <p:spPr/>
        <p:txBody>
          <a:bodyPr/>
          <a:lstStyle/>
          <a:p>
            <a:r>
              <a:rPr lang="en-IN" dirty="0"/>
              <a:t>Question 7:  Common Service type for each district</a:t>
            </a:r>
          </a:p>
        </p:txBody>
      </p:sp>
      <p:pic>
        <p:nvPicPr>
          <p:cNvPr id="5" name="Picture 4">
            <a:extLst>
              <a:ext uri="{FF2B5EF4-FFF2-40B4-BE49-F238E27FC236}">
                <a16:creationId xmlns:a16="http://schemas.microsoft.com/office/drawing/2014/main" id="{02069B18-F66D-4569-D2B1-B2C07445B02D}"/>
              </a:ext>
            </a:extLst>
          </p:cNvPr>
          <p:cNvPicPr>
            <a:picLocks noChangeAspect="1"/>
          </p:cNvPicPr>
          <p:nvPr/>
        </p:nvPicPr>
        <p:blipFill>
          <a:blip r:embed="rId2"/>
          <a:stretch>
            <a:fillRect/>
          </a:stretch>
        </p:blipFill>
        <p:spPr>
          <a:xfrm>
            <a:off x="1000074" y="1926227"/>
            <a:ext cx="1962251" cy="3549832"/>
          </a:xfrm>
          <a:prstGeom prst="rect">
            <a:avLst/>
          </a:prstGeom>
        </p:spPr>
      </p:pic>
      <p:pic>
        <p:nvPicPr>
          <p:cNvPr id="7" name="Picture 6">
            <a:extLst>
              <a:ext uri="{FF2B5EF4-FFF2-40B4-BE49-F238E27FC236}">
                <a16:creationId xmlns:a16="http://schemas.microsoft.com/office/drawing/2014/main" id="{D35DBAEC-D2AF-DFBD-500B-3C78BC4EBF66}"/>
              </a:ext>
            </a:extLst>
          </p:cNvPr>
          <p:cNvPicPr>
            <a:picLocks noChangeAspect="1"/>
          </p:cNvPicPr>
          <p:nvPr/>
        </p:nvPicPr>
        <p:blipFill>
          <a:blip r:embed="rId3"/>
          <a:stretch>
            <a:fillRect/>
          </a:stretch>
        </p:blipFill>
        <p:spPr>
          <a:xfrm>
            <a:off x="4117291" y="1926227"/>
            <a:ext cx="1978709" cy="3454578"/>
          </a:xfrm>
          <a:prstGeom prst="rect">
            <a:avLst/>
          </a:prstGeom>
        </p:spPr>
      </p:pic>
      <p:pic>
        <p:nvPicPr>
          <p:cNvPr id="9" name="Picture 8">
            <a:extLst>
              <a:ext uri="{FF2B5EF4-FFF2-40B4-BE49-F238E27FC236}">
                <a16:creationId xmlns:a16="http://schemas.microsoft.com/office/drawing/2014/main" id="{635F5DEB-F4E6-A278-566D-2CBB19F96890}"/>
              </a:ext>
            </a:extLst>
          </p:cNvPr>
          <p:cNvPicPr>
            <a:picLocks noChangeAspect="1"/>
          </p:cNvPicPr>
          <p:nvPr/>
        </p:nvPicPr>
        <p:blipFill>
          <a:blip r:embed="rId4"/>
          <a:stretch>
            <a:fillRect/>
          </a:stretch>
        </p:blipFill>
        <p:spPr>
          <a:xfrm>
            <a:off x="7687533" y="2059584"/>
            <a:ext cx="1911448" cy="3321221"/>
          </a:xfrm>
          <a:prstGeom prst="rect">
            <a:avLst/>
          </a:prstGeom>
        </p:spPr>
      </p:pic>
    </p:spTree>
    <p:extLst>
      <p:ext uri="{BB962C8B-B14F-4D97-AF65-F5344CB8AC3E}">
        <p14:creationId xmlns:p14="http://schemas.microsoft.com/office/powerpoint/2010/main" val="58921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2147-DA74-3527-54F2-EE4651AA2176}"/>
              </a:ext>
            </a:extLst>
          </p:cNvPr>
          <p:cNvSpPr>
            <a:spLocks noGrp="1"/>
          </p:cNvSpPr>
          <p:nvPr>
            <p:ph type="title"/>
          </p:nvPr>
        </p:nvSpPr>
        <p:spPr/>
        <p:txBody>
          <a:bodyPr/>
          <a:lstStyle/>
          <a:p>
            <a:r>
              <a:rPr lang="en-IN" dirty="0"/>
              <a:t>Question 8: Distribution of payment types </a:t>
            </a:r>
          </a:p>
        </p:txBody>
      </p:sp>
      <p:pic>
        <p:nvPicPr>
          <p:cNvPr id="7" name="Picture 6">
            <a:extLst>
              <a:ext uri="{FF2B5EF4-FFF2-40B4-BE49-F238E27FC236}">
                <a16:creationId xmlns:a16="http://schemas.microsoft.com/office/drawing/2014/main" id="{EF4B43C7-CA86-07F2-266B-DB90B4E014BB}"/>
              </a:ext>
            </a:extLst>
          </p:cNvPr>
          <p:cNvPicPr>
            <a:picLocks noChangeAspect="1"/>
          </p:cNvPicPr>
          <p:nvPr/>
        </p:nvPicPr>
        <p:blipFill>
          <a:blip r:embed="rId2"/>
          <a:stretch>
            <a:fillRect/>
          </a:stretch>
        </p:blipFill>
        <p:spPr>
          <a:xfrm>
            <a:off x="6339506" y="2117316"/>
            <a:ext cx="3442730" cy="1689233"/>
          </a:xfrm>
          <a:prstGeom prst="rect">
            <a:avLst/>
          </a:prstGeom>
        </p:spPr>
      </p:pic>
      <p:sp>
        <p:nvSpPr>
          <p:cNvPr id="8" name="TextBox 7">
            <a:extLst>
              <a:ext uri="{FF2B5EF4-FFF2-40B4-BE49-F238E27FC236}">
                <a16:creationId xmlns:a16="http://schemas.microsoft.com/office/drawing/2014/main" id="{7BF20997-6F35-9F72-D089-1291C1A99AAD}"/>
              </a:ext>
            </a:extLst>
          </p:cNvPr>
          <p:cNvSpPr txBox="1"/>
          <p:nvPr/>
        </p:nvSpPr>
        <p:spPr>
          <a:xfrm>
            <a:off x="3902528" y="4499867"/>
            <a:ext cx="5078186" cy="1200329"/>
          </a:xfrm>
          <a:prstGeom prst="rect">
            <a:avLst/>
          </a:prstGeom>
          <a:noFill/>
        </p:spPr>
        <p:txBody>
          <a:bodyPr wrap="square" rtlCol="0">
            <a:spAutoFit/>
          </a:bodyPr>
          <a:lstStyle/>
          <a:p>
            <a:r>
              <a:rPr lang="en-IN" dirty="0"/>
              <a:t>We could infer from the above table that if the warranty by labour is “Yes”, then the payment type is warranty else it is distributed among the other payment methods.</a:t>
            </a:r>
          </a:p>
        </p:txBody>
      </p:sp>
      <p:pic>
        <p:nvPicPr>
          <p:cNvPr id="10" name="Picture 9">
            <a:extLst>
              <a:ext uri="{FF2B5EF4-FFF2-40B4-BE49-F238E27FC236}">
                <a16:creationId xmlns:a16="http://schemas.microsoft.com/office/drawing/2014/main" id="{0D3B369A-AA36-8608-F396-BCFACD581656}"/>
              </a:ext>
            </a:extLst>
          </p:cNvPr>
          <p:cNvPicPr>
            <a:picLocks noChangeAspect="1"/>
          </p:cNvPicPr>
          <p:nvPr/>
        </p:nvPicPr>
        <p:blipFill>
          <a:blip r:embed="rId3"/>
          <a:stretch>
            <a:fillRect/>
          </a:stretch>
        </p:blipFill>
        <p:spPr>
          <a:xfrm>
            <a:off x="2006014" y="1996671"/>
            <a:ext cx="1981302" cy="2197213"/>
          </a:xfrm>
          <a:prstGeom prst="rect">
            <a:avLst/>
          </a:prstGeom>
        </p:spPr>
      </p:pic>
    </p:spTree>
    <p:extLst>
      <p:ext uri="{BB962C8B-B14F-4D97-AF65-F5344CB8AC3E}">
        <p14:creationId xmlns:p14="http://schemas.microsoft.com/office/powerpoint/2010/main" val="247761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TotalTime>
  <Words>244</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FINAL ASSESSMENT</vt:lpstr>
      <vt:lpstr>Question 1: Average lead time between request date and workdate</vt:lpstr>
      <vt:lpstr>Question 2: District with the highest rush jobs</vt:lpstr>
      <vt:lpstr>Question 3: Average labour hours between Rush and Non-Rush jobs</vt:lpstr>
      <vt:lpstr>Question 4: Distribution of payment types across services</vt:lpstr>
      <vt:lpstr>Question 5: Trend of payment type across the years</vt:lpstr>
      <vt:lpstr>Question 6: Relationship between Number of technicians and Product cost</vt:lpstr>
      <vt:lpstr>Question 7:  Common Service type for each district</vt:lpstr>
      <vt:lpstr>Question 8: Distribution of payment types </vt:lpstr>
      <vt:lpstr>INTERACTIVE DASHBOARD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ASSESSMENT</dc:title>
  <dc:creator>Venkat Vikash</dc:creator>
  <cp:lastModifiedBy>Venkat Vikash</cp:lastModifiedBy>
  <cp:revision>6</cp:revision>
  <dcterms:created xsi:type="dcterms:W3CDTF">2024-04-02T08:37:12Z</dcterms:created>
  <dcterms:modified xsi:type="dcterms:W3CDTF">2024-04-02T11:09:11Z</dcterms:modified>
</cp:coreProperties>
</file>