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329" r:id="rId3"/>
    <p:sldId id="335" r:id="rId4"/>
    <p:sldId id="262" r:id="rId5"/>
    <p:sldId id="330" r:id="rId6"/>
    <p:sldId id="336" r:id="rId7"/>
    <p:sldId id="325" r:id="rId8"/>
    <p:sldId id="263" r:id="rId9"/>
    <p:sldId id="334" r:id="rId10"/>
    <p:sldId id="359" r:id="rId11"/>
    <p:sldId id="319" r:id="rId12"/>
    <p:sldId id="277" r:id="rId13"/>
  </p:sldIdLst>
  <p:sldSz cx="9144000" cy="5143500" type="screen16x9"/>
  <p:notesSz cx="6858000" cy="9144000"/>
  <p:embeddedFontLst>
    <p:embeddedFont>
      <p:font typeface="Baloo 2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ixie One" panose="020B0604020202020204" charset="0"/>
      <p:regular r:id="rId21"/>
    </p:embeddedFont>
    <p:embeddedFont>
      <p:font typeface="Pangolin" panose="020B0604020202020204" charset="0"/>
      <p:regular r:id="rId22"/>
    </p:embeddedFont>
    <p:embeddedFont>
      <p:font typeface="Roboto Condensed Light" panose="02000000000000000000" pitchFamily="2" charset="0"/>
      <p:regular r:id="rId23"/>
      <p:italic r:id="rId24"/>
    </p:embeddedFont>
    <p:embeddedFont>
      <p:font typeface="VNI-Cooper" panose="020B060402020202020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D27C-A531-4562-8296-C835214A7301}">
  <a:tblStyle styleId="{3445D27C-A531-4562-8296-C835214A73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142" autoAdjust="0"/>
  </p:normalViewPr>
  <p:slideViewPr>
    <p:cSldViewPr snapToGrid="0">
      <p:cViewPr varScale="1">
        <p:scale>
          <a:sx n="98" d="100"/>
          <a:sy n="98" d="100"/>
        </p:scale>
        <p:origin x="10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0BDED-2BDB-4438-947C-1FE475129AD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40639AE-61E9-43AB-A87C-455F767E07ED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QUAN VỀ EXPRESSJS FRAMEWORK.</a:t>
          </a:r>
        </a:p>
      </dgm:t>
    </dgm:pt>
    <dgm:pt modelId="{EB2B8B20-4A18-4718-A7AA-50B2F2F881DE}" type="parTrans" cxnId="{1EEACE78-9F4E-4C45-8A42-51B9B290D073}">
      <dgm:prSet/>
      <dgm:spPr/>
      <dgm:t>
        <a:bodyPr/>
        <a:lstStyle/>
        <a:p>
          <a:endParaRPr lang="en-US"/>
        </a:p>
      </dgm:t>
    </dgm:pt>
    <dgm:pt modelId="{D330B344-B57A-4810-BE4C-A8E6CEE3B8D0}" type="sibTrans" cxnId="{1EEACE78-9F4E-4C45-8A42-51B9B290D073}">
      <dgm:prSet/>
      <dgm:spPr/>
      <dgm:t>
        <a:bodyPr/>
        <a:lstStyle/>
        <a:p>
          <a:endParaRPr lang="en-US"/>
        </a:p>
      </dgm:t>
    </dgm:pt>
    <dgm:pt modelId="{5FF8CB87-CBAA-4777-A858-56E7C4F657E5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QUAN VỀ REACTJS FRAMEWORK.</a:t>
          </a:r>
        </a:p>
      </dgm:t>
    </dgm:pt>
    <dgm:pt modelId="{B6AB2536-FD3D-4918-82F7-98E0DBCC8569}" type="parTrans" cxnId="{A93E5490-CC3C-4267-95AF-5A94D3CA1560}">
      <dgm:prSet/>
      <dgm:spPr/>
      <dgm:t>
        <a:bodyPr/>
        <a:lstStyle/>
        <a:p>
          <a:endParaRPr lang="en-US"/>
        </a:p>
      </dgm:t>
    </dgm:pt>
    <dgm:pt modelId="{74E0167C-F2F5-4145-9DE0-C48EFFE079C6}" type="sibTrans" cxnId="{A93E5490-CC3C-4267-95AF-5A94D3CA1560}">
      <dgm:prSet/>
      <dgm:spPr/>
      <dgm:t>
        <a:bodyPr/>
        <a:lstStyle/>
        <a:p>
          <a:endParaRPr lang="en-US"/>
        </a:p>
      </dgm:t>
    </dgm:pt>
    <dgm:pt modelId="{C913C413-E0A8-4732-BA18-398D61F5E2EE}">
      <dgm:prSet phldrT="[Text]" custT="1"/>
      <dgm:spPr/>
      <dgm:t>
        <a:bodyPr/>
        <a:lstStyle/>
        <a:p>
          <a:r>
            <a:rPr lang="en-US" sz="2000" kern="1200" dirty="0">
              <a:solidFill>
                <a:srgbClr val="00384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KHẢO XÁC HIỆN TRẠNG CÁC WEBSITE DU LỊCH KHÁC.</a:t>
          </a:r>
        </a:p>
      </dgm:t>
    </dgm:pt>
    <dgm:pt modelId="{0C882A85-FBFB-4999-96AB-E9A7B1E6A1CE}" type="parTrans" cxnId="{659D0439-CCD7-43AD-8AFF-3071E6F860B9}">
      <dgm:prSet/>
      <dgm:spPr/>
      <dgm:t>
        <a:bodyPr/>
        <a:lstStyle/>
        <a:p>
          <a:endParaRPr lang="en-US"/>
        </a:p>
      </dgm:t>
    </dgm:pt>
    <dgm:pt modelId="{987E963E-6742-4EBA-AF99-8AED832D3DD7}" type="sibTrans" cxnId="{659D0439-CCD7-43AD-8AFF-3071E6F860B9}">
      <dgm:prSet/>
      <dgm:spPr/>
      <dgm:t>
        <a:bodyPr/>
        <a:lstStyle/>
        <a:p>
          <a:endParaRPr lang="en-US"/>
        </a:p>
      </dgm:t>
    </dgm:pt>
    <dgm:pt modelId="{014A8460-0E82-4BB7-8077-262CF80572A2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CÀI ĐẶT VÀ KIỂM THỬ</a:t>
          </a:r>
        </a:p>
      </dgm:t>
    </dgm:pt>
    <dgm:pt modelId="{99E4ED4E-8147-4C5C-BBF9-D1224B0497FA}" type="parTrans" cxnId="{17AD2FD2-E1EE-4D84-AFB4-151A94EF93DD}">
      <dgm:prSet/>
      <dgm:spPr/>
      <dgm:t>
        <a:bodyPr/>
        <a:lstStyle/>
        <a:p>
          <a:endParaRPr lang="en-US"/>
        </a:p>
      </dgm:t>
    </dgm:pt>
    <dgm:pt modelId="{8F1386B4-9620-4F02-BC6E-61ABA52262ED}" type="sibTrans" cxnId="{17AD2FD2-E1EE-4D84-AFB4-151A94EF93DD}">
      <dgm:prSet/>
      <dgm:spPr/>
      <dgm:t>
        <a:bodyPr/>
        <a:lstStyle/>
        <a:p>
          <a:endParaRPr lang="en-US"/>
        </a:p>
      </dgm:t>
    </dgm:pt>
    <dgm:pt modelId="{8269EB2E-26C5-4365-B59B-F2996B083406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XÁC ĐỊNH YÊU CẦU CỦA ĐỀ TÀI: LƯỢC ĐỒ USECASE VÀ THỐNG KÊ NGHIỆP VỤ CHO TỪNG ĐỐI TƯỢNG.</a:t>
          </a:r>
        </a:p>
      </dgm:t>
    </dgm:pt>
    <dgm:pt modelId="{9061DE9D-5E25-4B3B-9B70-D2B3AE46295F}" type="sibTrans" cxnId="{DDFD8C16-9312-491F-B6CC-D6FCBF72C20C}">
      <dgm:prSet/>
      <dgm:spPr/>
      <dgm:t>
        <a:bodyPr/>
        <a:lstStyle/>
        <a:p>
          <a:endParaRPr lang="en-US"/>
        </a:p>
      </dgm:t>
    </dgm:pt>
    <dgm:pt modelId="{B3CA78CD-6AD7-4ED4-BD49-5CBB70E08447}" type="parTrans" cxnId="{DDFD8C16-9312-491F-B6CC-D6FCBF72C20C}">
      <dgm:prSet/>
      <dgm:spPr/>
      <dgm:t>
        <a:bodyPr/>
        <a:lstStyle/>
        <a:p>
          <a:endParaRPr lang="en-US"/>
        </a:p>
      </dgm:t>
    </dgm:pt>
    <dgm:pt modelId="{E8873514-F802-41C9-B552-2E23BF4FFAD1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THIẾT KẾ PHẦN MỀM: CÁC DIAGRAM VÀ MÔ TẢ</a:t>
          </a:r>
        </a:p>
      </dgm:t>
    </dgm:pt>
    <dgm:pt modelId="{C9739B52-32FE-4E9C-9F16-FE4059174DB4}" type="parTrans" cxnId="{0210FA39-C203-42C1-8887-137A221F4263}">
      <dgm:prSet/>
      <dgm:spPr/>
      <dgm:t>
        <a:bodyPr/>
        <a:lstStyle/>
        <a:p>
          <a:endParaRPr lang="en-US"/>
        </a:p>
      </dgm:t>
    </dgm:pt>
    <dgm:pt modelId="{7A31DC7E-1251-4E4B-B9ED-DCB018292A0E}" type="sibTrans" cxnId="{0210FA39-C203-42C1-8887-137A221F4263}">
      <dgm:prSet/>
      <dgm:spPr/>
      <dgm:t>
        <a:bodyPr/>
        <a:lstStyle/>
        <a:p>
          <a:endParaRPr lang="en-US"/>
        </a:p>
      </dgm:t>
    </dgm:pt>
    <dgm:pt modelId="{E1561A2E-D02F-4881-B86E-7E6937630CF6}">
      <dgm:prSet phldrT="[Text]" custT="1"/>
      <dgm:spPr/>
      <dgm:t>
        <a:bodyPr/>
        <a:lstStyle/>
        <a:p>
          <a:r>
            <a:rPr lang="en-US" sz="2000" kern="1200" dirty="0">
              <a:solidFill>
                <a:srgbClr val="00384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THIẾT KẾ GIAO DIỆN VÀ XÂY DỰNG CHỨC NĂNG CHO WEBSITE GẦN VỚI NHU CẦU THỰC TIỄN</a:t>
          </a:r>
        </a:p>
      </dgm:t>
    </dgm:pt>
    <dgm:pt modelId="{DABE2A0D-62DD-40DA-BCDF-2B50682671DE}" type="parTrans" cxnId="{687FFCC6-9393-4C8E-A575-D26D604B6124}">
      <dgm:prSet/>
      <dgm:spPr/>
      <dgm:t>
        <a:bodyPr/>
        <a:lstStyle/>
        <a:p>
          <a:endParaRPr lang="en-US"/>
        </a:p>
      </dgm:t>
    </dgm:pt>
    <dgm:pt modelId="{F61B641A-6E68-421D-8345-078DDB1B8848}" type="sibTrans" cxnId="{687FFCC6-9393-4C8E-A575-D26D604B6124}">
      <dgm:prSet/>
      <dgm:spPr/>
      <dgm:t>
        <a:bodyPr/>
        <a:lstStyle/>
        <a:p>
          <a:endParaRPr lang="en-US"/>
        </a:p>
      </dgm:t>
    </dgm:pt>
    <dgm:pt modelId="{E334BC95-25CA-4FE2-B972-AECE9B479075}" type="pres">
      <dgm:prSet presAssocID="{74B0BDED-2BDB-4438-947C-1FE475129AD5}" presName="Name0" presStyleCnt="0">
        <dgm:presLayoutVars>
          <dgm:chMax val="7"/>
          <dgm:chPref val="7"/>
          <dgm:dir/>
        </dgm:presLayoutVars>
      </dgm:prSet>
      <dgm:spPr/>
    </dgm:pt>
    <dgm:pt modelId="{BE97F184-FE5C-4802-8801-42F5C716835C}" type="pres">
      <dgm:prSet presAssocID="{74B0BDED-2BDB-4438-947C-1FE475129AD5}" presName="Name1" presStyleCnt="0"/>
      <dgm:spPr/>
    </dgm:pt>
    <dgm:pt modelId="{BDB93AF1-EB79-4C47-B71D-5B44785D0C25}" type="pres">
      <dgm:prSet presAssocID="{74B0BDED-2BDB-4438-947C-1FE475129AD5}" presName="cycle" presStyleCnt="0"/>
      <dgm:spPr/>
    </dgm:pt>
    <dgm:pt modelId="{B1C2C8B7-EFA3-472A-A85B-4DD5D4C4E494}" type="pres">
      <dgm:prSet presAssocID="{74B0BDED-2BDB-4438-947C-1FE475129AD5}" presName="srcNode" presStyleLbl="node1" presStyleIdx="0" presStyleCnt="7"/>
      <dgm:spPr/>
    </dgm:pt>
    <dgm:pt modelId="{86D96FD4-FA53-4D29-8436-D9A25C04D4E7}" type="pres">
      <dgm:prSet presAssocID="{74B0BDED-2BDB-4438-947C-1FE475129AD5}" presName="conn" presStyleLbl="parChTrans1D2" presStyleIdx="0" presStyleCnt="1"/>
      <dgm:spPr/>
    </dgm:pt>
    <dgm:pt modelId="{6A27A481-0925-4FE0-A25D-B28776DE21F7}" type="pres">
      <dgm:prSet presAssocID="{74B0BDED-2BDB-4438-947C-1FE475129AD5}" presName="extraNode" presStyleLbl="node1" presStyleIdx="0" presStyleCnt="7"/>
      <dgm:spPr/>
    </dgm:pt>
    <dgm:pt modelId="{E2B9BD8B-1740-4889-B88E-DDF1CB85A157}" type="pres">
      <dgm:prSet presAssocID="{74B0BDED-2BDB-4438-947C-1FE475129AD5}" presName="dstNode" presStyleLbl="node1" presStyleIdx="0" presStyleCnt="7"/>
      <dgm:spPr/>
    </dgm:pt>
    <dgm:pt modelId="{8BE130EE-FD96-4F1A-B484-763E5941FA49}" type="pres">
      <dgm:prSet presAssocID="{540639AE-61E9-43AB-A87C-455F767E07ED}" presName="text_1" presStyleLbl="node1" presStyleIdx="0" presStyleCnt="7">
        <dgm:presLayoutVars>
          <dgm:bulletEnabled val="1"/>
        </dgm:presLayoutVars>
      </dgm:prSet>
      <dgm:spPr/>
    </dgm:pt>
    <dgm:pt modelId="{99A9EF14-2361-4B34-B135-4E02E57E1E66}" type="pres">
      <dgm:prSet presAssocID="{540639AE-61E9-43AB-A87C-455F767E07ED}" presName="accent_1" presStyleCnt="0"/>
      <dgm:spPr/>
    </dgm:pt>
    <dgm:pt modelId="{A6723509-0C88-4ACA-A32C-3EE92ADC289B}" type="pres">
      <dgm:prSet presAssocID="{540639AE-61E9-43AB-A87C-455F767E07ED}" presName="accentRepeatNode" presStyleLbl="solidFgAcc1" presStyleIdx="0" presStyleCnt="7"/>
      <dgm:spPr/>
    </dgm:pt>
    <dgm:pt modelId="{CC0A9F0E-524D-47A7-B858-6FC30B061F11}" type="pres">
      <dgm:prSet presAssocID="{5FF8CB87-CBAA-4777-A858-56E7C4F657E5}" presName="text_2" presStyleLbl="node1" presStyleIdx="1" presStyleCnt="7" custScaleY="146963" custLinFactNeighborY="-11395">
        <dgm:presLayoutVars>
          <dgm:bulletEnabled val="1"/>
        </dgm:presLayoutVars>
      </dgm:prSet>
      <dgm:spPr/>
    </dgm:pt>
    <dgm:pt modelId="{C16D7936-A133-46AB-8999-08AEADE084F2}" type="pres">
      <dgm:prSet presAssocID="{5FF8CB87-CBAA-4777-A858-56E7C4F657E5}" presName="accent_2" presStyleCnt="0"/>
      <dgm:spPr/>
    </dgm:pt>
    <dgm:pt modelId="{9E6809E5-C52E-44BE-8C57-CD3BE1DACB23}" type="pres">
      <dgm:prSet presAssocID="{5FF8CB87-CBAA-4777-A858-56E7C4F657E5}" presName="accentRepeatNode" presStyleLbl="solidFgAcc1" presStyleIdx="1" presStyleCnt="7" custLinFactNeighborY="-9116"/>
      <dgm:spPr/>
    </dgm:pt>
    <dgm:pt modelId="{5BA262EA-50D1-46F2-8FBA-8A8967087353}" type="pres">
      <dgm:prSet presAssocID="{C913C413-E0A8-4732-BA18-398D61F5E2EE}" presName="text_3" presStyleLbl="node1" presStyleIdx="2" presStyleCnt="7" custScaleY="119053" custLinFactNeighborX="119" custLinFactNeighborY="7597">
        <dgm:presLayoutVars>
          <dgm:bulletEnabled val="1"/>
        </dgm:presLayoutVars>
      </dgm:prSet>
      <dgm:spPr/>
    </dgm:pt>
    <dgm:pt modelId="{FBD34FA3-C306-4598-B5D8-F9265B8CE774}" type="pres">
      <dgm:prSet presAssocID="{C913C413-E0A8-4732-BA18-398D61F5E2EE}" presName="accent_3" presStyleCnt="0"/>
      <dgm:spPr/>
    </dgm:pt>
    <dgm:pt modelId="{A5165C03-2211-4B26-AE5B-E1A110962997}" type="pres">
      <dgm:prSet presAssocID="{C913C413-E0A8-4732-BA18-398D61F5E2EE}" presName="accentRepeatNode" presStyleLbl="solidFgAcc1" presStyleIdx="2" presStyleCnt="7" custScaleY="114914" custLinFactNeighborX="1519" custLinFactNeighborY="13675"/>
      <dgm:spPr/>
    </dgm:pt>
    <dgm:pt modelId="{A207A39A-F140-472E-85A6-D2981417B03F}" type="pres">
      <dgm:prSet presAssocID="{8269EB2E-26C5-4365-B59B-F2996B083406}" presName="text_4" presStyleLbl="node1" presStyleIdx="3" presStyleCnt="7" custScaleY="169726" custLinFactNeighborY="18992">
        <dgm:presLayoutVars>
          <dgm:bulletEnabled val="1"/>
        </dgm:presLayoutVars>
      </dgm:prSet>
      <dgm:spPr/>
    </dgm:pt>
    <dgm:pt modelId="{1EB66C55-0C1A-4A01-8A56-5E0B014CFFBB}" type="pres">
      <dgm:prSet presAssocID="{8269EB2E-26C5-4365-B59B-F2996B083406}" presName="accent_4" presStyleCnt="0"/>
      <dgm:spPr/>
    </dgm:pt>
    <dgm:pt modelId="{C7A5A771-16FD-499E-8D8D-D1E4AD8260FD}" type="pres">
      <dgm:prSet presAssocID="{8269EB2E-26C5-4365-B59B-F2996B083406}" presName="accentRepeatNode" presStyleLbl="solidFgAcc1" presStyleIdx="3" presStyleCnt="7" custLinFactNeighborY="15193"/>
      <dgm:spPr/>
    </dgm:pt>
    <dgm:pt modelId="{4101FC32-2C43-4E11-8499-89D8C43A5322}" type="pres">
      <dgm:prSet presAssocID="{E8873514-F802-41C9-B552-2E23BF4FFAD1}" presName="text_5" presStyleLbl="node1" presStyleIdx="4" presStyleCnt="7" custLinFactNeighborX="-476" custLinFactNeighborY="9494">
        <dgm:presLayoutVars>
          <dgm:bulletEnabled val="1"/>
        </dgm:presLayoutVars>
      </dgm:prSet>
      <dgm:spPr/>
    </dgm:pt>
    <dgm:pt modelId="{8B6F1E19-9A9B-4E19-B871-2C3253B3D298}" type="pres">
      <dgm:prSet presAssocID="{E8873514-F802-41C9-B552-2E23BF4FFAD1}" presName="accent_5" presStyleCnt="0"/>
      <dgm:spPr/>
    </dgm:pt>
    <dgm:pt modelId="{DE59FC1B-E23E-489E-974B-6DDA11262C87}" type="pres">
      <dgm:prSet presAssocID="{E8873514-F802-41C9-B552-2E23BF4FFAD1}" presName="accentRepeatNode" presStyleLbl="solidFgAcc1" presStyleIdx="4" presStyleCnt="7" custLinFactNeighborX="-6078" custLinFactNeighborY="7593"/>
      <dgm:spPr/>
    </dgm:pt>
    <dgm:pt modelId="{A6794626-2877-4B19-A0AC-A3463ADED5CF}" type="pres">
      <dgm:prSet presAssocID="{E1561A2E-D02F-4881-B86E-7E6937630CF6}" presName="text_6" presStyleLbl="node1" presStyleIdx="5" presStyleCnt="7" custScaleY="162106" custLinFactNeighborY="3799">
        <dgm:presLayoutVars>
          <dgm:bulletEnabled val="1"/>
        </dgm:presLayoutVars>
      </dgm:prSet>
      <dgm:spPr/>
    </dgm:pt>
    <dgm:pt modelId="{FF2963C3-162B-4145-82F5-EE97C429E2E7}" type="pres">
      <dgm:prSet presAssocID="{E1561A2E-D02F-4881-B86E-7E6937630CF6}" presName="accent_6" presStyleCnt="0"/>
      <dgm:spPr/>
    </dgm:pt>
    <dgm:pt modelId="{3F93143C-ACDE-4659-843B-323910D6ADA4}" type="pres">
      <dgm:prSet presAssocID="{E1561A2E-D02F-4881-B86E-7E6937630CF6}" presName="accentRepeatNode" presStyleLbl="solidFgAcc1" presStyleIdx="5" presStyleCnt="7" custLinFactNeighborY="3039"/>
      <dgm:spPr/>
    </dgm:pt>
    <dgm:pt modelId="{CDC15634-31FD-4AAE-833F-1ABF102B60AC}" type="pres">
      <dgm:prSet presAssocID="{014A8460-0E82-4BB7-8077-262CF80572A2}" presName="text_7" presStyleLbl="node1" presStyleIdx="6" presStyleCnt="7">
        <dgm:presLayoutVars>
          <dgm:bulletEnabled val="1"/>
        </dgm:presLayoutVars>
      </dgm:prSet>
      <dgm:spPr/>
    </dgm:pt>
    <dgm:pt modelId="{D7D0F88D-192E-4810-922B-47137FC46080}" type="pres">
      <dgm:prSet presAssocID="{014A8460-0E82-4BB7-8077-262CF80572A2}" presName="accent_7" presStyleCnt="0"/>
      <dgm:spPr/>
    </dgm:pt>
    <dgm:pt modelId="{92C59B1D-7A95-4511-B579-3D93FA5935B4}" type="pres">
      <dgm:prSet presAssocID="{014A8460-0E82-4BB7-8077-262CF80572A2}" presName="accentRepeatNode" presStyleLbl="solidFgAcc1" presStyleIdx="6" presStyleCnt="7"/>
      <dgm:spPr/>
    </dgm:pt>
  </dgm:ptLst>
  <dgm:cxnLst>
    <dgm:cxn modelId="{DDFD8C16-9312-491F-B6CC-D6FCBF72C20C}" srcId="{74B0BDED-2BDB-4438-947C-1FE475129AD5}" destId="{8269EB2E-26C5-4365-B59B-F2996B083406}" srcOrd="3" destOrd="0" parTransId="{B3CA78CD-6AD7-4ED4-BD49-5CBB70E08447}" sibTransId="{9061DE9D-5E25-4B3B-9B70-D2B3AE46295F}"/>
    <dgm:cxn modelId="{659D0439-CCD7-43AD-8AFF-3071E6F860B9}" srcId="{74B0BDED-2BDB-4438-947C-1FE475129AD5}" destId="{C913C413-E0A8-4732-BA18-398D61F5E2EE}" srcOrd="2" destOrd="0" parTransId="{0C882A85-FBFB-4999-96AB-E9A7B1E6A1CE}" sibTransId="{987E963E-6742-4EBA-AF99-8AED832D3DD7}"/>
    <dgm:cxn modelId="{0210FA39-C203-42C1-8887-137A221F4263}" srcId="{74B0BDED-2BDB-4438-947C-1FE475129AD5}" destId="{E8873514-F802-41C9-B552-2E23BF4FFAD1}" srcOrd="4" destOrd="0" parTransId="{C9739B52-32FE-4E9C-9F16-FE4059174DB4}" sibTransId="{7A31DC7E-1251-4E4B-B9ED-DCB018292A0E}"/>
    <dgm:cxn modelId="{1F28C772-96EB-49C3-B440-91FD48711A7C}" type="presOf" srcId="{E1561A2E-D02F-4881-B86E-7E6937630CF6}" destId="{A6794626-2877-4B19-A0AC-A3463ADED5CF}" srcOrd="0" destOrd="0" presId="urn:microsoft.com/office/officeart/2008/layout/VerticalCurvedList"/>
    <dgm:cxn modelId="{1EEACE78-9F4E-4C45-8A42-51B9B290D073}" srcId="{74B0BDED-2BDB-4438-947C-1FE475129AD5}" destId="{540639AE-61E9-43AB-A87C-455F767E07ED}" srcOrd="0" destOrd="0" parTransId="{EB2B8B20-4A18-4718-A7AA-50B2F2F881DE}" sibTransId="{D330B344-B57A-4810-BE4C-A8E6CEE3B8D0}"/>
    <dgm:cxn modelId="{375E058F-C391-4AEE-A92F-D353E6A35E03}" type="presOf" srcId="{E8873514-F802-41C9-B552-2E23BF4FFAD1}" destId="{4101FC32-2C43-4E11-8499-89D8C43A5322}" srcOrd="0" destOrd="0" presId="urn:microsoft.com/office/officeart/2008/layout/VerticalCurvedList"/>
    <dgm:cxn modelId="{A93E5490-CC3C-4267-95AF-5A94D3CA1560}" srcId="{74B0BDED-2BDB-4438-947C-1FE475129AD5}" destId="{5FF8CB87-CBAA-4777-A858-56E7C4F657E5}" srcOrd="1" destOrd="0" parTransId="{B6AB2536-FD3D-4918-82F7-98E0DBCC8569}" sibTransId="{74E0167C-F2F5-4145-9DE0-C48EFFE079C6}"/>
    <dgm:cxn modelId="{02271E9B-B45C-4722-8640-994493FFC130}" type="presOf" srcId="{D330B344-B57A-4810-BE4C-A8E6CEE3B8D0}" destId="{86D96FD4-FA53-4D29-8436-D9A25C04D4E7}" srcOrd="0" destOrd="0" presId="urn:microsoft.com/office/officeart/2008/layout/VerticalCurvedList"/>
    <dgm:cxn modelId="{7099CC9B-E2FE-469B-94D9-A6FAF017CB70}" type="presOf" srcId="{014A8460-0E82-4BB7-8077-262CF80572A2}" destId="{CDC15634-31FD-4AAE-833F-1ABF102B60AC}" srcOrd="0" destOrd="0" presId="urn:microsoft.com/office/officeart/2008/layout/VerticalCurvedList"/>
    <dgm:cxn modelId="{19F196B4-0E4C-4E53-BA9E-47BDA479B565}" type="presOf" srcId="{5FF8CB87-CBAA-4777-A858-56E7C4F657E5}" destId="{CC0A9F0E-524D-47A7-B858-6FC30B061F11}" srcOrd="0" destOrd="0" presId="urn:microsoft.com/office/officeart/2008/layout/VerticalCurvedList"/>
    <dgm:cxn modelId="{5F66ABB6-6BD9-4ACA-B860-E1635103AECD}" type="presOf" srcId="{74B0BDED-2BDB-4438-947C-1FE475129AD5}" destId="{E334BC95-25CA-4FE2-B972-AECE9B479075}" srcOrd="0" destOrd="0" presId="urn:microsoft.com/office/officeart/2008/layout/VerticalCurvedList"/>
    <dgm:cxn modelId="{687FFCC6-9393-4C8E-A575-D26D604B6124}" srcId="{74B0BDED-2BDB-4438-947C-1FE475129AD5}" destId="{E1561A2E-D02F-4881-B86E-7E6937630CF6}" srcOrd="5" destOrd="0" parTransId="{DABE2A0D-62DD-40DA-BCDF-2B50682671DE}" sibTransId="{F61B641A-6E68-421D-8345-078DDB1B8848}"/>
    <dgm:cxn modelId="{210E3FC9-05C9-466F-9DEB-18FBA2818ADD}" type="presOf" srcId="{C913C413-E0A8-4732-BA18-398D61F5E2EE}" destId="{5BA262EA-50D1-46F2-8FBA-8A8967087353}" srcOrd="0" destOrd="0" presId="urn:microsoft.com/office/officeart/2008/layout/VerticalCurvedList"/>
    <dgm:cxn modelId="{17AD2FD2-E1EE-4D84-AFB4-151A94EF93DD}" srcId="{74B0BDED-2BDB-4438-947C-1FE475129AD5}" destId="{014A8460-0E82-4BB7-8077-262CF80572A2}" srcOrd="6" destOrd="0" parTransId="{99E4ED4E-8147-4C5C-BBF9-D1224B0497FA}" sibTransId="{8F1386B4-9620-4F02-BC6E-61ABA52262ED}"/>
    <dgm:cxn modelId="{85F87ADE-735C-4FAE-A368-E8192990ECD6}" type="presOf" srcId="{8269EB2E-26C5-4365-B59B-F2996B083406}" destId="{A207A39A-F140-472E-85A6-D2981417B03F}" srcOrd="0" destOrd="0" presId="urn:microsoft.com/office/officeart/2008/layout/VerticalCurvedList"/>
    <dgm:cxn modelId="{6404AEFD-706F-43CA-BE4D-9794F4D78E7C}" type="presOf" srcId="{540639AE-61E9-43AB-A87C-455F767E07ED}" destId="{8BE130EE-FD96-4F1A-B484-763E5941FA49}" srcOrd="0" destOrd="0" presId="urn:microsoft.com/office/officeart/2008/layout/VerticalCurvedList"/>
    <dgm:cxn modelId="{47FD110F-920D-4F3B-9C4B-1276C93CC4A5}" type="presParOf" srcId="{E334BC95-25CA-4FE2-B972-AECE9B479075}" destId="{BE97F184-FE5C-4802-8801-42F5C716835C}" srcOrd="0" destOrd="0" presId="urn:microsoft.com/office/officeart/2008/layout/VerticalCurvedList"/>
    <dgm:cxn modelId="{4E6CFA6E-6078-407C-9070-CB6CF90FBD7C}" type="presParOf" srcId="{BE97F184-FE5C-4802-8801-42F5C716835C}" destId="{BDB93AF1-EB79-4C47-B71D-5B44785D0C25}" srcOrd="0" destOrd="0" presId="urn:microsoft.com/office/officeart/2008/layout/VerticalCurvedList"/>
    <dgm:cxn modelId="{83DC1715-CBE6-4B5C-9E64-C83F72F57679}" type="presParOf" srcId="{BDB93AF1-EB79-4C47-B71D-5B44785D0C25}" destId="{B1C2C8B7-EFA3-472A-A85B-4DD5D4C4E494}" srcOrd="0" destOrd="0" presId="urn:microsoft.com/office/officeart/2008/layout/VerticalCurvedList"/>
    <dgm:cxn modelId="{BF5B8BED-FC49-4CF1-8D96-3E91CD521195}" type="presParOf" srcId="{BDB93AF1-EB79-4C47-B71D-5B44785D0C25}" destId="{86D96FD4-FA53-4D29-8436-D9A25C04D4E7}" srcOrd="1" destOrd="0" presId="urn:microsoft.com/office/officeart/2008/layout/VerticalCurvedList"/>
    <dgm:cxn modelId="{FDE59FEC-EF3F-468E-90F7-8CA31EB72D1B}" type="presParOf" srcId="{BDB93AF1-EB79-4C47-B71D-5B44785D0C25}" destId="{6A27A481-0925-4FE0-A25D-B28776DE21F7}" srcOrd="2" destOrd="0" presId="urn:microsoft.com/office/officeart/2008/layout/VerticalCurvedList"/>
    <dgm:cxn modelId="{553786D0-73F4-4CB4-9091-BC03ED96C2B4}" type="presParOf" srcId="{BDB93AF1-EB79-4C47-B71D-5B44785D0C25}" destId="{E2B9BD8B-1740-4889-B88E-DDF1CB85A157}" srcOrd="3" destOrd="0" presId="urn:microsoft.com/office/officeart/2008/layout/VerticalCurvedList"/>
    <dgm:cxn modelId="{96D39B75-DC88-4BFD-81C4-7CD2402DDE29}" type="presParOf" srcId="{BE97F184-FE5C-4802-8801-42F5C716835C}" destId="{8BE130EE-FD96-4F1A-B484-763E5941FA49}" srcOrd="1" destOrd="0" presId="urn:microsoft.com/office/officeart/2008/layout/VerticalCurvedList"/>
    <dgm:cxn modelId="{EA8B344E-DE22-4AF1-9846-27CBE1303667}" type="presParOf" srcId="{BE97F184-FE5C-4802-8801-42F5C716835C}" destId="{99A9EF14-2361-4B34-B135-4E02E57E1E66}" srcOrd="2" destOrd="0" presId="urn:microsoft.com/office/officeart/2008/layout/VerticalCurvedList"/>
    <dgm:cxn modelId="{3A1574D2-5D66-4BC4-94EB-4E2450526757}" type="presParOf" srcId="{99A9EF14-2361-4B34-B135-4E02E57E1E66}" destId="{A6723509-0C88-4ACA-A32C-3EE92ADC289B}" srcOrd="0" destOrd="0" presId="urn:microsoft.com/office/officeart/2008/layout/VerticalCurvedList"/>
    <dgm:cxn modelId="{16DC6B43-4AA2-4623-9B93-F78A6D50EAA2}" type="presParOf" srcId="{BE97F184-FE5C-4802-8801-42F5C716835C}" destId="{CC0A9F0E-524D-47A7-B858-6FC30B061F11}" srcOrd="3" destOrd="0" presId="urn:microsoft.com/office/officeart/2008/layout/VerticalCurvedList"/>
    <dgm:cxn modelId="{8D05215B-A954-4848-8A02-492D0E4AA35E}" type="presParOf" srcId="{BE97F184-FE5C-4802-8801-42F5C716835C}" destId="{C16D7936-A133-46AB-8999-08AEADE084F2}" srcOrd="4" destOrd="0" presId="urn:microsoft.com/office/officeart/2008/layout/VerticalCurvedList"/>
    <dgm:cxn modelId="{128E4E9A-752C-4712-8D57-C9FFF04C8BAA}" type="presParOf" srcId="{C16D7936-A133-46AB-8999-08AEADE084F2}" destId="{9E6809E5-C52E-44BE-8C57-CD3BE1DACB23}" srcOrd="0" destOrd="0" presId="urn:microsoft.com/office/officeart/2008/layout/VerticalCurvedList"/>
    <dgm:cxn modelId="{02BF8DB4-98E1-40F1-8498-29DC75EF1487}" type="presParOf" srcId="{BE97F184-FE5C-4802-8801-42F5C716835C}" destId="{5BA262EA-50D1-46F2-8FBA-8A8967087353}" srcOrd="5" destOrd="0" presId="urn:microsoft.com/office/officeart/2008/layout/VerticalCurvedList"/>
    <dgm:cxn modelId="{E3DB13F6-45F0-4FF3-A3A1-F358B4A288AF}" type="presParOf" srcId="{BE97F184-FE5C-4802-8801-42F5C716835C}" destId="{FBD34FA3-C306-4598-B5D8-F9265B8CE774}" srcOrd="6" destOrd="0" presId="urn:microsoft.com/office/officeart/2008/layout/VerticalCurvedList"/>
    <dgm:cxn modelId="{8EDBE778-187E-4A2E-B385-76B78F16BCA5}" type="presParOf" srcId="{FBD34FA3-C306-4598-B5D8-F9265B8CE774}" destId="{A5165C03-2211-4B26-AE5B-E1A110962997}" srcOrd="0" destOrd="0" presId="urn:microsoft.com/office/officeart/2008/layout/VerticalCurvedList"/>
    <dgm:cxn modelId="{495F5E7B-95E3-4379-BC45-919054280591}" type="presParOf" srcId="{BE97F184-FE5C-4802-8801-42F5C716835C}" destId="{A207A39A-F140-472E-85A6-D2981417B03F}" srcOrd="7" destOrd="0" presId="urn:microsoft.com/office/officeart/2008/layout/VerticalCurvedList"/>
    <dgm:cxn modelId="{344CBE40-8D48-4A6D-9166-781D318334AC}" type="presParOf" srcId="{BE97F184-FE5C-4802-8801-42F5C716835C}" destId="{1EB66C55-0C1A-4A01-8A56-5E0B014CFFBB}" srcOrd="8" destOrd="0" presId="urn:microsoft.com/office/officeart/2008/layout/VerticalCurvedList"/>
    <dgm:cxn modelId="{2CFB39F0-A9CA-4475-B052-107C22CA2A6A}" type="presParOf" srcId="{1EB66C55-0C1A-4A01-8A56-5E0B014CFFBB}" destId="{C7A5A771-16FD-499E-8D8D-D1E4AD8260FD}" srcOrd="0" destOrd="0" presId="urn:microsoft.com/office/officeart/2008/layout/VerticalCurvedList"/>
    <dgm:cxn modelId="{32525C76-8A1D-4931-AF9F-806470DAD6D3}" type="presParOf" srcId="{BE97F184-FE5C-4802-8801-42F5C716835C}" destId="{4101FC32-2C43-4E11-8499-89D8C43A5322}" srcOrd="9" destOrd="0" presId="urn:microsoft.com/office/officeart/2008/layout/VerticalCurvedList"/>
    <dgm:cxn modelId="{7E3EA5C6-E5E6-4304-B678-C047355F5AC2}" type="presParOf" srcId="{BE97F184-FE5C-4802-8801-42F5C716835C}" destId="{8B6F1E19-9A9B-4E19-B871-2C3253B3D298}" srcOrd="10" destOrd="0" presId="urn:microsoft.com/office/officeart/2008/layout/VerticalCurvedList"/>
    <dgm:cxn modelId="{E7A427A6-0501-40FE-BA68-7985A37B18AF}" type="presParOf" srcId="{8B6F1E19-9A9B-4E19-B871-2C3253B3D298}" destId="{DE59FC1B-E23E-489E-974B-6DDA11262C87}" srcOrd="0" destOrd="0" presId="urn:microsoft.com/office/officeart/2008/layout/VerticalCurvedList"/>
    <dgm:cxn modelId="{0FF8A8A9-E598-4A03-A00F-0F261CDDE656}" type="presParOf" srcId="{BE97F184-FE5C-4802-8801-42F5C716835C}" destId="{A6794626-2877-4B19-A0AC-A3463ADED5CF}" srcOrd="11" destOrd="0" presId="urn:microsoft.com/office/officeart/2008/layout/VerticalCurvedList"/>
    <dgm:cxn modelId="{9D352494-FBD6-44EE-A294-80766851C436}" type="presParOf" srcId="{BE97F184-FE5C-4802-8801-42F5C716835C}" destId="{FF2963C3-162B-4145-82F5-EE97C429E2E7}" srcOrd="12" destOrd="0" presId="urn:microsoft.com/office/officeart/2008/layout/VerticalCurvedList"/>
    <dgm:cxn modelId="{577481CE-C57D-4AA6-B106-CF4B83377FE6}" type="presParOf" srcId="{FF2963C3-162B-4145-82F5-EE97C429E2E7}" destId="{3F93143C-ACDE-4659-843B-323910D6ADA4}" srcOrd="0" destOrd="0" presId="urn:microsoft.com/office/officeart/2008/layout/VerticalCurvedList"/>
    <dgm:cxn modelId="{5BF66823-7033-47DF-BF37-3A4174465D1A}" type="presParOf" srcId="{BE97F184-FE5C-4802-8801-42F5C716835C}" destId="{CDC15634-31FD-4AAE-833F-1ABF102B60AC}" srcOrd="13" destOrd="0" presId="urn:microsoft.com/office/officeart/2008/layout/VerticalCurvedList"/>
    <dgm:cxn modelId="{66FECE3B-81DD-4638-A6A3-7FB549204AE2}" type="presParOf" srcId="{BE97F184-FE5C-4802-8801-42F5C716835C}" destId="{D7D0F88D-192E-4810-922B-47137FC46080}" srcOrd="14" destOrd="0" presId="urn:microsoft.com/office/officeart/2008/layout/VerticalCurvedList"/>
    <dgm:cxn modelId="{35F86B41-E092-4BDC-B241-87A3E1D0943D}" type="presParOf" srcId="{D7D0F88D-192E-4810-922B-47137FC46080}" destId="{92C59B1D-7A95-4511-B579-3D93FA5935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96FD4-FA53-4D29-8436-D9A25C04D4E7}">
      <dsp:nvSpPr>
        <dsp:cNvPr id="0" name=""/>
        <dsp:cNvSpPr/>
      </dsp:nvSpPr>
      <dsp:spPr>
        <a:xfrm>
          <a:off x="-5812007" y="-890069"/>
          <a:ext cx="6923563" cy="6923563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130EE-FD96-4F1A-B484-763E5941FA49}">
      <dsp:nvSpPr>
        <dsp:cNvPr id="0" name=""/>
        <dsp:cNvSpPr/>
      </dsp:nvSpPr>
      <dsp:spPr>
        <a:xfrm>
          <a:off x="360811" y="233820"/>
          <a:ext cx="8120514" cy="467434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02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QUAN VỀ EXPRESSJS FRAMEWORK.</a:t>
          </a:r>
        </a:p>
      </dsp:txBody>
      <dsp:txXfrm>
        <a:off x="360811" y="233820"/>
        <a:ext cx="8120514" cy="467434"/>
      </dsp:txXfrm>
    </dsp:sp>
    <dsp:sp modelId="{A6723509-0C88-4ACA-A32C-3EE92ADC289B}">
      <dsp:nvSpPr>
        <dsp:cNvPr id="0" name=""/>
        <dsp:cNvSpPr/>
      </dsp:nvSpPr>
      <dsp:spPr>
        <a:xfrm>
          <a:off x="68664" y="175390"/>
          <a:ext cx="584293" cy="584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9F0E-524D-47A7-B858-6FC30B061F11}">
      <dsp:nvSpPr>
        <dsp:cNvPr id="0" name=""/>
        <dsp:cNvSpPr/>
      </dsp:nvSpPr>
      <dsp:spPr>
        <a:xfrm>
          <a:off x="784115" y="772358"/>
          <a:ext cx="7697210" cy="686955"/>
        </a:xfrm>
        <a:prstGeom prst="rect">
          <a:avLst/>
        </a:prstGeom>
        <a:solidFill>
          <a:schemeClr val="accent1">
            <a:shade val="50000"/>
            <a:hueOff val="-79086"/>
            <a:satOff val="15782"/>
            <a:lumOff val="10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02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QUAN VỀ REACTJS FRAMEWORK.</a:t>
          </a:r>
        </a:p>
      </dsp:txBody>
      <dsp:txXfrm>
        <a:off x="784115" y="772358"/>
        <a:ext cx="7697210" cy="686955"/>
      </dsp:txXfrm>
    </dsp:sp>
    <dsp:sp modelId="{9E6809E5-C52E-44BE-8C57-CD3BE1DACB23}">
      <dsp:nvSpPr>
        <dsp:cNvPr id="0" name=""/>
        <dsp:cNvSpPr/>
      </dsp:nvSpPr>
      <dsp:spPr>
        <a:xfrm>
          <a:off x="491968" y="823689"/>
          <a:ext cx="584293" cy="584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-79086"/>
              <a:satOff val="15782"/>
              <a:lumOff val="10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262EA-50D1-46F2-8FBA-8A8967087353}">
      <dsp:nvSpPr>
        <dsp:cNvPr id="0" name=""/>
        <dsp:cNvSpPr/>
      </dsp:nvSpPr>
      <dsp:spPr>
        <a:xfrm>
          <a:off x="1024967" y="1627412"/>
          <a:ext cx="7465241" cy="556494"/>
        </a:xfrm>
        <a:prstGeom prst="rect">
          <a:avLst/>
        </a:prstGeom>
        <a:solidFill>
          <a:schemeClr val="accent1">
            <a:shade val="50000"/>
            <a:hueOff val="-158173"/>
            <a:satOff val="31565"/>
            <a:lumOff val="204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02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384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KHẢO XÁC HIỆN TRẠNG CÁC WEBSITE DU LỊCH KHÁC.</a:t>
          </a:r>
        </a:p>
      </dsp:txBody>
      <dsp:txXfrm>
        <a:off x="1024967" y="1627412"/>
        <a:ext cx="7465241" cy="556494"/>
      </dsp:txXfrm>
    </dsp:sp>
    <dsp:sp modelId="{A5165C03-2211-4B26-AE5B-E1A110962997}">
      <dsp:nvSpPr>
        <dsp:cNvPr id="0" name=""/>
        <dsp:cNvSpPr/>
      </dsp:nvSpPr>
      <dsp:spPr>
        <a:xfrm>
          <a:off x="732812" y="1614334"/>
          <a:ext cx="584293" cy="671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-158173"/>
              <a:satOff val="31565"/>
              <a:lumOff val="20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7A39A-F140-472E-85A6-D2981417B03F}">
      <dsp:nvSpPr>
        <dsp:cNvPr id="0" name=""/>
        <dsp:cNvSpPr/>
      </dsp:nvSpPr>
      <dsp:spPr>
        <a:xfrm>
          <a:off x="1090148" y="2263808"/>
          <a:ext cx="7391176" cy="793357"/>
        </a:xfrm>
        <a:prstGeom prst="rect">
          <a:avLst/>
        </a:prstGeom>
        <a:solidFill>
          <a:schemeClr val="accent1">
            <a:shade val="50000"/>
            <a:hueOff val="-237259"/>
            <a:satOff val="47347"/>
            <a:lumOff val="30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02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XÁC ĐỊNH YÊU CẦU CỦA ĐỀ TÀI: LƯỢC ĐỒ USECASE VÀ THỐNG KÊ NGHIỆP VỤ CHO TỪNG ĐỐI TƯỢNG.</a:t>
          </a:r>
        </a:p>
      </dsp:txBody>
      <dsp:txXfrm>
        <a:off x="1090148" y="2263808"/>
        <a:ext cx="7391176" cy="793357"/>
      </dsp:txXfrm>
    </dsp:sp>
    <dsp:sp modelId="{C7A5A771-16FD-499E-8D8D-D1E4AD8260FD}">
      <dsp:nvSpPr>
        <dsp:cNvPr id="0" name=""/>
        <dsp:cNvSpPr/>
      </dsp:nvSpPr>
      <dsp:spPr>
        <a:xfrm>
          <a:off x="798002" y="2368337"/>
          <a:ext cx="584293" cy="584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-237259"/>
              <a:satOff val="47347"/>
              <a:lumOff val="306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1FC32-2C43-4E11-8499-89D8C43A5322}">
      <dsp:nvSpPr>
        <dsp:cNvPr id="0" name=""/>
        <dsp:cNvSpPr/>
      </dsp:nvSpPr>
      <dsp:spPr>
        <a:xfrm>
          <a:off x="980549" y="3083936"/>
          <a:ext cx="7465241" cy="467434"/>
        </a:xfrm>
        <a:prstGeom prst="rect">
          <a:avLst/>
        </a:prstGeom>
        <a:solidFill>
          <a:schemeClr val="accent1">
            <a:shade val="50000"/>
            <a:hueOff val="-237259"/>
            <a:satOff val="47347"/>
            <a:lumOff val="30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02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THIẾT KẾ PHẦN MỀM: CÁC DIAGRAM VÀ MÔ TẢ</a:t>
          </a:r>
        </a:p>
      </dsp:txBody>
      <dsp:txXfrm>
        <a:off x="980549" y="3083936"/>
        <a:ext cx="7465241" cy="467434"/>
      </dsp:txXfrm>
    </dsp:sp>
    <dsp:sp modelId="{DE59FC1B-E23E-489E-974B-6DDA11262C87}">
      <dsp:nvSpPr>
        <dsp:cNvPr id="0" name=""/>
        <dsp:cNvSpPr/>
      </dsp:nvSpPr>
      <dsp:spPr>
        <a:xfrm>
          <a:off x="688423" y="3025494"/>
          <a:ext cx="584293" cy="584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-237259"/>
              <a:satOff val="47347"/>
              <a:lumOff val="306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94626-2877-4B19-A0AC-A3463ADED5CF}">
      <dsp:nvSpPr>
        <dsp:cNvPr id="0" name=""/>
        <dsp:cNvSpPr/>
      </dsp:nvSpPr>
      <dsp:spPr>
        <a:xfrm>
          <a:off x="784115" y="3613212"/>
          <a:ext cx="7697210" cy="757739"/>
        </a:xfrm>
        <a:prstGeom prst="rect">
          <a:avLst/>
        </a:prstGeom>
        <a:solidFill>
          <a:schemeClr val="accent1">
            <a:shade val="50000"/>
            <a:hueOff val="-158173"/>
            <a:satOff val="31565"/>
            <a:lumOff val="204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02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384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THIẾT KẾ GIAO DIỆN VÀ XÂY DỰNG CHỨC NĂNG CHO WEBSITE GẦN VỚI NHU CẦU THỰC TIỄN</a:t>
          </a:r>
        </a:p>
      </dsp:txBody>
      <dsp:txXfrm>
        <a:off x="784115" y="3613212"/>
        <a:ext cx="7697210" cy="757739"/>
      </dsp:txXfrm>
    </dsp:sp>
    <dsp:sp modelId="{3F93143C-ACDE-4659-843B-323910D6ADA4}">
      <dsp:nvSpPr>
        <dsp:cNvPr id="0" name=""/>
        <dsp:cNvSpPr/>
      </dsp:nvSpPr>
      <dsp:spPr>
        <a:xfrm>
          <a:off x="491968" y="3699934"/>
          <a:ext cx="584293" cy="584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-158173"/>
              <a:satOff val="31565"/>
              <a:lumOff val="20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15634-31FD-4AAE-833F-1ABF102B60AC}">
      <dsp:nvSpPr>
        <dsp:cNvPr id="0" name=""/>
        <dsp:cNvSpPr/>
      </dsp:nvSpPr>
      <dsp:spPr>
        <a:xfrm>
          <a:off x="360811" y="4442170"/>
          <a:ext cx="8120514" cy="467434"/>
        </a:xfrm>
        <a:prstGeom prst="rect">
          <a:avLst/>
        </a:prstGeom>
        <a:solidFill>
          <a:schemeClr val="accent1">
            <a:shade val="50000"/>
            <a:hueOff val="-79086"/>
            <a:satOff val="15782"/>
            <a:lumOff val="10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02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CÀI ĐẶT VÀ KIỂM THỬ</a:t>
          </a:r>
        </a:p>
      </dsp:txBody>
      <dsp:txXfrm>
        <a:off x="360811" y="4442170"/>
        <a:ext cx="8120514" cy="467434"/>
      </dsp:txXfrm>
    </dsp:sp>
    <dsp:sp modelId="{92C59B1D-7A95-4511-B579-3D93FA5935B4}">
      <dsp:nvSpPr>
        <dsp:cNvPr id="0" name=""/>
        <dsp:cNvSpPr/>
      </dsp:nvSpPr>
      <dsp:spPr>
        <a:xfrm>
          <a:off x="68664" y="4383741"/>
          <a:ext cx="584293" cy="584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-79086"/>
              <a:satOff val="15782"/>
              <a:lumOff val="10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1c7d10726_8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1c7d10726_8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e4187f6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e4187f6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4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95295fbd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95295fbd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, </a:t>
            </a:r>
            <a:r>
              <a:rPr lang="en-US" dirty="0" err="1"/>
              <a:t>có</a:t>
            </a:r>
            <a:r>
              <a:rPr lang="en-US" dirty="0"/>
              <a:t> them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95295fbd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95295fbd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, </a:t>
            </a:r>
            <a:r>
              <a:rPr lang="en-US" dirty="0" err="1"/>
              <a:t>có</a:t>
            </a:r>
            <a:r>
              <a:rPr lang="en-US" dirty="0"/>
              <a:t> them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31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d1232f88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d1232f88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48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ea834136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ea834136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tour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kênh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tour.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tour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d1232f88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d1232f88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26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622935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tour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tour, …).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622935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plugin messenger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622935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(login,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tour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622935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SSL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622935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tour,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622935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nganluong.vn,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MoMo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622935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8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8d170f10cb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8d170f10cb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2625" y="1175971"/>
            <a:ext cx="2369644" cy="23696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506350" y="849896"/>
            <a:ext cx="2369644" cy="23696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4419293" y="10313"/>
            <a:ext cx="4725535" cy="2943187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flipH="1">
            <a:off x="4547056" y="-30325"/>
            <a:ext cx="4624894" cy="2878584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13;p2"/>
          <p:cNvGrpSpPr/>
          <p:nvPr/>
        </p:nvGrpSpPr>
        <p:grpSpPr>
          <a:xfrm rot="10800000" flipH="1">
            <a:off x="11" y="1666968"/>
            <a:ext cx="10175022" cy="3480512"/>
            <a:chOff x="1367050" y="3059225"/>
            <a:chExt cx="1407100" cy="848450"/>
          </a:xfrm>
        </p:grpSpPr>
        <p:sp>
          <p:nvSpPr>
            <p:cNvPr id="14" name="Google Shape;14;p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19050" y="2590575"/>
            <a:ext cx="36576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19050" y="3889425"/>
            <a:ext cx="365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ngolin"/>
              <a:buNone/>
              <a:defRPr sz="24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65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762400" y="1163225"/>
            <a:ext cx="7619100" cy="3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59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33" name="Google Shape;33;p5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35;p5"/>
          <p:cNvSpPr/>
          <p:nvPr/>
        </p:nvSpPr>
        <p:spPr>
          <a:xfrm rot="-688733">
            <a:off x="5453358" y="4569571"/>
            <a:ext cx="3692609" cy="351392"/>
          </a:xfrm>
          <a:custGeom>
            <a:avLst/>
            <a:gdLst/>
            <a:ahLst/>
            <a:cxnLst/>
            <a:rect l="l" t="t" r="r" b="b"/>
            <a:pathLst>
              <a:path w="17896" h="1703" fill="none" extrusionOk="0">
                <a:moveTo>
                  <a:pt x="17896" y="1465"/>
                </a:moveTo>
                <a:cubicBezTo>
                  <a:pt x="17622" y="762"/>
                  <a:pt x="17229" y="36"/>
                  <a:pt x="16776" y="24"/>
                </a:cubicBezTo>
                <a:cubicBezTo>
                  <a:pt x="16205" y="0"/>
                  <a:pt x="16074" y="1084"/>
                  <a:pt x="15360" y="1274"/>
                </a:cubicBezTo>
                <a:cubicBezTo>
                  <a:pt x="14550" y="1489"/>
                  <a:pt x="14240" y="274"/>
                  <a:pt x="13359" y="453"/>
                </a:cubicBezTo>
                <a:cubicBezTo>
                  <a:pt x="12621" y="596"/>
                  <a:pt x="12574" y="1524"/>
                  <a:pt x="11907" y="1572"/>
                </a:cubicBezTo>
                <a:cubicBezTo>
                  <a:pt x="11145" y="1632"/>
                  <a:pt x="10966" y="465"/>
                  <a:pt x="10157" y="393"/>
                </a:cubicBezTo>
                <a:cubicBezTo>
                  <a:pt x="9323" y="322"/>
                  <a:pt x="9192" y="1465"/>
                  <a:pt x="8275" y="1572"/>
                </a:cubicBezTo>
                <a:cubicBezTo>
                  <a:pt x="7240" y="1703"/>
                  <a:pt x="6978" y="274"/>
                  <a:pt x="5870" y="322"/>
                </a:cubicBezTo>
                <a:cubicBezTo>
                  <a:pt x="4882" y="358"/>
                  <a:pt x="4751" y="1489"/>
                  <a:pt x="3822" y="1429"/>
                </a:cubicBezTo>
                <a:cubicBezTo>
                  <a:pt x="2918" y="1382"/>
                  <a:pt x="2679" y="227"/>
                  <a:pt x="1739" y="131"/>
                </a:cubicBezTo>
                <a:cubicBezTo>
                  <a:pt x="1060" y="48"/>
                  <a:pt x="393" y="691"/>
                  <a:pt x="1" y="1131"/>
                </a:cubicBezTo>
              </a:path>
            </a:pathLst>
          </a:custGeom>
          <a:noFill/>
          <a:ln w="38100" cap="flat" cmpd="sng">
            <a:solidFill>
              <a:schemeClr val="lt1"/>
            </a:solidFill>
            <a:prstDash val="dash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049732" y="1833761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050613" y="2184217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5286225" y="1833761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5287125" y="2184217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 flipH="1">
            <a:off x="-41" y="4264970"/>
            <a:ext cx="1668641" cy="87852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6"/>
          <p:cNvSpPr/>
          <p:nvPr/>
        </p:nvSpPr>
        <p:spPr>
          <a:xfrm flipH="1">
            <a:off x="7226297" y="4"/>
            <a:ext cx="1917691" cy="1194375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 rot="10800000">
            <a:off x="4212134" y="2071547"/>
            <a:ext cx="4931512" cy="3071470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8"/>
          <p:cNvSpPr/>
          <p:nvPr/>
        </p:nvSpPr>
        <p:spPr>
          <a:xfrm>
            <a:off x="11" y="-7050"/>
            <a:ext cx="4768588" cy="2356541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8"/>
          <p:cNvSpPr/>
          <p:nvPr/>
        </p:nvSpPr>
        <p:spPr>
          <a:xfrm rot="10800000">
            <a:off x="4345570" y="2181385"/>
            <a:ext cx="4826380" cy="3004040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125950" y="1116275"/>
            <a:ext cx="4892100" cy="24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rot="-5400000">
            <a:off x="1738995" y="1962780"/>
            <a:ext cx="5239300" cy="1217889"/>
          </a:xfrm>
          <a:custGeom>
            <a:avLst/>
            <a:gdLst/>
            <a:ahLst/>
            <a:cxnLst/>
            <a:rect l="l" t="t" r="r" b="b"/>
            <a:pathLst>
              <a:path w="48078" h="17253" extrusionOk="0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1" name="Google Shape;101;p15"/>
          <p:cNvGrpSpPr/>
          <p:nvPr/>
        </p:nvGrpSpPr>
        <p:grpSpPr>
          <a:xfrm rot="-5400000">
            <a:off x="3960910" y="-36012"/>
            <a:ext cx="5156302" cy="5215522"/>
            <a:chOff x="-25" y="1390650"/>
            <a:chExt cx="9144000" cy="13501222"/>
          </a:xfrm>
        </p:grpSpPr>
        <p:sp>
          <p:nvSpPr>
            <p:cNvPr id="102" name="Google Shape;102;p15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-25" y="4209772"/>
              <a:ext cx="9144000" cy="1068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" name="Google Shape;104;p15"/>
          <p:cNvSpPr/>
          <p:nvPr/>
        </p:nvSpPr>
        <p:spPr>
          <a:xfrm rot="10800000" flipH="1">
            <a:off x="-5682" y="2928208"/>
            <a:ext cx="3574798" cy="2226476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5"/>
          <p:cNvSpPr/>
          <p:nvPr/>
        </p:nvSpPr>
        <p:spPr>
          <a:xfrm rot="10800000" flipH="1">
            <a:off x="-65525" y="3156502"/>
            <a:ext cx="3394032" cy="2052523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29079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2" hasCustomPrompt="1"/>
          </p:nvPr>
        </p:nvSpPr>
        <p:spPr>
          <a:xfrm>
            <a:off x="4804686" y="787313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6007925" y="539375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>
            <a:off x="6007925" y="893699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4" hasCustomPrompt="1"/>
          </p:nvPr>
        </p:nvSpPr>
        <p:spPr>
          <a:xfrm>
            <a:off x="4804686" y="2285975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5"/>
          </p:nvPr>
        </p:nvSpPr>
        <p:spPr>
          <a:xfrm>
            <a:off x="6007925" y="2038038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6"/>
          </p:nvPr>
        </p:nvSpPr>
        <p:spPr>
          <a:xfrm>
            <a:off x="6007925" y="2392361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7" hasCustomPrompt="1"/>
          </p:nvPr>
        </p:nvSpPr>
        <p:spPr>
          <a:xfrm>
            <a:off x="4804686" y="378235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8"/>
          </p:nvPr>
        </p:nvSpPr>
        <p:spPr>
          <a:xfrm>
            <a:off x="6007925" y="3534413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9"/>
          </p:nvPr>
        </p:nvSpPr>
        <p:spPr>
          <a:xfrm>
            <a:off x="6007925" y="3888736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mockup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 rot="10800000">
            <a:off x="7" y="-23"/>
            <a:ext cx="5896493" cy="310448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5623700" y="1337225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5623700" y="2379745"/>
            <a:ext cx="28071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21"/>
          <p:cNvSpPr/>
          <p:nvPr/>
        </p:nvSpPr>
        <p:spPr>
          <a:xfrm rot="10800000">
            <a:off x="6576606" y="3556043"/>
            <a:ext cx="2580534" cy="1607191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1"/>
          <p:cNvSpPr/>
          <p:nvPr/>
        </p:nvSpPr>
        <p:spPr>
          <a:xfrm rot="10800000">
            <a:off x="6646432" y="3613517"/>
            <a:ext cx="2525518" cy="1571908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981825" y="3445550"/>
            <a:ext cx="2162216" cy="1697977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7"/>
          <p:cNvSpPr/>
          <p:nvPr/>
        </p:nvSpPr>
        <p:spPr>
          <a:xfrm flipH="1">
            <a:off x="-44" y="0"/>
            <a:ext cx="1762171" cy="5143530"/>
          </a:xfrm>
          <a:custGeom>
            <a:avLst/>
            <a:gdLst/>
            <a:ahLst/>
            <a:cxnLst/>
            <a:rect l="l" t="t" r="r" b="b"/>
            <a:pathLst>
              <a:path w="17396" h="39911" extrusionOk="0">
                <a:moveTo>
                  <a:pt x="13740" y="1"/>
                </a:moveTo>
                <a:cubicBezTo>
                  <a:pt x="13740" y="1"/>
                  <a:pt x="16574" y="9085"/>
                  <a:pt x="15716" y="13157"/>
                </a:cubicBezTo>
                <a:cubicBezTo>
                  <a:pt x="14835" y="17241"/>
                  <a:pt x="11299" y="15098"/>
                  <a:pt x="8596" y="19039"/>
                </a:cubicBezTo>
                <a:cubicBezTo>
                  <a:pt x="5906" y="22992"/>
                  <a:pt x="10490" y="29874"/>
                  <a:pt x="8596" y="31207"/>
                </a:cubicBezTo>
                <a:cubicBezTo>
                  <a:pt x="8288" y="31428"/>
                  <a:pt x="7901" y="31510"/>
                  <a:pt x="7464" y="31510"/>
                </a:cubicBezTo>
                <a:cubicBezTo>
                  <a:pt x="6179" y="31510"/>
                  <a:pt x="4469" y="30797"/>
                  <a:pt x="3100" y="30797"/>
                </a:cubicBezTo>
                <a:cubicBezTo>
                  <a:pt x="2097" y="30797"/>
                  <a:pt x="1277" y="31179"/>
                  <a:pt x="941" y="32505"/>
                </a:cubicBezTo>
                <a:cubicBezTo>
                  <a:pt x="0" y="36243"/>
                  <a:pt x="2369" y="39911"/>
                  <a:pt x="2369" y="39911"/>
                </a:cubicBezTo>
                <a:lnTo>
                  <a:pt x="17395" y="39911"/>
                </a:lnTo>
                <a:lnTo>
                  <a:pt x="173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952288" y="1422475"/>
            <a:ext cx="3026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4952288" y="1980125"/>
            <a:ext cx="30267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435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 rot="5400000">
            <a:off x="3040209" y="-2879854"/>
            <a:ext cx="3066412" cy="9225819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1"/>
          <p:cNvSpPr/>
          <p:nvPr/>
        </p:nvSpPr>
        <p:spPr>
          <a:xfrm rot="5400000">
            <a:off x="3040216" y="-3040221"/>
            <a:ext cx="3066412" cy="9146855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063088"/>
            <a:ext cx="77175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608925" y="3442800"/>
            <a:ext cx="59253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726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61" r:id="rId6"/>
    <p:sldLayoutId id="2147483667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5819418" y="460315"/>
            <a:ext cx="3168688" cy="3168688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1"/>
          </p:nvPr>
        </p:nvSpPr>
        <p:spPr>
          <a:xfrm>
            <a:off x="68472" y="4143365"/>
            <a:ext cx="4617751" cy="79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Võ Nguyễn Minh Hiền – 17110134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Nguyễn Thị Xuân Mai - 17110184</a:t>
            </a:r>
            <a:endParaRPr sz="2500"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ctrTitle"/>
          </p:nvPr>
        </p:nvSpPr>
        <p:spPr>
          <a:xfrm>
            <a:off x="-2691" y="1788592"/>
            <a:ext cx="6519231" cy="1679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XÂY DỰNG WEBSITE  ĐẶT </a:t>
            </a:r>
            <a:r>
              <a:rPr lang="vi-VN" sz="4500" dirty="0"/>
              <a:t>TOUR DU LỊCH</a:t>
            </a:r>
            <a:endParaRPr sz="4500" dirty="0"/>
          </a:p>
        </p:txBody>
      </p:sp>
      <p:sp>
        <p:nvSpPr>
          <p:cNvPr id="199" name="Google Shape;199;p25"/>
          <p:cNvSpPr/>
          <p:nvPr/>
        </p:nvSpPr>
        <p:spPr>
          <a:xfrm>
            <a:off x="5975029" y="881091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25"/>
          <p:cNvSpPr/>
          <p:nvPr/>
        </p:nvSpPr>
        <p:spPr>
          <a:xfrm>
            <a:off x="3161994" y="3742665"/>
            <a:ext cx="1551855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1" name="Google Shape;201;p25"/>
          <p:cNvGrpSpPr/>
          <p:nvPr/>
        </p:nvGrpSpPr>
        <p:grpSpPr>
          <a:xfrm rot="870046">
            <a:off x="6835771" y="3953836"/>
            <a:ext cx="501149" cy="1012800"/>
            <a:chOff x="656025" y="2751350"/>
            <a:chExt cx="311375" cy="629275"/>
          </a:xfrm>
        </p:grpSpPr>
        <p:sp>
          <p:nvSpPr>
            <p:cNvPr id="202" name="Google Shape;202;p25"/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" name="Google Shape;212;p25"/>
          <p:cNvGrpSpPr/>
          <p:nvPr/>
        </p:nvGrpSpPr>
        <p:grpSpPr>
          <a:xfrm rot="-668250">
            <a:off x="4957115" y="4019944"/>
            <a:ext cx="849903" cy="571578"/>
            <a:chOff x="6429375" y="2405775"/>
            <a:chExt cx="528050" cy="355125"/>
          </a:xfrm>
        </p:grpSpPr>
        <p:sp>
          <p:nvSpPr>
            <p:cNvPr id="213" name="Google Shape;213;p25"/>
            <p:cNvSpPr/>
            <p:nvPr/>
          </p:nvSpPr>
          <p:spPr>
            <a:xfrm>
              <a:off x="6499025" y="2449250"/>
              <a:ext cx="219100" cy="294700"/>
            </a:xfrm>
            <a:custGeom>
              <a:avLst/>
              <a:gdLst/>
              <a:ahLst/>
              <a:cxnLst/>
              <a:rect l="l" t="t" r="r" b="b"/>
              <a:pathLst>
                <a:path w="8764" h="11788" extrusionOk="0">
                  <a:moveTo>
                    <a:pt x="8680" y="0"/>
                  </a:moveTo>
                  <a:cubicBezTo>
                    <a:pt x="8680" y="357"/>
                    <a:pt x="8692" y="619"/>
                    <a:pt x="8680" y="893"/>
                  </a:cubicBezTo>
                  <a:cubicBezTo>
                    <a:pt x="8382" y="4489"/>
                    <a:pt x="8763" y="8108"/>
                    <a:pt x="8596" y="11787"/>
                  </a:cubicBezTo>
                  <a:cubicBezTo>
                    <a:pt x="8358" y="11692"/>
                    <a:pt x="8203" y="11632"/>
                    <a:pt x="8049" y="11573"/>
                  </a:cubicBezTo>
                  <a:cubicBezTo>
                    <a:pt x="7108" y="11144"/>
                    <a:pt x="6179" y="10716"/>
                    <a:pt x="5227" y="10299"/>
                  </a:cubicBezTo>
                  <a:cubicBezTo>
                    <a:pt x="4048" y="9775"/>
                    <a:pt x="2858" y="9287"/>
                    <a:pt x="1667" y="8775"/>
                  </a:cubicBezTo>
                  <a:cubicBezTo>
                    <a:pt x="1215" y="8585"/>
                    <a:pt x="786" y="8346"/>
                    <a:pt x="333" y="8156"/>
                  </a:cubicBezTo>
                  <a:cubicBezTo>
                    <a:pt x="83" y="8049"/>
                    <a:pt x="0" y="7870"/>
                    <a:pt x="0" y="7608"/>
                  </a:cubicBezTo>
                  <a:cubicBezTo>
                    <a:pt x="12" y="6775"/>
                    <a:pt x="24" y="5918"/>
                    <a:pt x="24" y="5072"/>
                  </a:cubicBezTo>
                  <a:cubicBezTo>
                    <a:pt x="24" y="4763"/>
                    <a:pt x="143" y="4572"/>
                    <a:pt x="405" y="4405"/>
                  </a:cubicBezTo>
                  <a:cubicBezTo>
                    <a:pt x="1060" y="4001"/>
                    <a:pt x="1691" y="3596"/>
                    <a:pt x="2334" y="3179"/>
                  </a:cubicBezTo>
                  <a:cubicBezTo>
                    <a:pt x="4179" y="1988"/>
                    <a:pt x="6144" y="1036"/>
                    <a:pt x="8156" y="143"/>
                  </a:cubicBezTo>
                  <a:cubicBezTo>
                    <a:pt x="8275" y="107"/>
                    <a:pt x="8406" y="72"/>
                    <a:pt x="8680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6440675" y="2537350"/>
              <a:ext cx="48550" cy="146175"/>
            </a:xfrm>
            <a:custGeom>
              <a:avLst/>
              <a:gdLst/>
              <a:ahLst/>
              <a:cxnLst/>
              <a:rect l="l" t="t" r="r" b="b"/>
              <a:pathLst>
                <a:path w="1942" h="5847" extrusionOk="0">
                  <a:moveTo>
                    <a:pt x="1917" y="3334"/>
                  </a:moveTo>
                  <a:lnTo>
                    <a:pt x="1917" y="5215"/>
                  </a:lnTo>
                  <a:cubicBezTo>
                    <a:pt x="1917" y="5715"/>
                    <a:pt x="1846" y="5811"/>
                    <a:pt x="1346" y="5823"/>
                  </a:cubicBezTo>
                  <a:cubicBezTo>
                    <a:pt x="36" y="5846"/>
                    <a:pt x="191" y="5751"/>
                    <a:pt x="131" y="4739"/>
                  </a:cubicBezTo>
                  <a:cubicBezTo>
                    <a:pt x="72" y="3787"/>
                    <a:pt x="24" y="2834"/>
                    <a:pt x="12" y="1858"/>
                  </a:cubicBezTo>
                  <a:cubicBezTo>
                    <a:pt x="0" y="1477"/>
                    <a:pt x="72" y="1084"/>
                    <a:pt x="120" y="703"/>
                  </a:cubicBezTo>
                  <a:cubicBezTo>
                    <a:pt x="120" y="655"/>
                    <a:pt x="131" y="631"/>
                    <a:pt x="131" y="584"/>
                  </a:cubicBezTo>
                  <a:cubicBezTo>
                    <a:pt x="191" y="310"/>
                    <a:pt x="381" y="274"/>
                    <a:pt x="608" y="238"/>
                  </a:cubicBezTo>
                  <a:cubicBezTo>
                    <a:pt x="977" y="191"/>
                    <a:pt x="1370" y="0"/>
                    <a:pt x="1739" y="250"/>
                  </a:cubicBezTo>
                  <a:cubicBezTo>
                    <a:pt x="1810" y="298"/>
                    <a:pt x="1810" y="465"/>
                    <a:pt x="1822" y="584"/>
                  </a:cubicBezTo>
                  <a:cubicBezTo>
                    <a:pt x="1870" y="1501"/>
                    <a:pt x="1917" y="2417"/>
                    <a:pt x="1941" y="3334"/>
                  </a:cubicBezTo>
                  <a:cubicBezTo>
                    <a:pt x="1929" y="3322"/>
                    <a:pt x="1929" y="3334"/>
                    <a:pt x="1917" y="3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6837450" y="2423950"/>
              <a:ext cx="104800" cy="314350"/>
            </a:xfrm>
            <a:custGeom>
              <a:avLst/>
              <a:gdLst/>
              <a:ahLst/>
              <a:cxnLst/>
              <a:rect l="l" t="t" r="r" b="b"/>
              <a:pathLst>
                <a:path w="4192" h="12574" extrusionOk="0">
                  <a:moveTo>
                    <a:pt x="358" y="11680"/>
                  </a:moveTo>
                  <a:cubicBezTo>
                    <a:pt x="453" y="11513"/>
                    <a:pt x="560" y="11359"/>
                    <a:pt x="643" y="11192"/>
                  </a:cubicBezTo>
                  <a:cubicBezTo>
                    <a:pt x="1013" y="10573"/>
                    <a:pt x="1239" y="9906"/>
                    <a:pt x="1286" y="9192"/>
                  </a:cubicBezTo>
                  <a:cubicBezTo>
                    <a:pt x="1370" y="7632"/>
                    <a:pt x="1453" y="6060"/>
                    <a:pt x="1048" y="4524"/>
                  </a:cubicBezTo>
                  <a:cubicBezTo>
                    <a:pt x="834" y="3739"/>
                    <a:pt x="512" y="2977"/>
                    <a:pt x="179" y="2215"/>
                  </a:cubicBezTo>
                  <a:cubicBezTo>
                    <a:pt x="0" y="1810"/>
                    <a:pt x="36" y="1512"/>
                    <a:pt x="346" y="1215"/>
                  </a:cubicBezTo>
                  <a:cubicBezTo>
                    <a:pt x="691" y="893"/>
                    <a:pt x="1013" y="560"/>
                    <a:pt x="1346" y="226"/>
                  </a:cubicBezTo>
                  <a:cubicBezTo>
                    <a:pt x="1572" y="0"/>
                    <a:pt x="1775" y="48"/>
                    <a:pt x="2013" y="202"/>
                  </a:cubicBezTo>
                  <a:cubicBezTo>
                    <a:pt x="2715" y="714"/>
                    <a:pt x="3072" y="1453"/>
                    <a:pt x="3334" y="2227"/>
                  </a:cubicBezTo>
                  <a:cubicBezTo>
                    <a:pt x="3989" y="4120"/>
                    <a:pt x="4191" y="6072"/>
                    <a:pt x="3977" y="8061"/>
                  </a:cubicBezTo>
                  <a:cubicBezTo>
                    <a:pt x="3846" y="9251"/>
                    <a:pt x="3513" y="10359"/>
                    <a:pt x="2941" y="11394"/>
                  </a:cubicBezTo>
                  <a:cubicBezTo>
                    <a:pt x="2727" y="11775"/>
                    <a:pt x="2429" y="12097"/>
                    <a:pt x="2167" y="12430"/>
                  </a:cubicBezTo>
                  <a:cubicBezTo>
                    <a:pt x="2084" y="12514"/>
                    <a:pt x="1905" y="12573"/>
                    <a:pt x="1810" y="12549"/>
                  </a:cubicBezTo>
                  <a:cubicBezTo>
                    <a:pt x="1298" y="12383"/>
                    <a:pt x="751" y="12204"/>
                    <a:pt x="358" y="11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6760950" y="2507875"/>
              <a:ext cx="71750" cy="185775"/>
            </a:xfrm>
            <a:custGeom>
              <a:avLst/>
              <a:gdLst/>
              <a:ahLst/>
              <a:cxnLst/>
              <a:rect l="l" t="t" r="r" b="b"/>
              <a:pathLst>
                <a:path w="2870" h="7431" extrusionOk="0">
                  <a:moveTo>
                    <a:pt x="1203" y="1"/>
                  </a:moveTo>
                  <a:cubicBezTo>
                    <a:pt x="2525" y="1191"/>
                    <a:pt x="2870" y="5918"/>
                    <a:pt x="1775" y="7430"/>
                  </a:cubicBezTo>
                  <a:cubicBezTo>
                    <a:pt x="1239" y="7371"/>
                    <a:pt x="822" y="7037"/>
                    <a:pt x="417" y="6704"/>
                  </a:cubicBezTo>
                  <a:cubicBezTo>
                    <a:pt x="132" y="6454"/>
                    <a:pt x="251" y="6120"/>
                    <a:pt x="298" y="5811"/>
                  </a:cubicBezTo>
                  <a:cubicBezTo>
                    <a:pt x="429" y="4882"/>
                    <a:pt x="441" y="3977"/>
                    <a:pt x="298" y="3061"/>
                  </a:cubicBezTo>
                  <a:cubicBezTo>
                    <a:pt x="227" y="2596"/>
                    <a:pt x="191" y="2120"/>
                    <a:pt x="84" y="1656"/>
                  </a:cubicBezTo>
                  <a:cubicBezTo>
                    <a:pt x="1" y="1275"/>
                    <a:pt x="120" y="953"/>
                    <a:pt x="382" y="703"/>
                  </a:cubicBezTo>
                  <a:cubicBezTo>
                    <a:pt x="644" y="477"/>
                    <a:pt x="905" y="263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6429375" y="2433475"/>
              <a:ext cx="300950" cy="327425"/>
            </a:xfrm>
            <a:custGeom>
              <a:avLst/>
              <a:gdLst/>
              <a:ahLst/>
              <a:cxnLst/>
              <a:rect l="l" t="t" r="r" b="b"/>
              <a:pathLst>
                <a:path w="12038" h="13097" extrusionOk="0">
                  <a:moveTo>
                    <a:pt x="12013" y="679"/>
                  </a:moveTo>
                  <a:cubicBezTo>
                    <a:pt x="12013" y="405"/>
                    <a:pt x="12002" y="214"/>
                    <a:pt x="11882" y="95"/>
                  </a:cubicBezTo>
                  <a:cubicBezTo>
                    <a:pt x="11823" y="36"/>
                    <a:pt x="11728" y="0"/>
                    <a:pt x="11644" y="0"/>
                  </a:cubicBezTo>
                  <a:cubicBezTo>
                    <a:pt x="11525" y="0"/>
                    <a:pt x="11382" y="48"/>
                    <a:pt x="11180" y="143"/>
                  </a:cubicBezTo>
                  <a:cubicBezTo>
                    <a:pt x="10870" y="286"/>
                    <a:pt x="10549" y="417"/>
                    <a:pt x="10239" y="572"/>
                  </a:cubicBezTo>
                  <a:cubicBezTo>
                    <a:pt x="9882" y="738"/>
                    <a:pt x="9513" y="917"/>
                    <a:pt x="9156" y="1072"/>
                  </a:cubicBezTo>
                  <a:cubicBezTo>
                    <a:pt x="7596" y="1774"/>
                    <a:pt x="6060" y="2619"/>
                    <a:pt x="4465" y="3679"/>
                  </a:cubicBezTo>
                  <a:cubicBezTo>
                    <a:pt x="3989" y="3989"/>
                    <a:pt x="3500" y="4322"/>
                    <a:pt x="2917" y="4513"/>
                  </a:cubicBezTo>
                  <a:cubicBezTo>
                    <a:pt x="2917" y="4501"/>
                    <a:pt x="2917" y="4501"/>
                    <a:pt x="2905" y="4489"/>
                  </a:cubicBezTo>
                  <a:cubicBezTo>
                    <a:pt x="2869" y="4382"/>
                    <a:pt x="2846" y="4286"/>
                    <a:pt x="2846" y="4203"/>
                  </a:cubicBezTo>
                  <a:cubicBezTo>
                    <a:pt x="2834" y="3834"/>
                    <a:pt x="2631" y="3631"/>
                    <a:pt x="2298" y="3631"/>
                  </a:cubicBezTo>
                  <a:lnTo>
                    <a:pt x="2191" y="3631"/>
                  </a:lnTo>
                  <a:lnTo>
                    <a:pt x="1976" y="3667"/>
                  </a:lnTo>
                  <a:cubicBezTo>
                    <a:pt x="1655" y="3691"/>
                    <a:pt x="1298" y="3739"/>
                    <a:pt x="964" y="3786"/>
                  </a:cubicBezTo>
                  <a:cubicBezTo>
                    <a:pt x="250" y="3893"/>
                    <a:pt x="191" y="3965"/>
                    <a:pt x="119" y="4679"/>
                  </a:cubicBezTo>
                  <a:cubicBezTo>
                    <a:pt x="60" y="5239"/>
                    <a:pt x="0" y="5989"/>
                    <a:pt x="12" y="6739"/>
                  </a:cubicBezTo>
                  <a:cubicBezTo>
                    <a:pt x="24" y="7441"/>
                    <a:pt x="60" y="8156"/>
                    <a:pt x="107" y="8846"/>
                  </a:cubicBezTo>
                  <a:cubicBezTo>
                    <a:pt x="119" y="9192"/>
                    <a:pt x="131" y="9513"/>
                    <a:pt x="143" y="9858"/>
                  </a:cubicBezTo>
                  <a:cubicBezTo>
                    <a:pt x="167" y="10323"/>
                    <a:pt x="476" y="10442"/>
                    <a:pt x="714" y="10454"/>
                  </a:cubicBezTo>
                  <a:cubicBezTo>
                    <a:pt x="905" y="10466"/>
                    <a:pt x="1095" y="10478"/>
                    <a:pt x="1298" y="10478"/>
                  </a:cubicBezTo>
                  <a:cubicBezTo>
                    <a:pt x="1560" y="10501"/>
                    <a:pt x="1845" y="10513"/>
                    <a:pt x="2107" y="10525"/>
                  </a:cubicBezTo>
                  <a:lnTo>
                    <a:pt x="2203" y="10525"/>
                  </a:lnTo>
                  <a:cubicBezTo>
                    <a:pt x="2619" y="10525"/>
                    <a:pt x="2727" y="10382"/>
                    <a:pt x="2846" y="9978"/>
                  </a:cubicBezTo>
                  <a:cubicBezTo>
                    <a:pt x="2881" y="9811"/>
                    <a:pt x="2917" y="9632"/>
                    <a:pt x="2965" y="9454"/>
                  </a:cubicBezTo>
                  <a:cubicBezTo>
                    <a:pt x="2965" y="9430"/>
                    <a:pt x="2977" y="9394"/>
                    <a:pt x="2977" y="9346"/>
                  </a:cubicBezTo>
                  <a:lnTo>
                    <a:pt x="3703" y="9644"/>
                  </a:lnTo>
                  <a:cubicBezTo>
                    <a:pt x="4393" y="9930"/>
                    <a:pt x="5072" y="10228"/>
                    <a:pt x="5763" y="10513"/>
                  </a:cubicBezTo>
                  <a:lnTo>
                    <a:pt x="6156" y="10692"/>
                  </a:lnTo>
                  <a:cubicBezTo>
                    <a:pt x="6965" y="11037"/>
                    <a:pt x="7799" y="11394"/>
                    <a:pt x="8620" y="11752"/>
                  </a:cubicBezTo>
                  <a:cubicBezTo>
                    <a:pt x="9275" y="12049"/>
                    <a:pt x="9930" y="12347"/>
                    <a:pt x="10561" y="12644"/>
                  </a:cubicBezTo>
                  <a:cubicBezTo>
                    <a:pt x="10859" y="12775"/>
                    <a:pt x="11156" y="12918"/>
                    <a:pt x="11478" y="13061"/>
                  </a:cubicBezTo>
                  <a:lnTo>
                    <a:pt x="11573" y="13097"/>
                  </a:lnTo>
                  <a:lnTo>
                    <a:pt x="11656" y="13025"/>
                  </a:lnTo>
                  <a:cubicBezTo>
                    <a:pt x="11990" y="12668"/>
                    <a:pt x="12037" y="12299"/>
                    <a:pt x="12025" y="11942"/>
                  </a:cubicBezTo>
                  <a:lnTo>
                    <a:pt x="11990" y="9073"/>
                  </a:lnTo>
                  <a:cubicBezTo>
                    <a:pt x="11990" y="8823"/>
                    <a:pt x="11978" y="8596"/>
                    <a:pt x="11978" y="8358"/>
                  </a:cubicBezTo>
                  <a:cubicBezTo>
                    <a:pt x="11966" y="7834"/>
                    <a:pt x="11966" y="7311"/>
                    <a:pt x="11966" y="6787"/>
                  </a:cubicBezTo>
                  <a:lnTo>
                    <a:pt x="12013" y="3536"/>
                  </a:lnTo>
                  <a:cubicBezTo>
                    <a:pt x="11978" y="2560"/>
                    <a:pt x="12002" y="1607"/>
                    <a:pt x="12013" y="679"/>
                  </a:cubicBezTo>
                  <a:close/>
                  <a:moveTo>
                    <a:pt x="3191" y="8632"/>
                  </a:moveTo>
                  <a:cubicBezTo>
                    <a:pt x="2988" y="8549"/>
                    <a:pt x="2929" y="8442"/>
                    <a:pt x="2929" y="8215"/>
                  </a:cubicBezTo>
                  <a:cubicBezTo>
                    <a:pt x="2965" y="7227"/>
                    <a:pt x="2965" y="6418"/>
                    <a:pt x="2965" y="5691"/>
                  </a:cubicBezTo>
                  <a:cubicBezTo>
                    <a:pt x="2965" y="5441"/>
                    <a:pt x="3048" y="5275"/>
                    <a:pt x="3262" y="5144"/>
                  </a:cubicBezTo>
                  <a:cubicBezTo>
                    <a:pt x="3905" y="4739"/>
                    <a:pt x="4560" y="4334"/>
                    <a:pt x="5191" y="3917"/>
                  </a:cubicBezTo>
                  <a:cubicBezTo>
                    <a:pt x="7120" y="2679"/>
                    <a:pt x="9204" y="1703"/>
                    <a:pt x="10989" y="893"/>
                  </a:cubicBezTo>
                  <a:cubicBezTo>
                    <a:pt x="11049" y="869"/>
                    <a:pt x="11120" y="857"/>
                    <a:pt x="11240" y="822"/>
                  </a:cubicBezTo>
                  <a:cubicBezTo>
                    <a:pt x="11251" y="822"/>
                    <a:pt x="11287" y="810"/>
                    <a:pt x="11299" y="810"/>
                  </a:cubicBezTo>
                  <a:lnTo>
                    <a:pt x="11299" y="953"/>
                  </a:lnTo>
                  <a:lnTo>
                    <a:pt x="11299" y="1512"/>
                  </a:lnTo>
                  <a:cubicBezTo>
                    <a:pt x="11132" y="3536"/>
                    <a:pt x="11180" y="5596"/>
                    <a:pt x="11228" y="7596"/>
                  </a:cubicBezTo>
                  <a:cubicBezTo>
                    <a:pt x="11251" y="9096"/>
                    <a:pt x="11299" y="10656"/>
                    <a:pt x="11240" y="12204"/>
                  </a:cubicBezTo>
                  <a:cubicBezTo>
                    <a:pt x="11228" y="12204"/>
                    <a:pt x="11204" y="12192"/>
                    <a:pt x="11192" y="12192"/>
                  </a:cubicBezTo>
                  <a:cubicBezTo>
                    <a:pt x="11073" y="12144"/>
                    <a:pt x="10966" y="12121"/>
                    <a:pt x="10882" y="12073"/>
                  </a:cubicBezTo>
                  <a:cubicBezTo>
                    <a:pt x="10537" y="11918"/>
                    <a:pt x="10192" y="11763"/>
                    <a:pt x="9870" y="11609"/>
                  </a:cubicBezTo>
                  <a:cubicBezTo>
                    <a:pt x="9275" y="11347"/>
                    <a:pt x="8668" y="11061"/>
                    <a:pt x="8049" y="10787"/>
                  </a:cubicBezTo>
                  <a:cubicBezTo>
                    <a:pt x="7394" y="10513"/>
                    <a:pt x="6739" y="10228"/>
                    <a:pt x="6108" y="9954"/>
                  </a:cubicBezTo>
                  <a:cubicBezTo>
                    <a:pt x="5572" y="9739"/>
                    <a:pt x="5036" y="9513"/>
                    <a:pt x="4501" y="9275"/>
                  </a:cubicBezTo>
                  <a:cubicBezTo>
                    <a:pt x="4262" y="9168"/>
                    <a:pt x="4036" y="9061"/>
                    <a:pt x="3798" y="8942"/>
                  </a:cubicBezTo>
                  <a:cubicBezTo>
                    <a:pt x="3620" y="8846"/>
                    <a:pt x="3393" y="8739"/>
                    <a:pt x="3191" y="8632"/>
                  </a:cubicBezTo>
                  <a:close/>
                  <a:moveTo>
                    <a:pt x="1488" y="9823"/>
                  </a:moveTo>
                  <a:cubicBezTo>
                    <a:pt x="774" y="9823"/>
                    <a:pt x="774" y="9811"/>
                    <a:pt x="750" y="9168"/>
                  </a:cubicBezTo>
                  <a:cubicBezTo>
                    <a:pt x="750" y="9085"/>
                    <a:pt x="726" y="8989"/>
                    <a:pt x="726" y="8894"/>
                  </a:cubicBezTo>
                  <a:cubicBezTo>
                    <a:pt x="667" y="7965"/>
                    <a:pt x="631" y="7001"/>
                    <a:pt x="607" y="6037"/>
                  </a:cubicBezTo>
                  <a:cubicBezTo>
                    <a:pt x="607" y="5775"/>
                    <a:pt x="643" y="5513"/>
                    <a:pt x="667" y="5239"/>
                  </a:cubicBezTo>
                  <a:lnTo>
                    <a:pt x="714" y="4882"/>
                  </a:lnTo>
                  <a:cubicBezTo>
                    <a:pt x="714" y="4858"/>
                    <a:pt x="726" y="4822"/>
                    <a:pt x="726" y="4786"/>
                  </a:cubicBezTo>
                  <a:cubicBezTo>
                    <a:pt x="762" y="4632"/>
                    <a:pt x="833" y="4584"/>
                    <a:pt x="1072" y="4560"/>
                  </a:cubicBezTo>
                  <a:cubicBezTo>
                    <a:pt x="1179" y="4548"/>
                    <a:pt x="1286" y="4524"/>
                    <a:pt x="1381" y="4501"/>
                  </a:cubicBezTo>
                  <a:cubicBezTo>
                    <a:pt x="1524" y="4465"/>
                    <a:pt x="1655" y="4441"/>
                    <a:pt x="1774" y="4441"/>
                  </a:cubicBezTo>
                  <a:cubicBezTo>
                    <a:pt x="1893" y="4441"/>
                    <a:pt x="2000" y="4465"/>
                    <a:pt x="2096" y="4524"/>
                  </a:cubicBezTo>
                  <a:cubicBezTo>
                    <a:pt x="2107" y="4572"/>
                    <a:pt x="2131" y="4703"/>
                    <a:pt x="2131" y="4751"/>
                  </a:cubicBezTo>
                  <a:cubicBezTo>
                    <a:pt x="2155" y="5465"/>
                    <a:pt x="2191" y="6168"/>
                    <a:pt x="2215" y="6882"/>
                  </a:cubicBezTo>
                  <a:lnTo>
                    <a:pt x="2226" y="7358"/>
                  </a:lnTo>
                  <a:lnTo>
                    <a:pt x="2203" y="7358"/>
                  </a:lnTo>
                  <a:lnTo>
                    <a:pt x="2203" y="9382"/>
                  </a:lnTo>
                  <a:cubicBezTo>
                    <a:pt x="2203" y="9811"/>
                    <a:pt x="2191" y="9823"/>
                    <a:pt x="1786" y="9847"/>
                  </a:cubicBezTo>
                  <a:cubicBezTo>
                    <a:pt x="1679" y="9823"/>
                    <a:pt x="1584" y="9823"/>
                    <a:pt x="1488" y="9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6821075" y="2405775"/>
              <a:ext cx="136350" cy="354250"/>
            </a:xfrm>
            <a:custGeom>
              <a:avLst/>
              <a:gdLst/>
              <a:ahLst/>
              <a:cxnLst/>
              <a:rect l="l" t="t" r="r" b="b"/>
              <a:pathLst>
                <a:path w="5454" h="14170" extrusionOk="0">
                  <a:moveTo>
                    <a:pt x="5061" y="4478"/>
                  </a:moveTo>
                  <a:cubicBezTo>
                    <a:pt x="4823" y="3287"/>
                    <a:pt x="4454" y="2275"/>
                    <a:pt x="3930" y="1346"/>
                  </a:cubicBezTo>
                  <a:cubicBezTo>
                    <a:pt x="3620" y="799"/>
                    <a:pt x="3156" y="429"/>
                    <a:pt x="2739" y="144"/>
                  </a:cubicBezTo>
                  <a:cubicBezTo>
                    <a:pt x="2596" y="37"/>
                    <a:pt x="2465" y="1"/>
                    <a:pt x="2322" y="1"/>
                  </a:cubicBezTo>
                  <a:cubicBezTo>
                    <a:pt x="2191" y="1"/>
                    <a:pt x="2072" y="60"/>
                    <a:pt x="1965" y="144"/>
                  </a:cubicBezTo>
                  <a:cubicBezTo>
                    <a:pt x="1822" y="310"/>
                    <a:pt x="1644" y="453"/>
                    <a:pt x="1489" y="608"/>
                  </a:cubicBezTo>
                  <a:cubicBezTo>
                    <a:pt x="1001" y="1072"/>
                    <a:pt x="501" y="1549"/>
                    <a:pt x="144" y="2168"/>
                  </a:cubicBezTo>
                  <a:cubicBezTo>
                    <a:pt x="48" y="2323"/>
                    <a:pt x="1" y="2561"/>
                    <a:pt x="84" y="2715"/>
                  </a:cubicBezTo>
                  <a:cubicBezTo>
                    <a:pt x="179" y="2954"/>
                    <a:pt x="286" y="3192"/>
                    <a:pt x="405" y="3418"/>
                  </a:cubicBezTo>
                  <a:cubicBezTo>
                    <a:pt x="513" y="3632"/>
                    <a:pt x="620" y="3835"/>
                    <a:pt x="703" y="4049"/>
                  </a:cubicBezTo>
                  <a:cubicBezTo>
                    <a:pt x="1156" y="5097"/>
                    <a:pt x="1370" y="6013"/>
                    <a:pt x="1417" y="6883"/>
                  </a:cubicBezTo>
                  <a:cubicBezTo>
                    <a:pt x="1453" y="7537"/>
                    <a:pt x="1453" y="8216"/>
                    <a:pt x="1453" y="8847"/>
                  </a:cubicBezTo>
                  <a:lnTo>
                    <a:pt x="1453" y="9121"/>
                  </a:lnTo>
                  <a:cubicBezTo>
                    <a:pt x="1453" y="10264"/>
                    <a:pt x="1108" y="11276"/>
                    <a:pt x="417" y="12121"/>
                  </a:cubicBezTo>
                  <a:cubicBezTo>
                    <a:pt x="322" y="12264"/>
                    <a:pt x="215" y="12407"/>
                    <a:pt x="227" y="12574"/>
                  </a:cubicBezTo>
                  <a:cubicBezTo>
                    <a:pt x="239" y="12717"/>
                    <a:pt x="358" y="12836"/>
                    <a:pt x="477" y="12919"/>
                  </a:cubicBezTo>
                  <a:cubicBezTo>
                    <a:pt x="1179" y="13431"/>
                    <a:pt x="1941" y="13836"/>
                    <a:pt x="2799" y="14133"/>
                  </a:cubicBezTo>
                  <a:lnTo>
                    <a:pt x="2894" y="14169"/>
                  </a:lnTo>
                  <a:lnTo>
                    <a:pt x="2953" y="14086"/>
                  </a:lnTo>
                  <a:cubicBezTo>
                    <a:pt x="3989" y="12895"/>
                    <a:pt x="4692" y="11586"/>
                    <a:pt x="5001" y="10193"/>
                  </a:cubicBezTo>
                  <a:cubicBezTo>
                    <a:pt x="5418" y="8299"/>
                    <a:pt x="5454" y="6383"/>
                    <a:pt x="5061" y="4478"/>
                  </a:cubicBezTo>
                  <a:close/>
                  <a:moveTo>
                    <a:pt x="2537" y="13157"/>
                  </a:moveTo>
                  <a:lnTo>
                    <a:pt x="2477" y="13121"/>
                  </a:lnTo>
                  <a:cubicBezTo>
                    <a:pt x="2001" y="12955"/>
                    <a:pt x="1548" y="12800"/>
                    <a:pt x="1215" y="12395"/>
                  </a:cubicBezTo>
                  <a:lnTo>
                    <a:pt x="1239" y="12336"/>
                  </a:lnTo>
                  <a:cubicBezTo>
                    <a:pt x="1298" y="12217"/>
                    <a:pt x="1370" y="12109"/>
                    <a:pt x="1429" y="11990"/>
                  </a:cubicBezTo>
                  <a:cubicBezTo>
                    <a:pt x="1834" y="11336"/>
                    <a:pt x="2060" y="10633"/>
                    <a:pt x="2108" y="9943"/>
                  </a:cubicBezTo>
                  <a:cubicBezTo>
                    <a:pt x="2203" y="8252"/>
                    <a:pt x="2251" y="6740"/>
                    <a:pt x="1870" y="5216"/>
                  </a:cubicBezTo>
                  <a:cubicBezTo>
                    <a:pt x="1656" y="4418"/>
                    <a:pt x="1334" y="3668"/>
                    <a:pt x="1001" y="2894"/>
                  </a:cubicBezTo>
                  <a:cubicBezTo>
                    <a:pt x="834" y="2525"/>
                    <a:pt x="870" y="2323"/>
                    <a:pt x="1120" y="2084"/>
                  </a:cubicBezTo>
                  <a:cubicBezTo>
                    <a:pt x="1406" y="1811"/>
                    <a:pt x="1668" y="1525"/>
                    <a:pt x="1941" y="1263"/>
                  </a:cubicBezTo>
                  <a:lnTo>
                    <a:pt x="2120" y="1084"/>
                  </a:lnTo>
                  <a:cubicBezTo>
                    <a:pt x="2227" y="977"/>
                    <a:pt x="2287" y="977"/>
                    <a:pt x="2322" y="977"/>
                  </a:cubicBezTo>
                  <a:cubicBezTo>
                    <a:pt x="2406" y="977"/>
                    <a:pt x="2489" y="1025"/>
                    <a:pt x="2596" y="1096"/>
                  </a:cubicBezTo>
                  <a:cubicBezTo>
                    <a:pt x="3299" y="1608"/>
                    <a:pt x="3632" y="2358"/>
                    <a:pt x="3870" y="3049"/>
                  </a:cubicBezTo>
                  <a:cubicBezTo>
                    <a:pt x="4513" y="4882"/>
                    <a:pt x="4727" y="6811"/>
                    <a:pt x="4501" y="8823"/>
                  </a:cubicBezTo>
                  <a:cubicBezTo>
                    <a:pt x="4370" y="10026"/>
                    <a:pt x="4037" y="11097"/>
                    <a:pt x="3477" y="12098"/>
                  </a:cubicBezTo>
                  <a:cubicBezTo>
                    <a:pt x="3299" y="12407"/>
                    <a:pt x="3037" y="12705"/>
                    <a:pt x="2799" y="12990"/>
                  </a:cubicBezTo>
                  <a:lnTo>
                    <a:pt x="2715" y="13098"/>
                  </a:lnTo>
                  <a:cubicBezTo>
                    <a:pt x="2703" y="13110"/>
                    <a:pt x="2608" y="13157"/>
                    <a:pt x="2537" y="13157"/>
                  </a:cubicBezTo>
                  <a:lnTo>
                    <a:pt x="2537" y="13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6747550" y="2489125"/>
              <a:ext cx="89325" cy="228325"/>
            </a:xfrm>
            <a:custGeom>
              <a:avLst/>
              <a:gdLst/>
              <a:ahLst/>
              <a:cxnLst/>
              <a:rect l="l" t="t" r="r" b="b"/>
              <a:pathLst>
                <a:path w="3573" h="9133" extrusionOk="0">
                  <a:moveTo>
                    <a:pt x="3358" y="3013"/>
                  </a:moveTo>
                  <a:cubicBezTo>
                    <a:pt x="3275" y="2346"/>
                    <a:pt x="3025" y="1703"/>
                    <a:pt x="2763" y="1084"/>
                  </a:cubicBezTo>
                  <a:cubicBezTo>
                    <a:pt x="2644" y="774"/>
                    <a:pt x="2406" y="501"/>
                    <a:pt x="2180" y="251"/>
                  </a:cubicBezTo>
                  <a:lnTo>
                    <a:pt x="2144" y="191"/>
                  </a:lnTo>
                  <a:cubicBezTo>
                    <a:pt x="2037" y="72"/>
                    <a:pt x="1906" y="1"/>
                    <a:pt x="1751" y="1"/>
                  </a:cubicBezTo>
                  <a:cubicBezTo>
                    <a:pt x="1608" y="1"/>
                    <a:pt x="1477" y="48"/>
                    <a:pt x="1358" y="191"/>
                  </a:cubicBezTo>
                  <a:cubicBezTo>
                    <a:pt x="941" y="620"/>
                    <a:pt x="548" y="1024"/>
                    <a:pt x="191" y="1441"/>
                  </a:cubicBezTo>
                  <a:cubicBezTo>
                    <a:pt x="72" y="1584"/>
                    <a:pt x="1" y="1822"/>
                    <a:pt x="25" y="2037"/>
                  </a:cubicBezTo>
                  <a:cubicBezTo>
                    <a:pt x="60" y="2310"/>
                    <a:pt x="120" y="2584"/>
                    <a:pt x="167" y="2858"/>
                  </a:cubicBezTo>
                  <a:cubicBezTo>
                    <a:pt x="203" y="3096"/>
                    <a:pt x="251" y="3346"/>
                    <a:pt x="287" y="3596"/>
                  </a:cubicBezTo>
                  <a:lnTo>
                    <a:pt x="298" y="3715"/>
                  </a:lnTo>
                  <a:cubicBezTo>
                    <a:pt x="382" y="4430"/>
                    <a:pt x="489" y="5156"/>
                    <a:pt x="370" y="5894"/>
                  </a:cubicBezTo>
                  <a:cubicBezTo>
                    <a:pt x="322" y="6132"/>
                    <a:pt x="310" y="6370"/>
                    <a:pt x="298" y="6585"/>
                  </a:cubicBezTo>
                  <a:cubicBezTo>
                    <a:pt x="287" y="6728"/>
                    <a:pt x="263" y="6870"/>
                    <a:pt x="251" y="7001"/>
                  </a:cubicBezTo>
                  <a:cubicBezTo>
                    <a:pt x="191" y="7513"/>
                    <a:pt x="358" y="7882"/>
                    <a:pt x="763" y="8109"/>
                  </a:cubicBezTo>
                  <a:lnTo>
                    <a:pt x="2549" y="9133"/>
                  </a:lnTo>
                  <a:lnTo>
                    <a:pt x="2620" y="9002"/>
                  </a:lnTo>
                  <a:cubicBezTo>
                    <a:pt x="2668" y="8930"/>
                    <a:pt x="2704" y="8871"/>
                    <a:pt x="2739" y="8811"/>
                  </a:cubicBezTo>
                  <a:cubicBezTo>
                    <a:pt x="2823" y="8680"/>
                    <a:pt x="2882" y="8561"/>
                    <a:pt x="2930" y="8454"/>
                  </a:cubicBezTo>
                  <a:cubicBezTo>
                    <a:pt x="2989" y="8240"/>
                    <a:pt x="3049" y="8013"/>
                    <a:pt x="3108" y="7811"/>
                  </a:cubicBezTo>
                  <a:cubicBezTo>
                    <a:pt x="3287" y="7216"/>
                    <a:pt x="3466" y="6597"/>
                    <a:pt x="3513" y="5977"/>
                  </a:cubicBezTo>
                  <a:cubicBezTo>
                    <a:pt x="3573" y="5132"/>
                    <a:pt x="3525" y="4192"/>
                    <a:pt x="3358" y="3013"/>
                  </a:cubicBezTo>
                  <a:close/>
                  <a:moveTo>
                    <a:pt x="1037" y="7347"/>
                  </a:moveTo>
                  <a:cubicBezTo>
                    <a:pt x="882" y="7204"/>
                    <a:pt x="894" y="7025"/>
                    <a:pt x="953" y="6728"/>
                  </a:cubicBezTo>
                  <a:cubicBezTo>
                    <a:pt x="965" y="6680"/>
                    <a:pt x="965" y="6632"/>
                    <a:pt x="977" y="6585"/>
                  </a:cubicBezTo>
                  <a:cubicBezTo>
                    <a:pt x="1132" y="5596"/>
                    <a:pt x="1132" y="4680"/>
                    <a:pt x="977" y="3787"/>
                  </a:cubicBezTo>
                  <a:cubicBezTo>
                    <a:pt x="953" y="3608"/>
                    <a:pt x="941" y="3430"/>
                    <a:pt x="906" y="3251"/>
                  </a:cubicBezTo>
                  <a:cubicBezTo>
                    <a:pt x="882" y="2977"/>
                    <a:pt x="834" y="2679"/>
                    <a:pt x="775" y="2394"/>
                  </a:cubicBezTo>
                  <a:cubicBezTo>
                    <a:pt x="703" y="2060"/>
                    <a:pt x="775" y="1810"/>
                    <a:pt x="1025" y="1584"/>
                  </a:cubicBezTo>
                  <a:cubicBezTo>
                    <a:pt x="1203" y="1429"/>
                    <a:pt x="1382" y="1275"/>
                    <a:pt x="1572" y="1108"/>
                  </a:cubicBezTo>
                  <a:cubicBezTo>
                    <a:pt x="1632" y="1072"/>
                    <a:pt x="1680" y="1024"/>
                    <a:pt x="1739" y="977"/>
                  </a:cubicBezTo>
                  <a:cubicBezTo>
                    <a:pt x="2882" y="2227"/>
                    <a:pt x="3215" y="6561"/>
                    <a:pt x="2251" y="8037"/>
                  </a:cubicBezTo>
                  <a:cubicBezTo>
                    <a:pt x="1751" y="7942"/>
                    <a:pt x="1370" y="7632"/>
                    <a:pt x="1037" y="7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0" name="Google Shape;220;p25"/>
          <p:cNvSpPr/>
          <p:nvPr/>
        </p:nvSpPr>
        <p:spPr>
          <a:xfrm rot="1722646">
            <a:off x="7950509" y="503894"/>
            <a:ext cx="431902" cy="41521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7" name="Google Shape;267;p25"/>
          <p:cNvGrpSpPr/>
          <p:nvPr/>
        </p:nvGrpSpPr>
        <p:grpSpPr>
          <a:xfrm rot="1093143">
            <a:off x="7684861" y="3602545"/>
            <a:ext cx="975516" cy="936649"/>
            <a:chOff x="3885600" y="2960625"/>
            <a:chExt cx="470600" cy="451850"/>
          </a:xfrm>
        </p:grpSpPr>
        <p:sp>
          <p:nvSpPr>
            <p:cNvPr id="268" name="Google Shape;268;p25"/>
            <p:cNvSpPr/>
            <p:nvPr/>
          </p:nvSpPr>
          <p:spPr>
            <a:xfrm>
              <a:off x="3895725" y="3066575"/>
              <a:ext cx="446500" cy="206900"/>
            </a:xfrm>
            <a:custGeom>
              <a:avLst/>
              <a:gdLst/>
              <a:ahLst/>
              <a:cxnLst/>
              <a:rect l="l" t="t" r="r" b="b"/>
              <a:pathLst>
                <a:path w="17860" h="8276" extrusionOk="0">
                  <a:moveTo>
                    <a:pt x="11049" y="8109"/>
                  </a:moveTo>
                  <a:lnTo>
                    <a:pt x="11049" y="7287"/>
                  </a:lnTo>
                  <a:cubicBezTo>
                    <a:pt x="11037" y="6871"/>
                    <a:pt x="10930" y="6740"/>
                    <a:pt x="10549" y="6704"/>
                  </a:cubicBezTo>
                  <a:cubicBezTo>
                    <a:pt x="9620" y="6644"/>
                    <a:pt x="8703" y="6609"/>
                    <a:pt x="7775" y="6573"/>
                  </a:cubicBezTo>
                  <a:cubicBezTo>
                    <a:pt x="7322" y="6561"/>
                    <a:pt x="7120" y="6763"/>
                    <a:pt x="7060" y="7216"/>
                  </a:cubicBezTo>
                  <a:cubicBezTo>
                    <a:pt x="7049" y="7406"/>
                    <a:pt x="7025" y="7585"/>
                    <a:pt x="7001" y="7835"/>
                  </a:cubicBezTo>
                  <a:cubicBezTo>
                    <a:pt x="6679" y="7871"/>
                    <a:pt x="6382" y="7930"/>
                    <a:pt x="6072" y="7942"/>
                  </a:cubicBezTo>
                  <a:cubicBezTo>
                    <a:pt x="4489" y="8002"/>
                    <a:pt x="2929" y="7918"/>
                    <a:pt x="1381" y="7704"/>
                  </a:cubicBezTo>
                  <a:cubicBezTo>
                    <a:pt x="95" y="7525"/>
                    <a:pt x="226" y="7382"/>
                    <a:pt x="143" y="6347"/>
                  </a:cubicBezTo>
                  <a:cubicBezTo>
                    <a:pt x="0" y="4608"/>
                    <a:pt x="95" y="2870"/>
                    <a:pt x="262" y="1132"/>
                  </a:cubicBezTo>
                  <a:cubicBezTo>
                    <a:pt x="274" y="929"/>
                    <a:pt x="310" y="739"/>
                    <a:pt x="393" y="572"/>
                  </a:cubicBezTo>
                  <a:cubicBezTo>
                    <a:pt x="560" y="251"/>
                    <a:pt x="845" y="60"/>
                    <a:pt x="1226" y="60"/>
                  </a:cubicBezTo>
                  <a:cubicBezTo>
                    <a:pt x="2119" y="60"/>
                    <a:pt x="3012" y="1"/>
                    <a:pt x="3893" y="60"/>
                  </a:cubicBezTo>
                  <a:cubicBezTo>
                    <a:pt x="4786" y="120"/>
                    <a:pt x="5667" y="72"/>
                    <a:pt x="6560" y="36"/>
                  </a:cubicBezTo>
                  <a:cubicBezTo>
                    <a:pt x="6798" y="24"/>
                    <a:pt x="7049" y="24"/>
                    <a:pt x="7287" y="60"/>
                  </a:cubicBezTo>
                  <a:cubicBezTo>
                    <a:pt x="9061" y="239"/>
                    <a:pt x="10847" y="120"/>
                    <a:pt x="12621" y="132"/>
                  </a:cubicBezTo>
                  <a:cubicBezTo>
                    <a:pt x="13466" y="144"/>
                    <a:pt x="14323" y="60"/>
                    <a:pt x="15180" y="60"/>
                  </a:cubicBezTo>
                  <a:cubicBezTo>
                    <a:pt x="15728" y="60"/>
                    <a:pt x="16288" y="132"/>
                    <a:pt x="16847" y="203"/>
                  </a:cubicBezTo>
                  <a:cubicBezTo>
                    <a:pt x="17514" y="298"/>
                    <a:pt x="17740" y="548"/>
                    <a:pt x="17776" y="1251"/>
                  </a:cubicBezTo>
                  <a:cubicBezTo>
                    <a:pt x="17824" y="2060"/>
                    <a:pt x="17859" y="2882"/>
                    <a:pt x="17859" y="3703"/>
                  </a:cubicBezTo>
                  <a:cubicBezTo>
                    <a:pt x="17859" y="4334"/>
                    <a:pt x="17836" y="5001"/>
                    <a:pt x="17788" y="5632"/>
                  </a:cubicBezTo>
                  <a:cubicBezTo>
                    <a:pt x="17752" y="6109"/>
                    <a:pt x="17657" y="6609"/>
                    <a:pt x="17562" y="7085"/>
                  </a:cubicBezTo>
                  <a:cubicBezTo>
                    <a:pt x="17466" y="7454"/>
                    <a:pt x="17157" y="7644"/>
                    <a:pt x="16800" y="7716"/>
                  </a:cubicBezTo>
                  <a:cubicBezTo>
                    <a:pt x="14954" y="8133"/>
                    <a:pt x="13073" y="8275"/>
                    <a:pt x="11192" y="8204"/>
                  </a:cubicBezTo>
                  <a:cubicBezTo>
                    <a:pt x="11168" y="8180"/>
                    <a:pt x="11156" y="8168"/>
                    <a:pt x="11049" y="810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3910300" y="3268975"/>
              <a:ext cx="403950" cy="127425"/>
            </a:xfrm>
            <a:custGeom>
              <a:avLst/>
              <a:gdLst/>
              <a:ahLst/>
              <a:cxnLst/>
              <a:rect l="l" t="t" r="r" b="b"/>
              <a:pathLst>
                <a:path w="16158" h="5097" extrusionOk="0">
                  <a:moveTo>
                    <a:pt x="48" y="1"/>
                  </a:moveTo>
                  <a:cubicBezTo>
                    <a:pt x="2239" y="191"/>
                    <a:pt x="4310" y="406"/>
                    <a:pt x="6454" y="251"/>
                  </a:cubicBezTo>
                  <a:cubicBezTo>
                    <a:pt x="6466" y="572"/>
                    <a:pt x="6477" y="846"/>
                    <a:pt x="6489" y="1132"/>
                  </a:cubicBezTo>
                  <a:cubicBezTo>
                    <a:pt x="6513" y="1311"/>
                    <a:pt x="6489" y="1489"/>
                    <a:pt x="6525" y="1644"/>
                  </a:cubicBezTo>
                  <a:cubicBezTo>
                    <a:pt x="6585" y="1965"/>
                    <a:pt x="6787" y="2144"/>
                    <a:pt x="7108" y="2156"/>
                  </a:cubicBezTo>
                  <a:cubicBezTo>
                    <a:pt x="7835" y="2168"/>
                    <a:pt x="8561" y="2180"/>
                    <a:pt x="9299" y="2168"/>
                  </a:cubicBezTo>
                  <a:cubicBezTo>
                    <a:pt x="9502" y="2168"/>
                    <a:pt x="9716" y="2096"/>
                    <a:pt x="9906" y="2049"/>
                  </a:cubicBezTo>
                  <a:cubicBezTo>
                    <a:pt x="10192" y="1977"/>
                    <a:pt x="10347" y="1799"/>
                    <a:pt x="10383" y="1501"/>
                  </a:cubicBezTo>
                  <a:cubicBezTo>
                    <a:pt x="10406" y="1191"/>
                    <a:pt x="10454" y="894"/>
                    <a:pt x="10502" y="572"/>
                  </a:cubicBezTo>
                  <a:cubicBezTo>
                    <a:pt x="12371" y="441"/>
                    <a:pt x="14216" y="299"/>
                    <a:pt x="16098" y="156"/>
                  </a:cubicBezTo>
                  <a:cubicBezTo>
                    <a:pt x="16110" y="263"/>
                    <a:pt x="16157" y="358"/>
                    <a:pt x="16133" y="453"/>
                  </a:cubicBezTo>
                  <a:lnTo>
                    <a:pt x="15871" y="4251"/>
                  </a:lnTo>
                  <a:cubicBezTo>
                    <a:pt x="15860" y="4370"/>
                    <a:pt x="15836" y="4490"/>
                    <a:pt x="15812" y="4609"/>
                  </a:cubicBezTo>
                  <a:cubicBezTo>
                    <a:pt x="15693" y="4978"/>
                    <a:pt x="15562" y="5085"/>
                    <a:pt x="15169" y="5073"/>
                  </a:cubicBezTo>
                  <a:cubicBezTo>
                    <a:pt x="13502" y="5037"/>
                    <a:pt x="11823" y="5013"/>
                    <a:pt x="10156" y="5001"/>
                  </a:cubicBezTo>
                  <a:cubicBezTo>
                    <a:pt x="9823" y="5001"/>
                    <a:pt x="9502" y="5037"/>
                    <a:pt x="9156" y="5037"/>
                  </a:cubicBezTo>
                  <a:cubicBezTo>
                    <a:pt x="8120" y="5061"/>
                    <a:pt x="7073" y="5097"/>
                    <a:pt x="6037" y="5085"/>
                  </a:cubicBezTo>
                  <a:cubicBezTo>
                    <a:pt x="4763" y="5073"/>
                    <a:pt x="3489" y="5025"/>
                    <a:pt x="2227" y="4954"/>
                  </a:cubicBezTo>
                  <a:cubicBezTo>
                    <a:pt x="1691" y="4918"/>
                    <a:pt x="1155" y="4835"/>
                    <a:pt x="631" y="4728"/>
                  </a:cubicBezTo>
                  <a:cubicBezTo>
                    <a:pt x="227" y="4656"/>
                    <a:pt x="0" y="4394"/>
                    <a:pt x="24" y="3954"/>
                  </a:cubicBezTo>
                  <a:cubicBezTo>
                    <a:pt x="36" y="3430"/>
                    <a:pt x="36" y="2906"/>
                    <a:pt x="48" y="2394"/>
                  </a:cubicBezTo>
                  <a:cubicBezTo>
                    <a:pt x="48" y="1977"/>
                    <a:pt x="60" y="1561"/>
                    <a:pt x="60" y="1144"/>
                  </a:cubicBezTo>
                  <a:cubicBezTo>
                    <a:pt x="48" y="787"/>
                    <a:pt x="48" y="406"/>
                    <a:pt x="48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051675" y="2974900"/>
              <a:ext cx="155700" cy="84250"/>
            </a:xfrm>
            <a:custGeom>
              <a:avLst/>
              <a:gdLst/>
              <a:ahLst/>
              <a:cxnLst/>
              <a:rect l="l" t="t" r="r" b="b"/>
              <a:pathLst>
                <a:path w="6228" h="3370" extrusionOk="0">
                  <a:moveTo>
                    <a:pt x="5144" y="3263"/>
                  </a:moveTo>
                  <a:cubicBezTo>
                    <a:pt x="5132" y="3072"/>
                    <a:pt x="5132" y="2870"/>
                    <a:pt x="5097" y="2668"/>
                  </a:cubicBezTo>
                  <a:cubicBezTo>
                    <a:pt x="5073" y="2346"/>
                    <a:pt x="5049" y="2036"/>
                    <a:pt x="4990" y="1727"/>
                  </a:cubicBezTo>
                  <a:cubicBezTo>
                    <a:pt x="4894" y="1286"/>
                    <a:pt x="4597" y="1024"/>
                    <a:pt x="4144" y="1013"/>
                  </a:cubicBezTo>
                  <a:cubicBezTo>
                    <a:pt x="3513" y="1001"/>
                    <a:pt x="2894" y="1001"/>
                    <a:pt x="2275" y="1013"/>
                  </a:cubicBezTo>
                  <a:cubicBezTo>
                    <a:pt x="1799" y="1024"/>
                    <a:pt x="1584" y="1251"/>
                    <a:pt x="1537" y="1727"/>
                  </a:cubicBezTo>
                  <a:cubicBezTo>
                    <a:pt x="1513" y="2084"/>
                    <a:pt x="1525" y="2453"/>
                    <a:pt x="1513" y="2834"/>
                  </a:cubicBezTo>
                  <a:lnTo>
                    <a:pt x="1513" y="3263"/>
                  </a:lnTo>
                  <a:cubicBezTo>
                    <a:pt x="1072" y="3370"/>
                    <a:pt x="691" y="3299"/>
                    <a:pt x="287" y="3287"/>
                  </a:cubicBezTo>
                  <a:cubicBezTo>
                    <a:pt x="96" y="3287"/>
                    <a:pt x="1" y="3156"/>
                    <a:pt x="1" y="2977"/>
                  </a:cubicBezTo>
                  <a:cubicBezTo>
                    <a:pt x="25" y="2322"/>
                    <a:pt x="1" y="1655"/>
                    <a:pt x="96" y="1001"/>
                  </a:cubicBezTo>
                  <a:cubicBezTo>
                    <a:pt x="168" y="417"/>
                    <a:pt x="644" y="48"/>
                    <a:pt x="1287" y="36"/>
                  </a:cubicBezTo>
                  <a:cubicBezTo>
                    <a:pt x="2227" y="1"/>
                    <a:pt x="3156" y="1"/>
                    <a:pt x="4097" y="36"/>
                  </a:cubicBezTo>
                  <a:cubicBezTo>
                    <a:pt x="4561" y="48"/>
                    <a:pt x="5025" y="155"/>
                    <a:pt x="5478" y="274"/>
                  </a:cubicBezTo>
                  <a:cubicBezTo>
                    <a:pt x="5990" y="393"/>
                    <a:pt x="6168" y="596"/>
                    <a:pt x="6192" y="1108"/>
                  </a:cubicBezTo>
                  <a:cubicBezTo>
                    <a:pt x="6228" y="1703"/>
                    <a:pt x="6228" y="2275"/>
                    <a:pt x="6216" y="2870"/>
                  </a:cubicBezTo>
                  <a:cubicBezTo>
                    <a:pt x="6192" y="3310"/>
                    <a:pt x="6121" y="3334"/>
                    <a:pt x="5692" y="3334"/>
                  </a:cubicBezTo>
                  <a:lnTo>
                    <a:pt x="5323" y="3334"/>
                  </a:lnTo>
                  <a:cubicBezTo>
                    <a:pt x="5275" y="3322"/>
                    <a:pt x="5228" y="3287"/>
                    <a:pt x="5144" y="3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4077575" y="3242500"/>
              <a:ext cx="86350" cy="70550"/>
            </a:xfrm>
            <a:custGeom>
              <a:avLst/>
              <a:gdLst/>
              <a:ahLst/>
              <a:cxnLst/>
              <a:rect l="l" t="t" r="r" b="b"/>
              <a:pathLst>
                <a:path w="3454" h="2822" extrusionOk="0">
                  <a:moveTo>
                    <a:pt x="310" y="2762"/>
                  </a:moveTo>
                  <a:cubicBezTo>
                    <a:pt x="1" y="1893"/>
                    <a:pt x="96" y="1072"/>
                    <a:pt x="203" y="238"/>
                  </a:cubicBezTo>
                  <a:cubicBezTo>
                    <a:pt x="239" y="48"/>
                    <a:pt x="382" y="0"/>
                    <a:pt x="548" y="0"/>
                  </a:cubicBezTo>
                  <a:cubicBezTo>
                    <a:pt x="858" y="0"/>
                    <a:pt x="1179" y="0"/>
                    <a:pt x="1489" y="12"/>
                  </a:cubicBezTo>
                  <a:cubicBezTo>
                    <a:pt x="1989" y="48"/>
                    <a:pt x="2477" y="84"/>
                    <a:pt x="2989" y="131"/>
                  </a:cubicBezTo>
                  <a:cubicBezTo>
                    <a:pt x="3108" y="143"/>
                    <a:pt x="3215" y="203"/>
                    <a:pt x="3346" y="250"/>
                  </a:cubicBezTo>
                  <a:cubicBezTo>
                    <a:pt x="3454" y="965"/>
                    <a:pt x="3334" y="1643"/>
                    <a:pt x="3263" y="2334"/>
                  </a:cubicBezTo>
                  <a:cubicBezTo>
                    <a:pt x="3227" y="2572"/>
                    <a:pt x="3061" y="2727"/>
                    <a:pt x="2846" y="2739"/>
                  </a:cubicBezTo>
                  <a:cubicBezTo>
                    <a:pt x="2013" y="2822"/>
                    <a:pt x="1156" y="2810"/>
                    <a:pt x="310" y="2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885600" y="2960625"/>
              <a:ext cx="470600" cy="451850"/>
            </a:xfrm>
            <a:custGeom>
              <a:avLst/>
              <a:gdLst/>
              <a:ahLst/>
              <a:cxnLst/>
              <a:rect l="l" t="t" r="r" b="b"/>
              <a:pathLst>
                <a:path w="18824" h="18074" extrusionOk="0">
                  <a:moveTo>
                    <a:pt x="18812" y="7120"/>
                  </a:moveTo>
                  <a:cubicBezTo>
                    <a:pt x="18800" y="6572"/>
                    <a:pt x="18776" y="5858"/>
                    <a:pt x="18705" y="5132"/>
                  </a:cubicBezTo>
                  <a:cubicBezTo>
                    <a:pt x="18633" y="4382"/>
                    <a:pt x="18217" y="3965"/>
                    <a:pt x="17431" y="3858"/>
                  </a:cubicBezTo>
                  <a:cubicBezTo>
                    <a:pt x="16669" y="3762"/>
                    <a:pt x="15847" y="3667"/>
                    <a:pt x="15014" y="3667"/>
                  </a:cubicBezTo>
                  <a:cubicBezTo>
                    <a:pt x="14573" y="3667"/>
                    <a:pt x="14133" y="3703"/>
                    <a:pt x="13740" y="3762"/>
                  </a:cubicBezTo>
                  <a:lnTo>
                    <a:pt x="13680" y="3762"/>
                  </a:lnTo>
                  <a:cubicBezTo>
                    <a:pt x="13621" y="3762"/>
                    <a:pt x="13561" y="3739"/>
                    <a:pt x="13502" y="3739"/>
                  </a:cubicBezTo>
                  <a:lnTo>
                    <a:pt x="13454" y="3739"/>
                  </a:lnTo>
                  <a:lnTo>
                    <a:pt x="13454" y="3584"/>
                  </a:lnTo>
                  <a:lnTo>
                    <a:pt x="13454" y="2965"/>
                  </a:lnTo>
                  <a:cubicBezTo>
                    <a:pt x="13454" y="2869"/>
                    <a:pt x="13442" y="2750"/>
                    <a:pt x="13442" y="2643"/>
                  </a:cubicBezTo>
                  <a:cubicBezTo>
                    <a:pt x="13419" y="2191"/>
                    <a:pt x="13407" y="1750"/>
                    <a:pt x="13347" y="1286"/>
                  </a:cubicBezTo>
                  <a:cubicBezTo>
                    <a:pt x="13288" y="822"/>
                    <a:pt x="12990" y="488"/>
                    <a:pt x="12526" y="333"/>
                  </a:cubicBezTo>
                  <a:lnTo>
                    <a:pt x="12407" y="286"/>
                  </a:lnTo>
                  <a:cubicBezTo>
                    <a:pt x="12037" y="167"/>
                    <a:pt x="11668" y="48"/>
                    <a:pt x="11275" y="36"/>
                  </a:cubicBezTo>
                  <a:cubicBezTo>
                    <a:pt x="10644" y="0"/>
                    <a:pt x="10013" y="0"/>
                    <a:pt x="9251" y="0"/>
                  </a:cubicBezTo>
                  <a:lnTo>
                    <a:pt x="8501" y="0"/>
                  </a:lnTo>
                  <a:lnTo>
                    <a:pt x="8061" y="0"/>
                  </a:lnTo>
                  <a:cubicBezTo>
                    <a:pt x="6930" y="0"/>
                    <a:pt x="6120" y="833"/>
                    <a:pt x="6120" y="1976"/>
                  </a:cubicBezTo>
                  <a:lnTo>
                    <a:pt x="6120" y="3179"/>
                  </a:lnTo>
                  <a:lnTo>
                    <a:pt x="6120" y="3667"/>
                  </a:lnTo>
                  <a:cubicBezTo>
                    <a:pt x="5858" y="3739"/>
                    <a:pt x="5644" y="3762"/>
                    <a:pt x="5441" y="3762"/>
                  </a:cubicBezTo>
                  <a:cubicBezTo>
                    <a:pt x="5322" y="3762"/>
                    <a:pt x="5227" y="3762"/>
                    <a:pt x="5120" y="3739"/>
                  </a:cubicBezTo>
                  <a:lnTo>
                    <a:pt x="4929" y="3739"/>
                  </a:lnTo>
                  <a:cubicBezTo>
                    <a:pt x="4215" y="3727"/>
                    <a:pt x="3477" y="3715"/>
                    <a:pt x="2762" y="3703"/>
                  </a:cubicBezTo>
                  <a:cubicBezTo>
                    <a:pt x="2429" y="3703"/>
                    <a:pt x="2084" y="3679"/>
                    <a:pt x="1739" y="3679"/>
                  </a:cubicBezTo>
                  <a:lnTo>
                    <a:pt x="1715" y="3679"/>
                  </a:lnTo>
                  <a:cubicBezTo>
                    <a:pt x="857" y="3679"/>
                    <a:pt x="167" y="4382"/>
                    <a:pt x="119" y="5227"/>
                  </a:cubicBezTo>
                  <a:cubicBezTo>
                    <a:pt x="107" y="5501"/>
                    <a:pt x="84" y="5751"/>
                    <a:pt x="72" y="6013"/>
                  </a:cubicBezTo>
                  <a:cubicBezTo>
                    <a:pt x="48" y="6346"/>
                    <a:pt x="24" y="6667"/>
                    <a:pt x="12" y="7013"/>
                  </a:cubicBezTo>
                  <a:cubicBezTo>
                    <a:pt x="0" y="8203"/>
                    <a:pt x="0" y="9501"/>
                    <a:pt x="12" y="11097"/>
                  </a:cubicBezTo>
                  <a:cubicBezTo>
                    <a:pt x="12" y="11466"/>
                    <a:pt x="72" y="11894"/>
                    <a:pt x="441" y="12192"/>
                  </a:cubicBezTo>
                  <a:cubicBezTo>
                    <a:pt x="441" y="12192"/>
                    <a:pt x="476" y="12240"/>
                    <a:pt x="488" y="12418"/>
                  </a:cubicBezTo>
                  <a:cubicBezTo>
                    <a:pt x="500" y="12585"/>
                    <a:pt x="500" y="12763"/>
                    <a:pt x="488" y="12918"/>
                  </a:cubicBezTo>
                  <a:lnTo>
                    <a:pt x="488" y="13085"/>
                  </a:lnTo>
                  <a:cubicBezTo>
                    <a:pt x="488" y="13573"/>
                    <a:pt x="488" y="14049"/>
                    <a:pt x="476" y="14549"/>
                  </a:cubicBezTo>
                  <a:cubicBezTo>
                    <a:pt x="476" y="14871"/>
                    <a:pt x="465" y="15216"/>
                    <a:pt x="465" y="15538"/>
                  </a:cubicBezTo>
                  <a:cubicBezTo>
                    <a:pt x="465" y="15942"/>
                    <a:pt x="441" y="16335"/>
                    <a:pt x="441" y="16728"/>
                  </a:cubicBezTo>
                  <a:cubicBezTo>
                    <a:pt x="441" y="17109"/>
                    <a:pt x="607" y="17371"/>
                    <a:pt x="917" y="17490"/>
                  </a:cubicBezTo>
                  <a:cubicBezTo>
                    <a:pt x="977" y="17526"/>
                    <a:pt x="1036" y="17538"/>
                    <a:pt x="1096" y="17574"/>
                  </a:cubicBezTo>
                  <a:cubicBezTo>
                    <a:pt x="1298" y="17645"/>
                    <a:pt x="1477" y="17728"/>
                    <a:pt x="1679" y="17764"/>
                  </a:cubicBezTo>
                  <a:cubicBezTo>
                    <a:pt x="2167" y="17836"/>
                    <a:pt x="2751" y="17919"/>
                    <a:pt x="3358" y="17955"/>
                  </a:cubicBezTo>
                  <a:cubicBezTo>
                    <a:pt x="4787" y="18014"/>
                    <a:pt x="5965" y="18038"/>
                    <a:pt x="7084" y="18038"/>
                  </a:cubicBezTo>
                  <a:lnTo>
                    <a:pt x="7108" y="18038"/>
                  </a:lnTo>
                  <a:cubicBezTo>
                    <a:pt x="7846" y="18038"/>
                    <a:pt x="8585" y="18014"/>
                    <a:pt x="9299" y="17978"/>
                  </a:cubicBezTo>
                  <a:cubicBezTo>
                    <a:pt x="9549" y="17967"/>
                    <a:pt x="9811" y="17967"/>
                    <a:pt x="10061" y="17955"/>
                  </a:cubicBezTo>
                  <a:cubicBezTo>
                    <a:pt x="10549" y="17943"/>
                    <a:pt x="11037" y="17919"/>
                    <a:pt x="11573" y="17919"/>
                  </a:cubicBezTo>
                  <a:cubicBezTo>
                    <a:pt x="13145" y="17919"/>
                    <a:pt x="14704" y="18002"/>
                    <a:pt x="16062" y="18074"/>
                  </a:cubicBezTo>
                  <a:lnTo>
                    <a:pt x="16205" y="18074"/>
                  </a:lnTo>
                  <a:cubicBezTo>
                    <a:pt x="16859" y="18074"/>
                    <a:pt x="17169" y="17800"/>
                    <a:pt x="17324" y="17133"/>
                  </a:cubicBezTo>
                  <a:cubicBezTo>
                    <a:pt x="17371" y="16943"/>
                    <a:pt x="17395" y="16716"/>
                    <a:pt x="17407" y="16431"/>
                  </a:cubicBezTo>
                  <a:cubicBezTo>
                    <a:pt x="17443" y="15919"/>
                    <a:pt x="17467" y="15407"/>
                    <a:pt x="17502" y="14883"/>
                  </a:cubicBezTo>
                  <a:cubicBezTo>
                    <a:pt x="17550" y="14216"/>
                    <a:pt x="17574" y="13549"/>
                    <a:pt x="17621" y="12894"/>
                  </a:cubicBezTo>
                  <a:cubicBezTo>
                    <a:pt x="17633" y="12621"/>
                    <a:pt x="17693" y="12418"/>
                    <a:pt x="17931" y="12240"/>
                  </a:cubicBezTo>
                  <a:cubicBezTo>
                    <a:pt x="18169" y="12061"/>
                    <a:pt x="18383" y="11751"/>
                    <a:pt x="18455" y="11430"/>
                  </a:cubicBezTo>
                  <a:cubicBezTo>
                    <a:pt x="18610" y="10799"/>
                    <a:pt x="18705" y="10180"/>
                    <a:pt x="18753" y="9608"/>
                  </a:cubicBezTo>
                  <a:cubicBezTo>
                    <a:pt x="18824" y="8799"/>
                    <a:pt x="18824" y="8049"/>
                    <a:pt x="18812" y="7120"/>
                  </a:cubicBezTo>
                  <a:close/>
                  <a:moveTo>
                    <a:pt x="16705" y="16573"/>
                  </a:moveTo>
                  <a:cubicBezTo>
                    <a:pt x="16693" y="16693"/>
                    <a:pt x="16681" y="16800"/>
                    <a:pt x="16645" y="16895"/>
                  </a:cubicBezTo>
                  <a:cubicBezTo>
                    <a:pt x="16562" y="17193"/>
                    <a:pt x="16467" y="17252"/>
                    <a:pt x="16169" y="17252"/>
                  </a:cubicBezTo>
                  <a:lnTo>
                    <a:pt x="14597" y="17228"/>
                  </a:lnTo>
                  <a:cubicBezTo>
                    <a:pt x="13454" y="17216"/>
                    <a:pt x="12287" y="17181"/>
                    <a:pt x="11144" y="17181"/>
                  </a:cubicBezTo>
                  <a:lnTo>
                    <a:pt x="11097" y="17181"/>
                  </a:lnTo>
                  <a:cubicBezTo>
                    <a:pt x="10918" y="17181"/>
                    <a:pt x="10740" y="17193"/>
                    <a:pt x="10573" y="17216"/>
                  </a:cubicBezTo>
                  <a:cubicBezTo>
                    <a:pt x="10430" y="17228"/>
                    <a:pt x="10299" y="17228"/>
                    <a:pt x="10144" y="17240"/>
                  </a:cubicBezTo>
                  <a:cubicBezTo>
                    <a:pt x="9918" y="17240"/>
                    <a:pt x="9680" y="17252"/>
                    <a:pt x="9466" y="17252"/>
                  </a:cubicBezTo>
                  <a:cubicBezTo>
                    <a:pt x="8835" y="17276"/>
                    <a:pt x="8192" y="17288"/>
                    <a:pt x="7573" y="17288"/>
                  </a:cubicBezTo>
                  <a:lnTo>
                    <a:pt x="7025" y="17288"/>
                  </a:lnTo>
                  <a:cubicBezTo>
                    <a:pt x="5799" y="17276"/>
                    <a:pt x="4525" y="17228"/>
                    <a:pt x="3215" y="17157"/>
                  </a:cubicBezTo>
                  <a:cubicBezTo>
                    <a:pt x="2679" y="17121"/>
                    <a:pt x="2143" y="17038"/>
                    <a:pt x="1631" y="16943"/>
                  </a:cubicBezTo>
                  <a:cubicBezTo>
                    <a:pt x="1286" y="16883"/>
                    <a:pt x="1131" y="16681"/>
                    <a:pt x="1143" y="16323"/>
                  </a:cubicBezTo>
                  <a:cubicBezTo>
                    <a:pt x="1155" y="15931"/>
                    <a:pt x="1155" y="15526"/>
                    <a:pt x="1167" y="15145"/>
                  </a:cubicBezTo>
                  <a:lnTo>
                    <a:pt x="1167" y="14752"/>
                  </a:lnTo>
                  <a:cubicBezTo>
                    <a:pt x="1167" y="14335"/>
                    <a:pt x="1191" y="13918"/>
                    <a:pt x="1191" y="13502"/>
                  </a:cubicBezTo>
                  <a:lnTo>
                    <a:pt x="1191" y="12752"/>
                  </a:lnTo>
                  <a:lnTo>
                    <a:pt x="1191" y="12525"/>
                  </a:lnTo>
                  <a:lnTo>
                    <a:pt x="1643" y="12573"/>
                  </a:lnTo>
                  <a:cubicBezTo>
                    <a:pt x="3096" y="12704"/>
                    <a:pt x="4441" y="12823"/>
                    <a:pt x="5846" y="12823"/>
                  </a:cubicBezTo>
                  <a:cubicBezTo>
                    <a:pt x="6346" y="12823"/>
                    <a:pt x="6822" y="12811"/>
                    <a:pt x="7299" y="12775"/>
                  </a:cubicBezTo>
                  <a:lnTo>
                    <a:pt x="7334" y="13490"/>
                  </a:lnTo>
                  <a:lnTo>
                    <a:pt x="7334" y="13656"/>
                  </a:lnTo>
                  <a:cubicBezTo>
                    <a:pt x="7334" y="13776"/>
                    <a:pt x="7334" y="13906"/>
                    <a:pt x="7370" y="14037"/>
                  </a:cubicBezTo>
                  <a:cubicBezTo>
                    <a:pt x="7442" y="14430"/>
                    <a:pt x="7704" y="14657"/>
                    <a:pt x="8073" y="14668"/>
                  </a:cubicBezTo>
                  <a:cubicBezTo>
                    <a:pt x="8632" y="14680"/>
                    <a:pt x="9204" y="14692"/>
                    <a:pt x="9799" y="14692"/>
                  </a:cubicBezTo>
                  <a:lnTo>
                    <a:pt x="10275" y="14692"/>
                  </a:lnTo>
                  <a:cubicBezTo>
                    <a:pt x="10478" y="14692"/>
                    <a:pt x="10668" y="14633"/>
                    <a:pt x="10847" y="14597"/>
                  </a:cubicBezTo>
                  <a:lnTo>
                    <a:pt x="10930" y="14561"/>
                  </a:lnTo>
                  <a:cubicBezTo>
                    <a:pt x="11275" y="14478"/>
                    <a:pt x="11490" y="14240"/>
                    <a:pt x="11514" y="13883"/>
                  </a:cubicBezTo>
                  <a:cubicBezTo>
                    <a:pt x="11549" y="13668"/>
                    <a:pt x="11573" y="13466"/>
                    <a:pt x="11585" y="13252"/>
                  </a:cubicBezTo>
                  <a:cubicBezTo>
                    <a:pt x="11609" y="13192"/>
                    <a:pt x="11609" y="13133"/>
                    <a:pt x="11621" y="13085"/>
                  </a:cubicBezTo>
                  <a:cubicBezTo>
                    <a:pt x="13407" y="12954"/>
                    <a:pt x="15181" y="12823"/>
                    <a:pt x="16967" y="12692"/>
                  </a:cubicBezTo>
                  <a:cubicBezTo>
                    <a:pt x="16979" y="12728"/>
                    <a:pt x="16979" y="12775"/>
                    <a:pt x="16979" y="12823"/>
                  </a:cubicBezTo>
                  <a:cubicBezTo>
                    <a:pt x="16895" y="13883"/>
                    <a:pt x="16812" y="15085"/>
                    <a:pt x="16705" y="16573"/>
                  </a:cubicBezTo>
                  <a:close/>
                  <a:moveTo>
                    <a:pt x="8025" y="11585"/>
                  </a:moveTo>
                  <a:lnTo>
                    <a:pt x="8025" y="11525"/>
                  </a:lnTo>
                  <a:cubicBezTo>
                    <a:pt x="8025" y="11478"/>
                    <a:pt x="8037" y="11418"/>
                    <a:pt x="8216" y="11418"/>
                  </a:cubicBezTo>
                  <a:lnTo>
                    <a:pt x="8454" y="11418"/>
                  </a:lnTo>
                  <a:cubicBezTo>
                    <a:pt x="8656" y="11418"/>
                    <a:pt x="8894" y="11418"/>
                    <a:pt x="9132" y="11442"/>
                  </a:cubicBezTo>
                  <a:cubicBezTo>
                    <a:pt x="9597" y="11466"/>
                    <a:pt x="10085" y="11501"/>
                    <a:pt x="10632" y="11549"/>
                  </a:cubicBezTo>
                  <a:cubicBezTo>
                    <a:pt x="10692" y="11549"/>
                    <a:pt x="10752" y="11585"/>
                    <a:pt x="10835" y="11609"/>
                  </a:cubicBezTo>
                  <a:cubicBezTo>
                    <a:pt x="10847" y="11609"/>
                    <a:pt x="10859" y="11632"/>
                    <a:pt x="10859" y="11632"/>
                  </a:cubicBezTo>
                  <a:cubicBezTo>
                    <a:pt x="10918" y="12180"/>
                    <a:pt x="10859" y="12740"/>
                    <a:pt x="10799" y="13287"/>
                  </a:cubicBezTo>
                  <a:cubicBezTo>
                    <a:pt x="10787" y="13383"/>
                    <a:pt x="10775" y="13490"/>
                    <a:pt x="10775" y="13597"/>
                  </a:cubicBezTo>
                  <a:cubicBezTo>
                    <a:pt x="10740" y="13823"/>
                    <a:pt x="10561" y="13859"/>
                    <a:pt x="10490" y="13883"/>
                  </a:cubicBezTo>
                  <a:cubicBezTo>
                    <a:pt x="10097" y="13918"/>
                    <a:pt x="9668" y="13942"/>
                    <a:pt x="9192" y="13942"/>
                  </a:cubicBezTo>
                  <a:cubicBezTo>
                    <a:pt x="8787" y="13942"/>
                    <a:pt x="8394" y="13918"/>
                    <a:pt x="8073" y="13906"/>
                  </a:cubicBezTo>
                  <a:cubicBezTo>
                    <a:pt x="7858" y="13121"/>
                    <a:pt x="7930" y="12371"/>
                    <a:pt x="8025" y="11585"/>
                  </a:cubicBezTo>
                  <a:close/>
                  <a:moveTo>
                    <a:pt x="12466" y="12287"/>
                  </a:moveTo>
                  <a:cubicBezTo>
                    <a:pt x="12180" y="12287"/>
                    <a:pt x="11906" y="12287"/>
                    <a:pt x="11621" y="12275"/>
                  </a:cubicBezTo>
                  <a:cubicBezTo>
                    <a:pt x="11621" y="12275"/>
                    <a:pt x="11609" y="12252"/>
                    <a:pt x="11585" y="12252"/>
                  </a:cubicBezTo>
                  <a:lnTo>
                    <a:pt x="11585" y="12097"/>
                  </a:lnTo>
                  <a:lnTo>
                    <a:pt x="11585" y="11513"/>
                  </a:lnTo>
                  <a:cubicBezTo>
                    <a:pt x="11573" y="11097"/>
                    <a:pt x="11466" y="10811"/>
                    <a:pt x="10954" y="10787"/>
                  </a:cubicBezTo>
                  <a:cubicBezTo>
                    <a:pt x="9954" y="10728"/>
                    <a:pt x="9049" y="10668"/>
                    <a:pt x="8180" y="10644"/>
                  </a:cubicBezTo>
                  <a:lnTo>
                    <a:pt x="8144" y="10644"/>
                  </a:lnTo>
                  <a:cubicBezTo>
                    <a:pt x="7644" y="10644"/>
                    <a:pt x="7394" y="10906"/>
                    <a:pt x="7334" y="11418"/>
                  </a:cubicBezTo>
                  <a:lnTo>
                    <a:pt x="7275" y="11930"/>
                  </a:lnTo>
                  <a:cubicBezTo>
                    <a:pt x="7215" y="11942"/>
                    <a:pt x="7156" y="11942"/>
                    <a:pt x="7096" y="11954"/>
                  </a:cubicBezTo>
                  <a:cubicBezTo>
                    <a:pt x="6882" y="11990"/>
                    <a:pt x="6680" y="12013"/>
                    <a:pt x="6465" y="12013"/>
                  </a:cubicBezTo>
                  <a:cubicBezTo>
                    <a:pt x="6132" y="12037"/>
                    <a:pt x="5787" y="12037"/>
                    <a:pt x="5453" y="12037"/>
                  </a:cubicBezTo>
                  <a:cubicBezTo>
                    <a:pt x="4263" y="12037"/>
                    <a:pt x="3036" y="11942"/>
                    <a:pt x="1810" y="11763"/>
                  </a:cubicBezTo>
                  <a:cubicBezTo>
                    <a:pt x="786" y="11620"/>
                    <a:pt x="786" y="11573"/>
                    <a:pt x="726" y="10847"/>
                  </a:cubicBezTo>
                  <a:cubicBezTo>
                    <a:pt x="726" y="10751"/>
                    <a:pt x="715" y="10668"/>
                    <a:pt x="715" y="10561"/>
                  </a:cubicBezTo>
                  <a:cubicBezTo>
                    <a:pt x="560" y="8715"/>
                    <a:pt x="679" y="6894"/>
                    <a:pt x="834" y="5370"/>
                  </a:cubicBezTo>
                  <a:cubicBezTo>
                    <a:pt x="846" y="5203"/>
                    <a:pt x="869" y="5013"/>
                    <a:pt x="953" y="4858"/>
                  </a:cubicBezTo>
                  <a:cubicBezTo>
                    <a:pt x="1096" y="4560"/>
                    <a:pt x="1322" y="4429"/>
                    <a:pt x="1643" y="4429"/>
                  </a:cubicBezTo>
                  <a:lnTo>
                    <a:pt x="1739" y="4429"/>
                  </a:lnTo>
                  <a:cubicBezTo>
                    <a:pt x="2024" y="4429"/>
                    <a:pt x="2298" y="4429"/>
                    <a:pt x="2584" y="4417"/>
                  </a:cubicBezTo>
                  <a:cubicBezTo>
                    <a:pt x="2870" y="4417"/>
                    <a:pt x="3155" y="4393"/>
                    <a:pt x="3417" y="4393"/>
                  </a:cubicBezTo>
                  <a:cubicBezTo>
                    <a:pt x="3763" y="4393"/>
                    <a:pt x="4025" y="4417"/>
                    <a:pt x="4298" y="4429"/>
                  </a:cubicBezTo>
                  <a:cubicBezTo>
                    <a:pt x="4596" y="4441"/>
                    <a:pt x="4906" y="4453"/>
                    <a:pt x="5251" y="4453"/>
                  </a:cubicBezTo>
                  <a:cubicBezTo>
                    <a:pt x="5739" y="4453"/>
                    <a:pt x="6227" y="4441"/>
                    <a:pt x="6703" y="4429"/>
                  </a:cubicBezTo>
                  <a:lnTo>
                    <a:pt x="6977" y="4417"/>
                  </a:lnTo>
                  <a:cubicBezTo>
                    <a:pt x="7096" y="4417"/>
                    <a:pt x="7215" y="4393"/>
                    <a:pt x="7346" y="4393"/>
                  </a:cubicBezTo>
                  <a:cubicBezTo>
                    <a:pt x="7477" y="4393"/>
                    <a:pt x="7584" y="4393"/>
                    <a:pt x="7692" y="4417"/>
                  </a:cubicBezTo>
                  <a:cubicBezTo>
                    <a:pt x="8394" y="4489"/>
                    <a:pt x="9132" y="4512"/>
                    <a:pt x="10085" y="4512"/>
                  </a:cubicBezTo>
                  <a:cubicBezTo>
                    <a:pt x="10502" y="4512"/>
                    <a:pt x="10930" y="4512"/>
                    <a:pt x="11347" y="4501"/>
                  </a:cubicBezTo>
                  <a:cubicBezTo>
                    <a:pt x="11764" y="4501"/>
                    <a:pt x="12204" y="4489"/>
                    <a:pt x="12621" y="4489"/>
                  </a:cubicBezTo>
                  <a:lnTo>
                    <a:pt x="13014" y="4489"/>
                  </a:lnTo>
                  <a:lnTo>
                    <a:pt x="13133" y="4489"/>
                  </a:lnTo>
                  <a:cubicBezTo>
                    <a:pt x="13538" y="4489"/>
                    <a:pt x="13942" y="4477"/>
                    <a:pt x="14323" y="4453"/>
                  </a:cubicBezTo>
                  <a:cubicBezTo>
                    <a:pt x="14716" y="4441"/>
                    <a:pt x="15121" y="4429"/>
                    <a:pt x="15502" y="4429"/>
                  </a:cubicBezTo>
                  <a:lnTo>
                    <a:pt x="15574" y="4429"/>
                  </a:lnTo>
                  <a:cubicBezTo>
                    <a:pt x="16109" y="4429"/>
                    <a:pt x="16633" y="4501"/>
                    <a:pt x="17229" y="4572"/>
                  </a:cubicBezTo>
                  <a:cubicBezTo>
                    <a:pt x="17824" y="4655"/>
                    <a:pt x="18002" y="4846"/>
                    <a:pt x="18050" y="5465"/>
                  </a:cubicBezTo>
                  <a:cubicBezTo>
                    <a:pt x="18098" y="6215"/>
                    <a:pt x="18122" y="7013"/>
                    <a:pt x="18122" y="7906"/>
                  </a:cubicBezTo>
                  <a:cubicBezTo>
                    <a:pt x="18122" y="8656"/>
                    <a:pt x="18110" y="9263"/>
                    <a:pt x="18062" y="9835"/>
                  </a:cubicBezTo>
                  <a:cubicBezTo>
                    <a:pt x="18038" y="10263"/>
                    <a:pt x="17955" y="10704"/>
                    <a:pt x="17824" y="11239"/>
                  </a:cubicBezTo>
                  <a:cubicBezTo>
                    <a:pt x="17764" y="11513"/>
                    <a:pt x="17538" y="11692"/>
                    <a:pt x="17181" y="11775"/>
                  </a:cubicBezTo>
                  <a:cubicBezTo>
                    <a:pt x="15669" y="12121"/>
                    <a:pt x="14097" y="12287"/>
                    <a:pt x="12466" y="12287"/>
                  </a:cubicBezTo>
                  <a:close/>
                  <a:moveTo>
                    <a:pt x="11073" y="3739"/>
                  </a:moveTo>
                  <a:lnTo>
                    <a:pt x="11002" y="3739"/>
                  </a:lnTo>
                  <a:cubicBezTo>
                    <a:pt x="10883" y="3762"/>
                    <a:pt x="10775" y="3762"/>
                    <a:pt x="10656" y="3762"/>
                  </a:cubicBezTo>
                  <a:lnTo>
                    <a:pt x="10121" y="3762"/>
                  </a:lnTo>
                  <a:cubicBezTo>
                    <a:pt x="9763" y="3762"/>
                    <a:pt x="9370" y="3762"/>
                    <a:pt x="8989" y="3739"/>
                  </a:cubicBezTo>
                  <a:cubicBezTo>
                    <a:pt x="8704" y="3727"/>
                    <a:pt x="8692" y="3715"/>
                    <a:pt x="8680" y="3441"/>
                  </a:cubicBezTo>
                  <a:cubicBezTo>
                    <a:pt x="8656" y="3131"/>
                    <a:pt x="8680" y="2822"/>
                    <a:pt x="8692" y="2512"/>
                  </a:cubicBezTo>
                  <a:lnTo>
                    <a:pt x="8692" y="2417"/>
                  </a:lnTo>
                  <a:cubicBezTo>
                    <a:pt x="8704" y="2226"/>
                    <a:pt x="8811" y="2191"/>
                    <a:pt x="8918" y="2191"/>
                  </a:cubicBezTo>
                  <a:lnTo>
                    <a:pt x="9335" y="2191"/>
                  </a:lnTo>
                  <a:lnTo>
                    <a:pt x="9894" y="2191"/>
                  </a:lnTo>
                  <a:cubicBezTo>
                    <a:pt x="10144" y="2191"/>
                    <a:pt x="10371" y="2191"/>
                    <a:pt x="10561" y="2215"/>
                  </a:cubicBezTo>
                  <a:cubicBezTo>
                    <a:pt x="10918" y="2226"/>
                    <a:pt x="11037" y="2346"/>
                    <a:pt x="11085" y="2727"/>
                  </a:cubicBezTo>
                  <a:lnTo>
                    <a:pt x="11085" y="2762"/>
                  </a:lnTo>
                  <a:cubicBezTo>
                    <a:pt x="11156" y="3108"/>
                    <a:pt x="11192" y="3429"/>
                    <a:pt x="11073" y="3739"/>
                  </a:cubicBezTo>
                  <a:close/>
                  <a:moveTo>
                    <a:pt x="12704" y="3429"/>
                  </a:moveTo>
                  <a:cubicBezTo>
                    <a:pt x="12692" y="3739"/>
                    <a:pt x="12692" y="3739"/>
                    <a:pt x="12335" y="3762"/>
                  </a:cubicBezTo>
                  <a:lnTo>
                    <a:pt x="12204" y="3762"/>
                  </a:lnTo>
                  <a:lnTo>
                    <a:pt x="11978" y="3762"/>
                  </a:lnTo>
                  <a:cubicBezTo>
                    <a:pt x="11966" y="3762"/>
                    <a:pt x="11942" y="3739"/>
                    <a:pt x="11918" y="3739"/>
                  </a:cubicBezTo>
                  <a:lnTo>
                    <a:pt x="11918" y="3655"/>
                  </a:lnTo>
                  <a:cubicBezTo>
                    <a:pt x="11918" y="3524"/>
                    <a:pt x="11906" y="3369"/>
                    <a:pt x="11883" y="3239"/>
                  </a:cubicBezTo>
                  <a:cubicBezTo>
                    <a:pt x="11883" y="3167"/>
                    <a:pt x="11871" y="3084"/>
                    <a:pt x="11871" y="3000"/>
                  </a:cubicBezTo>
                  <a:cubicBezTo>
                    <a:pt x="11859" y="2762"/>
                    <a:pt x="11835" y="2524"/>
                    <a:pt x="11787" y="2286"/>
                  </a:cubicBezTo>
                  <a:cubicBezTo>
                    <a:pt x="11668" y="1774"/>
                    <a:pt x="11311" y="1464"/>
                    <a:pt x="10799" y="1464"/>
                  </a:cubicBezTo>
                  <a:cubicBezTo>
                    <a:pt x="10478" y="1453"/>
                    <a:pt x="10144" y="1453"/>
                    <a:pt x="9835" y="1453"/>
                  </a:cubicBezTo>
                  <a:cubicBezTo>
                    <a:pt x="9525" y="1453"/>
                    <a:pt x="9216" y="1453"/>
                    <a:pt x="8918" y="1464"/>
                  </a:cubicBezTo>
                  <a:cubicBezTo>
                    <a:pt x="8358" y="1476"/>
                    <a:pt x="8096" y="1750"/>
                    <a:pt x="8037" y="2310"/>
                  </a:cubicBezTo>
                  <a:cubicBezTo>
                    <a:pt x="8001" y="2584"/>
                    <a:pt x="8001" y="2846"/>
                    <a:pt x="8001" y="3108"/>
                  </a:cubicBezTo>
                  <a:lnTo>
                    <a:pt x="8001" y="3429"/>
                  </a:lnTo>
                  <a:lnTo>
                    <a:pt x="8001" y="3715"/>
                  </a:lnTo>
                  <a:lnTo>
                    <a:pt x="8001" y="3739"/>
                  </a:lnTo>
                  <a:cubicBezTo>
                    <a:pt x="7870" y="3762"/>
                    <a:pt x="7739" y="3774"/>
                    <a:pt x="7584" y="3774"/>
                  </a:cubicBezTo>
                  <a:cubicBezTo>
                    <a:pt x="7454" y="3774"/>
                    <a:pt x="7334" y="3774"/>
                    <a:pt x="7215" y="3762"/>
                  </a:cubicBezTo>
                  <a:cubicBezTo>
                    <a:pt x="7132" y="3762"/>
                    <a:pt x="7037" y="3739"/>
                    <a:pt x="6953" y="3739"/>
                  </a:cubicBezTo>
                  <a:cubicBezTo>
                    <a:pt x="6906" y="3739"/>
                    <a:pt x="6870" y="3727"/>
                    <a:pt x="6846" y="3715"/>
                  </a:cubicBezTo>
                  <a:cubicBezTo>
                    <a:pt x="6811" y="3679"/>
                    <a:pt x="6811" y="3643"/>
                    <a:pt x="6811" y="3584"/>
                  </a:cubicBezTo>
                  <a:cubicBezTo>
                    <a:pt x="6811" y="3417"/>
                    <a:pt x="6811" y="3239"/>
                    <a:pt x="6822" y="3072"/>
                  </a:cubicBezTo>
                  <a:cubicBezTo>
                    <a:pt x="6822" y="2596"/>
                    <a:pt x="6846" y="2096"/>
                    <a:pt x="6906" y="1619"/>
                  </a:cubicBezTo>
                  <a:cubicBezTo>
                    <a:pt x="6965" y="1119"/>
                    <a:pt x="7382" y="798"/>
                    <a:pt x="7954" y="762"/>
                  </a:cubicBezTo>
                  <a:cubicBezTo>
                    <a:pt x="8418" y="750"/>
                    <a:pt x="8882" y="750"/>
                    <a:pt x="9311" y="750"/>
                  </a:cubicBezTo>
                  <a:cubicBezTo>
                    <a:pt x="9799" y="750"/>
                    <a:pt x="10299" y="762"/>
                    <a:pt x="10752" y="786"/>
                  </a:cubicBezTo>
                  <a:cubicBezTo>
                    <a:pt x="11192" y="798"/>
                    <a:pt x="11609" y="881"/>
                    <a:pt x="12109" y="1000"/>
                  </a:cubicBezTo>
                  <a:cubicBezTo>
                    <a:pt x="12561" y="1107"/>
                    <a:pt x="12680" y="1262"/>
                    <a:pt x="12704" y="1703"/>
                  </a:cubicBezTo>
                  <a:cubicBezTo>
                    <a:pt x="12728" y="2274"/>
                    <a:pt x="12740" y="2869"/>
                    <a:pt x="12704" y="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3" name="Google Shape;273;p25"/>
          <p:cNvSpPr/>
          <p:nvPr/>
        </p:nvSpPr>
        <p:spPr>
          <a:xfrm rot="-1177723">
            <a:off x="1061054" y="1139578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25"/>
          <p:cNvSpPr/>
          <p:nvPr/>
        </p:nvSpPr>
        <p:spPr>
          <a:xfrm rot="-1140824">
            <a:off x="6485688" y="3289837"/>
            <a:ext cx="431893" cy="415208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TextBox 80"/>
          <p:cNvSpPr txBox="1"/>
          <p:nvPr/>
        </p:nvSpPr>
        <p:spPr>
          <a:xfrm>
            <a:off x="1579565" y="181808"/>
            <a:ext cx="6199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ĐÀO TẠO CHẤT LƯỢNG CAO</a:t>
            </a:r>
          </a:p>
        </p:txBody>
      </p:sp>
      <p:pic>
        <p:nvPicPr>
          <p:cNvPr id="82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73" y="145614"/>
            <a:ext cx="972874" cy="9374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TextBox 82"/>
          <p:cNvSpPr txBox="1"/>
          <p:nvPr/>
        </p:nvSpPr>
        <p:spPr>
          <a:xfrm>
            <a:off x="1306646" y="1285488"/>
            <a:ext cx="42530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</a:p>
        </p:txBody>
      </p:sp>
      <p:sp>
        <p:nvSpPr>
          <p:cNvPr id="84" name="Google Shape;135;p32"/>
          <p:cNvSpPr txBox="1">
            <a:spLocks/>
          </p:cNvSpPr>
          <p:nvPr/>
        </p:nvSpPr>
        <p:spPr>
          <a:xfrm>
            <a:off x="-144444" y="3157776"/>
            <a:ext cx="6143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ngolin"/>
              <a:buNone/>
              <a:defRPr sz="2400" b="0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0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0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0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0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0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0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0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0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 algn="ctr"/>
            <a:r>
              <a:rPr lang="vi-VN" sz="2500" dirty="0">
                <a:solidFill>
                  <a:schemeClr val="bg2"/>
                </a:solidFill>
              </a:rPr>
              <a:t>Giáo viên: Nguyễn </a:t>
            </a:r>
            <a:r>
              <a:rPr lang="en-US" sz="2500" dirty="0" err="1">
                <a:solidFill>
                  <a:schemeClr val="bg2"/>
                </a:solidFill>
              </a:rPr>
              <a:t>Đức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dirty="0" err="1">
                <a:solidFill>
                  <a:schemeClr val="bg2"/>
                </a:solidFill>
              </a:rPr>
              <a:t>Khoan</a:t>
            </a:r>
            <a:endParaRPr lang="vi-VN" sz="2500" dirty="0">
              <a:solidFill>
                <a:schemeClr val="bg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434" y="3742665"/>
            <a:ext cx="228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  <a:latin typeface="Pangolin" panose="020B0604020202020204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chemeClr val="accent6"/>
                </a:solidFill>
                <a:latin typeface="Pangolin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  <a:latin typeface="Pangolin" panose="020B0604020202020204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accent6"/>
                </a:solidFill>
                <a:latin typeface="Pangolin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  <a:latin typeface="Pangolin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accent6"/>
                </a:solidFill>
                <a:latin typeface="Pangolin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  <a:latin typeface="Pangolin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accent6"/>
                </a:solidFill>
                <a:latin typeface="Pangolin" panose="020B060402020202020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02" y="840168"/>
            <a:ext cx="2198910" cy="219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build="p"/>
      <p:bldP spid="1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4007BBD-2B99-434C-8A5B-2B727EFE0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544902"/>
              </p:ext>
            </p:extLst>
          </p:nvPr>
        </p:nvGraphicFramePr>
        <p:xfrm>
          <a:off x="325908" y="0"/>
          <a:ext cx="8549990" cy="514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4" name="Google Shape;354;p13"/>
          <p:cNvSpPr txBox="1"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1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F76FAA-48CD-4F62-97C3-020A5A52C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150" y="1956568"/>
            <a:ext cx="6553200" cy="1737300"/>
          </a:xfrm>
        </p:spPr>
        <p:txBody>
          <a:bodyPr/>
          <a:lstStyle/>
          <a:p>
            <a:pPr algn="ctr"/>
            <a:r>
              <a:rPr lang="en-US" sz="10000" dirty="0">
                <a:latin typeface="VNI-Cooper" pitchFamily="2" charset="0"/>
              </a:rPr>
              <a:t>DEMO</a:t>
            </a:r>
          </a:p>
        </p:txBody>
      </p:sp>
      <p:grpSp>
        <p:nvGrpSpPr>
          <p:cNvPr id="4" name="Google Shape;1638;p49">
            <a:extLst>
              <a:ext uri="{FF2B5EF4-FFF2-40B4-BE49-F238E27FC236}">
                <a16:creationId xmlns:a16="http://schemas.microsoft.com/office/drawing/2014/main" id="{08C18DD7-D53D-4BA4-9C6A-B099FECCE4AA}"/>
              </a:ext>
            </a:extLst>
          </p:cNvPr>
          <p:cNvGrpSpPr/>
          <p:nvPr/>
        </p:nvGrpSpPr>
        <p:grpSpPr>
          <a:xfrm>
            <a:off x="6769100" y="265808"/>
            <a:ext cx="2129940" cy="1372492"/>
            <a:chOff x="3348925" y="3556225"/>
            <a:chExt cx="776300" cy="567650"/>
          </a:xfrm>
        </p:grpSpPr>
        <p:sp>
          <p:nvSpPr>
            <p:cNvPr id="5" name="Google Shape;1639;p49">
              <a:extLst>
                <a:ext uri="{FF2B5EF4-FFF2-40B4-BE49-F238E27FC236}">
                  <a16:creationId xmlns:a16="http://schemas.microsoft.com/office/drawing/2014/main" id="{46732889-AA7E-4091-84A5-28E0E38EEB2C}"/>
                </a:ext>
              </a:extLst>
            </p:cNvPr>
            <p:cNvSpPr/>
            <p:nvPr/>
          </p:nvSpPr>
          <p:spPr>
            <a:xfrm>
              <a:off x="3628125" y="3573200"/>
              <a:ext cx="481025" cy="443825"/>
            </a:xfrm>
            <a:custGeom>
              <a:avLst/>
              <a:gdLst/>
              <a:ahLst/>
              <a:cxnLst/>
              <a:rect l="l" t="t" r="r" b="b"/>
              <a:pathLst>
                <a:path w="19241" h="17753" extrusionOk="0">
                  <a:moveTo>
                    <a:pt x="19241" y="5274"/>
                  </a:moveTo>
                  <a:cubicBezTo>
                    <a:pt x="19157" y="6656"/>
                    <a:pt x="19050" y="8096"/>
                    <a:pt x="18955" y="9537"/>
                  </a:cubicBezTo>
                  <a:cubicBezTo>
                    <a:pt x="18919" y="10287"/>
                    <a:pt x="18931" y="11049"/>
                    <a:pt x="18884" y="11787"/>
                  </a:cubicBezTo>
                  <a:cubicBezTo>
                    <a:pt x="18800" y="13275"/>
                    <a:pt x="17610" y="14335"/>
                    <a:pt x="16098" y="14276"/>
                  </a:cubicBezTo>
                  <a:cubicBezTo>
                    <a:pt x="15990" y="14276"/>
                    <a:pt x="15907" y="14228"/>
                    <a:pt x="15800" y="14228"/>
                  </a:cubicBezTo>
                  <a:cubicBezTo>
                    <a:pt x="15371" y="14216"/>
                    <a:pt x="15264" y="14287"/>
                    <a:pt x="15240" y="14740"/>
                  </a:cubicBezTo>
                  <a:cubicBezTo>
                    <a:pt x="15193" y="15252"/>
                    <a:pt x="15181" y="15776"/>
                    <a:pt x="15145" y="16312"/>
                  </a:cubicBezTo>
                  <a:cubicBezTo>
                    <a:pt x="15145" y="16466"/>
                    <a:pt x="15145" y="16609"/>
                    <a:pt x="15121" y="16764"/>
                  </a:cubicBezTo>
                  <a:cubicBezTo>
                    <a:pt x="15074" y="17074"/>
                    <a:pt x="15121" y="17478"/>
                    <a:pt x="14764" y="17609"/>
                  </a:cubicBezTo>
                  <a:cubicBezTo>
                    <a:pt x="14371" y="17752"/>
                    <a:pt x="14014" y="17562"/>
                    <a:pt x="13764" y="17264"/>
                  </a:cubicBezTo>
                  <a:cubicBezTo>
                    <a:pt x="13097" y="16526"/>
                    <a:pt x="12419" y="15776"/>
                    <a:pt x="11811" y="14990"/>
                  </a:cubicBezTo>
                  <a:cubicBezTo>
                    <a:pt x="11526" y="14633"/>
                    <a:pt x="11228" y="14478"/>
                    <a:pt x="10799" y="14478"/>
                  </a:cubicBezTo>
                  <a:cubicBezTo>
                    <a:pt x="9668" y="14478"/>
                    <a:pt x="8549" y="14514"/>
                    <a:pt x="7442" y="14442"/>
                  </a:cubicBezTo>
                  <a:cubicBezTo>
                    <a:pt x="6394" y="14359"/>
                    <a:pt x="5358" y="14180"/>
                    <a:pt x="4334" y="14002"/>
                  </a:cubicBezTo>
                  <a:cubicBezTo>
                    <a:pt x="3810" y="13918"/>
                    <a:pt x="3763" y="13811"/>
                    <a:pt x="3763" y="13216"/>
                  </a:cubicBezTo>
                  <a:cubicBezTo>
                    <a:pt x="3763" y="12121"/>
                    <a:pt x="3679" y="11025"/>
                    <a:pt x="3394" y="9954"/>
                  </a:cubicBezTo>
                  <a:cubicBezTo>
                    <a:pt x="3179" y="9168"/>
                    <a:pt x="2727" y="8703"/>
                    <a:pt x="1905" y="8608"/>
                  </a:cubicBezTo>
                  <a:cubicBezTo>
                    <a:pt x="1489" y="8549"/>
                    <a:pt x="1072" y="8453"/>
                    <a:pt x="643" y="8430"/>
                  </a:cubicBezTo>
                  <a:cubicBezTo>
                    <a:pt x="286" y="8394"/>
                    <a:pt x="72" y="8227"/>
                    <a:pt x="60" y="7870"/>
                  </a:cubicBezTo>
                  <a:cubicBezTo>
                    <a:pt x="24" y="7251"/>
                    <a:pt x="0" y="6620"/>
                    <a:pt x="12" y="6001"/>
                  </a:cubicBezTo>
                  <a:cubicBezTo>
                    <a:pt x="48" y="5251"/>
                    <a:pt x="84" y="4501"/>
                    <a:pt x="191" y="3750"/>
                  </a:cubicBezTo>
                  <a:cubicBezTo>
                    <a:pt x="286" y="3143"/>
                    <a:pt x="441" y="2536"/>
                    <a:pt x="608" y="1941"/>
                  </a:cubicBezTo>
                  <a:cubicBezTo>
                    <a:pt x="881" y="881"/>
                    <a:pt x="1727" y="488"/>
                    <a:pt x="2643" y="286"/>
                  </a:cubicBezTo>
                  <a:cubicBezTo>
                    <a:pt x="3751" y="36"/>
                    <a:pt x="4870" y="0"/>
                    <a:pt x="6001" y="95"/>
                  </a:cubicBezTo>
                  <a:cubicBezTo>
                    <a:pt x="7870" y="226"/>
                    <a:pt x="9752" y="286"/>
                    <a:pt x="11609" y="417"/>
                  </a:cubicBezTo>
                  <a:cubicBezTo>
                    <a:pt x="13538" y="548"/>
                    <a:pt x="15490" y="750"/>
                    <a:pt x="17431" y="929"/>
                  </a:cubicBezTo>
                  <a:cubicBezTo>
                    <a:pt x="17622" y="941"/>
                    <a:pt x="17812" y="1012"/>
                    <a:pt x="18003" y="1060"/>
                  </a:cubicBezTo>
                  <a:cubicBezTo>
                    <a:pt x="18598" y="1203"/>
                    <a:pt x="18979" y="1584"/>
                    <a:pt x="19015" y="2203"/>
                  </a:cubicBezTo>
                  <a:cubicBezTo>
                    <a:pt x="19110" y="3203"/>
                    <a:pt x="19169" y="4203"/>
                    <a:pt x="19241" y="5274"/>
                  </a:cubicBezTo>
                  <a:close/>
                  <a:moveTo>
                    <a:pt x="9549" y="11585"/>
                  </a:moveTo>
                  <a:cubicBezTo>
                    <a:pt x="9609" y="11585"/>
                    <a:pt x="9763" y="11597"/>
                    <a:pt x="9894" y="11537"/>
                  </a:cubicBezTo>
                  <a:cubicBezTo>
                    <a:pt x="11025" y="11061"/>
                    <a:pt x="11907" y="10347"/>
                    <a:pt x="12228" y="9096"/>
                  </a:cubicBezTo>
                  <a:cubicBezTo>
                    <a:pt x="12395" y="8430"/>
                    <a:pt x="12264" y="8192"/>
                    <a:pt x="11609" y="8144"/>
                  </a:cubicBezTo>
                  <a:cubicBezTo>
                    <a:pt x="10442" y="8084"/>
                    <a:pt x="9263" y="8072"/>
                    <a:pt x="8097" y="8049"/>
                  </a:cubicBezTo>
                  <a:cubicBezTo>
                    <a:pt x="7573" y="8049"/>
                    <a:pt x="7239" y="8489"/>
                    <a:pt x="7287" y="9001"/>
                  </a:cubicBezTo>
                  <a:cubicBezTo>
                    <a:pt x="7311" y="9263"/>
                    <a:pt x="7382" y="9501"/>
                    <a:pt x="7406" y="9751"/>
                  </a:cubicBezTo>
                  <a:cubicBezTo>
                    <a:pt x="7549" y="11001"/>
                    <a:pt x="8573" y="11525"/>
                    <a:pt x="9549" y="11585"/>
                  </a:cubicBezTo>
                  <a:close/>
                  <a:moveTo>
                    <a:pt x="6799" y="6108"/>
                  </a:moveTo>
                  <a:lnTo>
                    <a:pt x="6799" y="6108"/>
                  </a:lnTo>
                  <a:lnTo>
                    <a:pt x="6799" y="5953"/>
                  </a:lnTo>
                  <a:cubicBezTo>
                    <a:pt x="6799" y="5620"/>
                    <a:pt x="6739" y="5346"/>
                    <a:pt x="6358" y="5298"/>
                  </a:cubicBezTo>
                  <a:cubicBezTo>
                    <a:pt x="6084" y="5274"/>
                    <a:pt x="5870" y="5513"/>
                    <a:pt x="5822" y="5894"/>
                  </a:cubicBezTo>
                  <a:cubicBezTo>
                    <a:pt x="5799" y="5965"/>
                    <a:pt x="5799" y="6048"/>
                    <a:pt x="5799" y="6120"/>
                  </a:cubicBezTo>
                  <a:cubicBezTo>
                    <a:pt x="5799" y="6608"/>
                    <a:pt x="6013" y="7013"/>
                    <a:pt x="6275" y="7025"/>
                  </a:cubicBezTo>
                  <a:cubicBezTo>
                    <a:pt x="6561" y="7060"/>
                    <a:pt x="6763" y="6703"/>
                    <a:pt x="6799" y="6167"/>
                  </a:cubicBezTo>
                  <a:close/>
                  <a:moveTo>
                    <a:pt x="14240" y="5536"/>
                  </a:moveTo>
                  <a:cubicBezTo>
                    <a:pt x="13383" y="5608"/>
                    <a:pt x="13121" y="6120"/>
                    <a:pt x="13526" y="6822"/>
                  </a:cubicBezTo>
                  <a:cubicBezTo>
                    <a:pt x="13597" y="6941"/>
                    <a:pt x="13752" y="7072"/>
                    <a:pt x="13859" y="7072"/>
                  </a:cubicBezTo>
                  <a:cubicBezTo>
                    <a:pt x="13954" y="7072"/>
                    <a:pt x="14121" y="6941"/>
                    <a:pt x="14181" y="6822"/>
                  </a:cubicBezTo>
                  <a:cubicBezTo>
                    <a:pt x="14359" y="6417"/>
                    <a:pt x="14371" y="6013"/>
                    <a:pt x="14240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640;p49">
              <a:extLst>
                <a:ext uri="{FF2B5EF4-FFF2-40B4-BE49-F238E27FC236}">
                  <a16:creationId xmlns:a16="http://schemas.microsoft.com/office/drawing/2014/main" id="{61BC7A63-3CC2-4BB5-AC56-60644C9E72F0}"/>
                </a:ext>
              </a:extLst>
            </p:cNvPr>
            <p:cNvSpPr/>
            <p:nvPr/>
          </p:nvSpPr>
          <p:spPr>
            <a:xfrm>
              <a:off x="3367375" y="3796725"/>
              <a:ext cx="342025" cy="307200"/>
            </a:xfrm>
            <a:custGeom>
              <a:avLst/>
              <a:gdLst/>
              <a:ahLst/>
              <a:cxnLst/>
              <a:rect l="l" t="t" r="r" b="b"/>
              <a:pathLst>
                <a:path w="13681" h="12288" extrusionOk="0">
                  <a:moveTo>
                    <a:pt x="2108" y="12288"/>
                  </a:moveTo>
                  <a:cubicBezTo>
                    <a:pt x="1798" y="11704"/>
                    <a:pt x="2048" y="11276"/>
                    <a:pt x="2096" y="10835"/>
                  </a:cubicBezTo>
                  <a:cubicBezTo>
                    <a:pt x="2108" y="10597"/>
                    <a:pt x="2239" y="10359"/>
                    <a:pt x="2286" y="10121"/>
                  </a:cubicBezTo>
                  <a:cubicBezTo>
                    <a:pt x="2405" y="9621"/>
                    <a:pt x="2298" y="9490"/>
                    <a:pt x="1798" y="9466"/>
                  </a:cubicBezTo>
                  <a:cubicBezTo>
                    <a:pt x="1524" y="9454"/>
                    <a:pt x="1251" y="9490"/>
                    <a:pt x="977" y="9466"/>
                  </a:cubicBezTo>
                  <a:cubicBezTo>
                    <a:pt x="453" y="9430"/>
                    <a:pt x="203" y="9216"/>
                    <a:pt x="96" y="8716"/>
                  </a:cubicBezTo>
                  <a:cubicBezTo>
                    <a:pt x="24" y="8371"/>
                    <a:pt x="0" y="8013"/>
                    <a:pt x="0" y="7668"/>
                  </a:cubicBezTo>
                  <a:cubicBezTo>
                    <a:pt x="12" y="6168"/>
                    <a:pt x="24" y="4680"/>
                    <a:pt x="72" y="3180"/>
                  </a:cubicBezTo>
                  <a:cubicBezTo>
                    <a:pt x="84" y="2799"/>
                    <a:pt x="155" y="2429"/>
                    <a:pt x="191" y="2060"/>
                  </a:cubicBezTo>
                  <a:cubicBezTo>
                    <a:pt x="322" y="810"/>
                    <a:pt x="1286" y="239"/>
                    <a:pt x="2167" y="108"/>
                  </a:cubicBezTo>
                  <a:cubicBezTo>
                    <a:pt x="2703" y="13"/>
                    <a:pt x="3263" y="1"/>
                    <a:pt x="3799" y="1"/>
                  </a:cubicBezTo>
                  <a:cubicBezTo>
                    <a:pt x="5680" y="13"/>
                    <a:pt x="7561" y="48"/>
                    <a:pt x="9430" y="96"/>
                  </a:cubicBezTo>
                  <a:cubicBezTo>
                    <a:pt x="10323" y="120"/>
                    <a:pt x="11228" y="179"/>
                    <a:pt x="12121" y="274"/>
                  </a:cubicBezTo>
                  <a:cubicBezTo>
                    <a:pt x="12788" y="334"/>
                    <a:pt x="13181" y="751"/>
                    <a:pt x="13347" y="1406"/>
                  </a:cubicBezTo>
                  <a:cubicBezTo>
                    <a:pt x="13681" y="2834"/>
                    <a:pt x="13681" y="4275"/>
                    <a:pt x="13597" y="5739"/>
                  </a:cubicBezTo>
                  <a:cubicBezTo>
                    <a:pt x="13538" y="6609"/>
                    <a:pt x="13466" y="7478"/>
                    <a:pt x="13395" y="8359"/>
                  </a:cubicBezTo>
                  <a:cubicBezTo>
                    <a:pt x="13312" y="9156"/>
                    <a:pt x="13062" y="9466"/>
                    <a:pt x="12264" y="9609"/>
                  </a:cubicBezTo>
                  <a:cubicBezTo>
                    <a:pt x="11502" y="9740"/>
                    <a:pt x="10728" y="9811"/>
                    <a:pt x="9954" y="9823"/>
                  </a:cubicBezTo>
                  <a:cubicBezTo>
                    <a:pt x="8585" y="9859"/>
                    <a:pt x="7216" y="9811"/>
                    <a:pt x="5834" y="9788"/>
                  </a:cubicBezTo>
                  <a:cubicBezTo>
                    <a:pt x="5477" y="9764"/>
                    <a:pt x="5287" y="9978"/>
                    <a:pt x="5072" y="10180"/>
                  </a:cubicBezTo>
                  <a:cubicBezTo>
                    <a:pt x="4227" y="11038"/>
                    <a:pt x="3179" y="11633"/>
                    <a:pt x="2108" y="12288"/>
                  </a:cubicBezTo>
                  <a:close/>
                  <a:moveTo>
                    <a:pt x="8752" y="5894"/>
                  </a:moveTo>
                  <a:cubicBezTo>
                    <a:pt x="8490" y="5858"/>
                    <a:pt x="8240" y="5811"/>
                    <a:pt x="8001" y="5799"/>
                  </a:cubicBezTo>
                  <a:cubicBezTo>
                    <a:pt x="7216" y="5751"/>
                    <a:pt x="6406" y="5739"/>
                    <a:pt x="5620" y="5680"/>
                  </a:cubicBezTo>
                  <a:cubicBezTo>
                    <a:pt x="5275" y="5656"/>
                    <a:pt x="5132" y="5870"/>
                    <a:pt x="5025" y="6132"/>
                  </a:cubicBezTo>
                  <a:cubicBezTo>
                    <a:pt x="4846" y="6597"/>
                    <a:pt x="5358" y="7978"/>
                    <a:pt x="6049" y="8204"/>
                  </a:cubicBezTo>
                  <a:cubicBezTo>
                    <a:pt x="7168" y="8573"/>
                    <a:pt x="8823" y="7442"/>
                    <a:pt x="8835" y="6275"/>
                  </a:cubicBezTo>
                  <a:cubicBezTo>
                    <a:pt x="8835" y="6168"/>
                    <a:pt x="8787" y="6049"/>
                    <a:pt x="8752" y="5894"/>
                  </a:cubicBezTo>
                  <a:close/>
                  <a:moveTo>
                    <a:pt x="3703" y="3132"/>
                  </a:moveTo>
                  <a:cubicBezTo>
                    <a:pt x="3358" y="3596"/>
                    <a:pt x="3287" y="4013"/>
                    <a:pt x="3406" y="4454"/>
                  </a:cubicBezTo>
                  <a:cubicBezTo>
                    <a:pt x="3429" y="4573"/>
                    <a:pt x="3596" y="4715"/>
                    <a:pt x="3703" y="4715"/>
                  </a:cubicBezTo>
                  <a:cubicBezTo>
                    <a:pt x="3810" y="4715"/>
                    <a:pt x="4001" y="4608"/>
                    <a:pt x="4025" y="4501"/>
                  </a:cubicBezTo>
                  <a:cubicBezTo>
                    <a:pt x="4144" y="4037"/>
                    <a:pt x="4144" y="3572"/>
                    <a:pt x="3703" y="3132"/>
                  </a:cubicBezTo>
                  <a:close/>
                  <a:moveTo>
                    <a:pt x="9835" y="3156"/>
                  </a:moveTo>
                  <a:cubicBezTo>
                    <a:pt x="9490" y="3537"/>
                    <a:pt x="9561" y="3906"/>
                    <a:pt x="9644" y="4263"/>
                  </a:cubicBezTo>
                  <a:cubicBezTo>
                    <a:pt x="9668" y="4382"/>
                    <a:pt x="9847" y="4561"/>
                    <a:pt x="9906" y="4549"/>
                  </a:cubicBezTo>
                  <a:cubicBezTo>
                    <a:pt x="10037" y="4501"/>
                    <a:pt x="10240" y="4382"/>
                    <a:pt x="10264" y="4263"/>
                  </a:cubicBezTo>
                  <a:cubicBezTo>
                    <a:pt x="10359" y="3858"/>
                    <a:pt x="10276" y="3477"/>
                    <a:pt x="9835" y="3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641;p49">
              <a:extLst>
                <a:ext uri="{FF2B5EF4-FFF2-40B4-BE49-F238E27FC236}">
                  <a16:creationId xmlns:a16="http://schemas.microsoft.com/office/drawing/2014/main" id="{8472B125-847D-43C7-AFD9-0DDDF30F3802}"/>
                </a:ext>
              </a:extLst>
            </p:cNvPr>
            <p:cNvSpPr/>
            <p:nvPr/>
          </p:nvSpPr>
          <p:spPr>
            <a:xfrm>
              <a:off x="3809400" y="3775000"/>
              <a:ext cx="128600" cy="88125"/>
            </a:xfrm>
            <a:custGeom>
              <a:avLst/>
              <a:gdLst/>
              <a:ahLst/>
              <a:cxnLst/>
              <a:rect l="l" t="t" r="r" b="b"/>
              <a:pathLst>
                <a:path w="5144" h="3525" extrusionOk="0">
                  <a:moveTo>
                    <a:pt x="2298" y="3513"/>
                  </a:moveTo>
                  <a:cubicBezTo>
                    <a:pt x="1322" y="3453"/>
                    <a:pt x="298" y="2929"/>
                    <a:pt x="155" y="1691"/>
                  </a:cubicBezTo>
                  <a:cubicBezTo>
                    <a:pt x="131" y="1441"/>
                    <a:pt x="60" y="1203"/>
                    <a:pt x="36" y="953"/>
                  </a:cubicBezTo>
                  <a:cubicBezTo>
                    <a:pt x="0" y="429"/>
                    <a:pt x="334" y="0"/>
                    <a:pt x="846" y="0"/>
                  </a:cubicBezTo>
                  <a:cubicBezTo>
                    <a:pt x="2024" y="0"/>
                    <a:pt x="3179" y="24"/>
                    <a:pt x="4358" y="84"/>
                  </a:cubicBezTo>
                  <a:cubicBezTo>
                    <a:pt x="5013" y="120"/>
                    <a:pt x="5144" y="370"/>
                    <a:pt x="4977" y="1036"/>
                  </a:cubicBezTo>
                  <a:cubicBezTo>
                    <a:pt x="4667" y="2286"/>
                    <a:pt x="3774" y="3001"/>
                    <a:pt x="2643" y="3477"/>
                  </a:cubicBezTo>
                  <a:cubicBezTo>
                    <a:pt x="2524" y="3525"/>
                    <a:pt x="2358" y="3513"/>
                    <a:pt x="2298" y="3513"/>
                  </a:cubicBezTo>
                  <a:close/>
                  <a:moveTo>
                    <a:pt x="4429" y="870"/>
                  </a:moveTo>
                  <a:cubicBezTo>
                    <a:pt x="4203" y="798"/>
                    <a:pt x="4048" y="715"/>
                    <a:pt x="3882" y="691"/>
                  </a:cubicBezTo>
                  <a:cubicBezTo>
                    <a:pt x="3108" y="631"/>
                    <a:pt x="2334" y="584"/>
                    <a:pt x="1572" y="572"/>
                  </a:cubicBezTo>
                  <a:cubicBezTo>
                    <a:pt x="1346" y="572"/>
                    <a:pt x="1131" y="631"/>
                    <a:pt x="917" y="727"/>
                  </a:cubicBezTo>
                  <a:cubicBezTo>
                    <a:pt x="798" y="774"/>
                    <a:pt x="667" y="905"/>
                    <a:pt x="631" y="1024"/>
                  </a:cubicBezTo>
                  <a:cubicBezTo>
                    <a:pt x="357" y="2036"/>
                    <a:pt x="1429" y="3179"/>
                    <a:pt x="2441" y="2894"/>
                  </a:cubicBezTo>
                  <a:cubicBezTo>
                    <a:pt x="3405" y="2620"/>
                    <a:pt x="4179" y="2048"/>
                    <a:pt x="4429" y="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642;p49">
              <a:extLst>
                <a:ext uri="{FF2B5EF4-FFF2-40B4-BE49-F238E27FC236}">
                  <a16:creationId xmlns:a16="http://schemas.microsoft.com/office/drawing/2014/main" id="{8FC8DA1F-490A-43A5-90CA-54394F08FD72}"/>
                </a:ext>
              </a:extLst>
            </p:cNvPr>
            <p:cNvSpPr/>
            <p:nvPr/>
          </p:nvSpPr>
          <p:spPr>
            <a:xfrm>
              <a:off x="3772775" y="3705350"/>
              <a:ext cx="25325" cy="44375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1013" y="822"/>
                  </a:moveTo>
                  <a:lnTo>
                    <a:pt x="1013" y="893"/>
                  </a:lnTo>
                  <a:cubicBezTo>
                    <a:pt x="977" y="1429"/>
                    <a:pt x="775" y="1774"/>
                    <a:pt x="489" y="1751"/>
                  </a:cubicBezTo>
                  <a:cubicBezTo>
                    <a:pt x="215" y="1727"/>
                    <a:pt x="1" y="1334"/>
                    <a:pt x="13" y="846"/>
                  </a:cubicBezTo>
                  <a:cubicBezTo>
                    <a:pt x="13" y="774"/>
                    <a:pt x="13" y="691"/>
                    <a:pt x="36" y="620"/>
                  </a:cubicBezTo>
                  <a:cubicBezTo>
                    <a:pt x="84" y="239"/>
                    <a:pt x="298" y="0"/>
                    <a:pt x="572" y="24"/>
                  </a:cubicBezTo>
                  <a:cubicBezTo>
                    <a:pt x="953" y="72"/>
                    <a:pt x="1013" y="358"/>
                    <a:pt x="1013" y="679"/>
                  </a:cubicBezTo>
                  <a:lnTo>
                    <a:pt x="1013" y="8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643;p49">
              <a:extLst>
                <a:ext uri="{FF2B5EF4-FFF2-40B4-BE49-F238E27FC236}">
                  <a16:creationId xmlns:a16="http://schemas.microsoft.com/office/drawing/2014/main" id="{E61E9C4A-0B35-47DE-9052-5C67B130D079}"/>
                </a:ext>
              </a:extLst>
            </p:cNvPr>
            <p:cNvSpPr/>
            <p:nvPr/>
          </p:nvSpPr>
          <p:spPr>
            <a:xfrm>
              <a:off x="3956125" y="3711600"/>
              <a:ext cx="31300" cy="38425"/>
            </a:xfrm>
            <a:custGeom>
              <a:avLst/>
              <a:gdLst/>
              <a:ahLst/>
              <a:cxnLst/>
              <a:rect l="l" t="t" r="r" b="b"/>
              <a:pathLst>
                <a:path w="1252" h="1537" extrusionOk="0">
                  <a:moveTo>
                    <a:pt x="1120" y="0"/>
                  </a:moveTo>
                  <a:cubicBezTo>
                    <a:pt x="1251" y="465"/>
                    <a:pt x="1239" y="881"/>
                    <a:pt x="1061" y="1286"/>
                  </a:cubicBezTo>
                  <a:cubicBezTo>
                    <a:pt x="1013" y="1405"/>
                    <a:pt x="858" y="1536"/>
                    <a:pt x="739" y="1536"/>
                  </a:cubicBezTo>
                  <a:cubicBezTo>
                    <a:pt x="620" y="1536"/>
                    <a:pt x="465" y="1405"/>
                    <a:pt x="406" y="1286"/>
                  </a:cubicBezTo>
                  <a:cubicBezTo>
                    <a:pt x="1" y="596"/>
                    <a:pt x="263" y="96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644;p49">
              <a:extLst>
                <a:ext uri="{FF2B5EF4-FFF2-40B4-BE49-F238E27FC236}">
                  <a16:creationId xmlns:a16="http://schemas.microsoft.com/office/drawing/2014/main" id="{6315D6E1-4D15-442B-899E-7401D0B2F365}"/>
                </a:ext>
              </a:extLst>
            </p:cNvPr>
            <p:cNvSpPr/>
            <p:nvPr/>
          </p:nvSpPr>
          <p:spPr>
            <a:xfrm>
              <a:off x="3488825" y="3938125"/>
              <a:ext cx="99425" cy="73525"/>
            </a:xfrm>
            <a:custGeom>
              <a:avLst/>
              <a:gdLst/>
              <a:ahLst/>
              <a:cxnLst/>
              <a:rect l="l" t="t" r="r" b="b"/>
              <a:pathLst>
                <a:path w="3977" h="2941" extrusionOk="0">
                  <a:moveTo>
                    <a:pt x="3894" y="238"/>
                  </a:moveTo>
                  <a:cubicBezTo>
                    <a:pt x="3917" y="393"/>
                    <a:pt x="3977" y="512"/>
                    <a:pt x="3977" y="631"/>
                  </a:cubicBezTo>
                  <a:cubicBezTo>
                    <a:pt x="3965" y="1810"/>
                    <a:pt x="2310" y="2941"/>
                    <a:pt x="1191" y="2560"/>
                  </a:cubicBezTo>
                  <a:cubicBezTo>
                    <a:pt x="512" y="2346"/>
                    <a:pt x="0" y="953"/>
                    <a:pt x="167" y="500"/>
                  </a:cubicBezTo>
                  <a:cubicBezTo>
                    <a:pt x="274" y="226"/>
                    <a:pt x="417" y="0"/>
                    <a:pt x="762" y="36"/>
                  </a:cubicBezTo>
                  <a:cubicBezTo>
                    <a:pt x="1548" y="83"/>
                    <a:pt x="2358" y="107"/>
                    <a:pt x="3143" y="155"/>
                  </a:cubicBezTo>
                  <a:cubicBezTo>
                    <a:pt x="3393" y="155"/>
                    <a:pt x="3632" y="202"/>
                    <a:pt x="3894" y="238"/>
                  </a:cubicBezTo>
                  <a:close/>
                  <a:moveTo>
                    <a:pt x="3310" y="822"/>
                  </a:moveTo>
                  <a:cubicBezTo>
                    <a:pt x="2441" y="524"/>
                    <a:pt x="1596" y="738"/>
                    <a:pt x="738" y="703"/>
                  </a:cubicBezTo>
                  <a:cubicBezTo>
                    <a:pt x="691" y="1274"/>
                    <a:pt x="810" y="1726"/>
                    <a:pt x="1286" y="1953"/>
                  </a:cubicBezTo>
                  <a:cubicBezTo>
                    <a:pt x="1774" y="2191"/>
                    <a:pt x="2250" y="1941"/>
                    <a:pt x="2715" y="1726"/>
                  </a:cubicBezTo>
                  <a:cubicBezTo>
                    <a:pt x="3060" y="1572"/>
                    <a:pt x="3298" y="1298"/>
                    <a:pt x="331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45;p49">
              <a:extLst>
                <a:ext uri="{FF2B5EF4-FFF2-40B4-BE49-F238E27FC236}">
                  <a16:creationId xmlns:a16="http://schemas.microsoft.com/office/drawing/2014/main" id="{E8D8C08E-FB0C-40B0-B1ED-10E4664D9ED9}"/>
                </a:ext>
              </a:extLst>
            </p:cNvPr>
            <p:cNvSpPr/>
            <p:nvPr/>
          </p:nvSpPr>
          <p:spPr>
            <a:xfrm>
              <a:off x="3449525" y="3875000"/>
              <a:ext cx="21450" cy="39925"/>
            </a:xfrm>
            <a:custGeom>
              <a:avLst/>
              <a:gdLst/>
              <a:ahLst/>
              <a:cxnLst/>
              <a:rect l="l" t="t" r="r" b="b"/>
              <a:pathLst>
                <a:path w="858" h="1597" extrusionOk="0">
                  <a:moveTo>
                    <a:pt x="417" y="1"/>
                  </a:moveTo>
                  <a:cubicBezTo>
                    <a:pt x="858" y="441"/>
                    <a:pt x="858" y="906"/>
                    <a:pt x="739" y="1370"/>
                  </a:cubicBezTo>
                  <a:cubicBezTo>
                    <a:pt x="715" y="1477"/>
                    <a:pt x="524" y="1596"/>
                    <a:pt x="417" y="1596"/>
                  </a:cubicBezTo>
                  <a:cubicBezTo>
                    <a:pt x="310" y="1573"/>
                    <a:pt x="143" y="1442"/>
                    <a:pt x="120" y="1323"/>
                  </a:cubicBezTo>
                  <a:cubicBezTo>
                    <a:pt x="1" y="882"/>
                    <a:pt x="72" y="44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46;p49">
              <a:extLst>
                <a:ext uri="{FF2B5EF4-FFF2-40B4-BE49-F238E27FC236}">
                  <a16:creationId xmlns:a16="http://schemas.microsoft.com/office/drawing/2014/main" id="{BAB6247A-443B-481C-BF5F-1132807707AE}"/>
                </a:ext>
              </a:extLst>
            </p:cNvPr>
            <p:cNvSpPr/>
            <p:nvPr/>
          </p:nvSpPr>
          <p:spPr>
            <a:xfrm>
              <a:off x="3604600" y="3875600"/>
              <a:ext cx="21750" cy="35150"/>
            </a:xfrm>
            <a:custGeom>
              <a:avLst/>
              <a:gdLst/>
              <a:ahLst/>
              <a:cxnLst/>
              <a:rect l="l" t="t" r="r" b="b"/>
              <a:pathLst>
                <a:path w="870" h="1406" extrusionOk="0">
                  <a:moveTo>
                    <a:pt x="346" y="1"/>
                  </a:moveTo>
                  <a:cubicBezTo>
                    <a:pt x="787" y="322"/>
                    <a:pt x="870" y="703"/>
                    <a:pt x="775" y="1108"/>
                  </a:cubicBezTo>
                  <a:cubicBezTo>
                    <a:pt x="751" y="1227"/>
                    <a:pt x="548" y="1358"/>
                    <a:pt x="417" y="1394"/>
                  </a:cubicBezTo>
                  <a:cubicBezTo>
                    <a:pt x="358" y="1406"/>
                    <a:pt x="179" y="1227"/>
                    <a:pt x="155" y="1108"/>
                  </a:cubicBezTo>
                  <a:cubicBezTo>
                    <a:pt x="72" y="763"/>
                    <a:pt x="1" y="382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7;p49">
              <a:extLst>
                <a:ext uri="{FF2B5EF4-FFF2-40B4-BE49-F238E27FC236}">
                  <a16:creationId xmlns:a16="http://schemas.microsoft.com/office/drawing/2014/main" id="{0F30068E-AF3A-414B-BECE-D4DDF12C22CE}"/>
                </a:ext>
              </a:extLst>
            </p:cNvPr>
            <p:cNvSpPr/>
            <p:nvPr/>
          </p:nvSpPr>
          <p:spPr>
            <a:xfrm>
              <a:off x="3817725" y="3789275"/>
              <a:ext cx="102425" cy="65525"/>
            </a:xfrm>
            <a:custGeom>
              <a:avLst/>
              <a:gdLst/>
              <a:ahLst/>
              <a:cxnLst/>
              <a:rect l="l" t="t" r="r" b="b"/>
              <a:pathLst>
                <a:path w="4097" h="2621" extrusionOk="0">
                  <a:moveTo>
                    <a:pt x="4096" y="299"/>
                  </a:moveTo>
                  <a:cubicBezTo>
                    <a:pt x="3858" y="1477"/>
                    <a:pt x="3072" y="2049"/>
                    <a:pt x="2108" y="2323"/>
                  </a:cubicBezTo>
                  <a:cubicBezTo>
                    <a:pt x="1072" y="2620"/>
                    <a:pt x="1" y="1465"/>
                    <a:pt x="298" y="453"/>
                  </a:cubicBezTo>
                  <a:cubicBezTo>
                    <a:pt x="334" y="334"/>
                    <a:pt x="465" y="203"/>
                    <a:pt x="584" y="156"/>
                  </a:cubicBezTo>
                  <a:cubicBezTo>
                    <a:pt x="798" y="60"/>
                    <a:pt x="1013" y="1"/>
                    <a:pt x="1239" y="1"/>
                  </a:cubicBezTo>
                  <a:cubicBezTo>
                    <a:pt x="2013" y="25"/>
                    <a:pt x="2787" y="60"/>
                    <a:pt x="3549" y="120"/>
                  </a:cubicBezTo>
                  <a:cubicBezTo>
                    <a:pt x="3715" y="144"/>
                    <a:pt x="3870" y="227"/>
                    <a:pt x="4096" y="2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648;p49">
              <a:extLst>
                <a:ext uri="{FF2B5EF4-FFF2-40B4-BE49-F238E27FC236}">
                  <a16:creationId xmlns:a16="http://schemas.microsoft.com/office/drawing/2014/main" id="{ED8580B5-264C-43C5-8759-232D5005002C}"/>
                </a:ext>
              </a:extLst>
            </p:cNvPr>
            <p:cNvSpPr/>
            <p:nvPr/>
          </p:nvSpPr>
          <p:spPr>
            <a:xfrm>
              <a:off x="3505775" y="3951500"/>
              <a:ext cx="65825" cy="41400"/>
            </a:xfrm>
            <a:custGeom>
              <a:avLst/>
              <a:gdLst/>
              <a:ahLst/>
              <a:cxnLst/>
              <a:rect l="l" t="t" r="r" b="b"/>
              <a:pathLst>
                <a:path w="2633" h="1656" extrusionOk="0">
                  <a:moveTo>
                    <a:pt x="2632" y="287"/>
                  </a:moveTo>
                  <a:cubicBezTo>
                    <a:pt x="2620" y="763"/>
                    <a:pt x="2382" y="1037"/>
                    <a:pt x="2025" y="1191"/>
                  </a:cubicBezTo>
                  <a:cubicBezTo>
                    <a:pt x="1572" y="1406"/>
                    <a:pt x="1084" y="1656"/>
                    <a:pt x="596" y="1418"/>
                  </a:cubicBezTo>
                  <a:cubicBezTo>
                    <a:pt x="132" y="1191"/>
                    <a:pt x="1" y="739"/>
                    <a:pt x="37" y="168"/>
                  </a:cubicBezTo>
                  <a:cubicBezTo>
                    <a:pt x="918" y="203"/>
                    <a:pt x="1763" y="1"/>
                    <a:pt x="2632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649;p49">
              <a:extLst>
                <a:ext uri="{FF2B5EF4-FFF2-40B4-BE49-F238E27FC236}">
                  <a16:creationId xmlns:a16="http://schemas.microsoft.com/office/drawing/2014/main" id="{7DE3CBDD-09BE-498C-A74D-88036BC14BE6}"/>
                </a:ext>
              </a:extLst>
            </p:cNvPr>
            <p:cNvSpPr/>
            <p:nvPr/>
          </p:nvSpPr>
          <p:spPr>
            <a:xfrm>
              <a:off x="3348925" y="3556225"/>
              <a:ext cx="776300" cy="567650"/>
            </a:xfrm>
            <a:custGeom>
              <a:avLst/>
              <a:gdLst/>
              <a:ahLst/>
              <a:cxnLst/>
              <a:rect l="l" t="t" r="r" b="b"/>
              <a:pathLst>
                <a:path w="31052" h="22706" extrusionOk="0">
                  <a:moveTo>
                    <a:pt x="30837" y="2477"/>
                  </a:moveTo>
                  <a:cubicBezTo>
                    <a:pt x="30695" y="1560"/>
                    <a:pt x="30159" y="1012"/>
                    <a:pt x="29313" y="905"/>
                  </a:cubicBezTo>
                  <a:cubicBezTo>
                    <a:pt x="27920" y="739"/>
                    <a:pt x="26432" y="596"/>
                    <a:pt x="24753" y="441"/>
                  </a:cubicBezTo>
                  <a:cubicBezTo>
                    <a:pt x="23956" y="381"/>
                    <a:pt x="23134" y="334"/>
                    <a:pt x="22348" y="310"/>
                  </a:cubicBezTo>
                  <a:cubicBezTo>
                    <a:pt x="22015" y="298"/>
                    <a:pt x="21705" y="274"/>
                    <a:pt x="21372" y="262"/>
                  </a:cubicBezTo>
                  <a:lnTo>
                    <a:pt x="19765" y="179"/>
                  </a:lnTo>
                  <a:cubicBezTo>
                    <a:pt x="18455" y="96"/>
                    <a:pt x="17086" y="24"/>
                    <a:pt x="15752" y="0"/>
                  </a:cubicBezTo>
                  <a:lnTo>
                    <a:pt x="15562" y="0"/>
                  </a:lnTo>
                  <a:cubicBezTo>
                    <a:pt x="14371" y="0"/>
                    <a:pt x="13359" y="215"/>
                    <a:pt x="12478" y="667"/>
                  </a:cubicBezTo>
                  <a:cubicBezTo>
                    <a:pt x="12002" y="905"/>
                    <a:pt x="11692" y="1227"/>
                    <a:pt x="11478" y="1679"/>
                  </a:cubicBezTo>
                  <a:cubicBezTo>
                    <a:pt x="11002" y="2727"/>
                    <a:pt x="10716" y="3846"/>
                    <a:pt x="10644" y="4977"/>
                  </a:cubicBezTo>
                  <a:cubicBezTo>
                    <a:pt x="10597" y="5703"/>
                    <a:pt x="10573" y="6454"/>
                    <a:pt x="10549" y="7168"/>
                  </a:cubicBezTo>
                  <a:lnTo>
                    <a:pt x="10513" y="8287"/>
                  </a:lnTo>
                  <a:cubicBezTo>
                    <a:pt x="10513" y="8430"/>
                    <a:pt x="10490" y="8573"/>
                    <a:pt x="10478" y="8728"/>
                  </a:cubicBezTo>
                  <a:cubicBezTo>
                    <a:pt x="10478" y="8775"/>
                    <a:pt x="10466" y="8823"/>
                    <a:pt x="10466" y="8871"/>
                  </a:cubicBezTo>
                  <a:cubicBezTo>
                    <a:pt x="10418" y="8882"/>
                    <a:pt x="10371" y="8882"/>
                    <a:pt x="10335" y="8894"/>
                  </a:cubicBezTo>
                  <a:cubicBezTo>
                    <a:pt x="10168" y="8930"/>
                    <a:pt x="10037" y="8954"/>
                    <a:pt x="9894" y="8966"/>
                  </a:cubicBezTo>
                  <a:cubicBezTo>
                    <a:pt x="9406" y="8990"/>
                    <a:pt x="8858" y="8990"/>
                    <a:pt x="8299" y="8990"/>
                  </a:cubicBezTo>
                  <a:cubicBezTo>
                    <a:pt x="7906" y="8990"/>
                    <a:pt x="7549" y="8990"/>
                    <a:pt x="7204" y="8966"/>
                  </a:cubicBezTo>
                  <a:cubicBezTo>
                    <a:pt x="6668" y="8954"/>
                    <a:pt x="6132" y="8930"/>
                    <a:pt x="5596" y="8906"/>
                  </a:cubicBezTo>
                  <a:cubicBezTo>
                    <a:pt x="4941" y="8882"/>
                    <a:pt x="4275" y="8847"/>
                    <a:pt x="3608" y="8835"/>
                  </a:cubicBezTo>
                  <a:lnTo>
                    <a:pt x="3560" y="8835"/>
                  </a:lnTo>
                  <a:cubicBezTo>
                    <a:pt x="1834" y="8835"/>
                    <a:pt x="476" y="9954"/>
                    <a:pt x="286" y="11561"/>
                  </a:cubicBezTo>
                  <a:cubicBezTo>
                    <a:pt x="48" y="13490"/>
                    <a:pt x="0" y="15574"/>
                    <a:pt x="143" y="17741"/>
                  </a:cubicBezTo>
                  <a:cubicBezTo>
                    <a:pt x="238" y="19419"/>
                    <a:pt x="679" y="19610"/>
                    <a:pt x="1953" y="19800"/>
                  </a:cubicBezTo>
                  <a:cubicBezTo>
                    <a:pt x="2072" y="19824"/>
                    <a:pt x="2227" y="19848"/>
                    <a:pt x="2262" y="19896"/>
                  </a:cubicBezTo>
                  <a:cubicBezTo>
                    <a:pt x="2298" y="19943"/>
                    <a:pt x="2286" y="20086"/>
                    <a:pt x="2262" y="20217"/>
                  </a:cubicBezTo>
                  <a:cubicBezTo>
                    <a:pt x="2251" y="20324"/>
                    <a:pt x="2227" y="20431"/>
                    <a:pt x="2203" y="20539"/>
                  </a:cubicBezTo>
                  <a:cubicBezTo>
                    <a:pt x="2179" y="20670"/>
                    <a:pt x="2143" y="20812"/>
                    <a:pt x="2131" y="20967"/>
                  </a:cubicBezTo>
                  <a:cubicBezTo>
                    <a:pt x="2084" y="21336"/>
                    <a:pt x="2048" y="21765"/>
                    <a:pt x="2060" y="22182"/>
                  </a:cubicBezTo>
                  <a:cubicBezTo>
                    <a:pt x="2072" y="22575"/>
                    <a:pt x="2286" y="22706"/>
                    <a:pt x="2477" y="22706"/>
                  </a:cubicBezTo>
                  <a:cubicBezTo>
                    <a:pt x="2584" y="22706"/>
                    <a:pt x="2715" y="22658"/>
                    <a:pt x="2834" y="22586"/>
                  </a:cubicBezTo>
                  <a:cubicBezTo>
                    <a:pt x="2965" y="22503"/>
                    <a:pt x="3096" y="22396"/>
                    <a:pt x="3239" y="22301"/>
                  </a:cubicBezTo>
                  <a:cubicBezTo>
                    <a:pt x="3322" y="22229"/>
                    <a:pt x="3417" y="22170"/>
                    <a:pt x="3513" y="22110"/>
                  </a:cubicBezTo>
                  <a:cubicBezTo>
                    <a:pt x="4453" y="21467"/>
                    <a:pt x="5227" y="20932"/>
                    <a:pt x="6049" y="20384"/>
                  </a:cubicBezTo>
                  <a:lnTo>
                    <a:pt x="6108" y="20336"/>
                  </a:lnTo>
                  <a:cubicBezTo>
                    <a:pt x="6275" y="20241"/>
                    <a:pt x="6418" y="20122"/>
                    <a:pt x="6584" y="20098"/>
                  </a:cubicBezTo>
                  <a:cubicBezTo>
                    <a:pt x="7084" y="20027"/>
                    <a:pt x="7608" y="20015"/>
                    <a:pt x="8061" y="20015"/>
                  </a:cubicBezTo>
                  <a:cubicBezTo>
                    <a:pt x="8632" y="20003"/>
                    <a:pt x="9216" y="20003"/>
                    <a:pt x="9811" y="20003"/>
                  </a:cubicBezTo>
                  <a:cubicBezTo>
                    <a:pt x="10859" y="19979"/>
                    <a:pt x="11942" y="19979"/>
                    <a:pt x="13002" y="19943"/>
                  </a:cubicBezTo>
                  <a:cubicBezTo>
                    <a:pt x="14097" y="19896"/>
                    <a:pt x="14693" y="19288"/>
                    <a:pt x="14764" y="18110"/>
                  </a:cubicBezTo>
                  <a:cubicBezTo>
                    <a:pt x="14812" y="17360"/>
                    <a:pt x="14883" y="16621"/>
                    <a:pt x="14966" y="15895"/>
                  </a:cubicBezTo>
                  <a:lnTo>
                    <a:pt x="14978" y="15728"/>
                  </a:lnTo>
                  <a:cubicBezTo>
                    <a:pt x="14990" y="15633"/>
                    <a:pt x="15026" y="15538"/>
                    <a:pt x="15050" y="15431"/>
                  </a:cubicBezTo>
                  <a:cubicBezTo>
                    <a:pt x="15050" y="15419"/>
                    <a:pt x="15062" y="15395"/>
                    <a:pt x="15062" y="15371"/>
                  </a:cubicBezTo>
                  <a:lnTo>
                    <a:pt x="15085" y="15371"/>
                  </a:lnTo>
                  <a:cubicBezTo>
                    <a:pt x="15097" y="15371"/>
                    <a:pt x="15121" y="15359"/>
                    <a:pt x="15121" y="15359"/>
                  </a:cubicBezTo>
                  <a:cubicBezTo>
                    <a:pt x="16109" y="15443"/>
                    <a:pt x="17086" y="15514"/>
                    <a:pt x="18062" y="15609"/>
                  </a:cubicBezTo>
                  <a:cubicBezTo>
                    <a:pt x="19265" y="15717"/>
                    <a:pt x="20467" y="15812"/>
                    <a:pt x="21693" y="15919"/>
                  </a:cubicBezTo>
                  <a:cubicBezTo>
                    <a:pt x="22134" y="15967"/>
                    <a:pt x="22432" y="16109"/>
                    <a:pt x="22682" y="16431"/>
                  </a:cubicBezTo>
                  <a:cubicBezTo>
                    <a:pt x="23158" y="17026"/>
                    <a:pt x="23658" y="17622"/>
                    <a:pt x="24146" y="18181"/>
                  </a:cubicBezTo>
                  <a:lnTo>
                    <a:pt x="24265" y="18336"/>
                  </a:lnTo>
                  <a:cubicBezTo>
                    <a:pt x="24682" y="18836"/>
                    <a:pt x="25289" y="19050"/>
                    <a:pt x="25765" y="19169"/>
                  </a:cubicBezTo>
                  <a:cubicBezTo>
                    <a:pt x="25920" y="19205"/>
                    <a:pt x="26039" y="19229"/>
                    <a:pt x="26123" y="19229"/>
                  </a:cubicBezTo>
                  <a:cubicBezTo>
                    <a:pt x="26551" y="19229"/>
                    <a:pt x="26694" y="18896"/>
                    <a:pt x="26765" y="18574"/>
                  </a:cubicBezTo>
                  <a:cubicBezTo>
                    <a:pt x="26837" y="18253"/>
                    <a:pt x="26873" y="17931"/>
                    <a:pt x="26896" y="17622"/>
                  </a:cubicBezTo>
                  <a:cubicBezTo>
                    <a:pt x="26908" y="17526"/>
                    <a:pt x="26908" y="17455"/>
                    <a:pt x="26932" y="17360"/>
                  </a:cubicBezTo>
                  <a:cubicBezTo>
                    <a:pt x="26968" y="16979"/>
                    <a:pt x="27004" y="16586"/>
                    <a:pt x="27027" y="16193"/>
                  </a:cubicBezTo>
                  <a:cubicBezTo>
                    <a:pt x="27051" y="16038"/>
                    <a:pt x="27063" y="15907"/>
                    <a:pt x="27075" y="15752"/>
                  </a:cubicBezTo>
                  <a:cubicBezTo>
                    <a:pt x="27087" y="15752"/>
                    <a:pt x="27123" y="15752"/>
                    <a:pt x="27135" y="15740"/>
                  </a:cubicBezTo>
                  <a:cubicBezTo>
                    <a:pt x="27230" y="15728"/>
                    <a:pt x="27301" y="15717"/>
                    <a:pt x="27373" y="15717"/>
                  </a:cubicBezTo>
                  <a:lnTo>
                    <a:pt x="27420" y="15717"/>
                  </a:lnTo>
                  <a:cubicBezTo>
                    <a:pt x="28325" y="15717"/>
                    <a:pt x="29063" y="15300"/>
                    <a:pt x="29683" y="14883"/>
                  </a:cubicBezTo>
                  <a:cubicBezTo>
                    <a:pt x="30349" y="14431"/>
                    <a:pt x="30683" y="13823"/>
                    <a:pt x="30718" y="13002"/>
                  </a:cubicBezTo>
                  <a:cubicBezTo>
                    <a:pt x="30730" y="12764"/>
                    <a:pt x="30730" y="12526"/>
                    <a:pt x="30730" y="12299"/>
                  </a:cubicBezTo>
                  <a:cubicBezTo>
                    <a:pt x="30730" y="12097"/>
                    <a:pt x="30730" y="11871"/>
                    <a:pt x="30754" y="11668"/>
                  </a:cubicBezTo>
                  <a:cubicBezTo>
                    <a:pt x="30778" y="10966"/>
                    <a:pt x="30814" y="10252"/>
                    <a:pt x="30826" y="9549"/>
                  </a:cubicBezTo>
                  <a:cubicBezTo>
                    <a:pt x="30885" y="7930"/>
                    <a:pt x="30956" y="6263"/>
                    <a:pt x="30992" y="4608"/>
                  </a:cubicBezTo>
                  <a:cubicBezTo>
                    <a:pt x="31052" y="3846"/>
                    <a:pt x="30945" y="3108"/>
                    <a:pt x="30837" y="2477"/>
                  </a:cubicBezTo>
                  <a:close/>
                  <a:moveTo>
                    <a:pt x="30171" y="7120"/>
                  </a:moveTo>
                  <a:cubicBezTo>
                    <a:pt x="30099" y="8132"/>
                    <a:pt x="30040" y="9180"/>
                    <a:pt x="29980" y="10216"/>
                  </a:cubicBezTo>
                  <a:cubicBezTo>
                    <a:pt x="29968" y="10597"/>
                    <a:pt x="29944" y="10966"/>
                    <a:pt x="29933" y="11323"/>
                  </a:cubicBezTo>
                  <a:cubicBezTo>
                    <a:pt x="29921" y="11692"/>
                    <a:pt x="29921" y="12085"/>
                    <a:pt x="29885" y="12454"/>
                  </a:cubicBezTo>
                  <a:cubicBezTo>
                    <a:pt x="29802" y="13812"/>
                    <a:pt x="28742" y="14800"/>
                    <a:pt x="27361" y="14800"/>
                  </a:cubicBezTo>
                  <a:lnTo>
                    <a:pt x="27254" y="14800"/>
                  </a:lnTo>
                  <a:cubicBezTo>
                    <a:pt x="27206" y="14800"/>
                    <a:pt x="27182" y="14788"/>
                    <a:pt x="27135" y="14788"/>
                  </a:cubicBezTo>
                  <a:cubicBezTo>
                    <a:pt x="27075" y="14776"/>
                    <a:pt x="27027" y="14776"/>
                    <a:pt x="26968" y="14752"/>
                  </a:cubicBezTo>
                  <a:lnTo>
                    <a:pt x="26873" y="14752"/>
                  </a:lnTo>
                  <a:cubicBezTo>
                    <a:pt x="26396" y="14752"/>
                    <a:pt x="26289" y="14966"/>
                    <a:pt x="26242" y="15395"/>
                  </a:cubicBezTo>
                  <a:cubicBezTo>
                    <a:pt x="26218" y="15764"/>
                    <a:pt x="26194" y="16145"/>
                    <a:pt x="26182" y="16502"/>
                  </a:cubicBezTo>
                  <a:cubicBezTo>
                    <a:pt x="26182" y="16657"/>
                    <a:pt x="26170" y="16812"/>
                    <a:pt x="26170" y="16979"/>
                  </a:cubicBezTo>
                  <a:lnTo>
                    <a:pt x="26170" y="17122"/>
                  </a:lnTo>
                  <a:cubicBezTo>
                    <a:pt x="26170" y="17229"/>
                    <a:pt x="26170" y="17312"/>
                    <a:pt x="26158" y="17407"/>
                  </a:cubicBezTo>
                  <a:cubicBezTo>
                    <a:pt x="26134" y="17467"/>
                    <a:pt x="26134" y="17538"/>
                    <a:pt x="26134" y="17598"/>
                  </a:cubicBezTo>
                  <a:cubicBezTo>
                    <a:pt x="26111" y="17884"/>
                    <a:pt x="26099" y="18062"/>
                    <a:pt x="25896" y="18134"/>
                  </a:cubicBezTo>
                  <a:cubicBezTo>
                    <a:pt x="25825" y="18169"/>
                    <a:pt x="25753" y="18181"/>
                    <a:pt x="25694" y="18181"/>
                  </a:cubicBezTo>
                  <a:cubicBezTo>
                    <a:pt x="25420" y="18181"/>
                    <a:pt x="25206" y="18003"/>
                    <a:pt x="25063" y="17836"/>
                  </a:cubicBezTo>
                  <a:lnTo>
                    <a:pt x="24837" y="17586"/>
                  </a:lnTo>
                  <a:cubicBezTo>
                    <a:pt x="24265" y="16931"/>
                    <a:pt x="23670" y="16264"/>
                    <a:pt x="23134" y="15574"/>
                  </a:cubicBezTo>
                  <a:cubicBezTo>
                    <a:pt x="22836" y="15193"/>
                    <a:pt x="22491" y="15014"/>
                    <a:pt x="22003" y="15014"/>
                  </a:cubicBezTo>
                  <a:lnTo>
                    <a:pt x="22003" y="15014"/>
                  </a:lnTo>
                  <a:lnTo>
                    <a:pt x="21265" y="15014"/>
                  </a:lnTo>
                  <a:lnTo>
                    <a:pt x="20431" y="15014"/>
                  </a:lnTo>
                  <a:cubicBezTo>
                    <a:pt x="19943" y="15014"/>
                    <a:pt x="19288" y="15014"/>
                    <a:pt x="18634" y="14955"/>
                  </a:cubicBezTo>
                  <a:cubicBezTo>
                    <a:pt x="17562" y="14871"/>
                    <a:pt x="16490" y="14681"/>
                    <a:pt x="15538" y="14514"/>
                  </a:cubicBezTo>
                  <a:cubicBezTo>
                    <a:pt x="15109" y="14443"/>
                    <a:pt x="15097" y="14431"/>
                    <a:pt x="15097" y="13883"/>
                  </a:cubicBezTo>
                  <a:cubicBezTo>
                    <a:pt x="15097" y="12597"/>
                    <a:pt x="14978" y="11538"/>
                    <a:pt x="14704" y="10573"/>
                  </a:cubicBezTo>
                  <a:cubicBezTo>
                    <a:pt x="14466" y="9692"/>
                    <a:pt x="13942" y="9216"/>
                    <a:pt x="13085" y="9097"/>
                  </a:cubicBezTo>
                  <a:cubicBezTo>
                    <a:pt x="12919" y="9085"/>
                    <a:pt x="12740" y="9061"/>
                    <a:pt x="12573" y="9025"/>
                  </a:cubicBezTo>
                  <a:cubicBezTo>
                    <a:pt x="12323" y="8978"/>
                    <a:pt x="12073" y="8942"/>
                    <a:pt x="11823" y="8918"/>
                  </a:cubicBezTo>
                  <a:cubicBezTo>
                    <a:pt x="11502" y="8894"/>
                    <a:pt x="11383" y="8775"/>
                    <a:pt x="11371" y="8501"/>
                  </a:cubicBezTo>
                  <a:lnTo>
                    <a:pt x="11359" y="8228"/>
                  </a:lnTo>
                  <a:cubicBezTo>
                    <a:pt x="11347" y="7704"/>
                    <a:pt x="11311" y="7168"/>
                    <a:pt x="11323" y="6644"/>
                  </a:cubicBezTo>
                  <a:cubicBezTo>
                    <a:pt x="11359" y="5739"/>
                    <a:pt x="11418" y="5049"/>
                    <a:pt x="11502" y="4418"/>
                  </a:cubicBezTo>
                  <a:cubicBezTo>
                    <a:pt x="11585" y="3906"/>
                    <a:pt x="11716" y="3417"/>
                    <a:pt x="11835" y="2929"/>
                  </a:cubicBezTo>
                  <a:cubicBezTo>
                    <a:pt x="11871" y="2822"/>
                    <a:pt x="11895" y="2715"/>
                    <a:pt x="11906" y="2608"/>
                  </a:cubicBezTo>
                  <a:cubicBezTo>
                    <a:pt x="12180" y="1584"/>
                    <a:pt x="13026" y="1262"/>
                    <a:pt x="13847" y="1084"/>
                  </a:cubicBezTo>
                  <a:cubicBezTo>
                    <a:pt x="14550" y="917"/>
                    <a:pt x="15276" y="846"/>
                    <a:pt x="16097" y="846"/>
                  </a:cubicBezTo>
                  <a:cubicBezTo>
                    <a:pt x="16431" y="846"/>
                    <a:pt x="16788" y="858"/>
                    <a:pt x="17169" y="881"/>
                  </a:cubicBezTo>
                  <a:cubicBezTo>
                    <a:pt x="18122" y="965"/>
                    <a:pt x="19098" y="1000"/>
                    <a:pt x="20038" y="1048"/>
                  </a:cubicBezTo>
                  <a:cubicBezTo>
                    <a:pt x="20943" y="1096"/>
                    <a:pt x="21860" y="1143"/>
                    <a:pt x="22789" y="1215"/>
                  </a:cubicBezTo>
                  <a:cubicBezTo>
                    <a:pt x="24313" y="1322"/>
                    <a:pt x="25861" y="1465"/>
                    <a:pt x="27361" y="1620"/>
                  </a:cubicBezTo>
                  <a:cubicBezTo>
                    <a:pt x="27778" y="1655"/>
                    <a:pt x="28194" y="1691"/>
                    <a:pt x="28611" y="1739"/>
                  </a:cubicBezTo>
                  <a:cubicBezTo>
                    <a:pt x="28742" y="1751"/>
                    <a:pt x="28873" y="1774"/>
                    <a:pt x="29016" y="1822"/>
                  </a:cubicBezTo>
                  <a:cubicBezTo>
                    <a:pt x="29075" y="1834"/>
                    <a:pt x="29111" y="1858"/>
                    <a:pt x="29171" y="1870"/>
                  </a:cubicBezTo>
                  <a:cubicBezTo>
                    <a:pt x="29742" y="2001"/>
                    <a:pt x="30040" y="2346"/>
                    <a:pt x="30075" y="2882"/>
                  </a:cubicBezTo>
                  <a:cubicBezTo>
                    <a:pt x="30135" y="3584"/>
                    <a:pt x="30183" y="4263"/>
                    <a:pt x="30230" y="4977"/>
                  </a:cubicBezTo>
                  <a:cubicBezTo>
                    <a:pt x="30242" y="5287"/>
                    <a:pt x="30278" y="5608"/>
                    <a:pt x="30290" y="5930"/>
                  </a:cubicBezTo>
                  <a:cubicBezTo>
                    <a:pt x="30230" y="6334"/>
                    <a:pt x="30206" y="6727"/>
                    <a:pt x="30171" y="7120"/>
                  </a:cubicBezTo>
                  <a:close/>
                  <a:moveTo>
                    <a:pt x="10692" y="19288"/>
                  </a:moveTo>
                  <a:cubicBezTo>
                    <a:pt x="10359" y="19288"/>
                    <a:pt x="10037" y="19300"/>
                    <a:pt x="9704" y="19300"/>
                  </a:cubicBezTo>
                  <a:cubicBezTo>
                    <a:pt x="8692" y="19300"/>
                    <a:pt x="7668" y="19265"/>
                    <a:pt x="6692" y="19253"/>
                  </a:cubicBezTo>
                  <a:lnTo>
                    <a:pt x="6572" y="19253"/>
                  </a:lnTo>
                  <a:cubicBezTo>
                    <a:pt x="6180" y="19253"/>
                    <a:pt x="5953" y="19479"/>
                    <a:pt x="5751" y="19681"/>
                  </a:cubicBezTo>
                  <a:lnTo>
                    <a:pt x="5715" y="19717"/>
                  </a:lnTo>
                  <a:cubicBezTo>
                    <a:pt x="4989" y="20443"/>
                    <a:pt x="4108" y="20979"/>
                    <a:pt x="3191" y="21551"/>
                  </a:cubicBezTo>
                  <a:cubicBezTo>
                    <a:pt x="3096" y="21610"/>
                    <a:pt x="3013" y="21646"/>
                    <a:pt x="2917" y="21705"/>
                  </a:cubicBezTo>
                  <a:cubicBezTo>
                    <a:pt x="2798" y="21396"/>
                    <a:pt x="2858" y="21146"/>
                    <a:pt x="2917" y="20860"/>
                  </a:cubicBezTo>
                  <a:cubicBezTo>
                    <a:pt x="2953" y="20741"/>
                    <a:pt x="2977" y="20622"/>
                    <a:pt x="3001" y="20491"/>
                  </a:cubicBezTo>
                  <a:cubicBezTo>
                    <a:pt x="3013" y="20360"/>
                    <a:pt x="3060" y="20217"/>
                    <a:pt x="3096" y="20086"/>
                  </a:cubicBezTo>
                  <a:cubicBezTo>
                    <a:pt x="3132" y="19979"/>
                    <a:pt x="3179" y="19896"/>
                    <a:pt x="3191" y="19789"/>
                  </a:cubicBezTo>
                  <a:cubicBezTo>
                    <a:pt x="3251" y="19550"/>
                    <a:pt x="3274" y="19312"/>
                    <a:pt x="3143" y="19146"/>
                  </a:cubicBezTo>
                  <a:cubicBezTo>
                    <a:pt x="3024" y="18991"/>
                    <a:pt x="2786" y="18955"/>
                    <a:pt x="2548" y="18943"/>
                  </a:cubicBezTo>
                  <a:lnTo>
                    <a:pt x="2381" y="18943"/>
                  </a:lnTo>
                  <a:lnTo>
                    <a:pt x="2179" y="18943"/>
                  </a:lnTo>
                  <a:lnTo>
                    <a:pt x="1965" y="18943"/>
                  </a:lnTo>
                  <a:lnTo>
                    <a:pt x="1727" y="18943"/>
                  </a:lnTo>
                  <a:cubicBezTo>
                    <a:pt x="1274" y="18907"/>
                    <a:pt x="1072" y="18729"/>
                    <a:pt x="988" y="18300"/>
                  </a:cubicBezTo>
                  <a:cubicBezTo>
                    <a:pt x="917" y="17943"/>
                    <a:pt x="881" y="17598"/>
                    <a:pt x="881" y="17288"/>
                  </a:cubicBezTo>
                  <a:cubicBezTo>
                    <a:pt x="893" y="15836"/>
                    <a:pt x="917" y="14312"/>
                    <a:pt x="953" y="12800"/>
                  </a:cubicBezTo>
                  <a:cubicBezTo>
                    <a:pt x="953" y="12573"/>
                    <a:pt x="1000" y="12335"/>
                    <a:pt x="1036" y="12097"/>
                  </a:cubicBezTo>
                  <a:cubicBezTo>
                    <a:pt x="1048" y="11966"/>
                    <a:pt x="1072" y="11823"/>
                    <a:pt x="1096" y="11692"/>
                  </a:cubicBezTo>
                  <a:cubicBezTo>
                    <a:pt x="1238" y="10264"/>
                    <a:pt x="2548" y="9942"/>
                    <a:pt x="2953" y="9859"/>
                  </a:cubicBezTo>
                  <a:cubicBezTo>
                    <a:pt x="3453" y="9775"/>
                    <a:pt x="3977" y="9775"/>
                    <a:pt x="4382" y="9775"/>
                  </a:cubicBezTo>
                  <a:lnTo>
                    <a:pt x="4572" y="9775"/>
                  </a:lnTo>
                  <a:cubicBezTo>
                    <a:pt x="6751" y="9787"/>
                    <a:pt x="8537" y="9823"/>
                    <a:pt x="10204" y="9859"/>
                  </a:cubicBezTo>
                  <a:cubicBezTo>
                    <a:pt x="11049" y="9883"/>
                    <a:pt x="11930" y="9942"/>
                    <a:pt x="12883" y="10037"/>
                  </a:cubicBezTo>
                  <a:cubicBezTo>
                    <a:pt x="13454" y="10097"/>
                    <a:pt x="13811" y="10430"/>
                    <a:pt x="13966" y="11073"/>
                  </a:cubicBezTo>
                  <a:cubicBezTo>
                    <a:pt x="14335" y="12585"/>
                    <a:pt x="14288" y="14074"/>
                    <a:pt x="14216" y="15359"/>
                  </a:cubicBezTo>
                  <a:cubicBezTo>
                    <a:pt x="14157" y="16145"/>
                    <a:pt x="14097" y="17002"/>
                    <a:pt x="14014" y="17955"/>
                  </a:cubicBezTo>
                  <a:cubicBezTo>
                    <a:pt x="13954" y="18705"/>
                    <a:pt x="13716" y="18955"/>
                    <a:pt x="13002" y="19074"/>
                  </a:cubicBezTo>
                  <a:cubicBezTo>
                    <a:pt x="12168" y="19193"/>
                    <a:pt x="11395" y="19265"/>
                    <a:pt x="10692" y="19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1659;p49">
            <a:extLst>
              <a:ext uri="{FF2B5EF4-FFF2-40B4-BE49-F238E27FC236}">
                <a16:creationId xmlns:a16="http://schemas.microsoft.com/office/drawing/2014/main" id="{6F5F7D1A-42FF-4D51-AC33-962009DE550F}"/>
              </a:ext>
            </a:extLst>
          </p:cNvPr>
          <p:cNvGrpSpPr/>
          <p:nvPr/>
        </p:nvGrpSpPr>
        <p:grpSpPr>
          <a:xfrm>
            <a:off x="233317" y="3352801"/>
            <a:ext cx="928997" cy="1632132"/>
            <a:chOff x="656025" y="2751350"/>
            <a:chExt cx="311375" cy="629275"/>
          </a:xfrm>
        </p:grpSpPr>
        <p:sp>
          <p:nvSpPr>
            <p:cNvPr id="17" name="Google Shape;1660;p49">
              <a:extLst>
                <a:ext uri="{FF2B5EF4-FFF2-40B4-BE49-F238E27FC236}">
                  <a16:creationId xmlns:a16="http://schemas.microsoft.com/office/drawing/2014/main" id="{B3BEAA1F-E2A3-4CD3-A079-D9261B34E472}"/>
                </a:ext>
              </a:extLst>
            </p:cNvPr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661;p49">
              <a:extLst>
                <a:ext uri="{FF2B5EF4-FFF2-40B4-BE49-F238E27FC236}">
                  <a16:creationId xmlns:a16="http://schemas.microsoft.com/office/drawing/2014/main" id="{00800F31-1914-4CB9-B8E6-1DE458DE4E9A}"/>
                </a:ext>
              </a:extLst>
            </p:cNvPr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662;p49">
              <a:extLst>
                <a:ext uri="{FF2B5EF4-FFF2-40B4-BE49-F238E27FC236}">
                  <a16:creationId xmlns:a16="http://schemas.microsoft.com/office/drawing/2014/main" id="{C9B5CB34-3850-4E30-8C57-25FADF5058D8}"/>
                </a:ext>
              </a:extLst>
            </p:cNvPr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663;p49">
              <a:extLst>
                <a:ext uri="{FF2B5EF4-FFF2-40B4-BE49-F238E27FC236}">
                  <a16:creationId xmlns:a16="http://schemas.microsoft.com/office/drawing/2014/main" id="{59400AB5-302E-47FC-84DD-906B5A4FC3DA}"/>
                </a:ext>
              </a:extLst>
            </p:cNvPr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664;p49">
              <a:extLst>
                <a:ext uri="{FF2B5EF4-FFF2-40B4-BE49-F238E27FC236}">
                  <a16:creationId xmlns:a16="http://schemas.microsoft.com/office/drawing/2014/main" id="{CF453389-7C6B-4829-8709-2B60C5006D8E}"/>
                </a:ext>
              </a:extLst>
            </p:cNvPr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65;p49">
              <a:extLst>
                <a:ext uri="{FF2B5EF4-FFF2-40B4-BE49-F238E27FC236}">
                  <a16:creationId xmlns:a16="http://schemas.microsoft.com/office/drawing/2014/main" id="{2EAD83BF-D7D9-4CD3-901A-4517D3A8776D}"/>
                </a:ext>
              </a:extLst>
            </p:cNvPr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666;p49">
              <a:extLst>
                <a:ext uri="{FF2B5EF4-FFF2-40B4-BE49-F238E27FC236}">
                  <a16:creationId xmlns:a16="http://schemas.microsoft.com/office/drawing/2014/main" id="{78F98A78-589E-4512-AF64-2A1393E91E08}"/>
                </a:ext>
              </a:extLst>
            </p:cNvPr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667;p49">
              <a:extLst>
                <a:ext uri="{FF2B5EF4-FFF2-40B4-BE49-F238E27FC236}">
                  <a16:creationId xmlns:a16="http://schemas.microsoft.com/office/drawing/2014/main" id="{C9B2B654-6FF5-43AD-942B-D0A3FFA89F4C}"/>
                </a:ext>
              </a:extLst>
            </p:cNvPr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668;p49">
              <a:extLst>
                <a:ext uri="{FF2B5EF4-FFF2-40B4-BE49-F238E27FC236}">
                  <a16:creationId xmlns:a16="http://schemas.microsoft.com/office/drawing/2014/main" id="{50B36BC2-A58D-478B-AE08-334952C108FE}"/>
                </a:ext>
              </a:extLst>
            </p:cNvPr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669;p49">
              <a:extLst>
                <a:ext uri="{FF2B5EF4-FFF2-40B4-BE49-F238E27FC236}">
                  <a16:creationId xmlns:a16="http://schemas.microsoft.com/office/drawing/2014/main" id="{F107E43E-BDCD-4780-AE1B-D4906500C53E}"/>
                </a:ext>
              </a:extLst>
            </p:cNvPr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110" y="607529"/>
            <a:ext cx="1518855" cy="15188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504" y="4047645"/>
            <a:ext cx="945712" cy="945712"/>
          </a:xfrm>
          <a:prstGeom prst="rect">
            <a:avLst/>
          </a:prstGeom>
        </p:spPr>
      </p:pic>
      <p:sp>
        <p:nvSpPr>
          <p:cNvPr id="30" name="Google Shape;304;p27">
            <a:extLst>
              <a:ext uri="{FF2B5EF4-FFF2-40B4-BE49-F238E27FC236}">
                <a16:creationId xmlns:a16="http://schemas.microsoft.com/office/drawing/2014/main" id="{DE4CBB3C-4822-425A-9AAC-324DA7FDC043}"/>
              </a:ext>
            </a:extLst>
          </p:cNvPr>
          <p:cNvSpPr/>
          <p:nvPr/>
        </p:nvSpPr>
        <p:spPr>
          <a:xfrm>
            <a:off x="794668" y="170312"/>
            <a:ext cx="1088076" cy="1018873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08;p27">
            <a:extLst>
              <a:ext uri="{FF2B5EF4-FFF2-40B4-BE49-F238E27FC236}">
                <a16:creationId xmlns:a16="http://schemas.microsoft.com/office/drawing/2014/main" id="{F1D7410F-5CF8-45E9-9CDD-538FF7495E9E}"/>
              </a:ext>
            </a:extLst>
          </p:cNvPr>
          <p:cNvSpPr txBox="1">
            <a:spLocks/>
          </p:cNvSpPr>
          <p:nvPr/>
        </p:nvSpPr>
        <p:spPr>
          <a:xfrm>
            <a:off x="951664" y="420023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" sz="2800" b="1" dirty="0">
                <a:latin typeface="Pangolin" panose="020B060402020202020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79257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6"/>
          <p:cNvSpPr txBox="1">
            <a:spLocks noGrp="1"/>
          </p:cNvSpPr>
          <p:nvPr>
            <p:ph type="title"/>
          </p:nvPr>
        </p:nvSpPr>
        <p:spPr>
          <a:xfrm>
            <a:off x="713100" y="1151968"/>
            <a:ext cx="77175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</a:t>
            </a:r>
            <a:endParaRPr sz="7200" dirty="0"/>
          </a:p>
        </p:txBody>
      </p:sp>
      <p:sp>
        <p:nvSpPr>
          <p:cNvPr id="1406" name="Google Shape;1406;p46"/>
          <p:cNvSpPr/>
          <p:nvPr/>
        </p:nvSpPr>
        <p:spPr>
          <a:xfrm>
            <a:off x="4097785" y="2394028"/>
            <a:ext cx="948431" cy="948431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405;p46">
            <a:extLst>
              <a:ext uri="{FF2B5EF4-FFF2-40B4-BE49-F238E27FC236}">
                <a16:creationId xmlns:a16="http://schemas.microsoft.com/office/drawing/2014/main" id="{CBC61376-A54F-4556-B403-24BEA72BA6B7}"/>
              </a:ext>
            </a:extLst>
          </p:cNvPr>
          <p:cNvSpPr txBox="1">
            <a:spLocks/>
          </p:cNvSpPr>
          <p:nvPr/>
        </p:nvSpPr>
        <p:spPr>
          <a:xfrm>
            <a:off x="-34201" y="3607141"/>
            <a:ext cx="9212102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angolin"/>
              <a:buNone/>
              <a:defRPr sz="72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-US" dirty="0"/>
              <a:t>FOR YOUR LISTENING</a:t>
            </a:r>
          </a:p>
        </p:txBody>
      </p:sp>
      <p:sp>
        <p:nvSpPr>
          <p:cNvPr id="4" name="Google Shape;359;p29">
            <a:extLst>
              <a:ext uri="{FF2B5EF4-FFF2-40B4-BE49-F238E27FC236}">
                <a16:creationId xmlns:a16="http://schemas.microsoft.com/office/drawing/2014/main" id="{5FB622CF-B0E0-43A4-A366-D12214B14585}"/>
              </a:ext>
            </a:extLst>
          </p:cNvPr>
          <p:cNvSpPr/>
          <p:nvPr/>
        </p:nvSpPr>
        <p:spPr>
          <a:xfrm rot="2006702">
            <a:off x="4251049" y="2585195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406;p46">
            <a:extLst>
              <a:ext uri="{FF2B5EF4-FFF2-40B4-BE49-F238E27FC236}">
                <a16:creationId xmlns:a16="http://schemas.microsoft.com/office/drawing/2014/main" id="{4CFEA6E7-0101-405A-9563-BB2157AE01DD}"/>
              </a:ext>
            </a:extLst>
          </p:cNvPr>
          <p:cNvSpPr/>
          <p:nvPr/>
        </p:nvSpPr>
        <p:spPr>
          <a:xfrm>
            <a:off x="507344" y="2478149"/>
            <a:ext cx="948431" cy="948431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59;p29">
            <a:extLst>
              <a:ext uri="{FF2B5EF4-FFF2-40B4-BE49-F238E27FC236}">
                <a16:creationId xmlns:a16="http://schemas.microsoft.com/office/drawing/2014/main" id="{7666CCF0-1BD0-4409-8AF9-61AEE625661B}"/>
              </a:ext>
            </a:extLst>
          </p:cNvPr>
          <p:cNvSpPr/>
          <p:nvPr/>
        </p:nvSpPr>
        <p:spPr>
          <a:xfrm rot="2006702">
            <a:off x="660608" y="2669316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406;p46">
            <a:extLst>
              <a:ext uri="{FF2B5EF4-FFF2-40B4-BE49-F238E27FC236}">
                <a16:creationId xmlns:a16="http://schemas.microsoft.com/office/drawing/2014/main" id="{48C5FCCE-F288-49BC-9B0B-7F1A5A4AC79B}"/>
              </a:ext>
            </a:extLst>
          </p:cNvPr>
          <p:cNvSpPr/>
          <p:nvPr/>
        </p:nvSpPr>
        <p:spPr>
          <a:xfrm>
            <a:off x="7482169" y="1919812"/>
            <a:ext cx="948431" cy="948431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359;p29">
            <a:extLst>
              <a:ext uri="{FF2B5EF4-FFF2-40B4-BE49-F238E27FC236}">
                <a16:creationId xmlns:a16="http://schemas.microsoft.com/office/drawing/2014/main" id="{7124E546-9B37-4158-9DD3-BF31E8D0356D}"/>
              </a:ext>
            </a:extLst>
          </p:cNvPr>
          <p:cNvSpPr/>
          <p:nvPr/>
        </p:nvSpPr>
        <p:spPr>
          <a:xfrm rot="2006702">
            <a:off x="7635433" y="2110979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85" y="309382"/>
            <a:ext cx="904313" cy="904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5" grpId="0"/>
      <p:bldP spid="1406" grpId="0" animBg="1"/>
      <p:bldP spid="13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>
            <a:spLocks noGrp="1"/>
          </p:cNvSpPr>
          <p:nvPr>
            <p:ph type="title"/>
          </p:nvPr>
        </p:nvSpPr>
        <p:spPr>
          <a:xfrm>
            <a:off x="693636" y="172466"/>
            <a:ext cx="7756728" cy="572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bg2"/>
                </a:solidFill>
                <a:latin typeface="Pangolin" panose="020B0604020202020204" charset="0"/>
                <a:ea typeface="Segoe UI Black" panose="020B0A02040204020203" pitchFamily="34" charset="0"/>
                <a:cs typeface="Segoe UI Black" panose="020B0A02040204020203" pitchFamily="34" charset="0"/>
              </a:rPr>
              <a:t>NỘI DUNG</a:t>
            </a:r>
            <a:endParaRPr sz="4800" b="1" dirty="0">
              <a:solidFill>
                <a:schemeClr val="bg2"/>
              </a:solidFill>
              <a:latin typeface="Pangolin" panose="020B060402020202020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532" y="1860838"/>
            <a:ext cx="8424936" cy="455107"/>
          </a:xfrm>
          <a:prstGeom prst="rect">
            <a:avLst/>
          </a:prstGeom>
          <a:solidFill>
            <a:schemeClr val="bg1">
              <a:alpha val="9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/>
          <p:cNvGrpSpPr/>
          <p:nvPr/>
        </p:nvGrpSpPr>
        <p:grpSpPr>
          <a:xfrm>
            <a:off x="490375" y="1629755"/>
            <a:ext cx="8165592" cy="448315"/>
            <a:chOff x="755134" y="1371604"/>
            <a:chExt cx="6982440" cy="91512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Rectangle: Rounded Corners 10"/>
            <p:cNvSpPr/>
            <p:nvPr/>
          </p:nvSpPr>
          <p:spPr>
            <a:xfrm>
              <a:off x="755134" y="1371604"/>
              <a:ext cx="6982440" cy="915120"/>
            </a:xfrm>
            <a:prstGeom prst="roundRect">
              <a:avLst/>
            </a:prstGeom>
            <a:ln>
              <a:solidFill>
                <a:schemeClr val="accent2"/>
              </a:solidFill>
            </a:ln>
            <a:sp3d prstMaterial="plastic">
              <a:bevelT w="127000" h="25400" prst="relaxedInset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Rounded Corners 4"/>
            <p:cNvSpPr txBox="1"/>
            <p:nvPr/>
          </p:nvSpPr>
          <p:spPr>
            <a:xfrm>
              <a:off x="799806" y="1416276"/>
              <a:ext cx="6893096" cy="825777"/>
            </a:xfrm>
            <a:prstGeom prst="rect">
              <a:avLst/>
            </a:prstGeom>
            <a:ln>
              <a:solidFill>
                <a:schemeClr val="accent2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221774" tIns="0" rIns="221774" bIns="0" spcCol="1270" anchor="ctr"/>
            <a:lstStyle/>
            <a:p>
              <a:pPr algn="ctr" defTabSz="177800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vi-VN" sz="30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ngolin" panose="020B0604020202020204" charset="0"/>
                  <a:cs typeface="Times New Roman" pitchFamily="18" charset="0"/>
                </a:rPr>
                <a:t>GIỚI THIỆU ĐỀ TÀI</a:t>
              </a:r>
              <a:endParaRPr 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  <a:cs typeface="Times New Roman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59532" y="2713678"/>
            <a:ext cx="8424936" cy="455107"/>
          </a:xfrm>
          <a:prstGeom prst="rect">
            <a:avLst/>
          </a:prstGeom>
          <a:solidFill>
            <a:schemeClr val="bg1">
              <a:alpha val="9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463771" y="2472351"/>
            <a:ext cx="8166795" cy="448315"/>
            <a:chOff x="755134" y="1371604"/>
            <a:chExt cx="6982440" cy="91512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Rectangle: Rounded Corners 29"/>
            <p:cNvSpPr/>
            <p:nvPr/>
          </p:nvSpPr>
          <p:spPr>
            <a:xfrm>
              <a:off x="755134" y="1371604"/>
              <a:ext cx="6982440" cy="915120"/>
            </a:xfrm>
            <a:prstGeom prst="roundRect">
              <a:avLst/>
            </a:prstGeom>
            <a:ln>
              <a:solidFill>
                <a:schemeClr val="accent2"/>
              </a:solidFill>
            </a:ln>
            <a:sp3d prstMaterial="plastic">
              <a:bevelT w="127000" h="25400" prst="relaxedInset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: Rounded Corners 4"/>
            <p:cNvSpPr txBox="1"/>
            <p:nvPr/>
          </p:nvSpPr>
          <p:spPr>
            <a:xfrm>
              <a:off x="799806" y="1416276"/>
              <a:ext cx="6893096" cy="825776"/>
            </a:xfrm>
            <a:prstGeom prst="rect">
              <a:avLst/>
            </a:prstGeom>
            <a:ln>
              <a:solidFill>
                <a:schemeClr val="accent2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221774" tIns="0" rIns="221774" bIns="0" spcCol="1270" anchor="ctr"/>
            <a:lstStyle/>
            <a:p>
              <a:pPr algn="ctr" defTabSz="177800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000" b="1" cap="all" dirty="0" err="1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ngolin" panose="020B0604020202020204" charset="0"/>
                  <a:cs typeface="Times New Roman" pitchFamily="18" charset="0"/>
                </a:rPr>
                <a:t>Mục</a:t>
              </a:r>
              <a:r>
                <a:rPr lang="en-US" sz="30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ngolin" panose="020B0604020202020204" charset="0"/>
                  <a:cs typeface="Times New Roman" pitchFamily="18" charset="0"/>
                </a:rPr>
                <a:t> </a:t>
              </a:r>
              <a:r>
                <a:rPr lang="en-US" sz="3000" b="1" cap="all" dirty="0" err="1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ngolin" panose="020B0604020202020204" charset="0"/>
                  <a:cs typeface="Times New Roman" pitchFamily="18" charset="0"/>
                </a:rPr>
                <a:t>tiêu</a:t>
              </a:r>
              <a:r>
                <a:rPr lang="en-US" sz="30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ngolin" panose="020B0604020202020204" charset="0"/>
                  <a:cs typeface="Times New Roman" pitchFamily="18" charset="0"/>
                </a:rPr>
                <a:t> ĐỀ TÀI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59532" y="4444646"/>
            <a:ext cx="8424936" cy="455107"/>
          </a:xfrm>
          <a:prstGeom prst="rect">
            <a:avLst/>
          </a:prstGeom>
          <a:solidFill>
            <a:schemeClr val="bg1">
              <a:alpha val="9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23"/>
          <p:cNvGrpSpPr/>
          <p:nvPr/>
        </p:nvGrpSpPr>
        <p:grpSpPr>
          <a:xfrm>
            <a:off x="437502" y="4171878"/>
            <a:ext cx="8295082" cy="444878"/>
            <a:chOff x="755134" y="1371604"/>
            <a:chExt cx="7093168" cy="91512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5" name="Rectangle: Rounded Corners 32"/>
            <p:cNvSpPr/>
            <p:nvPr/>
          </p:nvSpPr>
          <p:spPr>
            <a:xfrm>
              <a:off x="755134" y="1371604"/>
              <a:ext cx="6982440" cy="915120"/>
            </a:xfrm>
            <a:prstGeom prst="roundRect">
              <a:avLst/>
            </a:prstGeom>
            <a:ln>
              <a:solidFill>
                <a:schemeClr val="accent2"/>
              </a:solidFill>
            </a:ln>
            <a:sp3d prstMaterial="plastic">
              <a:bevelT w="127000" h="25400" prst="relaxedInset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Rounded Corners 4"/>
            <p:cNvSpPr txBox="1"/>
            <p:nvPr/>
          </p:nvSpPr>
          <p:spPr>
            <a:xfrm>
              <a:off x="799807" y="1416276"/>
              <a:ext cx="7048495" cy="825776"/>
            </a:xfrm>
            <a:prstGeom prst="rect">
              <a:avLst/>
            </a:prstGeom>
            <a:ln>
              <a:solidFill>
                <a:schemeClr val="accent2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221774" tIns="0" rIns="221774" bIns="0" spcCol="1270" anchor="ctr"/>
            <a:lstStyle/>
            <a:p>
              <a:pPr algn="ctr" defTabSz="177800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vi-VN" sz="30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ngolin" panose="020B0604020202020204" charset="0"/>
                  <a:cs typeface="Times New Roman" pitchFamily="18" charset="0"/>
                </a:rPr>
                <a:t>DEMO</a:t>
              </a:r>
              <a:r>
                <a:rPr lang="en-US" sz="30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ngolin" panose="020B0604020202020204" charset="0"/>
                  <a:cs typeface="Times New Roman" pitchFamily="18" charset="0"/>
                </a:rPr>
                <a:t> SẢN PHẨM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AB5A6-A4A1-4CD8-8DBC-B6088A61F913}"/>
              </a:ext>
            </a:extLst>
          </p:cNvPr>
          <p:cNvSpPr/>
          <p:nvPr/>
        </p:nvSpPr>
        <p:spPr>
          <a:xfrm>
            <a:off x="359532" y="3576312"/>
            <a:ext cx="8424936" cy="455107"/>
          </a:xfrm>
          <a:prstGeom prst="rect">
            <a:avLst/>
          </a:prstGeom>
          <a:solidFill>
            <a:schemeClr val="bg1">
              <a:alpha val="9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B9D4E9-112E-4648-A337-D39741D25F88}"/>
              </a:ext>
            </a:extLst>
          </p:cNvPr>
          <p:cNvGrpSpPr/>
          <p:nvPr/>
        </p:nvGrpSpPr>
        <p:grpSpPr>
          <a:xfrm>
            <a:off x="463771" y="3334985"/>
            <a:ext cx="8166795" cy="448315"/>
            <a:chOff x="755134" y="1371604"/>
            <a:chExt cx="6982440" cy="91512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7" name="Rectangle: Rounded Corners 29">
              <a:extLst>
                <a:ext uri="{FF2B5EF4-FFF2-40B4-BE49-F238E27FC236}">
                  <a16:creationId xmlns:a16="http://schemas.microsoft.com/office/drawing/2014/main" id="{7575DE0D-9174-454F-B85B-AA4161DAF221}"/>
                </a:ext>
              </a:extLst>
            </p:cNvPr>
            <p:cNvSpPr/>
            <p:nvPr/>
          </p:nvSpPr>
          <p:spPr>
            <a:xfrm>
              <a:off x="755134" y="1371604"/>
              <a:ext cx="6982440" cy="915120"/>
            </a:xfrm>
            <a:prstGeom prst="roundRect">
              <a:avLst/>
            </a:prstGeom>
            <a:ln>
              <a:solidFill>
                <a:schemeClr val="accent2"/>
              </a:solidFill>
            </a:ln>
            <a:sp3d prstMaterial="plastic">
              <a:bevelT w="127000" h="25400" prst="relaxedInset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ADB1AB4A-D103-4943-A779-4F14883EEA24}"/>
                </a:ext>
              </a:extLst>
            </p:cNvPr>
            <p:cNvSpPr txBox="1"/>
            <p:nvPr/>
          </p:nvSpPr>
          <p:spPr>
            <a:xfrm>
              <a:off x="799806" y="1416276"/>
              <a:ext cx="6893096" cy="825776"/>
            </a:xfrm>
            <a:prstGeom prst="rect">
              <a:avLst/>
            </a:prstGeom>
            <a:ln>
              <a:solidFill>
                <a:schemeClr val="accent2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221774" tIns="0" rIns="221774" bIns="0" spcCol="1270" anchor="ctr"/>
            <a:lstStyle/>
            <a:p>
              <a:pPr algn="ctr" defTabSz="177800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0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ngolin" panose="020B0604020202020204" charset="0"/>
                  <a:cs typeface="Times New Roman" pitchFamily="18" charset="0"/>
                </a:rPr>
                <a:t>NỘI DUNG THỰC HIỆN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99B86-4E57-4FA4-A8E4-0DF4692D0277}"/>
              </a:ext>
            </a:extLst>
          </p:cNvPr>
          <p:cNvSpPr/>
          <p:nvPr/>
        </p:nvSpPr>
        <p:spPr>
          <a:xfrm>
            <a:off x="359532" y="1037192"/>
            <a:ext cx="8424936" cy="455107"/>
          </a:xfrm>
          <a:prstGeom prst="rect">
            <a:avLst/>
          </a:prstGeom>
          <a:solidFill>
            <a:schemeClr val="bg1">
              <a:alpha val="9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EAAA80-DE97-41C6-8D07-009510C4E38E}"/>
              </a:ext>
            </a:extLst>
          </p:cNvPr>
          <p:cNvGrpSpPr/>
          <p:nvPr/>
        </p:nvGrpSpPr>
        <p:grpSpPr>
          <a:xfrm>
            <a:off x="490375" y="806109"/>
            <a:ext cx="8165592" cy="448315"/>
            <a:chOff x="755134" y="1371604"/>
            <a:chExt cx="6982440" cy="91512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1" name="Rectangle: Rounded Corners 10">
              <a:extLst>
                <a:ext uri="{FF2B5EF4-FFF2-40B4-BE49-F238E27FC236}">
                  <a16:creationId xmlns:a16="http://schemas.microsoft.com/office/drawing/2014/main" id="{A8FE16F7-7703-4A3B-B7BD-68367836F1F0}"/>
                </a:ext>
              </a:extLst>
            </p:cNvPr>
            <p:cNvSpPr/>
            <p:nvPr/>
          </p:nvSpPr>
          <p:spPr>
            <a:xfrm>
              <a:off x="755134" y="1371604"/>
              <a:ext cx="6982440" cy="915120"/>
            </a:xfrm>
            <a:prstGeom prst="roundRect">
              <a:avLst/>
            </a:prstGeom>
            <a:ln>
              <a:solidFill>
                <a:schemeClr val="accent2"/>
              </a:solidFill>
            </a:ln>
            <a:sp3d prstMaterial="plastic">
              <a:bevelT w="127000" h="25400" prst="relaxedInset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528BE471-6BAE-4522-B3F9-42E12E00B41D}"/>
                </a:ext>
              </a:extLst>
            </p:cNvPr>
            <p:cNvSpPr txBox="1"/>
            <p:nvPr/>
          </p:nvSpPr>
          <p:spPr>
            <a:xfrm>
              <a:off x="799806" y="1416276"/>
              <a:ext cx="6893096" cy="825777"/>
            </a:xfrm>
            <a:prstGeom prst="rect">
              <a:avLst/>
            </a:prstGeom>
            <a:ln>
              <a:solidFill>
                <a:schemeClr val="accent2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221774" tIns="0" rIns="221774" bIns="0" spcCol="1270" anchor="ctr"/>
            <a:lstStyle/>
            <a:p>
              <a:pPr algn="ctr" defTabSz="177800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000" b="1" cap="all" dirty="0" err="1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ngolin" panose="020B0604020202020204" charset="0"/>
                  <a:cs typeface="Times New Roman" pitchFamily="18" charset="0"/>
                </a:rPr>
                <a:t>Lợi</a:t>
              </a:r>
              <a:r>
                <a:rPr lang="en-US" sz="30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ngolin" panose="020B0604020202020204" charset="0"/>
                  <a:cs typeface="Times New Roman" pitchFamily="18" charset="0"/>
                </a:rPr>
                <a:t> </a:t>
              </a:r>
              <a:r>
                <a:rPr lang="en-US" sz="3000" b="1" cap="all" dirty="0" err="1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ngolin" panose="020B0604020202020204" charset="0"/>
                  <a:cs typeface="Times New Roman" pitchFamily="18" charset="0"/>
                </a:rPr>
                <a:t>ích</a:t>
              </a:r>
              <a:endParaRPr 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09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18;p31"/>
          <p:cNvSpPr txBox="1">
            <a:spLocks noGrp="1"/>
          </p:cNvSpPr>
          <p:nvPr>
            <p:ph type="title"/>
          </p:nvPr>
        </p:nvSpPr>
        <p:spPr>
          <a:xfrm>
            <a:off x="1992151" y="1920292"/>
            <a:ext cx="7084262" cy="902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LỢI ÍCH</a:t>
            </a:r>
            <a:endParaRPr sz="5000" dirty="0"/>
          </a:p>
        </p:txBody>
      </p:sp>
      <p:sp>
        <p:nvSpPr>
          <p:cNvPr id="20" name="Google Shape;304;p27">
            <a:extLst>
              <a:ext uri="{FF2B5EF4-FFF2-40B4-BE49-F238E27FC236}">
                <a16:creationId xmlns:a16="http://schemas.microsoft.com/office/drawing/2014/main" id="{4D7D7688-4248-4234-9CDA-D2FDF0AA2F6A}"/>
              </a:ext>
            </a:extLst>
          </p:cNvPr>
          <p:cNvSpPr/>
          <p:nvPr/>
        </p:nvSpPr>
        <p:spPr>
          <a:xfrm>
            <a:off x="723015" y="1809702"/>
            <a:ext cx="1245072" cy="1101939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08;p27">
            <a:extLst>
              <a:ext uri="{FF2B5EF4-FFF2-40B4-BE49-F238E27FC236}">
                <a16:creationId xmlns:a16="http://schemas.microsoft.com/office/drawing/2014/main" id="{1D33A1C5-4B29-4868-AF18-1FE84E18CADB}"/>
              </a:ext>
            </a:extLst>
          </p:cNvPr>
          <p:cNvSpPr txBox="1">
            <a:spLocks/>
          </p:cNvSpPr>
          <p:nvPr/>
        </p:nvSpPr>
        <p:spPr>
          <a:xfrm>
            <a:off x="952200" y="2083475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" sz="4000" b="1" dirty="0">
                <a:latin typeface="Pangolin" panose="020B060402020202020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3241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1"/>
          <p:cNvGrpSpPr/>
          <p:nvPr/>
        </p:nvGrpSpPr>
        <p:grpSpPr>
          <a:xfrm>
            <a:off x="138914" y="453071"/>
            <a:ext cx="8987589" cy="4023786"/>
            <a:chOff x="1540350" y="826005"/>
            <a:chExt cx="6259025" cy="3378825"/>
          </a:xfrm>
        </p:grpSpPr>
        <p:sp>
          <p:nvSpPr>
            <p:cNvPr id="397" name="Google Shape;397;p31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1"/>
          <p:cNvSpPr/>
          <p:nvPr/>
        </p:nvSpPr>
        <p:spPr>
          <a:xfrm>
            <a:off x="6632456" y="676361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31"/>
          <p:cNvGrpSpPr/>
          <p:nvPr/>
        </p:nvGrpSpPr>
        <p:grpSpPr>
          <a:xfrm>
            <a:off x="6823148" y="739630"/>
            <a:ext cx="485880" cy="448141"/>
            <a:chOff x="751275" y="1814050"/>
            <a:chExt cx="233675" cy="215525"/>
          </a:xfrm>
        </p:grpSpPr>
        <p:sp>
          <p:nvSpPr>
            <p:cNvPr id="411" name="Google Shape;411;p31"/>
            <p:cNvSpPr/>
            <p:nvPr/>
          </p:nvSpPr>
          <p:spPr>
            <a:xfrm>
              <a:off x="765850" y="1830700"/>
              <a:ext cx="203325" cy="183700"/>
            </a:xfrm>
            <a:custGeom>
              <a:avLst/>
              <a:gdLst/>
              <a:ahLst/>
              <a:cxnLst/>
              <a:rect l="l" t="t" r="r" b="b"/>
              <a:pathLst>
                <a:path w="8133" h="7348" extrusionOk="0">
                  <a:moveTo>
                    <a:pt x="5120" y="1"/>
                  </a:moveTo>
                  <a:cubicBezTo>
                    <a:pt x="4466" y="1"/>
                    <a:pt x="3787" y="1"/>
                    <a:pt x="3132" y="108"/>
                  </a:cubicBezTo>
                  <a:cubicBezTo>
                    <a:pt x="3076" y="123"/>
                    <a:pt x="3018" y="128"/>
                    <a:pt x="2958" y="128"/>
                  </a:cubicBezTo>
                  <a:cubicBezTo>
                    <a:pt x="2879" y="128"/>
                    <a:pt x="2797" y="120"/>
                    <a:pt x="2715" y="120"/>
                  </a:cubicBezTo>
                  <a:cubicBezTo>
                    <a:pt x="2665" y="120"/>
                    <a:pt x="2613" y="119"/>
                    <a:pt x="2560" y="119"/>
                  </a:cubicBezTo>
                  <a:cubicBezTo>
                    <a:pt x="2401" y="119"/>
                    <a:pt x="2236" y="126"/>
                    <a:pt x="2084" y="180"/>
                  </a:cubicBezTo>
                  <a:cubicBezTo>
                    <a:pt x="2025" y="203"/>
                    <a:pt x="1942" y="203"/>
                    <a:pt x="1882" y="203"/>
                  </a:cubicBezTo>
                  <a:cubicBezTo>
                    <a:pt x="1501" y="203"/>
                    <a:pt x="1168" y="358"/>
                    <a:pt x="846" y="537"/>
                  </a:cubicBezTo>
                  <a:cubicBezTo>
                    <a:pt x="679" y="632"/>
                    <a:pt x="608" y="823"/>
                    <a:pt x="501" y="989"/>
                  </a:cubicBezTo>
                  <a:cubicBezTo>
                    <a:pt x="394" y="1168"/>
                    <a:pt x="322" y="1358"/>
                    <a:pt x="239" y="1537"/>
                  </a:cubicBezTo>
                  <a:cubicBezTo>
                    <a:pt x="215" y="1573"/>
                    <a:pt x="191" y="1608"/>
                    <a:pt x="191" y="1644"/>
                  </a:cubicBezTo>
                  <a:cubicBezTo>
                    <a:pt x="215" y="1989"/>
                    <a:pt x="37" y="2287"/>
                    <a:pt x="48" y="2620"/>
                  </a:cubicBezTo>
                  <a:cubicBezTo>
                    <a:pt x="84" y="2966"/>
                    <a:pt x="84" y="3311"/>
                    <a:pt x="13" y="3656"/>
                  </a:cubicBezTo>
                  <a:cubicBezTo>
                    <a:pt x="1" y="4025"/>
                    <a:pt x="72" y="4382"/>
                    <a:pt x="156" y="4740"/>
                  </a:cubicBezTo>
                  <a:cubicBezTo>
                    <a:pt x="263" y="5121"/>
                    <a:pt x="501" y="5383"/>
                    <a:pt x="894" y="5514"/>
                  </a:cubicBezTo>
                  <a:cubicBezTo>
                    <a:pt x="1168" y="5597"/>
                    <a:pt x="1441" y="5704"/>
                    <a:pt x="1739" y="5704"/>
                  </a:cubicBezTo>
                  <a:cubicBezTo>
                    <a:pt x="2067" y="5811"/>
                    <a:pt x="2397" y="5835"/>
                    <a:pt x="2727" y="5835"/>
                  </a:cubicBezTo>
                  <a:cubicBezTo>
                    <a:pt x="2992" y="5835"/>
                    <a:pt x="3256" y="5820"/>
                    <a:pt x="3519" y="5820"/>
                  </a:cubicBezTo>
                  <a:cubicBezTo>
                    <a:pt x="3584" y="5820"/>
                    <a:pt x="3650" y="5821"/>
                    <a:pt x="3716" y="5823"/>
                  </a:cubicBezTo>
                  <a:lnTo>
                    <a:pt x="4180" y="5823"/>
                  </a:lnTo>
                  <a:cubicBezTo>
                    <a:pt x="4370" y="5835"/>
                    <a:pt x="4525" y="5918"/>
                    <a:pt x="4620" y="6073"/>
                  </a:cubicBezTo>
                  <a:cubicBezTo>
                    <a:pt x="4680" y="6157"/>
                    <a:pt x="4739" y="6240"/>
                    <a:pt x="4787" y="6335"/>
                  </a:cubicBezTo>
                  <a:cubicBezTo>
                    <a:pt x="4859" y="6466"/>
                    <a:pt x="4966" y="6537"/>
                    <a:pt x="5097" y="6597"/>
                  </a:cubicBezTo>
                  <a:cubicBezTo>
                    <a:pt x="5359" y="6692"/>
                    <a:pt x="5561" y="6847"/>
                    <a:pt x="5775" y="7014"/>
                  </a:cubicBezTo>
                  <a:cubicBezTo>
                    <a:pt x="5918" y="7133"/>
                    <a:pt x="6085" y="7228"/>
                    <a:pt x="6323" y="7347"/>
                  </a:cubicBezTo>
                  <a:cubicBezTo>
                    <a:pt x="6275" y="7204"/>
                    <a:pt x="6275" y="7169"/>
                    <a:pt x="6252" y="7121"/>
                  </a:cubicBezTo>
                  <a:cubicBezTo>
                    <a:pt x="6085" y="6835"/>
                    <a:pt x="6049" y="6490"/>
                    <a:pt x="5966" y="6180"/>
                  </a:cubicBezTo>
                  <a:cubicBezTo>
                    <a:pt x="5954" y="6121"/>
                    <a:pt x="5954" y="6049"/>
                    <a:pt x="5954" y="5990"/>
                  </a:cubicBezTo>
                  <a:cubicBezTo>
                    <a:pt x="5954" y="5776"/>
                    <a:pt x="6037" y="5680"/>
                    <a:pt x="6252" y="5656"/>
                  </a:cubicBezTo>
                  <a:cubicBezTo>
                    <a:pt x="6307" y="5656"/>
                    <a:pt x="6368" y="5651"/>
                    <a:pt x="6427" y="5651"/>
                  </a:cubicBezTo>
                  <a:cubicBezTo>
                    <a:pt x="6457" y="5651"/>
                    <a:pt x="6486" y="5652"/>
                    <a:pt x="6514" y="5656"/>
                  </a:cubicBezTo>
                  <a:cubicBezTo>
                    <a:pt x="6573" y="5666"/>
                    <a:pt x="6631" y="5671"/>
                    <a:pt x="6688" y="5671"/>
                  </a:cubicBezTo>
                  <a:cubicBezTo>
                    <a:pt x="6908" y="5671"/>
                    <a:pt x="7118" y="5608"/>
                    <a:pt x="7335" y="5561"/>
                  </a:cubicBezTo>
                  <a:cubicBezTo>
                    <a:pt x="7395" y="5561"/>
                    <a:pt x="7454" y="5514"/>
                    <a:pt x="7502" y="5466"/>
                  </a:cubicBezTo>
                  <a:cubicBezTo>
                    <a:pt x="7561" y="5406"/>
                    <a:pt x="7597" y="5323"/>
                    <a:pt x="7645" y="5240"/>
                  </a:cubicBezTo>
                  <a:cubicBezTo>
                    <a:pt x="7823" y="4883"/>
                    <a:pt x="7978" y="4525"/>
                    <a:pt x="8014" y="4132"/>
                  </a:cubicBezTo>
                  <a:cubicBezTo>
                    <a:pt x="8061" y="3775"/>
                    <a:pt x="8097" y="3406"/>
                    <a:pt x="8109" y="3061"/>
                  </a:cubicBezTo>
                  <a:cubicBezTo>
                    <a:pt x="8121" y="2608"/>
                    <a:pt x="8109" y="2168"/>
                    <a:pt x="8121" y="1715"/>
                  </a:cubicBezTo>
                  <a:cubicBezTo>
                    <a:pt x="8133" y="1394"/>
                    <a:pt x="7990" y="1108"/>
                    <a:pt x="7835" y="823"/>
                  </a:cubicBezTo>
                  <a:cubicBezTo>
                    <a:pt x="7823" y="799"/>
                    <a:pt x="7811" y="775"/>
                    <a:pt x="7799" y="763"/>
                  </a:cubicBezTo>
                  <a:cubicBezTo>
                    <a:pt x="7442" y="513"/>
                    <a:pt x="7097" y="203"/>
                    <a:pt x="6633" y="144"/>
                  </a:cubicBezTo>
                  <a:cubicBezTo>
                    <a:pt x="6466" y="120"/>
                    <a:pt x="6311" y="120"/>
                    <a:pt x="6144" y="120"/>
                  </a:cubicBezTo>
                  <a:cubicBezTo>
                    <a:pt x="5906" y="120"/>
                    <a:pt x="5680" y="120"/>
                    <a:pt x="5454" y="49"/>
                  </a:cubicBezTo>
                  <a:cubicBezTo>
                    <a:pt x="5359" y="1"/>
                    <a:pt x="5240" y="1"/>
                    <a:pt x="5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751275" y="1814050"/>
              <a:ext cx="233675" cy="215525"/>
            </a:xfrm>
            <a:custGeom>
              <a:avLst/>
              <a:gdLst/>
              <a:ahLst/>
              <a:cxnLst/>
              <a:rect l="l" t="t" r="r" b="b"/>
              <a:pathLst>
                <a:path w="9347" h="8621" extrusionOk="0">
                  <a:moveTo>
                    <a:pt x="3215" y="7192"/>
                  </a:moveTo>
                  <a:cubicBezTo>
                    <a:pt x="2917" y="7192"/>
                    <a:pt x="2620" y="7215"/>
                    <a:pt x="2346" y="7096"/>
                  </a:cubicBezTo>
                  <a:cubicBezTo>
                    <a:pt x="2298" y="7084"/>
                    <a:pt x="2251" y="7084"/>
                    <a:pt x="2203" y="7084"/>
                  </a:cubicBezTo>
                  <a:cubicBezTo>
                    <a:pt x="1929" y="7096"/>
                    <a:pt x="1703" y="6977"/>
                    <a:pt x="1465" y="6894"/>
                  </a:cubicBezTo>
                  <a:cubicBezTo>
                    <a:pt x="1405" y="6870"/>
                    <a:pt x="1346" y="6834"/>
                    <a:pt x="1298" y="6811"/>
                  </a:cubicBezTo>
                  <a:cubicBezTo>
                    <a:pt x="929" y="6715"/>
                    <a:pt x="667" y="6489"/>
                    <a:pt x="429" y="6203"/>
                  </a:cubicBezTo>
                  <a:cubicBezTo>
                    <a:pt x="262" y="6013"/>
                    <a:pt x="131" y="5787"/>
                    <a:pt x="131" y="5525"/>
                  </a:cubicBezTo>
                  <a:cubicBezTo>
                    <a:pt x="131" y="5441"/>
                    <a:pt x="119" y="5358"/>
                    <a:pt x="84" y="5299"/>
                  </a:cubicBezTo>
                  <a:cubicBezTo>
                    <a:pt x="12" y="5144"/>
                    <a:pt x="12" y="5001"/>
                    <a:pt x="12" y="4846"/>
                  </a:cubicBezTo>
                  <a:cubicBezTo>
                    <a:pt x="12" y="4334"/>
                    <a:pt x="12" y="3810"/>
                    <a:pt x="24" y="3274"/>
                  </a:cubicBezTo>
                  <a:cubicBezTo>
                    <a:pt x="24" y="3024"/>
                    <a:pt x="0" y="2762"/>
                    <a:pt x="131" y="2524"/>
                  </a:cubicBezTo>
                  <a:cubicBezTo>
                    <a:pt x="155" y="2489"/>
                    <a:pt x="143" y="2405"/>
                    <a:pt x="155" y="2334"/>
                  </a:cubicBezTo>
                  <a:cubicBezTo>
                    <a:pt x="179" y="2262"/>
                    <a:pt x="155" y="2167"/>
                    <a:pt x="191" y="2108"/>
                  </a:cubicBezTo>
                  <a:cubicBezTo>
                    <a:pt x="381" y="1774"/>
                    <a:pt x="429" y="1358"/>
                    <a:pt x="727" y="1072"/>
                  </a:cubicBezTo>
                  <a:cubicBezTo>
                    <a:pt x="846" y="786"/>
                    <a:pt x="1108" y="655"/>
                    <a:pt x="1370" y="560"/>
                  </a:cubicBezTo>
                  <a:cubicBezTo>
                    <a:pt x="1703" y="441"/>
                    <a:pt x="2048" y="262"/>
                    <a:pt x="2441" y="310"/>
                  </a:cubicBezTo>
                  <a:cubicBezTo>
                    <a:pt x="2465" y="310"/>
                    <a:pt x="2513" y="310"/>
                    <a:pt x="2560" y="298"/>
                  </a:cubicBezTo>
                  <a:cubicBezTo>
                    <a:pt x="2739" y="191"/>
                    <a:pt x="2929" y="226"/>
                    <a:pt x="3120" y="203"/>
                  </a:cubicBezTo>
                  <a:cubicBezTo>
                    <a:pt x="3227" y="203"/>
                    <a:pt x="3334" y="203"/>
                    <a:pt x="3417" y="179"/>
                  </a:cubicBezTo>
                  <a:cubicBezTo>
                    <a:pt x="4263" y="0"/>
                    <a:pt x="5120" y="48"/>
                    <a:pt x="5977" y="48"/>
                  </a:cubicBezTo>
                  <a:cubicBezTo>
                    <a:pt x="6025" y="48"/>
                    <a:pt x="6049" y="48"/>
                    <a:pt x="6096" y="60"/>
                  </a:cubicBezTo>
                  <a:cubicBezTo>
                    <a:pt x="6382" y="179"/>
                    <a:pt x="6680" y="143"/>
                    <a:pt x="6977" y="143"/>
                  </a:cubicBezTo>
                  <a:cubicBezTo>
                    <a:pt x="7442" y="167"/>
                    <a:pt x="7859" y="286"/>
                    <a:pt x="8228" y="548"/>
                  </a:cubicBezTo>
                  <a:cubicBezTo>
                    <a:pt x="8406" y="679"/>
                    <a:pt x="8597" y="834"/>
                    <a:pt x="8775" y="965"/>
                  </a:cubicBezTo>
                  <a:cubicBezTo>
                    <a:pt x="8823" y="1012"/>
                    <a:pt x="8882" y="1060"/>
                    <a:pt x="8906" y="1096"/>
                  </a:cubicBezTo>
                  <a:cubicBezTo>
                    <a:pt x="9132" y="1489"/>
                    <a:pt x="9347" y="1870"/>
                    <a:pt x="9323" y="2346"/>
                  </a:cubicBezTo>
                  <a:cubicBezTo>
                    <a:pt x="9311" y="2691"/>
                    <a:pt x="9323" y="3036"/>
                    <a:pt x="9323" y="3394"/>
                  </a:cubicBezTo>
                  <a:cubicBezTo>
                    <a:pt x="9323" y="3894"/>
                    <a:pt x="9323" y="4417"/>
                    <a:pt x="9240" y="4929"/>
                  </a:cubicBezTo>
                  <a:cubicBezTo>
                    <a:pt x="9144" y="5429"/>
                    <a:pt x="8990" y="5918"/>
                    <a:pt x="8716" y="6358"/>
                  </a:cubicBezTo>
                  <a:cubicBezTo>
                    <a:pt x="8537" y="6632"/>
                    <a:pt x="8299" y="6811"/>
                    <a:pt x="7930" y="6811"/>
                  </a:cubicBezTo>
                  <a:cubicBezTo>
                    <a:pt x="7692" y="6799"/>
                    <a:pt x="7454" y="6858"/>
                    <a:pt x="7204" y="6894"/>
                  </a:cubicBezTo>
                  <a:lnTo>
                    <a:pt x="7204" y="7084"/>
                  </a:lnTo>
                  <a:cubicBezTo>
                    <a:pt x="7216" y="7144"/>
                    <a:pt x="7227" y="7203"/>
                    <a:pt x="7263" y="7263"/>
                  </a:cubicBezTo>
                  <a:cubicBezTo>
                    <a:pt x="7358" y="7549"/>
                    <a:pt x="7501" y="7823"/>
                    <a:pt x="7704" y="8061"/>
                  </a:cubicBezTo>
                  <a:cubicBezTo>
                    <a:pt x="7823" y="8204"/>
                    <a:pt x="7799" y="8323"/>
                    <a:pt x="7680" y="8442"/>
                  </a:cubicBezTo>
                  <a:cubicBezTo>
                    <a:pt x="7585" y="8525"/>
                    <a:pt x="7501" y="8573"/>
                    <a:pt x="7382" y="8585"/>
                  </a:cubicBezTo>
                  <a:cubicBezTo>
                    <a:pt x="7085" y="8620"/>
                    <a:pt x="6799" y="8561"/>
                    <a:pt x="6549" y="8394"/>
                  </a:cubicBezTo>
                  <a:cubicBezTo>
                    <a:pt x="6275" y="8216"/>
                    <a:pt x="6013" y="8061"/>
                    <a:pt x="5727" y="7882"/>
                  </a:cubicBezTo>
                  <a:cubicBezTo>
                    <a:pt x="5430" y="7692"/>
                    <a:pt x="5108" y="7549"/>
                    <a:pt x="4953" y="7192"/>
                  </a:cubicBezTo>
                  <a:close/>
                  <a:moveTo>
                    <a:pt x="6870" y="7799"/>
                  </a:moveTo>
                  <a:cubicBezTo>
                    <a:pt x="6716" y="7501"/>
                    <a:pt x="6680" y="7180"/>
                    <a:pt x="6596" y="6858"/>
                  </a:cubicBezTo>
                  <a:cubicBezTo>
                    <a:pt x="6573" y="6799"/>
                    <a:pt x="6573" y="6727"/>
                    <a:pt x="6573" y="6668"/>
                  </a:cubicBezTo>
                  <a:cubicBezTo>
                    <a:pt x="6573" y="6453"/>
                    <a:pt x="6668" y="6358"/>
                    <a:pt x="6870" y="6334"/>
                  </a:cubicBezTo>
                  <a:cubicBezTo>
                    <a:pt x="6966" y="6322"/>
                    <a:pt x="7049" y="6322"/>
                    <a:pt x="7144" y="6334"/>
                  </a:cubicBezTo>
                  <a:cubicBezTo>
                    <a:pt x="7430" y="6382"/>
                    <a:pt x="7692" y="6299"/>
                    <a:pt x="7966" y="6239"/>
                  </a:cubicBezTo>
                  <a:cubicBezTo>
                    <a:pt x="8025" y="6215"/>
                    <a:pt x="8085" y="6191"/>
                    <a:pt x="8120" y="6144"/>
                  </a:cubicBezTo>
                  <a:cubicBezTo>
                    <a:pt x="8180" y="6084"/>
                    <a:pt x="8228" y="6001"/>
                    <a:pt x="8275" y="5918"/>
                  </a:cubicBezTo>
                  <a:cubicBezTo>
                    <a:pt x="8454" y="5560"/>
                    <a:pt x="8597" y="5191"/>
                    <a:pt x="8644" y="4810"/>
                  </a:cubicBezTo>
                  <a:cubicBezTo>
                    <a:pt x="8692" y="4453"/>
                    <a:pt x="8716" y="4096"/>
                    <a:pt x="8740" y="3739"/>
                  </a:cubicBezTo>
                  <a:cubicBezTo>
                    <a:pt x="8751" y="3286"/>
                    <a:pt x="8740" y="2846"/>
                    <a:pt x="8751" y="2393"/>
                  </a:cubicBezTo>
                  <a:cubicBezTo>
                    <a:pt x="8763" y="2048"/>
                    <a:pt x="8621" y="1786"/>
                    <a:pt x="8466" y="1500"/>
                  </a:cubicBezTo>
                  <a:cubicBezTo>
                    <a:pt x="8454" y="1489"/>
                    <a:pt x="8442" y="1453"/>
                    <a:pt x="8418" y="1441"/>
                  </a:cubicBezTo>
                  <a:cubicBezTo>
                    <a:pt x="8061" y="1191"/>
                    <a:pt x="7728" y="881"/>
                    <a:pt x="7263" y="822"/>
                  </a:cubicBezTo>
                  <a:cubicBezTo>
                    <a:pt x="7097" y="798"/>
                    <a:pt x="6930" y="798"/>
                    <a:pt x="6763" y="798"/>
                  </a:cubicBezTo>
                  <a:cubicBezTo>
                    <a:pt x="6525" y="798"/>
                    <a:pt x="6311" y="798"/>
                    <a:pt x="6084" y="727"/>
                  </a:cubicBezTo>
                  <a:cubicBezTo>
                    <a:pt x="5977" y="703"/>
                    <a:pt x="5858" y="679"/>
                    <a:pt x="5739" y="679"/>
                  </a:cubicBezTo>
                  <a:cubicBezTo>
                    <a:pt x="5072" y="667"/>
                    <a:pt x="4418" y="667"/>
                    <a:pt x="3763" y="786"/>
                  </a:cubicBezTo>
                  <a:cubicBezTo>
                    <a:pt x="3632" y="822"/>
                    <a:pt x="3477" y="798"/>
                    <a:pt x="3346" y="798"/>
                  </a:cubicBezTo>
                  <a:cubicBezTo>
                    <a:pt x="3120" y="798"/>
                    <a:pt x="2917" y="786"/>
                    <a:pt x="2703" y="857"/>
                  </a:cubicBezTo>
                  <a:cubicBezTo>
                    <a:pt x="2644" y="881"/>
                    <a:pt x="2584" y="881"/>
                    <a:pt x="2513" y="881"/>
                  </a:cubicBezTo>
                  <a:cubicBezTo>
                    <a:pt x="2120" y="881"/>
                    <a:pt x="1798" y="1024"/>
                    <a:pt x="1465" y="1227"/>
                  </a:cubicBezTo>
                  <a:cubicBezTo>
                    <a:pt x="1310" y="1310"/>
                    <a:pt x="1227" y="1500"/>
                    <a:pt x="1131" y="1667"/>
                  </a:cubicBezTo>
                  <a:cubicBezTo>
                    <a:pt x="1024" y="1846"/>
                    <a:pt x="953" y="2036"/>
                    <a:pt x="858" y="2215"/>
                  </a:cubicBezTo>
                  <a:cubicBezTo>
                    <a:pt x="846" y="2251"/>
                    <a:pt x="810" y="2286"/>
                    <a:pt x="810" y="2322"/>
                  </a:cubicBezTo>
                  <a:cubicBezTo>
                    <a:pt x="834" y="2643"/>
                    <a:pt x="655" y="2965"/>
                    <a:pt x="679" y="3310"/>
                  </a:cubicBezTo>
                  <a:cubicBezTo>
                    <a:pt x="691" y="3644"/>
                    <a:pt x="715" y="3989"/>
                    <a:pt x="679" y="4334"/>
                  </a:cubicBezTo>
                  <a:cubicBezTo>
                    <a:pt x="655" y="4703"/>
                    <a:pt x="739" y="5060"/>
                    <a:pt x="834" y="5418"/>
                  </a:cubicBezTo>
                  <a:cubicBezTo>
                    <a:pt x="917" y="5787"/>
                    <a:pt x="1167" y="6061"/>
                    <a:pt x="1560" y="6191"/>
                  </a:cubicBezTo>
                  <a:cubicBezTo>
                    <a:pt x="1846" y="6287"/>
                    <a:pt x="2108" y="6394"/>
                    <a:pt x="2405" y="6382"/>
                  </a:cubicBezTo>
                  <a:cubicBezTo>
                    <a:pt x="3060" y="6584"/>
                    <a:pt x="3715" y="6477"/>
                    <a:pt x="4382" y="6501"/>
                  </a:cubicBezTo>
                  <a:lnTo>
                    <a:pt x="4846" y="6501"/>
                  </a:lnTo>
                  <a:cubicBezTo>
                    <a:pt x="5037" y="6501"/>
                    <a:pt x="5192" y="6596"/>
                    <a:pt x="5299" y="6751"/>
                  </a:cubicBezTo>
                  <a:cubicBezTo>
                    <a:pt x="5358" y="6846"/>
                    <a:pt x="5394" y="6930"/>
                    <a:pt x="5453" y="7013"/>
                  </a:cubicBezTo>
                  <a:cubicBezTo>
                    <a:pt x="5537" y="7144"/>
                    <a:pt x="5632" y="7215"/>
                    <a:pt x="5775" y="7275"/>
                  </a:cubicBezTo>
                  <a:cubicBezTo>
                    <a:pt x="6025" y="7370"/>
                    <a:pt x="6227" y="7525"/>
                    <a:pt x="6442" y="7692"/>
                  </a:cubicBezTo>
                  <a:cubicBezTo>
                    <a:pt x="6585" y="7811"/>
                    <a:pt x="6751" y="7906"/>
                    <a:pt x="6989" y="8025"/>
                  </a:cubicBezTo>
                  <a:cubicBezTo>
                    <a:pt x="6918" y="7894"/>
                    <a:pt x="6906" y="7846"/>
                    <a:pt x="6870" y="7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95925" y="1891125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631" y="1203"/>
                  </a:moveTo>
                  <a:cubicBezTo>
                    <a:pt x="810" y="1203"/>
                    <a:pt x="1000" y="1203"/>
                    <a:pt x="1143" y="1073"/>
                  </a:cubicBezTo>
                  <a:cubicBezTo>
                    <a:pt x="1417" y="822"/>
                    <a:pt x="1381" y="370"/>
                    <a:pt x="1072" y="180"/>
                  </a:cubicBezTo>
                  <a:cubicBezTo>
                    <a:pt x="798" y="1"/>
                    <a:pt x="405" y="49"/>
                    <a:pt x="191" y="287"/>
                  </a:cubicBezTo>
                  <a:cubicBezTo>
                    <a:pt x="36" y="441"/>
                    <a:pt x="0" y="822"/>
                    <a:pt x="107" y="1001"/>
                  </a:cubicBezTo>
                  <a:cubicBezTo>
                    <a:pt x="167" y="1096"/>
                    <a:pt x="250" y="1180"/>
                    <a:pt x="369" y="1192"/>
                  </a:cubicBezTo>
                  <a:cubicBezTo>
                    <a:pt x="465" y="1192"/>
                    <a:pt x="548" y="1192"/>
                    <a:pt x="631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47125" y="1888750"/>
              <a:ext cx="35450" cy="30400"/>
            </a:xfrm>
            <a:custGeom>
              <a:avLst/>
              <a:gdLst/>
              <a:ahLst/>
              <a:cxnLst/>
              <a:rect l="l" t="t" r="r" b="b"/>
              <a:pathLst>
                <a:path w="1418" h="1216" extrusionOk="0">
                  <a:moveTo>
                    <a:pt x="679" y="1191"/>
                  </a:moveTo>
                  <a:cubicBezTo>
                    <a:pt x="917" y="1215"/>
                    <a:pt x="1107" y="1132"/>
                    <a:pt x="1238" y="941"/>
                  </a:cubicBezTo>
                  <a:cubicBezTo>
                    <a:pt x="1417" y="691"/>
                    <a:pt x="1358" y="298"/>
                    <a:pt x="1107" y="144"/>
                  </a:cubicBezTo>
                  <a:cubicBezTo>
                    <a:pt x="881" y="1"/>
                    <a:pt x="631" y="1"/>
                    <a:pt x="405" y="96"/>
                  </a:cubicBezTo>
                  <a:cubicBezTo>
                    <a:pt x="155" y="203"/>
                    <a:pt x="0" y="775"/>
                    <a:pt x="167" y="1001"/>
                  </a:cubicBezTo>
                  <a:cubicBezTo>
                    <a:pt x="215" y="1072"/>
                    <a:pt x="298" y="1120"/>
                    <a:pt x="381" y="1156"/>
                  </a:cubicBezTo>
                  <a:cubicBezTo>
                    <a:pt x="465" y="1179"/>
                    <a:pt x="572" y="1179"/>
                    <a:pt x="679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907550" y="1889650"/>
              <a:ext cx="29775" cy="31575"/>
            </a:xfrm>
            <a:custGeom>
              <a:avLst/>
              <a:gdLst/>
              <a:ahLst/>
              <a:cxnLst/>
              <a:rect l="l" t="t" r="r" b="b"/>
              <a:pathLst>
                <a:path w="1191" h="1263" extrusionOk="0">
                  <a:moveTo>
                    <a:pt x="0" y="524"/>
                  </a:moveTo>
                  <a:lnTo>
                    <a:pt x="0" y="762"/>
                  </a:lnTo>
                  <a:cubicBezTo>
                    <a:pt x="60" y="1179"/>
                    <a:pt x="381" y="1262"/>
                    <a:pt x="667" y="1132"/>
                  </a:cubicBezTo>
                  <a:cubicBezTo>
                    <a:pt x="1119" y="941"/>
                    <a:pt x="1191" y="489"/>
                    <a:pt x="917" y="167"/>
                  </a:cubicBezTo>
                  <a:cubicBezTo>
                    <a:pt x="846" y="72"/>
                    <a:pt x="738" y="12"/>
                    <a:pt x="619" y="12"/>
                  </a:cubicBezTo>
                  <a:cubicBezTo>
                    <a:pt x="536" y="12"/>
                    <a:pt x="441" y="0"/>
                    <a:pt x="357" y="12"/>
                  </a:cubicBezTo>
                  <a:cubicBezTo>
                    <a:pt x="143" y="24"/>
                    <a:pt x="48" y="131"/>
                    <a:pt x="0" y="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1"/>
          <p:cNvSpPr/>
          <p:nvPr/>
        </p:nvSpPr>
        <p:spPr>
          <a:xfrm rot="2006702">
            <a:off x="2360571" y="4193700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336371" y="1045622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638;p49">
            <a:extLst>
              <a:ext uri="{FF2B5EF4-FFF2-40B4-BE49-F238E27FC236}">
                <a16:creationId xmlns:a16="http://schemas.microsoft.com/office/drawing/2014/main" id="{9CCA5698-8F14-44E4-A094-E17CE6DD7193}"/>
              </a:ext>
            </a:extLst>
          </p:cNvPr>
          <p:cNvGrpSpPr/>
          <p:nvPr/>
        </p:nvGrpSpPr>
        <p:grpSpPr>
          <a:xfrm rot="877066">
            <a:off x="7894540" y="191934"/>
            <a:ext cx="929193" cy="701392"/>
            <a:chOff x="3348925" y="3556225"/>
            <a:chExt cx="776300" cy="567650"/>
          </a:xfrm>
        </p:grpSpPr>
        <p:sp>
          <p:nvSpPr>
            <p:cNvPr id="32" name="Google Shape;1639;p49">
              <a:extLst>
                <a:ext uri="{FF2B5EF4-FFF2-40B4-BE49-F238E27FC236}">
                  <a16:creationId xmlns:a16="http://schemas.microsoft.com/office/drawing/2014/main" id="{D7DEF798-C594-4561-AFB2-43E37F6E38FD}"/>
                </a:ext>
              </a:extLst>
            </p:cNvPr>
            <p:cNvSpPr/>
            <p:nvPr/>
          </p:nvSpPr>
          <p:spPr>
            <a:xfrm>
              <a:off x="3628125" y="3573200"/>
              <a:ext cx="481025" cy="443825"/>
            </a:xfrm>
            <a:custGeom>
              <a:avLst/>
              <a:gdLst/>
              <a:ahLst/>
              <a:cxnLst/>
              <a:rect l="l" t="t" r="r" b="b"/>
              <a:pathLst>
                <a:path w="19241" h="17753" extrusionOk="0">
                  <a:moveTo>
                    <a:pt x="19241" y="5274"/>
                  </a:moveTo>
                  <a:cubicBezTo>
                    <a:pt x="19157" y="6656"/>
                    <a:pt x="19050" y="8096"/>
                    <a:pt x="18955" y="9537"/>
                  </a:cubicBezTo>
                  <a:cubicBezTo>
                    <a:pt x="18919" y="10287"/>
                    <a:pt x="18931" y="11049"/>
                    <a:pt x="18884" y="11787"/>
                  </a:cubicBezTo>
                  <a:cubicBezTo>
                    <a:pt x="18800" y="13275"/>
                    <a:pt x="17610" y="14335"/>
                    <a:pt x="16098" y="14276"/>
                  </a:cubicBezTo>
                  <a:cubicBezTo>
                    <a:pt x="15990" y="14276"/>
                    <a:pt x="15907" y="14228"/>
                    <a:pt x="15800" y="14228"/>
                  </a:cubicBezTo>
                  <a:cubicBezTo>
                    <a:pt x="15371" y="14216"/>
                    <a:pt x="15264" y="14287"/>
                    <a:pt x="15240" y="14740"/>
                  </a:cubicBezTo>
                  <a:cubicBezTo>
                    <a:pt x="15193" y="15252"/>
                    <a:pt x="15181" y="15776"/>
                    <a:pt x="15145" y="16312"/>
                  </a:cubicBezTo>
                  <a:cubicBezTo>
                    <a:pt x="15145" y="16466"/>
                    <a:pt x="15145" y="16609"/>
                    <a:pt x="15121" y="16764"/>
                  </a:cubicBezTo>
                  <a:cubicBezTo>
                    <a:pt x="15074" y="17074"/>
                    <a:pt x="15121" y="17478"/>
                    <a:pt x="14764" y="17609"/>
                  </a:cubicBezTo>
                  <a:cubicBezTo>
                    <a:pt x="14371" y="17752"/>
                    <a:pt x="14014" y="17562"/>
                    <a:pt x="13764" y="17264"/>
                  </a:cubicBezTo>
                  <a:cubicBezTo>
                    <a:pt x="13097" y="16526"/>
                    <a:pt x="12419" y="15776"/>
                    <a:pt x="11811" y="14990"/>
                  </a:cubicBezTo>
                  <a:cubicBezTo>
                    <a:pt x="11526" y="14633"/>
                    <a:pt x="11228" y="14478"/>
                    <a:pt x="10799" y="14478"/>
                  </a:cubicBezTo>
                  <a:cubicBezTo>
                    <a:pt x="9668" y="14478"/>
                    <a:pt x="8549" y="14514"/>
                    <a:pt x="7442" y="14442"/>
                  </a:cubicBezTo>
                  <a:cubicBezTo>
                    <a:pt x="6394" y="14359"/>
                    <a:pt x="5358" y="14180"/>
                    <a:pt x="4334" y="14002"/>
                  </a:cubicBezTo>
                  <a:cubicBezTo>
                    <a:pt x="3810" y="13918"/>
                    <a:pt x="3763" y="13811"/>
                    <a:pt x="3763" y="13216"/>
                  </a:cubicBezTo>
                  <a:cubicBezTo>
                    <a:pt x="3763" y="12121"/>
                    <a:pt x="3679" y="11025"/>
                    <a:pt x="3394" y="9954"/>
                  </a:cubicBezTo>
                  <a:cubicBezTo>
                    <a:pt x="3179" y="9168"/>
                    <a:pt x="2727" y="8703"/>
                    <a:pt x="1905" y="8608"/>
                  </a:cubicBezTo>
                  <a:cubicBezTo>
                    <a:pt x="1489" y="8549"/>
                    <a:pt x="1072" y="8453"/>
                    <a:pt x="643" y="8430"/>
                  </a:cubicBezTo>
                  <a:cubicBezTo>
                    <a:pt x="286" y="8394"/>
                    <a:pt x="72" y="8227"/>
                    <a:pt x="60" y="7870"/>
                  </a:cubicBezTo>
                  <a:cubicBezTo>
                    <a:pt x="24" y="7251"/>
                    <a:pt x="0" y="6620"/>
                    <a:pt x="12" y="6001"/>
                  </a:cubicBezTo>
                  <a:cubicBezTo>
                    <a:pt x="48" y="5251"/>
                    <a:pt x="84" y="4501"/>
                    <a:pt x="191" y="3750"/>
                  </a:cubicBezTo>
                  <a:cubicBezTo>
                    <a:pt x="286" y="3143"/>
                    <a:pt x="441" y="2536"/>
                    <a:pt x="608" y="1941"/>
                  </a:cubicBezTo>
                  <a:cubicBezTo>
                    <a:pt x="881" y="881"/>
                    <a:pt x="1727" y="488"/>
                    <a:pt x="2643" y="286"/>
                  </a:cubicBezTo>
                  <a:cubicBezTo>
                    <a:pt x="3751" y="36"/>
                    <a:pt x="4870" y="0"/>
                    <a:pt x="6001" y="95"/>
                  </a:cubicBezTo>
                  <a:cubicBezTo>
                    <a:pt x="7870" y="226"/>
                    <a:pt x="9752" y="286"/>
                    <a:pt x="11609" y="417"/>
                  </a:cubicBezTo>
                  <a:cubicBezTo>
                    <a:pt x="13538" y="548"/>
                    <a:pt x="15490" y="750"/>
                    <a:pt x="17431" y="929"/>
                  </a:cubicBezTo>
                  <a:cubicBezTo>
                    <a:pt x="17622" y="941"/>
                    <a:pt x="17812" y="1012"/>
                    <a:pt x="18003" y="1060"/>
                  </a:cubicBezTo>
                  <a:cubicBezTo>
                    <a:pt x="18598" y="1203"/>
                    <a:pt x="18979" y="1584"/>
                    <a:pt x="19015" y="2203"/>
                  </a:cubicBezTo>
                  <a:cubicBezTo>
                    <a:pt x="19110" y="3203"/>
                    <a:pt x="19169" y="4203"/>
                    <a:pt x="19241" y="5274"/>
                  </a:cubicBezTo>
                  <a:close/>
                  <a:moveTo>
                    <a:pt x="9549" y="11585"/>
                  </a:moveTo>
                  <a:cubicBezTo>
                    <a:pt x="9609" y="11585"/>
                    <a:pt x="9763" y="11597"/>
                    <a:pt x="9894" y="11537"/>
                  </a:cubicBezTo>
                  <a:cubicBezTo>
                    <a:pt x="11025" y="11061"/>
                    <a:pt x="11907" y="10347"/>
                    <a:pt x="12228" y="9096"/>
                  </a:cubicBezTo>
                  <a:cubicBezTo>
                    <a:pt x="12395" y="8430"/>
                    <a:pt x="12264" y="8192"/>
                    <a:pt x="11609" y="8144"/>
                  </a:cubicBezTo>
                  <a:cubicBezTo>
                    <a:pt x="10442" y="8084"/>
                    <a:pt x="9263" y="8072"/>
                    <a:pt x="8097" y="8049"/>
                  </a:cubicBezTo>
                  <a:cubicBezTo>
                    <a:pt x="7573" y="8049"/>
                    <a:pt x="7239" y="8489"/>
                    <a:pt x="7287" y="9001"/>
                  </a:cubicBezTo>
                  <a:cubicBezTo>
                    <a:pt x="7311" y="9263"/>
                    <a:pt x="7382" y="9501"/>
                    <a:pt x="7406" y="9751"/>
                  </a:cubicBezTo>
                  <a:cubicBezTo>
                    <a:pt x="7549" y="11001"/>
                    <a:pt x="8573" y="11525"/>
                    <a:pt x="9549" y="11585"/>
                  </a:cubicBezTo>
                  <a:close/>
                  <a:moveTo>
                    <a:pt x="6799" y="6108"/>
                  </a:moveTo>
                  <a:lnTo>
                    <a:pt x="6799" y="6108"/>
                  </a:lnTo>
                  <a:lnTo>
                    <a:pt x="6799" y="5953"/>
                  </a:lnTo>
                  <a:cubicBezTo>
                    <a:pt x="6799" y="5620"/>
                    <a:pt x="6739" y="5346"/>
                    <a:pt x="6358" y="5298"/>
                  </a:cubicBezTo>
                  <a:cubicBezTo>
                    <a:pt x="6084" y="5274"/>
                    <a:pt x="5870" y="5513"/>
                    <a:pt x="5822" y="5894"/>
                  </a:cubicBezTo>
                  <a:cubicBezTo>
                    <a:pt x="5799" y="5965"/>
                    <a:pt x="5799" y="6048"/>
                    <a:pt x="5799" y="6120"/>
                  </a:cubicBezTo>
                  <a:cubicBezTo>
                    <a:pt x="5799" y="6608"/>
                    <a:pt x="6013" y="7013"/>
                    <a:pt x="6275" y="7025"/>
                  </a:cubicBezTo>
                  <a:cubicBezTo>
                    <a:pt x="6561" y="7060"/>
                    <a:pt x="6763" y="6703"/>
                    <a:pt x="6799" y="6167"/>
                  </a:cubicBezTo>
                  <a:close/>
                  <a:moveTo>
                    <a:pt x="14240" y="5536"/>
                  </a:moveTo>
                  <a:cubicBezTo>
                    <a:pt x="13383" y="5608"/>
                    <a:pt x="13121" y="6120"/>
                    <a:pt x="13526" y="6822"/>
                  </a:cubicBezTo>
                  <a:cubicBezTo>
                    <a:pt x="13597" y="6941"/>
                    <a:pt x="13752" y="7072"/>
                    <a:pt x="13859" y="7072"/>
                  </a:cubicBezTo>
                  <a:cubicBezTo>
                    <a:pt x="13954" y="7072"/>
                    <a:pt x="14121" y="6941"/>
                    <a:pt x="14181" y="6822"/>
                  </a:cubicBezTo>
                  <a:cubicBezTo>
                    <a:pt x="14359" y="6417"/>
                    <a:pt x="14371" y="6013"/>
                    <a:pt x="14240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40;p49">
              <a:extLst>
                <a:ext uri="{FF2B5EF4-FFF2-40B4-BE49-F238E27FC236}">
                  <a16:creationId xmlns:a16="http://schemas.microsoft.com/office/drawing/2014/main" id="{B9845295-5810-4C6A-9D92-802DAD4A7A5E}"/>
                </a:ext>
              </a:extLst>
            </p:cNvPr>
            <p:cNvSpPr/>
            <p:nvPr/>
          </p:nvSpPr>
          <p:spPr>
            <a:xfrm>
              <a:off x="3367375" y="3796725"/>
              <a:ext cx="342025" cy="307200"/>
            </a:xfrm>
            <a:custGeom>
              <a:avLst/>
              <a:gdLst/>
              <a:ahLst/>
              <a:cxnLst/>
              <a:rect l="l" t="t" r="r" b="b"/>
              <a:pathLst>
                <a:path w="13681" h="12288" extrusionOk="0">
                  <a:moveTo>
                    <a:pt x="2108" y="12288"/>
                  </a:moveTo>
                  <a:cubicBezTo>
                    <a:pt x="1798" y="11704"/>
                    <a:pt x="2048" y="11276"/>
                    <a:pt x="2096" y="10835"/>
                  </a:cubicBezTo>
                  <a:cubicBezTo>
                    <a:pt x="2108" y="10597"/>
                    <a:pt x="2239" y="10359"/>
                    <a:pt x="2286" y="10121"/>
                  </a:cubicBezTo>
                  <a:cubicBezTo>
                    <a:pt x="2405" y="9621"/>
                    <a:pt x="2298" y="9490"/>
                    <a:pt x="1798" y="9466"/>
                  </a:cubicBezTo>
                  <a:cubicBezTo>
                    <a:pt x="1524" y="9454"/>
                    <a:pt x="1251" y="9490"/>
                    <a:pt x="977" y="9466"/>
                  </a:cubicBezTo>
                  <a:cubicBezTo>
                    <a:pt x="453" y="9430"/>
                    <a:pt x="203" y="9216"/>
                    <a:pt x="96" y="8716"/>
                  </a:cubicBezTo>
                  <a:cubicBezTo>
                    <a:pt x="24" y="8371"/>
                    <a:pt x="0" y="8013"/>
                    <a:pt x="0" y="7668"/>
                  </a:cubicBezTo>
                  <a:cubicBezTo>
                    <a:pt x="12" y="6168"/>
                    <a:pt x="24" y="4680"/>
                    <a:pt x="72" y="3180"/>
                  </a:cubicBezTo>
                  <a:cubicBezTo>
                    <a:pt x="84" y="2799"/>
                    <a:pt x="155" y="2429"/>
                    <a:pt x="191" y="2060"/>
                  </a:cubicBezTo>
                  <a:cubicBezTo>
                    <a:pt x="322" y="810"/>
                    <a:pt x="1286" y="239"/>
                    <a:pt x="2167" y="108"/>
                  </a:cubicBezTo>
                  <a:cubicBezTo>
                    <a:pt x="2703" y="13"/>
                    <a:pt x="3263" y="1"/>
                    <a:pt x="3799" y="1"/>
                  </a:cubicBezTo>
                  <a:cubicBezTo>
                    <a:pt x="5680" y="13"/>
                    <a:pt x="7561" y="48"/>
                    <a:pt x="9430" y="96"/>
                  </a:cubicBezTo>
                  <a:cubicBezTo>
                    <a:pt x="10323" y="120"/>
                    <a:pt x="11228" y="179"/>
                    <a:pt x="12121" y="274"/>
                  </a:cubicBezTo>
                  <a:cubicBezTo>
                    <a:pt x="12788" y="334"/>
                    <a:pt x="13181" y="751"/>
                    <a:pt x="13347" y="1406"/>
                  </a:cubicBezTo>
                  <a:cubicBezTo>
                    <a:pt x="13681" y="2834"/>
                    <a:pt x="13681" y="4275"/>
                    <a:pt x="13597" y="5739"/>
                  </a:cubicBezTo>
                  <a:cubicBezTo>
                    <a:pt x="13538" y="6609"/>
                    <a:pt x="13466" y="7478"/>
                    <a:pt x="13395" y="8359"/>
                  </a:cubicBezTo>
                  <a:cubicBezTo>
                    <a:pt x="13312" y="9156"/>
                    <a:pt x="13062" y="9466"/>
                    <a:pt x="12264" y="9609"/>
                  </a:cubicBezTo>
                  <a:cubicBezTo>
                    <a:pt x="11502" y="9740"/>
                    <a:pt x="10728" y="9811"/>
                    <a:pt x="9954" y="9823"/>
                  </a:cubicBezTo>
                  <a:cubicBezTo>
                    <a:pt x="8585" y="9859"/>
                    <a:pt x="7216" y="9811"/>
                    <a:pt x="5834" y="9788"/>
                  </a:cubicBezTo>
                  <a:cubicBezTo>
                    <a:pt x="5477" y="9764"/>
                    <a:pt x="5287" y="9978"/>
                    <a:pt x="5072" y="10180"/>
                  </a:cubicBezTo>
                  <a:cubicBezTo>
                    <a:pt x="4227" y="11038"/>
                    <a:pt x="3179" y="11633"/>
                    <a:pt x="2108" y="12288"/>
                  </a:cubicBezTo>
                  <a:close/>
                  <a:moveTo>
                    <a:pt x="8752" y="5894"/>
                  </a:moveTo>
                  <a:cubicBezTo>
                    <a:pt x="8490" y="5858"/>
                    <a:pt x="8240" y="5811"/>
                    <a:pt x="8001" y="5799"/>
                  </a:cubicBezTo>
                  <a:cubicBezTo>
                    <a:pt x="7216" y="5751"/>
                    <a:pt x="6406" y="5739"/>
                    <a:pt x="5620" y="5680"/>
                  </a:cubicBezTo>
                  <a:cubicBezTo>
                    <a:pt x="5275" y="5656"/>
                    <a:pt x="5132" y="5870"/>
                    <a:pt x="5025" y="6132"/>
                  </a:cubicBezTo>
                  <a:cubicBezTo>
                    <a:pt x="4846" y="6597"/>
                    <a:pt x="5358" y="7978"/>
                    <a:pt x="6049" y="8204"/>
                  </a:cubicBezTo>
                  <a:cubicBezTo>
                    <a:pt x="7168" y="8573"/>
                    <a:pt x="8823" y="7442"/>
                    <a:pt x="8835" y="6275"/>
                  </a:cubicBezTo>
                  <a:cubicBezTo>
                    <a:pt x="8835" y="6168"/>
                    <a:pt x="8787" y="6049"/>
                    <a:pt x="8752" y="5894"/>
                  </a:cubicBezTo>
                  <a:close/>
                  <a:moveTo>
                    <a:pt x="3703" y="3132"/>
                  </a:moveTo>
                  <a:cubicBezTo>
                    <a:pt x="3358" y="3596"/>
                    <a:pt x="3287" y="4013"/>
                    <a:pt x="3406" y="4454"/>
                  </a:cubicBezTo>
                  <a:cubicBezTo>
                    <a:pt x="3429" y="4573"/>
                    <a:pt x="3596" y="4715"/>
                    <a:pt x="3703" y="4715"/>
                  </a:cubicBezTo>
                  <a:cubicBezTo>
                    <a:pt x="3810" y="4715"/>
                    <a:pt x="4001" y="4608"/>
                    <a:pt x="4025" y="4501"/>
                  </a:cubicBezTo>
                  <a:cubicBezTo>
                    <a:pt x="4144" y="4037"/>
                    <a:pt x="4144" y="3572"/>
                    <a:pt x="3703" y="3132"/>
                  </a:cubicBezTo>
                  <a:close/>
                  <a:moveTo>
                    <a:pt x="9835" y="3156"/>
                  </a:moveTo>
                  <a:cubicBezTo>
                    <a:pt x="9490" y="3537"/>
                    <a:pt x="9561" y="3906"/>
                    <a:pt x="9644" y="4263"/>
                  </a:cubicBezTo>
                  <a:cubicBezTo>
                    <a:pt x="9668" y="4382"/>
                    <a:pt x="9847" y="4561"/>
                    <a:pt x="9906" y="4549"/>
                  </a:cubicBezTo>
                  <a:cubicBezTo>
                    <a:pt x="10037" y="4501"/>
                    <a:pt x="10240" y="4382"/>
                    <a:pt x="10264" y="4263"/>
                  </a:cubicBezTo>
                  <a:cubicBezTo>
                    <a:pt x="10359" y="3858"/>
                    <a:pt x="10276" y="3477"/>
                    <a:pt x="9835" y="3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41;p49">
              <a:extLst>
                <a:ext uri="{FF2B5EF4-FFF2-40B4-BE49-F238E27FC236}">
                  <a16:creationId xmlns:a16="http://schemas.microsoft.com/office/drawing/2014/main" id="{780E5FA3-0F13-43AE-886D-78D71DC2F984}"/>
                </a:ext>
              </a:extLst>
            </p:cNvPr>
            <p:cNvSpPr/>
            <p:nvPr/>
          </p:nvSpPr>
          <p:spPr>
            <a:xfrm>
              <a:off x="3809400" y="3775000"/>
              <a:ext cx="128600" cy="88125"/>
            </a:xfrm>
            <a:custGeom>
              <a:avLst/>
              <a:gdLst/>
              <a:ahLst/>
              <a:cxnLst/>
              <a:rect l="l" t="t" r="r" b="b"/>
              <a:pathLst>
                <a:path w="5144" h="3525" extrusionOk="0">
                  <a:moveTo>
                    <a:pt x="2298" y="3513"/>
                  </a:moveTo>
                  <a:cubicBezTo>
                    <a:pt x="1322" y="3453"/>
                    <a:pt x="298" y="2929"/>
                    <a:pt x="155" y="1691"/>
                  </a:cubicBezTo>
                  <a:cubicBezTo>
                    <a:pt x="131" y="1441"/>
                    <a:pt x="60" y="1203"/>
                    <a:pt x="36" y="953"/>
                  </a:cubicBezTo>
                  <a:cubicBezTo>
                    <a:pt x="0" y="429"/>
                    <a:pt x="334" y="0"/>
                    <a:pt x="846" y="0"/>
                  </a:cubicBezTo>
                  <a:cubicBezTo>
                    <a:pt x="2024" y="0"/>
                    <a:pt x="3179" y="24"/>
                    <a:pt x="4358" y="84"/>
                  </a:cubicBezTo>
                  <a:cubicBezTo>
                    <a:pt x="5013" y="120"/>
                    <a:pt x="5144" y="370"/>
                    <a:pt x="4977" y="1036"/>
                  </a:cubicBezTo>
                  <a:cubicBezTo>
                    <a:pt x="4667" y="2286"/>
                    <a:pt x="3774" y="3001"/>
                    <a:pt x="2643" y="3477"/>
                  </a:cubicBezTo>
                  <a:cubicBezTo>
                    <a:pt x="2524" y="3525"/>
                    <a:pt x="2358" y="3513"/>
                    <a:pt x="2298" y="3513"/>
                  </a:cubicBezTo>
                  <a:close/>
                  <a:moveTo>
                    <a:pt x="4429" y="870"/>
                  </a:moveTo>
                  <a:cubicBezTo>
                    <a:pt x="4203" y="798"/>
                    <a:pt x="4048" y="715"/>
                    <a:pt x="3882" y="691"/>
                  </a:cubicBezTo>
                  <a:cubicBezTo>
                    <a:pt x="3108" y="631"/>
                    <a:pt x="2334" y="584"/>
                    <a:pt x="1572" y="572"/>
                  </a:cubicBezTo>
                  <a:cubicBezTo>
                    <a:pt x="1346" y="572"/>
                    <a:pt x="1131" y="631"/>
                    <a:pt x="917" y="727"/>
                  </a:cubicBezTo>
                  <a:cubicBezTo>
                    <a:pt x="798" y="774"/>
                    <a:pt x="667" y="905"/>
                    <a:pt x="631" y="1024"/>
                  </a:cubicBezTo>
                  <a:cubicBezTo>
                    <a:pt x="357" y="2036"/>
                    <a:pt x="1429" y="3179"/>
                    <a:pt x="2441" y="2894"/>
                  </a:cubicBezTo>
                  <a:cubicBezTo>
                    <a:pt x="3405" y="2620"/>
                    <a:pt x="4179" y="2048"/>
                    <a:pt x="4429" y="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42;p49">
              <a:extLst>
                <a:ext uri="{FF2B5EF4-FFF2-40B4-BE49-F238E27FC236}">
                  <a16:creationId xmlns:a16="http://schemas.microsoft.com/office/drawing/2014/main" id="{5DA5BEB9-5F17-4784-A36B-96F8F3E911DE}"/>
                </a:ext>
              </a:extLst>
            </p:cNvPr>
            <p:cNvSpPr/>
            <p:nvPr/>
          </p:nvSpPr>
          <p:spPr>
            <a:xfrm>
              <a:off x="3772775" y="3705350"/>
              <a:ext cx="25325" cy="44375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1013" y="822"/>
                  </a:moveTo>
                  <a:lnTo>
                    <a:pt x="1013" y="893"/>
                  </a:lnTo>
                  <a:cubicBezTo>
                    <a:pt x="977" y="1429"/>
                    <a:pt x="775" y="1774"/>
                    <a:pt x="489" y="1751"/>
                  </a:cubicBezTo>
                  <a:cubicBezTo>
                    <a:pt x="215" y="1727"/>
                    <a:pt x="1" y="1334"/>
                    <a:pt x="13" y="846"/>
                  </a:cubicBezTo>
                  <a:cubicBezTo>
                    <a:pt x="13" y="774"/>
                    <a:pt x="13" y="691"/>
                    <a:pt x="36" y="620"/>
                  </a:cubicBezTo>
                  <a:cubicBezTo>
                    <a:pt x="84" y="239"/>
                    <a:pt x="298" y="0"/>
                    <a:pt x="572" y="24"/>
                  </a:cubicBezTo>
                  <a:cubicBezTo>
                    <a:pt x="953" y="72"/>
                    <a:pt x="1013" y="358"/>
                    <a:pt x="1013" y="679"/>
                  </a:cubicBezTo>
                  <a:lnTo>
                    <a:pt x="1013" y="8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43;p49">
              <a:extLst>
                <a:ext uri="{FF2B5EF4-FFF2-40B4-BE49-F238E27FC236}">
                  <a16:creationId xmlns:a16="http://schemas.microsoft.com/office/drawing/2014/main" id="{96F6BC8B-221A-4070-8B8B-F2282DD42029}"/>
                </a:ext>
              </a:extLst>
            </p:cNvPr>
            <p:cNvSpPr/>
            <p:nvPr/>
          </p:nvSpPr>
          <p:spPr>
            <a:xfrm>
              <a:off x="3956125" y="3711600"/>
              <a:ext cx="31300" cy="38425"/>
            </a:xfrm>
            <a:custGeom>
              <a:avLst/>
              <a:gdLst/>
              <a:ahLst/>
              <a:cxnLst/>
              <a:rect l="l" t="t" r="r" b="b"/>
              <a:pathLst>
                <a:path w="1252" h="1537" extrusionOk="0">
                  <a:moveTo>
                    <a:pt x="1120" y="0"/>
                  </a:moveTo>
                  <a:cubicBezTo>
                    <a:pt x="1251" y="465"/>
                    <a:pt x="1239" y="881"/>
                    <a:pt x="1061" y="1286"/>
                  </a:cubicBezTo>
                  <a:cubicBezTo>
                    <a:pt x="1013" y="1405"/>
                    <a:pt x="858" y="1536"/>
                    <a:pt x="739" y="1536"/>
                  </a:cubicBezTo>
                  <a:cubicBezTo>
                    <a:pt x="620" y="1536"/>
                    <a:pt x="465" y="1405"/>
                    <a:pt x="406" y="1286"/>
                  </a:cubicBezTo>
                  <a:cubicBezTo>
                    <a:pt x="1" y="596"/>
                    <a:pt x="263" y="96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44;p49">
              <a:extLst>
                <a:ext uri="{FF2B5EF4-FFF2-40B4-BE49-F238E27FC236}">
                  <a16:creationId xmlns:a16="http://schemas.microsoft.com/office/drawing/2014/main" id="{69BB3BBE-9487-4C92-99C1-D7DAC61839D0}"/>
                </a:ext>
              </a:extLst>
            </p:cNvPr>
            <p:cNvSpPr/>
            <p:nvPr/>
          </p:nvSpPr>
          <p:spPr>
            <a:xfrm>
              <a:off x="3488825" y="3938125"/>
              <a:ext cx="99425" cy="73525"/>
            </a:xfrm>
            <a:custGeom>
              <a:avLst/>
              <a:gdLst/>
              <a:ahLst/>
              <a:cxnLst/>
              <a:rect l="l" t="t" r="r" b="b"/>
              <a:pathLst>
                <a:path w="3977" h="2941" extrusionOk="0">
                  <a:moveTo>
                    <a:pt x="3894" y="238"/>
                  </a:moveTo>
                  <a:cubicBezTo>
                    <a:pt x="3917" y="393"/>
                    <a:pt x="3977" y="512"/>
                    <a:pt x="3977" y="631"/>
                  </a:cubicBezTo>
                  <a:cubicBezTo>
                    <a:pt x="3965" y="1810"/>
                    <a:pt x="2310" y="2941"/>
                    <a:pt x="1191" y="2560"/>
                  </a:cubicBezTo>
                  <a:cubicBezTo>
                    <a:pt x="512" y="2346"/>
                    <a:pt x="0" y="953"/>
                    <a:pt x="167" y="500"/>
                  </a:cubicBezTo>
                  <a:cubicBezTo>
                    <a:pt x="274" y="226"/>
                    <a:pt x="417" y="0"/>
                    <a:pt x="762" y="36"/>
                  </a:cubicBezTo>
                  <a:cubicBezTo>
                    <a:pt x="1548" y="83"/>
                    <a:pt x="2358" y="107"/>
                    <a:pt x="3143" y="155"/>
                  </a:cubicBezTo>
                  <a:cubicBezTo>
                    <a:pt x="3393" y="155"/>
                    <a:pt x="3632" y="202"/>
                    <a:pt x="3894" y="238"/>
                  </a:cubicBezTo>
                  <a:close/>
                  <a:moveTo>
                    <a:pt x="3310" y="822"/>
                  </a:moveTo>
                  <a:cubicBezTo>
                    <a:pt x="2441" y="524"/>
                    <a:pt x="1596" y="738"/>
                    <a:pt x="738" y="703"/>
                  </a:cubicBezTo>
                  <a:cubicBezTo>
                    <a:pt x="691" y="1274"/>
                    <a:pt x="810" y="1726"/>
                    <a:pt x="1286" y="1953"/>
                  </a:cubicBezTo>
                  <a:cubicBezTo>
                    <a:pt x="1774" y="2191"/>
                    <a:pt x="2250" y="1941"/>
                    <a:pt x="2715" y="1726"/>
                  </a:cubicBezTo>
                  <a:cubicBezTo>
                    <a:pt x="3060" y="1572"/>
                    <a:pt x="3298" y="1298"/>
                    <a:pt x="331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45;p49">
              <a:extLst>
                <a:ext uri="{FF2B5EF4-FFF2-40B4-BE49-F238E27FC236}">
                  <a16:creationId xmlns:a16="http://schemas.microsoft.com/office/drawing/2014/main" id="{E981FBCA-630F-4FE3-B69B-1229046D11F8}"/>
                </a:ext>
              </a:extLst>
            </p:cNvPr>
            <p:cNvSpPr/>
            <p:nvPr/>
          </p:nvSpPr>
          <p:spPr>
            <a:xfrm>
              <a:off x="3449525" y="3875000"/>
              <a:ext cx="21450" cy="39925"/>
            </a:xfrm>
            <a:custGeom>
              <a:avLst/>
              <a:gdLst/>
              <a:ahLst/>
              <a:cxnLst/>
              <a:rect l="l" t="t" r="r" b="b"/>
              <a:pathLst>
                <a:path w="858" h="1597" extrusionOk="0">
                  <a:moveTo>
                    <a:pt x="417" y="1"/>
                  </a:moveTo>
                  <a:cubicBezTo>
                    <a:pt x="858" y="441"/>
                    <a:pt x="858" y="906"/>
                    <a:pt x="739" y="1370"/>
                  </a:cubicBezTo>
                  <a:cubicBezTo>
                    <a:pt x="715" y="1477"/>
                    <a:pt x="524" y="1596"/>
                    <a:pt x="417" y="1596"/>
                  </a:cubicBezTo>
                  <a:cubicBezTo>
                    <a:pt x="310" y="1573"/>
                    <a:pt x="143" y="1442"/>
                    <a:pt x="120" y="1323"/>
                  </a:cubicBezTo>
                  <a:cubicBezTo>
                    <a:pt x="1" y="882"/>
                    <a:pt x="72" y="44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46;p49">
              <a:extLst>
                <a:ext uri="{FF2B5EF4-FFF2-40B4-BE49-F238E27FC236}">
                  <a16:creationId xmlns:a16="http://schemas.microsoft.com/office/drawing/2014/main" id="{FB88D31D-AEF0-4E68-8A10-9EAB9BE4CF97}"/>
                </a:ext>
              </a:extLst>
            </p:cNvPr>
            <p:cNvSpPr/>
            <p:nvPr/>
          </p:nvSpPr>
          <p:spPr>
            <a:xfrm>
              <a:off x="3604600" y="3875600"/>
              <a:ext cx="21750" cy="35150"/>
            </a:xfrm>
            <a:custGeom>
              <a:avLst/>
              <a:gdLst/>
              <a:ahLst/>
              <a:cxnLst/>
              <a:rect l="l" t="t" r="r" b="b"/>
              <a:pathLst>
                <a:path w="870" h="1406" extrusionOk="0">
                  <a:moveTo>
                    <a:pt x="346" y="1"/>
                  </a:moveTo>
                  <a:cubicBezTo>
                    <a:pt x="787" y="322"/>
                    <a:pt x="870" y="703"/>
                    <a:pt x="775" y="1108"/>
                  </a:cubicBezTo>
                  <a:cubicBezTo>
                    <a:pt x="751" y="1227"/>
                    <a:pt x="548" y="1358"/>
                    <a:pt x="417" y="1394"/>
                  </a:cubicBezTo>
                  <a:cubicBezTo>
                    <a:pt x="358" y="1406"/>
                    <a:pt x="179" y="1227"/>
                    <a:pt x="155" y="1108"/>
                  </a:cubicBezTo>
                  <a:cubicBezTo>
                    <a:pt x="72" y="763"/>
                    <a:pt x="1" y="382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47;p49">
              <a:extLst>
                <a:ext uri="{FF2B5EF4-FFF2-40B4-BE49-F238E27FC236}">
                  <a16:creationId xmlns:a16="http://schemas.microsoft.com/office/drawing/2014/main" id="{D1427320-0639-42A6-AB1D-8B5678E9B912}"/>
                </a:ext>
              </a:extLst>
            </p:cNvPr>
            <p:cNvSpPr/>
            <p:nvPr/>
          </p:nvSpPr>
          <p:spPr>
            <a:xfrm>
              <a:off x="3817725" y="3789275"/>
              <a:ext cx="102425" cy="65525"/>
            </a:xfrm>
            <a:custGeom>
              <a:avLst/>
              <a:gdLst/>
              <a:ahLst/>
              <a:cxnLst/>
              <a:rect l="l" t="t" r="r" b="b"/>
              <a:pathLst>
                <a:path w="4097" h="2621" extrusionOk="0">
                  <a:moveTo>
                    <a:pt x="4096" y="299"/>
                  </a:moveTo>
                  <a:cubicBezTo>
                    <a:pt x="3858" y="1477"/>
                    <a:pt x="3072" y="2049"/>
                    <a:pt x="2108" y="2323"/>
                  </a:cubicBezTo>
                  <a:cubicBezTo>
                    <a:pt x="1072" y="2620"/>
                    <a:pt x="1" y="1465"/>
                    <a:pt x="298" y="453"/>
                  </a:cubicBezTo>
                  <a:cubicBezTo>
                    <a:pt x="334" y="334"/>
                    <a:pt x="465" y="203"/>
                    <a:pt x="584" y="156"/>
                  </a:cubicBezTo>
                  <a:cubicBezTo>
                    <a:pt x="798" y="60"/>
                    <a:pt x="1013" y="1"/>
                    <a:pt x="1239" y="1"/>
                  </a:cubicBezTo>
                  <a:cubicBezTo>
                    <a:pt x="2013" y="25"/>
                    <a:pt x="2787" y="60"/>
                    <a:pt x="3549" y="120"/>
                  </a:cubicBezTo>
                  <a:cubicBezTo>
                    <a:pt x="3715" y="144"/>
                    <a:pt x="3870" y="227"/>
                    <a:pt x="4096" y="2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48;p49">
              <a:extLst>
                <a:ext uri="{FF2B5EF4-FFF2-40B4-BE49-F238E27FC236}">
                  <a16:creationId xmlns:a16="http://schemas.microsoft.com/office/drawing/2014/main" id="{10458231-2CB2-481A-B0BF-757FC45771F7}"/>
                </a:ext>
              </a:extLst>
            </p:cNvPr>
            <p:cNvSpPr/>
            <p:nvPr/>
          </p:nvSpPr>
          <p:spPr>
            <a:xfrm>
              <a:off x="3505775" y="3951500"/>
              <a:ext cx="65825" cy="41400"/>
            </a:xfrm>
            <a:custGeom>
              <a:avLst/>
              <a:gdLst/>
              <a:ahLst/>
              <a:cxnLst/>
              <a:rect l="l" t="t" r="r" b="b"/>
              <a:pathLst>
                <a:path w="2633" h="1656" extrusionOk="0">
                  <a:moveTo>
                    <a:pt x="2632" y="287"/>
                  </a:moveTo>
                  <a:cubicBezTo>
                    <a:pt x="2620" y="763"/>
                    <a:pt x="2382" y="1037"/>
                    <a:pt x="2025" y="1191"/>
                  </a:cubicBezTo>
                  <a:cubicBezTo>
                    <a:pt x="1572" y="1406"/>
                    <a:pt x="1084" y="1656"/>
                    <a:pt x="596" y="1418"/>
                  </a:cubicBezTo>
                  <a:cubicBezTo>
                    <a:pt x="132" y="1191"/>
                    <a:pt x="1" y="739"/>
                    <a:pt x="37" y="168"/>
                  </a:cubicBezTo>
                  <a:cubicBezTo>
                    <a:pt x="918" y="203"/>
                    <a:pt x="1763" y="1"/>
                    <a:pt x="2632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49;p49">
              <a:extLst>
                <a:ext uri="{FF2B5EF4-FFF2-40B4-BE49-F238E27FC236}">
                  <a16:creationId xmlns:a16="http://schemas.microsoft.com/office/drawing/2014/main" id="{E8354F22-3C53-4DFE-B744-8C42F04CD31B}"/>
                </a:ext>
              </a:extLst>
            </p:cNvPr>
            <p:cNvSpPr/>
            <p:nvPr/>
          </p:nvSpPr>
          <p:spPr>
            <a:xfrm>
              <a:off x="3348925" y="3556225"/>
              <a:ext cx="776300" cy="567650"/>
            </a:xfrm>
            <a:custGeom>
              <a:avLst/>
              <a:gdLst/>
              <a:ahLst/>
              <a:cxnLst/>
              <a:rect l="l" t="t" r="r" b="b"/>
              <a:pathLst>
                <a:path w="31052" h="22706" extrusionOk="0">
                  <a:moveTo>
                    <a:pt x="30837" y="2477"/>
                  </a:moveTo>
                  <a:cubicBezTo>
                    <a:pt x="30695" y="1560"/>
                    <a:pt x="30159" y="1012"/>
                    <a:pt x="29313" y="905"/>
                  </a:cubicBezTo>
                  <a:cubicBezTo>
                    <a:pt x="27920" y="739"/>
                    <a:pt x="26432" y="596"/>
                    <a:pt x="24753" y="441"/>
                  </a:cubicBezTo>
                  <a:cubicBezTo>
                    <a:pt x="23956" y="381"/>
                    <a:pt x="23134" y="334"/>
                    <a:pt x="22348" y="310"/>
                  </a:cubicBezTo>
                  <a:cubicBezTo>
                    <a:pt x="22015" y="298"/>
                    <a:pt x="21705" y="274"/>
                    <a:pt x="21372" y="262"/>
                  </a:cubicBezTo>
                  <a:lnTo>
                    <a:pt x="19765" y="179"/>
                  </a:lnTo>
                  <a:cubicBezTo>
                    <a:pt x="18455" y="96"/>
                    <a:pt x="17086" y="24"/>
                    <a:pt x="15752" y="0"/>
                  </a:cubicBezTo>
                  <a:lnTo>
                    <a:pt x="15562" y="0"/>
                  </a:lnTo>
                  <a:cubicBezTo>
                    <a:pt x="14371" y="0"/>
                    <a:pt x="13359" y="215"/>
                    <a:pt x="12478" y="667"/>
                  </a:cubicBezTo>
                  <a:cubicBezTo>
                    <a:pt x="12002" y="905"/>
                    <a:pt x="11692" y="1227"/>
                    <a:pt x="11478" y="1679"/>
                  </a:cubicBezTo>
                  <a:cubicBezTo>
                    <a:pt x="11002" y="2727"/>
                    <a:pt x="10716" y="3846"/>
                    <a:pt x="10644" y="4977"/>
                  </a:cubicBezTo>
                  <a:cubicBezTo>
                    <a:pt x="10597" y="5703"/>
                    <a:pt x="10573" y="6454"/>
                    <a:pt x="10549" y="7168"/>
                  </a:cubicBezTo>
                  <a:lnTo>
                    <a:pt x="10513" y="8287"/>
                  </a:lnTo>
                  <a:cubicBezTo>
                    <a:pt x="10513" y="8430"/>
                    <a:pt x="10490" y="8573"/>
                    <a:pt x="10478" y="8728"/>
                  </a:cubicBezTo>
                  <a:cubicBezTo>
                    <a:pt x="10478" y="8775"/>
                    <a:pt x="10466" y="8823"/>
                    <a:pt x="10466" y="8871"/>
                  </a:cubicBezTo>
                  <a:cubicBezTo>
                    <a:pt x="10418" y="8882"/>
                    <a:pt x="10371" y="8882"/>
                    <a:pt x="10335" y="8894"/>
                  </a:cubicBezTo>
                  <a:cubicBezTo>
                    <a:pt x="10168" y="8930"/>
                    <a:pt x="10037" y="8954"/>
                    <a:pt x="9894" y="8966"/>
                  </a:cubicBezTo>
                  <a:cubicBezTo>
                    <a:pt x="9406" y="8990"/>
                    <a:pt x="8858" y="8990"/>
                    <a:pt x="8299" y="8990"/>
                  </a:cubicBezTo>
                  <a:cubicBezTo>
                    <a:pt x="7906" y="8990"/>
                    <a:pt x="7549" y="8990"/>
                    <a:pt x="7204" y="8966"/>
                  </a:cubicBezTo>
                  <a:cubicBezTo>
                    <a:pt x="6668" y="8954"/>
                    <a:pt x="6132" y="8930"/>
                    <a:pt x="5596" y="8906"/>
                  </a:cubicBezTo>
                  <a:cubicBezTo>
                    <a:pt x="4941" y="8882"/>
                    <a:pt x="4275" y="8847"/>
                    <a:pt x="3608" y="8835"/>
                  </a:cubicBezTo>
                  <a:lnTo>
                    <a:pt x="3560" y="8835"/>
                  </a:lnTo>
                  <a:cubicBezTo>
                    <a:pt x="1834" y="8835"/>
                    <a:pt x="476" y="9954"/>
                    <a:pt x="286" y="11561"/>
                  </a:cubicBezTo>
                  <a:cubicBezTo>
                    <a:pt x="48" y="13490"/>
                    <a:pt x="0" y="15574"/>
                    <a:pt x="143" y="17741"/>
                  </a:cubicBezTo>
                  <a:cubicBezTo>
                    <a:pt x="238" y="19419"/>
                    <a:pt x="679" y="19610"/>
                    <a:pt x="1953" y="19800"/>
                  </a:cubicBezTo>
                  <a:cubicBezTo>
                    <a:pt x="2072" y="19824"/>
                    <a:pt x="2227" y="19848"/>
                    <a:pt x="2262" y="19896"/>
                  </a:cubicBezTo>
                  <a:cubicBezTo>
                    <a:pt x="2298" y="19943"/>
                    <a:pt x="2286" y="20086"/>
                    <a:pt x="2262" y="20217"/>
                  </a:cubicBezTo>
                  <a:cubicBezTo>
                    <a:pt x="2251" y="20324"/>
                    <a:pt x="2227" y="20431"/>
                    <a:pt x="2203" y="20539"/>
                  </a:cubicBezTo>
                  <a:cubicBezTo>
                    <a:pt x="2179" y="20670"/>
                    <a:pt x="2143" y="20812"/>
                    <a:pt x="2131" y="20967"/>
                  </a:cubicBezTo>
                  <a:cubicBezTo>
                    <a:pt x="2084" y="21336"/>
                    <a:pt x="2048" y="21765"/>
                    <a:pt x="2060" y="22182"/>
                  </a:cubicBezTo>
                  <a:cubicBezTo>
                    <a:pt x="2072" y="22575"/>
                    <a:pt x="2286" y="22706"/>
                    <a:pt x="2477" y="22706"/>
                  </a:cubicBezTo>
                  <a:cubicBezTo>
                    <a:pt x="2584" y="22706"/>
                    <a:pt x="2715" y="22658"/>
                    <a:pt x="2834" y="22586"/>
                  </a:cubicBezTo>
                  <a:cubicBezTo>
                    <a:pt x="2965" y="22503"/>
                    <a:pt x="3096" y="22396"/>
                    <a:pt x="3239" y="22301"/>
                  </a:cubicBezTo>
                  <a:cubicBezTo>
                    <a:pt x="3322" y="22229"/>
                    <a:pt x="3417" y="22170"/>
                    <a:pt x="3513" y="22110"/>
                  </a:cubicBezTo>
                  <a:cubicBezTo>
                    <a:pt x="4453" y="21467"/>
                    <a:pt x="5227" y="20932"/>
                    <a:pt x="6049" y="20384"/>
                  </a:cubicBezTo>
                  <a:lnTo>
                    <a:pt x="6108" y="20336"/>
                  </a:lnTo>
                  <a:cubicBezTo>
                    <a:pt x="6275" y="20241"/>
                    <a:pt x="6418" y="20122"/>
                    <a:pt x="6584" y="20098"/>
                  </a:cubicBezTo>
                  <a:cubicBezTo>
                    <a:pt x="7084" y="20027"/>
                    <a:pt x="7608" y="20015"/>
                    <a:pt x="8061" y="20015"/>
                  </a:cubicBezTo>
                  <a:cubicBezTo>
                    <a:pt x="8632" y="20003"/>
                    <a:pt x="9216" y="20003"/>
                    <a:pt x="9811" y="20003"/>
                  </a:cubicBezTo>
                  <a:cubicBezTo>
                    <a:pt x="10859" y="19979"/>
                    <a:pt x="11942" y="19979"/>
                    <a:pt x="13002" y="19943"/>
                  </a:cubicBezTo>
                  <a:cubicBezTo>
                    <a:pt x="14097" y="19896"/>
                    <a:pt x="14693" y="19288"/>
                    <a:pt x="14764" y="18110"/>
                  </a:cubicBezTo>
                  <a:cubicBezTo>
                    <a:pt x="14812" y="17360"/>
                    <a:pt x="14883" y="16621"/>
                    <a:pt x="14966" y="15895"/>
                  </a:cubicBezTo>
                  <a:lnTo>
                    <a:pt x="14978" y="15728"/>
                  </a:lnTo>
                  <a:cubicBezTo>
                    <a:pt x="14990" y="15633"/>
                    <a:pt x="15026" y="15538"/>
                    <a:pt x="15050" y="15431"/>
                  </a:cubicBezTo>
                  <a:cubicBezTo>
                    <a:pt x="15050" y="15419"/>
                    <a:pt x="15062" y="15395"/>
                    <a:pt x="15062" y="15371"/>
                  </a:cubicBezTo>
                  <a:lnTo>
                    <a:pt x="15085" y="15371"/>
                  </a:lnTo>
                  <a:cubicBezTo>
                    <a:pt x="15097" y="15371"/>
                    <a:pt x="15121" y="15359"/>
                    <a:pt x="15121" y="15359"/>
                  </a:cubicBezTo>
                  <a:cubicBezTo>
                    <a:pt x="16109" y="15443"/>
                    <a:pt x="17086" y="15514"/>
                    <a:pt x="18062" y="15609"/>
                  </a:cubicBezTo>
                  <a:cubicBezTo>
                    <a:pt x="19265" y="15717"/>
                    <a:pt x="20467" y="15812"/>
                    <a:pt x="21693" y="15919"/>
                  </a:cubicBezTo>
                  <a:cubicBezTo>
                    <a:pt x="22134" y="15967"/>
                    <a:pt x="22432" y="16109"/>
                    <a:pt x="22682" y="16431"/>
                  </a:cubicBezTo>
                  <a:cubicBezTo>
                    <a:pt x="23158" y="17026"/>
                    <a:pt x="23658" y="17622"/>
                    <a:pt x="24146" y="18181"/>
                  </a:cubicBezTo>
                  <a:lnTo>
                    <a:pt x="24265" y="18336"/>
                  </a:lnTo>
                  <a:cubicBezTo>
                    <a:pt x="24682" y="18836"/>
                    <a:pt x="25289" y="19050"/>
                    <a:pt x="25765" y="19169"/>
                  </a:cubicBezTo>
                  <a:cubicBezTo>
                    <a:pt x="25920" y="19205"/>
                    <a:pt x="26039" y="19229"/>
                    <a:pt x="26123" y="19229"/>
                  </a:cubicBezTo>
                  <a:cubicBezTo>
                    <a:pt x="26551" y="19229"/>
                    <a:pt x="26694" y="18896"/>
                    <a:pt x="26765" y="18574"/>
                  </a:cubicBezTo>
                  <a:cubicBezTo>
                    <a:pt x="26837" y="18253"/>
                    <a:pt x="26873" y="17931"/>
                    <a:pt x="26896" y="17622"/>
                  </a:cubicBezTo>
                  <a:cubicBezTo>
                    <a:pt x="26908" y="17526"/>
                    <a:pt x="26908" y="17455"/>
                    <a:pt x="26932" y="17360"/>
                  </a:cubicBezTo>
                  <a:cubicBezTo>
                    <a:pt x="26968" y="16979"/>
                    <a:pt x="27004" y="16586"/>
                    <a:pt x="27027" y="16193"/>
                  </a:cubicBezTo>
                  <a:cubicBezTo>
                    <a:pt x="27051" y="16038"/>
                    <a:pt x="27063" y="15907"/>
                    <a:pt x="27075" y="15752"/>
                  </a:cubicBezTo>
                  <a:cubicBezTo>
                    <a:pt x="27087" y="15752"/>
                    <a:pt x="27123" y="15752"/>
                    <a:pt x="27135" y="15740"/>
                  </a:cubicBezTo>
                  <a:cubicBezTo>
                    <a:pt x="27230" y="15728"/>
                    <a:pt x="27301" y="15717"/>
                    <a:pt x="27373" y="15717"/>
                  </a:cubicBezTo>
                  <a:lnTo>
                    <a:pt x="27420" y="15717"/>
                  </a:lnTo>
                  <a:cubicBezTo>
                    <a:pt x="28325" y="15717"/>
                    <a:pt x="29063" y="15300"/>
                    <a:pt x="29683" y="14883"/>
                  </a:cubicBezTo>
                  <a:cubicBezTo>
                    <a:pt x="30349" y="14431"/>
                    <a:pt x="30683" y="13823"/>
                    <a:pt x="30718" y="13002"/>
                  </a:cubicBezTo>
                  <a:cubicBezTo>
                    <a:pt x="30730" y="12764"/>
                    <a:pt x="30730" y="12526"/>
                    <a:pt x="30730" y="12299"/>
                  </a:cubicBezTo>
                  <a:cubicBezTo>
                    <a:pt x="30730" y="12097"/>
                    <a:pt x="30730" y="11871"/>
                    <a:pt x="30754" y="11668"/>
                  </a:cubicBezTo>
                  <a:cubicBezTo>
                    <a:pt x="30778" y="10966"/>
                    <a:pt x="30814" y="10252"/>
                    <a:pt x="30826" y="9549"/>
                  </a:cubicBezTo>
                  <a:cubicBezTo>
                    <a:pt x="30885" y="7930"/>
                    <a:pt x="30956" y="6263"/>
                    <a:pt x="30992" y="4608"/>
                  </a:cubicBezTo>
                  <a:cubicBezTo>
                    <a:pt x="31052" y="3846"/>
                    <a:pt x="30945" y="3108"/>
                    <a:pt x="30837" y="2477"/>
                  </a:cubicBezTo>
                  <a:close/>
                  <a:moveTo>
                    <a:pt x="30171" y="7120"/>
                  </a:moveTo>
                  <a:cubicBezTo>
                    <a:pt x="30099" y="8132"/>
                    <a:pt x="30040" y="9180"/>
                    <a:pt x="29980" y="10216"/>
                  </a:cubicBezTo>
                  <a:cubicBezTo>
                    <a:pt x="29968" y="10597"/>
                    <a:pt x="29944" y="10966"/>
                    <a:pt x="29933" y="11323"/>
                  </a:cubicBezTo>
                  <a:cubicBezTo>
                    <a:pt x="29921" y="11692"/>
                    <a:pt x="29921" y="12085"/>
                    <a:pt x="29885" y="12454"/>
                  </a:cubicBezTo>
                  <a:cubicBezTo>
                    <a:pt x="29802" y="13812"/>
                    <a:pt x="28742" y="14800"/>
                    <a:pt x="27361" y="14800"/>
                  </a:cubicBezTo>
                  <a:lnTo>
                    <a:pt x="27254" y="14800"/>
                  </a:lnTo>
                  <a:cubicBezTo>
                    <a:pt x="27206" y="14800"/>
                    <a:pt x="27182" y="14788"/>
                    <a:pt x="27135" y="14788"/>
                  </a:cubicBezTo>
                  <a:cubicBezTo>
                    <a:pt x="27075" y="14776"/>
                    <a:pt x="27027" y="14776"/>
                    <a:pt x="26968" y="14752"/>
                  </a:cubicBezTo>
                  <a:lnTo>
                    <a:pt x="26873" y="14752"/>
                  </a:lnTo>
                  <a:cubicBezTo>
                    <a:pt x="26396" y="14752"/>
                    <a:pt x="26289" y="14966"/>
                    <a:pt x="26242" y="15395"/>
                  </a:cubicBezTo>
                  <a:cubicBezTo>
                    <a:pt x="26218" y="15764"/>
                    <a:pt x="26194" y="16145"/>
                    <a:pt x="26182" y="16502"/>
                  </a:cubicBezTo>
                  <a:cubicBezTo>
                    <a:pt x="26182" y="16657"/>
                    <a:pt x="26170" y="16812"/>
                    <a:pt x="26170" y="16979"/>
                  </a:cubicBezTo>
                  <a:lnTo>
                    <a:pt x="26170" y="17122"/>
                  </a:lnTo>
                  <a:cubicBezTo>
                    <a:pt x="26170" y="17229"/>
                    <a:pt x="26170" y="17312"/>
                    <a:pt x="26158" y="17407"/>
                  </a:cubicBezTo>
                  <a:cubicBezTo>
                    <a:pt x="26134" y="17467"/>
                    <a:pt x="26134" y="17538"/>
                    <a:pt x="26134" y="17598"/>
                  </a:cubicBezTo>
                  <a:cubicBezTo>
                    <a:pt x="26111" y="17884"/>
                    <a:pt x="26099" y="18062"/>
                    <a:pt x="25896" y="18134"/>
                  </a:cubicBezTo>
                  <a:cubicBezTo>
                    <a:pt x="25825" y="18169"/>
                    <a:pt x="25753" y="18181"/>
                    <a:pt x="25694" y="18181"/>
                  </a:cubicBezTo>
                  <a:cubicBezTo>
                    <a:pt x="25420" y="18181"/>
                    <a:pt x="25206" y="18003"/>
                    <a:pt x="25063" y="17836"/>
                  </a:cubicBezTo>
                  <a:lnTo>
                    <a:pt x="24837" y="17586"/>
                  </a:lnTo>
                  <a:cubicBezTo>
                    <a:pt x="24265" y="16931"/>
                    <a:pt x="23670" y="16264"/>
                    <a:pt x="23134" y="15574"/>
                  </a:cubicBezTo>
                  <a:cubicBezTo>
                    <a:pt x="22836" y="15193"/>
                    <a:pt x="22491" y="15014"/>
                    <a:pt x="22003" y="15014"/>
                  </a:cubicBezTo>
                  <a:lnTo>
                    <a:pt x="22003" y="15014"/>
                  </a:lnTo>
                  <a:lnTo>
                    <a:pt x="21265" y="15014"/>
                  </a:lnTo>
                  <a:lnTo>
                    <a:pt x="20431" y="15014"/>
                  </a:lnTo>
                  <a:cubicBezTo>
                    <a:pt x="19943" y="15014"/>
                    <a:pt x="19288" y="15014"/>
                    <a:pt x="18634" y="14955"/>
                  </a:cubicBezTo>
                  <a:cubicBezTo>
                    <a:pt x="17562" y="14871"/>
                    <a:pt x="16490" y="14681"/>
                    <a:pt x="15538" y="14514"/>
                  </a:cubicBezTo>
                  <a:cubicBezTo>
                    <a:pt x="15109" y="14443"/>
                    <a:pt x="15097" y="14431"/>
                    <a:pt x="15097" y="13883"/>
                  </a:cubicBezTo>
                  <a:cubicBezTo>
                    <a:pt x="15097" y="12597"/>
                    <a:pt x="14978" y="11538"/>
                    <a:pt x="14704" y="10573"/>
                  </a:cubicBezTo>
                  <a:cubicBezTo>
                    <a:pt x="14466" y="9692"/>
                    <a:pt x="13942" y="9216"/>
                    <a:pt x="13085" y="9097"/>
                  </a:cubicBezTo>
                  <a:cubicBezTo>
                    <a:pt x="12919" y="9085"/>
                    <a:pt x="12740" y="9061"/>
                    <a:pt x="12573" y="9025"/>
                  </a:cubicBezTo>
                  <a:cubicBezTo>
                    <a:pt x="12323" y="8978"/>
                    <a:pt x="12073" y="8942"/>
                    <a:pt x="11823" y="8918"/>
                  </a:cubicBezTo>
                  <a:cubicBezTo>
                    <a:pt x="11502" y="8894"/>
                    <a:pt x="11383" y="8775"/>
                    <a:pt x="11371" y="8501"/>
                  </a:cubicBezTo>
                  <a:lnTo>
                    <a:pt x="11359" y="8228"/>
                  </a:lnTo>
                  <a:cubicBezTo>
                    <a:pt x="11347" y="7704"/>
                    <a:pt x="11311" y="7168"/>
                    <a:pt x="11323" y="6644"/>
                  </a:cubicBezTo>
                  <a:cubicBezTo>
                    <a:pt x="11359" y="5739"/>
                    <a:pt x="11418" y="5049"/>
                    <a:pt x="11502" y="4418"/>
                  </a:cubicBezTo>
                  <a:cubicBezTo>
                    <a:pt x="11585" y="3906"/>
                    <a:pt x="11716" y="3417"/>
                    <a:pt x="11835" y="2929"/>
                  </a:cubicBezTo>
                  <a:cubicBezTo>
                    <a:pt x="11871" y="2822"/>
                    <a:pt x="11895" y="2715"/>
                    <a:pt x="11906" y="2608"/>
                  </a:cubicBezTo>
                  <a:cubicBezTo>
                    <a:pt x="12180" y="1584"/>
                    <a:pt x="13026" y="1262"/>
                    <a:pt x="13847" y="1084"/>
                  </a:cubicBezTo>
                  <a:cubicBezTo>
                    <a:pt x="14550" y="917"/>
                    <a:pt x="15276" y="846"/>
                    <a:pt x="16097" y="846"/>
                  </a:cubicBezTo>
                  <a:cubicBezTo>
                    <a:pt x="16431" y="846"/>
                    <a:pt x="16788" y="858"/>
                    <a:pt x="17169" y="881"/>
                  </a:cubicBezTo>
                  <a:cubicBezTo>
                    <a:pt x="18122" y="965"/>
                    <a:pt x="19098" y="1000"/>
                    <a:pt x="20038" y="1048"/>
                  </a:cubicBezTo>
                  <a:cubicBezTo>
                    <a:pt x="20943" y="1096"/>
                    <a:pt x="21860" y="1143"/>
                    <a:pt x="22789" y="1215"/>
                  </a:cubicBezTo>
                  <a:cubicBezTo>
                    <a:pt x="24313" y="1322"/>
                    <a:pt x="25861" y="1465"/>
                    <a:pt x="27361" y="1620"/>
                  </a:cubicBezTo>
                  <a:cubicBezTo>
                    <a:pt x="27778" y="1655"/>
                    <a:pt x="28194" y="1691"/>
                    <a:pt x="28611" y="1739"/>
                  </a:cubicBezTo>
                  <a:cubicBezTo>
                    <a:pt x="28742" y="1751"/>
                    <a:pt x="28873" y="1774"/>
                    <a:pt x="29016" y="1822"/>
                  </a:cubicBezTo>
                  <a:cubicBezTo>
                    <a:pt x="29075" y="1834"/>
                    <a:pt x="29111" y="1858"/>
                    <a:pt x="29171" y="1870"/>
                  </a:cubicBezTo>
                  <a:cubicBezTo>
                    <a:pt x="29742" y="2001"/>
                    <a:pt x="30040" y="2346"/>
                    <a:pt x="30075" y="2882"/>
                  </a:cubicBezTo>
                  <a:cubicBezTo>
                    <a:pt x="30135" y="3584"/>
                    <a:pt x="30183" y="4263"/>
                    <a:pt x="30230" y="4977"/>
                  </a:cubicBezTo>
                  <a:cubicBezTo>
                    <a:pt x="30242" y="5287"/>
                    <a:pt x="30278" y="5608"/>
                    <a:pt x="30290" y="5930"/>
                  </a:cubicBezTo>
                  <a:cubicBezTo>
                    <a:pt x="30230" y="6334"/>
                    <a:pt x="30206" y="6727"/>
                    <a:pt x="30171" y="7120"/>
                  </a:cubicBezTo>
                  <a:close/>
                  <a:moveTo>
                    <a:pt x="10692" y="19288"/>
                  </a:moveTo>
                  <a:cubicBezTo>
                    <a:pt x="10359" y="19288"/>
                    <a:pt x="10037" y="19300"/>
                    <a:pt x="9704" y="19300"/>
                  </a:cubicBezTo>
                  <a:cubicBezTo>
                    <a:pt x="8692" y="19300"/>
                    <a:pt x="7668" y="19265"/>
                    <a:pt x="6692" y="19253"/>
                  </a:cubicBezTo>
                  <a:lnTo>
                    <a:pt x="6572" y="19253"/>
                  </a:lnTo>
                  <a:cubicBezTo>
                    <a:pt x="6180" y="19253"/>
                    <a:pt x="5953" y="19479"/>
                    <a:pt x="5751" y="19681"/>
                  </a:cubicBezTo>
                  <a:lnTo>
                    <a:pt x="5715" y="19717"/>
                  </a:lnTo>
                  <a:cubicBezTo>
                    <a:pt x="4989" y="20443"/>
                    <a:pt x="4108" y="20979"/>
                    <a:pt x="3191" y="21551"/>
                  </a:cubicBezTo>
                  <a:cubicBezTo>
                    <a:pt x="3096" y="21610"/>
                    <a:pt x="3013" y="21646"/>
                    <a:pt x="2917" y="21705"/>
                  </a:cubicBezTo>
                  <a:cubicBezTo>
                    <a:pt x="2798" y="21396"/>
                    <a:pt x="2858" y="21146"/>
                    <a:pt x="2917" y="20860"/>
                  </a:cubicBezTo>
                  <a:cubicBezTo>
                    <a:pt x="2953" y="20741"/>
                    <a:pt x="2977" y="20622"/>
                    <a:pt x="3001" y="20491"/>
                  </a:cubicBezTo>
                  <a:cubicBezTo>
                    <a:pt x="3013" y="20360"/>
                    <a:pt x="3060" y="20217"/>
                    <a:pt x="3096" y="20086"/>
                  </a:cubicBezTo>
                  <a:cubicBezTo>
                    <a:pt x="3132" y="19979"/>
                    <a:pt x="3179" y="19896"/>
                    <a:pt x="3191" y="19789"/>
                  </a:cubicBezTo>
                  <a:cubicBezTo>
                    <a:pt x="3251" y="19550"/>
                    <a:pt x="3274" y="19312"/>
                    <a:pt x="3143" y="19146"/>
                  </a:cubicBezTo>
                  <a:cubicBezTo>
                    <a:pt x="3024" y="18991"/>
                    <a:pt x="2786" y="18955"/>
                    <a:pt x="2548" y="18943"/>
                  </a:cubicBezTo>
                  <a:lnTo>
                    <a:pt x="2381" y="18943"/>
                  </a:lnTo>
                  <a:lnTo>
                    <a:pt x="2179" y="18943"/>
                  </a:lnTo>
                  <a:lnTo>
                    <a:pt x="1965" y="18943"/>
                  </a:lnTo>
                  <a:lnTo>
                    <a:pt x="1727" y="18943"/>
                  </a:lnTo>
                  <a:cubicBezTo>
                    <a:pt x="1274" y="18907"/>
                    <a:pt x="1072" y="18729"/>
                    <a:pt x="988" y="18300"/>
                  </a:cubicBezTo>
                  <a:cubicBezTo>
                    <a:pt x="917" y="17943"/>
                    <a:pt x="881" y="17598"/>
                    <a:pt x="881" y="17288"/>
                  </a:cubicBezTo>
                  <a:cubicBezTo>
                    <a:pt x="893" y="15836"/>
                    <a:pt x="917" y="14312"/>
                    <a:pt x="953" y="12800"/>
                  </a:cubicBezTo>
                  <a:cubicBezTo>
                    <a:pt x="953" y="12573"/>
                    <a:pt x="1000" y="12335"/>
                    <a:pt x="1036" y="12097"/>
                  </a:cubicBezTo>
                  <a:cubicBezTo>
                    <a:pt x="1048" y="11966"/>
                    <a:pt x="1072" y="11823"/>
                    <a:pt x="1096" y="11692"/>
                  </a:cubicBezTo>
                  <a:cubicBezTo>
                    <a:pt x="1238" y="10264"/>
                    <a:pt x="2548" y="9942"/>
                    <a:pt x="2953" y="9859"/>
                  </a:cubicBezTo>
                  <a:cubicBezTo>
                    <a:pt x="3453" y="9775"/>
                    <a:pt x="3977" y="9775"/>
                    <a:pt x="4382" y="9775"/>
                  </a:cubicBezTo>
                  <a:lnTo>
                    <a:pt x="4572" y="9775"/>
                  </a:lnTo>
                  <a:cubicBezTo>
                    <a:pt x="6751" y="9787"/>
                    <a:pt x="8537" y="9823"/>
                    <a:pt x="10204" y="9859"/>
                  </a:cubicBezTo>
                  <a:cubicBezTo>
                    <a:pt x="11049" y="9883"/>
                    <a:pt x="11930" y="9942"/>
                    <a:pt x="12883" y="10037"/>
                  </a:cubicBezTo>
                  <a:cubicBezTo>
                    <a:pt x="13454" y="10097"/>
                    <a:pt x="13811" y="10430"/>
                    <a:pt x="13966" y="11073"/>
                  </a:cubicBezTo>
                  <a:cubicBezTo>
                    <a:pt x="14335" y="12585"/>
                    <a:pt x="14288" y="14074"/>
                    <a:pt x="14216" y="15359"/>
                  </a:cubicBezTo>
                  <a:cubicBezTo>
                    <a:pt x="14157" y="16145"/>
                    <a:pt x="14097" y="17002"/>
                    <a:pt x="14014" y="17955"/>
                  </a:cubicBezTo>
                  <a:cubicBezTo>
                    <a:pt x="13954" y="18705"/>
                    <a:pt x="13716" y="18955"/>
                    <a:pt x="13002" y="19074"/>
                  </a:cubicBezTo>
                  <a:cubicBezTo>
                    <a:pt x="12168" y="19193"/>
                    <a:pt x="11395" y="19265"/>
                    <a:pt x="10692" y="19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35" y="212931"/>
            <a:ext cx="882496" cy="882496"/>
          </a:xfrm>
          <a:prstGeom prst="rect">
            <a:avLst/>
          </a:prstGeom>
        </p:spPr>
      </p:pic>
      <p:sp>
        <p:nvSpPr>
          <p:cNvPr id="49" name="Google Shape;417;p31"/>
          <p:cNvSpPr/>
          <p:nvPr/>
        </p:nvSpPr>
        <p:spPr>
          <a:xfrm>
            <a:off x="310196" y="1980734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17;p31"/>
          <p:cNvSpPr/>
          <p:nvPr/>
        </p:nvSpPr>
        <p:spPr>
          <a:xfrm>
            <a:off x="310197" y="2915847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20;p31"/>
          <p:cNvSpPr txBox="1">
            <a:spLocks noGrp="1"/>
          </p:cNvSpPr>
          <p:nvPr>
            <p:ph type="subTitle" idx="2"/>
          </p:nvPr>
        </p:nvSpPr>
        <p:spPr>
          <a:xfrm>
            <a:off x="882916" y="953485"/>
            <a:ext cx="8188887" cy="897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70000"/>
            </a:pPr>
            <a:r>
              <a:rPr lang="vi-VN" sz="2800" dirty="0"/>
              <a:t>Website đặt tour du lịch giúp cho người dùng tiết kiệm chi phí  và có trãi nghiệm tốt nhất khi đi du lịch</a:t>
            </a:r>
            <a:endParaRPr lang="en-US" sz="2800" b="1" dirty="0"/>
          </a:p>
        </p:txBody>
      </p:sp>
      <p:sp>
        <p:nvSpPr>
          <p:cNvPr id="58" name="Google Shape;420;p31"/>
          <p:cNvSpPr txBox="1">
            <a:spLocks noGrp="1"/>
          </p:cNvSpPr>
          <p:nvPr>
            <p:ph type="subTitle" idx="2"/>
          </p:nvPr>
        </p:nvSpPr>
        <p:spPr>
          <a:xfrm>
            <a:off x="889815" y="1890465"/>
            <a:ext cx="8188887" cy="897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ct val="70000"/>
            </a:pP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du </a:t>
            </a:r>
            <a:r>
              <a:rPr lang="en-US" sz="2800" dirty="0" err="1"/>
              <a:t>lịch</a:t>
            </a:r>
            <a:r>
              <a:rPr lang="en-US" sz="2800" dirty="0"/>
              <a:t> </a:t>
            </a:r>
            <a:r>
              <a:rPr lang="en-US" sz="2800" dirty="0" err="1"/>
              <a:t>lữ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quảng</a:t>
            </a:r>
            <a:r>
              <a:rPr lang="en-US" sz="2800" dirty="0"/>
              <a:t> </a:t>
            </a:r>
            <a:r>
              <a:rPr lang="en-US" sz="2800" dirty="0" err="1"/>
              <a:t>bá</a:t>
            </a:r>
            <a:r>
              <a:rPr lang="en-US" sz="2800" dirty="0"/>
              <a:t> </a:t>
            </a:r>
            <a:r>
              <a:rPr lang="en-US" sz="2800" dirty="0" err="1"/>
              <a:t>thương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online</a:t>
            </a:r>
            <a:endParaRPr lang="en-US" sz="2800" b="1" dirty="0"/>
          </a:p>
        </p:txBody>
      </p:sp>
      <p:sp>
        <p:nvSpPr>
          <p:cNvPr id="59" name="Google Shape;420;p31"/>
          <p:cNvSpPr txBox="1">
            <a:spLocks noGrp="1"/>
          </p:cNvSpPr>
          <p:nvPr>
            <p:ph type="subTitle" idx="2"/>
          </p:nvPr>
        </p:nvSpPr>
        <p:spPr>
          <a:xfrm>
            <a:off x="889815" y="2827445"/>
            <a:ext cx="7942052" cy="1418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ct val="70000"/>
            </a:pP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: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sạn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du </a:t>
            </a:r>
            <a:r>
              <a:rPr lang="en-US" sz="2800" dirty="0" err="1"/>
              <a:t>lịch</a:t>
            </a:r>
            <a:r>
              <a:rPr lang="en-US" sz="2800" dirty="0"/>
              <a:t>..</a:t>
            </a:r>
            <a:r>
              <a:rPr lang="vi-VN" sz="2800" dirty="0"/>
              <a:t>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 animBg="1"/>
      <p:bldP spid="49" grpId="0" animBg="1"/>
      <p:bldP spid="50" grpId="0" animBg="1"/>
      <p:bldP spid="57" grpId="0" build="p"/>
      <p:bldP spid="58" grpId="0" build="p"/>
      <p:bldP spid="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18;p31"/>
          <p:cNvSpPr txBox="1">
            <a:spLocks noGrp="1"/>
          </p:cNvSpPr>
          <p:nvPr>
            <p:ph type="title"/>
          </p:nvPr>
        </p:nvSpPr>
        <p:spPr>
          <a:xfrm>
            <a:off x="1992151" y="1920292"/>
            <a:ext cx="7084262" cy="902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GIỚI THIỆ</a:t>
            </a:r>
            <a:r>
              <a:rPr lang="vi-VN" sz="5000" dirty="0"/>
              <a:t>U</a:t>
            </a:r>
            <a:endParaRPr sz="5000" dirty="0"/>
          </a:p>
        </p:txBody>
      </p:sp>
      <p:sp>
        <p:nvSpPr>
          <p:cNvPr id="20" name="Google Shape;304;p27">
            <a:extLst>
              <a:ext uri="{FF2B5EF4-FFF2-40B4-BE49-F238E27FC236}">
                <a16:creationId xmlns:a16="http://schemas.microsoft.com/office/drawing/2014/main" id="{4D7D7688-4248-4234-9CDA-D2FDF0AA2F6A}"/>
              </a:ext>
            </a:extLst>
          </p:cNvPr>
          <p:cNvSpPr/>
          <p:nvPr/>
        </p:nvSpPr>
        <p:spPr>
          <a:xfrm>
            <a:off x="723015" y="1809702"/>
            <a:ext cx="1245072" cy="1101939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08;p27">
            <a:extLst>
              <a:ext uri="{FF2B5EF4-FFF2-40B4-BE49-F238E27FC236}">
                <a16:creationId xmlns:a16="http://schemas.microsoft.com/office/drawing/2014/main" id="{1D33A1C5-4B29-4868-AF18-1FE84E18CADB}"/>
              </a:ext>
            </a:extLst>
          </p:cNvPr>
          <p:cNvSpPr txBox="1">
            <a:spLocks/>
          </p:cNvSpPr>
          <p:nvPr/>
        </p:nvSpPr>
        <p:spPr>
          <a:xfrm>
            <a:off x="903889" y="2083476"/>
            <a:ext cx="883324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" sz="4000" b="1" dirty="0">
                <a:latin typeface="Pangolin" panose="020B060402020202020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2525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1"/>
          <p:cNvGrpSpPr/>
          <p:nvPr/>
        </p:nvGrpSpPr>
        <p:grpSpPr>
          <a:xfrm>
            <a:off x="138914" y="453071"/>
            <a:ext cx="8987589" cy="4023786"/>
            <a:chOff x="1540350" y="826005"/>
            <a:chExt cx="6259025" cy="3378825"/>
          </a:xfrm>
        </p:grpSpPr>
        <p:sp>
          <p:nvSpPr>
            <p:cNvPr id="397" name="Google Shape;397;p31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1"/>
          <p:cNvSpPr/>
          <p:nvPr/>
        </p:nvSpPr>
        <p:spPr>
          <a:xfrm>
            <a:off x="6632456" y="676361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31"/>
          <p:cNvGrpSpPr/>
          <p:nvPr/>
        </p:nvGrpSpPr>
        <p:grpSpPr>
          <a:xfrm>
            <a:off x="6823148" y="739630"/>
            <a:ext cx="485880" cy="448141"/>
            <a:chOff x="751275" y="1814050"/>
            <a:chExt cx="233675" cy="215525"/>
          </a:xfrm>
        </p:grpSpPr>
        <p:sp>
          <p:nvSpPr>
            <p:cNvPr id="411" name="Google Shape;411;p31"/>
            <p:cNvSpPr/>
            <p:nvPr/>
          </p:nvSpPr>
          <p:spPr>
            <a:xfrm>
              <a:off x="765850" y="1830700"/>
              <a:ext cx="203325" cy="183700"/>
            </a:xfrm>
            <a:custGeom>
              <a:avLst/>
              <a:gdLst/>
              <a:ahLst/>
              <a:cxnLst/>
              <a:rect l="l" t="t" r="r" b="b"/>
              <a:pathLst>
                <a:path w="8133" h="7348" extrusionOk="0">
                  <a:moveTo>
                    <a:pt x="5120" y="1"/>
                  </a:moveTo>
                  <a:cubicBezTo>
                    <a:pt x="4466" y="1"/>
                    <a:pt x="3787" y="1"/>
                    <a:pt x="3132" y="108"/>
                  </a:cubicBezTo>
                  <a:cubicBezTo>
                    <a:pt x="3076" y="123"/>
                    <a:pt x="3018" y="128"/>
                    <a:pt x="2958" y="128"/>
                  </a:cubicBezTo>
                  <a:cubicBezTo>
                    <a:pt x="2879" y="128"/>
                    <a:pt x="2797" y="120"/>
                    <a:pt x="2715" y="120"/>
                  </a:cubicBezTo>
                  <a:cubicBezTo>
                    <a:pt x="2665" y="120"/>
                    <a:pt x="2613" y="119"/>
                    <a:pt x="2560" y="119"/>
                  </a:cubicBezTo>
                  <a:cubicBezTo>
                    <a:pt x="2401" y="119"/>
                    <a:pt x="2236" y="126"/>
                    <a:pt x="2084" y="180"/>
                  </a:cubicBezTo>
                  <a:cubicBezTo>
                    <a:pt x="2025" y="203"/>
                    <a:pt x="1942" y="203"/>
                    <a:pt x="1882" y="203"/>
                  </a:cubicBezTo>
                  <a:cubicBezTo>
                    <a:pt x="1501" y="203"/>
                    <a:pt x="1168" y="358"/>
                    <a:pt x="846" y="537"/>
                  </a:cubicBezTo>
                  <a:cubicBezTo>
                    <a:pt x="679" y="632"/>
                    <a:pt x="608" y="823"/>
                    <a:pt x="501" y="989"/>
                  </a:cubicBezTo>
                  <a:cubicBezTo>
                    <a:pt x="394" y="1168"/>
                    <a:pt x="322" y="1358"/>
                    <a:pt x="239" y="1537"/>
                  </a:cubicBezTo>
                  <a:cubicBezTo>
                    <a:pt x="215" y="1573"/>
                    <a:pt x="191" y="1608"/>
                    <a:pt x="191" y="1644"/>
                  </a:cubicBezTo>
                  <a:cubicBezTo>
                    <a:pt x="215" y="1989"/>
                    <a:pt x="37" y="2287"/>
                    <a:pt x="48" y="2620"/>
                  </a:cubicBezTo>
                  <a:cubicBezTo>
                    <a:pt x="84" y="2966"/>
                    <a:pt x="84" y="3311"/>
                    <a:pt x="13" y="3656"/>
                  </a:cubicBezTo>
                  <a:cubicBezTo>
                    <a:pt x="1" y="4025"/>
                    <a:pt x="72" y="4382"/>
                    <a:pt x="156" y="4740"/>
                  </a:cubicBezTo>
                  <a:cubicBezTo>
                    <a:pt x="263" y="5121"/>
                    <a:pt x="501" y="5383"/>
                    <a:pt x="894" y="5514"/>
                  </a:cubicBezTo>
                  <a:cubicBezTo>
                    <a:pt x="1168" y="5597"/>
                    <a:pt x="1441" y="5704"/>
                    <a:pt x="1739" y="5704"/>
                  </a:cubicBezTo>
                  <a:cubicBezTo>
                    <a:pt x="2067" y="5811"/>
                    <a:pt x="2397" y="5835"/>
                    <a:pt x="2727" y="5835"/>
                  </a:cubicBezTo>
                  <a:cubicBezTo>
                    <a:pt x="2992" y="5835"/>
                    <a:pt x="3256" y="5820"/>
                    <a:pt x="3519" y="5820"/>
                  </a:cubicBezTo>
                  <a:cubicBezTo>
                    <a:pt x="3584" y="5820"/>
                    <a:pt x="3650" y="5821"/>
                    <a:pt x="3716" y="5823"/>
                  </a:cubicBezTo>
                  <a:lnTo>
                    <a:pt x="4180" y="5823"/>
                  </a:lnTo>
                  <a:cubicBezTo>
                    <a:pt x="4370" y="5835"/>
                    <a:pt x="4525" y="5918"/>
                    <a:pt x="4620" y="6073"/>
                  </a:cubicBezTo>
                  <a:cubicBezTo>
                    <a:pt x="4680" y="6157"/>
                    <a:pt x="4739" y="6240"/>
                    <a:pt x="4787" y="6335"/>
                  </a:cubicBezTo>
                  <a:cubicBezTo>
                    <a:pt x="4859" y="6466"/>
                    <a:pt x="4966" y="6537"/>
                    <a:pt x="5097" y="6597"/>
                  </a:cubicBezTo>
                  <a:cubicBezTo>
                    <a:pt x="5359" y="6692"/>
                    <a:pt x="5561" y="6847"/>
                    <a:pt x="5775" y="7014"/>
                  </a:cubicBezTo>
                  <a:cubicBezTo>
                    <a:pt x="5918" y="7133"/>
                    <a:pt x="6085" y="7228"/>
                    <a:pt x="6323" y="7347"/>
                  </a:cubicBezTo>
                  <a:cubicBezTo>
                    <a:pt x="6275" y="7204"/>
                    <a:pt x="6275" y="7169"/>
                    <a:pt x="6252" y="7121"/>
                  </a:cubicBezTo>
                  <a:cubicBezTo>
                    <a:pt x="6085" y="6835"/>
                    <a:pt x="6049" y="6490"/>
                    <a:pt x="5966" y="6180"/>
                  </a:cubicBezTo>
                  <a:cubicBezTo>
                    <a:pt x="5954" y="6121"/>
                    <a:pt x="5954" y="6049"/>
                    <a:pt x="5954" y="5990"/>
                  </a:cubicBezTo>
                  <a:cubicBezTo>
                    <a:pt x="5954" y="5776"/>
                    <a:pt x="6037" y="5680"/>
                    <a:pt x="6252" y="5656"/>
                  </a:cubicBezTo>
                  <a:cubicBezTo>
                    <a:pt x="6307" y="5656"/>
                    <a:pt x="6368" y="5651"/>
                    <a:pt x="6427" y="5651"/>
                  </a:cubicBezTo>
                  <a:cubicBezTo>
                    <a:pt x="6457" y="5651"/>
                    <a:pt x="6486" y="5652"/>
                    <a:pt x="6514" y="5656"/>
                  </a:cubicBezTo>
                  <a:cubicBezTo>
                    <a:pt x="6573" y="5666"/>
                    <a:pt x="6631" y="5671"/>
                    <a:pt x="6688" y="5671"/>
                  </a:cubicBezTo>
                  <a:cubicBezTo>
                    <a:pt x="6908" y="5671"/>
                    <a:pt x="7118" y="5608"/>
                    <a:pt x="7335" y="5561"/>
                  </a:cubicBezTo>
                  <a:cubicBezTo>
                    <a:pt x="7395" y="5561"/>
                    <a:pt x="7454" y="5514"/>
                    <a:pt x="7502" y="5466"/>
                  </a:cubicBezTo>
                  <a:cubicBezTo>
                    <a:pt x="7561" y="5406"/>
                    <a:pt x="7597" y="5323"/>
                    <a:pt x="7645" y="5240"/>
                  </a:cubicBezTo>
                  <a:cubicBezTo>
                    <a:pt x="7823" y="4883"/>
                    <a:pt x="7978" y="4525"/>
                    <a:pt x="8014" y="4132"/>
                  </a:cubicBezTo>
                  <a:cubicBezTo>
                    <a:pt x="8061" y="3775"/>
                    <a:pt x="8097" y="3406"/>
                    <a:pt x="8109" y="3061"/>
                  </a:cubicBezTo>
                  <a:cubicBezTo>
                    <a:pt x="8121" y="2608"/>
                    <a:pt x="8109" y="2168"/>
                    <a:pt x="8121" y="1715"/>
                  </a:cubicBezTo>
                  <a:cubicBezTo>
                    <a:pt x="8133" y="1394"/>
                    <a:pt x="7990" y="1108"/>
                    <a:pt x="7835" y="823"/>
                  </a:cubicBezTo>
                  <a:cubicBezTo>
                    <a:pt x="7823" y="799"/>
                    <a:pt x="7811" y="775"/>
                    <a:pt x="7799" y="763"/>
                  </a:cubicBezTo>
                  <a:cubicBezTo>
                    <a:pt x="7442" y="513"/>
                    <a:pt x="7097" y="203"/>
                    <a:pt x="6633" y="144"/>
                  </a:cubicBezTo>
                  <a:cubicBezTo>
                    <a:pt x="6466" y="120"/>
                    <a:pt x="6311" y="120"/>
                    <a:pt x="6144" y="120"/>
                  </a:cubicBezTo>
                  <a:cubicBezTo>
                    <a:pt x="5906" y="120"/>
                    <a:pt x="5680" y="120"/>
                    <a:pt x="5454" y="49"/>
                  </a:cubicBezTo>
                  <a:cubicBezTo>
                    <a:pt x="5359" y="1"/>
                    <a:pt x="5240" y="1"/>
                    <a:pt x="5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751275" y="1814050"/>
              <a:ext cx="233675" cy="215525"/>
            </a:xfrm>
            <a:custGeom>
              <a:avLst/>
              <a:gdLst/>
              <a:ahLst/>
              <a:cxnLst/>
              <a:rect l="l" t="t" r="r" b="b"/>
              <a:pathLst>
                <a:path w="9347" h="8621" extrusionOk="0">
                  <a:moveTo>
                    <a:pt x="3215" y="7192"/>
                  </a:moveTo>
                  <a:cubicBezTo>
                    <a:pt x="2917" y="7192"/>
                    <a:pt x="2620" y="7215"/>
                    <a:pt x="2346" y="7096"/>
                  </a:cubicBezTo>
                  <a:cubicBezTo>
                    <a:pt x="2298" y="7084"/>
                    <a:pt x="2251" y="7084"/>
                    <a:pt x="2203" y="7084"/>
                  </a:cubicBezTo>
                  <a:cubicBezTo>
                    <a:pt x="1929" y="7096"/>
                    <a:pt x="1703" y="6977"/>
                    <a:pt x="1465" y="6894"/>
                  </a:cubicBezTo>
                  <a:cubicBezTo>
                    <a:pt x="1405" y="6870"/>
                    <a:pt x="1346" y="6834"/>
                    <a:pt x="1298" y="6811"/>
                  </a:cubicBezTo>
                  <a:cubicBezTo>
                    <a:pt x="929" y="6715"/>
                    <a:pt x="667" y="6489"/>
                    <a:pt x="429" y="6203"/>
                  </a:cubicBezTo>
                  <a:cubicBezTo>
                    <a:pt x="262" y="6013"/>
                    <a:pt x="131" y="5787"/>
                    <a:pt x="131" y="5525"/>
                  </a:cubicBezTo>
                  <a:cubicBezTo>
                    <a:pt x="131" y="5441"/>
                    <a:pt x="119" y="5358"/>
                    <a:pt x="84" y="5299"/>
                  </a:cubicBezTo>
                  <a:cubicBezTo>
                    <a:pt x="12" y="5144"/>
                    <a:pt x="12" y="5001"/>
                    <a:pt x="12" y="4846"/>
                  </a:cubicBezTo>
                  <a:cubicBezTo>
                    <a:pt x="12" y="4334"/>
                    <a:pt x="12" y="3810"/>
                    <a:pt x="24" y="3274"/>
                  </a:cubicBezTo>
                  <a:cubicBezTo>
                    <a:pt x="24" y="3024"/>
                    <a:pt x="0" y="2762"/>
                    <a:pt x="131" y="2524"/>
                  </a:cubicBezTo>
                  <a:cubicBezTo>
                    <a:pt x="155" y="2489"/>
                    <a:pt x="143" y="2405"/>
                    <a:pt x="155" y="2334"/>
                  </a:cubicBezTo>
                  <a:cubicBezTo>
                    <a:pt x="179" y="2262"/>
                    <a:pt x="155" y="2167"/>
                    <a:pt x="191" y="2108"/>
                  </a:cubicBezTo>
                  <a:cubicBezTo>
                    <a:pt x="381" y="1774"/>
                    <a:pt x="429" y="1358"/>
                    <a:pt x="727" y="1072"/>
                  </a:cubicBezTo>
                  <a:cubicBezTo>
                    <a:pt x="846" y="786"/>
                    <a:pt x="1108" y="655"/>
                    <a:pt x="1370" y="560"/>
                  </a:cubicBezTo>
                  <a:cubicBezTo>
                    <a:pt x="1703" y="441"/>
                    <a:pt x="2048" y="262"/>
                    <a:pt x="2441" y="310"/>
                  </a:cubicBezTo>
                  <a:cubicBezTo>
                    <a:pt x="2465" y="310"/>
                    <a:pt x="2513" y="310"/>
                    <a:pt x="2560" y="298"/>
                  </a:cubicBezTo>
                  <a:cubicBezTo>
                    <a:pt x="2739" y="191"/>
                    <a:pt x="2929" y="226"/>
                    <a:pt x="3120" y="203"/>
                  </a:cubicBezTo>
                  <a:cubicBezTo>
                    <a:pt x="3227" y="203"/>
                    <a:pt x="3334" y="203"/>
                    <a:pt x="3417" y="179"/>
                  </a:cubicBezTo>
                  <a:cubicBezTo>
                    <a:pt x="4263" y="0"/>
                    <a:pt x="5120" y="48"/>
                    <a:pt x="5977" y="48"/>
                  </a:cubicBezTo>
                  <a:cubicBezTo>
                    <a:pt x="6025" y="48"/>
                    <a:pt x="6049" y="48"/>
                    <a:pt x="6096" y="60"/>
                  </a:cubicBezTo>
                  <a:cubicBezTo>
                    <a:pt x="6382" y="179"/>
                    <a:pt x="6680" y="143"/>
                    <a:pt x="6977" y="143"/>
                  </a:cubicBezTo>
                  <a:cubicBezTo>
                    <a:pt x="7442" y="167"/>
                    <a:pt x="7859" y="286"/>
                    <a:pt x="8228" y="548"/>
                  </a:cubicBezTo>
                  <a:cubicBezTo>
                    <a:pt x="8406" y="679"/>
                    <a:pt x="8597" y="834"/>
                    <a:pt x="8775" y="965"/>
                  </a:cubicBezTo>
                  <a:cubicBezTo>
                    <a:pt x="8823" y="1012"/>
                    <a:pt x="8882" y="1060"/>
                    <a:pt x="8906" y="1096"/>
                  </a:cubicBezTo>
                  <a:cubicBezTo>
                    <a:pt x="9132" y="1489"/>
                    <a:pt x="9347" y="1870"/>
                    <a:pt x="9323" y="2346"/>
                  </a:cubicBezTo>
                  <a:cubicBezTo>
                    <a:pt x="9311" y="2691"/>
                    <a:pt x="9323" y="3036"/>
                    <a:pt x="9323" y="3394"/>
                  </a:cubicBezTo>
                  <a:cubicBezTo>
                    <a:pt x="9323" y="3894"/>
                    <a:pt x="9323" y="4417"/>
                    <a:pt x="9240" y="4929"/>
                  </a:cubicBezTo>
                  <a:cubicBezTo>
                    <a:pt x="9144" y="5429"/>
                    <a:pt x="8990" y="5918"/>
                    <a:pt x="8716" y="6358"/>
                  </a:cubicBezTo>
                  <a:cubicBezTo>
                    <a:pt x="8537" y="6632"/>
                    <a:pt x="8299" y="6811"/>
                    <a:pt x="7930" y="6811"/>
                  </a:cubicBezTo>
                  <a:cubicBezTo>
                    <a:pt x="7692" y="6799"/>
                    <a:pt x="7454" y="6858"/>
                    <a:pt x="7204" y="6894"/>
                  </a:cubicBezTo>
                  <a:lnTo>
                    <a:pt x="7204" y="7084"/>
                  </a:lnTo>
                  <a:cubicBezTo>
                    <a:pt x="7216" y="7144"/>
                    <a:pt x="7227" y="7203"/>
                    <a:pt x="7263" y="7263"/>
                  </a:cubicBezTo>
                  <a:cubicBezTo>
                    <a:pt x="7358" y="7549"/>
                    <a:pt x="7501" y="7823"/>
                    <a:pt x="7704" y="8061"/>
                  </a:cubicBezTo>
                  <a:cubicBezTo>
                    <a:pt x="7823" y="8204"/>
                    <a:pt x="7799" y="8323"/>
                    <a:pt x="7680" y="8442"/>
                  </a:cubicBezTo>
                  <a:cubicBezTo>
                    <a:pt x="7585" y="8525"/>
                    <a:pt x="7501" y="8573"/>
                    <a:pt x="7382" y="8585"/>
                  </a:cubicBezTo>
                  <a:cubicBezTo>
                    <a:pt x="7085" y="8620"/>
                    <a:pt x="6799" y="8561"/>
                    <a:pt x="6549" y="8394"/>
                  </a:cubicBezTo>
                  <a:cubicBezTo>
                    <a:pt x="6275" y="8216"/>
                    <a:pt x="6013" y="8061"/>
                    <a:pt x="5727" y="7882"/>
                  </a:cubicBezTo>
                  <a:cubicBezTo>
                    <a:pt x="5430" y="7692"/>
                    <a:pt x="5108" y="7549"/>
                    <a:pt x="4953" y="7192"/>
                  </a:cubicBezTo>
                  <a:close/>
                  <a:moveTo>
                    <a:pt x="6870" y="7799"/>
                  </a:moveTo>
                  <a:cubicBezTo>
                    <a:pt x="6716" y="7501"/>
                    <a:pt x="6680" y="7180"/>
                    <a:pt x="6596" y="6858"/>
                  </a:cubicBezTo>
                  <a:cubicBezTo>
                    <a:pt x="6573" y="6799"/>
                    <a:pt x="6573" y="6727"/>
                    <a:pt x="6573" y="6668"/>
                  </a:cubicBezTo>
                  <a:cubicBezTo>
                    <a:pt x="6573" y="6453"/>
                    <a:pt x="6668" y="6358"/>
                    <a:pt x="6870" y="6334"/>
                  </a:cubicBezTo>
                  <a:cubicBezTo>
                    <a:pt x="6966" y="6322"/>
                    <a:pt x="7049" y="6322"/>
                    <a:pt x="7144" y="6334"/>
                  </a:cubicBezTo>
                  <a:cubicBezTo>
                    <a:pt x="7430" y="6382"/>
                    <a:pt x="7692" y="6299"/>
                    <a:pt x="7966" y="6239"/>
                  </a:cubicBezTo>
                  <a:cubicBezTo>
                    <a:pt x="8025" y="6215"/>
                    <a:pt x="8085" y="6191"/>
                    <a:pt x="8120" y="6144"/>
                  </a:cubicBezTo>
                  <a:cubicBezTo>
                    <a:pt x="8180" y="6084"/>
                    <a:pt x="8228" y="6001"/>
                    <a:pt x="8275" y="5918"/>
                  </a:cubicBezTo>
                  <a:cubicBezTo>
                    <a:pt x="8454" y="5560"/>
                    <a:pt x="8597" y="5191"/>
                    <a:pt x="8644" y="4810"/>
                  </a:cubicBezTo>
                  <a:cubicBezTo>
                    <a:pt x="8692" y="4453"/>
                    <a:pt x="8716" y="4096"/>
                    <a:pt x="8740" y="3739"/>
                  </a:cubicBezTo>
                  <a:cubicBezTo>
                    <a:pt x="8751" y="3286"/>
                    <a:pt x="8740" y="2846"/>
                    <a:pt x="8751" y="2393"/>
                  </a:cubicBezTo>
                  <a:cubicBezTo>
                    <a:pt x="8763" y="2048"/>
                    <a:pt x="8621" y="1786"/>
                    <a:pt x="8466" y="1500"/>
                  </a:cubicBezTo>
                  <a:cubicBezTo>
                    <a:pt x="8454" y="1489"/>
                    <a:pt x="8442" y="1453"/>
                    <a:pt x="8418" y="1441"/>
                  </a:cubicBezTo>
                  <a:cubicBezTo>
                    <a:pt x="8061" y="1191"/>
                    <a:pt x="7728" y="881"/>
                    <a:pt x="7263" y="822"/>
                  </a:cubicBezTo>
                  <a:cubicBezTo>
                    <a:pt x="7097" y="798"/>
                    <a:pt x="6930" y="798"/>
                    <a:pt x="6763" y="798"/>
                  </a:cubicBezTo>
                  <a:cubicBezTo>
                    <a:pt x="6525" y="798"/>
                    <a:pt x="6311" y="798"/>
                    <a:pt x="6084" y="727"/>
                  </a:cubicBezTo>
                  <a:cubicBezTo>
                    <a:pt x="5977" y="703"/>
                    <a:pt x="5858" y="679"/>
                    <a:pt x="5739" y="679"/>
                  </a:cubicBezTo>
                  <a:cubicBezTo>
                    <a:pt x="5072" y="667"/>
                    <a:pt x="4418" y="667"/>
                    <a:pt x="3763" y="786"/>
                  </a:cubicBezTo>
                  <a:cubicBezTo>
                    <a:pt x="3632" y="822"/>
                    <a:pt x="3477" y="798"/>
                    <a:pt x="3346" y="798"/>
                  </a:cubicBezTo>
                  <a:cubicBezTo>
                    <a:pt x="3120" y="798"/>
                    <a:pt x="2917" y="786"/>
                    <a:pt x="2703" y="857"/>
                  </a:cubicBezTo>
                  <a:cubicBezTo>
                    <a:pt x="2644" y="881"/>
                    <a:pt x="2584" y="881"/>
                    <a:pt x="2513" y="881"/>
                  </a:cubicBezTo>
                  <a:cubicBezTo>
                    <a:pt x="2120" y="881"/>
                    <a:pt x="1798" y="1024"/>
                    <a:pt x="1465" y="1227"/>
                  </a:cubicBezTo>
                  <a:cubicBezTo>
                    <a:pt x="1310" y="1310"/>
                    <a:pt x="1227" y="1500"/>
                    <a:pt x="1131" y="1667"/>
                  </a:cubicBezTo>
                  <a:cubicBezTo>
                    <a:pt x="1024" y="1846"/>
                    <a:pt x="953" y="2036"/>
                    <a:pt x="858" y="2215"/>
                  </a:cubicBezTo>
                  <a:cubicBezTo>
                    <a:pt x="846" y="2251"/>
                    <a:pt x="810" y="2286"/>
                    <a:pt x="810" y="2322"/>
                  </a:cubicBezTo>
                  <a:cubicBezTo>
                    <a:pt x="834" y="2643"/>
                    <a:pt x="655" y="2965"/>
                    <a:pt x="679" y="3310"/>
                  </a:cubicBezTo>
                  <a:cubicBezTo>
                    <a:pt x="691" y="3644"/>
                    <a:pt x="715" y="3989"/>
                    <a:pt x="679" y="4334"/>
                  </a:cubicBezTo>
                  <a:cubicBezTo>
                    <a:pt x="655" y="4703"/>
                    <a:pt x="739" y="5060"/>
                    <a:pt x="834" y="5418"/>
                  </a:cubicBezTo>
                  <a:cubicBezTo>
                    <a:pt x="917" y="5787"/>
                    <a:pt x="1167" y="6061"/>
                    <a:pt x="1560" y="6191"/>
                  </a:cubicBezTo>
                  <a:cubicBezTo>
                    <a:pt x="1846" y="6287"/>
                    <a:pt x="2108" y="6394"/>
                    <a:pt x="2405" y="6382"/>
                  </a:cubicBezTo>
                  <a:cubicBezTo>
                    <a:pt x="3060" y="6584"/>
                    <a:pt x="3715" y="6477"/>
                    <a:pt x="4382" y="6501"/>
                  </a:cubicBezTo>
                  <a:lnTo>
                    <a:pt x="4846" y="6501"/>
                  </a:lnTo>
                  <a:cubicBezTo>
                    <a:pt x="5037" y="6501"/>
                    <a:pt x="5192" y="6596"/>
                    <a:pt x="5299" y="6751"/>
                  </a:cubicBezTo>
                  <a:cubicBezTo>
                    <a:pt x="5358" y="6846"/>
                    <a:pt x="5394" y="6930"/>
                    <a:pt x="5453" y="7013"/>
                  </a:cubicBezTo>
                  <a:cubicBezTo>
                    <a:pt x="5537" y="7144"/>
                    <a:pt x="5632" y="7215"/>
                    <a:pt x="5775" y="7275"/>
                  </a:cubicBezTo>
                  <a:cubicBezTo>
                    <a:pt x="6025" y="7370"/>
                    <a:pt x="6227" y="7525"/>
                    <a:pt x="6442" y="7692"/>
                  </a:cubicBezTo>
                  <a:cubicBezTo>
                    <a:pt x="6585" y="7811"/>
                    <a:pt x="6751" y="7906"/>
                    <a:pt x="6989" y="8025"/>
                  </a:cubicBezTo>
                  <a:cubicBezTo>
                    <a:pt x="6918" y="7894"/>
                    <a:pt x="6906" y="7846"/>
                    <a:pt x="6870" y="7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95925" y="1891125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631" y="1203"/>
                  </a:moveTo>
                  <a:cubicBezTo>
                    <a:pt x="810" y="1203"/>
                    <a:pt x="1000" y="1203"/>
                    <a:pt x="1143" y="1073"/>
                  </a:cubicBezTo>
                  <a:cubicBezTo>
                    <a:pt x="1417" y="822"/>
                    <a:pt x="1381" y="370"/>
                    <a:pt x="1072" y="180"/>
                  </a:cubicBezTo>
                  <a:cubicBezTo>
                    <a:pt x="798" y="1"/>
                    <a:pt x="405" y="49"/>
                    <a:pt x="191" y="287"/>
                  </a:cubicBezTo>
                  <a:cubicBezTo>
                    <a:pt x="36" y="441"/>
                    <a:pt x="0" y="822"/>
                    <a:pt x="107" y="1001"/>
                  </a:cubicBezTo>
                  <a:cubicBezTo>
                    <a:pt x="167" y="1096"/>
                    <a:pt x="250" y="1180"/>
                    <a:pt x="369" y="1192"/>
                  </a:cubicBezTo>
                  <a:cubicBezTo>
                    <a:pt x="465" y="1192"/>
                    <a:pt x="548" y="1192"/>
                    <a:pt x="631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47125" y="1888750"/>
              <a:ext cx="35450" cy="30400"/>
            </a:xfrm>
            <a:custGeom>
              <a:avLst/>
              <a:gdLst/>
              <a:ahLst/>
              <a:cxnLst/>
              <a:rect l="l" t="t" r="r" b="b"/>
              <a:pathLst>
                <a:path w="1418" h="1216" extrusionOk="0">
                  <a:moveTo>
                    <a:pt x="679" y="1191"/>
                  </a:moveTo>
                  <a:cubicBezTo>
                    <a:pt x="917" y="1215"/>
                    <a:pt x="1107" y="1132"/>
                    <a:pt x="1238" y="941"/>
                  </a:cubicBezTo>
                  <a:cubicBezTo>
                    <a:pt x="1417" y="691"/>
                    <a:pt x="1358" y="298"/>
                    <a:pt x="1107" y="144"/>
                  </a:cubicBezTo>
                  <a:cubicBezTo>
                    <a:pt x="881" y="1"/>
                    <a:pt x="631" y="1"/>
                    <a:pt x="405" y="96"/>
                  </a:cubicBezTo>
                  <a:cubicBezTo>
                    <a:pt x="155" y="203"/>
                    <a:pt x="0" y="775"/>
                    <a:pt x="167" y="1001"/>
                  </a:cubicBezTo>
                  <a:cubicBezTo>
                    <a:pt x="215" y="1072"/>
                    <a:pt x="298" y="1120"/>
                    <a:pt x="381" y="1156"/>
                  </a:cubicBezTo>
                  <a:cubicBezTo>
                    <a:pt x="465" y="1179"/>
                    <a:pt x="572" y="1179"/>
                    <a:pt x="679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907550" y="1889650"/>
              <a:ext cx="29775" cy="31575"/>
            </a:xfrm>
            <a:custGeom>
              <a:avLst/>
              <a:gdLst/>
              <a:ahLst/>
              <a:cxnLst/>
              <a:rect l="l" t="t" r="r" b="b"/>
              <a:pathLst>
                <a:path w="1191" h="1263" extrusionOk="0">
                  <a:moveTo>
                    <a:pt x="0" y="524"/>
                  </a:moveTo>
                  <a:lnTo>
                    <a:pt x="0" y="762"/>
                  </a:lnTo>
                  <a:cubicBezTo>
                    <a:pt x="60" y="1179"/>
                    <a:pt x="381" y="1262"/>
                    <a:pt x="667" y="1132"/>
                  </a:cubicBezTo>
                  <a:cubicBezTo>
                    <a:pt x="1119" y="941"/>
                    <a:pt x="1191" y="489"/>
                    <a:pt x="917" y="167"/>
                  </a:cubicBezTo>
                  <a:cubicBezTo>
                    <a:pt x="846" y="72"/>
                    <a:pt x="738" y="12"/>
                    <a:pt x="619" y="12"/>
                  </a:cubicBezTo>
                  <a:cubicBezTo>
                    <a:pt x="536" y="12"/>
                    <a:pt x="441" y="0"/>
                    <a:pt x="357" y="12"/>
                  </a:cubicBezTo>
                  <a:cubicBezTo>
                    <a:pt x="143" y="24"/>
                    <a:pt x="48" y="131"/>
                    <a:pt x="0" y="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1"/>
          <p:cNvSpPr/>
          <p:nvPr/>
        </p:nvSpPr>
        <p:spPr>
          <a:xfrm rot="2006702">
            <a:off x="2360571" y="4193700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272975" y="1268596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638;p49">
            <a:extLst>
              <a:ext uri="{FF2B5EF4-FFF2-40B4-BE49-F238E27FC236}">
                <a16:creationId xmlns:a16="http://schemas.microsoft.com/office/drawing/2014/main" id="{9CCA5698-8F14-44E4-A094-E17CE6DD7193}"/>
              </a:ext>
            </a:extLst>
          </p:cNvPr>
          <p:cNvGrpSpPr/>
          <p:nvPr/>
        </p:nvGrpSpPr>
        <p:grpSpPr>
          <a:xfrm rot="877066">
            <a:off x="7894540" y="191934"/>
            <a:ext cx="929193" cy="701392"/>
            <a:chOff x="3348925" y="3556225"/>
            <a:chExt cx="776300" cy="567650"/>
          </a:xfrm>
        </p:grpSpPr>
        <p:sp>
          <p:nvSpPr>
            <p:cNvPr id="32" name="Google Shape;1639;p49">
              <a:extLst>
                <a:ext uri="{FF2B5EF4-FFF2-40B4-BE49-F238E27FC236}">
                  <a16:creationId xmlns:a16="http://schemas.microsoft.com/office/drawing/2014/main" id="{D7DEF798-C594-4561-AFB2-43E37F6E38FD}"/>
                </a:ext>
              </a:extLst>
            </p:cNvPr>
            <p:cNvSpPr/>
            <p:nvPr/>
          </p:nvSpPr>
          <p:spPr>
            <a:xfrm>
              <a:off x="3628125" y="3573200"/>
              <a:ext cx="481025" cy="443825"/>
            </a:xfrm>
            <a:custGeom>
              <a:avLst/>
              <a:gdLst/>
              <a:ahLst/>
              <a:cxnLst/>
              <a:rect l="l" t="t" r="r" b="b"/>
              <a:pathLst>
                <a:path w="19241" h="17753" extrusionOk="0">
                  <a:moveTo>
                    <a:pt x="19241" y="5274"/>
                  </a:moveTo>
                  <a:cubicBezTo>
                    <a:pt x="19157" y="6656"/>
                    <a:pt x="19050" y="8096"/>
                    <a:pt x="18955" y="9537"/>
                  </a:cubicBezTo>
                  <a:cubicBezTo>
                    <a:pt x="18919" y="10287"/>
                    <a:pt x="18931" y="11049"/>
                    <a:pt x="18884" y="11787"/>
                  </a:cubicBezTo>
                  <a:cubicBezTo>
                    <a:pt x="18800" y="13275"/>
                    <a:pt x="17610" y="14335"/>
                    <a:pt x="16098" y="14276"/>
                  </a:cubicBezTo>
                  <a:cubicBezTo>
                    <a:pt x="15990" y="14276"/>
                    <a:pt x="15907" y="14228"/>
                    <a:pt x="15800" y="14228"/>
                  </a:cubicBezTo>
                  <a:cubicBezTo>
                    <a:pt x="15371" y="14216"/>
                    <a:pt x="15264" y="14287"/>
                    <a:pt x="15240" y="14740"/>
                  </a:cubicBezTo>
                  <a:cubicBezTo>
                    <a:pt x="15193" y="15252"/>
                    <a:pt x="15181" y="15776"/>
                    <a:pt x="15145" y="16312"/>
                  </a:cubicBezTo>
                  <a:cubicBezTo>
                    <a:pt x="15145" y="16466"/>
                    <a:pt x="15145" y="16609"/>
                    <a:pt x="15121" y="16764"/>
                  </a:cubicBezTo>
                  <a:cubicBezTo>
                    <a:pt x="15074" y="17074"/>
                    <a:pt x="15121" y="17478"/>
                    <a:pt x="14764" y="17609"/>
                  </a:cubicBezTo>
                  <a:cubicBezTo>
                    <a:pt x="14371" y="17752"/>
                    <a:pt x="14014" y="17562"/>
                    <a:pt x="13764" y="17264"/>
                  </a:cubicBezTo>
                  <a:cubicBezTo>
                    <a:pt x="13097" y="16526"/>
                    <a:pt x="12419" y="15776"/>
                    <a:pt x="11811" y="14990"/>
                  </a:cubicBezTo>
                  <a:cubicBezTo>
                    <a:pt x="11526" y="14633"/>
                    <a:pt x="11228" y="14478"/>
                    <a:pt x="10799" y="14478"/>
                  </a:cubicBezTo>
                  <a:cubicBezTo>
                    <a:pt x="9668" y="14478"/>
                    <a:pt x="8549" y="14514"/>
                    <a:pt x="7442" y="14442"/>
                  </a:cubicBezTo>
                  <a:cubicBezTo>
                    <a:pt x="6394" y="14359"/>
                    <a:pt x="5358" y="14180"/>
                    <a:pt x="4334" y="14002"/>
                  </a:cubicBezTo>
                  <a:cubicBezTo>
                    <a:pt x="3810" y="13918"/>
                    <a:pt x="3763" y="13811"/>
                    <a:pt x="3763" y="13216"/>
                  </a:cubicBezTo>
                  <a:cubicBezTo>
                    <a:pt x="3763" y="12121"/>
                    <a:pt x="3679" y="11025"/>
                    <a:pt x="3394" y="9954"/>
                  </a:cubicBezTo>
                  <a:cubicBezTo>
                    <a:pt x="3179" y="9168"/>
                    <a:pt x="2727" y="8703"/>
                    <a:pt x="1905" y="8608"/>
                  </a:cubicBezTo>
                  <a:cubicBezTo>
                    <a:pt x="1489" y="8549"/>
                    <a:pt x="1072" y="8453"/>
                    <a:pt x="643" y="8430"/>
                  </a:cubicBezTo>
                  <a:cubicBezTo>
                    <a:pt x="286" y="8394"/>
                    <a:pt x="72" y="8227"/>
                    <a:pt x="60" y="7870"/>
                  </a:cubicBezTo>
                  <a:cubicBezTo>
                    <a:pt x="24" y="7251"/>
                    <a:pt x="0" y="6620"/>
                    <a:pt x="12" y="6001"/>
                  </a:cubicBezTo>
                  <a:cubicBezTo>
                    <a:pt x="48" y="5251"/>
                    <a:pt x="84" y="4501"/>
                    <a:pt x="191" y="3750"/>
                  </a:cubicBezTo>
                  <a:cubicBezTo>
                    <a:pt x="286" y="3143"/>
                    <a:pt x="441" y="2536"/>
                    <a:pt x="608" y="1941"/>
                  </a:cubicBezTo>
                  <a:cubicBezTo>
                    <a:pt x="881" y="881"/>
                    <a:pt x="1727" y="488"/>
                    <a:pt x="2643" y="286"/>
                  </a:cubicBezTo>
                  <a:cubicBezTo>
                    <a:pt x="3751" y="36"/>
                    <a:pt x="4870" y="0"/>
                    <a:pt x="6001" y="95"/>
                  </a:cubicBezTo>
                  <a:cubicBezTo>
                    <a:pt x="7870" y="226"/>
                    <a:pt x="9752" y="286"/>
                    <a:pt x="11609" y="417"/>
                  </a:cubicBezTo>
                  <a:cubicBezTo>
                    <a:pt x="13538" y="548"/>
                    <a:pt x="15490" y="750"/>
                    <a:pt x="17431" y="929"/>
                  </a:cubicBezTo>
                  <a:cubicBezTo>
                    <a:pt x="17622" y="941"/>
                    <a:pt x="17812" y="1012"/>
                    <a:pt x="18003" y="1060"/>
                  </a:cubicBezTo>
                  <a:cubicBezTo>
                    <a:pt x="18598" y="1203"/>
                    <a:pt x="18979" y="1584"/>
                    <a:pt x="19015" y="2203"/>
                  </a:cubicBezTo>
                  <a:cubicBezTo>
                    <a:pt x="19110" y="3203"/>
                    <a:pt x="19169" y="4203"/>
                    <a:pt x="19241" y="5274"/>
                  </a:cubicBezTo>
                  <a:close/>
                  <a:moveTo>
                    <a:pt x="9549" y="11585"/>
                  </a:moveTo>
                  <a:cubicBezTo>
                    <a:pt x="9609" y="11585"/>
                    <a:pt x="9763" y="11597"/>
                    <a:pt x="9894" y="11537"/>
                  </a:cubicBezTo>
                  <a:cubicBezTo>
                    <a:pt x="11025" y="11061"/>
                    <a:pt x="11907" y="10347"/>
                    <a:pt x="12228" y="9096"/>
                  </a:cubicBezTo>
                  <a:cubicBezTo>
                    <a:pt x="12395" y="8430"/>
                    <a:pt x="12264" y="8192"/>
                    <a:pt x="11609" y="8144"/>
                  </a:cubicBezTo>
                  <a:cubicBezTo>
                    <a:pt x="10442" y="8084"/>
                    <a:pt x="9263" y="8072"/>
                    <a:pt x="8097" y="8049"/>
                  </a:cubicBezTo>
                  <a:cubicBezTo>
                    <a:pt x="7573" y="8049"/>
                    <a:pt x="7239" y="8489"/>
                    <a:pt x="7287" y="9001"/>
                  </a:cubicBezTo>
                  <a:cubicBezTo>
                    <a:pt x="7311" y="9263"/>
                    <a:pt x="7382" y="9501"/>
                    <a:pt x="7406" y="9751"/>
                  </a:cubicBezTo>
                  <a:cubicBezTo>
                    <a:pt x="7549" y="11001"/>
                    <a:pt x="8573" y="11525"/>
                    <a:pt x="9549" y="11585"/>
                  </a:cubicBezTo>
                  <a:close/>
                  <a:moveTo>
                    <a:pt x="6799" y="6108"/>
                  </a:moveTo>
                  <a:lnTo>
                    <a:pt x="6799" y="6108"/>
                  </a:lnTo>
                  <a:lnTo>
                    <a:pt x="6799" y="5953"/>
                  </a:lnTo>
                  <a:cubicBezTo>
                    <a:pt x="6799" y="5620"/>
                    <a:pt x="6739" y="5346"/>
                    <a:pt x="6358" y="5298"/>
                  </a:cubicBezTo>
                  <a:cubicBezTo>
                    <a:pt x="6084" y="5274"/>
                    <a:pt x="5870" y="5513"/>
                    <a:pt x="5822" y="5894"/>
                  </a:cubicBezTo>
                  <a:cubicBezTo>
                    <a:pt x="5799" y="5965"/>
                    <a:pt x="5799" y="6048"/>
                    <a:pt x="5799" y="6120"/>
                  </a:cubicBezTo>
                  <a:cubicBezTo>
                    <a:pt x="5799" y="6608"/>
                    <a:pt x="6013" y="7013"/>
                    <a:pt x="6275" y="7025"/>
                  </a:cubicBezTo>
                  <a:cubicBezTo>
                    <a:pt x="6561" y="7060"/>
                    <a:pt x="6763" y="6703"/>
                    <a:pt x="6799" y="6167"/>
                  </a:cubicBezTo>
                  <a:close/>
                  <a:moveTo>
                    <a:pt x="14240" y="5536"/>
                  </a:moveTo>
                  <a:cubicBezTo>
                    <a:pt x="13383" y="5608"/>
                    <a:pt x="13121" y="6120"/>
                    <a:pt x="13526" y="6822"/>
                  </a:cubicBezTo>
                  <a:cubicBezTo>
                    <a:pt x="13597" y="6941"/>
                    <a:pt x="13752" y="7072"/>
                    <a:pt x="13859" y="7072"/>
                  </a:cubicBezTo>
                  <a:cubicBezTo>
                    <a:pt x="13954" y="7072"/>
                    <a:pt x="14121" y="6941"/>
                    <a:pt x="14181" y="6822"/>
                  </a:cubicBezTo>
                  <a:cubicBezTo>
                    <a:pt x="14359" y="6417"/>
                    <a:pt x="14371" y="6013"/>
                    <a:pt x="14240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40;p49">
              <a:extLst>
                <a:ext uri="{FF2B5EF4-FFF2-40B4-BE49-F238E27FC236}">
                  <a16:creationId xmlns:a16="http://schemas.microsoft.com/office/drawing/2014/main" id="{B9845295-5810-4C6A-9D92-802DAD4A7A5E}"/>
                </a:ext>
              </a:extLst>
            </p:cNvPr>
            <p:cNvSpPr/>
            <p:nvPr/>
          </p:nvSpPr>
          <p:spPr>
            <a:xfrm>
              <a:off x="3367375" y="3796725"/>
              <a:ext cx="342025" cy="307200"/>
            </a:xfrm>
            <a:custGeom>
              <a:avLst/>
              <a:gdLst/>
              <a:ahLst/>
              <a:cxnLst/>
              <a:rect l="l" t="t" r="r" b="b"/>
              <a:pathLst>
                <a:path w="13681" h="12288" extrusionOk="0">
                  <a:moveTo>
                    <a:pt x="2108" y="12288"/>
                  </a:moveTo>
                  <a:cubicBezTo>
                    <a:pt x="1798" y="11704"/>
                    <a:pt x="2048" y="11276"/>
                    <a:pt x="2096" y="10835"/>
                  </a:cubicBezTo>
                  <a:cubicBezTo>
                    <a:pt x="2108" y="10597"/>
                    <a:pt x="2239" y="10359"/>
                    <a:pt x="2286" y="10121"/>
                  </a:cubicBezTo>
                  <a:cubicBezTo>
                    <a:pt x="2405" y="9621"/>
                    <a:pt x="2298" y="9490"/>
                    <a:pt x="1798" y="9466"/>
                  </a:cubicBezTo>
                  <a:cubicBezTo>
                    <a:pt x="1524" y="9454"/>
                    <a:pt x="1251" y="9490"/>
                    <a:pt x="977" y="9466"/>
                  </a:cubicBezTo>
                  <a:cubicBezTo>
                    <a:pt x="453" y="9430"/>
                    <a:pt x="203" y="9216"/>
                    <a:pt x="96" y="8716"/>
                  </a:cubicBezTo>
                  <a:cubicBezTo>
                    <a:pt x="24" y="8371"/>
                    <a:pt x="0" y="8013"/>
                    <a:pt x="0" y="7668"/>
                  </a:cubicBezTo>
                  <a:cubicBezTo>
                    <a:pt x="12" y="6168"/>
                    <a:pt x="24" y="4680"/>
                    <a:pt x="72" y="3180"/>
                  </a:cubicBezTo>
                  <a:cubicBezTo>
                    <a:pt x="84" y="2799"/>
                    <a:pt x="155" y="2429"/>
                    <a:pt x="191" y="2060"/>
                  </a:cubicBezTo>
                  <a:cubicBezTo>
                    <a:pt x="322" y="810"/>
                    <a:pt x="1286" y="239"/>
                    <a:pt x="2167" y="108"/>
                  </a:cubicBezTo>
                  <a:cubicBezTo>
                    <a:pt x="2703" y="13"/>
                    <a:pt x="3263" y="1"/>
                    <a:pt x="3799" y="1"/>
                  </a:cubicBezTo>
                  <a:cubicBezTo>
                    <a:pt x="5680" y="13"/>
                    <a:pt x="7561" y="48"/>
                    <a:pt x="9430" y="96"/>
                  </a:cubicBezTo>
                  <a:cubicBezTo>
                    <a:pt x="10323" y="120"/>
                    <a:pt x="11228" y="179"/>
                    <a:pt x="12121" y="274"/>
                  </a:cubicBezTo>
                  <a:cubicBezTo>
                    <a:pt x="12788" y="334"/>
                    <a:pt x="13181" y="751"/>
                    <a:pt x="13347" y="1406"/>
                  </a:cubicBezTo>
                  <a:cubicBezTo>
                    <a:pt x="13681" y="2834"/>
                    <a:pt x="13681" y="4275"/>
                    <a:pt x="13597" y="5739"/>
                  </a:cubicBezTo>
                  <a:cubicBezTo>
                    <a:pt x="13538" y="6609"/>
                    <a:pt x="13466" y="7478"/>
                    <a:pt x="13395" y="8359"/>
                  </a:cubicBezTo>
                  <a:cubicBezTo>
                    <a:pt x="13312" y="9156"/>
                    <a:pt x="13062" y="9466"/>
                    <a:pt x="12264" y="9609"/>
                  </a:cubicBezTo>
                  <a:cubicBezTo>
                    <a:pt x="11502" y="9740"/>
                    <a:pt x="10728" y="9811"/>
                    <a:pt x="9954" y="9823"/>
                  </a:cubicBezTo>
                  <a:cubicBezTo>
                    <a:pt x="8585" y="9859"/>
                    <a:pt x="7216" y="9811"/>
                    <a:pt x="5834" y="9788"/>
                  </a:cubicBezTo>
                  <a:cubicBezTo>
                    <a:pt x="5477" y="9764"/>
                    <a:pt x="5287" y="9978"/>
                    <a:pt x="5072" y="10180"/>
                  </a:cubicBezTo>
                  <a:cubicBezTo>
                    <a:pt x="4227" y="11038"/>
                    <a:pt x="3179" y="11633"/>
                    <a:pt x="2108" y="12288"/>
                  </a:cubicBezTo>
                  <a:close/>
                  <a:moveTo>
                    <a:pt x="8752" y="5894"/>
                  </a:moveTo>
                  <a:cubicBezTo>
                    <a:pt x="8490" y="5858"/>
                    <a:pt x="8240" y="5811"/>
                    <a:pt x="8001" y="5799"/>
                  </a:cubicBezTo>
                  <a:cubicBezTo>
                    <a:pt x="7216" y="5751"/>
                    <a:pt x="6406" y="5739"/>
                    <a:pt x="5620" y="5680"/>
                  </a:cubicBezTo>
                  <a:cubicBezTo>
                    <a:pt x="5275" y="5656"/>
                    <a:pt x="5132" y="5870"/>
                    <a:pt x="5025" y="6132"/>
                  </a:cubicBezTo>
                  <a:cubicBezTo>
                    <a:pt x="4846" y="6597"/>
                    <a:pt x="5358" y="7978"/>
                    <a:pt x="6049" y="8204"/>
                  </a:cubicBezTo>
                  <a:cubicBezTo>
                    <a:pt x="7168" y="8573"/>
                    <a:pt x="8823" y="7442"/>
                    <a:pt x="8835" y="6275"/>
                  </a:cubicBezTo>
                  <a:cubicBezTo>
                    <a:pt x="8835" y="6168"/>
                    <a:pt x="8787" y="6049"/>
                    <a:pt x="8752" y="5894"/>
                  </a:cubicBezTo>
                  <a:close/>
                  <a:moveTo>
                    <a:pt x="3703" y="3132"/>
                  </a:moveTo>
                  <a:cubicBezTo>
                    <a:pt x="3358" y="3596"/>
                    <a:pt x="3287" y="4013"/>
                    <a:pt x="3406" y="4454"/>
                  </a:cubicBezTo>
                  <a:cubicBezTo>
                    <a:pt x="3429" y="4573"/>
                    <a:pt x="3596" y="4715"/>
                    <a:pt x="3703" y="4715"/>
                  </a:cubicBezTo>
                  <a:cubicBezTo>
                    <a:pt x="3810" y="4715"/>
                    <a:pt x="4001" y="4608"/>
                    <a:pt x="4025" y="4501"/>
                  </a:cubicBezTo>
                  <a:cubicBezTo>
                    <a:pt x="4144" y="4037"/>
                    <a:pt x="4144" y="3572"/>
                    <a:pt x="3703" y="3132"/>
                  </a:cubicBezTo>
                  <a:close/>
                  <a:moveTo>
                    <a:pt x="9835" y="3156"/>
                  </a:moveTo>
                  <a:cubicBezTo>
                    <a:pt x="9490" y="3537"/>
                    <a:pt x="9561" y="3906"/>
                    <a:pt x="9644" y="4263"/>
                  </a:cubicBezTo>
                  <a:cubicBezTo>
                    <a:pt x="9668" y="4382"/>
                    <a:pt x="9847" y="4561"/>
                    <a:pt x="9906" y="4549"/>
                  </a:cubicBezTo>
                  <a:cubicBezTo>
                    <a:pt x="10037" y="4501"/>
                    <a:pt x="10240" y="4382"/>
                    <a:pt x="10264" y="4263"/>
                  </a:cubicBezTo>
                  <a:cubicBezTo>
                    <a:pt x="10359" y="3858"/>
                    <a:pt x="10276" y="3477"/>
                    <a:pt x="9835" y="3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41;p49">
              <a:extLst>
                <a:ext uri="{FF2B5EF4-FFF2-40B4-BE49-F238E27FC236}">
                  <a16:creationId xmlns:a16="http://schemas.microsoft.com/office/drawing/2014/main" id="{780E5FA3-0F13-43AE-886D-78D71DC2F984}"/>
                </a:ext>
              </a:extLst>
            </p:cNvPr>
            <p:cNvSpPr/>
            <p:nvPr/>
          </p:nvSpPr>
          <p:spPr>
            <a:xfrm>
              <a:off x="3809400" y="3775000"/>
              <a:ext cx="128600" cy="88125"/>
            </a:xfrm>
            <a:custGeom>
              <a:avLst/>
              <a:gdLst/>
              <a:ahLst/>
              <a:cxnLst/>
              <a:rect l="l" t="t" r="r" b="b"/>
              <a:pathLst>
                <a:path w="5144" h="3525" extrusionOk="0">
                  <a:moveTo>
                    <a:pt x="2298" y="3513"/>
                  </a:moveTo>
                  <a:cubicBezTo>
                    <a:pt x="1322" y="3453"/>
                    <a:pt x="298" y="2929"/>
                    <a:pt x="155" y="1691"/>
                  </a:cubicBezTo>
                  <a:cubicBezTo>
                    <a:pt x="131" y="1441"/>
                    <a:pt x="60" y="1203"/>
                    <a:pt x="36" y="953"/>
                  </a:cubicBezTo>
                  <a:cubicBezTo>
                    <a:pt x="0" y="429"/>
                    <a:pt x="334" y="0"/>
                    <a:pt x="846" y="0"/>
                  </a:cubicBezTo>
                  <a:cubicBezTo>
                    <a:pt x="2024" y="0"/>
                    <a:pt x="3179" y="24"/>
                    <a:pt x="4358" y="84"/>
                  </a:cubicBezTo>
                  <a:cubicBezTo>
                    <a:pt x="5013" y="120"/>
                    <a:pt x="5144" y="370"/>
                    <a:pt x="4977" y="1036"/>
                  </a:cubicBezTo>
                  <a:cubicBezTo>
                    <a:pt x="4667" y="2286"/>
                    <a:pt x="3774" y="3001"/>
                    <a:pt x="2643" y="3477"/>
                  </a:cubicBezTo>
                  <a:cubicBezTo>
                    <a:pt x="2524" y="3525"/>
                    <a:pt x="2358" y="3513"/>
                    <a:pt x="2298" y="3513"/>
                  </a:cubicBezTo>
                  <a:close/>
                  <a:moveTo>
                    <a:pt x="4429" y="870"/>
                  </a:moveTo>
                  <a:cubicBezTo>
                    <a:pt x="4203" y="798"/>
                    <a:pt x="4048" y="715"/>
                    <a:pt x="3882" y="691"/>
                  </a:cubicBezTo>
                  <a:cubicBezTo>
                    <a:pt x="3108" y="631"/>
                    <a:pt x="2334" y="584"/>
                    <a:pt x="1572" y="572"/>
                  </a:cubicBezTo>
                  <a:cubicBezTo>
                    <a:pt x="1346" y="572"/>
                    <a:pt x="1131" y="631"/>
                    <a:pt x="917" y="727"/>
                  </a:cubicBezTo>
                  <a:cubicBezTo>
                    <a:pt x="798" y="774"/>
                    <a:pt x="667" y="905"/>
                    <a:pt x="631" y="1024"/>
                  </a:cubicBezTo>
                  <a:cubicBezTo>
                    <a:pt x="357" y="2036"/>
                    <a:pt x="1429" y="3179"/>
                    <a:pt x="2441" y="2894"/>
                  </a:cubicBezTo>
                  <a:cubicBezTo>
                    <a:pt x="3405" y="2620"/>
                    <a:pt x="4179" y="2048"/>
                    <a:pt x="4429" y="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42;p49">
              <a:extLst>
                <a:ext uri="{FF2B5EF4-FFF2-40B4-BE49-F238E27FC236}">
                  <a16:creationId xmlns:a16="http://schemas.microsoft.com/office/drawing/2014/main" id="{5DA5BEB9-5F17-4784-A36B-96F8F3E911DE}"/>
                </a:ext>
              </a:extLst>
            </p:cNvPr>
            <p:cNvSpPr/>
            <p:nvPr/>
          </p:nvSpPr>
          <p:spPr>
            <a:xfrm>
              <a:off x="3772775" y="3705350"/>
              <a:ext cx="25325" cy="44375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1013" y="822"/>
                  </a:moveTo>
                  <a:lnTo>
                    <a:pt x="1013" y="893"/>
                  </a:lnTo>
                  <a:cubicBezTo>
                    <a:pt x="977" y="1429"/>
                    <a:pt x="775" y="1774"/>
                    <a:pt x="489" y="1751"/>
                  </a:cubicBezTo>
                  <a:cubicBezTo>
                    <a:pt x="215" y="1727"/>
                    <a:pt x="1" y="1334"/>
                    <a:pt x="13" y="846"/>
                  </a:cubicBezTo>
                  <a:cubicBezTo>
                    <a:pt x="13" y="774"/>
                    <a:pt x="13" y="691"/>
                    <a:pt x="36" y="620"/>
                  </a:cubicBezTo>
                  <a:cubicBezTo>
                    <a:pt x="84" y="239"/>
                    <a:pt x="298" y="0"/>
                    <a:pt x="572" y="24"/>
                  </a:cubicBezTo>
                  <a:cubicBezTo>
                    <a:pt x="953" y="72"/>
                    <a:pt x="1013" y="358"/>
                    <a:pt x="1013" y="679"/>
                  </a:cubicBezTo>
                  <a:lnTo>
                    <a:pt x="1013" y="8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43;p49">
              <a:extLst>
                <a:ext uri="{FF2B5EF4-FFF2-40B4-BE49-F238E27FC236}">
                  <a16:creationId xmlns:a16="http://schemas.microsoft.com/office/drawing/2014/main" id="{96F6BC8B-221A-4070-8B8B-F2282DD42029}"/>
                </a:ext>
              </a:extLst>
            </p:cNvPr>
            <p:cNvSpPr/>
            <p:nvPr/>
          </p:nvSpPr>
          <p:spPr>
            <a:xfrm>
              <a:off x="3956125" y="3711600"/>
              <a:ext cx="31300" cy="38425"/>
            </a:xfrm>
            <a:custGeom>
              <a:avLst/>
              <a:gdLst/>
              <a:ahLst/>
              <a:cxnLst/>
              <a:rect l="l" t="t" r="r" b="b"/>
              <a:pathLst>
                <a:path w="1252" h="1537" extrusionOk="0">
                  <a:moveTo>
                    <a:pt x="1120" y="0"/>
                  </a:moveTo>
                  <a:cubicBezTo>
                    <a:pt x="1251" y="465"/>
                    <a:pt x="1239" y="881"/>
                    <a:pt x="1061" y="1286"/>
                  </a:cubicBezTo>
                  <a:cubicBezTo>
                    <a:pt x="1013" y="1405"/>
                    <a:pt x="858" y="1536"/>
                    <a:pt x="739" y="1536"/>
                  </a:cubicBezTo>
                  <a:cubicBezTo>
                    <a:pt x="620" y="1536"/>
                    <a:pt x="465" y="1405"/>
                    <a:pt x="406" y="1286"/>
                  </a:cubicBezTo>
                  <a:cubicBezTo>
                    <a:pt x="1" y="596"/>
                    <a:pt x="263" y="96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44;p49">
              <a:extLst>
                <a:ext uri="{FF2B5EF4-FFF2-40B4-BE49-F238E27FC236}">
                  <a16:creationId xmlns:a16="http://schemas.microsoft.com/office/drawing/2014/main" id="{69BB3BBE-9487-4C92-99C1-D7DAC61839D0}"/>
                </a:ext>
              </a:extLst>
            </p:cNvPr>
            <p:cNvSpPr/>
            <p:nvPr/>
          </p:nvSpPr>
          <p:spPr>
            <a:xfrm>
              <a:off x="3488825" y="3938125"/>
              <a:ext cx="99425" cy="73525"/>
            </a:xfrm>
            <a:custGeom>
              <a:avLst/>
              <a:gdLst/>
              <a:ahLst/>
              <a:cxnLst/>
              <a:rect l="l" t="t" r="r" b="b"/>
              <a:pathLst>
                <a:path w="3977" h="2941" extrusionOk="0">
                  <a:moveTo>
                    <a:pt x="3894" y="238"/>
                  </a:moveTo>
                  <a:cubicBezTo>
                    <a:pt x="3917" y="393"/>
                    <a:pt x="3977" y="512"/>
                    <a:pt x="3977" y="631"/>
                  </a:cubicBezTo>
                  <a:cubicBezTo>
                    <a:pt x="3965" y="1810"/>
                    <a:pt x="2310" y="2941"/>
                    <a:pt x="1191" y="2560"/>
                  </a:cubicBezTo>
                  <a:cubicBezTo>
                    <a:pt x="512" y="2346"/>
                    <a:pt x="0" y="953"/>
                    <a:pt x="167" y="500"/>
                  </a:cubicBezTo>
                  <a:cubicBezTo>
                    <a:pt x="274" y="226"/>
                    <a:pt x="417" y="0"/>
                    <a:pt x="762" y="36"/>
                  </a:cubicBezTo>
                  <a:cubicBezTo>
                    <a:pt x="1548" y="83"/>
                    <a:pt x="2358" y="107"/>
                    <a:pt x="3143" y="155"/>
                  </a:cubicBezTo>
                  <a:cubicBezTo>
                    <a:pt x="3393" y="155"/>
                    <a:pt x="3632" y="202"/>
                    <a:pt x="3894" y="238"/>
                  </a:cubicBezTo>
                  <a:close/>
                  <a:moveTo>
                    <a:pt x="3310" y="822"/>
                  </a:moveTo>
                  <a:cubicBezTo>
                    <a:pt x="2441" y="524"/>
                    <a:pt x="1596" y="738"/>
                    <a:pt x="738" y="703"/>
                  </a:cubicBezTo>
                  <a:cubicBezTo>
                    <a:pt x="691" y="1274"/>
                    <a:pt x="810" y="1726"/>
                    <a:pt x="1286" y="1953"/>
                  </a:cubicBezTo>
                  <a:cubicBezTo>
                    <a:pt x="1774" y="2191"/>
                    <a:pt x="2250" y="1941"/>
                    <a:pt x="2715" y="1726"/>
                  </a:cubicBezTo>
                  <a:cubicBezTo>
                    <a:pt x="3060" y="1572"/>
                    <a:pt x="3298" y="1298"/>
                    <a:pt x="331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45;p49">
              <a:extLst>
                <a:ext uri="{FF2B5EF4-FFF2-40B4-BE49-F238E27FC236}">
                  <a16:creationId xmlns:a16="http://schemas.microsoft.com/office/drawing/2014/main" id="{E981FBCA-630F-4FE3-B69B-1229046D11F8}"/>
                </a:ext>
              </a:extLst>
            </p:cNvPr>
            <p:cNvSpPr/>
            <p:nvPr/>
          </p:nvSpPr>
          <p:spPr>
            <a:xfrm>
              <a:off x="3449525" y="3875000"/>
              <a:ext cx="21450" cy="39925"/>
            </a:xfrm>
            <a:custGeom>
              <a:avLst/>
              <a:gdLst/>
              <a:ahLst/>
              <a:cxnLst/>
              <a:rect l="l" t="t" r="r" b="b"/>
              <a:pathLst>
                <a:path w="858" h="1597" extrusionOk="0">
                  <a:moveTo>
                    <a:pt x="417" y="1"/>
                  </a:moveTo>
                  <a:cubicBezTo>
                    <a:pt x="858" y="441"/>
                    <a:pt x="858" y="906"/>
                    <a:pt x="739" y="1370"/>
                  </a:cubicBezTo>
                  <a:cubicBezTo>
                    <a:pt x="715" y="1477"/>
                    <a:pt x="524" y="1596"/>
                    <a:pt x="417" y="1596"/>
                  </a:cubicBezTo>
                  <a:cubicBezTo>
                    <a:pt x="310" y="1573"/>
                    <a:pt x="143" y="1442"/>
                    <a:pt x="120" y="1323"/>
                  </a:cubicBezTo>
                  <a:cubicBezTo>
                    <a:pt x="1" y="882"/>
                    <a:pt x="72" y="44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46;p49">
              <a:extLst>
                <a:ext uri="{FF2B5EF4-FFF2-40B4-BE49-F238E27FC236}">
                  <a16:creationId xmlns:a16="http://schemas.microsoft.com/office/drawing/2014/main" id="{FB88D31D-AEF0-4E68-8A10-9EAB9BE4CF97}"/>
                </a:ext>
              </a:extLst>
            </p:cNvPr>
            <p:cNvSpPr/>
            <p:nvPr/>
          </p:nvSpPr>
          <p:spPr>
            <a:xfrm>
              <a:off x="3604600" y="3875600"/>
              <a:ext cx="21750" cy="35150"/>
            </a:xfrm>
            <a:custGeom>
              <a:avLst/>
              <a:gdLst/>
              <a:ahLst/>
              <a:cxnLst/>
              <a:rect l="l" t="t" r="r" b="b"/>
              <a:pathLst>
                <a:path w="870" h="1406" extrusionOk="0">
                  <a:moveTo>
                    <a:pt x="346" y="1"/>
                  </a:moveTo>
                  <a:cubicBezTo>
                    <a:pt x="787" y="322"/>
                    <a:pt x="870" y="703"/>
                    <a:pt x="775" y="1108"/>
                  </a:cubicBezTo>
                  <a:cubicBezTo>
                    <a:pt x="751" y="1227"/>
                    <a:pt x="548" y="1358"/>
                    <a:pt x="417" y="1394"/>
                  </a:cubicBezTo>
                  <a:cubicBezTo>
                    <a:pt x="358" y="1406"/>
                    <a:pt x="179" y="1227"/>
                    <a:pt x="155" y="1108"/>
                  </a:cubicBezTo>
                  <a:cubicBezTo>
                    <a:pt x="72" y="763"/>
                    <a:pt x="1" y="382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47;p49">
              <a:extLst>
                <a:ext uri="{FF2B5EF4-FFF2-40B4-BE49-F238E27FC236}">
                  <a16:creationId xmlns:a16="http://schemas.microsoft.com/office/drawing/2014/main" id="{D1427320-0639-42A6-AB1D-8B5678E9B912}"/>
                </a:ext>
              </a:extLst>
            </p:cNvPr>
            <p:cNvSpPr/>
            <p:nvPr/>
          </p:nvSpPr>
          <p:spPr>
            <a:xfrm>
              <a:off x="3817725" y="3789275"/>
              <a:ext cx="102425" cy="65525"/>
            </a:xfrm>
            <a:custGeom>
              <a:avLst/>
              <a:gdLst/>
              <a:ahLst/>
              <a:cxnLst/>
              <a:rect l="l" t="t" r="r" b="b"/>
              <a:pathLst>
                <a:path w="4097" h="2621" extrusionOk="0">
                  <a:moveTo>
                    <a:pt x="4096" y="299"/>
                  </a:moveTo>
                  <a:cubicBezTo>
                    <a:pt x="3858" y="1477"/>
                    <a:pt x="3072" y="2049"/>
                    <a:pt x="2108" y="2323"/>
                  </a:cubicBezTo>
                  <a:cubicBezTo>
                    <a:pt x="1072" y="2620"/>
                    <a:pt x="1" y="1465"/>
                    <a:pt x="298" y="453"/>
                  </a:cubicBezTo>
                  <a:cubicBezTo>
                    <a:pt x="334" y="334"/>
                    <a:pt x="465" y="203"/>
                    <a:pt x="584" y="156"/>
                  </a:cubicBezTo>
                  <a:cubicBezTo>
                    <a:pt x="798" y="60"/>
                    <a:pt x="1013" y="1"/>
                    <a:pt x="1239" y="1"/>
                  </a:cubicBezTo>
                  <a:cubicBezTo>
                    <a:pt x="2013" y="25"/>
                    <a:pt x="2787" y="60"/>
                    <a:pt x="3549" y="120"/>
                  </a:cubicBezTo>
                  <a:cubicBezTo>
                    <a:pt x="3715" y="144"/>
                    <a:pt x="3870" y="227"/>
                    <a:pt x="4096" y="2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48;p49">
              <a:extLst>
                <a:ext uri="{FF2B5EF4-FFF2-40B4-BE49-F238E27FC236}">
                  <a16:creationId xmlns:a16="http://schemas.microsoft.com/office/drawing/2014/main" id="{10458231-2CB2-481A-B0BF-757FC45771F7}"/>
                </a:ext>
              </a:extLst>
            </p:cNvPr>
            <p:cNvSpPr/>
            <p:nvPr/>
          </p:nvSpPr>
          <p:spPr>
            <a:xfrm>
              <a:off x="3505775" y="3951500"/>
              <a:ext cx="65825" cy="41400"/>
            </a:xfrm>
            <a:custGeom>
              <a:avLst/>
              <a:gdLst/>
              <a:ahLst/>
              <a:cxnLst/>
              <a:rect l="l" t="t" r="r" b="b"/>
              <a:pathLst>
                <a:path w="2633" h="1656" extrusionOk="0">
                  <a:moveTo>
                    <a:pt x="2632" y="287"/>
                  </a:moveTo>
                  <a:cubicBezTo>
                    <a:pt x="2620" y="763"/>
                    <a:pt x="2382" y="1037"/>
                    <a:pt x="2025" y="1191"/>
                  </a:cubicBezTo>
                  <a:cubicBezTo>
                    <a:pt x="1572" y="1406"/>
                    <a:pt x="1084" y="1656"/>
                    <a:pt x="596" y="1418"/>
                  </a:cubicBezTo>
                  <a:cubicBezTo>
                    <a:pt x="132" y="1191"/>
                    <a:pt x="1" y="739"/>
                    <a:pt x="37" y="168"/>
                  </a:cubicBezTo>
                  <a:cubicBezTo>
                    <a:pt x="918" y="203"/>
                    <a:pt x="1763" y="1"/>
                    <a:pt x="2632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49;p49">
              <a:extLst>
                <a:ext uri="{FF2B5EF4-FFF2-40B4-BE49-F238E27FC236}">
                  <a16:creationId xmlns:a16="http://schemas.microsoft.com/office/drawing/2014/main" id="{E8354F22-3C53-4DFE-B744-8C42F04CD31B}"/>
                </a:ext>
              </a:extLst>
            </p:cNvPr>
            <p:cNvSpPr/>
            <p:nvPr/>
          </p:nvSpPr>
          <p:spPr>
            <a:xfrm>
              <a:off x="3348925" y="3556225"/>
              <a:ext cx="776300" cy="567650"/>
            </a:xfrm>
            <a:custGeom>
              <a:avLst/>
              <a:gdLst/>
              <a:ahLst/>
              <a:cxnLst/>
              <a:rect l="l" t="t" r="r" b="b"/>
              <a:pathLst>
                <a:path w="31052" h="22706" extrusionOk="0">
                  <a:moveTo>
                    <a:pt x="30837" y="2477"/>
                  </a:moveTo>
                  <a:cubicBezTo>
                    <a:pt x="30695" y="1560"/>
                    <a:pt x="30159" y="1012"/>
                    <a:pt x="29313" y="905"/>
                  </a:cubicBezTo>
                  <a:cubicBezTo>
                    <a:pt x="27920" y="739"/>
                    <a:pt x="26432" y="596"/>
                    <a:pt x="24753" y="441"/>
                  </a:cubicBezTo>
                  <a:cubicBezTo>
                    <a:pt x="23956" y="381"/>
                    <a:pt x="23134" y="334"/>
                    <a:pt x="22348" y="310"/>
                  </a:cubicBezTo>
                  <a:cubicBezTo>
                    <a:pt x="22015" y="298"/>
                    <a:pt x="21705" y="274"/>
                    <a:pt x="21372" y="262"/>
                  </a:cubicBezTo>
                  <a:lnTo>
                    <a:pt x="19765" y="179"/>
                  </a:lnTo>
                  <a:cubicBezTo>
                    <a:pt x="18455" y="96"/>
                    <a:pt x="17086" y="24"/>
                    <a:pt x="15752" y="0"/>
                  </a:cubicBezTo>
                  <a:lnTo>
                    <a:pt x="15562" y="0"/>
                  </a:lnTo>
                  <a:cubicBezTo>
                    <a:pt x="14371" y="0"/>
                    <a:pt x="13359" y="215"/>
                    <a:pt x="12478" y="667"/>
                  </a:cubicBezTo>
                  <a:cubicBezTo>
                    <a:pt x="12002" y="905"/>
                    <a:pt x="11692" y="1227"/>
                    <a:pt x="11478" y="1679"/>
                  </a:cubicBezTo>
                  <a:cubicBezTo>
                    <a:pt x="11002" y="2727"/>
                    <a:pt x="10716" y="3846"/>
                    <a:pt x="10644" y="4977"/>
                  </a:cubicBezTo>
                  <a:cubicBezTo>
                    <a:pt x="10597" y="5703"/>
                    <a:pt x="10573" y="6454"/>
                    <a:pt x="10549" y="7168"/>
                  </a:cubicBezTo>
                  <a:lnTo>
                    <a:pt x="10513" y="8287"/>
                  </a:lnTo>
                  <a:cubicBezTo>
                    <a:pt x="10513" y="8430"/>
                    <a:pt x="10490" y="8573"/>
                    <a:pt x="10478" y="8728"/>
                  </a:cubicBezTo>
                  <a:cubicBezTo>
                    <a:pt x="10478" y="8775"/>
                    <a:pt x="10466" y="8823"/>
                    <a:pt x="10466" y="8871"/>
                  </a:cubicBezTo>
                  <a:cubicBezTo>
                    <a:pt x="10418" y="8882"/>
                    <a:pt x="10371" y="8882"/>
                    <a:pt x="10335" y="8894"/>
                  </a:cubicBezTo>
                  <a:cubicBezTo>
                    <a:pt x="10168" y="8930"/>
                    <a:pt x="10037" y="8954"/>
                    <a:pt x="9894" y="8966"/>
                  </a:cubicBezTo>
                  <a:cubicBezTo>
                    <a:pt x="9406" y="8990"/>
                    <a:pt x="8858" y="8990"/>
                    <a:pt x="8299" y="8990"/>
                  </a:cubicBezTo>
                  <a:cubicBezTo>
                    <a:pt x="7906" y="8990"/>
                    <a:pt x="7549" y="8990"/>
                    <a:pt x="7204" y="8966"/>
                  </a:cubicBezTo>
                  <a:cubicBezTo>
                    <a:pt x="6668" y="8954"/>
                    <a:pt x="6132" y="8930"/>
                    <a:pt x="5596" y="8906"/>
                  </a:cubicBezTo>
                  <a:cubicBezTo>
                    <a:pt x="4941" y="8882"/>
                    <a:pt x="4275" y="8847"/>
                    <a:pt x="3608" y="8835"/>
                  </a:cubicBezTo>
                  <a:lnTo>
                    <a:pt x="3560" y="8835"/>
                  </a:lnTo>
                  <a:cubicBezTo>
                    <a:pt x="1834" y="8835"/>
                    <a:pt x="476" y="9954"/>
                    <a:pt x="286" y="11561"/>
                  </a:cubicBezTo>
                  <a:cubicBezTo>
                    <a:pt x="48" y="13490"/>
                    <a:pt x="0" y="15574"/>
                    <a:pt x="143" y="17741"/>
                  </a:cubicBezTo>
                  <a:cubicBezTo>
                    <a:pt x="238" y="19419"/>
                    <a:pt x="679" y="19610"/>
                    <a:pt x="1953" y="19800"/>
                  </a:cubicBezTo>
                  <a:cubicBezTo>
                    <a:pt x="2072" y="19824"/>
                    <a:pt x="2227" y="19848"/>
                    <a:pt x="2262" y="19896"/>
                  </a:cubicBezTo>
                  <a:cubicBezTo>
                    <a:pt x="2298" y="19943"/>
                    <a:pt x="2286" y="20086"/>
                    <a:pt x="2262" y="20217"/>
                  </a:cubicBezTo>
                  <a:cubicBezTo>
                    <a:pt x="2251" y="20324"/>
                    <a:pt x="2227" y="20431"/>
                    <a:pt x="2203" y="20539"/>
                  </a:cubicBezTo>
                  <a:cubicBezTo>
                    <a:pt x="2179" y="20670"/>
                    <a:pt x="2143" y="20812"/>
                    <a:pt x="2131" y="20967"/>
                  </a:cubicBezTo>
                  <a:cubicBezTo>
                    <a:pt x="2084" y="21336"/>
                    <a:pt x="2048" y="21765"/>
                    <a:pt x="2060" y="22182"/>
                  </a:cubicBezTo>
                  <a:cubicBezTo>
                    <a:pt x="2072" y="22575"/>
                    <a:pt x="2286" y="22706"/>
                    <a:pt x="2477" y="22706"/>
                  </a:cubicBezTo>
                  <a:cubicBezTo>
                    <a:pt x="2584" y="22706"/>
                    <a:pt x="2715" y="22658"/>
                    <a:pt x="2834" y="22586"/>
                  </a:cubicBezTo>
                  <a:cubicBezTo>
                    <a:pt x="2965" y="22503"/>
                    <a:pt x="3096" y="22396"/>
                    <a:pt x="3239" y="22301"/>
                  </a:cubicBezTo>
                  <a:cubicBezTo>
                    <a:pt x="3322" y="22229"/>
                    <a:pt x="3417" y="22170"/>
                    <a:pt x="3513" y="22110"/>
                  </a:cubicBezTo>
                  <a:cubicBezTo>
                    <a:pt x="4453" y="21467"/>
                    <a:pt x="5227" y="20932"/>
                    <a:pt x="6049" y="20384"/>
                  </a:cubicBezTo>
                  <a:lnTo>
                    <a:pt x="6108" y="20336"/>
                  </a:lnTo>
                  <a:cubicBezTo>
                    <a:pt x="6275" y="20241"/>
                    <a:pt x="6418" y="20122"/>
                    <a:pt x="6584" y="20098"/>
                  </a:cubicBezTo>
                  <a:cubicBezTo>
                    <a:pt x="7084" y="20027"/>
                    <a:pt x="7608" y="20015"/>
                    <a:pt x="8061" y="20015"/>
                  </a:cubicBezTo>
                  <a:cubicBezTo>
                    <a:pt x="8632" y="20003"/>
                    <a:pt x="9216" y="20003"/>
                    <a:pt x="9811" y="20003"/>
                  </a:cubicBezTo>
                  <a:cubicBezTo>
                    <a:pt x="10859" y="19979"/>
                    <a:pt x="11942" y="19979"/>
                    <a:pt x="13002" y="19943"/>
                  </a:cubicBezTo>
                  <a:cubicBezTo>
                    <a:pt x="14097" y="19896"/>
                    <a:pt x="14693" y="19288"/>
                    <a:pt x="14764" y="18110"/>
                  </a:cubicBezTo>
                  <a:cubicBezTo>
                    <a:pt x="14812" y="17360"/>
                    <a:pt x="14883" y="16621"/>
                    <a:pt x="14966" y="15895"/>
                  </a:cubicBezTo>
                  <a:lnTo>
                    <a:pt x="14978" y="15728"/>
                  </a:lnTo>
                  <a:cubicBezTo>
                    <a:pt x="14990" y="15633"/>
                    <a:pt x="15026" y="15538"/>
                    <a:pt x="15050" y="15431"/>
                  </a:cubicBezTo>
                  <a:cubicBezTo>
                    <a:pt x="15050" y="15419"/>
                    <a:pt x="15062" y="15395"/>
                    <a:pt x="15062" y="15371"/>
                  </a:cubicBezTo>
                  <a:lnTo>
                    <a:pt x="15085" y="15371"/>
                  </a:lnTo>
                  <a:cubicBezTo>
                    <a:pt x="15097" y="15371"/>
                    <a:pt x="15121" y="15359"/>
                    <a:pt x="15121" y="15359"/>
                  </a:cubicBezTo>
                  <a:cubicBezTo>
                    <a:pt x="16109" y="15443"/>
                    <a:pt x="17086" y="15514"/>
                    <a:pt x="18062" y="15609"/>
                  </a:cubicBezTo>
                  <a:cubicBezTo>
                    <a:pt x="19265" y="15717"/>
                    <a:pt x="20467" y="15812"/>
                    <a:pt x="21693" y="15919"/>
                  </a:cubicBezTo>
                  <a:cubicBezTo>
                    <a:pt x="22134" y="15967"/>
                    <a:pt x="22432" y="16109"/>
                    <a:pt x="22682" y="16431"/>
                  </a:cubicBezTo>
                  <a:cubicBezTo>
                    <a:pt x="23158" y="17026"/>
                    <a:pt x="23658" y="17622"/>
                    <a:pt x="24146" y="18181"/>
                  </a:cubicBezTo>
                  <a:lnTo>
                    <a:pt x="24265" y="18336"/>
                  </a:lnTo>
                  <a:cubicBezTo>
                    <a:pt x="24682" y="18836"/>
                    <a:pt x="25289" y="19050"/>
                    <a:pt x="25765" y="19169"/>
                  </a:cubicBezTo>
                  <a:cubicBezTo>
                    <a:pt x="25920" y="19205"/>
                    <a:pt x="26039" y="19229"/>
                    <a:pt x="26123" y="19229"/>
                  </a:cubicBezTo>
                  <a:cubicBezTo>
                    <a:pt x="26551" y="19229"/>
                    <a:pt x="26694" y="18896"/>
                    <a:pt x="26765" y="18574"/>
                  </a:cubicBezTo>
                  <a:cubicBezTo>
                    <a:pt x="26837" y="18253"/>
                    <a:pt x="26873" y="17931"/>
                    <a:pt x="26896" y="17622"/>
                  </a:cubicBezTo>
                  <a:cubicBezTo>
                    <a:pt x="26908" y="17526"/>
                    <a:pt x="26908" y="17455"/>
                    <a:pt x="26932" y="17360"/>
                  </a:cubicBezTo>
                  <a:cubicBezTo>
                    <a:pt x="26968" y="16979"/>
                    <a:pt x="27004" y="16586"/>
                    <a:pt x="27027" y="16193"/>
                  </a:cubicBezTo>
                  <a:cubicBezTo>
                    <a:pt x="27051" y="16038"/>
                    <a:pt x="27063" y="15907"/>
                    <a:pt x="27075" y="15752"/>
                  </a:cubicBezTo>
                  <a:cubicBezTo>
                    <a:pt x="27087" y="15752"/>
                    <a:pt x="27123" y="15752"/>
                    <a:pt x="27135" y="15740"/>
                  </a:cubicBezTo>
                  <a:cubicBezTo>
                    <a:pt x="27230" y="15728"/>
                    <a:pt x="27301" y="15717"/>
                    <a:pt x="27373" y="15717"/>
                  </a:cubicBezTo>
                  <a:lnTo>
                    <a:pt x="27420" y="15717"/>
                  </a:lnTo>
                  <a:cubicBezTo>
                    <a:pt x="28325" y="15717"/>
                    <a:pt x="29063" y="15300"/>
                    <a:pt x="29683" y="14883"/>
                  </a:cubicBezTo>
                  <a:cubicBezTo>
                    <a:pt x="30349" y="14431"/>
                    <a:pt x="30683" y="13823"/>
                    <a:pt x="30718" y="13002"/>
                  </a:cubicBezTo>
                  <a:cubicBezTo>
                    <a:pt x="30730" y="12764"/>
                    <a:pt x="30730" y="12526"/>
                    <a:pt x="30730" y="12299"/>
                  </a:cubicBezTo>
                  <a:cubicBezTo>
                    <a:pt x="30730" y="12097"/>
                    <a:pt x="30730" y="11871"/>
                    <a:pt x="30754" y="11668"/>
                  </a:cubicBezTo>
                  <a:cubicBezTo>
                    <a:pt x="30778" y="10966"/>
                    <a:pt x="30814" y="10252"/>
                    <a:pt x="30826" y="9549"/>
                  </a:cubicBezTo>
                  <a:cubicBezTo>
                    <a:pt x="30885" y="7930"/>
                    <a:pt x="30956" y="6263"/>
                    <a:pt x="30992" y="4608"/>
                  </a:cubicBezTo>
                  <a:cubicBezTo>
                    <a:pt x="31052" y="3846"/>
                    <a:pt x="30945" y="3108"/>
                    <a:pt x="30837" y="2477"/>
                  </a:cubicBezTo>
                  <a:close/>
                  <a:moveTo>
                    <a:pt x="30171" y="7120"/>
                  </a:moveTo>
                  <a:cubicBezTo>
                    <a:pt x="30099" y="8132"/>
                    <a:pt x="30040" y="9180"/>
                    <a:pt x="29980" y="10216"/>
                  </a:cubicBezTo>
                  <a:cubicBezTo>
                    <a:pt x="29968" y="10597"/>
                    <a:pt x="29944" y="10966"/>
                    <a:pt x="29933" y="11323"/>
                  </a:cubicBezTo>
                  <a:cubicBezTo>
                    <a:pt x="29921" y="11692"/>
                    <a:pt x="29921" y="12085"/>
                    <a:pt x="29885" y="12454"/>
                  </a:cubicBezTo>
                  <a:cubicBezTo>
                    <a:pt x="29802" y="13812"/>
                    <a:pt x="28742" y="14800"/>
                    <a:pt x="27361" y="14800"/>
                  </a:cubicBezTo>
                  <a:lnTo>
                    <a:pt x="27254" y="14800"/>
                  </a:lnTo>
                  <a:cubicBezTo>
                    <a:pt x="27206" y="14800"/>
                    <a:pt x="27182" y="14788"/>
                    <a:pt x="27135" y="14788"/>
                  </a:cubicBezTo>
                  <a:cubicBezTo>
                    <a:pt x="27075" y="14776"/>
                    <a:pt x="27027" y="14776"/>
                    <a:pt x="26968" y="14752"/>
                  </a:cubicBezTo>
                  <a:lnTo>
                    <a:pt x="26873" y="14752"/>
                  </a:lnTo>
                  <a:cubicBezTo>
                    <a:pt x="26396" y="14752"/>
                    <a:pt x="26289" y="14966"/>
                    <a:pt x="26242" y="15395"/>
                  </a:cubicBezTo>
                  <a:cubicBezTo>
                    <a:pt x="26218" y="15764"/>
                    <a:pt x="26194" y="16145"/>
                    <a:pt x="26182" y="16502"/>
                  </a:cubicBezTo>
                  <a:cubicBezTo>
                    <a:pt x="26182" y="16657"/>
                    <a:pt x="26170" y="16812"/>
                    <a:pt x="26170" y="16979"/>
                  </a:cubicBezTo>
                  <a:lnTo>
                    <a:pt x="26170" y="17122"/>
                  </a:lnTo>
                  <a:cubicBezTo>
                    <a:pt x="26170" y="17229"/>
                    <a:pt x="26170" y="17312"/>
                    <a:pt x="26158" y="17407"/>
                  </a:cubicBezTo>
                  <a:cubicBezTo>
                    <a:pt x="26134" y="17467"/>
                    <a:pt x="26134" y="17538"/>
                    <a:pt x="26134" y="17598"/>
                  </a:cubicBezTo>
                  <a:cubicBezTo>
                    <a:pt x="26111" y="17884"/>
                    <a:pt x="26099" y="18062"/>
                    <a:pt x="25896" y="18134"/>
                  </a:cubicBezTo>
                  <a:cubicBezTo>
                    <a:pt x="25825" y="18169"/>
                    <a:pt x="25753" y="18181"/>
                    <a:pt x="25694" y="18181"/>
                  </a:cubicBezTo>
                  <a:cubicBezTo>
                    <a:pt x="25420" y="18181"/>
                    <a:pt x="25206" y="18003"/>
                    <a:pt x="25063" y="17836"/>
                  </a:cubicBezTo>
                  <a:lnTo>
                    <a:pt x="24837" y="17586"/>
                  </a:lnTo>
                  <a:cubicBezTo>
                    <a:pt x="24265" y="16931"/>
                    <a:pt x="23670" y="16264"/>
                    <a:pt x="23134" y="15574"/>
                  </a:cubicBezTo>
                  <a:cubicBezTo>
                    <a:pt x="22836" y="15193"/>
                    <a:pt x="22491" y="15014"/>
                    <a:pt x="22003" y="15014"/>
                  </a:cubicBezTo>
                  <a:lnTo>
                    <a:pt x="22003" y="15014"/>
                  </a:lnTo>
                  <a:lnTo>
                    <a:pt x="21265" y="15014"/>
                  </a:lnTo>
                  <a:lnTo>
                    <a:pt x="20431" y="15014"/>
                  </a:lnTo>
                  <a:cubicBezTo>
                    <a:pt x="19943" y="15014"/>
                    <a:pt x="19288" y="15014"/>
                    <a:pt x="18634" y="14955"/>
                  </a:cubicBezTo>
                  <a:cubicBezTo>
                    <a:pt x="17562" y="14871"/>
                    <a:pt x="16490" y="14681"/>
                    <a:pt x="15538" y="14514"/>
                  </a:cubicBezTo>
                  <a:cubicBezTo>
                    <a:pt x="15109" y="14443"/>
                    <a:pt x="15097" y="14431"/>
                    <a:pt x="15097" y="13883"/>
                  </a:cubicBezTo>
                  <a:cubicBezTo>
                    <a:pt x="15097" y="12597"/>
                    <a:pt x="14978" y="11538"/>
                    <a:pt x="14704" y="10573"/>
                  </a:cubicBezTo>
                  <a:cubicBezTo>
                    <a:pt x="14466" y="9692"/>
                    <a:pt x="13942" y="9216"/>
                    <a:pt x="13085" y="9097"/>
                  </a:cubicBezTo>
                  <a:cubicBezTo>
                    <a:pt x="12919" y="9085"/>
                    <a:pt x="12740" y="9061"/>
                    <a:pt x="12573" y="9025"/>
                  </a:cubicBezTo>
                  <a:cubicBezTo>
                    <a:pt x="12323" y="8978"/>
                    <a:pt x="12073" y="8942"/>
                    <a:pt x="11823" y="8918"/>
                  </a:cubicBezTo>
                  <a:cubicBezTo>
                    <a:pt x="11502" y="8894"/>
                    <a:pt x="11383" y="8775"/>
                    <a:pt x="11371" y="8501"/>
                  </a:cubicBezTo>
                  <a:lnTo>
                    <a:pt x="11359" y="8228"/>
                  </a:lnTo>
                  <a:cubicBezTo>
                    <a:pt x="11347" y="7704"/>
                    <a:pt x="11311" y="7168"/>
                    <a:pt x="11323" y="6644"/>
                  </a:cubicBezTo>
                  <a:cubicBezTo>
                    <a:pt x="11359" y="5739"/>
                    <a:pt x="11418" y="5049"/>
                    <a:pt x="11502" y="4418"/>
                  </a:cubicBezTo>
                  <a:cubicBezTo>
                    <a:pt x="11585" y="3906"/>
                    <a:pt x="11716" y="3417"/>
                    <a:pt x="11835" y="2929"/>
                  </a:cubicBezTo>
                  <a:cubicBezTo>
                    <a:pt x="11871" y="2822"/>
                    <a:pt x="11895" y="2715"/>
                    <a:pt x="11906" y="2608"/>
                  </a:cubicBezTo>
                  <a:cubicBezTo>
                    <a:pt x="12180" y="1584"/>
                    <a:pt x="13026" y="1262"/>
                    <a:pt x="13847" y="1084"/>
                  </a:cubicBezTo>
                  <a:cubicBezTo>
                    <a:pt x="14550" y="917"/>
                    <a:pt x="15276" y="846"/>
                    <a:pt x="16097" y="846"/>
                  </a:cubicBezTo>
                  <a:cubicBezTo>
                    <a:pt x="16431" y="846"/>
                    <a:pt x="16788" y="858"/>
                    <a:pt x="17169" y="881"/>
                  </a:cubicBezTo>
                  <a:cubicBezTo>
                    <a:pt x="18122" y="965"/>
                    <a:pt x="19098" y="1000"/>
                    <a:pt x="20038" y="1048"/>
                  </a:cubicBezTo>
                  <a:cubicBezTo>
                    <a:pt x="20943" y="1096"/>
                    <a:pt x="21860" y="1143"/>
                    <a:pt x="22789" y="1215"/>
                  </a:cubicBezTo>
                  <a:cubicBezTo>
                    <a:pt x="24313" y="1322"/>
                    <a:pt x="25861" y="1465"/>
                    <a:pt x="27361" y="1620"/>
                  </a:cubicBezTo>
                  <a:cubicBezTo>
                    <a:pt x="27778" y="1655"/>
                    <a:pt x="28194" y="1691"/>
                    <a:pt x="28611" y="1739"/>
                  </a:cubicBezTo>
                  <a:cubicBezTo>
                    <a:pt x="28742" y="1751"/>
                    <a:pt x="28873" y="1774"/>
                    <a:pt x="29016" y="1822"/>
                  </a:cubicBezTo>
                  <a:cubicBezTo>
                    <a:pt x="29075" y="1834"/>
                    <a:pt x="29111" y="1858"/>
                    <a:pt x="29171" y="1870"/>
                  </a:cubicBezTo>
                  <a:cubicBezTo>
                    <a:pt x="29742" y="2001"/>
                    <a:pt x="30040" y="2346"/>
                    <a:pt x="30075" y="2882"/>
                  </a:cubicBezTo>
                  <a:cubicBezTo>
                    <a:pt x="30135" y="3584"/>
                    <a:pt x="30183" y="4263"/>
                    <a:pt x="30230" y="4977"/>
                  </a:cubicBezTo>
                  <a:cubicBezTo>
                    <a:pt x="30242" y="5287"/>
                    <a:pt x="30278" y="5608"/>
                    <a:pt x="30290" y="5930"/>
                  </a:cubicBezTo>
                  <a:cubicBezTo>
                    <a:pt x="30230" y="6334"/>
                    <a:pt x="30206" y="6727"/>
                    <a:pt x="30171" y="7120"/>
                  </a:cubicBezTo>
                  <a:close/>
                  <a:moveTo>
                    <a:pt x="10692" y="19288"/>
                  </a:moveTo>
                  <a:cubicBezTo>
                    <a:pt x="10359" y="19288"/>
                    <a:pt x="10037" y="19300"/>
                    <a:pt x="9704" y="19300"/>
                  </a:cubicBezTo>
                  <a:cubicBezTo>
                    <a:pt x="8692" y="19300"/>
                    <a:pt x="7668" y="19265"/>
                    <a:pt x="6692" y="19253"/>
                  </a:cubicBezTo>
                  <a:lnTo>
                    <a:pt x="6572" y="19253"/>
                  </a:lnTo>
                  <a:cubicBezTo>
                    <a:pt x="6180" y="19253"/>
                    <a:pt x="5953" y="19479"/>
                    <a:pt x="5751" y="19681"/>
                  </a:cubicBezTo>
                  <a:lnTo>
                    <a:pt x="5715" y="19717"/>
                  </a:lnTo>
                  <a:cubicBezTo>
                    <a:pt x="4989" y="20443"/>
                    <a:pt x="4108" y="20979"/>
                    <a:pt x="3191" y="21551"/>
                  </a:cubicBezTo>
                  <a:cubicBezTo>
                    <a:pt x="3096" y="21610"/>
                    <a:pt x="3013" y="21646"/>
                    <a:pt x="2917" y="21705"/>
                  </a:cubicBezTo>
                  <a:cubicBezTo>
                    <a:pt x="2798" y="21396"/>
                    <a:pt x="2858" y="21146"/>
                    <a:pt x="2917" y="20860"/>
                  </a:cubicBezTo>
                  <a:cubicBezTo>
                    <a:pt x="2953" y="20741"/>
                    <a:pt x="2977" y="20622"/>
                    <a:pt x="3001" y="20491"/>
                  </a:cubicBezTo>
                  <a:cubicBezTo>
                    <a:pt x="3013" y="20360"/>
                    <a:pt x="3060" y="20217"/>
                    <a:pt x="3096" y="20086"/>
                  </a:cubicBezTo>
                  <a:cubicBezTo>
                    <a:pt x="3132" y="19979"/>
                    <a:pt x="3179" y="19896"/>
                    <a:pt x="3191" y="19789"/>
                  </a:cubicBezTo>
                  <a:cubicBezTo>
                    <a:pt x="3251" y="19550"/>
                    <a:pt x="3274" y="19312"/>
                    <a:pt x="3143" y="19146"/>
                  </a:cubicBezTo>
                  <a:cubicBezTo>
                    <a:pt x="3024" y="18991"/>
                    <a:pt x="2786" y="18955"/>
                    <a:pt x="2548" y="18943"/>
                  </a:cubicBezTo>
                  <a:lnTo>
                    <a:pt x="2381" y="18943"/>
                  </a:lnTo>
                  <a:lnTo>
                    <a:pt x="2179" y="18943"/>
                  </a:lnTo>
                  <a:lnTo>
                    <a:pt x="1965" y="18943"/>
                  </a:lnTo>
                  <a:lnTo>
                    <a:pt x="1727" y="18943"/>
                  </a:lnTo>
                  <a:cubicBezTo>
                    <a:pt x="1274" y="18907"/>
                    <a:pt x="1072" y="18729"/>
                    <a:pt x="988" y="18300"/>
                  </a:cubicBezTo>
                  <a:cubicBezTo>
                    <a:pt x="917" y="17943"/>
                    <a:pt x="881" y="17598"/>
                    <a:pt x="881" y="17288"/>
                  </a:cubicBezTo>
                  <a:cubicBezTo>
                    <a:pt x="893" y="15836"/>
                    <a:pt x="917" y="14312"/>
                    <a:pt x="953" y="12800"/>
                  </a:cubicBezTo>
                  <a:cubicBezTo>
                    <a:pt x="953" y="12573"/>
                    <a:pt x="1000" y="12335"/>
                    <a:pt x="1036" y="12097"/>
                  </a:cubicBezTo>
                  <a:cubicBezTo>
                    <a:pt x="1048" y="11966"/>
                    <a:pt x="1072" y="11823"/>
                    <a:pt x="1096" y="11692"/>
                  </a:cubicBezTo>
                  <a:cubicBezTo>
                    <a:pt x="1238" y="10264"/>
                    <a:pt x="2548" y="9942"/>
                    <a:pt x="2953" y="9859"/>
                  </a:cubicBezTo>
                  <a:cubicBezTo>
                    <a:pt x="3453" y="9775"/>
                    <a:pt x="3977" y="9775"/>
                    <a:pt x="4382" y="9775"/>
                  </a:cubicBezTo>
                  <a:lnTo>
                    <a:pt x="4572" y="9775"/>
                  </a:lnTo>
                  <a:cubicBezTo>
                    <a:pt x="6751" y="9787"/>
                    <a:pt x="8537" y="9823"/>
                    <a:pt x="10204" y="9859"/>
                  </a:cubicBezTo>
                  <a:cubicBezTo>
                    <a:pt x="11049" y="9883"/>
                    <a:pt x="11930" y="9942"/>
                    <a:pt x="12883" y="10037"/>
                  </a:cubicBezTo>
                  <a:cubicBezTo>
                    <a:pt x="13454" y="10097"/>
                    <a:pt x="13811" y="10430"/>
                    <a:pt x="13966" y="11073"/>
                  </a:cubicBezTo>
                  <a:cubicBezTo>
                    <a:pt x="14335" y="12585"/>
                    <a:pt x="14288" y="14074"/>
                    <a:pt x="14216" y="15359"/>
                  </a:cubicBezTo>
                  <a:cubicBezTo>
                    <a:pt x="14157" y="16145"/>
                    <a:pt x="14097" y="17002"/>
                    <a:pt x="14014" y="17955"/>
                  </a:cubicBezTo>
                  <a:cubicBezTo>
                    <a:pt x="13954" y="18705"/>
                    <a:pt x="13716" y="18955"/>
                    <a:pt x="13002" y="19074"/>
                  </a:cubicBezTo>
                  <a:cubicBezTo>
                    <a:pt x="12168" y="19193"/>
                    <a:pt x="11395" y="19265"/>
                    <a:pt x="10692" y="19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35" y="212931"/>
            <a:ext cx="882496" cy="882496"/>
          </a:xfrm>
          <a:prstGeom prst="rect">
            <a:avLst/>
          </a:prstGeom>
        </p:spPr>
      </p:pic>
      <p:sp>
        <p:nvSpPr>
          <p:cNvPr id="49" name="Google Shape;417;p31"/>
          <p:cNvSpPr/>
          <p:nvPr/>
        </p:nvSpPr>
        <p:spPr>
          <a:xfrm>
            <a:off x="246800" y="2203708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17;p31"/>
          <p:cNvSpPr/>
          <p:nvPr/>
        </p:nvSpPr>
        <p:spPr>
          <a:xfrm>
            <a:off x="246801" y="3138821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20;p31"/>
          <p:cNvSpPr txBox="1">
            <a:spLocks noGrp="1"/>
          </p:cNvSpPr>
          <p:nvPr>
            <p:ph type="subTitle" idx="2"/>
          </p:nvPr>
        </p:nvSpPr>
        <p:spPr>
          <a:xfrm>
            <a:off x="819520" y="1176459"/>
            <a:ext cx="7806233" cy="897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70000"/>
            </a:pPr>
            <a:r>
              <a:rPr lang="en-US" sz="2800" dirty="0" err="1"/>
              <a:t>Môi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bán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cận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trao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2800" b="1" dirty="0"/>
          </a:p>
        </p:txBody>
      </p:sp>
      <p:sp>
        <p:nvSpPr>
          <p:cNvPr id="58" name="Google Shape;420;p31"/>
          <p:cNvSpPr txBox="1">
            <a:spLocks noGrp="1"/>
          </p:cNvSpPr>
          <p:nvPr>
            <p:ph type="subTitle" idx="2"/>
          </p:nvPr>
        </p:nvSpPr>
        <p:spPr>
          <a:xfrm>
            <a:off x="826419" y="2113439"/>
            <a:ext cx="8188887" cy="897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ct val="70000"/>
            </a:pP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nhanh</a:t>
            </a:r>
            <a:r>
              <a:rPr lang="en-US" sz="2800" dirty="0"/>
              <a:t> </a:t>
            </a:r>
            <a:r>
              <a:rPr lang="en-US" sz="2800" dirty="0" err="1"/>
              <a:t>chóng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tour </a:t>
            </a:r>
            <a:r>
              <a:rPr lang="en-US" sz="2800" dirty="0" err="1"/>
              <a:t>phù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endParaRPr lang="en-US" sz="2800" b="1" dirty="0"/>
          </a:p>
        </p:txBody>
      </p:sp>
      <p:sp>
        <p:nvSpPr>
          <p:cNvPr id="59" name="Google Shape;420;p31"/>
          <p:cNvSpPr txBox="1">
            <a:spLocks noGrp="1"/>
          </p:cNvSpPr>
          <p:nvPr>
            <p:ph type="subTitle" idx="2"/>
          </p:nvPr>
        </p:nvSpPr>
        <p:spPr>
          <a:xfrm>
            <a:off x="826419" y="3050420"/>
            <a:ext cx="7942052" cy="720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ct val="70000"/>
            </a:pP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trãi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238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 animBg="1"/>
      <p:bldP spid="49" grpId="0" animBg="1"/>
      <p:bldP spid="50" grpId="0" animBg="1"/>
      <p:bldP spid="57" grpId="0" build="p"/>
      <p:bldP spid="58" grpId="0" build="p"/>
      <p:bldP spid="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44"/>
          <p:cNvGrpSpPr/>
          <p:nvPr/>
        </p:nvGrpSpPr>
        <p:grpSpPr>
          <a:xfrm>
            <a:off x="1816766" y="928098"/>
            <a:ext cx="5801491" cy="3466681"/>
            <a:chOff x="1540350" y="826005"/>
            <a:chExt cx="6259025" cy="3378825"/>
          </a:xfrm>
        </p:grpSpPr>
        <p:sp>
          <p:nvSpPr>
            <p:cNvPr id="1021" name="Google Shape;1021;p44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4"/>
          <p:cNvSpPr txBox="1">
            <a:spLocks noGrp="1"/>
          </p:cNvSpPr>
          <p:nvPr>
            <p:ph type="title"/>
          </p:nvPr>
        </p:nvSpPr>
        <p:spPr>
          <a:xfrm>
            <a:off x="2152195" y="1313827"/>
            <a:ext cx="4847338" cy="24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MỤC TIÊU ĐỀ TÀI</a:t>
            </a:r>
            <a:endParaRPr sz="4500" dirty="0"/>
          </a:p>
        </p:txBody>
      </p:sp>
      <p:grpSp>
        <p:nvGrpSpPr>
          <p:cNvPr id="1024" name="Google Shape;1024;p44"/>
          <p:cNvGrpSpPr/>
          <p:nvPr/>
        </p:nvGrpSpPr>
        <p:grpSpPr>
          <a:xfrm>
            <a:off x="6389189" y="3344337"/>
            <a:ext cx="1315564" cy="1118517"/>
            <a:chOff x="1168000" y="1750950"/>
            <a:chExt cx="405425" cy="344700"/>
          </a:xfrm>
        </p:grpSpPr>
        <p:sp>
          <p:nvSpPr>
            <p:cNvPr id="1025" name="Google Shape;1025;p44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4"/>
          <p:cNvGrpSpPr/>
          <p:nvPr/>
        </p:nvGrpSpPr>
        <p:grpSpPr>
          <a:xfrm>
            <a:off x="1314518" y="508000"/>
            <a:ext cx="1387205" cy="1161840"/>
            <a:chOff x="2391350" y="3583000"/>
            <a:chExt cx="571525" cy="478675"/>
          </a:xfrm>
        </p:grpSpPr>
        <p:sp>
          <p:nvSpPr>
            <p:cNvPr id="1033" name="Google Shape;1033;p44"/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4"/>
          <p:cNvGrpSpPr/>
          <p:nvPr/>
        </p:nvGrpSpPr>
        <p:grpSpPr>
          <a:xfrm>
            <a:off x="7558957" y="3120697"/>
            <a:ext cx="653616" cy="895336"/>
            <a:chOff x="1731150" y="1748550"/>
            <a:chExt cx="228625" cy="313175"/>
          </a:xfrm>
        </p:grpSpPr>
        <p:sp>
          <p:nvSpPr>
            <p:cNvPr id="1043" name="Google Shape;1043;p44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04;p27">
            <a:extLst>
              <a:ext uri="{FF2B5EF4-FFF2-40B4-BE49-F238E27FC236}">
                <a16:creationId xmlns:a16="http://schemas.microsoft.com/office/drawing/2014/main" id="{DE4CBB3C-4822-425A-9AAC-324DA7FDC043}"/>
              </a:ext>
            </a:extLst>
          </p:cNvPr>
          <p:cNvSpPr/>
          <p:nvPr/>
        </p:nvSpPr>
        <p:spPr>
          <a:xfrm>
            <a:off x="6196481" y="147383"/>
            <a:ext cx="1088076" cy="1018873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08;p27">
            <a:extLst>
              <a:ext uri="{FF2B5EF4-FFF2-40B4-BE49-F238E27FC236}">
                <a16:creationId xmlns:a16="http://schemas.microsoft.com/office/drawing/2014/main" id="{F1D7410F-5CF8-45E9-9CDD-538FF7495E9E}"/>
              </a:ext>
            </a:extLst>
          </p:cNvPr>
          <p:cNvSpPr txBox="1">
            <a:spLocks/>
          </p:cNvSpPr>
          <p:nvPr/>
        </p:nvSpPr>
        <p:spPr>
          <a:xfrm>
            <a:off x="6353477" y="397094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" sz="2800" b="1" dirty="0">
                <a:latin typeface="Pangolin" panose="020B0604020202020204" charset="0"/>
              </a:rPr>
              <a:t>0</a:t>
            </a:r>
            <a:r>
              <a:rPr lang="en-US" sz="2800" b="1" dirty="0">
                <a:latin typeface="Pangolin" panose="020B0604020202020204" charset="0"/>
              </a:rPr>
              <a:t>3</a:t>
            </a:r>
            <a:endParaRPr lang="en" sz="2800" b="1" dirty="0"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0"/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27;p32">
            <a:extLst>
              <a:ext uri="{FF2B5EF4-FFF2-40B4-BE49-F238E27FC236}">
                <a16:creationId xmlns:a16="http://schemas.microsoft.com/office/drawing/2014/main" id="{E55B1768-CBEC-4AE1-97A7-E1994628361D}"/>
              </a:ext>
            </a:extLst>
          </p:cNvPr>
          <p:cNvSpPr/>
          <p:nvPr/>
        </p:nvSpPr>
        <p:spPr>
          <a:xfrm>
            <a:off x="843146" y="3934359"/>
            <a:ext cx="749700" cy="765988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32"/>
          <p:cNvGrpSpPr/>
          <p:nvPr/>
        </p:nvGrpSpPr>
        <p:grpSpPr>
          <a:xfrm>
            <a:off x="6999675" y="4238205"/>
            <a:ext cx="1996490" cy="658597"/>
            <a:chOff x="6999675" y="4238205"/>
            <a:chExt cx="1996490" cy="658597"/>
          </a:xfrm>
        </p:grpSpPr>
        <p:grpSp>
          <p:nvGrpSpPr>
            <p:cNvPr id="431" name="Google Shape;431;p32"/>
            <p:cNvGrpSpPr/>
            <p:nvPr/>
          </p:nvGrpSpPr>
          <p:grpSpPr>
            <a:xfrm>
              <a:off x="8525769" y="4238205"/>
              <a:ext cx="470396" cy="644389"/>
              <a:chOff x="1731150" y="1748550"/>
              <a:chExt cx="228625" cy="313175"/>
            </a:xfrm>
          </p:grpSpPr>
          <p:sp>
            <p:nvSpPr>
              <p:cNvPr id="432" name="Google Shape;432;p32"/>
              <p:cNvSpPr/>
              <p:nvPr/>
            </p:nvSpPr>
            <p:spPr>
              <a:xfrm>
                <a:off x="1775500" y="1809575"/>
                <a:ext cx="134275" cy="1798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192" extrusionOk="0">
                    <a:moveTo>
                      <a:pt x="5335" y="584"/>
                    </a:moveTo>
                    <a:cubicBezTo>
                      <a:pt x="5335" y="560"/>
                      <a:pt x="5335" y="548"/>
                      <a:pt x="5347" y="525"/>
                    </a:cubicBezTo>
                    <a:lnTo>
                      <a:pt x="5371" y="429"/>
                    </a:lnTo>
                    <a:lnTo>
                      <a:pt x="5299" y="370"/>
                    </a:lnTo>
                    <a:lnTo>
                      <a:pt x="5228" y="310"/>
                    </a:lnTo>
                    <a:cubicBezTo>
                      <a:pt x="5109" y="215"/>
                      <a:pt x="4954" y="108"/>
                      <a:pt x="4763" y="36"/>
                    </a:cubicBezTo>
                    <a:lnTo>
                      <a:pt x="4656" y="1"/>
                    </a:lnTo>
                    <a:lnTo>
                      <a:pt x="4585" y="72"/>
                    </a:lnTo>
                    <a:cubicBezTo>
                      <a:pt x="4573" y="108"/>
                      <a:pt x="4537" y="120"/>
                      <a:pt x="4525" y="132"/>
                    </a:cubicBezTo>
                    <a:cubicBezTo>
                      <a:pt x="4478" y="179"/>
                      <a:pt x="4442" y="227"/>
                      <a:pt x="4406" y="286"/>
                    </a:cubicBezTo>
                    <a:lnTo>
                      <a:pt x="4228" y="548"/>
                    </a:lnTo>
                    <a:cubicBezTo>
                      <a:pt x="4168" y="655"/>
                      <a:pt x="4097" y="751"/>
                      <a:pt x="4037" y="834"/>
                    </a:cubicBezTo>
                    <a:lnTo>
                      <a:pt x="2394" y="3156"/>
                    </a:lnTo>
                    <a:cubicBezTo>
                      <a:pt x="1656" y="4215"/>
                      <a:pt x="929" y="5251"/>
                      <a:pt x="179" y="6311"/>
                    </a:cubicBezTo>
                    <a:cubicBezTo>
                      <a:pt x="132" y="6370"/>
                      <a:pt x="120" y="6418"/>
                      <a:pt x="96" y="6478"/>
                    </a:cubicBezTo>
                    <a:cubicBezTo>
                      <a:pt x="72" y="6501"/>
                      <a:pt x="72" y="6525"/>
                      <a:pt x="60" y="6549"/>
                    </a:cubicBezTo>
                    <a:lnTo>
                      <a:pt x="1" y="6668"/>
                    </a:lnTo>
                    <a:lnTo>
                      <a:pt x="608" y="7097"/>
                    </a:lnTo>
                    <a:lnTo>
                      <a:pt x="703" y="6978"/>
                    </a:lnTo>
                    <a:lnTo>
                      <a:pt x="703" y="6978"/>
                    </a:lnTo>
                    <a:lnTo>
                      <a:pt x="608" y="7097"/>
                    </a:lnTo>
                    <a:lnTo>
                      <a:pt x="727" y="7192"/>
                    </a:lnTo>
                    <a:lnTo>
                      <a:pt x="822" y="7073"/>
                    </a:lnTo>
                    <a:cubicBezTo>
                      <a:pt x="2323" y="4930"/>
                      <a:pt x="3799" y="2834"/>
                      <a:pt x="5275" y="727"/>
                    </a:cubicBezTo>
                    <a:cubicBezTo>
                      <a:pt x="5311" y="667"/>
                      <a:pt x="5335" y="608"/>
                      <a:pt x="5335" y="584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1760925" y="1797675"/>
                <a:ext cx="126825" cy="17445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6978" extrusionOk="0">
                    <a:moveTo>
                      <a:pt x="2477" y="4060"/>
                    </a:moveTo>
                    <a:lnTo>
                      <a:pt x="3858" y="2096"/>
                    </a:lnTo>
                    <a:cubicBezTo>
                      <a:pt x="4025" y="1858"/>
                      <a:pt x="4203" y="1620"/>
                      <a:pt x="4382" y="1382"/>
                    </a:cubicBezTo>
                    <a:cubicBezTo>
                      <a:pt x="4560" y="1143"/>
                      <a:pt x="4727" y="905"/>
                      <a:pt x="4882" y="667"/>
                    </a:cubicBezTo>
                    <a:cubicBezTo>
                      <a:pt x="4930" y="608"/>
                      <a:pt x="4965" y="536"/>
                      <a:pt x="4989" y="477"/>
                    </a:cubicBezTo>
                    <a:cubicBezTo>
                      <a:pt x="5001" y="441"/>
                      <a:pt x="5001" y="429"/>
                      <a:pt x="5013" y="405"/>
                    </a:cubicBezTo>
                    <a:lnTo>
                      <a:pt x="5072" y="286"/>
                    </a:lnTo>
                    <a:lnTo>
                      <a:pt x="4680" y="0"/>
                    </a:lnTo>
                    <a:lnTo>
                      <a:pt x="4584" y="60"/>
                    </a:lnTo>
                    <a:cubicBezTo>
                      <a:pt x="4572" y="72"/>
                      <a:pt x="4560" y="72"/>
                      <a:pt x="4560" y="84"/>
                    </a:cubicBezTo>
                    <a:cubicBezTo>
                      <a:pt x="4525" y="108"/>
                      <a:pt x="4477" y="131"/>
                      <a:pt x="4441" y="179"/>
                    </a:cubicBezTo>
                    <a:cubicBezTo>
                      <a:pt x="4299" y="369"/>
                      <a:pt x="4156" y="548"/>
                      <a:pt x="4001" y="727"/>
                    </a:cubicBezTo>
                    <a:cubicBezTo>
                      <a:pt x="3810" y="965"/>
                      <a:pt x="3608" y="1203"/>
                      <a:pt x="3441" y="1489"/>
                    </a:cubicBezTo>
                    <a:cubicBezTo>
                      <a:pt x="3227" y="1834"/>
                      <a:pt x="2989" y="2155"/>
                      <a:pt x="2775" y="2477"/>
                    </a:cubicBezTo>
                    <a:lnTo>
                      <a:pt x="2667" y="2632"/>
                    </a:lnTo>
                    <a:cubicBezTo>
                      <a:pt x="2429" y="2977"/>
                      <a:pt x="2144" y="3382"/>
                      <a:pt x="1965" y="3822"/>
                    </a:cubicBezTo>
                    <a:cubicBezTo>
                      <a:pt x="1941" y="3918"/>
                      <a:pt x="1882" y="3989"/>
                      <a:pt x="1822" y="4084"/>
                    </a:cubicBezTo>
                    <a:cubicBezTo>
                      <a:pt x="1501" y="4513"/>
                      <a:pt x="1203" y="4953"/>
                      <a:pt x="893" y="5394"/>
                    </a:cubicBezTo>
                    <a:lnTo>
                      <a:pt x="155" y="6465"/>
                    </a:lnTo>
                    <a:cubicBezTo>
                      <a:pt x="119" y="6501"/>
                      <a:pt x="108" y="6537"/>
                      <a:pt x="96" y="6585"/>
                    </a:cubicBezTo>
                    <a:cubicBezTo>
                      <a:pt x="96" y="6596"/>
                      <a:pt x="72" y="6608"/>
                      <a:pt x="60" y="6620"/>
                    </a:cubicBezTo>
                    <a:lnTo>
                      <a:pt x="0" y="6763"/>
                    </a:lnTo>
                    <a:lnTo>
                      <a:pt x="393" y="6977"/>
                    </a:lnTo>
                    <a:lnTo>
                      <a:pt x="465" y="6906"/>
                    </a:lnTo>
                    <a:lnTo>
                      <a:pt x="512" y="6858"/>
                    </a:lnTo>
                    <a:cubicBezTo>
                      <a:pt x="536" y="6835"/>
                      <a:pt x="572" y="6799"/>
                      <a:pt x="596" y="6763"/>
                    </a:cubicBezTo>
                    <a:cubicBezTo>
                      <a:pt x="750" y="6549"/>
                      <a:pt x="893" y="6346"/>
                      <a:pt x="1048" y="6144"/>
                    </a:cubicBezTo>
                    <a:cubicBezTo>
                      <a:pt x="1251" y="5823"/>
                      <a:pt x="2477" y="4060"/>
                      <a:pt x="2477" y="4060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1799625" y="1824750"/>
                <a:ext cx="1265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6883" extrusionOk="0">
                    <a:moveTo>
                      <a:pt x="4667" y="1"/>
                    </a:moveTo>
                    <a:lnTo>
                      <a:pt x="4572" y="60"/>
                    </a:lnTo>
                    <a:cubicBezTo>
                      <a:pt x="4560" y="72"/>
                      <a:pt x="4548" y="72"/>
                      <a:pt x="4525" y="96"/>
                    </a:cubicBezTo>
                    <a:cubicBezTo>
                      <a:pt x="4501" y="120"/>
                      <a:pt x="4453" y="132"/>
                      <a:pt x="4429" y="179"/>
                    </a:cubicBezTo>
                    <a:cubicBezTo>
                      <a:pt x="3548" y="1501"/>
                      <a:pt x="2620" y="2835"/>
                      <a:pt x="1715" y="4097"/>
                    </a:cubicBezTo>
                    <a:cubicBezTo>
                      <a:pt x="1215" y="4811"/>
                      <a:pt x="691" y="5561"/>
                      <a:pt x="179" y="6287"/>
                    </a:cubicBezTo>
                    <a:cubicBezTo>
                      <a:pt x="143" y="6347"/>
                      <a:pt x="107" y="6418"/>
                      <a:pt x="84" y="6478"/>
                    </a:cubicBezTo>
                    <a:cubicBezTo>
                      <a:pt x="60" y="6502"/>
                      <a:pt x="48" y="6525"/>
                      <a:pt x="48" y="6549"/>
                    </a:cubicBezTo>
                    <a:lnTo>
                      <a:pt x="0" y="6621"/>
                    </a:lnTo>
                    <a:lnTo>
                      <a:pt x="48" y="6704"/>
                    </a:lnTo>
                    <a:cubicBezTo>
                      <a:pt x="84" y="6752"/>
                      <a:pt x="155" y="6883"/>
                      <a:pt x="298" y="6883"/>
                    </a:cubicBezTo>
                    <a:cubicBezTo>
                      <a:pt x="345" y="6883"/>
                      <a:pt x="381" y="6859"/>
                      <a:pt x="417" y="6847"/>
                    </a:cubicBezTo>
                    <a:lnTo>
                      <a:pt x="465" y="6835"/>
                    </a:lnTo>
                    <a:lnTo>
                      <a:pt x="917" y="6192"/>
                    </a:lnTo>
                    <a:cubicBezTo>
                      <a:pt x="1310" y="5609"/>
                      <a:pt x="1727" y="5037"/>
                      <a:pt x="2131" y="4454"/>
                    </a:cubicBezTo>
                    <a:lnTo>
                      <a:pt x="2167" y="4418"/>
                    </a:lnTo>
                    <a:cubicBezTo>
                      <a:pt x="2250" y="4299"/>
                      <a:pt x="2322" y="4180"/>
                      <a:pt x="2429" y="4097"/>
                    </a:cubicBezTo>
                    <a:cubicBezTo>
                      <a:pt x="2715" y="3847"/>
                      <a:pt x="2941" y="3525"/>
                      <a:pt x="3155" y="3227"/>
                    </a:cubicBezTo>
                    <a:lnTo>
                      <a:pt x="3239" y="3132"/>
                    </a:lnTo>
                    <a:lnTo>
                      <a:pt x="3453" y="2811"/>
                    </a:lnTo>
                    <a:cubicBezTo>
                      <a:pt x="3667" y="2513"/>
                      <a:pt x="3882" y="2204"/>
                      <a:pt x="4132" y="1906"/>
                    </a:cubicBezTo>
                    <a:cubicBezTo>
                      <a:pt x="4322" y="1656"/>
                      <a:pt x="4477" y="1382"/>
                      <a:pt x="4644" y="1120"/>
                    </a:cubicBezTo>
                    <a:cubicBezTo>
                      <a:pt x="4763" y="930"/>
                      <a:pt x="4870" y="751"/>
                      <a:pt x="5001" y="549"/>
                    </a:cubicBezTo>
                    <a:cubicBezTo>
                      <a:pt x="5037" y="513"/>
                      <a:pt x="5048" y="453"/>
                      <a:pt x="5048" y="406"/>
                    </a:cubicBezTo>
                    <a:lnTo>
                      <a:pt x="5048" y="358"/>
                    </a:lnTo>
                    <a:lnTo>
                      <a:pt x="5060" y="251"/>
                    </a:ln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1749900" y="1968525"/>
                <a:ext cx="512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323" extrusionOk="0">
                    <a:moveTo>
                      <a:pt x="346" y="1"/>
                    </a:moveTo>
                    <a:lnTo>
                      <a:pt x="287" y="191"/>
                    </a:lnTo>
                    <a:cubicBezTo>
                      <a:pt x="263" y="227"/>
                      <a:pt x="251" y="251"/>
                      <a:pt x="251" y="286"/>
                    </a:cubicBezTo>
                    <a:cubicBezTo>
                      <a:pt x="227" y="358"/>
                      <a:pt x="203" y="417"/>
                      <a:pt x="191" y="477"/>
                    </a:cubicBezTo>
                    <a:cubicBezTo>
                      <a:pt x="144" y="655"/>
                      <a:pt x="120" y="846"/>
                      <a:pt x="72" y="1024"/>
                    </a:cubicBezTo>
                    <a:lnTo>
                      <a:pt x="60" y="1132"/>
                    </a:lnTo>
                    <a:cubicBezTo>
                      <a:pt x="48" y="1203"/>
                      <a:pt x="25" y="1275"/>
                      <a:pt x="25" y="1358"/>
                    </a:cubicBezTo>
                    <a:cubicBezTo>
                      <a:pt x="1" y="1572"/>
                      <a:pt x="72" y="1775"/>
                      <a:pt x="263" y="1894"/>
                    </a:cubicBezTo>
                    <a:cubicBezTo>
                      <a:pt x="382" y="1965"/>
                      <a:pt x="906" y="2322"/>
                      <a:pt x="906" y="2322"/>
                    </a:cubicBezTo>
                    <a:lnTo>
                      <a:pt x="1120" y="2167"/>
                    </a:lnTo>
                    <a:cubicBezTo>
                      <a:pt x="1203" y="2108"/>
                      <a:pt x="1299" y="2048"/>
                      <a:pt x="1382" y="1977"/>
                    </a:cubicBezTo>
                    <a:cubicBezTo>
                      <a:pt x="1477" y="1906"/>
                      <a:pt x="1561" y="1846"/>
                      <a:pt x="1656" y="1775"/>
                    </a:cubicBezTo>
                    <a:lnTo>
                      <a:pt x="1715" y="1715"/>
                    </a:lnTo>
                    <a:cubicBezTo>
                      <a:pt x="1811" y="1620"/>
                      <a:pt x="1953" y="1489"/>
                      <a:pt x="2025" y="1263"/>
                    </a:cubicBezTo>
                    <a:lnTo>
                      <a:pt x="2049" y="11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1896950" y="1757775"/>
                <a:ext cx="5390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942" extrusionOk="0">
                    <a:moveTo>
                      <a:pt x="2120" y="977"/>
                    </a:moveTo>
                    <a:cubicBezTo>
                      <a:pt x="1727" y="382"/>
                      <a:pt x="1429" y="168"/>
                      <a:pt x="751" y="25"/>
                    </a:cubicBezTo>
                    <a:lnTo>
                      <a:pt x="691" y="1"/>
                    </a:lnTo>
                    <a:lnTo>
                      <a:pt x="655" y="37"/>
                    </a:lnTo>
                    <a:cubicBezTo>
                      <a:pt x="417" y="156"/>
                      <a:pt x="132" y="299"/>
                      <a:pt x="24" y="656"/>
                    </a:cubicBezTo>
                    <a:lnTo>
                      <a:pt x="1" y="751"/>
                    </a:lnTo>
                    <a:lnTo>
                      <a:pt x="72" y="811"/>
                    </a:lnTo>
                    <a:cubicBezTo>
                      <a:pt x="513" y="1227"/>
                      <a:pt x="1036" y="1584"/>
                      <a:pt x="1620" y="1894"/>
                    </a:cubicBezTo>
                    <a:lnTo>
                      <a:pt x="1703" y="1942"/>
                    </a:lnTo>
                    <a:lnTo>
                      <a:pt x="1786" y="1882"/>
                    </a:lnTo>
                    <a:cubicBezTo>
                      <a:pt x="2108" y="1644"/>
                      <a:pt x="2144" y="1299"/>
                      <a:pt x="2156" y="1049"/>
                    </a:cubicBezTo>
                    <a:lnTo>
                      <a:pt x="2156" y="9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1878200" y="1780700"/>
                <a:ext cx="628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025" extrusionOk="0">
                    <a:moveTo>
                      <a:pt x="2394" y="1346"/>
                    </a:moveTo>
                    <a:cubicBezTo>
                      <a:pt x="2334" y="1203"/>
                      <a:pt x="2251" y="1096"/>
                      <a:pt x="2120" y="989"/>
                    </a:cubicBezTo>
                    <a:cubicBezTo>
                      <a:pt x="1834" y="798"/>
                      <a:pt x="1560" y="608"/>
                      <a:pt x="1286" y="417"/>
                    </a:cubicBezTo>
                    <a:lnTo>
                      <a:pt x="905" y="144"/>
                    </a:lnTo>
                    <a:cubicBezTo>
                      <a:pt x="893" y="144"/>
                      <a:pt x="893" y="132"/>
                      <a:pt x="882" y="120"/>
                    </a:cubicBezTo>
                    <a:cubicBezTo>
                      <a:pt x="834" y="84"/>
                      <a:pt x="774" y="36"/>
                      <a:pt x="703" y="25"/>
                    </a:cubicBezTo>
                    <a:cubicBezTo>
                      <a:pt x="608" y="13"/>
                      <a:pt x="524" y="1"/>
                      <a:pt x="429" y="1"/>
                    </a:cubicBezTo>
                    <a:cubicBezTo>
                      <a:pt x="393" y="1"/>
                      <a:pt x="334" y="1"/>
                      <a:pt x="286" y="13"/>
                    </a:cubicBezTo>
                    <a:cubicBezTo>
                      <a:pt x="120" y="36"/>
                      <a:pt x="0" y="203"/>
                      <a:pt x="0" y="394"/>
                    </a:cubicBezTo>
                    <a:lnTo>
                      <a:pt x="0" y="489"/>
                    </a:lnTo>
                    <a:lnTo>
                      <a:pt x="72" y="537"/>
                    </a:lnTo>
                    <a:cubicBezTo>
                      <a:pt x="96" y="548"/>
                      <a:pt x="108" y="548"/>
                      <a:pt x="131" y="560"/>
                    </a:cubicBezTo>
                    <a:cubicBezTo>
                      <a:pt x="179" y="596"/>
                      <a:pt x="239" y="620"/>
                      <a:pt x="298" y="656"/>
                    </a:cubicBezTo>
                    <a:cubicBezTo>
                      <a:pt x="584" y="775"/>
                      <a:pt x="774" y="906"/>
                      <a:pt x="953" y="1072"/>
                    </a:cubicBezTo>
                    <a:cubicBezTo>
                      <a:pt x="1108" y="1203"/>
                      <a:pt x="1286" y="1310"/>
                      <a:pt x="1465" y="1394"/>
                    </a:cubicBezTo>
                    <a:lnTo>
                      <a:pt x="1548" y="1441"/>
                    </a:lnTo>
                    <a:cubicBezTo>
                      <a:pt x="1655" y="1501"/>
                      <a:pt x="1763" y="1620"/>
                      <a:pt x="1858" y="1739"/>
                    </a:cubicBezTo>
                    <a:cubicBezTo>
                      <a:pt x="1917" y="1799"/>
                      <a:pt x="1965" y="1858"/>
                      <a:pt x="2025" y="1918"/>
                    </a:cubicBezTo>
                    <a:lnTo>
                      <a:pt x="2120" y="2025"/>
                    </a:lnTo>
                    <a:lnTo>
                      <a:pt x="2215" y="1930"/>
                    </a:lnTo>
                    <a:cubicBezTo>
                      <a:pt x="2358" y="1822"/>
                      <a:pt x="2513" y="1644"/>
                      <a:pt x="2394" y="13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1731150" y="1748550"/>
                <a:ext cx="228625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2527" extrusionOk="0">
                    <a:moveTo>
                      <a:pt x="7609" y="1"/>
                    </a:moveTo>
                    <a:cubicBezTo>
                      <a:pt x="8097" y="346"/>
                      <a:pt x="8573" y="691"/>
                      <a:pt x="9050" y="1013"/>
                    </a:cubicBezTo>
                    <a:cubicBezTo>
                      <a:pt x="9145" y="1311"/>
                      <a:pt x="9109" y="1584"/>
                      <a:pt x="9038" y="1858"/>
                    </a:cubicBezTo>
                    <a:cubicBezTo>
                      <a:pt x="8990" y="2037"/>
                      <a:pt x="8883" y="2156"/>
                      <a:pt x="8799" y="2299"/>
                    </a:cubicBezTo>
                    <a:cubicBezTo>
                      <a:pt x="8692" y="2454"/>
                      <a:pt x="8561" y="2608"/>
                      <a:pt x="8609" y="2835"/>
                    </a:cubicBezTo>
                    <a:cubicBezTo>
                      <a:pt x="8621" y="2918"/>
                      <a:pt x="8561" y="3025"/>
                      <a:pt x="8514" y="3096"/>
                    </a:cubicBezTo>
                    <a:cubicBezTo>
                      <a:pt x="7716" y="4228"/>
                      <a:pt x="7002" y="5430"/>
                      <a:pt x="6192" y="6561"/>
                    </a:cubicBezTo>
                    <a:cubicBezTo>
                      <a:pt x="6013" y="6823"/>
                      <a:pt x="5823" y="7061"/>
                      <a:pt x="5609" y="7276"/>
                    </a:cubicBezTo>
                    <a:cubicBezTo>
                      <a:pt x="5418" y="7490"/>
                      <a:pt x="5240" y="7692"/>
                      <a:pt x="5097" y="7930"/>
                    </a:cubicBezTo>
                    <a:cubicBezTo>
                      <a:pt x="4704" y="8502"/>
                      <a:pt x="4299" y="9062"/>
                      <a:pt x="3918" y="9633"/>
                    </a:cubicBezTo>
                    <a:cubicBezTo>
                      <a:pt x="3739" y="9883"/>
                      <a:pt x="3561" y="10133"/>
                      <a:pt x="3382" y="10371"/>
                    </a:cubicBezTo>
                    <a:cubicBezTo>
                      <a:pt x="3335" y="10431"/>
                      <a:pt x="3275" y="10490"/>
                      <a:pt x="3227" y="10514"/>
                    </a:cubicBezTo>
                    <a:cubicBezTo>
                      <a:pt x="3037" y="10538"/>
                      <a:pt x="2965" y="10693"/>
                      <a:pt x="2846" y="10812"/>
                    </a:cubicBezTo>
                    <a:cubicBezTo>
                      <a:pt x="2739" y="10907"/>
                      <a:pt x="2596" y="10990"/>
                      <a:pt x="2489" y="11086"/>
                    </a:cubicBezTo>
                    <a:cubicBezTo>
                      <a:pt x="2013" y="11538"/>
                      <a:pt x="1465" y="11907"/>
                      <a:pt x="965" y="12336"/>
                    </a:cubicBezTo>
                    <a:cubicBezTo>
                      <a:pt x="751" y="12526"/>
                      <a:pt x="227" y="12431"/>
                      <a:pt x="60" y="12169"/>
                    </a:cubicBezTo>
                    <a:cubicBezTo>
                      <a:pt x="13" y="12098"/>
                      <a:pt x="1" y="12014"/>
                      <a:pt x="13" y="11931"/>
                    </a:cubicBezTo>
                    <a:cubicBezTo>
                      <a:pt x="36" y="11752"/>
                      <a:pt x="48" y="11562"/>
                      <a:pt x="96" y="11395"/>
                    </a:cubicBezTo>
                    <a:cubicBezTo>
                      <a:pt x="239" y="10919"/>
                      <a:pt x="334" y="10419"/>
                      <a:pt x="417" y="9931"/>
                    </a:cubicBezTo>
                    <a:cubicBezTo>
                      <a:pt x="477" y="9633"/>
                      <a:pt x="548" y="9335"/>
                      <a:pt x="644" y="9038"/>
                    </a:cubicBezTo>
                    <a:cubicBezTo>
                      <a:pt x="703" y="8823"/>
                      <a:pt x="810" y="8621"/>
                      <a:pt x="929" y="8419"/>
                    </a:cubicBezTo>
                    <a:cubicBezTo>
                      <a:pt x="1430" y="7561"/>
                      <a:pt x="2072" y="6799"/>
                      <a:pt x="2620" y="5966"/>
                    </a:cubicBezTo>
                    <a:cubicBezTo>
                      <a:pt x="2751" y="5775"/>
                      <a:pt x="2858" y="5549"/>
                      <a:pt x="2977" y="5347"/>
                    </a:cubicBezTo>
                    <a:cubicBezTo>
                      <a:pt x="3132" y="5109"/>
                      <a:pt x="3251" y="4847"/>
                      <a:pt x="3406" y="4632"/>
                    </a:cubicBezTo>
                    <a:cubicBezTo>
                      <a:pt x="4037" y="3739"/>
                      <a:pt x="4680" y="2846"/>
                      <a:pt x="5359" y="1977"/>
                    </a:cubicBezTo>
                    <a:cubicBezTo>
                      <a:pt x="5537" y="1751"/>
                      <a:pt x="5704" y="1501"/>
                      <a:pt x="5871" y="1251"/>
                    </a:cubicBezTo>
                    <a:cubicBezTo>
                      <a:pt x="5942" y="1144"/>
                      <a:pt x="6013" y="1037"/>
                      <a:pt x="6168" y="1025"/>
                    </a:cubicBezTo>
                    <a:cubicBezTo>
                      <a:pt x="6323" y="1001"/>
                      <a:pt x="6418" y="858"/>
                      <a:pt x="6502" y="739"/>
                    </a:cubicBezTo>
                    <a:cubicBezTo>
                      <a:pt x="6621" y="596"/>
                      <a:pt x="6716" y="429"/>
                      <a:pt x="6883" y="299"/>
                    </a:cubicBezTo>
                    <a:cubicBezTo>
                      <a:pt x="7073" y="132"/>
                      <a:pt x="7311" y="48"/>
                      <a:pt x="7609" y="1"/>
                    </a:cubicBezTo>
                    <a:close/>
                    <a:moveTo>
                      <a:pt x="2477" y="9407"/>
                    </a:moveTo>
                    <a:cubicBezTo>
                      <a:pt x="3977" y="7264"/>
                      <a:pt x="5454" y="5168"/>
                      <a:pt x="6918" y="3073"/>
                    </a:cubicBezTo>
                    <a:cubicBezTo>
                      <a:pt x="6942" y="3037"/>
                      <a:pt x="6954" y="2989"/>
                      <a:pt x="6966" y="2918"/>
                    </a:cubicBezTo>
                    <a:cubicBezTo>
                      <a:pt x="6823" y="2799"/>
                      <a:pt x="6692" y="2680"/>
                      <a:pt x="6478" y="2608"/>
                    </a:cubicBezTo>
                    <a:cubicBezTo>
                      <a:pt x="6418" y="2680"/>
                      <a:pt x="6359" y="2739"/>
                      <a:pt x="6311" y="2799"/>
                    </a:cubicBezTo>
                    <a:cubicBezTo>
                      <a:pt x="6180" y="2977"/>
                      <a:pt x="6061" y="3168"/>
                      <a:pt x="5942" y="3370"/>
                    </a:cubicBezTo>
                    <a:cubicBezTo>
                      <a:pt x="4656" y="5192"/>
                      <a:pt x="3370" y="7014"/>
                      <a:pt x="2084" y="8847"/>
                    </a:cubicBezTo>
                    <a:cubicBezTo>
                      <a:pt x="2037" y="8907"/>
                      <a:pt x="2013" y="8978"/>
                      <a:pt x="1965" y="9050"/>
                    </a:cubicBezTo>
                    <a:cubicBezTo>
                      <a:pt x="2144" y="9169"/>
                      <a:pt x="2299" y="9276"/>
                      <a:pt x="2477" y="9407"/>
                    </a:cubicBezTo>
                    <a:close/>
                    <a:moveTo>
                      <a:pt x="1537" y="8740"/>
                    </a:moveTo>
                    <a:cubicBezTo>
                      <a:pt x="1584" y="8692"/>
                      <a:pt x="1632" y="8669"/>
                      <a:pt x="1656" y="8621"/>
                    </a:cubicBezTo>
                    <a:cubicBezTo>
                      <a:pt x="1811" y="8407"/>
                      <a:pt x="1953" y="8216"/>
                      <a:pt x="2108" y="8014"/>
                    </a:cubicBezTo>
                    <a:lnTo>
                      <a:pt x="3358" y="6228"/>
                    </a:lnTo>
                    <a:cubicBezTo>
                      <a:pt x="3870" y="5478"/>
                      <a:pt x="4394" y="4740"/>
                      <a:pt x="4930" y="3989"/>
                    </a:cubicBezTo>
                    <a:lnTo>
                      <a:pt x="5954" y="2561"/>
                    </a:lnTo>
                    <a:cubicBezTo>
                      <a:pt x="6013" y="2489"/>
                      <a:pt x="6049" y="2394"/>
                      <a:pt x="6073" y="2311"/>
                    </a:cubicBezTo>
                    <a:cubicBezTo>
                      <a:pt x="5990" y="2251"/>
                      <a:pt x="5930" y="2204"/>
                      <a:pt x="5859" y="2156"/>
                    </a:cubicBezTo>
                    <a:cubicBezTo>
                      <a:pt x="5811" y="2192"/>
                      <a:pt x="5763" y="2204"/>
                      <a:pt x="5740" y="2227"/>
                    </a:cubicBezTo>
                    <a:cubicBezTo>
                      <a:pt x="5418" y="2680"/>
                      <a:pt x="5037" y="3073"/>
                      <a:pt x="4739" y="3525"/>
                    </a:cubicBezTo>
                    <a:cubicBezTo>
                      <a:pt x="4501" y="3918"/>
                      <a:pt x="4227" y="4299"/>
                      <a:pt x="3966" y="4668"/>
                    </a:cubicBezTo>
                    <a:cubicBezTo>
                      <a:pt x="3716" y="5049"/>
                      <a:pt x="3454" y="5418"/>
                      <a:pt x="3275" y="5835"/>
                    </a:cubicBezTo>
                    <a:cubicBezTo>
                      <a:pt x="3239" y="5942"/>
                      <a:pt x="3180" y="6025"/>
                      <a:pt x="3096" y="6121"/>
                    </a:cubicBezTo>
                    <a:cubicBezTo>
                      <a:pt x="2549" y="6906"/>
                      <a:pt x="1989" y="7692"/>
                      <a:pt x="1430" y="8502"/>
                    </a:cubicBezTo>
                    <a:cubicBezTo>
                      <a:pt x="1406" y="8538"/>
                      <a:pt x="1394" y="8585"/>
                      <a:pt x="1358" y="8645"/>
                    </a:cubicBezTo>
                    <a:cubicBezTo>
                      <a:pt x="1430" y="8681"/>
                      <a:pt x="1477" y="8704"/>
                      <a:pt x="1537" y="8740"/>
                    </a:cubicBezTo>
                    <a:close/>
                    <a:moveTo>
                      <a:pt x="7418" y="3227"/>
                    </a:moveTo>
                    <a:cubicBezTo>
                      <a:pt x="7371" y="3275"/>
                      <a:pt x="7323" y="3287"/>
                      <a:pt x="7299" y="3323"/>
                    </a:cubicBezTo>
                    <a:cubicBezTo>
                      <a:pt x="5930" y="5394"/>
                      <a:pt x="4466" y="7383"/>
                      <a:pt x="3061" y="9419"/>
                    </a:cubicBezTo>
                    <a:cubicBezTo>
                      <a:pt x="3001" y="9502"/>
                      <a:pt x="2965" y="9585"/>
                      <a:pt x="2918" y="9657"/>
                    </a:cubicBezTo>
                    <a:cubicBezTo>
                      <a:pt x="2965" y="9752"/>
                      <a:pt x="3013" y="9800"/>
                      <a:pt x="3120" y="9752"/>
                    </a:cubicBezTo>
                    <a:cubicBezTo>
                      <a:pt x="3656" y="8978"/>
                      <a:pt x="4216" y="8192"/>
                      <a:pt x="4763" y="7395"/>
                    </a:cubicBezTo>
                    <a:cubicBezTo>
                      <a:pt x="4870" y="7264"/>
                      <a:pt x="4966" y="7121"/>
                      <a:pt x="5085" y="7014"/>
                    </a:cubicBezTo>
                    <a:cubicBezTo>
                      <a:pt x="5394" y="6740"/>
                      <a:pt x="5621" y="6406"/>
                      <a:pt x="5859" y="6073"/>
                    </a:cubicBezTo>
                    <a:cubicBezTo>
                      <a:pt x="6156" y="5656"/>
                      <a:pt x="6430" y="5240"/>
                      <a:pt x="6752" y="4859"/>
                    </a:cubicBezTo>
                    <a:cubicBezTo>
                      <a:pt x="7073" y="4442"/>
                      <a:pt x="7311" y="3966"/>
                      <a:pt x="7621" y="3513"/>
                    </a:cubicBezTo>
                    <a:cubicBezTo>
                      <a:pt x="7645" y="3489"/>
                      <a:pt x="7645" y="3442"/>
                      <a:pt x="7656" y="3382"/>
                    </a:cubicBezTo>
                    <a:cubicBezTo>
                      <a:pt x="7561" y="3335"/>
                      <a:pt x="7490" y="3275"/>
                      <a:pt x="7418" y="3227"/>
                    </a:cubicBezTo>
                    <a:close/>
                    <a:moveTo>
                      <a:pt x="1632" y="10943"/>
                    </a:moveTo>
                    <a:cubicBezTo>
                      <a:pt x="1775" y="10836"/>
                      <a:pt x="1894" y="10764"/>
                      <a:pt x="2013" y="10669"/>
                    </a:cubicBezTo>
                    <a:cubicBezTo>
                      <a:pt x="2120" y="10585"/>
                      <a:pt x="2239" y="10490"/>
                      <a:pt x="2346" y="10407"/>
                    </a:cubicBezTo>
                    <a:cubicBezTo>
                      <a:pt x="2465" y="10300"/>
                      <a:pt x="2549" y="10193"/>
                      <a:pt x="2596" y="10026"/>
                    </a:cubicBezTo>
                    <a:cubicBezTo>
                      <a:pt x="2120" y="9693"/>
                      <a:pt x="1644" y="9359"/>
                      <a:pt x="1156" y="9014"/>
                    </a:cubicBezTo>
                    <a:cubicBezTo>
                      <a:pt x="1120" y="9121"/>
                      <a:pt x="1072" y="9216"/>
                      <a:pt x="1060" y="9300"/>
                    </a:cubicBezTo>
                    <a:cubicBezTo>
                      <a:pt x="1013" y="9526"/>
                      <a:pt x="965" y="9728"/>
                      <a:pt x="929" y="9954"/>
                    </a:cubicBezTo>
                    <a:cubicBezTo>
                      <a:pt x="918" y="10026"/>
                      <a:pt x="894" y="10085"/>
                      <a:pt x="894" y="10169"/>
                    </a:cubicBezTo>
                    <a:cubicBezTo>
                      <a:pt x="882" y="10324"/>
                      <a:pt x="929" y="10466"/>
                      <a:pt x="1072" y="10562"/>
                    </a:cubicBezTo>
                    <a:cubicBezTo>
                      <a:pt x="1275" y="10693"/>
                      <a:pt x="1453" y="10824"/>
                      <a:pt x="1632" y="10943"/>
                    </a:cubicBezTo>
                    <a:close/>
                    <a:moveTo>
                      <a:pt x="6811" y="1084"/>
                    </a:moveTo>
                    <a:cubicBezTo>
                      <a:pt x="7264" y="1501"/>
                      <a:pt x="7776" y="1858"/>
                      <a:pt x="8323" y="2156"/>
                    </a:cubicBezTo>
                    <a:cubicBezTo>
                      <a:pt x="8597" y="1965"/>
                      <a:pt x="8621" y="1703"/>
                      <a:pt x="8633" y="1430"/>
                    </a:cubicBezTo>
                    <a:cubicBezTo>
                      <a:pt x="8252" y="858"/>
                      <a:pt x="7978" y="680"/>
                      <a:pt x="7359" y="549"/>
                    </a:cubicBezTo>
                    <a:cubicBezTo>
                      <a:pt x="7121" y="656"/>
                      <a:pt x="6894" y="787"/>
                      <a:pt x="6811" y="1084"/>
                    </a:cubicBezTo>
                    <a:close/>
                    <a:moveTo>
                      <a:pt x="8002" y="3108"/>
                    </a:moveTo>
                    <a:cubicBezTo>
                      <a:pt x="8157" y="2966"/>
                      <a:pt x="8192" y="2846"/>
                      <a:pt x="8133" y="2692"/>
                    </a:cubicBezTo>
                    <a:cubicBezTo>
                      <a:pt x="8085" y="2573"/>
                      <a:pt x="8014" y="2489"/>
                      <a:pt x="7895" y="2418"/>
                    </a:cubicBezTo>
                    <a:lnTo>
                      <a:pt x="6680" y="1561"/>
                    </a:lnTo>
                    <a:cubicBezTo>
                      <a:pt x="6644" y="1537"/>
                      <a:pt x="6597" y="1489"/>
                      <a:pt x="6549" y="1477"/>
                    </a:cubicBezTo>
                    <a:cubicBezTo>
                      <a:pt x="6430" y="1465"/>
                      <a:pt x="6299" y="1442"/>
                      <a:pt x="6180" y="1465"/>
                    </a:cubicBezTo>
                    <a:cubicBezTo>
                      <a:pt x="6085" y="1477"/>
                      <a:pt x="6013" y="1561"/>
                      <a:pt x="6013" y="1703"/>
                    </a:cubicBezTo>
                    <a:cubicBezTo>
                      <a:pt x="6073" y="1727"/>
                      <a:pt x="6144" y="1787"/>
                      <a:pt x="6228" y="1823"/>
                    </a:cubicBezTo>
                    <a:cubicBezTo>
                      <a:pt x="6478" y="1942"/>
                      <a:pt x="6716" y="2061"/>
                      <a:pt x="6906" y="2251"/>
                    </a:cubicBezTo>
                    <a:cubicBezTo>
                      <a:pt x="7073" y="2394"/>
                      <a:pt x="7275" y="2489"/>
                      <a:pt x="7478" y="2608"/>
                    </a:cubicBezTo>
                    <a:cubicBezTo>
                      <a:pt x="7680" y="2715"/>
                      <a:pt x="7823" y="2918"/>
                      <a:pt x="8002" y="3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32"/>
            <p:cNvSpPr/>
            <p:nvPr/>
          </p:nvSpPr>
          <p:spPr>
            <a:xfrm>
              <a:off x="6999675" y="4779150"/>
              <a:ext cx="1551855" cy="117652"/>
            </a:xfrm>
            <a:custGeom>
              <a:avLst/>
              <a:gdLst/>
              <a:ahLst/>
              <a:cxnLst/>
              <a:rect l="l" t="t" r="r" b="b"/>
              <a:pathLst>
                <a:path w="17860" h="1727" fill="none" extrusionOk="0">
                  <a:moveTo>
                    <a:pt x="17860" y="1465"/>
                  </a:moveTo>
                  <a:cubicBezTo>
                    <a:pt x="17550" y="989"/>
                    <a:pt x="16717" y="453"/>
                    <a:pt x="16110" y="429"/>
                  </a:cubicBezTo>
                  <a:cubicBezTo>
                    <a:pt x="15193" y="417"/>
                    <a:pt x="14871" y="1727"/>
                    <a:pt x="13979" y="1715"/>
                  </a:cubicBezTo>
                  <a:cubicBezTo>
                    <a:pt x="13133" y="1703"/>
                    <a:pt x="13074" y="512"/>
                    <a:pt x="12121" y="274"/>
                  </a:cubicBezTo>
                  <a:cubicBezTo>
                    <a:pt x="11002" y="1"/>
                    <a:pt x="10645" y="1536"/>
                    <a:pt x="9347" y="1417"/>
                  </a:cubicBezTo>
                  <a:cubicBezTo>
                    <a:pt x="8335" y="1322"/>
                    <a:pt x="8228" y="346"/>
                    <a:pt x="7263" y="405"/>
                  </a:cubicBezTo>
                  <a:cubicBezTo>
                    <a:pt x="6299" y="465"/>
                    <a:pt x="6192" y="1441"/>
                    <a:pt x="5251" y="1489"/>
                  </a:cubicBezTo>
                  <a:cubicBezTo>
                    <a:pt x="4203" y="1536"/>
                    <a:pt x="4120" y="310"/>
                    <a:pt x="3037" y="346"/>
                  </a:cubicBezTo>
                  <a:cubicBezTo>
                    <a:pt x="2215" y="370"/>
                    <a:pt x="1858" y="1084"/>
                    <a:pt x="691" y="1060"/>
                  </a:cubicBezTo>
                  <a:cubicBezTo>
                    <a:pt x="393" y="1060"/>
                    <a:pt x="155" y="1001"/>
                    <a:pt x="1" y="95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32"/>
          <p:cNvSpPr/>
          <p:nvPr/>
        </p:nvSpPr>
        <p:spPr>
          <a:xfrm rot="2006702">
            <a:off x="243497" y="4496102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27;p32">
            <a:extLst>
              <a:ext uri="{FF2B5EF4-FFF2-40B4-BE49-F238E27FC236}">
                <a16:creationId xmlns:a16="http://schemas.microsoft.com/office/drawing/2014/main" id="{E31A10FA-2829-4DAF-8429-D67275B1D99C}"/>
              </a:ext>
            </a:extLst>
          </p:cNvPr>
          <p:cNvSpPr/>
          <p:nvPr/>
        </p:nvSpPr>
        <p:spPr>
          <a:xfrm>
            <a:off x="173406" y="221433"/>
            <a:ext cx="749700" cy="765988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41;p32">
            <a:extLst>
              <a:ext uri="{FF2B5EF4-FFF2-40B4-BE49-F238E27FC236}">
                <a16:creationId xmlns:a16="http://schemas.microsoft.com/office/drawing/2014/main" id="{2149DD9F-07C3-4DE1-B173-0740774F2D91}"/>
              </a:ext>
            </a:extLst>
          </p:cNvPr>
          <p:cNvSpPr txBox="1">
            <a:spLocks/>
          </p:cNvSpPr>
          <p:nvPr/>
        </p:nvSpPr>
        <p:spPr>
          <a:xfrm>
            <a:off x="161213" y="348066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48" name="Google Shape;442;p32">
            <a:extLst>
              <a:ext uri="{FF2B5EF4-FFF2-40B4-BE49-F238E27FC236}">
                <a16:creationId xmlns:a16="http://schemas.microsoft.com/office/drawing/2014/main" id="{B81CA9C3-E3D8-4AE2-BFDA-1E8F5D447077}"/>
              </a:ext>
            </a:extLst>
          </p:cNvPr>
          <p:cNvSpPr txBox="1">
            <a:spLocks/>
          </p:cNvSpPr>
          <p:nvPr/>
        </p:nvSpPr>
        <p:spPr>
          <a:xfrm>
            <a:off x="892735" y="219941"/>
            <a:ext cx="7566526" cy="95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ngolin"/>
              <a:buNone/>
              <a:defRPr sz="1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just"/>
            <a:r>
              <a:rPr lang="en-US" sz="3000" dirty="0" err="1"/>
              <a:t>Xây</a:t>
            </a:r>
            <a:r>
              <a:rPr lang="en-US" sz="3000" dirty="0"/>
              <a:t> </a:t>
            </a:r>
            <a:r>
              <a:rPr lang="en-US" sz="3000" dirty="0" err="1"/>
              <a:t>dựng</a:t>
            </a:r>
            <a:r>
              <a:rPr lang="en-US" sz="3000" dirty="0"/>
              <a:t> website </a:t>
            </a:r>
            <a:r>
              <a:rPr lang="en-US" sz="3000" dirty="0" err="1"/>
              <a:t>kinh</a:t>
            </a:r>
            <a:r>
              <a:rPr lang="en-US" sz="3000" dirty="0"/>
              <a:t> </a:t>
            </a:r>
            <a:r>
              <a:rPr lang="en-US" sz="3000" dirty="0" err="1"/>
              <a:t>doanh</a:t>
            </a:r>
            <a:r>
              <a:rPr lang="en-US" sz="3000" dirty="0"/>
              <a:t> tour du </a:t>
            </a:r>
            <a:r>
              <a:rPr lang="en-US" sz="3000" dirty="0" err="1"/>
              <a:t>lịch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chủ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(</a:t>
            </a:r>
            <a:r>
              <a:rPr lang="en-US" sz="3000" dirty="0" err="1"/>
              <a:t>cá</a:t>
            </a:r>
            <a:r>
              <a:rPr lang="en-US" sz="3000" dirty="0"/>
              <a:t> </a:t>
            </a:r>
            <a:r>
              <a:rPr lang="en-US" sz="3000" dirty="0" err="1"/>
              <a:t>nhân</a:t>
            </a:r>
            <a:r>
              <a:rPr lang="en-US" sz="3000" dirty="0"/>
              <a:t> </a:t>
            </a:r>
            <a:r>
              <a:rPr lang="en-US" sz="3000" dirty="0" err="1"/>
              <a:t>hoặc</a:t>
            </a:r>
            <a:r>
              <a:rPr lang="en-US" sz="3000" dirty="0"/>
              <a:t> </a:t>
            </a:r>
            <a:r>
              <a:rPr lang="en-US" sz="3000" dirty="0" err="1"/>
              <a:t>doanh</a:t>
            </a:r>
            <a:r>
              <a:rPr lang="en-US" sz="3000" dirty="0"/>
              <a:t> </a:t>
            </a:r>
            <a:r>
              <a:rPr lang="en-US" sz="3000" dirty="0" err="1"/>
              <a:t>nghiệp</a:t>
            </a:r>
            <a:r>
              <a:rPr lang="en-US" sz="3000" dirty="0"/>
              <a:t>)</a:t>
            </a:r>
          </a:p>
        </p:txBody>
      </p:sp>
      <p:sp>
        <p:nvSpPr>
          <p:cNvPr id="49" name="Google Shape;427;p32">
            <a:extLst>
              <a:ext uri="{FF2B5EF4-FFF2-40B4-BE49-F238E27FC236}">
                <a16:creationId xmlns:a16="http://schemas.microsoft.com/office/drawing/2014/main" id="{75B0629E-4FF7-461E-A395-38D4B24FC4F3}"/>
              </a:ext>
            </a:extLst>
          </p:cNvPr>
          <p:cNvSpPr/>
          <p:nvPr/>
        </p:nvSpPr>
        <p:spPr>
          <a:xfrm>
            <a:off x="893855" y="3967739"/>
            <a:ext cx="749700" cy="765988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42;p32">
            <a:extLst>
              <a:ext uri="{FF2B5EF4-FFF2-40B4-BE49-F238E27FC236}">
                <a16:creationId xmlns:a16="http://schemas.microsoft.com/office/drawing/2014/main" id="{D8E94EEB-DBFA-4BC6-9BC1-EA67387E0637}"/>
              </a:ext>
            </a:extLst>
          </p:cNvPr>
          <p:cNvSpPr txBox="1">
            <a:spLocks/>
          </p:cNvSpPr>
          <p:nvPr/>
        </p:nvSpPr>
        <p:spPr>
          <a:xfrm>
            <a:off x="1217996" y="3230709"/>
            <a:ext cx="7044239" cy="69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ngolin"/>
              <a:buNone/>
              <a:defRPr sz="1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just"/>
            <a:r>
              <a:rPr lang="vi-VN" sz="3000" dirty="0"/>
              <a:t>Tìm </a:t>
            </a:r>
            <a:r>
              <a:rPr lang="en-US" sz="3000" dirty="0" err="1"/>
              <a:t>hiểu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Ant Design</a:t>
            </a:r>
          </a:p>
        </p:txBody>
      </p:sp>
      <p:sp>
        <p:nvSpPr>
          <p:cNvPr id="55" name="Google Shape;427;p32">
            <a:extLst>
              <a:ext uri="{FF2B5EF4-FFF2-40B4-BE49-F238E27FC236}">
                <a16:creationId xmlns:a16="http://schemas.microsoft.com/office/drawing/2014/main" id="{6397C9B4-C8AB-4F40-A5EB-2CBB04BD1C48}"/>
              </a:ext>
            </a:extLst>
          </p:cNvPr>
          <p:cNvSpPr/>
          <p:nvPr/>
        </p:nvSpPr>
        <p:spPr>
          <a:xfrm>
            <a:off x="681635" y="1111292"/>
            <a:ext cx="749700" cy="765988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441;p32">
            <a:extLst>
              <a:ext uri="{FF2B5EF4-FFF2-40B4-BE49-F238E27FC236}">
                <a16:creationId xmlns:a16="http://schemas.microsoft.com/office/drawing/2014/main" id="{49863437-E00B-4AEB-91D5-A36553C4CC8A}"/>
              </a:ext>
            </a:extLst>
          </p:cNvPr>
          <p:cNvSpPr txBox="1">
            <a:spLocks/>
          </p:cNvSpPr>
          <p:nvPr/>
        </p:nvSpPr>
        <p:spPr>
          <a:xfrm>
            <a:off x="658851" y="1240343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57" name="Google Shape;442;p32">
            <a:extLst>
              <a:ext uri="{FF2B5EF4-FFF2-40B4-BE49-F238E27FC236}">
                <a16:creationId xmlns:a16="http://schemas.microsoft.com/office/drawing/2014/main" id="{C31DE60E-B2D7-4657-92BC-CC27ED8DCC50}"/>
              </a:ext>
            </a:extLst>
          </p:cNvPr>
          <p:cNvSpPr txBox="1">
            <a:spLocks/>
          </p:cNvSpPr>
          <p:nvPr/>
        </p:nvSpPr>
        <p:spPr>
          <a:xfrm>
            <a:off x="1346283" y="1171611"/>
            <a:ext cx="7631519" cy="71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ngolin"/>
              <a:buNone/>
              <a:defRPr sz="1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just"/>
            <a:r>
              <a:rPr lang="en-US" sz="3000" dirty="0" err="1"/>
              <a:t>Tìm</a:t>
            </a:r>
            <a:r>
              <a:rPr lang="en-US" sz="3000" dirty="0"/>
              <a:t> </a:t>
            </a:r>
            <a:r>
              <a:rPr lang="en-US" sz="3000" dirty="0" err="1"/>
              <a:t>hiểu</a:t>
            </a:r>
            <a:r>
              <a:rPr lang="en-US" sz="3000" dirty="0"/>
              <a:t> Express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xây</a:t>
            </a:r>
            <a:r>
              <a:rPr lang="en-US" sz="3000" dirty="0"/>
              <a:t> </a:t>
            </a:r>
            <a:r>
              <a:rPr lang="en-US" sz="3000" dirty="0" err="1"/>
              <a:t>dựng</a:t>
            </a:r>
            <a:r>
              <a:rPr lang="en-US" sz="3000" dirty="0"/>
              <a:t> web application</a:t>
            </a:r>
          </a:p>
        </p:txBody>
      </p:sp>
      <p:sp>
        <p:nvSpPr>
          <p:cNvPr id="58" name="Google Shape;427;p32">
            <a:extLst>
              <a:ext uri="{FF2B5EF4-FFF2-40B4-BE49-F238E27FC236}">
                <a16:creationId xmlns:a16="http://schemas.microsoft.com/office/drawing/2014/main" id="{F875F358-6CEC-48FD-B6CE-0C90ACF60D42}"/>
              </a:ext>
            </a:extLst>
          </p:cNvPr>
          <p:cNvSpPr/>
          <p:nvPr/>
        </p:nvSpPr>
        <p:spPr>
          <a:xfrm>
            <a:off x="173406" y="2125760"/>
            <a:ext cx="749700" cy="765988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441;p32">
            <a:extLst>
              <a:ext uri="{FF2B5EF4-FFF2-40B4-BE49-F238E27FC236}">
                <a16:creationId xmlns:a16="http://schemas.microsoft.com/office/drawing/2014/main" id="{84FE4597-9A30-4F81-8E04-0B8EF077A539}"/>
              </a:ext>
            </a:extLst>
          </p:cNvPr>
          <p:cNvSpPr txBox="1">
            <a:spLocks/>
          </p:cNvSpPr>
          <p:nvPr/>
        </p:nvSpPr>
        <p:spPr>
          <a:xfrm>
            <a:off x="852496" y="4169134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60" name="Google Shape;442;p32">
            <a:extLst>
              <a:ext uri="{FF2B5EF4-FFF2-40B4-BE49-F238E27FC236}">
                <a16:creationId xmlns:a16="http://schemas.microsoft.com/office/drawing/2014/main" id="{B9A57EE8-5C5B-4CF5-8E3C-7B9B77068EFE}"/>
              </a:ext>
            </a:extLst>
          </p:cNvPr>
          <p:cNvSpPr txBox="1">
            <a:spLocks/>
          </p:cNvSpPr>
          <p:nvPr/>
        </p:nvSpPr>
        <p:spPr>
          <a:xfrm>
            <a:off x="1714185" y="4135716"/>
            <a:ext cx="6952471" cy="63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ngolin"/>
              <a:buNone/>
              <a:defRPr sz="1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just"/>
            <a:r>
              <a:rPr lang="en-US" sz="3000" dirty="0" err="1"/>
              <a:t>Nâng</a:t>
            </a:r>
            <a:r>
              <a:rPr lang="en-US" sz="3000" dirty="0"/>
              <a:t> </a:t>
            </a:r>
            <a:r>
              <a:rPr lang="en-US" sz="3000" dirty="0" err="1"/>
              <a:t>cao</a:t>
            </a:r>
            <a:r>
              <a:rPr lang="en-US" sz="3000" dirty="0"/>
              <a:t> </a:t>
            </a:r>
            <a:r>
              <a:rPr lang="en-US" sz="3000" dirty="0" err="1"/>
              <a:t>kỹ</a:t>
            </a:r>
            <a:r>
              <a:rPr lang="en-US" sz="3000" dirty="0"/>
              <a:t> </a:t>
            </a:r>
            <a:r>
              <a:rPr lang="en-US" sz="3000" dirty="0" err="1"/>
              <a:t>năng</a:t>
            </a:r>
            <a:r>
              <a:rPr lang="en-US" sz="3000" dirty="0"/>
              <a:t> </a:t>
            </a:r>
            <a:r>
              <a:rPr lang="en-US" sz="3000" dirty="0" err="1"/>
              <a:t>viết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bày</a:t>
            </a:r>
            <a:r>
              <a:rPr lang="en-US" sz="3000" dirty="0"/>
              <a:t> </a:t>
            </a:r>
            <a:r>
              <a:rPr lang="en-US" sz="3000" dirty="0" err="1"/>
              <a:t>báo</a:t>
            </a:r>
            <a:r>
              <a:rPr lang="en-US" sz="3000" dirty="0"/>
              <a:t> </a:t>
            </a:r>
            <a:r>
              <a:rPr lang="en-US" sz="3000" dirty="0" err="1"/>
              <a:t>cáo</a:t>
            </a:r>
            <a:endParaRPr lang="en-US" sz="3000" dirty="0"/>
          </a:p>
        </p:txBody>
      </p:sp>
      <p:sp>
        <p:nvSpPr>
          <p:cNvPr id="53" name="Google Shape;441;p32">
            <a:extLst>
              <a:ext uri="{FF2B5EF4-FFF2-40B4-BE49-F238E27FC236}">
                <a16:creationId xmlns:a16="http://schemas.microsoft.com/office/drawing/2014/main" id="{37FAD821-BB91-4614-8AF9-2CC00D7EFB5C}"/>
              </a:ext>
            </a:extLst>
          </p:cNvPr>
          <p:cNvSpPr txBox="1">
            <a:spLocks/>
          </p:cNvSpPr>
          <p:nvPr/>
        </p:nvSpPr>
        <p:spPr>
          <a:xfrm>
            <a:off x="173406" y="2252589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6" name="Google Shape;442;p32">
            <a:extLst>
              <a:ext uri="{FF2B5EF4-FFF2-40B4-BE49-F238E27FC236}">
                <a16:creationId xmlns:a16="http://schemas.microsoft.com/office/drawing/2014/main" id="{7A6D9F59-7615-4229-94F1-1336D5DBFF8E}"/>
              </a:ext>
            </a:extLst>
          </p:cNvPr>
          <p:cNvSpPr txBox="1">
            <a:spLocks/>
          </p:cNvSpPr>
          <p:nvPr/>
        </p:nvSpPr>
        <p:spPr>
          <a:xfrm>
            <a:off x="939571" y="1958880"/>
            <a:ext cx="7044239" cy="118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ngolin"/>
              <a:buNone/>
              <a:defRPr sz="1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just"/>
            <a:r>
              <a:rPr lang="vi-VN" sz="3000" dirty="0"/>
              <a:t>Tìm </a:t>
            </a:r>
            <a:r>
              <a:rPr lang="en-US" sz="3000" dirty="0" err="1"/>
              <a:t>hiểu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React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xây</a:t>
            </a:r>
            <a:r>
              <a:rPr lang="en-US" sz="3000" dirty="0"/>
              <a:t> </a:t>
            </a:r>
            <a:r>
              <a:rPr lang="en-US" sz="3000" dirty="0" err="1"/>
              <a:t>dựng</a:t>
            </a:r>
            <a:r>
              <a:rPr lang="en-US" sz="3000" dirty="0"/>
              <a:t> </a:t>
            </a:r>
            <a:r>
              <a:rPr lang="en-US" sz="3000" dirty="0" err="1"/>
              <a:t>giao</a:t>
            </a:r>
            <a:r>
              <a:rPr lang="en-US" sz="3000" dirty="0"/>
              <a:t> </a:t>
            </a:r>
            <a:r>
              <a:rPr lang="en-US" sz="3000" dirty="0" err="1"/>
              <a:t>diện</a:t>
            </a:r>
            <a:r>
              <a:rPr lang="en-US" sz="3000" dirty="0"/>
              <a:t>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dùng</a:t>
            </a:r>
            <a:endParaRPr lang="en-US" sz="3000" dirty="0"/>
          </a:p>
        </p:txBody>
      </p:sp>
      <p:sp>
        <p:nvSpPr>
          <p:cNvPr id="27" name="Google Shape;427;p32">
            <a:extLst>
              <a:ext uri="{FF2B5EF4-FFF2-40B4-BE49-F238E27FC236}">
                <a16:creationId xmlns:a16="http://schemas.microsoft.com/office/drawing/2014/main" id="{D1A19B72-5C50-4EDD-8EEA-E663BFDEAE9F}"/>
              </a:ext>
            </a:extLst>
          </p:cNvPr>
          <p:cNvSpPr/>
          <p:nvPr/>
        </p:nvSpPr>
        <p:spPr>
          <a:xfrm>
            <a:off x="306785" y="3327797"/>
            <a:ext cx="749700" cy="765988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441;p32">
            <a:extLst>
              <a:ext uri="{FF2B5EF4-FFF2-40B4-BE49-F238E27FC236}">
                <a16:creationId xmlns:a16="http://schemas.microsoft.com/office/drawing/2014/main" id="{A349AC58-0D6F-4BE3-B7B9-EB26B0DFFFFF}"/>
              </a:ext>
            </a:extLst>
          </p:cNvPr>
          <p:cNvSpPr txBox="1">
            <a:spLocks/>
          </p:cNvSpPr>
          <p:nvPr/>
        </p:nvSpPr>
        <p:spPr>
          <a:xfrm>
            <a:off x="468296" y="3287965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 animBg="1"/>
      <p:bldP spid="54" grpId="0"/>
      <p:bldP spid="55" grpId="0" animBg="1"/>
      <p:bldP spid="56" grpId="0"/>
      <p:bldP spid="57" grpId="0"/>
      <p:bldP spid="58" grpId="0" animBg="1"/>
      <p:bldP spid="59" grpId="0"/>
      <p:bldP spid="60" grpId="0"/>
      <p:bldP spid="53" grpId="0"/>
      <p:bldP spid="26" grpId="0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44"/>
          <p:cNvGrpSpPr/>
          <p:nvPr/>
        </p:nvGrpSpPr>
        <p:grpSpPr>
          <a:xfrm>
            <a:off x="1816766" y="928098"/>
            <a:ext cx="5801491" cy="3466681"/>
            <a:chOff x="1540350" y="826005"/>
            <a:chExt cx="6259025" cy="3378825"/>
          </a:xfrm>
        </p:grpSpPr>
        <p:sp>
          <p:nvSpPr>
            <p:cNvPr id="1021" name="Google Shape;1021;p44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4"/>
          <p:cNvSpPr txBox="1">
            <a:spLocks noGrp="1"/>
          </p:cNvSpPr>
          <p:nvPr>
            <p:ph type="title"/>
          </p:nvPr>
        </p:nvSpPr>
        <p:spPr>
          <a:xfrm>
            <a:off x="2152195" y="1313827"/>
            <a:ext cx="4847338" cy="24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NỘI DUNG THỰC HIỆN</a:t>
            </a:r>
            <a:endParaRPr sz="4500" dirty="0"/>
          </a:p>
        </p:txBody>
      </p:sp>
      <p:grpSp>
        <p:nvGrpSpPr>
          <p:cNvPr id="1024" name="Google Shape;1024;p44"/>
          <p:cNvGrpSpPr/>
          <p:nvPr/>
        </p:nvGrpSpPr>
        <p:grpSpPr>
          <a:xfrm>
            <a:off x="6389189" y="3344337"/>
            <a:ext cx="1315564" cy="1118517"/>
            <a:chOff x="1168000" y="1750950"/>
            <a:chExt cx="405425" cy="344700"/>
          </a:xfrm>
        </p:grpSpPr>
        <p:sp>
          <p:nvSpPr>
            <p:cNvPr id="1025" name="Google Shape;1025;p44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4"/>
          <p:cNvGrpSpPr/>
          <p:nvPr/>
        </p:nvGrpSpPr>
        <p:grpSpPr>
          <a:xfrm>
            <a:off x="1314518" y="508000"/>
            <a:ext cx="1387205" cy="1161840"/>
            <a:chOff x="2391350" y="3583000"/>
            <a:chExt cx="571525" cy="478675"/>
          </a:xfrm>
        </p:grpSpPr>
        <p:sp>
          <p:nvSpPr>
            <p:cNvPr id="1033" name="Google Shape;1033;p44"/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4"/>
          <p:cNvGrpSpPr/>
          <p:nvPr/>
        </p:nvGrpSpPr>
        <p:grpSpPr>
          <a:xfrm>
            <a:off x="7558957" y="3120697"/>
            <a:ext cx="653616" cy="895336"/>
            <a:chOff x="1731150" y="1748550"/>
            <a:chExt cx="228625" cy="313175"/>
          </a:xfrm>
        </p:grpSpPr>
        <p:sp>
          <p:nvSpPr>
            <p:cNvPr id="1043" name="Google Shape;1043;p44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04;p27">
            <a:extLst>
              <a:ext uri="{FF2B5EF4-FFF2-40B4-BE49-F238E27FC236}">
                <a16:creationId xmlns:a16="http://schemas.microsoft.com/office/drawing/2014/main" id="{DE4CBB3C-4822-425A-9AAC-324DA7FDC043}"/>
              </a:ext>
            </a:extLst>
          </p:cNvPr>
          <p:cNvSpPr/>
          <p:nvPr/>
        </p:nvSpPr>
        <p:spPr>
          <a:xfrm>
            <a:off x="6196481" y="147383"/>
            <a:ext cx="1088076" cy="1018873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08;p27">
            <a:extLst>
              <a:ext uri="{FF2B5EF4-FFF2-40B4-BE49-F238E27FC236}">
                <a16:creationId xmlns:a16="http://schemas.microsoft.com/office/drawing/2014/main" id="{F1D7410F-5CF8-45E9-9CDD-538FF7495E9E}"/>
              </a:ext>
            </a:extLst>
          </p:cNvPr>
          <p:cNvSpPr txBox="1">
            <a:spLocks/>
          </p:cNvSpPr>
          <p:nvPr/>
        </p:nvSpPr>
        <p:spPr>
          <a:xfrm>
            <a:off x="6353477" y="397094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" sz="2800" b="1" dirty="0">
                <a:latin typeface="Pangolin" panose="020B0604020202020204" charset="0"/>
              </a:rPr>
              <a:t>0</a:t>
            </a:r>
            <a:r>
              <a:rPr lang="en-US" sz="2800" b="1" dirty="0">
                <a:latin typeface="Pangolin" panose="020B0604020202020204" charset="0"/>
              </a:rPr>
              <a:t>4</a:t>
            </a:r>
            <a:endParaRPr lang="en" sz="2800" b="1" dirty="0"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0"/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English Vocabulary Workshop by Slidesgo">
  <a:themeElements>
    <a:clrScheme name="Simple Light">
      <a:dk1>
        <a:srgbClr val="003849"/>
      </a:dk1>
      <a:lt1>
        <a:srgbClr val="FFFFFF"/>
      </a:lt1>
      <a:dk2>
        <a:srgbClr val="A775FE"/>
      </a:dk2>
      <a:lt2>
        <a:srgbClr val="E3E7EA"/>
      </a:lt2>
      <a:accent1>
        <a:srgbClr val="FFC86D"/>
      </a:accent1>
      <a:accent2>
        <a:srgbClr val="FEB444"/>
      </a:accent2>
      <a:accent3>
        <a:srgbClr val="FE8966"/>
      </a:accent3>
      <a:accent4>
        <a:srgbClr val="FD6A5E"/>
      </a:accent4>
      <a:accent5>
        <a:srgbClr val="9FE4F5"/>
      </a:accent5>
      <a:accent6>
        <a:srgbClr val="6ED0E7"/>
      </a:accent6>
      <a:hlink>
        <a:srgbClr val="00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611</Words>
  <Application>Microsoft Office PowerPoint</Application>
  <PresentationFormat>On-screen Show (16:9)</PresentationFormat>
  <Paragraphs>60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VNI-Cooper</vt:lpstr>
      <vt:lpstr>Roboto Condensed Light</vt:lpstr>
      <vt:lpstr>Livvic</vt:lpstr>
      <vt:lpstr>Calibri</vt:lpstr>
      <vt:lpstr>Pangolin</vt:lpstr>
      <vt:lpstr>Times New Roman</vt:lpstr>
      <vt:lpstr>Arial</vt:lpstr>
      <vt:lpstr>Baloo 2</vt:lpstr>
      <vt:lpstr>Wingdings</vt:lpstr>
      <vt:lpstr>Nixie One</vt:lpstr>
      <vt:lpstr>English Vocabulary Workshop by Slidesgo</vt:lpstr>
      <vt:lpstr>XÂY DỰNG WEBSITE  ĐẶT TOUR DU LỊCH</vt:lpstr>
      <vt:lpstr>NỘI DUNG</vt:lpstr>
      <vt:lpstr>LỢI ÍCH</vt:lpstr>
      <vt:lpstr>PowerPoint Presentation</vt:lpstr>
      <vt:lpstr>GIỚI THIỆU</vt:lpstr>
      <vt:lpstr>PowerPoint Presentation</vt:lpstr>
      <vt:lpstr>MỤC TIÊU ĐỀ TÀI</vt:lpstr>
      <vt:lpstr>PowerPoint Presentation</vt:lpstr>
      <vt:lpstr>NỘI DUNG THỰC HIỆN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DETECTION AND RESOLUTION</dc:title>
  <cp:lastModifiedBy>Xuan Mai</cp:lastModifiedBy>
  <cp:revision>243</cp:revision>
  <dcterms:modified xsi:type="dcterms:W3CDTF">2021-05-14T02:38:33Z</dcterms:modified>
</cp:coreProperties>
</file>