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738938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D36C-14BC-7EB3-7DC8-23C99912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6BA9-16E2-9E3C-135B-A6E560FE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B5CD-4AA6-0194-EC9F-CF123C4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FF67-8FE6-4E63-087B-A49B4A0A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46BF-5027-B8EE-CE7B-616F10B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01D-9F5B-4BA1-4374-5C9E199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EBD4-97F5-13A9-E6AE-F3D8A5CE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DD19-E44D-F1F7-5B35-083E972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353-65B7-8A5B-6CA4-9925F8F8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82F6-8632-FD5F-6D80-9351918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2F60-8EB1-5E61-D27E-56AD03184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0C7A-AE2C-DAD7-B18C-186891EB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EF81-8B2D-3EFA-7809-D41512B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D8A6-EF61-45F3-CF1E-203382C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EE00-D969-4957-74B6-929E792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AD7D-2A6E-1D1F-166E-CF5E8F2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4781-852E-7644-4FC4-EB9B6D5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542C-2EF4-17DC-FEAA-6FBE9F24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5594-43AC-5E4F-298F-8D4DD1C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F07-83DC-E0BB-2BB2-46B2C37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CF0-1C53-5BA5-A721-52AFBCB5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22CA-509D-83F8-B295-12A1F7F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7DD5-A76C-C984-B08C-DC044502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766B-5C0E-3876-6742-86E1237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1F9D-59C2-88C3-BB02-D427D9B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7BED-28F6-3E1E-29B6-4A13BC28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D47C-3E56-BC8C-2F09-51E7A007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F9C6-7047-06AE-1EFF-99099389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B05F-465A-1E89-EBA9-E77AFC02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6836-1CF6-55B3-7660-0505499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56ED-866C-FA87-CDBF-2D8AE29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55D7-38F2-10BA-5604-EADC372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BE03-A323-138A-6DAB-1E5A1F86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7E13-0E2E-9F55-F149-EFFCF3E6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06D3-553F-0919-6C7A-1D6A21B8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56418-1223-C340-55B1-A5231BCEA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D14B-B716-AC79-0296-ABAADF4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BA8CC-6C06-3E75-E62E-C4AD045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F43AF-A5AA-12C5-32B4-BCEB6FD2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247-E26C-877A-26D4-915D6B96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DF79B-7EEA-BFA9-163B-63D21C9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23F9-AA58-9DAB-415C-E03A501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9A8E-EFC2-828D-A778-89FDE66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1447C-896D-88B0-C7E0-86D0316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C753A-A920-7D59-37D6-0821F3AF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880B-AE5F-0778-A1A4-2C0D86A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FE4-3761-599C-8694-A97D9F4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CFCC-4561-6420-2CF6-B18E23A4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3211-65B6-1B69-AD65-2A02774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A3BE-2FF2-B125-C90E-7B4168A5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63E3-F064-2C52-397C-BF4EE94C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E7D0-449E-55D7-11E3-18A7C790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E7EE-A6CD-57B9-B4E0-FC42DC1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2C30A-8CB5-02CB-109E-5F5C2CAE3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4281-22E9-146D-C5CD-795252E9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51E3-D68A-E121-23DB-E55C017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3649-B92A-334A-84A3-139A4D0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AC96-284A-C971-2083-7B4E110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9C0E-520C-48F4-EC3D-509F380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E426-9100-8189-C1D4-E4D6FA49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F7F7-FCA7-AEE5-82D8-1F618DC7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6F05-C90C-496A-B1C1-A504BF7BFCE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FDB3-F9F1-6E0B-AC82-6836800E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C89E-D789-EDBB-A2DB-75448A79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A9A4C-298E-A1AA-9309-25A31ACC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16274"/>
              </p:ext>
            </p:extLst>
          </p:nvPr>
        </p:nvGraphicFramePr>
        <p:xfrm>
          <a:off x="46436" y="-339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0386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4305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523480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506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70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2AF6DB-3156-19F7-DE7F-71C38E0E09A0}"/>
              </a:ext>
            </a:extLst>
          </p:cNvPr>
          <p:cNvSpPr txBox="1"/>
          <p:nvPr/>
        </p:nvSpPr>
        <p:spPr>
          <a:xfrm>
            <a:off x="333258" y="7018"/>
            <a:ext cx="33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iome" panose="020B0502040204020203" pitchFamily="34" charset="0"/>
                <a:cs typeface="Biome" panose="020B0502040204020203" pitchFamily="34" charset="0"/>
              </a:rPr>
              <a:t>VNM </a:t>
            </a:r>
            <a:r>
              <a:rPr lang="en-US" b="1" dirty="0">
                <a:latin typeface="Biome" panose="020B0502040204020203" pitchFamily="34" charset="0"/>
                <a:cs typeface="Biome" panose="020B0502040204020203" pitchFamily="34" charset="0"/>
              </a:rPr>
              <a:t>PEDALS LITE</a:t>
            </a:r>
            <a:endParaRPr lang="vi-VN" b="1" dirty="0">
              <a:latin typeface="Biome" panose="020B0502040204020203" pitchFamily="34" charset="0"/>
              <a:cs typeface="Biome" panose="020B0502040204020203" pitchFamily="34" charset="0"/>
            </a:endParaRPr>
          </a:p>
          <a:p>
            <a:pPr algn="ctr"/>
            <a:r>
              <a:rPr lang="vi-VN" b="1" dirty="0">
                <a:latin typeface="Biome" panose="020B0502040204020203" pitchFamily="34" charset="0"/>
                <a:cs typeface="Biome" panose="020B0502040204020203" pitchFamily="34" charset="0"/>
              </a:rPr>
              <a:t>Quick Guide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18391-9F6B-2CCA-A476-52ED7E576789}"/>
              </a:ext>
            </a:extLst>
          </p:cNvPr>
          <p:cNvSpPr txBox="1"/>
          <p:nvPr/>
        </p:nvSpPr>
        <p:spPr>
          <a:xfrm>
            <a:off x="5262928" y="83999"/>
            <a:ext cx="184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Box Includes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967A00-88D9-B7A0-E1AB-F758BA3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37" y="2061609"/>
            <a:ext cx="488447" cy="416084"/>
          </a:xfrm>
          <a:prstGeom prst="rect">
            <a:avLst/>
          </a:prstGeom>
        </p:spPr>
      </p:pic>
      <p:sp>
        <p:nvSpPr>
          <p:cNvPr id="1029" name="Oval 1028">
            <a:extLst>
              <a:ext uri="{FF2B5EF4-FFF2-40B4-BE49-F238E27FC236}">
                <a16:creationId xmlns:a16="http://schemas.microsoft.com/office/drawing/2014/main" id="{2D4D6E57-9633-2FB6-6EF8-03BAE754C70A}"/>
              </a:ext>
            </a:extLst>
          </p:cNvPr>
          <p:cNvSpPr/>
          <p:nvPr/>
        </p:nvSpPr>
        <p:spPr>
          <a:xfrm>
            <a:off x="7816517" y="144291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186403E-57BF-ABA8-123E-717498B994EF}"/>
              </a:ext>
            </a:extLst>
          </p:cNvPr>
          <p:cNvSpPr/>
          <p:nvPr/>
        </p:nvSpPr>
        <p:spPr>
          <a:xfrm>
            <a:off x="7816518" y="206310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D0619C7-A5D4-83D1-9BD5-F7F1519D4F88}"/>
              </a:ext>
            </a:extLst>
          </p:cNvPr>
          <p:cNvSpPr txBox="1"/>
          <p:nvPr/>
        </p:nvSpPr>
        <p:spPr>
          <a:xfrm>
            <a:off x="4183771" y="2355430"/>
            <a:ext cx="137943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1. VNM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Throttle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2.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VNM Brake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3.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VNM Clutch</a:t>
            </a:r>
          </a:p>
          <a:p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4.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VNM Controller Box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D9E1253-5EC3-3D5B-67FE-3E9A31C770A1}"/>
              </a:ext>
            </a:extLst>
          </p:cNvPr>
          <p:cNvSpPr txBox="1"/>
          <p:nvPr/>
        </p:nvSpPr>
        <p:spPr>
          <a:xfrm>
            <a:off x="5454747" y="2352170"/>
            <a:ext cx="1819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USB Cable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Allen key set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&amp; Mounting screws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7. Red &amp; Yellow springs</a:t>
            </a:r>
            <a:endParaRPr lang="vi-VN" sz="11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AE086FED-95EB-9441-FE2D-E684013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409" y="1345981"/>
            <a:ext cx="542021" cy="542021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3FFDCCF5-3E8C-88A7-BD2F-43B54281BD10}"/>
              </a:ext>
            </a:extLst>
          </p:cNvPr>
          <p:cNvSpPr txBox="1"/>
          <p:nvPr/>
        </p:nvSpPr>
        <p:spPr>
          <a:xfrm>
            <a:off x="9430814" y="64781"/>
            <a:ext cx="1680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Connection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710BCDBD-95B4-CE2A-FDF6-ECD517635BF7}"/>
              </a:ext>
            </a:extLst>
          </p:cNvPr>
          <p:cNvSpPr/>
          <p:nvPr/>
        </p:nvSpPr>
        <p:spPr>
          <a:xfrm>
            <a:off x="11062723" y="60621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861B6159-9AD8-B6AC-43F8-2D976714344E}"/>
              </a:ext>
            </a:extLst>
          </p:cNvPr>
          <p:cNvSpPr/>
          <p:nvPr/>
        </p:nvSpPr>
        <p:spPr>
          <a:xfrm>
            <a:off x="11062723" y="105416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6207DA5-EB28-9065-E813-98FFD32EFB90}"/>
              </a:ext>
            </a:extLst>
          </p:cNvPr>
          <p:cNvSpPr/>
          <p:nvPr/>
        </p:nvSpPr>
        <p:spPr>
          <a:xfrm>
            <a:off x="11066528" y="196571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A8B2353A-01BD-4BDD-BEA2-BF4A9F885FBB}"/>
              </a:ext>
            </a:extLst>
          </p:cNvPr>
          <p:cNvSpPr/>
          <p:nvPr/>
        </p:nvSpPr>
        <p:spPr>
          <a:xfrm>
            <a:off x="11062723" y="147701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7F9F443-1348-9115-9173-3E711BA68474}"/>
              </a:ext>
            </a:extLst>
          </p:cNvPr>
          <p:cNvSpPr txBox="1"/>
          <p:nvPr/>
        </p:nvSpPr>
        <p:spPr>
          <a:xfrm>
            <a:off x="8950810" y="971304"/>
            <a:ext cx="211540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Left side: GX12 Ports for: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1. Handbrake   3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Brake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Throttle        4</a:t>
            </a:r>
            <a:r>
              <a:rPr lang="vi-VN" sz="1100" dirty="0">
                <a:latin typeface="Biome" panose="020B0503030204020804" pitchFamily="34" charset="0"/>
                <a:cs typeface="Biome" panose="020B0503030204020804" pitchFamily="34" charset="0"/>
              </a:rPr>
              <a:t>.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Clutch</a:t>
            </a:r>
          </a:p>
          <a:p>
            <a:r>
              <a:rPr lang="en-US" sz="1000" i="1" dirty="0">
                <a:latin typeface="Biome" panose="020B0503030204020804" pitchFamily="34" charset="0"/>
                <a:cs typeface="Biome" panose="020B0503030204020804" pitchFamily="34" charset="0"/>
              </a:rPr>
              <a:t>Plug each pedal in its corresponding port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DA77510-4A35-DBE5-E947-E0A8A275C12E}"/>
              </a:ext>
            </a:extLst>
          </p:cNvPr>
          <p:cNvSpPr txBox="1"/>
          <p:nvPr/>
        </p:nvSpPr>
        <p:spPr>
          <a:xfrm>
            <a:off x="8953313" y="1827176"/>
            <a:ext cx="230242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Right side: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5.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DFU/RUN Mode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Switch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Up: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DFU Mode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Down: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RUN Mode</a:t>
            </a:r>
          </a:p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6. </a:t>
            </a: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USB Port 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for PC connection</a:t>
            </a:r>
            <a:endParaRPr lang="en-US" sz="11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556DF73-0DC3-2E8F-1D64-040546DDE830}"/>
              </a:ext>
            </a:extLst>
          </p:cNvPr>
          <p:cNvSpPr txBox="1"/>
          <p:nvPr/>
        </p:nvSpPr>
        <p:spPr>
          <a:xfrm>
            <a:off x="4783951" y="3439901"/>
            <a:ext cx="2624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Pedal Adjustment</a:t>
            </a: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C6DC1D5A-2BB5-3752-18F0-EBDFE66E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655" y="2610241"/>
            <a:ext cx="311190" cy="326983"/>
          </a:xfrm>
          <a:prstGeom prst="rect">
            <a:avLst/>
          </a:prstGeom>
        </p:spPr>
      </p:pic>
      <p:sp>
        <p:nvSpPr>
          <p:cNvPr id="1060" name="Oval 1059">
            <a:extLst>
              <a:ext uri="{FF2B5EF4-FFF2-40B4-BE49-F238E27FC236}">
                <a16:creationId xmlns:a16="http://schemas.microsoft.com/office/drawing/2014/main" id="{B77D5C5B-870D-15E6-7B69-9DF906189AEC}"/>
              </a:ext>
            </a:extLst>
          </p:cNvPr>
          <p:cNvSpPr/>
          <p:nvPr/>
        </p:nvSpPr>
        <p:spPr>
          <a:xfrm>
            <a:off x="7807916" y="265105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E0864CF-1E7E-2794-8C01-40AD7D815D68}"/>
              </a:ext>
            </a:extLst>
          </p:cNvPr>
          <p:cNvSpPr txBox="1"/>
          <p:nvPr/>
        </p:nvSpPr>
        <p:spPr>
          <a:xfrm>
            <a:off x="139593" y="3801024"/>
            <a:ext cx="34908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1. Adjust the height of the Pedal face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C279F8A-0FF0-2F4B-057E-BD4E9E243B7C}"/>
              </a:ext>
            </a:extLst>
          </p:cNvPr>
          <p:cNvSpPr txBox="1"/>
          <p:nvPr/>
        </p:nvSpPr>
        <p:spPr>
          <a:xfrm>
            <a:off x="8957415" y="3801024"/>
            <a:ext cx="2755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3. Adjust the Pedal Stiffness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A7FD0AB4-3064-F756-94D8-30DE5F2150C1}"/>
              </a:ext>
            </a:extLst>
          </p:cNvPr>
          <p:cNvSpPr txBox="1"/>
          <p:nvPr/>
        </p:nvSpPr>
        <p:spPr>
          <a:xfrm>
            <a:off x="9816860" y="5671914"/>
            <a:ext cx="2375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Move the pivot point of the spring assembly up/down for a stiffer/softer pedal actuation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32DC6-AF39-66B5-834A-FE8AD170D7C7}"/>
              </a:ext>
            </a:extLst>
          </p:cNvPr>
          <p:cNvSpPr txBox="1"/>
          <p:nvPr/>
        </p:nvSpPr>
        <p:spPr>
          <a:xfrm>
            <a:off x="3723597" y="3801098"/>
            <a:ext cx="284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2. Adjust the Pedal tilt angle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6FA91-D35F-00BE-E9C7-7B172BDA4406}"/>
              </a:ext>
            </a:extLst>
          </p:cNvPr>
          <p:cNvSpPr txBox="1"/>
          <p:nvPr/>
        </p:nvSpPr>
        <p:spPr>
          <a:xfrm>
            <a:off x="3730288" y="4206607"/>
            <a:ext cx="21847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2 height levels at the front and 4 height levels at the back allow multiple tilt angle options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91FA8-8EB8-05E9-C9F9-1AFC6981C1FC}"/>
              </a:ext>
            </a:extLst>
          </p:cNvPr>
          <p:cNvSpPr txBox="1"/>
          <p:nvPr/>
        </p:nvSpPr>
        <p:spPr>
          <a:xfrm>
            <a:off x="5927703" y="4206606"/>
            <a:ext cx="258612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Remove the 2 hex bolts on each side, tilt the pedal to a suitable angle, insert the bolts back into place and tighten them with the hex bolts.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3F787C-08E6-3F18-0B27-A9D023BE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287990" y="1693033"/>
            <a:ext cx="2536173" cy="7260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A60FD3B-D206-E488-3DF8-470289573EC8}"/>
              </a:ext>
            </a:extLst>
          </p:cNvPr>
          <p:cNvSpPr/>
          <p:nvPr/>
        </p:nvSpPr>
        <p:spPr>
          <a:xfrm>
            <a:off x="8663403" y="2429037"/>
            <a:ext cx="45719" cy="195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EDD9D1-938F-07CB-0B62-C07D0C807EEF}"/>
              </a:ext>
            </a:extLst>
          </p:cNvPr>
          <p:cNvSpPr/>
          <p:nvPr/>
        </p:nvSpPr>
        <p:spPr>
          <a:xfrm>
            <a:off x="8298902" y="208039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9D58E-AC27-45AF-6B7E-85C22B35FF84}"/>
              </a:ext>
            </a:extLst>
          </p:cNvPr>
          <p:cNvSpPr/>
          <p:nvPr/>
        </p:nvSpPr>
        <p:spPr>
          <a:xfrm>
            <a:off x="8284390" y="246106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49EEF8BD-495A-B093-A81E-8D9D48BB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398326" y="1227141"/>
            <a:ext cx="2596900" cy="655425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7E22B8B5-6C65-52BC-C0A5-F7C173B06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578" y="5209455"/>
            <a:ext cx="3585273" cy="1606282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id="{CE0B87C2-A20B-937F-B487-9BF6D9D23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8014" y="4431967"/>
            <a:ext cx="800975" cy="1160033"/>
          </a:xfrm>
          <a:prstGeom prst="rect">
            <a:avLst/>
          </a:prstGeom>
        </p:spPr>
      </p:pic>
      <p:sp>
        <p:nvSpPr>
          <p:cNvPr id="1071" name="Arrow: Up-Down 1070">
            <a:extLst>
              <a:ext uri="{FF2B5EF4-FFF2-40B4-BE49-F238E27FC236}">
                <a16:creationId xmlns:a16="http://schemas.microsoft.com/office/drawing/2014/main" id="{860EFEA2-CD36-6E57-8E39-A809000C5CA0}"/>
              </a:ext>
            </a:extLst>
          </p:cNvPr>
          <p:cNvSpPr/>
          <p:nvPr/>
        </p:nvSpPr>
        <p:spPr>
          <a:xfrm>
            <a:off x="11673004" y="4499808"/>
            <a:ext cx="143904" cy="416697"/>
          </a:xfrm>
          <a:prstGeom prst="upDownArrow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03E14C4-FF2D-F460-11C0-C8975BA45F05}"/>
              </a:ext>
            </a:extLst>
          </p:cNvPr>
          <p:cNvCxnSpPr>
            <a:cxnSpLocks/>
          </p:cNvCxnSpPr>
          <p:nvPr/>
        </p:nvCxnSpPr>
        <p:spPr>
          <a:xfrm flipV="1">
            <a:off x="10962267" y="4995657"/>
            <a:ext cx="629729" cy="73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Oval 1081">
            <a:extLst>
              <a:ext uri="{FF2B5EF4-FFF2-40B4-BE49-F238E27FC236}">
                <a16:creationId xmlns:a16="http://schemas.microsoft.com/office/drawing/2014/main" id="{2C8135FF-4477-F077-DB15-9D6EDDF24B61}"/>
              </a:ext>
            </a:extLst>
          </p:cNvPr>
          <p:cNvSpPr/>
          <p:nvPr/>
        </p:nvSpPr>
        <p:spPr>
          <a:xfrm>
            <a:off x="7672163" y="6060468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D7E586E0-E5C9-5DC1-303A-6604FDE9D5A3}"/>
              </a:ext>
            </a:extLst>
          </p:cNvPr>
          <p:cNvSpPr/>
          <p:nvPr/>
        </p:nvSpPr>
        <p:spPr>
          <a:xfrm>
            <a:off x="7672162" y="6333496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737F413C-EB4E-DA6E-21CD-6B23F3EE4127}"/>
              </a:ext>
            </a:extLst>
          </p:cNvPr>
          <p:cNvSpPr/>
          <p:nvPr/>
        </p:nvSpPr>
        <p:spPr>
          <a:xfrm>
            <a:off x="3876151" y="5834129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5B7BF5D4-C0A2-D37E-AA4A-E9D92801DE71}"/>
              </a:ext>
            </a:extLst>
          </p:cNvPr>
          <p:cNvSpPr/>
          <p:nvPr/>
        </p:nvSpPr>
        <p:spPr>
          <a:xfrm>
            <a:off x="3870783" y="6060468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5F3D4CBB-EEF1-1D05-9B68-4B46AA2232A1}"/>
              </a:ext>
            </a:extLst>
          </p:cNvPr>
          <p:cNvSpPr/>
          <p:nvPr/>
        </p:nvSpPr>
        <p:spPr>
          <a:xfrm>
            <a:off x="3869213" y="6283075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5E42D91E-3FF8-BEAB-2620-0C60D650BE1F}"/>
              </a:ext>
            </a:extLst>
          </p:cNvPr>
          <p:cNvSpPr/>
          <p:nvPr/>
        </p:nvSpPr>
        <p:spPr>
          <a:xfrm>
            <a:off x="3867261" y="6492943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05239F8-1B2E-4875-2FEE-D36954180D09}"/>
              </a:ext>
            </a:extLst>
          </p:cNvPr>
          <p:cNvCxnSpPr>
            <a:stCxn id="1082" idx="2"/>
          </p:cNvCxnSpPr>
          <p:nvPr/>
        </p:nvCxnSpPr>
        <p:spPr>
          <a:xfrm flipH="1">
            <a:off x="7425983" y="6130675"/>
            <a:ext cx="246180" cy="7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1B7ABADA-AD40-CD7C-33BB-05B53F217839}"/>
              </a:ext>
            </a:extLst>
          </p:cNvPr>
          <p:cNvCxnSpPr>
            <a:stCxn id="1091" idx="2"/>
          </p:cNvCxnSpPr>
          <p:nvPr/>
        </p:nvCxnSpPr>
        <p:spPr>
          <a:xfrm flipH="1" flipV="1">
            <a:off x="7425983" y="6353281"/>
            <a:ext cx="246179" cy="5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9067F2EB-71CD-03ED-5863-10B8C8BF9B52}"/>
              </a:ext>
            </a:extLst>
          </p:cNvPr>
          <p:cNvCxnSpPr>
            <a:cxnSpLocks/>
            <a:stCxn id="1092" idx="6"/>
          </p:cNvCxnSpPr>
          <p:nvPr/>
        </p:nvCxnSpPr>
        <p:spPr>
          <a:xfrm>
            <a:off x="4018688" y="5904336"/>
            <a:ext cx="535895" cy="13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1BFAB39A-A13D-3B6C-A282-B0AB50A70910}"/>
              </a:ext>
            </a:extLst>
          </p:cNvPr>
          <p:cNvCxnSpPr>
            <a:cxnSpLocks/>
            <a:stCxn id="1093" idx="6"/>
          </p:cNvCxnSpPr>
          <p:nvPr/>
        </p:nvCxnSpPr>
        <p:spPr>
          <a:xfrm>
            <a:off x="4013320" y="6130675"/>
            <a:ext cx="506518" cy="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0578EC08-5BA9-9315-860E-6673EE10F271}"/>
              </a:ext>
            </a:extLst>
          </p:cNvPr>
          <p:cNvCxnSpPr>
            <a:cxnSpLocks/>
          </p:cNvCxnSpPr>
          <p:nvPr/>
        </p:nvCxnSpPr>
        <p:spPr>
          <a:xfrm flipV="1">
            <a:off x="4025626" y="6333496"/>
            <a:ext cx="494212" cy="4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BF365FDB-88BF-623C-13C9-D55811D9FA3E}"/>
              </a:ext>
            </a:extLst>
          </p:cNvPr>
          <p:cNvCxnSpPr>
            <a:cxnSpLocks/>
            <a:stCxn id="1095" idx="6"/>
          </p:cNvCxnSpPr>
          <p:nvPr/>
        </p:nvCxnSpPr>
        <p:spPr>
          <a:xfrm flipV="1">
            <a:off x="4009798" y="6450680"/>
            <a:ext cx="510040" cy="1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8" name="Picture 1117">
            <a:extLst>
              <a:ext uri="{FF2B5EF4-FFF2-40B4-BE49-F238E27FC236}">
                <a16:creationId xmlns:a16="http://schemas.microsoft.com/office/drawing/2014/main" id="{088D5D6B-4139-DDBF-D456-22C7A7872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689" y="4036229"/>
            <a:ext cx="2363611" cy="2779508"/>
          </a:xfrm>
          <a:prstGeom prst="rect">
            <a:avLst/>
          </a:prstGeom>
        </p:spPr>
      </p:pic>
      <p:sp>
        <p:nvSpPr>
          <p:cNvPr id="1119" name="Up-Down Arrow 134">
            <a:extLst>
              <a:ext uri="{FF2B5EF4-FFF2-40B4-BE49-F238E27FC236}">
                <a16:creationId xmlns:a16="http://schemas.microsoft.com/office/drawing/2014/main" id="{DA8A71DB-18C4-F7D0-7686-294A637E2BEB}"/>
              </a:ext>
            </a:extLst>
          </p:cNvPr>
          <p:cNvSpPr/>
          <p:nvPr/>
        </p:nvSpPr>
        <p:spPr>
          <a:xfrm>
            <a:off x="2373549" y="4431967"/>
            <a:ext cx="90977" cy="375296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65D381A7-2CE6-D91E-7B5D-335DD29839B1}"/>
              </a:ext>
            </a:extLst>
          </p:cNvPr>
          <p:cNvSpPr/>
          <p:nvPr/>
        </p:nvSpPr>
        <p:spPr>
          <a:xfrm>
            <a:off x="308436" y="4172608"/>
            <a:ext cx="200257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Loosen the 4 the hex bolts on the sides behind the pedal face, choose a suitable pedal height, then tighten.</a:t>
            </a:r>
          </a:p>
        </p:txBody>
      </p:sp>
      <p:pic>
        <p:nvPicPr>
          <p:cNvPr id="1122" name="Picture 1121">
            <a:extLst>
              <a:ext uri="{FF2B5EF4-FFF2-40B4-BE49-F238E27FC236}">
                <a16:creationId xmlns:a16="http://schemas.microsoft.com/office/drawing/2014/main" id="{2756D445-A53A-2B89-E59A-E5924718FA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6" y="799769"/>
            <a:ext cx="3790872" cy="2565226"/>
          </a:xfrm>
          <a:prstGeom prst="rect">
            <a:avLst/>
          </a:prstGeom>
        </p:spPr>
      </p:pic>
      <p:pic>
        <p:nvPicPr>
          <p:cNvPr id="1124" name="Picture 1123">
            <a:extLst>
              <a:ext uri="{FF2B5EF4-FFF2-40B4-BE49-F238E27FC236}">
                <a16:creationId xmlns:a16="http://schemas.microsoft.com/office/drawing/2014/main" id="{2D6E8450-4F48-AFD5-3075-011CB1BDC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106" y="812397"/>
            <a:ext cx="1049779" cy="1266974"/>
          </a:xfrm>
          <a:prstGeom prst="rect">
            <a:avLst/>
          </a:prstGeom>
        </p:spPr>
      </p:pic>
      <p:sp>
        <p:nvSpPr>
          <p:cNvPr id="1125" name="Oval 1124">
            <a:extLst>
              <a:ext uri="{FF2B5EF4-FFF2-40B4-BE49-F238E27FC236}">
                <a16:creationId xmlns:a16="http://schemas.microsoft.com/office/drawing/2014/main" id="{507ECFAC-2B38-63BC-DE2C-66609C434E31}"/>
              </a:ext>
            </a:extLst>
          </p:cNvPr>
          <p:cNvSpPr/>
          <p:nvPr/>
        </p:nvSpPr>
        <p:spPr>
          <a:xfrm>
            <a:off x="4644401" y="73521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127" name="Picture 1126">
            <a:extLst>
              <a:ext uri="{FF2B5EF4-FFF2-40B4-BE49-F238E27FC236}">
                <a16:creationId xmlns:a16="http://schemas.microsoft.com/office/drawing/2014/main" id="{F00BC7A9-6E01-9B31-17B4-D7EBD02AD8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226" y="912116"/>
            <a:ext cx="1005457" cy="1143109"/>
          </a:xfrm>
          <a:prstGeom prst="rect">
            <a:avLst/>
          </a:prstGeom>
        </p:spPr>
      </p:pic>
      <p:sp>
        <p:nvSpPr>
          <p:cNvPr id="1128" name="Oval 1127">
            <a:extLst>
              <a:ext uri="{FF2B5EF4-FFF2-40B4-BE49-F238E27FC236}">
                <a16:creationId xmlns:a16="http://schemas.microsoft.com/office/drawing/2014/main" id="{EC23C829-C0D2-4CA5-1AD4-018AE12E7079}"/>
              </a:ext>
            </a:extLst>
          </p:cNvPr>
          <p:cNvSpPr/>
          <p:nvPr/>
        </p:nvSpPr>
        <p:spPr>
          <a:xfrm>
            <a:off x="5627238" y="73521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130" name="Picture 1129">
            <a:extLst>
              <a:ext uri="{FF2B5EF4-FFF2-40B4-BE49-F238E27FC236}">
                <a16:creationId xmlns:a16="http://schemas.microsoft.com/office/drawing/2014/main" id="{981A241B-ABF0-E6CE-CED8-1E3B47FDB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7077" y="809321"/>
            <a:ext cx="967896" cy="1063283"/>
          </a:xfrm>
          <a:prstGeom prst="rect">
            <a:avLst/>
          </a:prstGeom>
        </p:spPr>
      </p:pic>
      <p:sp>
        <p:nvSpPr>
          <p:cNvPr id="1131" name="Oval 1130">
            <a:extLst>
              <a:ext uri="{FF2B5EF4-FFF2-40B4-BE49-F238E27FC236}">
                <a16:creationId xmlns:a16="http://schemas.microsoft.com/office/drawing/2014/main" id="{8CEBCB3F-131F-22C5-48E6-121C90E5D875}"/>
              </a:ext>
            </a:extLst>
          </p:cNvPr>
          <p:cNvSpPr/>
          <p:nvPr/>
        </p:nvSpPr>
        <p:spPr>
          <a:xfrm>
            <a:off x="6544536" y="72740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A78BEB55-5E57-E569-399F-DAD3586B06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6958" y="520902"/>
            <a:ext cx="934323" cy="646482"/>
          </a:xfrm>
          <a:prstGeom prst="rect">
            <a:avLst/>
          </a:prstGeom>
        </p:spPr>
      </p:pic>
      <p:sp>
        <p:nvSpPr>
          <p:cNvPr id="1133" name="Oval 1132">
            <a:extLst>
              <a:ext uri="{FF2B5EF4-FFF2-40B4-BE49-F238E27FC236}">
                <a16:creationId xmlns:a16="http://schemas.microsoft.com/office/drawing/2014/main" id="{98AC71C9-93FF-6D65-A924-0ED6F361FD19}"/>
              </a:ext>
            </a:extLst>
          </p:cNvPr>
          <p:cNvSpPr/>
          <p:nvPr/>
        </p:nvSpPr>
        <p:spPr>
          <a:xfrm>
            <a:off x="7770082" y="47350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135" name="Picture 1134">
            <a:extLst>
              <a:ext uri="{FF2B5EF4-FFF2-40B4-BE49-F238E27FC236}">
                <a16:creationId xmlns:a16="http://schemas.microsoft.com/office/drawing/2014/main" id="{9D9A4E4C-1310-B4A0-B80C-D9FA50923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7132" y="4648264"/>
            <a:ext cx="1502992" cy="2167777"/>
          </a:xfrm>
          <a:prstGeom prst="rect">
            <a:avLst/>
          </a:prstGeom>
        </p:spPr>
      </p:pic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50E0CC03-77E4-48F3-C8DE-7CDEA5207B45}"/>
              </a:ext>
            </a:extLst>
          </p:cNvPr>
          <p:cNvCxnSpPr>
            <a:cxnSpLocks/>
          </p:cNvCxnSpPr>
          <p:nvPr/>
        </p:nvCxnSpPr>
        <p:spPr>
          <a:xfrm flipH="1">
            <a:off x="9138880" y="5410357"/>
            <a:ext cx="257459" cy="27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0FABE450-A8A2-5A50-20B8-3A234EDA4E67}"/>
              </a:ext>
            </a:extLst>
          </p:cNvPr>
          <p:cNvSpPr txBox="1"/>
          <p:nvPr/>
        </p:nvSpPr>
        <p:spPr>
          <a:xfrm>
            <a:off x="9096254" y="4206606"/>
            <a:ext cx="188699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Twist the spring preload cap clockwise for a stiffer pedal actuation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Or anti-clockwise for a softer pedal actuation</a:t>
            </a:r>
          </a:p>
        </p:txBody>
      </p:sp>
    </p:spTree>
    <p:extLst>
      <p:ext uri="{BB962C8B-B14F-4D97-AF65-F5344CB8AC3E}">
        <p14:creationId xmlns:p14="http://schemas.microsoft.com/office/powerpoint/2010/main" val="7485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99217-19FF-D231-C176-F0297D2B0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70391"/>
              </p:ext>
            </p:extLst>
          </p:nvPr>
        </p:nvGraphicFramePr>
        <p:xfrm>
          <a:off x="-29092" y="7620"/>
          <a:ext cx="12192000" cy="723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034494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068562363"/>
                    </a:ext>
                  </a:extLst>
                </a:gridCol>
              </a:tblGrid>
              <a:tr h="7238055">
                <a:tc>
                  <a:txBody>
                    <a:bodyPr/>
                    <a:lstStyle/>
                    <a:p>
                      <a:endParaRPr lang="en-US" dirty="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Biome" panose="020B0503030204020804" pitchFamily="34" charset="0"/>
                        <a:cs typeface="Biome" panose="020B05030302040208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74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C0D58B-F7CC-BE27-9C5B-B1566D5D1458}"/>
              </a:ext>
            </a:extLst>
          </p:cNvPr>
          <p:cNvSpPr txBox="1"/>
          <p:nvPr/>
        </p:nvSpPr>
        <p:spPr>
          <a:xfrm>
            <a:off x="6467282" y="602630"/>
            <a:ext cx="29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1: Remove the elastomer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527FB-8BFA-7D99-DE88-00ACF4695C07}"/>
              </a:ext>
            </a:extLst>
          </p:cNvPr>
          <p:cNvSpPr txBox="1"/>
          <p:nvPr/>
        </p:nvSpPr>
        <p:spPr>
          <a:xfrm>
            <a:off x="9123056" y="1179200"/>
            <a:ext cx="2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2: Choose a suitable combination of springs and elastomers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B40D4-A7DC-4D7C-7294-FAFC7856268D}"/>
              </a:ext>
            </a:extLst>
          </p:cNvPr>
          <p:cNvSpPr txBox="1"/>
          <p:nvPr/>
        </p:nvSpPr>
        <p:spPr>
          <a:xfrm>
            <a:off x="9095189" y="3550829"/>
            <a:ext cx="2620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Option 1: Shorter travel, medium stiffness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FC5A2-CDCD-D1C8-72F8-87F3D82F16FF}"/>
              </a:ext>
            </a:extLst>
          </p:cNvPr>
          <p:cNvSpPr/>
          <p:nvPr/>
        </p:nvSpPr>
        <p:spPr>
          <a:xfrm>
            <a:off x="9095189" y="4451147"/>
            <a:ext cx="2919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Option 2: Medium stiffness with simulated 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04D9F-36D0-A682-25C6-1A73BB42238F}"/>
              </a:ext>
            </a:extLst>
          </p:cNvPr>
          <p:cNvSpPr/>
          <p:nvPr/>
        </p:nvSpPr>
        <p:spPr>
          <a:xfrm>
            <a:off x="9091983" y="5364988"/>
            <a:ext cx="24109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Option 3: Low stiffness, longer travel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0002B-368B-1780-8849-067C08D3285B}"/>
              </a:ext>
            </a:extLst>
          </p:cNvPr>
          <p:cNvSpPr/>
          <p:nvPr/>
        </p:nvSpPr>
        <p:spPr>
          <a:xfrm>
            <a:off x="9084202" y="1769755"/>
            <a:ext cx="29160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Combinations of 3 elastomers/springs are recommended. Feel free to get creative with different combos.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3A54C-BB9E-EB20-54E6-AC84954644BC}"/>
              </a:ext>
            </a:extLst>
          </p:cNvPr>
          <p:cNvSpPr txBox="1"/>
          <p:nvPr/>
        </p:nvSpPr>
        <p:spPr>
          <a:xfrm>
            <a:off x="6164132" y="3858520"/>
            <a:ext cx="321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iome" panose="020B0503030204020804" pitchFamily="34" charset="0"/>
                <a:cs typeface="Biome" panose="020B0503030204020804" pitchFamily="34" charset="0"/>
              </a:rPr>
              <a:t>Step 3: Re-install the elastomer stack</a:t>
            </a:r>
            <a:endParaRPr lang="en-US" sz="800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FD7F5-A6E5-0C55-F831-F929C4FE81DE}"/>
              </a:ext>
            </a:extLst>
          </p:cNvPr>
          <p:cNvSpPr txBox="1"/>
          <p:nvPr/>
        </p:nvSpPr>
        <p:spPr>
          <a:xfrm>
            <a:off x="1283695" y="150701"/>
            <a:ext cx="2974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4. Adjust the Pedal travel range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79347-E655-A1FC-F2A4-F84F84069A25}"/>
              </a:ext>
            </a:extLst>
          </p:cNvPr>
          <p:cNvSpPr/>
          <p:nvPr/>
        </p:nvSpPr>
        <p:spPr>
          <a:xfrm>
            <a:off x="199022" y="676045"/>
            <a:ext cx="28675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Loosen the 2 hex bolts on the sides, adjust 2 blue bump stops to change pedal stroke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AE710-F7B6-FAFB-F199-5814ACD3F21A}"/>
              </a:ext>
            </a:extLst>
          </p:cNvPr>
          <p:cNvSpPr txBox="1"/>
          <p:nvPr/>
        </p:nvSpPr>
        <p:spPr>
          <a:xfrm>
            <a:off x="8009869" y="147080"/>
            <a:ext cx="2423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Biome" panose="020B0503030204020804" pitchFamily="34" charset="0"/>
                <a:cs typeface="Biome" panose="020B0503030204020804" pitchFamily="34" charset="0"/>
              </a:rPr>
              <a:t>5. Adjust the Brake pedal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7989E-780B-33E4-DF88-96970B36A9D1}"/>
              </a:ext>
            </a:extLst>
          </p:cNvPr>
          <p:cNvSpPr txBox="1"/>
          <p:nvPr/>
        </p:nvSpPr>
        <p:spPr>
          <a:xfrm>
            <a:off x="2029185" y="1322376"/>
            <a:ext cx="1484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Biome" panose="020B0503030204020804" pitchFamily="34" charset="0"/>
                <a:cs typeface="Biome" panose="020B0503030204020804" pitchFamily="34" charset="0"/>
              </a:rPr>
              <a:t>Top Bump stop:</a:t>
            </a:r>
          </a:p>
          <a:p>
            <a:r>
              <a:rPr lang="en-US" sz="1000" dirty="0">
                <a:latin typeface="Biome" panose="020B0503030204020804" pitchFamily="34" charset="0"/>
                <a:cs typeface="Biome" panose="020B0503030204020804" pitchFamily="34" charset="0"/>
              </a:rPr>
              <a:t>Determines the pedal travel end point</a:t>
            </a:r>
          </a:p>
          <a:p>
            <a:endParaRPr lang="en-US" sz="10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000" b="1" i="1" dirty="0">
                <a:latin typeface="Biome" panose="020B0503030204020804" pitchFamily="34" charset="0"/>
                <a:cs typeface="Biome" panose="020B0503030204020804" pitchFamily="34" charset="0"/>
              </a:rPr>
              <a:t>Bottom Bump stop:</a:t>
            </a:r>
            <a:endParaRPr lang="en-US" sz="10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000" dirty="0">
                <a:latin typeface="Biome" panose="020B0503030204020804" pitchFamily="34" charset="0"/>
                <a:cs typeface="Biome" panose="020B0503030204020804" pitchFamily="34" charset="0"/>
              </a:rPr>
              <a:t>Determines the pedal travel start point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8B335-2472-8A31-50EE-75C2336705FF}"/>
              </a:ext>
            </a:extLst>
          </p:cNvPr>
          <p:cNvSpPr/>
          <p:nvPr/>
        </p:nvSpPr>
        <p:spPr>
          <a:xfrm>
            <a:off x="199022" y="3246813"/>
            <a:ext cx="4473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latin typeface="Biome" panose="020B0503030204020804" pitchFamily="34" charset="0"/>
                <a:cs typeface="Biome" panose="020B0503030204020804" pitchFamily="34" charset="0"/>
              </a:rPr>
              <a:t>Adjusting the Top Bump stop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B0F8A-88A6-1B5E-F392-4D67ECCACADA}"/>
              </a:ext>
            </a:extLst>
          </p:cNvPr>
          <p:cNvSpPr txBox="1"/>
          <p:nvPr/>
        </p:nvSpPr>
        <p:spPr>
          <a:xfrm>
            <a:off x="457558" y="3508423"/>
            <a:ext cx="31043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latin typeface="Biome" panose="020B0503030204020804" pitchFamily="34" charset="0"/>
                <a:cs typeface="Biome" panose="020B0503030204020804" pitchFamily="34" charset="0"/>
              </a:rPr>
              <a:t>Step 1: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Disassemble the spring assembly.</a:t>
            </a: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u="sng" dirty="0">
                <a:latin typeface="Biome" panose="020B0503030204020804" pitchFamily="34" charset="0"/>
                <a:cs typeface="Biome" panose="020B0503030204020804" pitchFamily="34" charset="0"/>
              </a:rPr>
              <a:t>Step 2: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Loosen the 4 hex bolts at the (1) &amp; (2) positions on the sides, choose a suitable position for the blue bump stop, then tighten the bolts at the (2) position</a:t>
            </a: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u="sng" dirty="0">
                <a:latin typeface="Biome" panose="020B0503030204020804" pitchFamily="34" charset="0"/>
                <a:cs typeface="Biome" panose="020B0503030204020804" pitchFamily="34" charset="0"/>
              </a:rPr>
              <a:t>Step 3: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Move the locating pin to press against the hex bolt (2) then tighten the hex bolt (1) (Applicable with VNM Throttle and VNM Clutch).</a:t>
            </a:r>
          </a:p>
          <a:p>
            <a:endParaRPr lang="en-US" sz="1100" dirty="0"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1100" u="sng" dirty="0">
                <a:latin typeface="Biome" panose="020B0503030204020804" pitchFamily="34" charset="0"/>
                <a:cs typeface="Biome" panose="020B0503030204020804" pitchFamily="34" charset="0"/>
              </a:rPr>
              <a:t>Step 4:</a:t>
            </a:r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 Reinstall the spring assembly.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9A491-6A6D-F653-0A40-7AE70B149F20}"/>
              </a:ext>
            </a:extLst>
          </p:cNvPr>
          <p:cNvSpPr txBox="1"/>
          <p:nvPr/>
        </p:nvSpPr>
        <p:spPr>
          <a:xfrm>
            <a:off x="3486939" y="3834554"/>
            <a:ext cx="1745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iome" panose="020B0503030204020804" pitchFamily="34" charset="0"/>
                <a:cs typeface="Biome" panose="020B0503030204020804" pitchFamily="34" charset="0"/>
              </a:rPr>
              <a:t>Remove the bolts on both sides then remove the spring assembly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24C72-A672-CFD1-4078-DDD96D90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59" y="796162"/>
            <a:ext cx="2365021" cy="231175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6390BA-7FEB-F258-1C6F-D9D96889369A}"/>
              </a:ext>
            </a:extLst>
          </p:cNvPr>
          <p:cNvSpPr txBox="1"/>
          <p:nvPr/>
        </p:nvSpPr>
        <p:spPr>
          <a:xfrm>
            <a:off x="4788121" y="149043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768EFB-44CA-72FA-3802-B2DEA2CF4B8A}"/>
              </a:ext>
            </a:extLst>
          </p:cNvPr>
          <p:cNvSpPr txBox="1"/>
          <p:nvPr/>
        </p:nvSpPr>
        <p:spPr>
          <a:xfrm>
            <a:off x="4042280" y="149043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862477-85E0-E1BA-8B1B-654E5C24695A}"/>
              </a:ext>
            </a:extLst>
          </p:cNvPr>
          <p:cNvSpPr txBox="1"/>
          <p:nvPr/>
        </p:nvSpPr>
        <p:spPr>
          <a:xfrm>
            <a:off x="4340304" y="2388836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3BB2C5-5F2A-29DF-D4C6-EB9F6A464B55}"/>
              </a:ext>
            </a:extLst>
          </p:cNvPr>
          <p:cNvSpPr txBox="1"/>
          <p:nvPr/>
        </p:nvSpPr>
        <p:spPr>
          <a:xfrm>
            <a:off x="4216804" y="2080023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6CD589C-B12C-A875-AD0C-3744F599823B}"/>
              </a:ext>
            </a:extLst>
          </p:cNvPr>
          <p:cNvSpPr/>
          <p:nvPr/>
        </p:nvSpPr>
        <p:spPr>
          <a:xfrm>
            <a:off x="5103982" y="140697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6AE343-5381-12CF-271B-03CCDF21295A}"/>
              </a:ext>
            </a:extLst>
          </p:cNvPr>
          <p:cNvSpPr/>
          <p:nvPr/>
        </p:nvSpPr>
        <p:spPr>
          <a:xfrm>
            <a:off x="4905043" y="238883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4BD1A1D-2F40-782E-26B2-64F0E9466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" y="1322375"/>
            <a:ext cx="2036953" cy="1949237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FB2DE7-4302-1672-C0B9-BB506708D69F}"/>
              </a:ext>
            </a:extLst>
          </p:cNvPr>
          <p:cNvCxnSpPr>
            <a:cxnSpLocks/>
          </p:cNvCxnSpPr>
          <p:nvPr/>
        </p:nvCxnSpPr>
        <p:spPr>
          <a:xfrm>
            <a:off x="1349829" y="2202928"/>
            <a:ext cx="679356" cy="27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EF4738-85E2-1E1F-356C-D6541E09FFC5}"/>
              </a:ext>
            </a:extLst>
          </p:cNvPr>
          <p:cNvCxnSpPr>
            <a:cxnSpLocks/>
          </p:cNvCxnSpPr>
          <p:nvPr/>
        </p:nvCxnSpPr>
        <p:spPr>
          <a:xfrm flipV="1">
            <a:off x="1149531" y="1511326"/>
            <a:ext cx="879654" cy="56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E4FB685-9400-877A-8802-16557020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06" y="3729413"/>
            <a:ext cx="2410973" cy="925864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51B42A-8892-E233-A49C-DDAF6C05EE7F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920153" y="4111553"/>
            <a:ext cx="566786" cy="3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CF7E851-92A3-853D-6966-64E3F34BB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959" y="4391778"/>
            <a:ext cx="2347653" cy="238893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5DD0DD72-FCDC-075B-2EF9-7C3E3DE071F0}"/>
              </a:ext>
            </a:extLst>
          </p:cNvPr>
          <p:cNvSpPr/>
          <p:nvPr/>
        </p:nvSpPr>
        <p:spPr>
          <a:xfrm>
            <a:off x="4162682" y="519090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BD694E-E7D1-D96A-1A24-D1193A3841D3}"/>
              </a:ext>
            </a:extLst>
          </p:cNvPr>
          <p:cNvSpPr/>
          <p:nvPr/>
        </p:nvSpPr>
        <p:spPr>
          <a:xfrm>
            <a:off x="5211442" y="4692139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03AF1F9-C401-B518-4DAC-35CC0CC79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215" y="3898164"/>
            <a:ext cx="2525066" cy="56470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BE9561D-A64E-6315-4EE8-8D51C1E2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7215" y="5658947"/>
            <a:ext cx="2559065" cy="6346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028E4C7-7145-CDA5-E152-90F3F7036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13100" y="1764956"/>
            <a:ext cx="2146413" cy="53233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D01B6DD-AA09-0DE7-5BE0-D16E21002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1983" y="4705521"/>
            <a:ext cx="2675430" cy="69905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25CCE3-8E2D-543F-2386-5C421D259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4524" y="1221148"/>
            <a:ext cx="2033376" cy="2311755"/>
          </a:xfrm>
          <a:prstGeom prst="rect">
            <a:avLst/>
          </a:prstGeom>
        </p:spPr>
      </p:pic>
      <p:sp>
        <p:nvSpPr>
          <p:cNvPr id="109" name="Down Arrow 115">
            <a:extLst>
              <a:ext uri="{FF2B5EF4-FFF2-40B4-BE49-F238E27FC236}">
                <a16:creationId xmlns:a16="http://schemas.microsoft.com/office/drawing/2014/main" id="{749E4BDC-4CFE-A640-CBE6-AB5C25F51640}"/>
              </a:ext>
            </a:extLst>
          </p:cNvPr>
          <p:cNvSpPr/>
          <p:nvPr/>
        </p:nvSpPr>
        <p:spPr>
          <a:xfrm rot="5400000" flipV="1">
            <a:off x="8140601" y="1612560"/>
            <a:ext cx="83896" cy="795955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3A5C2B9-7653-9616-2357-E7AD5F38A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3523" y="4090334"/>
            <a:ext cx="1745885" cy="2476067"/>
          </a:xfrm>
          <a:prstGeom prst="rect">
            <a:avLst/>
          </a:prstGeom>
        </p:spPr>
      </p:pic>
      <p:sp>
        <p:nvSpPr>
          <p:cNvPr id="115" name="Curved Right Arrow 51">
            <a:extLst>
              <a:ext uri="{FF2B5EF4-FFF2-40B4-BE49-F238E27FC236}">
                <a16:creationId xmlns:a16="http://schemas.microsoft.com/office/drawing/2014/main" id="{5973A038-A409-4EE9-D5A8-5B3078063B76}"/>
              </a:ext>
            </a:extLst>
          </p:cNvPr>
          <p:cNvSpPr/>
          <p:nvPr/>
        </p:nvSpPr>
        <p:spPr>
          <a:xfrm rot="18988936" flipH="1" flipV="1">
            <a:off x="7300465" y="4977077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66D93F-7E8C-620C-D664-82A3AC0FBFCD}"/>
              </a:ext>
            </a:extLst>
          </p:cNvPr>
          <p:cNvCxnSpPr>
            <a:cxnSpLocks/>
          </p:cNvCxnSpPr>
          <p:nvPr/>
        </p:nvCxnSpPr>
        <p:spPr>
          <a:xfrm flipH="1">
            <a:off x="7548715" y="5005933"/>
            <a:ext cx="235856" cy="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D545F3-ACBF-6E58-8497-63F8F33212DD}"/>
              </a:ext>
            </a:extLst>
          </p:cNvPr>
          <p:cNvSpPr/>
          <p:nvPr/>
        </p:nvSpPr>
        <p:spPr>
          <a:xfrm>
            <a:off x="7707583" y="4235642"/>
            <a:ext cx="10655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Reinstall the stack and adjust the preload to your liking.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D8AA6-4998-F817-93A0-4BA265F1E4CF}"/>
              </a:ext>
            </a:extLst>
          </p:cNvPr>
          <p:cNvSpPr/>
          <p:nvPr/>
        </p:nvSpPr>
        <p:spPr>
          <a:xfrm>
            <a:off x="9110442" y="2370298"/>
            <a:ext cx="29842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Unlock a wider range of customizability with the VNM Brake Upgrade Kit. This allows you to set various stiffness levels to suit different racing disciplines and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F102E0-567A-4D8A-F00E-912900F6AAA5}"/>
              </a:ext>
            </a:extLst>
          </p:cNvPr>
          <p:cNvSpPr/>
          <p:nvPr/>
        </p:nvSpPr>
        <p:spPr>
          <a:xfrm>
            <a:off x="9110441" y="3261304"/>
            <a:ext cx="29842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Biome" panose="020B0503030204020804" pitchFamily="34" charset="0"/>
                <a:cs typeface="Biome" panose="020B0503030204020804" pitchFamily="34" charset="0"/>
              </a:rPr>
              <a:t>Some possible combinations: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85A33D-1AD3-2D9B-4047-229169DA1782}"/>
              </a:ext>
            </a:extLst>
          </p:cNvPr>
          <p:cNvSpPr/>
          <p:nvPr/>
        </p:nvSpPr>
        <p:spPr>
          <a:xfrm>
            <a:off x="9123056" y="6255370"/>
            <a:ext cx="24109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Biome" panose="020B0503030204020804" pitchFamily="34" charset="0"/>
                <a:cs typeface="Biome" panose="020B0503030204020804" pitchFamily="34" charset="0"/>
              </a:rPr>
              <a:t>And many more possible combinations</a:t>
            </a:r>
          </a:p>
        </p:txBody>
      </p:sp>
      <p:sp>
        <p:nvSpPr>
          <p:cNvPr id="23" name="Curved Right Arrow 50">
            <a:extLst>
              <a:ext uri="{FF2B5EF4-FFF2-40B4-BE49-F238E27FC236}">
                <a16:creationId xmlns:a16="http://schemas.microsoft.com/office/drawing/2014/main" id="{4CB1076E-AD8B-AD92-27E4-E6E98888FA5D}"/>
              </a:ext>
            </a:extLst>
          </p:cNvPr>
          <p:cNvSpPr/>
          <p:nvPr/>
        </p:nvSpPr>
        <p:spPr>
          <a:xfrm rot="18870317">
            <a:off x="7042718" y="5235815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80428A-07DF-B816-FA95-3CD90944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90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768573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0148853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7158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5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0098080-19B8-D4C3-F1FB-B18C1B4E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2287611"/>
            <a:ext cx="820573" cy="1123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34C633-2A19-2681-5834-ED963B692D71}"/>
              </a:ext>
            </a:extLst>
          </p:cNvPr>
          <p:cNvSpPr txBox="1"/>
          <p:nvPr/>
        </p:nvSpPr>
        <p:spPr>
          <a:xfrm>
            <a:off x="1512601" y="39031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Throttle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FD5DF-B1F6-BB3F-A8A8-E64B2B108C1D}"/>
              </a:ext>
            </a:extLst>
          </p:cNvPr>
          <p:cNvSpPr txBox="1"/>
          <p:nvPr/>
        </p:nvSpPr>
        <p:spPr>
          <a:xfrm>
            <a:off x="7255582" y="-46612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Brake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D6A34-AFE1-C877-9C1D-0EB409E3663D}"/>
              </a:ext>
            </a:extLst>
          </p:cNvPr>
          <p:cNvSpPr txBox="1"/>
          <p:nvPr/>
        </p:nvSpPr>
        <p:spPr>
          <a:xfrm>
            <a:off x="7284554" y="3479830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Clutch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62BB2-0CB2-C2BB-E237-DF7909657EE3}"/>
              </a:ext>
            </a:extLst>
          </p:cNvPr>
          <p:cNvSpPr txBox="1"/>
          <p:nvPr/>
        </p:nvSpPr>
        <p:spPr>
          <a:xfrm>
            <a:off x="1244635" y="3479830"/>
            <a:ext cx="396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Controller</a:t>
            </a:r>
            <a:r>
              <a:rPr lang="vi-VN" sz="2000" b="1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sz="2000" b="1" dirty="0">
                <a:latin typeface="Biome" panose="020B0503030204020804" pitchFamily="34" charset="0"/>
                <a:cs typeface="Biome" panose="020B0503030204020804" pitchFamily="34" charset="0"/>
              </a:rPr>
              <a:t>Box Dimensions</a:t>
            </a:r>
            <a:endParaRPr lang="en-US" sz="20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EB4E4-30C3-8DC5-A7CD-7247E3E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5" y="3931016"/>
            <a:ext cx="3698212" cy="2825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A13A5C-BD86-3D2F-4FAE-FA669F9B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53" y="431304"/>
            <a:ext cx="3167989" cy="29269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34B57F-621B-1550-5BA8-25BB3577C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936" y="353498"/>
            <a:ext cx="3265935" cy="30521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297F39-C69B-1EB6-600F-C9D043959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428" y="3852416"/>
            <a:ext cx="3044443" cy="29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534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Biome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</dc:creator>
  <cp:lastModifiedBy>Bui Alex</cp:lastModifiedBy>
  <cp:revision>30</cp:revision>
  <cp:lastPrinted>2022-11-16T07:00:37Z</cp:lastPrinted>
  <dcterms:created xsi:type="dcterms:W3CDTF">2022-10-12T03:13:46Z</dcterms:created>
  <dcterms:modified xsi:type="dcterms:W3CDTF">2025-02-26T07:07:00Z</dcterms:modified>
</cp:coreProperties>
</file>