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5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EBA6-0E9C-77E1-B0AE-111BDD3D0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EAA89-D08D-ACC2-50DE-BF911A560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CF445-162C-CFFD-23D5-E5A080D5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ECF5-207D-4718-BE0F-D344CDD537E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20301-EBA3-CDB1-B489-C1F18E49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96C58-1173-FCA9-5F25-FB189B78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4F30-054B-4C64-8918-221DD237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4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B820-0027-CAAD-DDE0-4A794345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D391A-0D66-BC25-132D-0AD07ECC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DD17A-F8BF-DB2A-FCC1-B29FE039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ECF5-207D-4718-BE0F-D344CDD537E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56B97-2861-7DF9-6AC3-4E021C28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3D10C-574B-E074-90F9-DBCC7D74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4F30-054B-4C64-8918-221DD237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2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0EC20-4994-4D4E-5F6E-7DA8BF3C5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1BAF6-3AA8-3068-321C-3CAF39B44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C15FE-5FFC-E084-7AF2-0191C723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ECF5-207D-4718-BE0F-D344CDD537E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335B7-F512-9032-4ED1-C681FA24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FBFD-6EEE-18DB-AA33-FA79B79B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4F30-054B-4C64-8918-221DD237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6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B1B1-ACDF-E8F8-FEB4-06DD9F4C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27F79-64F4-A2B4-CB0E-E3B0F66B1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1D389-68F5-C1C9-0525-3FC5C5CC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ECF5-207D-4718-BE0F-D344CDD537E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E6914-E402-A00F-0CE4-3EA12BF4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B361B-CB59-AF2A-DBF1-A16B1D1C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4F30-054B-4C64-8918-221DD237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9FDC-DEBB-B0DC-236E-AEA9171A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866D1-2C84-4B2F-0F3A-56D1BDAB9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D1557-D594-F88B-DD55-55304FE7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ECF5-207D-4718-BE0F-D344CDD537E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9D9BE-5AD3-3E47-80E2-96319434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FC307-5DDF-FB68-928C-A4BADADC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4F30-054B-4C64-8918-221DD237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E415-F8AA-7329-4717-5DBA0DA9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6A5D-34A1-6B7E-A8DF-811B85E79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34BFC-E15A-09EB-3055-C30047909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10583-19BC-2390-E121-60BE17E0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ECF5-207D-4718-BE0F-D344CDD537E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1B6CB-4D53-F19D-69AA-B2715010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4CA23-7B69-AE86-3C98-3D724C00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4F30-054B-4C64-8918-221DD237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6BFE-6D88-3CDA-E092-CF1149C0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3528D-38F8-D8FB-AF69-63D7EEDB3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EF7AB-E8C9-7927-FF49-4DD893F06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11665-8796-04D1-1E57-93D1B55FA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DDD38-38AA-6A4E-72BB-0495A4A39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E9B12-7F2C-47B1-F10A-4ACB72FF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ECF5-207D-4718-BE0F-D344CDD537E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5575F-B8C8-4146-37F6-787915BF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5A332-0216-52AE-BB0C-FE60FB92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4F30-054B-4C64-8918-221DD237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A1A4-0B49-DED6-4B2B-94EA49A8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E6EB3-D5BB-BF61-55F1-AF942DF3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ECF5-207D-4718-BE0F-D344CDD537E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FD24B-D46B-F1F5-DEF2-18CF2A01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763A7-02E9-196C-C2B3-7553180E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4F30-054B-4C64-8918-221DD237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2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2E34A-1695-F5FA-1CE2-22128658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ECF5-207D-4718-BE0F-D344CDD537E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B7EED-4E4D-B189-B99D-2CF83807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D20B5-3B45-6F29-7CC2-EBB9AF57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4F30-054B-4C64-8918-221DD237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E7C8-751C-94BA-A55C-CC32FE7A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B7A2-134D-A65C-3149-4A325B341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59D7E-B8F1-CA2F-DBB5-C519F9AF5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F212-BDAA-E243-06D1-82480DB8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ECF5-207D-4718-BE0F-D344CDD537E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84DC7-5F6A-790D-2A20-8E5BF31F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B6E2E-EC18-FB50-A047-1ECCB5E5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4F30-054B-4C64-8918-221DD237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9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A442-D441-D0A8-AB38-2AE2F641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D09F9-69B0-394A-11DB-4ABB82DD7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52AF0-FDD5-9D2D-BF8A-A02634415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71F8-34A1-778B-D50B-23156BF1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ECF5-207D-4718-BE0F-D344CDD537E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7824E-2221-CF4A-3F60-D69F1462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9E319-05EB-9B8F-D0A2-5CF86C06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4F30-054B-4C64-8918-221DD237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634BE-32F6-17F0-FA19-91F79AAE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81121-3540-730F-302E-69247F7A5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23F5-0FD7-ABC7-FAEC-D8969BE9F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ECF5-207D-4718-BE0F-D344CDD537E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04599-3780-E493-9978-8767E6161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C224E-7B15-752B-B6E3-02B9F5881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64F30-054B-4C64-8918-221DD237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C10684-769E-1426-3C30-33BD6B890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9853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034432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283828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913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730287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9256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65923-196E-6101-525E-C8FC64C03B48}"/>
              </a:ext>
            </a:extLst>
          </p:cNvPr>
          <p:cNvSpPr txBox="1"/>
          <p:nvPr/>
        </p:nvSpPr>
        <p:spPr>
          <a:xfrm>
            <a:off x="713752" y="0"/>
            <a:ext cx="271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doni MT Black" panose="02070A03080606020203" pitchFamily="18" charset="0"/>
              </a:rPr>
              <a:t>VNM SEQ SHIFTER</a:t>
            </a:r>
          </a:p>
          <a:p>
            <a:pPr algn="ctr"/>
            <a:r>
              <a:rPr lang="en-US" b="1" dirty="0">
                <a:latin typeface="Bodoni MT Black" panose="02070A03080606020203" pitchFamily="18" charset="0"/>
              </a:rPr>
              <a:t>Quick Guide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584E4-34AA-3422-236F-C6EACA52301D}"/>
              </a:ext>
            </a:extLst>
          </p:cNvPr>
          <p:cNvSpPr/>
          <p:nvPr/>
        </p:nvSpPr>
        <p:spPr>
          <a:xfrm>
            <a:off x="5562040" y="19849"/>
            <a:ext cx="1067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426464"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50A573-BC7E-8F79-F9DE-C1F1874005F9}"/>
              </a:ext>
            </a:extLst>
          </p:cNvPr>
          <p:cNvSpPr/>
          <p:nvPr/>
        </p:nvSpPr>
        <p:spPr>
          <a:xfrm>
            <a:off x="9512736" y="19849"/>
            <a:ext cx="143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426464"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0A2C23-9124-9CE1-00D0-6558DD7CEEC2}"/>
              </a:ext>
            </a:extLst>
          </p:cNvPr>
          <p:cNvSpPr/>
          <p:nvPr/>
        </p:nvSpPr>
        <p:spPr>
          <a:xfrm>
            <a:off x="4992979" y="3420334"/>
            <a:ext cx="22060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Seq Shifter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5774C4-37A9-A1F7-276A-F0533A5D712E}"/>
              </a:ext>
            </a:extLst>
          </p:cNvPr>
          <p:cNvSpPr/>
          <p:nvPr/>
        </p:nvSpPr>
        <p:spPr>
          <a:xfrm>
            <a:off x="1223511" y="3708187"/>
            <a:ext cx="16160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Adjust Spring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7927B5D-BAA5-F321-A262-775018E09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583" y="4800516"/>
            <a:ext cx="244660" cy="594174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B9540EB-B421-FFAE-A60E-093D92E54617}"/>
              </a:ext>
            </a:extLst>
          </p:cNvPr>
          <p:cNvSpPr/>
          <p:nvPr/>
        </p:nvSpPr>
        <p:spPr>
          <a:xfrm>
            <a:off x="7199032" y="3708968"/>
            <a:ext cx="2953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Change Shifter Lever Length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549E6BF-0BEF-0581-5C64-2DCDC7AF05AF}"/>
              </a:ext>
            </a:extLst>
          </p:cNvPr>
          <p:cNvSpPr/>
          <p:nvPr/>
        </p:nvSpPr>
        <p:spPr>
          <a:xfrm>
            <a:off x="6337609" y="5590669"/>
            <a:ext cx="313050" cy="33855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4BC4F4-3EC8-59DD-81D0-2433EF483C45}"/>
              </a:ext>
            </a:extLst>
          </p:cNvPr>
          <p:cNvSpPr txBox="1"/>
          <p:nvPr/>
        </p:nvSpPr>
        <p:spPr>
          <a:xfrm>
            <a:off x="4299201" y="2463294"/>
            <a:ext cx="150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VNM Seq Shifter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Handle Extension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Shifter bracket &amp; Mounting screws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691180-161C-6BC1-D974-912FFDCD0973}"/>
              </a:ext>
            </a:extLst>
          </p:cNvPr>
          <p:cNvSpPr txBox="1"/>
          <p:nvPr/>
        </p:nvSpPr>
        <p:spPr>
          <a:xfrm>
            <a:off x="8173286" y="454967"/>
            <a:ext cx="2020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connection is located on the shifter back.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D8A367-5DE4-6003-9D9C-96534BB6783F}"/>
              </a:ext>
            </a:extLst>
          </p:cNvPr>
          <p:cNvSpPr txBox="1"/>
          <p:nvPr/>
        </p:nvSpPr>
        <p:spPr>
          <a:xfrm>
            <a:off x="10417363" y="1532752"/>
            <a:ext cx="13212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 in type-C cable to connect to PC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3D6535-F7E8-EB11-44CC-5F84B5408E78}"/>
              </a:ext>
            </a:extLst>
          </p:cNvPr>
          <p:cNvSpPr txBox="1"/>
          <p:nvPr/>
        </p:nvSpPr>
        <p:spPr>
          <a:xfrm>
            <a:off x="10315122" y="881360"/>
            <a:ext cx="15257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press to select 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DFU Mode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firmware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 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press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7C259-ACA5-AF48-2DEA-234059051950}"/>
              </a:ext>
            </a:extLst>
          </p:cNvPr>
          <p:cNvSpPr txBox="1"/>
          <p:nvPr/>
        </p:nvSpPr>
        <p:spPr>
          <a:xfrm>
            <a:off x="9784707" y="2363168"/>
            <a:ext cx="21177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Quick Lever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22A27-F559-1110-F63A-0D8C0A9EDC08}"/>
              </a:ext>
            </a:extLst>
          </p:cNvPr>
          <p:cNvSpPr txBox="1"/>
          <p:nvPr/>
        </p:nvSpPr>
        <p:spPr>
          <a:xfrm>
            <a:off x="5944286" y="4491111"/>
            <a:ext cx="808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Knob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5260B-9F88-68F2-460A-FE35705A8BC3}"/>
              </a:ext>
            </a:extLst>
          </p:cNvPr>
          <p:cNvSpPr txBox="1"/>
          <p:nvPr/>
        </p:nvSpPr>
        <p:spPr>
          <a:xfrm>
            <a:off x="6937794" y="4495843"/>
            <a:ext cx="15272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Extension Lever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4E3E8-DC32-A772-B9B8-B496BEB14E3A}"/>
              </a:ext>
            </a:extLst>
          </p:cNvPr>
          <p:cNvSpPr txBox="1"/>
          <p:nvPr/>
        </p:nvSpPr>
        <p:spPr>
          <a:xfrm>
            <a:off x="10575977" y="4495842"/>
            <a:ext cx="5455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FB98C3-A745-A7E0-D598-1E96805677C1}"/>
              </a:ext>
            </a:extLst>
          </p:cNvPr>
          <p:cNvSpPr txBox="1"/>
          <p:nvPr/>
        </p:nvSpPr>
        <p:spPr>
          <a:xfrm>
            <a:off x="245526" y="4102432"/>
            <a:ext cx="14643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Shifting Force</a:t>
            </a:r>
            <a:endParaRPr lang="en-US" sz="1100" b="1" i="1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385B977-F2B3-8942-AC3F-471FF0947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613" y="1828667"/>
            <a:ext cx="630264" cy="53689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96CAF1B-DEE4-B0A6-E313-5B0E7E3BE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140" y="622954"/>
            <a:ext cx="862237" cy="530314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83240499-82A7-4610-8968-A975DFA48E4E}"/>
              </a:ext>
            </a:extLst>
          </p:cNvPr>
          <p:cNvSpPr/>
          <p:nvPr/>
        </p:nvSpPr>
        <p:spPr>
          <a:xfrm>
            <a:off x="7430547" y="340898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3B0B580-1703-0259-5191-D4D31838F4BE}"/>
              </a:ext>
            </a:extLst>
          </p:cNvPr>
          <p:cNvSpPr/>
          <p:nvPr/>
        </p:nvSpPr>
        <p:spPr>
          <a:xfrm>
            <a:off x="7502929" y="1517627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24888D-C77A-9E81-E291-1EC8F622FC0F}"/>
              </a:ext>
            </a:extLst>
          </p:cNvPr>
          <p:cNvSpPr txBox="1"/>
          <p:nvPr/>
        </p:nvSpPr>
        <p:spPr>
          <a:xfrm>
            <a:off x="6207355" y="2459202"/>
            <a:ext cx="178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USB type-C cable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Hexagon alley key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587E7A-B174-A2AC-CA3E-3109CEAA34DC}"/>
              </a:ext>
            </a:extLst>
          </p:cNvPr>
          <p:cNvSpPr txBox="1"/>
          <p:nvPr/>
        </p:nvSpPr>
        <p:spPr>
          <a:xfrm>
            <a:off x="5054567" y="2020879"/>
            <a:ext cx="61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AF0D25E-8D39-A6E3-9BA6-AADF11391295}"/>
              </a:ext>
            </a:extLst>
          </p:cNvPr>
          <p:cNvSpPr/>
          <p:nvPr/>
        </p:nvSpPr>
        <p:spPr>
          <a:xfrm>
            <a:off x="5139457" y="1536057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EA0B3A1-FC68-CDB4-944A-D93F1E66A7DF}"/>
              </a:ext>
            </a:extLst>
          </p:cNvPr>
          <p:cNvSpPr/>
          <p:nvPr/>
        </p:nvSpPr>
        <p:spPr>
          <a:xfrm>
            <a:off x="4999213" y="580544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80E0E09-15D2-7535-37E3-257208060A1E}"/>
              </a:ext>
            </a:extLst>
          </p:cNvPr>
          <p:cNvSpPr txBox="1"/>
          <p:nvPr/>
        </p:nvSpPr>
        <p:spPr>
          <a:xfrm>
            <a:off x="8912208" y="4495843"/>
            <a:ext cx="10132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Knob</a:t>
            </a:r>
          </a:p>
        </p:txBody>
      </p:sp>
      <p:sp>
        <p:nvSpPr>
          <p:cNvPr id="86" name="Arrow: Right 47">
            <a:extLst>
              <a:ext uri="{FF2B5EF4-FFF2-40B4-BE49-F238E27FC236}">
                <a16:creationId xmlns:a16="http://schemas.microsoft.com/office/drawing/2014/main" id="{3302E8A2-4012-D20D-0D36-104613C7E340}"/>
              </a:ext>
            </a:extLst>
          </p:cNvPr>
          <p:cNvSpPr/>
          <p:nvPr/>
        </p:nvSpPr>
        <p:spPr>
          <a:xfrm>
            <a:off x="10566281" y="5590669"/>
            <a:ext cx="313050" cy="33855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46">
            <a:extLst>
              <a:ext uri="{FF2B5EF4-FFF2-40B4-BE49-F238E27FC236}">
                <a16:creationId xmlns:a16="http://schemas.microsoft.com/office/drawing/2014/main" id="{7407DFC1-AF27-7F48-66A0-420ADABAC8AC}"/>
              </a:ext>
            </a:extLst>
          </p:cNvPr>
          <p:cNvSpPr/>
          <p:nvPr/>
        </p:nvSpPr>
        <p:spPr>
          <a:xfrm>
            <a:off x="8479954" y="5593515"/>
            <a:ext cx="313050" cy="33855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/>
          <a:srcRect l="51090" t="62272" r="18989" b="15509"/>
          <a:stretch/>
        </p:blipFill>
        <p:spPr>
          <a:xfrm>
            <a:off x="8683367" y="975540"/>
            <a:ext cx="1130757" cy="998698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9784708" y="1124312"/>
            <a:ext cx="5045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814124" y="1658336"/>
            <a:ext cx="632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382530" y="4046741"/>
            <a:ext cx="0" cy="2793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/>
          <a:srcRect r="49989"/>
          <a:stretch/>
        </p:blipFill>
        <p:spPr>
          <a:xfrm>
            <a:off x="11000684" y="4627688"/>
            <a:ext cx="1114381" cy="19910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472" y="1623563"/>
            <a:ext cx="957893" cy="7718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806" y="60694"/>
            <a:ext cx="371072" cy="14368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7575" y="564683"/>
            <a:ext cx="950528" cy="1385710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FBF9BF66-7468-6F05-3592-4F36CF193772}"/>
              </a:ext>
            </a:extLst>
          </p:cNvPr>
          <p:cNvSpPr/>
          <p:nvPr/>
        </p:nvSpPr>
        <p:spPr>
          <a:xfrm>
            <a:off x="6510021" y="735877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554" y="1165001"/>
            <a:ext cx="2391443" cy="220814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CAA654A3-42A5-30E9-3B31-AA8E01FA33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3460" y="560469"/>
            <a:ext cx="809376" cy="86528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9844" y="5062537"/>
            <a:ext cx="1119935" cy="1477361"/>
          </a:xfrm>
          <a:prstGeom prst="rect">
            <a:avLst/>
          </a:prstGeom>
        </p:spPr>
      </p:pic>
      <p:sp>
        <p:nvSpPr>
          <p:cNvPr id="84" name="Cross 83">
            <a:extLst>
              <a:ext uri="{FF2B5EF4-FFF2-40B4-BE49-F238E27FC236}">
                <a16:creationId xmlns:a16="http://schemas.microsoft.com/office/drawing/2014/main" id="{ACBD74DA-CB99-9F0C-CEC3-A75AE69FD582}"/>
              </a:ext>
            </a:extLst>
          </p:cNvPr>
          <p:cNvSpPr/>
          <p:nvPr/>
        </p:nvSpPr>
        <p:spPr>
          <a:xfrm>
            <a:off x="9696959" y="5008321"/>
            <a:ext cx="244660" cy="252426"/>
          </a:xfrm>
          <a:prstGeom prst="plus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52559" y="5088834"/>
            <a:ext cx="1083808" cy="1435588"/>
          </a:xfrm>
          <a:prstGeom prst="rect">
            <a:avLst/>
          </a:prstGeom>
        </p:spPr>
      </p:pic>
      <p:sp>
        <p:nvSpPr>
          <p:cNvPr id="91" name="Cross 90">
            <a:extLst>
              <a:ext uri="{FF2B5EF4-FFF2-40B4-BE49-F238E27FC236}">
                <a16:creationId xmlns:a16="http://schemas.microsoft.com/office/drawing/2014/main" id="{CBC07E46-3468-7605-BE13-3587930028CD}"/>
              </a:ext>
            </a:extLst>
          </p:cNvPr>
          <p:cNvSpPr/>
          <p:nvPr/>
        </p:nvSpPr>
        <p:spPr>
          <a:xfrm>
            <a:off x="7789064" y="5008321"/>
            <a:ext cx="244660" cy="252426"/>
          </a:xfrm>
          <a:prstGeom prst="plus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96795" y="2102365"/>
            <a:ext cx="1038822" cy="1103412"/>
          </a:xfrm>
          <a:prstGeom prst="rect">
            <a:avLst/>
          </a:prstGeom>
        </p:spPr>
      </p:pic>
      <p:cxnSp>
        <p:nvCxnSpPr>
          <p:cNvPr id="92" name="Straight Arrow Connector 91"/>
          <p:cNvCxnSpPr/>
          <p:nvPr/>
        </p:nvCxnSpPr>
        <p:spPr>
          <a:xfrm flipH="1" flipV="1">
            <a:off x="9183680" y="2501859"/>
            <a:ext cx="574437" cy="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63541" y="4684264"/>
            <a:ext cx="1164931" cy="185563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3569" y="4486732"/>
            <a:ext cx="1113439" cy="2045092"/>
          </a:xfrm>
          <a:prstGeom prst="rect">
            <a:avLst/>
          </a:prstGeom>
        </p:spPr>
      </p:pic>
      <p:sp>
        <p:nvSpPr>
          <p:cNvPr id="93" name="Arrow: Curved Up 28">
            <a:extLst>
              <a:ext uri="{FF2B5EF4-FFF2-40B4-BE49-F238E27FC236}">
                <a16:creationId xmlns:a16="http://schemas.microsoft.com/office/drawing/2014/main" id="{170728FE-1156-8F0E-824E-D55916B3DA69}"/>
              </a:ext>
            </a:extLst>
          </p:cNvPr>
          <p:cNvSpPr/>
          <p:nvPr/>
        </p:nvSpPr>
        <p:spPr>
          <a:xfrm flipH="1">
            <a:off x="881962" y="5677402"/>
            <a:ext cx="191492" cy="82544"/>
          </a:xfrm>
          <a:prstGeom prst="curved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E93F63E-76C4-85D9-58D9-CEF6B3A1FDDB}"/>
              </a:ext>
            </a:extLst>
          </p:cNvPr>
          <p:cNvSpPr txBox="1"/>
          <p:nvPr/>
        </p:nvSpPr>
        <p:spPr>
          <a:xfrm>
            <a:off x="1337077" y="4828864"/>
            <a:ext cx="15995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clockwise/counter-clockwise to increase/decrease the force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65643" y="4382253"/>
            <a:ext cx="1191995" cy="2161753"/>
          </a:xfrm>
          <a:prstGeom prst="rect">
            <a:avLst/>
          </a:prstGeom>
        </p:spPr>
      </p:pic>
      <p:sp>
        <p:nvSpPr>
          <p:cNvPr id="95" name="Arrow: Curved Right 32">
            <a:extLst>
              <a:ext uri="{FF2B5EF4-FFF2-40B4-BE49-F238E27FC236}">
                <a16:creationId xmlns:a16="http://schemas.microsoft.com/office/drawing/2014/main" id="{14DB9D8E-7853-0666-A1CD-3085BF344159}"/>
              </a:ext>
            </a:extLst>
          </p:cNvPr>
          <p:cNvSpPr/>
          <p:nvPr/>
        </p:nvSpPr>
        <p:spPr>
          <a:xfrm flipH="1">
            <a:off x="3835084" y="5523173"/>
            <a:ext cx="103988" cy="195501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>
            <a:off x="10100449" y="4600765"/>
            <a:ext cx="310772" cy="855276"/>
          </a:xfrm>
          <a:prstGeom prst="rect">
            <a:avLst/>
          </a:prstGeom>
        </p:spPr>
      </p:pic>
      <p:sp>
        <p:nvSpPr>
          <p:cNvPr id="96" name="Arrow: Curved Up 17">
            <a:extLst>
              <a:ext uri="{FF2B5EF4-FFF2-40B4-BE49-F238E27FC236}">
                <a16:creationId xmlns:a16="http://schemas.microsoft.com/office/drawing/2014/main" id="{95F87BE8-28DE-6287-D085-F53DBB302525}"/>
              </a:ext>
            </a:extLst>
          </p:cNvPr>
          <p:cNvSpPr/>
          <p:nvPr/>
        </p:nvSpPr>
        <p:spPr>
          <a:xfrm>
            <a:off x="5073512" y="4696613"/>
            <a:ext cx="514350" cy="207805"/>
          </a:xfrm>
          <a:prstGeom prst="curved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120448-0333-DA24-BD61-0ACA7E23C069}"/>
              </a:ext>
            </a:extLst>
          </p:cNvPr>
          <p:cNvSpPr txBox="1"/>
          <p:nvPr/>
        </p:nvSpPr>
        <p:spPr>
          <a:xfrm>
            <a:off x="2631761" y="3988846"/>
            <a:ext cx="16160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Neutral Quick Lever Force</a:t>
            </a: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424287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FFB0BA-9A41-D518-72DF-3B83FA0F3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120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33303748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884010671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7059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AB5816-B93A-C3F3-1251-A89FB0B36A3B}"/>
              </a:ext>
            </a:extLst>
          </p:cNvPr>
          <p:cNvSpPr txBox="1"/>
          <p:nvPr/>
        </p:nvSpPr>
        <p:spPr>
          <a:xfrm>
            <a:off x="1827762" y="97270"/>
            <a:ext cx="2134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Mounting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656CE-EDBE-B310-7CD9-7F28BF047C60}"/>
              </a:ext>
            </a:extLst>
          </p:cNvPr>
          <p:cNvSpPr txBox="1"/>
          <p:nvPr/>
        </p:nvSpPr>
        <p:spPr>
          <a:xfrm>
            <a:off x="138283" y="724696"/>
            <a:ext cx="28081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Mount without bracket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91F0E-5537-77E5-7CEB-AFA0816A79BD}"/>
              </a:ext>
            </a:extLst>
          </p:cNvPr>
          <p:cNvSpPr txBox="1"/>
          <p:nvPr/>
        </p:nvSpPr>
        <p:spPr>
          <a:xfrm>
            <a:off x="138284" y="3168415"/>
            <a:ext cx="26347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Mount with brackets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BF4E43-DF1C-0E9F-4D82-41127AEA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87" y="3984193"/>
            <a:ext cx="443445" cy="5321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32E69D-4576-A3F5-F0F5-A43F4B20D9FB}"/>
              </a:ext>
            </a:extLst>
          </p:cNvPr>
          <p:cNvSpPr txBox="1"/>
          <p:nvPr/>
        </p:nvSpPr>
        <p:spPr>
          <a:xfrm>
            <a:off x="1756355" y="3996956"/>
            <a:ext cx="616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M5x12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8CB56F-91CE-E946-3D2E-A9CFE1A70431}"/>
              </a:ext>
            </a:extLst>
          </p:cNvPr>
          <p:cNvSpPr txBox="1"/>
          <p:nvPr/>
        </p:nvSpPr>
        <p:spPr>
          <a:xfrm>
            <a:off x="1739759" y="4262777"/>
            <a:ext cx="61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X4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4D289E-0025-C96D-AE14-060992939465}"/>
              </a:ext>
            </a:extLst>
          </p:cNvPr>
          <p:cNvSpPr txBox="1"/>
          <p:nvPr/>
        </p:nvSpPr>
        <p:spPr>
          <a:xfrm>
            <a:off x="8092294" y="67549"/>
            <a:ext cx="2134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Shifter Dimension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5" y="1065769"/>
            <a:ext cx="3641123" cy="2055772"/>
          </a:xfrm>
          <a:prstGeom prst="rect">
            <a:avLst/>
          </a:prstGeom>
        </p:spPr>
      </p:pic>
      <p:sp>
        <p:nvSpPr>
          <p:cNvPr id="30" name="Cross 29">
            <a:extLst>
              <a:ext uri="{FF2B5EF4-FFF2-40B4-BE49-F238E27FC236}">
                <a16:creationId xmlns:a16="http://schemas.microsoft.com/office/drawing/2014/main" id="{0B8D4E57-5017-4843-70B1-4F70D44EECB5}"/>
              </a:ext>
            </a:extLst>
          </p:cNvPr>
          <p:cNvSpPr/>
          <p:nvPr/>
        </p:nvSpPr>
        <p:spPr>
          <a:xfrm>
            <a:off x="1500545" y="4780705"/>
            <a:ext cx="233875" cy="252426"/>
          </a:xfrm>
          <a:prstGeom prst="plus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070" y="3211943"/>
            <a:ext cx="1368125" cy="28882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132E69D-4576-A3F5-F0F5-A43F4B20D9FB}"/>
              </a:ext>
            </a:extLst>
          </p:cNvPr>
          <p:cNvSpPr txBox="1"/>
          <p:nvPr/>
        </p:nvSpPr>
        <p:spPr>
          <a:xfrm>
            <a:off x="3962392" y="3838911"/>
            <a:ext cx="616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M6x16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T-nut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803" y="5183939"/>
            <a:ext cx="857104" cy="6906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1" y="3771959"/>
            <a:ext cx="1227481" cy="20194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2021" y="4405066"/>
            <a:ext cx="494712" cy="1144414"/>
          </a:xfrm>
          <a:prstGeom prst="rect">
            <a:avLst/>
          </a:prstGeom>
        </p:spPr>
      </p:pic>
      <p:sp>
        <p:nvSpPr>
          <p:cNvPr id="36" name="Arrow: Right 24">
            <a:extLst>
              <a:ext uri="{FF2B5EF4-FFF2-40B4-BE49-F238E27FC236}">
                <a16:creationId xmlns:a16="http://schemas.microsoft.com/office/drawing/2014/main" id="{6B43CA5F-3A22-AD67-B13A-91F93350D9BE}"/>
              </a:ext>
            </a:extLst>
          </p:cNvPr>
          <p:cNvSpPr/>
          <p:nvPr/>
        </p:nvSpPr>
        <p:spPr>
          <a:xfrm>
            <a:off x="4470076" y="4695635"/>
            <a:ext cx="313050" cy="33855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3DC231-8887-8D57-EB93-34A9B843084F}"/>
              </a:ext>
            </a:extLst>
          </p:cNvPr>
          <p:cNvSpPr txBox="1"/>
          <p:nvPr/>
        </p:nvSpPr>
        <p:spPr>
          <a:xfrm>
            <a:off x="4082132" y="5529257"/>
            <a:ext cx="61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7261" y="3476192"/>
            <a:ext cx="1710316" cy="2813746"/>
          </a:xfrm>
          <a:prstGeom prst="rect">
            <a:avLst/>
          </a:prstGeom>
        </p:spPr>
      </p:pic>
      <p:sp>
        <p:nvSpPr>
          <p:cNvPr id="43" name="Arrow: Right 23">
            <a:extLst>
              <a:ext uri="{FF2B5EF4-FFF2-40B4-BE49-F238E27FC236}">
                <a16:creationId xmlns:a16="http://schemas.microsoft.com/office/drawing/2014/main" id="{36CB50B2-CB53-E2D3-6BF7-B3448266D36D}"/>
              </a:ext>
            </a:extLst>
          </p:cNvPr>
          <p:cNvSpPr/>
          <p:nvPr/>
        </p:nvSpPr>
        <p:spPr>
          <a:xfrm>
            <a:off x="1956363" y="4743204"/>
            <a:ext cx="313050" cy="33855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3DC231-8887-8D57-EB93-34A9B843084F}"/>
              </a:ext>
            </a:extLst>
          </p:cNvPr>
          <p:cNvSpPr txBox="1"/>
          <p:nvPr/>
        </p:nvSpPr>
        <p:spPr>
          <a:xfrm>
            <a:off x="1979541" y="5580092"/>
            <a:ext cx="61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ross 44">
            <a:extLst>
              <a:ext uri="{FF2B5EF4-FFF2-40B4-BE49-F238E27FC236}">
                <a16:creationId xmlns:a16="http://schemas.microsoft.com/office/drawing/2014/main" id="{0B8D4E57-5017-4843-70B1-4F70D44EECB5}"/>
              </a:ext>
            </a:extLst>
          </p:cNvPr>
          <p:cNvSpPr/>
          <p:nvPr/>
        </p:nvSpPr>
        <p:spPr>
          <a:xfrm>
            <a:off x="3888258" y="4780705"/>
            <a:ext cx="233875" cy="252426"/>
          </a:xfrm>
          <a:prstGeom prst="plus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9377" y="655038"/>
            <a:ext cx="1542535" cy="2684011"/>
          </a:xfrm>
          <a:prstGeom prst="rect">
            <a:avLst/>
          </a:prstGeom>
        </p:spPr>
      </p:pic>
      <p:sp>
        <p:nvSpPr>
          <p:cNvPr id="46" name="Arrow: Right 25">
            <a:extLst>
              <a:ext uri="{FF2B5EF4-FFF2-40B4-BE49-F238E27FC236}">
                <a16:creationId xmlns:a16="http://schemas.microsoft.com/office/drawing/2014/main" id="{4D183AD8-721C-8B5D-FF0E-2ED69712BC1A}"/>
              </a:ext>
            </a:extLst>
          </p:cNvPr>
          <p:cNvSpPr/>
          <p:nvPr/>
        </p:nvSpPr>
        <p:spPr>
          <a:xfrm>
            <a:off x="3987569" y="1924378"/>
            <a:ext cx="313050" cy="33855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0834" y="399681"/>
            <a:ext cx="4899629" cy="615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1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134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Bodoni MT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</dc:creator>
  <cp:lastModifiedBy>Hoan Tran</cp:lastModifiedBy>
  <cp:revision>50</cp:revision>
  <dcterms:created xsi:type="dcterms:W3CDTF">2023-01-31T01:56:38Z</dcterms:created>
  <dcterms:modified xsi:type="dcterms:W3CDTF">2024-02-04T17:24:41Z</dcterms:modified>
</cp:coreProperties>
</file>