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9" r:id="rId3"/>
    <p:sldId id="288" r:id="rId4"/>
    <p:sldId id="263" r:id="rId5"/>
    <p:sldId id="289" r:id="rId6"/>
    <p:sldId id="280" r:id="rId7"/>
    <p:sldId id="290" r:id="rId8"/>
    <p:sldId id="291" r:id="rId9"/>
    <p:sldId id="287" r:id="rId10"/>
    <p:sldId id="285" r:id="rId11"/>
    <p:sldId id="286" r:id="rId12"/>
    <p:sldId id="283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6116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95559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81073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3591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3184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70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2622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1757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4209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62635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06512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95479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6756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66259" y="65670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66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2</a:t>
            </a:r>
            <a:endParaRPr sz="2600" b="0" i="0" u="none" strike="noStrike" cap="none" dirty="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48400" y="2286403"/>
            <a:ext cx="4604951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Рекурсия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41500"/>
            <a:ext cx="46008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Рекурсивный перебор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109" y="404850"/>
            <a:ext cx="6982720" cy="4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1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17" y="1185965"/>
            <a:ext cx="8068894" cy="24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Основные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шаги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рекурсивной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функции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Первый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шаг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Необходимое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остановки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базовый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случай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Второй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шаг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Необходимое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продолжения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или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шаг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рекурсии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04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068956" y="1614581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Почему важна рекурсия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ru-RU" sz="20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dirty="0">
                <a:solidFill>
                  <a:srgbClr val="FFC000"/>
                </a:solidFill>
              </a:rPr>
              <a:t>Особенности рекурсии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Цикл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vs.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Рекурсия</a:t>
            </a:r>
            <a:endParaRPr lang="ru-RU" sz="2000" dirty="0">
              <a:solidFill>
                <a:srgbClr val="2C2D30"/>
              </a:solidFill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Применение рекурсии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id="{E3EA9420-FCA5-450F-9C35-7C145050B569}"/>
              </a:ext>
            </a:extLst>
          </p:cNvPr>
          <p:cNvSpPr/>
          <p:nvPr/>
        </p:nvSpPr>
        <p:spPr>
          <a:xfrm>
            <a:off x="680391" y="351193"/>
            <a:ext cx="778321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 зачем нам рекурсия, если есть цикл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531552E-DA28-4ECF-84ED-003A1E713190}"/>
              </a:ext>
            </a:extLst>
          </p:cNvPr>
          <p:cNvSpPr/>
          <p:nvPr/>
        </p:nvSpPr>
        <p:spPr>
          <a:xfrm>
            <a:off x="1348240" y="1732966"/>
            <a:ext cx="6237276" cy="2552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Существуют задачи, которые имеют достаточно сложный алгоритм, но благодаря рекурсии получают простое решение.</a:t>
            </a: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18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Считается, что рекурсия дает более стильное, элегантное решение. Знание и умение применить рекурсию повышает статус разработчика.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Рекурси</a:t>
            </a:r>
            <a:r>
              <a:rPr lang="ru-RU" sz="18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 спрашивают на собеседование -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80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учим!</a:t>
            </a:r>
            <a:endParaRPr lang="ru-RU" sz="18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5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2552426" y="303455"/>
            <a:ext cx="3611551" cy="6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Понятие рекурсии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1027692" y="947293"/>
            <a:ext cx="7320320" cy="736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2400" dirty="0">
                <a:solidFill>
                  <a:srgbClr val="7030A0"/>
                </a:solidFill>
              </a:rPr>
              <a:t>Циклы могут ускорить работу программы. Рекурсия может ускорить работу программиста</a:t>
            </a:r>
            <a:r>
              <a:rPr lang="en-US" sz="2400" dirty="0">
                <a:solidFill>
                  <a:srgbClr val="7030A0"/>
                </a:solidFill>
              </a:rPr>
              <a:t>!</a:t>
            </a:r>
            <a:endParaRPr sz="2400" b="0" i="0" u="none" strike="noStrike" cap="none" dirty="0">
              <a:solidFill>
                <a:srgbClr val="7030A0"/>
              </a:solidFill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91" y="1881222"/>
            <a:ext cx="436245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2552426" y="303455"/>
            <a:ext cx="3611551" cy="6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Простой пример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B9C3B9-4B8A-4C9A-B7C9-635539A592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7399" y="1493568"/>
            <a:ext cx="1819275" cy="3429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1B6487-A1E4-4747-A56E-9673DA85F6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7399" y="1836468"/>
            <a:ext cx="1866900" cy="4000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B04CFD-470C-444C-9CE5-070236583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7361" y="2357555"/>
            <a:ext cx="2466975" cy="11239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B0ADC3-CBBE-4228-ADB8-109573AE9C6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724532" y="1053147"/>
            <a:ext cx="2836545" cy="30372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78B6D3-B126-43ED-BD2C-1972E886A26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561077" y="1284604"/>
            <a:ext cx="3279775" cy="25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4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01;p20"/>
          <p:cNvSpPr/>
          <p:nvPr/>
        </p:nvSpPr>
        <p:spPr>
          <a:xfrm>
            <a:off x="2060852" y="171882"/>
            <a:ext cx="892857" cy="461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2400" dirty="0">
                <a:solidFill>
                  <a:srgbClr val="0070C0"/>
                </a:solidFill>
              </a:rPr>
              <a:t>Цикл</a:t>
            </a:r>
            <a:endParaRPr sz="2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539" y="704622"/>
            <a:ext cx="3273870" cy="2064892"/>
          </a:xfrm>
          <a:prstGeom prst="rect">
            <a:avLst/>
          </a:prstGeom>
        </p:spPr>
      </p:pic>
      <p:sp>
        <p:nvSpPr>
          <p:cNvPr id="23" name="Google Shape;101;p20"/>
          <p:cNvSpPr/>
          <p:nvPr/>
        </p:nvSpPr>
        <p:spPr>
          <a:xfrm>
            <a:off x="5116087" y="171882"/>
            <a:ext cx="1996666" cy="53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2400" dirty="0">
                <a:solidFill>
                  <a:srgbClr val="0070C0"/>
                </a:solidFill>
              </a:rPr>
              <a:t>Рекурсия</a:t>
            </a:r>
            <a:endParaRPr sz="2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01;p20"/>
          <p:cNvSpPr/>
          <p:nvPr/>
        </p:nvSpPr>
        <p:spPr>
          <a:xfrm>
            <a:off x="748577" y="3261124"/>
            <a:ext cx="3593180" cy="1567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1. Сложить все коробки в кучу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b="0" i="0" u="none" strike="noStrike" cap="none" dirty="0">
                <a:solidFill>
                  <a:srgbClr val="002060"/>
                </a:solidFill>
                <a:sym typeface="Arial"/>
              </a:rPr>
              <a:t>2. Взять коробку и открыть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3. Если внутри лежит коробка, добавить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    ее в кучу для последующего поиска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b="0" i="0" u="none" strike="noStrike" cap="none" dirty="0">
                <a:solidFill>
                  <a:srgbClr val="002060"/>
                </a:solidFill>
                <a:sym typeface="Arial"/>
              </a:rPr>
              <a:t>4. Если внутри лежит ключ, поиск закончен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5. Повторить</a:t>
            </a:r>
            <a:endParaRPr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25" name="Google Shape;101;p20"/>
          <p:cNvSpPr/>
          <p:nvPr/>
        </p:nvSpPr>
        <p:spPr>
          <a:xfrm>
            <a:off x="4236234" y="3121736"/>
            <a:ext cx="4407806" cy="1035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1. Просмотреть содержимое коробки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b="0" i="0" u="none" strike="noStrike" cap="none" dirty="0">
                <a:solidFill>
                  <a:srgbClr val="002060"/>
                </a:solidFill>
                <a:sym typeface="Arial"/>
              </a:rPr>
              <a:t>2. Если вы найдете коробку, вернуться к шагу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3. Если вы найдете ключ, поиск закончен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29" y="633321"/>
            <a:ext cx="2401720" cy="267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8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6;p25">
            <a:extLst>
              <a:ext uri="{FF2B5EF4-FFF2-40B4-BE49-F238E27FC236}">
                <a16:creationId xmlns:a16="http://schemas.microsoft.com/office/drawing/2014/main" id="{C6AA8693-F47B-41CC-9F5D-35421911495C}"/>
              </a:ext>
            </a:extLst>
          </p:cNvPr>
          <p:cNvSpPr/>
          <p:nvPr/>
        </p:nvSpPr>
        <p:spPr>
          <a:xfrm>
            <a:off x="2552426" y="303455"/>
            <a:ext cx="3611551" cy="6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Законы рекурсии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986F028-8C58-4687-B7D6-649A9A6238A7}"/>
              </a:ext>
            </a:extLst>
          </p:cNvPr>
          <p:cNvSpPr/>
          <p:nvPr/>
        </p:nvSpPr>
        <p:spPr>
          <a:xfrm>
            <a:off x="1326547" y="1949696"/>
            <a:ext cx="6490905" cy="133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Рекурсивный алгоритм должен иметь базовый случай.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Рекурсивный алгоритм должен изменять свое состояние и «продвигаться» к базовому случаю.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Рекурсивный алгоритм должен вызывать сам себя.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6;p25">
            <a:extLst>
              <a:ext uri="{FF2B5EF4-FFF2-40B4-BE49-F238E27FC236}">
                <a16:creationId xmlns:a16="http://schemas.microsoft.com/office/drawing/2014/main" id="{C6AA8693-F47B-41CC-9F5D-35421911495C}"/>
              </a:ext>
            </a:extLst>
          </p:cNvPr>
          <p:cNvSpPr/>
          <p:nvPr/>
        </p:nvSpPr>
        <p:spPr>
          <a:xfrm>
            <a:off x="1477839" y="370199"/>
            <a:ext cx="5523662" cy="70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Конвертирование целого числа в строку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05F2A8-B3B0-4698-9C40-55A9D26E14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257" y="1527784"/>
            <a:ext cx="2391410" cy="22339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75FD45-E99C-4DA7-AF9B-8EC9D76976E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82140" y="1615391"/>
            <a:ext cx="2019300" cy="18192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855BE9-0750-4BA6-847B-3719B5F95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180" y="789251"/>
            <a:ext cx="2935286" cy="37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7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6;p25"/>
          <p:cNvSpPr/>
          <p:nvPr/>
        </p:nvSpPr>
        <p:spPr>
          <a:xfrm>
            <a:off x="2539269" y="106102"/>
            <a:ext cx="3611551" cy="6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Рекурсия и стек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819" y="749940"/>
            <a:ext cx="4097052" cy="2126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201" y="2876357"/>
            <a:ext cx="4759998" cy="188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23362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202</Words>
  <Application>Microsoft Office PowerPoint</Application>
  <PresentationFormat>Экран (16:9)</PresentationFormat>
  <Paragraphs>37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Symbol</vt:lpstr>
      <vt:lpstr>Arial</vt:lpstr>
      <vt:lpstr>Calibri</vt:lpstr>
      <vt:lpstr>Wingdings</vt:lpstr>
      <vt:lpstr>Times New Roman</vt:lpstr>
      <vt:lpstr>Avenir</vt:lpstr>
      <vt:lpstr>Helvetica Neue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Дмитрий</cp:lastModifiedBy>
  <cp:revision>47</cp:revision>
  <dcterms:modified xsi:type="dcterms:W3CDTF">2021-01-12T07:51:55Z</dcterms:modified>
</cp:coreProperties>
</file>