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87" r:id="rId2"/>
    <p:sldMasterId id="2147483684" r:id="rId3"/>
    <p:sldMasterId id="2147483685" r:id="rId4"/>
  </p:sldMasterIdLst>
  <p:notesMasterIdLst>
    <p:notesMasterId r:id="rId9"/>
  </p:notesMasterIdLst>
  <p:sldIdLst>
    <p:sldId id="354" r:id="rId5"/>
    <p:sldId id="351" r:id="rId6"/>
    <p:sldId id="352" r:id="rId7"/>
    <p:sldId id="35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Kalyani Keshri" initials="KK" lastIdx="5" clrIdx="0">
    <p:extLst>
      <p:ext uri="{19B8F6BF-5375-455C-9EA6-DF929625EA0E}">
        <p15:presenceInfo xmlns:p15="http://schemas.microsoft.com/office/powerpoint/2012/main" userId="S-1-5-21-1518476537-3756393031-1079764384-64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A4C"/>
    <a:srgbClr val="08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B3241-B539-496E-B80D-64668F4FD823}"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72BAB-45EA-4A4F-9758-E824AFCFA133}" type="slidenum">
              <a:rPr lang="en-US" smtClean="0"/>
              <a:t>‹#›</a:t>
            </a:fld>
            <a:endParaRPr lang="en-US"/>
          </a:p>
        </p:txBody>
      </p:sp>
    </p:spTree>
    <p:extLst>
      <p:ext uri="{BB962C8B-B14F-4D97-AF65-F5344CB8AC3E}">
        <p14:creationId xmlns:p14="http://schemas.microsoft.com/office/powerpoint/2010/main" val="4026928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https://www.happiestminds.com/casestudies/Self-Knowledge-Assembly-Platform-Transforms-Customer-Service.pdf</a:t>
            </a:r>
          </a:p>
        </p:txBody>
      </p:sp>
      <p:sp>
        <p:nvSpPr>
          <p:cNvPr id="4" name="Slide Number Placeholder 3"/>
          <p:cNvSpPr>
            <a:spLocks noGrp="1"/>
          </p:cNvSpPr>
          <p:nvPr>
            <p:ph type="sldNum" sz="quarter" idx="10"/>
          </p:nvPr>
        </p:nvSpPr>
        <p:spPr/>
        <p:txBody>
          <a:bodyPr/>
          <a:lstStyle/>
          <a:p>
            <a:fld id="{BE720D34-C20C-AA41-A807-C6907522A655}" type="slidenum">
              <a:rPr lang="en-US" smtClean="0"/>
              <a:t>2</a:t>
            </a:fld>
            <a:endParaRPr lang="en-US"/>
          </a:p>
        </p:txBody>
      </p:sp>
    </p:spTree>
    <p:extLst>
      <p:ext uri="{BB962C8B-B14F-4D97-AF65-F5344CB8AC3E}">
        <p14:creationId xmlns:p14="http://schemas.microsoft.com/office/powerpoint/2010/main" val="428583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anding - Default">
    <p:spTree>
      <p:nvGrpSpPr>
        <p:cNvPr id="1" name=""/>
        <p:cNvGrpSpPr/>
        <p:nvPr/>
      </p:nvGrpSpPr>
      <p:grpSpPr>
        <a:xfrm>
          <a:off x="0" y="0"/>
          <a:ext cx="0" cy="0"/>
          <a:chOff x="0" y="0"/>
          <a:chExt cx="0" cy="0"/>
        </a:xfrm>
      </p:grpSpPr>
      <p:sp>
        <p:nvSpPr>
          <p:cNvPr id="60" name="Text Placeholder 68"/>
          <p:cNvSpPr>
            <a:spLocks noGrp="1"/>
          </p:cNvSpPr>
          <p:nvPr>
            <p:ph type="body" sz="quarter" idx="15"/>
          </p:nvPr>
        </p:nvSpPr>
        <p:spPr>
          <a:xfrm>
            <a:off x="685799" y="1634250"/>
            <a:ext cx="6347461" cy="2099549"/>
          </a:xfrm>
          <a:prstGeom prst="rect">
            <a:avLst/>
          </a:prstGeom>
        </p:spPr>
        <p:txBody>
          <a:bodyPr anchor="b">
            <a:noAutofit/>
          </a:bodyPr>
          <a:lstStyle>
            <a:lvl1pPr marL="0" indent="0">
              <a:lnSpc>
                <a:spcPct val="100000"/>
              </a:lnSpc>
              <a:buNone/>
              <a:defRPr sz="4400" spc="-150">
                <a:gradFill>
                  <a:gsLst>
                    <a:gs pos="0">
                      <a:srgbClr val="3DB44A"/>
                    </a:gs>
                    <a:gs pos="78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a:t>Edit Master text styles</a:t>
            </a:r>
          </a:p>
        </p:txBody>
      </p:sp>
      <p:grpSp>
        <p:nvGrpSpPr>
          <p:cNvPr id="73" name="Group 4"/>
          <p:cNvGrpSpPr>
            <a:grpSpLocks noChangeAspect="1"/>
          </p:cNvGrpSpPr>
          <p:nvPr/>
        </p:nvGrpSpPr>
        <p:grpSpPr bwMode="auto">
          <a:xfrm>
            <a:off x="684347" y="510989"/>
            <a:ext cx="1837777" cy="616364"/>
            <a:chOff x="-1682" y="309"/>
            <a:chExt cx="11044" cy="3704"/>
          </a:xfrm>
        </p:grpSpPr>
        <p:sp>
          <p:nvSpPr>
            <p:cNvPr id="74"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3" name="Picture 22"/>
          <p:cNvPicPr>
            <a:picLocks noChangeAspect="1"/>
          </p:cNvPicPr>
          <p:nvPr/>
        </p:nvPicPr>
        <p:blipFill rotWithShape="1">
          <a:blip r:embed="rId2">
            <a:extLst>
              <a:ext uri="{28A0092B-C50C-407E-A947-70E740481C1C}">
                <a14:useLocalDpi xmlns:a14="http://schemas.microsoft.com/office/drawing/2010/main" val="0"/>
              </a:ext>
            </a:extLst>
          </a:blip>
          <a:srcRect l="13110" t="40351" b="8671"/>
          <a:stretch/>
        </p:blipFill>
        <p:spPr>
          <a:xfrm flipV="1">
            <a:off x="0" y="2877465"/>
            <a:ext cx="12192000" cy="3980533"/>
          </a:xfrm>
          <a:prstGeom prst="rect">
            <a:avLst/>
          </a:prstGeom>
        </p:spPr>
      </p:pic>
      <p:sp>
        <p:nvSpPr>
          <p:cNvPr id="103" name="Rectangle 102"/>
          <p:cNvSpPr/>
          <p:nvPr/>
        </p:nvSpPr>
        <p:spPr>
          <a:xfrm>
            <a:off x="1" y="4147781"/>
            <a:ext cx="5295899" cy="2710220"/>
          </a:xfrm>
          <a:prstGeom prst="rect">
            <a:avLst/>
          </a:prstGeom>
          <a:gradFill flip="none" rotWithShape="1">
            <a:gsLst>
              <a:gs pos="43000">
                <a:srgbClr val="FAFCFE">
                  <a:alpha val="61000"/>
                </a:srgbClr>
              </a:gs>
              <a:gs pos="0">
                <a:schemeClr val="accent1">
                  <a:lumMod val="5000"/>
                  <a:lumOff val="95000"/>
                  <a:alpha val="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 Placeholder 71"/>
          <p:cNvSpPr>
            <a:spLocks noGrp="1"/>
          </p:cNvSpPr>
          <p:nvPr>
            <p:ph type="body" sz="quarter" idx="16" hasCustomPrompt="1"/>
          </p:nvPr>
        </p:nvSpPr>
        <p:spPr>
          <a:xfrm>
            <a:off x="7372525" y="2928354"/>
            <a:ext cx="4111567" cy="492774"/>
          </a:xfrm>
          <a:prstGeom prst="rect">
            <a:avLst/>
          </a:prstGeom>
        </p:spPr>
        <p:txBody>
          <a:bodyPr anchor="b">
            <a:normAutofit/>
          </a:bodyPr>
          <a:lstStyle>
            <a:lvl1pPr marL="0" indent="0" algn="r">
              <a:buNone/>
              <a:defRPr sz="2000">
                <a:solidFill>
                  <a:schemeClr val="tx1">
                    <a:lumMod val="65000"/>
                    <a:lumOff val="35000"/>
                  </a:schemeClr>
                </a:solidFill>
                <a:latin typeface="+mn-lt"/>
                <a:cs typeface="Segoe UI Light" panose="020B0502040204020203" pitchFamily="34" charset="0"/>
              </a:defRPr>
            </a:lvl1pPr>
          </a:lstStyle>
          <a:p>
            <a:pPr lvl="0"/>
            <a:r>
              <a:rPr lang="en-US" dirty="0"/>
              <a:t>Click to add presenter’s name</a:t>
            </a:r>
          </a:p>
        </p:txBody>
      </p:sp>
      <p:sp>
        <p:nvSpPr>
          <p:cNvPr id="63" name="Text Placeholder 71"/>
          <p:cNvSpPr>
            <a:spLocks noGrp="1"/>
          </p:cNvSpPr>
          <p:nvPr>
            <p:ph type="body" sz="quarter" idx="17" hasCustomPrompt="1"/>
          </p:nvPr>
        </p:nvSpPr>
        <p:spPr>
          <a:xfrm>
            <a:off x="7372525" y="3446528"/>
            <a:ext cx="4111567" cy="279343"/>
          </a:xfrm>
          <a:prstGeom prst="rect">
            <a:avLst/>
          </a:prstGeom>
        </p:spPr>
        <p:txBody>
          <a:bodyPr>
            <a:noAutofit/>
          </a:bodyPr>
          <a:lstStyle>
            <a:lvl1pPr marL="0" indent="0" algn="r">
              <a:buNone/>
              <a:defRPr sz="1400">
                <a:solidFill>
                  <a:schemeClr val="bg1">
                    <a:lumMod val="50000"/>
                  </a:schemeClr>
                </a:solidFill>
                <a:latin typeface="+mn-lt"/>
                <a:cs typeface="Segoe UI" panose="020B0502040204020203" pitchFamily="34" charset="0"/>
              </a:defRPr>
            </a:lvl1pPr>
          </a:lstStyle>
          <a:p>
            <a:pPr lvl="0"/>
            <a:r>
              <a:rPr lang="en-US" dirty="0"/>
              <a:t>Click to add presenter’s designation</a:t>
            </a:r>
          </a:p>
        </p:txBody>
      </p:sp>
      <p:sp>
        <p:nvSpPr>
          <p:cNvPr id="72" name="Text Placeholder 71"/>
          <p:cNvSpPr>
            <a:spLocks noGrp="1"/>
          </p:cNvSpPr>
          <p:nvPr>
            <p:ph type="body" sz="quarter" idx="19" hasCustomPrompt="1"/>
          </p:nvPr>
        </p:nvSpPr>
        <p:spPr>
          <a:xfrm>
            <a:off x="7372525" y="6525770"/>
            <a:ext cx="4111567" cy="296536"/>
          </a:xfrm>
          <a:prstGeom prst="rect">
            <a:avLst/>
          </a:prstGeom>
        </p:spPr>
        <p:txBody>
          <a:bodyPr>
            <a:noAutofit/>
          </a:bodyPr>
          <a:lstStyle>
            <a:lvl1pPr marL="0" indent="0" algn="r">
              <a:buNone/>
              <a:defRPr sz="1000">
                <a:solidFill>
                  <a:schemeClr val="bg1">
                    <a:lumMod val="50000"/>
                  </a:schemeClr>
                </a:solidFill>
                <a:latin typeface="+mn-lt"/>
                <a:cs typeface="Segoe UI" panose="020B0502040204020203" pitchFamily="34" charset="0"/>
              </a:defRPr>
            </a:lvl1pPr>
          </a:lstStyle>
          <a:p>
            <a:pPr lvl="0"/>
            <a:r>
              <a:rPr lang="en-US" dirty="0"/>
              <a:t>Month, Year  - E.g. June, 2017</a:t>
            </a:r>
          </a:p>
        </p:txBody>
      </p:sp>
    </p:spTree>
    <p:extLst>
      <p:ext uri="{BB962C8B-B14F-4D97-AF65-F5344CB8AC3E}">
        <p14:creationId xmlns:p14="http://schemas.microsoft.com/office/powerpoint/2010/main" val="85248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39118" y="12700"/>
            <a:ext cx="9627183" cy="607259"/>
          </a:xfrm>
        </p:spPr>
        <p:txBody>
          <a:bodyPr anchor="ctr">
            <a:normAutofit/>
          </a:bodyPr>
          <a:lstStyle/>
          <a:p>
            <a:endParaRPr lang="en-US" dirty="0"/>
          </a:p>
        </p:txBody>
      </p:sp>
      <p:sp>
        <p:nvSpPr>
          <p:cNvPr id="5" name="Text Placeholder 4"/>
          <p:cNvSpPr>
            <a:spLocks noGrp="1"/>
          </p:cNvSpPr>
          <p:nvPr>
            <p:ph type="body" sz="quarter" idx="13"/>
          </p:nvPr>
        </p:nvSpPr>
        <p:spPr>
          <a:xfrm>
            <a:off x="419811" y="1325972"/>
            <a:ext cx="11281123" cy="4374089"/>
          </a:xfrm>
          <a:prstGeom prst="rect">
            <a:avLst/>
          </a:prstGeom>
        </p:spPr>
        <p:txBody>
          <a:bodyPr vert="horz">
            <a:normAutofit/>
          </a:bodyPr>
          <a:lstStyle>
            <a:lvl1pPr marL="0" indent="0">
              <a:buNone/>
              <a:defRPr sz="3733">
                <a:solidFill>
                  <a:srgbClr val="141414"/>
                </a:solidFill>
                <a:latin typeface="Calibri" panose="020F0502020204030204" pitchFamily="34" charset="0"/>
                <a:cs typeface="Calibri" panose="020F0502020204030204" pitchFamily="34" charset="0"/>
              </a:defRPr>
            </a:lvl1pPr>
            <a:lvl2pPr marL="304792" indent="-302676">
              <a:buClr>
                <a:schemeClr val="accent2"/>
              </a:buClr>
              <a:buFont typeface="Arial"/>
              <a:buChar char="•"/>
              <a:defRPr sz="3200">
                <a:solidFill>
                  <a:srgbClr val="141414"/>
                </a:solidFill>
                <a:latin typeface="Calibri" panose="020F0502020204030204" pitchFamily="34" charset="0"/>
                <a:cs typeface="Calibri" panose="020F0502020204030204" pitchFamily="34" charset="0"/>
              </a:defRPr>
            </a:lvl2pPr>
            <a:lvl3pPr marL="383108" indent="-222245">
              <a:buClr>
                <a:schemeClr val="accent2"/>
              </a:buClr>
              <a:buFont typeface="Arial"/>
              <a:buChar char="•"/>
              <a:defRPr sz="2667">
                <a:solidFill>
                  <a:srgbClr val="141414"/>
                </a:solidFill>
                <a:latin typeface="Calibri" panose="020F0502020204030204" pitchFamily="34" charset="0"/>
                <a:cs typeface="Calibri" panose="020F0502020204030204" pitchFamily="34" charset="0"/>
              </a:defRPr>
            </a:lvl3pPr>
            <a:lvl4pPr marL="524920" indent="-234945">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4pPr>
            <a:lvl5pPr marL="683667" indent="-234945">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301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a:noFill/>
                </a:ln>
                <a:solidFill>
                  <a:schemeClr val="bg1"/>
                </a:solidFill>
                <a:effectL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6"/>
          <p:cNvSpPr txBox="1">
            <a:spLocks/>
          </p:cNvSpPr>
          <p:nvPr userDrawn="1"/>
        </p:nvSpPr>
        <p:spPr>
          <a:xfrm>
            <a:off x="0" y="6515115"/>
            <a:ext cx="2844800" cy="365125"/>
          </a:xfrm>
          <a:prstGeom prst="rect">
            <a:avLst/>
          </a:prstGeom>
        </p:spPr>
        <p:txBody>
          <a:bodyPr anchor="ctr"/>
          <a:lstStyle>
            <a:lvl1pPr algn="l">
              <a:defRPr sz="900">
                <a:solidFill>
                  <a:schemeClr val="tx1"/>
                </a:solidFill>
                <a:latin typeface="Gill Sans MT"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ndara" pitchFamily="34" charset="0"/>
              <a:ea typeface="+mn-ea"/>
              <a:cs typeface="+mn-cs"/>
            </a:endParaRPr>
          </a:p>
        </p:txBody>
      </p:sp>
    </p:spTree>
    <p:extLst>
      <p:ext uri="{BB962C8B-B14F-4D97-AF65-F5344CB8AC3E}">
        <p14:creationId xmlns:p14="http://schemas.microsoft.com/office/powerpoint/2010/main" val="24528977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Slide">
    <p:spTree>
      <p:nvGrpSpPr>
        <p:cNvPr id="1" name=""/>
        <p:cNvGrpSpPr/>
        <p:nvPr/>
      </p:nvGrpSpPr>
      <p:grpSpPr>
        <a:xfrm>
          <a:off x="0" y="0"/>
          <a:ext cx="0" cy="0"/>
          <a:chOff x="0" y="0"/>
          <a:chExt cx="0" cy="0"/>
        </a:xfrm>
      </p:grpSpPr>
      <p:sp>
        <p:nvSpPr>
          <p:cNvPr id="59" name="Freeform 5"/>
          <p:cNvSpPr>
            <a:spLocks noEditPoints="1"/>
          </p:cNvSpPr>
          <p:nvPr/>
        </p:nvSpPr>
        <p:spPr bwMode="auto">
          <a:xfrm flipV="1">
            <a:off x="0" y="6253634"/>
            <a:ext cx="12193588" cy="606425"/>
          </a:xfrm>
          <a:custGeom>
            <a:avLst/>
            <a:gdLst>
              <a:gd name="T0" fmla="*/ 5228 w 7672"/>
              <a:gd name="T1" fmla="*/ 92 h 378"/>
              <a:gd name="T2" fmla="*/ 4860 w 7672"/>
              <a:gd name="T3" fmla="*/ 92 h 378"/>
              <a:gd name="T4" fmla="*/ 4980 w 7672"/>
              <a:gd name="T5" fmla="*/ 0 h 378"/>
              <a:gd name="T6" fmla="*/ 5569 w 7672"/>
              <a:gd name="T7" fmla="*/ 0 h 378"/>
              <a:gd name="T8" fmla="*/ 5689 w 7672"/>
              <a:gd name="T9" fmla="*/ 92 h 378"/>
              <a:gd name="T10" fmla="*/ 5368 w 7672"/>
              <a:gd name="T11" fmla="*/ 92 h 378"/>
              <a:gd name="T12" fmla="*/ 5481 w 7672"/>
              <a:gd name="T13" fmla="*/ 92 h 378"/>
              <a:gd name="T14" fmla="*/ 4078 w 7672"/>
              <a:gd name="T15" fmla="*/ 0 h 378"/>
              <a:gd name="T16" fmla="*/ 4247 w 7672"/>
              <a:gd name="T17" fmla="*/ 0 h 378"/>
              <a:gd name="T18" fmla="*/ 3886 w 7672"/>
              <a:gd name="T19" fmla="*/ 92 h 378"/>
              <a:gd name="T20" fmla="*/ 3946 w 7672"/>
              <a:gd name="T21" fmla="*/ 92 h 378"/>
              <a:gd name="T22" fmla="*/ 4659 w 7672"/>
              <a:gd name="T23" fmla="*/ 92 h 378"/>
              <a:gd name="T24" fmla="*/ 4759 w 7672"/>
              <a:gd name="T25" fmla="*/ 0 h 378"/>
              <a:gd name="T26" fmla="*/ 4367 w 7672"/>
              <a:gd name="T27" fmla="*/ 0 h 378"/>
              <a:gd name="T28" fmla="*/ 4467 w 7672"/>
              <a:gd name="T29" fmla="*/ 92 h 378"/>
              <a:gd name="T30" fmla="*/ 7051 w 7672"/>
              <a:gd name="T31" fmla="*/ 92 h 378"/>
              <a:gd name="T32" fmla="*/ 7143 w 7672"/>
              <a:gd name="T33" fmla="*/ 92 h 378"/>
              <a:gd name="T34" fmla="*/ 6803 w 7672"/>
              <a:gd name="T35" fmla="*/ 0 h 378"/>
              <a:gd name="T36" fmla="*/ 6831 w 7672"/>
              <a:gd name="T37" fmla="*/ 0 h 378"/>
              <a:gd name="T38" fmla="*/ 7552 w 7672"/>
              <a:gd name="T39" fmla="*/ 25 h 378"/>
              <a:gd name="T40" fmla="*/ 6711 w 7672"/>
              <a:gd name="T41" fmla="*/ 92 h 378"/>
              <a:gd name="T42" fmla="*/ 7211 w 7672"/>
              <a:gd name="T43" fmla="*/ 92 h 378"/>
              <a:gd name="T44" fmla="*/ 7323 w 7672"/>
              <a:gd name="T45" fmla="*/ 92 h 378"/>
              <a:gd name="T46" fmla="*/ 6101 w 7672"/>
              <a:gd name="T47" fmla="*/ 0 h 378"/>
              <a:gd name="T48" fmla="*/ 6130 w 7672"/>
              <a:gd name="T49" fmla="*/ 0 h 378"/>
              <a:gd name="T50" fmla="*/ 5849 w 7672"/>
              <a:gd name="T51" fmla="*/ 92 h 378"/>
              <a:gd name="T52" fmla="*/ 5889 w 7672"/>
              <a:gd name="T53" fmla="*/ 92 h 378"/>
              <a:gd name="T54" fmla="*/ 6502 w 7672"/>
              <a:gd name="T55" fmla="*/ 92 h 378"/>
              <a:gd name="T56" fmla="*/ 6622 w 7672"/>
              <a:gd name="T57" fmla="*/ 0 h 378"/>
              <a:gd name="T58" fmla="*/ 6250 w 7672"/>
              <a:gd name="T59" fmla="*/ 0 h 378"/>
              <a:gd name="T60" fmla="*/ 6370 w 7672"/>
              <a:gd name="T61" fmla="*/ 92 h 378"/>
              <a:gd name="T62" fmla="*/ 1162 w 7672"/>
              <a:gd name="T63" fmla="*/ 92 h 378"/>
              <a:gd name="T64" fmla="*/ 1374 w 7672"/>
              <a:gd name="T65" fmla="*/ 92 h 378"/>
              <a:gd name="T66" fmla="*/ 1054 w 7672"/>
              <a:gd name="T67" fmla="*/ 0 h 378"/>
              <a:gd name="T68" fmla="*/ 1563 w 7672"/>
              <a:gd name="T69" fmla="*/ 0 h 378"/>
              <a:gd name="T70" fmla="*/ 1803 w 7672"/>
              <a:gd name="T71" fmla="*/ 92 h 378"/>
              <a:gd name="T72" fmla="*/ 1402 w 7672"/>
              <a:gd name="T73" fmla="*/ 92 h 378"/>
              <a:gd name="T74" fmla="*/ 1534 w 7672"/>
              <a:gd name="T75" fmla="*/ 92 h 378"/>
              <a:gd name="T76" fmla="*/ 272 w 7672"/>
              <a:gd name="T77" fmla="*/ 0 h 378"/>
              <a:gd name="T78" fmla="*/ 321 w 7672"/>
              <a:gd name="T79" fmla="*/ 0 h 378"/>
              <a:gd name="T80" fmla="*/ 421 w 7672"/>
              <a:gd name="T81" fmla="*/ 92 h 378"/>
              <a:gd name="T82" fmla="*/ 172 w 7672"/>
              <a:gd name="T83" fmla="*/ 92 h 378"/>
              <a:gd name="T84" fmla="*/ 753 w 7672"/>
              <a:gd name="T85" fmla="*/ 0 h 378"/>
              <a:gd name="T86" fmla="*/ 861 w 7672"/>
              <a:gd name="T87" fmla="*/ 0 h 378"/>
              <a:gd name="T88" fmla="*/ 521 w 7672"/>
              <a:gd name="T89" fmla="*/ 92 h 378"/>
              <a:gd name="T90" fmla="*/ 641 w 7672"/>
              <a:gd name="T91" fmla="*/ 92 h 378"/>
              <a:gd name="T92" fmla="*/ 1895 w 7672"/>
              <a:gd name="T93" fmla="*/ 92 h 378"/>
              <a:gd name="T94" fmla="*/ 3217 w 7672"/>
              <a:gd name="T95" fmla="*/ 0 h 378"/>
              <a:gd name="T96" fmla="*/ 2925 w 7672"/>
              <a:gd name="T97" fmla="*/ 0 h 378"/>
              <a:gd name="T98" fmla="*/ 2985 w 7672"/>
              <a:gd name="T99" fmla="*/ 92 h 378"/>
              <a:gd name="T100" fmla="*/ 3626 w 7672"/>
              <a:gd name="T101" fmla="*/ 92 h 378"/>
              <a:gd name="T102" fmla="*/ 3758 w 7672"/>
              <a:gd name="T103" fmla="*/ 92 h 378"/>
              <a:gd name="T104" fmla="*/ 3357 w 7672"/>
              <a:gd name="T105" fmla="*/ 0 h 378"/>
              <a:gd name="T106" fmla="*/ 3506 w 7672"/>
              <a:gd name="T107" fmla="*/ 0 h 378"/>
              <a:gd name="T108" fmla="*/ 2143 w 7672"/>
              <a:gd name="T109" fmla="*/ 92 h 378"/>
              <a:gd name="T110" fmla="*/ 2264 w 7672"/>
              <a:gd name="T111" fmla="*/ 92 h 378"/>
              <a:gd name="T112" fmla="*/ 1915 w 7672"/>
              <a:gd name="T113" fmla="*/ 92 h 378"/>
              <a:gd name="T114" fmla="*/ 2055 w 7672"/>
              <a:gd name="T115" fmla="*/ 0 h 378"/>
              <a:gd name="T116" fmla="*/ 2644 w 7672"/>
              <a:gd name="T117" fmla="*/ 0 h 378"/>
              <a:gd name="T118" fmla="*/ 2744 w 7672"/>
              <a:gd name="T119" fmla="*/ 92 h 378"/>
              <a:gd name="T120" fmla="*/ 2524 w 7672"/>
              <a:gd name="T121" fmla="*/ 9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72" h="378">
                <a:moveTo>
                  <a:pt x="5128" y="92"/>
                </a:moveTo>
                <a:cubicBezTo>
                  <a:pt x="5140" y="92"/>
                  <a:pt x="5140" y="92"/>
                  <a:pt x="5140" y="92"/>
                </a:cubicBezTo>
                <a:cubicBezTo>
                  <a:pt x="5140" y="0"/>
                  <a:pt x="5140" y="0"/>
                  <a:pt x="5140" y="0"/>
                </a:cubicBezTo>
                <a:cubicBezTo>
                  <a:pt x="5128" y="0"/>
                  <a:pt x="5128" y="0"/>
                  <a:pt x="5128" y="0"/>
                </a:cubicBezTo>
                <a:lnTo>
                  <a:pt x="5128" y="92"/>
                </a:lnTo>
                <a:close/>
                <a:moveTo>
                  <a:pt x="5088" y="92"/>
                </a:moveTo>
                <a:cubicBezTo>
                  <a:pt x="5100" y="92"/>
                  <a:pt x="5100" y="92"/>
                  <a:pt x="5100" y="92"/>
                </a:cubicBezTo>
                <a:cubicBezTo>
                  <a:pt x="5100" y="0"/>
                  <a:pt x="5100" y="0"/>
                  <a:pt x="5100" y="0"/>
                </a:cubicBezTo>
                <a:cubicBezTo>
                  <a:pt x="5088" y="0"/>
                  <a:pt x="5088" y="0"/>
                  <a:pt x="5088" y="0"/>
                </a:cubicBezTo>
                <a:lnTo>
                  <a:pt x="5088" y="92"/>
                </a:lnTo>
                <a:close/>
                <a:moveTo>
                  <a:pt x="5108" y="92"/>
                </a:moveTo>
                <a:cubicBezTo>
                  <a:pt x="5120" y="92"/>
                  <a:pt x="5120" y="92"/>
                  <a:pt x="5120" y="92"/>
                </a:cubicBezTo>
                <a:cubicBezTo>
                  <a:pt x="5120" y="0"/>
                  <a:pt x="5120" y="0"/>
                  <a:pt x="5120" y="0"/>
                </a:cubicBezTo>
                <a:cubicBezTo>
                  <a:pt x="5108" y="0"/>
                  <a:pt x="5108" y="0"/>
                  <a:pt x="5108" y="0"/>
                </a:cubicBezTo>
                <a:lnTo>
                  <a:pt x="5108" y="92"/>
                </a:lnTo>
                <a:close/>
                <a:moveTo>
                  <a:pt x="4788" y="92"/>
                </a:moveTo>
                <a:cubicBezTo>
                  <a:pt x="4799" y="92"/>
                  <a:pt x="4799" y="92"/>
                  <a:pt x="4799" y="92"/>
                </a:cubicBezTo>
                <a:cubicBezTo>
                  <a:pt x="4799" y="0"/>
                  <a:pt x="4799" y="0"/>
                  <a:pt x="4799" y="0"/>
                </a:cubicBezTo>
                <a:cubicBezTo>
                  <a:pt x="4788" y="0"/>
                  <a:pt x="4788" y="0"/>
                  <a:pt x="4788" y="0"/>
                </a:cubicBezTo>
                <a:lnTo>
                  <a:pt x="4788" y="92"/>
                </a:lnTo>
                <a:close/>
                <a:moveTo>
                  <a:pt x="5068" y="92"/>
                </a:moveTo>
                <a:cubicBezTo>
                  <a:pt x="5080" y="92"/>
                  <a:pt x="5080" y="92"/>
                  <a:pt x="5080" y="92"/>
                </a:cubicBezTo>
                <a:cubicBezTo>
                  <a:pt x="5080" y="0"/>
                  <a:pt x="5080" y="0"/>
                  <a:pt x="5080" y="0"/>
                </a:cubicBezTo>
                <a:cubicBezTo>
                  <a:pt x="5068" y="0"/>
                  <a:pt x="5068" y="0"/>
                  <a:pt x="5068" y="0"/>
                </a:cubicBezTo>
                <a:lnTo>
                  <a:pt x="5068" y="92"/>
                </a:lnTo>
                <a:close/>
                <a:moveTo>
                  <a:pt x="5208" y="92"/>
                </a:moveTo>
                <a:cubicBezTo>
                  <a:pt x="5220" y="92"/>
                  <a:pt x="5220" y="92"/>
                  <a:pt x="5220" y="92"/>
                </a:cubicBezTo>
                <a:cubicBezTo>
                  <a:pt x="5220" y="0"/>
                  <a:pt x="5220" y="0"/>
                  <a:pt x="5220" y="0"/>
                </a:cubicBezTo>
                <a:cubicBezTo>
                  <a:pt x="5208" y="0"/>
                  <a:pt x="5208" y="0"/>
                  <a:pt x="5208" y="0"/>
                </a:cubicBezTo>
                <a:lnTo>
                  <a:pt x="5208" y="92"/>
                </a:lnTo>
                <a:close/>
                <a:moveTo>
                  <a:pt x="5228" y="92"/>
                </a:moveTo>
                <a:cubicBezTo>
                  <a:pt x="5240" y="92"/>
                  <a:pt x="5240" y="92"/>
                  <a:pt x="5240" y="92"/>
                </a:cubicBezTo>
                <a:cubicBezTo>
                  <a:pt x="5240" y="0"/>
                  <a:pt x="5240" y="0"/>
                  <a:pt x="5240" y="0"/>
                </a:cubicBezTo>
                <a:cubicBezTo>
                  <a:pt x="5228" y="0"/>
                  <a:pt x="5228" y="0"/>
                  <a:pt x="5228" y="0"/>
                </a:cubicBezTo>
                <a:lnTo>
                  <a:pt x="5228" y="92"/>
                </a:lnTo>
                <a:close/>
                <a:moveTo>
                  <a:pt x="5028" y="92"/>
                </a:moveTo>
                <a:cubicBezTo>
                  <a:pt x="5040" y="92"/>
                  <a:pt x="5040" y="92"/>
                  <a:pt x="5040" y="92"/>
                </a:cubicBezTo>
                <a:cubicBezTo>
                  <a:pt x="5040" y="0"/>
                  <a:pt x="5040" y="0"/>
                  <a:pt x="5040" y="0"/>
                </a:cubicBezTo>
                <a:cubicBezTo>
                  <a:pt x="5028" y="0"/>
                  <a:pt x="5028" y="0"/>
                  <a:pt x="5028" y="0"/>
                </a:cubicBezTo>
                <a:lnTo>
                  <a:pt x="5028" y="92"/>
                </a:lnTo>
                <a:close/>
                <a:moveTo>
                  <a:pt x="5188" y="92"/>
                </a:moveTo>
                <a:cubicBezTo>
                  <a:pt x="5200" y="92"/>
                  <a:pt x="5200" y="92"/>
                  <a:pt x="5200" y="92"/>
                </a:cubicBezTo>
                <a:cubicBezTo>
                  <a:pt x="5200" y="0"/>
                  <a:pt x="5200" y="0"/>
                  <a:pt x="5200" y="0"/>
                </a:cubicBezTo>
                <a:cubicBezTo>
                  <a:pt x="5188" y="0"/>
                  <a:pt x="5188" y="0"/>
                  <a:pt x="5188" y="0"/>
                </a:cubicBezTo>
                <a:lnTo>
                  <a:pt x="5188" y="92"/>
                </a:lnTo>
                <a:close/>
                <a:moveTo>
                  <a:pt x="5168" y="92"/>
                </a:moveTo>
                <a:cubicBezTo>
                  <a:pt x="5180" y="92"/>
                  <a:pt x="5180" y="92"/>
                  <a:pt x="5180" y="92"/>
                </a:cubicBezTo>
                <a:cubicBezTo>
                  <a:pt x="5180" y="0"/>
                  <a:pt x="5180" y="0"/>
                  <a:pt x="5180" y="0"/>
                </a:cubicBezTo>
                <a:cubicBezTo>
                  <a:pt x="5168" y="0"/>
                  <a:pt x="5168" y="0"/>
                  <a:pt x="5168" y="0"/>
                </a:cubicBezTo>
                <a:lnTo>
                  <a:pt x="5168" y="92"/>
                </a:lnTo>
                <a:close/>
                <a:moveTo>
                  <a:pt x="5148" y="92"/>
                </a:moveTo>
                <a:cubicBezTo>
                  <a:pt x="5160" y="92"/>
                  <a:pt x="5160" y="92"/>
                  <a:pt x="5160" y="92"/>
                </a:cubicBezTo>
                <a:cubicBezTo>
                  <a:pt x="5160" y="0"/>
                  <a:pt x="5160" y="0"/>
                  <a:pt x="5160" y="0"/>
                </a:cubicBezTo>
                <a:cubicBezTo>
                  <a:pt x="5148" y="0"/>
                  <a:pt x="5148" y="0"/>
                  <a:pt x="5148" y="0"/>
                </a:cubicBezTo>
                <a:lnTo>
                  <a:pt x="5148" y="92"/>
                </a:lnTo>
                <a:close/>
                <a:moveTo>
                  <a:pt x="4928" y="92"/>
                </a:moveTo>
                <a:cubicBezTo>
                  <a:pt x="4940" y="92"/>
                  <a:pt x="4940" y="92"/>
                  <a:pt x="4940" y="92"/>
                </a:cubicBezTo>
                <a:cubicBezTo>
                  <a:pt x="4940" y="0"/>
                  <a:pt x="4940" y="0"/>
                  <a:pt x="4940" y="0"/>
                </a:cubicBezTo>
                <a:cubicBezTo>
                  <a:pt x="4928" y="0"/>
                  <a:pt x="4928" y="0"/>
                  <a:pt x="4928" y="0"/>
                </a:cubicBezTo>
                <a:lnTo>
                  <a:pt x="4928" y="92"/>
                </a:lnTo>
                <a:close/>
                <a:moveTo>
                  <a:pt x="4848" y="92"/>
                </a:moveTo>
                <a:cubicBezTo>
                  <a:pt x="4860" y="92"/>
                  <a:pt x="4860" y="92"/>
                  <a:pt x="4860" y="92"/>
                </a:cubicBezTo>
                <a:cubicBezTo>
                  <a:pt x="4860" y="0"/>
                  <a:pt x="4860" y="0"/>
                  <a:pt x="4860" y="0"/>
                </a:cubicBezTo>
                <a:cubicBezTo>
                  <a:pt x="4848" y="0"/>
                  <a:pt x="4848" y="0"/>
                  <a:pt x="4848" y="0"/>
                </a:cubicBezTo>
                <a:lnTo>
                  <a:pt x="4848" y="92"/>
                </a:lnTo>
                <a:close/>
                <a:moveTo>
                  <a:pt x="4888" y="92"/>
                </a:moveTo>
                <a:cubicBezTo>
                  <a:pt x="4900" y="92"/>
                  <a:pt x="4900" y="92"/>
                  <a:pt x="4900" y="92"/>
                </a:cubicBezTo>
                <a:cubicBezTo>
                  <a:pt x="4900" y="0"/>
                  <a:pt x="4900" y="0"/>
                  <a:pt x="4900" y="0"/>
                </a:cubicBezTo>
                <a:cubicBezTo>
                  <a:pt x="4888" y="0"/>
                  <a:pt x="4888" y="0"/>
                  <a:pt x="4888" y="0"/>
                </a:cubicBezTo>
                <a:lnTo>
                  <a:pt x="4888" y="92"/>
                </a:lnTo>
                <a:close/>
                <a:moveTo>
                  <a:pt x="4868" y="92"/>
                </a:moveTo>
                <a:cubicBezTo>
                  <a:pt x="4880" y="92"/>
                  <a:pt x="4880" y="92"/>
                  <a:pt x="4880" y="92"/>
                </a:cubicBezTo>
                <a:cubicBezTo>
                  <a:pt x="4880" y="0"/>
                  <a:pt x="4880" y="0"/>
                  <a:pt x="4880" y="0"/>
                </a:cubicBezTo>
                <a:cubicBezTo>
                  <a:pt x="4868" y="0"/>
                  <a:pt x="4868" y="0"/>
                  <a:pt x="4868" y="0"/>
                </a:cubicBezTo>
                <a:lnTo>
                  <a:pt x="4868" y="92"/>
                </a:lnTo>
                <a:close/>
                <a:moveTo>
                  <a:pt x="4828" y="92"/>
                </a:moveTo>
                <a:cubicBezTo>
                  <a:pt x="4840" y="92"/>
                  <a:pt x="4840" y="92"/>
                  <a:pt x="4840" y="92"/>
                </a:cubicBezTo>
                <a:cubicBezTo>
                  <a:pt x="4840" y="0"/>
                  <a:pt x="4840" y="0"/>
                  <a:pt x="4840" y="0"/>
                </a:cubicBezTo>
                <a:cubicBezTo>
                  <a:pt x="4828" y="0"/>
                  <a:pt x="4828" y="0"/>
                  <a:pt x="4828" y="0"/>
                </a:cubicBezTo>
                <a:lnTo>
                  <a:pt x="4828" y="92"/>
                </a:lnTo>
                <a:close/>
                <a:moveTo>
                  <a:pt x="5008" y="92"/>
                </a:moveTo>
                <a:cubicBezTo>
                  <a:pt x="5020" y="92"/>
                  <a:pt x="5020" y="92"/>
                  <a:pt x="5020" y="92"/>
                </a:cubicBezTo>
                <a:cubicBezTo>
                  <a:pt x="5020" y="0"/>
                  <a:pt x="5020" y="0"/>
                  <a:pt x="5020" y="0"/>
                </a:cubicBezTo>
                <a:cubicBezTo>
                  <a:pt x="5008" y="0"/>
                  <a:pt x="5008" y="0"/>
                  <a:pt x="5008" y="0"/>
                </a:cubicBezTo>
                <a:lnTo>
                  <a:pt x="5008" y="92"/>
                </a:lnTo>
                <a:close/>
                <a:moveTo>
                  <a:pt x="4808" y="92"/>
                </a:moveTo>
                <a:cubicBezTo>
                  <a:pt x="4819" y="92"/>
                  <a:pt x="4819" y="92"/>
                  <a:pt x="4819" y="92"/>
                </a:cubicBezTo>
                <a:cubicBezTo>
                  <a:pt x="4819" y="0"/>
                  <a:pt x="4819" y="0"/>
                  <a:pt x="4819" y="0"/>
                </a:cubicBezTo>
                <a:cubicBezTo>
                  <a:pt x="4808" y="0"/>
                  <a:pt x="4808" y="0"/>
                  <a:pt x="4808" y="0"/>
                </a:cubicBezTo>
                <a:lnTo>
                  <a:pt x="4808" y="92"/>
                </a:lnTo>
                <a:close/>
                <a:moveTo>
                  <a:pt x="4968" y="92"/>
                </a:moveTo>
                <a:cubicBezTo>
                  <a:pt x="4980" y="92"/>
                  <a:pt x="4980" y="92"/>
                  <a:pt x="4980" y="92"/>
                </a:cubicBezTo>
                <a:cubicBezTo>
                  <a:pt x="4980" y="0"/>
                  <a:pt x="4980" y="0"/>
                  <a:pt x="4980" y="0"/>
                </a:cubicBezTo>
                <a:cubicBezTo>
                  <a:pt x="4968" y="0"/>
                  <a:pt x="4968" y="0"/>
                  <a:pt x="4968" y="0"/>
                </a:cubicBezTo>
                <a:lnTo>
                  <a:pt x="4968" y="92"/>
                </a:lnTo>
                <a:close/>
                <a:moveTo>
                  <a:pt x="4988" y="92"/>
                </a:moveTo>
                <a:cubicBezTo>
                  <a:pt x="5000" y="92"/>
                  <a:pt x="5000" y="92"/>
                  <a:pt x="5000" y="92"/>
                </a:cubicBezTo>
                <a:cubicBezTo>
                  <a:pt x="5000" y="0"/>
                  <a:pt x="5000" y="0"/>
                  <a:pt x="5000" y="0"/>
                </a:cubicBezTo>
                <a:cubicBezTo>
                  <a:pt x="4988" y="0"/>
                  <a:pt x="4988" y="0"/>
                  <a:pt x="4988" y="0"/>
                </a:cubicBezTo>
                <a:lnTo>
                  <a:pt x="4988" y="92"/>
                </a:lnTo>
                <a:close/>
                <a:moveTo>
                  <a:pt x="5248" y="92"/>
                </a:moveTo>
                <a:cubicBezTo>
                  <a:pt x="5260" y="92"/>
                  <a:pt x="5260" y="92"/>
                  <a:pt x="5260" y="92"/>
                </a:cubicBezTo>
                <a:cubicBezTo>
                  <a:pt x="5260" y="0"/>
                  <a:pt x="5260" y="0"/>
                  <a:pt x="5260" y="0"/>
                </a:cubicBezTo>
                <a:cubicBezTo>
                  <a:pt x="5248" y="0"/>
                  <a:pt x="5248" y="0"/>
                  <a:pt x="5248" y="0"/>
                </a:cubicBezTo>
                <a:lnTo>
                  <a:pt x="5248" y="92"/>
                </a:lnTo>
                <a:close/>
                <a:moveTo>
                  <a:pt x="4948" y="92"/>
                </a:moveTo>
                <a:cubicBezTo>
                  <a:pt x="4960" y="92"/>
                  <a:pt x="4960" y="92"/>
                  <a:pt x="4960" y="92"/>
                </a:cubicBezTo>
                <a:cubicBezTo>
                  <a:pt x="4960" y="0"/>
                  <a:pt x="4960" y="0"/>
                  <a:pt x="4960" y="0"/>
                </a:cubicBezTo>
                <a:cubicBezTo>
                  <a:pt x="4948" y="0"/>
                  <a:pt x="4948" y="0"/>
                  <a:pt x="4948" y="0"/>
                </a:cubicBezTo>
                <a:lnTo>
                  <a:pt x="4948" y="92"/>
                </a:lnTo>
                <a:close/>
                <a:moveTo>
                  <a:pt x="4908" y="92"/>
                </a:moveTo>
                <a:cubicBezTo>
                  <a:pt x="4920" y="92"/>
                  <a:pt x="4920" y="92"/>
                  <a:pt x="4920" y="92"/>
                </a:cubicBezTo>
                <a:cubicBezTo>
                  <a:pt x="4920" y="0"/>
                  <a:pt x="4920" y="0"/>
                  <a:pt x="4920" y="0"/>
                </a:cubicBezTo>
                <a:cubicBezTo>
                  <a:pt x="4908" y="0"/>
                  <a:pt x="4908" y="0"/>
                  <a:pt x="4908" y="0"/>
                </a:cubicBezTo>
                <a:lnTo>
                  <a:pt x="4908" y="92"/>
                </a:lnTo>
                <a:close/>
                <a:moveTo>
                  <a:pt x="5048" y="92"/>
                </a:moveTo>
                <a:cubicBezTo>
                  <a:pt x="5060" y="92"/>
                  <a:pt x="5060" y="92"/>
                  <a:pt x="5060" y="92"/>
                </a:cubicBezTo>
                <a:cubicBezTo>
                  <a:pt x="5060" y="0"/>
                  <a:pt x="5060" y="0"/>
                  <a:pt x="5060" y="0"/>
                </a:cubicBezTo>
                <a:cubicBezTo>
                  <a:pt x="5048" y="0"/>
                  <a:pt x="5048" y="0"/>
                  <a:pt x="5048" y="0"/>
                </a:cubicBezTo>
                <a:lnTo>
                  <a:pt x="5048" y="92"/>
                </a:lnTo>
                <a:close/>
                <a:moveTo>
                  <a:pt x="5569" y="92"/>
                </a:moveTo>
                <a:cubicBezTo>
                  <a:pt x="5581" y="92"/>
                  <a:pt x="5581" y="92"/>
                  <a:pt x="5581" y="92"/>
                </a:cubicBezTo>
                <a:cubicBezTo>
                  <a:pt x="5581" y="0"/>
                  <a:pt x="5581" y="0"/>
                  <a:pt x="5581" y="0"/>
                </a:cubicBezTo>
                <a:cubicBezTo>
                  <a:pt x="5569" y="0"/>
                  <a:pt x="5569" y="0"/>
                  <a:pt x="5569" y="0"/>
                </a:cubicBezTo>
                <a:lnTo>
                  <a:pt x="5569" y="92"/>
                </a:lnTo>
                <a:close/>
                <a:moveTo>
                  <a:pt x="5609" y="92"/>
                </a:moveTo>
                <a:cubicBezTo>
                  <a:pt x="5621" y="92"/>
                  <a:pt x="5621" y="92"/>
                  <a:pt x="5621" y="92"/>
                </a:cubicBezTo>
                <a:cubicBezTo>
                  <a:pt x="5621" y="0"/>
                  <a:pt x="5621" y="0"/>
                  <a:pt x="5621" y="0"/>
                </a:cubicBezTo>
                <a:cubicBezTo>
                  <a:pt x="5609" y="0"/>
                  <a:pt x="5609" y="0"/>
                  <a:pt x="5609" y="0"/>
                </a:cubicBezTo>
                <a:lnTo>
                  <a:pt x="5609" y="92"/>
                </a:lnTo>
                <a:close/>
                <a:moveTo>
                  <a:pt x="5509" y="92"/>
                </a:moveTo>
                <a:cubicBezTo>
                  <a:pt x="5521" y="92"/>
                  <a:pt x="5521" y="92"/>
                  <a:pt x="5521" y="92"/>
                </a:cubicBezTo>
                <a:cubicBezTo>
                  <a:pt x="5521" y="0"/>
                  <a:pt x="5521" y="0"/>
                  <a:pt x="5521" y="0"/>
                </a:cubicBezTo>
                <a:cubicBezTo>
                  <a:pt x="5509" y="0"/>
                  <a:pt x="5509" y="0"/>
                  <a:pt x="5509" y="0"/>
                </a:cubicBezTo>
                <a:lnTo>
                  <a:pt x="5509" y="92"/>
                </a:lnTo>
                <a:close/>
                <a:moveTo>
                  <a:pt x="5529" y="92"/>
                </a:moveTo>
                <a:cubicBezTo>
                  <a:pt x="5541" y="92"/>
                  <a:pt x="5541" y="92"/>
                  <a:pt x="5541" y="92"/>
                </a:cubicBezTo>
                <a:cubicBezTo>
                  <a:pt x="5541" y="0"/>
                  <a:pt x="5541" y="0"/>
                  <a:pt x="5541" y="0"/>
                </a:cubicBezTo>
                <a:cubicBezTo>
                  <a:pt x="5529" y="0"/>
                  <a:pt x="5529" y="0"/>
                  <a:pt x="5529" y="0"/>
                </a:cubicBezTo>
                <a:lnTo>
                  <a:pt x="5529" y="92"/>
                </a:lnTo>
                <a:close/>
                <a:moveTo>
                  <a:pt x="5549" y="92"/>
                </a:moveTo>
                <a:cubicBezTo>
                  <a:pt x="5561" y="92"/>
                  <a:pt x="5561" y="92"/>
                  <a:pt x="5561" y="92"/>
                </a:cubicBezTo>
                <a:cubicBezTo>
                  <a:pt x="5561" y="0"/>
                  <a:pt x="5561" y="0"/>
                  <a:pt x="5561" y="0"/>
                </a:cubicBezTo>
                <a:cubicBezTo>
                  <a:pt x="5549" y="0"/>
                  <a:pt x="5549" y="0"/>
                  <a:pt x="5549" y="0"/>
                </a:cubicBezTo>
                <a:lnTo>
                  <a:pt x="5549" y="92"/>
                </a:lnTo>
                <a:close/>
                <a:moveTo>
                  <a:pt x="5589" y="92"/>
                </a:moveTo>
                <a:cubicBezTo>
                  <a:pt x="5601" y="92"/>
                  <a:pt x="5601" y="92"/>
                  <a:pt x="5601" y="92"/>
                </a:cubicBezTo>
                <a:cubicBezTo>
                  <a:pt x="5601" y="0"/>
                  <a:pt x="5601" y="0"/>
                  <a:pt x="5601" y="0"/>
                </a:cubicBezTo>
                <a:cubicBezTo>
                  <a:pt x="5589" y="0"/>
                  <a:pt x="5589" y="0"/>
                  <a:pt x="5589" y="0"/>
                </a:cubicBezTo>
                <a:lnTo>
                  <a:pt x="5589" y="92"/>
                </a:lnTo>
                <a:close/>
                <a:moveTo>
                  <a:pt x="5689" y="92"/>
                </a:moveTo>
                <a:cubicBezTo>
                  <a:pt x="5701" y="92"/>
                  <a:pt x="5701" y="92"/>
                  <a:pt x="5701" y="92"/>
                </a:cubicBezTo>
                <a:cubicBezTo>
                  <a:pt x="5701" y="0"/>
                  <a:pt x="5701" y="0"/>
                  <a:pt x="5701" y="0"/>
                </a:cubicBezTo>
                <a:cubicBezTo>
                  <a:pt x="5689" y="0"/>
                  <a:pt x="5689" y="0"/>
                  <a:pt x="5689" y="0"/>
                </a:cubicBezTo>
                <a:lnTo>
                  <a:pt x="5689" y="92"/>
                </a:lnTo>
                <a:close/>
                <a:moveTo>
                  <a:pt x="5629" y="92"/>
                </a:moveTo>
                <a:cubicBezTo>
                  <a:pt x="5641" y="92"/>
                  <a:pt x="5641" y="92"/>
                  <a:pt x="5641" y="92"/>
                </a:cubicBezTo>
                <a:cubicBezTo>
                  <a:pt x="5641" y="0"/>
                  <a:pt x="5641" y="0"/>
                  <a:pt x="5641" y="0"/>
                </a:cubicBezTo>
                <a:cubicBezTo>
                  <a:pt x="5629" y="0"/>
                  <a:pt x="5629" y="0"/>
                  <a:pt x="5629" y="0"/>
                </a:cubicBezTo>
                <a:lnTo>
                  <a:pt x="5629" y="92"/>
                </a:lnTo>
                <a:close/>
                <a:moveTo>
                  <a:pt x="5709" y="92"/>
                </a:moveTo>
                <a:cubicBezTo>
                  <a:pt x="5721" y="92"/>
                  <a:pt x="5721" y="92"/>
                  <a:pt x="5721" y="92"/>
                </a:cubicBezTo>
                <a:cubicBezTo>
                  <a:pt x="5721" y="0"/>
                  <a:pt x="5721" y="0"/>
                  <a:pt x="5721" y="0"/>
                </a:cubicBezTo>
                <a:cubicBezTo>
                  <a:pt x="5709" y="0"/>
                  <a:pt x="5709" y="0"/>
                  <a:pt x="5709" y="0"/>
                </a:cubicBezTo>
                <a:lnTo>
                  <a:pt x="5709" y="92"/>
                </a:lnTo>
                <a:close/>
                <a:moveTo>
                  <a:pt x="5669" y="92"/>
                </a:moveTo>
                <a:cubicBezTo>
                  <a:pt x="5681" y="92"/>
                  <a:pt x="5681" y="92"/>
                  <a:pt x="5681" y="92"/>
                </a:cubicBezTo>
                <a:cubicBezTo>
                  <a:pt x="5681" y="0"/>
                  <a:pt x="5681" y="0"/>
                  <a:pt x="5681" y="0"/>
                </a:cubicBezTo>
                <a:cubicBezTo>
                  <a:pt x="5669" y="0"/>
                  <a:pt x="5669" y="0"/>
                  <a:pt x="5669" y="0"/>
                </a:cubicBezTo>
                <a:lnTo>
                  <a:pt x="5669" y="92"/>
                </a:lnTo>
                <a:close/>
                <a:moveTo>
                  <a:pt x="5649" y="92"/>
                </a:moveTo>
                <a:cubicBezTo>
                  <a:pt x="5661" y="92"/>
                  <a:pt x="5661" y="92"/>
                  <a:pt x="5661" y="92"/>
                </a:cubicBezTo>
                <a:cubicBezTo>
                  <a:pt x="5661" y="0"/>
                  <a:pt x="5661" y="0"/>
                  <a:pt x="5661" y="0"/>
                </a:cubicBezTo>
                <a:cubicBezTo>
                  <a:pt x="5649" y="0"/>
                  <a:pt x="5649" y="0"/>
                  <a:pt x="5649" y="0"/>
                </a:cubicBezTo>
                <a:lnTo>
                  <a:pt x="5649" y="92"/>
                </a:lnTo>
                <a:close/>
                <a:moveTo>
                  <a:pt x="5268" y="92"/>
                </a:moveTo>
                <a:cubicBezTo>
                  <a:pt x="5280" y="92"/>
                  <a:pt x="5280" y="92"/>
                  <a:pt x="5280" y="92"/>
                </a:cubicBezTo>
                <a:cubicBezTo>
                  <a:pt x="5280" y="0"/>
                  <a:pt x="5280" y="0"/>
                  <a:pt x="5280" y="0"/>
                </a:cubicBezTo>
                <a:cubicBezTo>
                  <a:pt x="5268" y="0"/>
                  <a:pt x="5268" y="0"/>
                  <a:pt x="5268" y="0"/>
                </a:cubicBezTo>
                <a:lnTo>
                  <a:pt x="5268" y="92"/>
                </a:lnTo>
                <a:close/>
                <a:moveTo>
                  <a:pt x="5489" y="92"/>
                </a:moveTo>
                <a:cubicBezTo>
                  <a:pt x="5501" y="92"/>
                  <a:pt x="5501" y="92"/>
                  <a:pt x="5501" y="92"/>
                </a:cubicBezTo>
                <a:cubicBezTo>
                  <a:pt x="5501" y="0"/>
                  <a:pt x="5501" y="0"/>
                  <a:pt x="5501" y="0"/>
                </a:cubicBezTo>
                <a:cubicBezTo>
                  <a:pt x="5489" y="0"/>
                  <a:pt x="5489" y="0"/>
                  <a:pt x="5489" y="0"/>
                </a:cubicBezTo>
                <a:lnTo>
                  <a:pt x="5489" y="92"/>
                </a:lnTo>
                <a:close/>
                <a:moveTo>
                  <a:pt x="5368" y="92"/>
                </a:moveTo>
                <a:cubicBezTo>
                  <a:pt x="5380" y="92"/>
                  <a:pt x="5380" y="92"/>
                  <a:pt x="5380" y="92"/>
                </a:cubicBezTo>
                <a:cubicBezTo>
                  <a:pt x="5380" y="0"/>
                  <a:pt x="5380" y="0"/>
                  <a:pt x="5380" y="0"/>
                </a:cubicBezTo>
                <a:cubicBezTo>
                  <a:pt x="5368" y="0"/>
                  <a:pt x="5368" y="0"/>
                  <a:pt x="5368" y="0"/>
                </a:cubicBezTo>
                <a:lnTo>
                  <a:pt x="5368" y="92"/>
                </a:lnTo>
                <a:close/>
                <a:moveTo>
                  <a:pt x="5328" y="92"/>
                </a:moveTo>
                <a:cubicBezTo>
                  <a:pt x="5340" y="92"/>
                  <a:pt x="5340" y="92"/>
                  <a:pt x="5340" y="92"/>
                </a:cubicBezTo>
                <a:cubicBezTo>
                  <a:pt x="5340" y="0"/>
                  <a:pt x="5340" y="0"/>
                  <a:pt x="5340" y="0"/>
                </a:cubicBezTo>
                <a:cubicBezTo>
                  <a:pt x="5328" y="0"/>
                  <a:pt x="5328" y="0"/>
                  <a:pt x="5328" y="0"/>
                </a:cubicBezTo>
                <a:lnTo>
                  <a:pt x="5328" y="92"/>
                </a:lnTo>
                <a:close/>
                <a:moveTo>
                  <a:pt x="5308" y="92"/>
                </a:moveTo>
                <a:cubicBezTo>
                  <a:pt x="5320" y="92"/>
                  <a:pt x="5320" y="92"/>
                  <a:pt x="5320" y="92"/>
                </a:cubicBezTo>
                <a:cubicBezTo>
                  <a:pt x="5320" y="0"/>
                  <a:pt x="5320" y="0"/>
                  <a:pt x="5320" y="0"/>
                </a:cubicBezTo>
                <a:cubicBezTo>
                  <a:pt x="5308" y="0"/>
                  <a:pt x="5308" y="0"/>
                  <a:pt x="5308" y="0"/>
                </a:cubicBezTo>
                <a:lnTo>
                  <a:pt x="5308" y="92"/>
                </a:lnTo>
                <a:close/>
                <a:moveTo>
                  <a:pt x="5288" y="92"/>
                </a:moveTo>
                <a:cubicBezTo>
                  <a:pt x="5300" y="92"/>
                  <a:pt x="5300" y="92"/>
                  <a:pt x="5300" y="92"/>
                </a:cubicBezTo>
                <a:cubicBezTo>
                  <a:pt x="5300" y="0"/>
                  <a:pt x="5300" y="0"/>
                  <a:pt x="5300" y="0"/>
                </a:cubicBezTo>
                <a:cubicBezTo>
                  <a:pt x="5288" y="0"/>
                  <a:pt x="5288" y="0"/>
                  <a:pt x="5288" y="0"/>
                </a:cubicBezTo>
                <a:lnTo>
                  <a:pt x="5288" y="92"/>
                </a:lnTo>
                <a:close/>
                <a:moveTo>
                  <a:pt x="5348" y="92"/>
                </a:moveTo>
                <a:cubicBezTo>
                  <a:pt x="5360" y="92"/>
                  <a:pt x="5360" y="92"/>
                  <a:pt x="5360" y="92"/>
                </a:cubicBezTo>
                <a:cubicBezTo>
                  <a:pt x="5360" y="0"/>
                  <a:pt x="5360" y="0"/>
                  <a:pt x="5360" y="0"/>
                </a:cubicBezTo>
                <a:cubicBezTo>
                  <a:pt x="5348" y="0"/>
                  <a:pt x="5348" y="0"/>
                  <a:pt x="5348" y="0"/>
                </a:cubicBezTo>
                <a:lnTo>
                  <a:pt x="5348" y="92"/>
                </a:lnTo>
                <a:close/>
                <a:moveTo>
                  <a:pt x="5449" y="92"/>
                </a:moveTo>
                <a:cubicBezTo>
                  <a:pt x="5460" y="92"/>
                  <a:pt x="5460" y="92"/>
                  <a:pt x="5460" y="92"/>
                </a:cubicBezTo>
                <a:cubicBezTo>
                  <a:pt x="5460" y="0"/>
                  <a:pt x="5460" y="0"/>
                  <a:pt x="5460" y="0"/>
                </a:cubicBezTo>
                <a:cubicBezTo>
                  <a:pt x="5449" y="0"/>
                  <a:pt x="5449" y="0"/>
                  <a:pt x="5449" y="0"/>
                </a:cubicBezTo>
                <a:lnTo>
                  <a:pt x="5449" y="92"/>
                </a:lnTo>
                <a:close/>
                <a:moveTo>
                  <a:pt x="5469" y="92"/>
                </a:moveTo>
                <a:cubicBezTo>
                  <a:pt x="5481" y="92"/>
                  <a:pt x="5481" y="92"/>
                  <a:pt x="5481" y="92"/>
                </a:cubicBezTo>
                <a:cubicBezTo>
                  <a:pt x="5481" y="0"/>
                  <a:pt x="5481" y="0"/>
                  <a:pt x="5481" y="0"/>
                </a:cubicBezTo>
                <a:cubicBezTo>
                  <a:pt x="5469" y="0"/>
                  <a:pt x="5469" y="0"/>
                  <a:pt x="5469" y="0"/>
                </a:cubicBezTo>
                <a:lnTo>
                  <a:pt x="5469" y="92"/>
                </a:lnTo>
                <a:close/>
                <a:moveTo>
                  <a:pt x="5429" y="92"/>
                </a:moveTo>
                <a:cubicBezTo>
                  <a:pt x="5440" y="92"/>
                  <a:pt x="5440" y="92"/>
                  <a:pt x="5440" y="92"/>
                </a:cubicBezTo>
                <a:cubicBezTo>
                  <a:pt x="5440" y="0"/>
                  <a:pt x="5440" y="0"/>
                  <a:pt x="5440" y="0"/>
                </a:cubicBezTo>
                <a:cubicBezTo>
                  <a:pt x="5429" y="0"/>
                  <a:pt x="5429" y="0"/>
                  <a:pt x="5429" y="0"/>
                </a:cubicBezTo>
                <a:lnTo>
                  <a:pt x="5429" y="92"/>
                </a:lnTo>
                <a:close/>
                <a:moveTo>
                  <a:pt x="5388" y="92"/>
                </a:moveTo>
                <a:cubicBezTo>
                  <a:pt x="5400" y="92"/>
                  <a:pt x="5400" y="92"/>
                  <a:pt x="5400" y="92"/>
                </a:cubicBezTo>
                <a:cubicBezTo>
                  <a:pt x="5400" y="0"/>
                  <a:pt x="5400" y="0"/>
                  <a:pt x="5400" y="0"/>
                </a:cubicBezTo>
                <a:cubicBezTo>
                  <a:pt x="5388" y="0"/>
                  <a:pt x="5388" y="0"/>
                  <a:pt x="5388" y="0"/>
                </a:cubicBezTo>
                <a:lnTo>
                  <a:pt x="5388" y="92"/>
                </a:lnTo>
                <a:close/>
                <a:moveTo>
                  <a:pt x="5408" y="92"/>
                </a:moveTo>
                <a:cubicBezTo>
                  <a:pt x="5420" y="92"/>
                  <a:pt x="5420" y="92"/>
                  <a:pt x="5420" y="92"/>
                </a:cubicBezTo>
                <a:cubicBezTo>
                  <a:pt x="5420" y="0"/>
                  <a:pt x="5420" y="0"/>
                  <a:pt x="5420" y="0"/>
                </a:cubicBezTo>
                <a:cubicBezTo>
                  <a:pt x="5408" y="0"/>
                  <a:pt x="5408" y="0"/>
                  <a:pt x="5408" y="0"/>
                </a:cubicBezTo>
                <a:lnTo>
                  <a:pt x="5408" y="92"/>
                </a:lnTo>
                <a:close/>
                <a:moveTo>
                  <a:pt x="4327" y="92"/>
                </a:moveTo>
                <a:cubicBezTo>
                  <a:pt x="4339" y="92"/>
                  <a:pt x="4339" y="92"/>
                  <a:pt x="4339" y="92"/>
                </a:cubicBezTo>
                <a:cubicBezTo>
                  <a:pt x="4339" y="0"/>
                  <a:pt x="4339" y="0"/>
                  <a:pt x="4339" y="0"/>
                </a:cubicBezTo>
                <a:cubicBezTo>
                  <a:pt x="4327" y="0"/>
                  <a:pt x="4327" y="0"/>
                  <a:pt x="4327" y="0"/>
                </a:cubicBezTo>
                <a:lnTo>
                  <a:pt x="4327" y="92"/>
                </a:lnTo>
                <a:close/>
                <a:moveTo>
                  <a:pt x="4167" y="92"/>
                </a:moveTo>
                <a:cubicBezTo>
                  <a:pt x="4178" y="92"/>
                  <a:pt x="4178" y="92"/>
                  <a:pt x="4178" y="92"/>
                </a:cubicBezTo>
                <a:cubicBezTo>
                  <a:pt x="4178" y="0"/>
                  <a:pt x="4178" y="0"/>
                  <a:pt x="4178" y="0"/>
                </a:cubicBezTo>
                <a:cubicBezTo>
                  <a:pt x="4167" y="0"/>
                  <a:pt x="4167" y="0"/>
                  <a:pt x="4167" y="0"/>
                </a:cubicBezTo>
                <a:lnTo>
                  <a:pt x="4167" y="92"/>
                </a:lnTo>
                <a:close/>
                <a:moveTo>
                  <a:pt x="4066" y="92"/>
                </a:moveTo>
                <a:cubicBezTo>
                  <a:pt x="4078" y="92"/>
                  <a:pt x="4078" y="92"/>
                  <a:pt x="4078" y="92"/>
                </a:cubicBezTo>
                <a:cubicBezTo>
                  <a:pt x="4078" y="0"/>
                  <a:pt x="4078" y="0"/>
                  <a:pt x="4078" y="0"/>
                </a:cubicBezTo>
                <a:cubicBezTo>
                  <a:pt x="4066" y="0"/>
                  <a:pt x="4066" y="0"/>
                  <a:pt x="4066" y="0"/>
                </a:cubicBezTo>
                <a:lnTo>
                  <a:pt x="4066" y="92"/>
                </a:lnTo>
                <a:close/>
                <a:moveTo>
                  <a:pt x="4147" y="92"/>
                </a:moveTo>
                <a:cubicBezTo>
                  <a:pt x="4158" y="92"/>
                  <a:pt x="4158" y="92"/>
                  <a:pt x="4158" y="92"/>
                </a:cubicBezTo>
                <a:cubicBezTo>
                  <a:pt x="4158" y="0"/>
                  <a:pt x="4158" y="0"/>
                  <a:pt x="4158" y="0"/>
                </a:cubicBezTo>
                <a:cubicBezTo>
                  <a:pt x="4147" y="0"/>
                  <a:pt x="4147" y="0"/>
                  <a:pt x="4147" y="0"/>
                </a:cubicBezTo>
                <a:lnTo>
                  <a:pt x="4147" y="92"/>
                </a:lnTo>
                <a:close/>
                <a:moveTo>
                  <a:pt x="4086" y="92"/>
                </a:moveTo>
                <a:cubicBezTo>
                  <a:pt x="4098" y="92"/>
                  <a:pt x="4098" y="92"/>
                  <a:pt x="4098" y="92"/>
                </a:cubicBezTo>
                <a:cubicBezTo>
                  <a:pt x="4098" y="0"/>
                  <a:pt x="4098" y="0"/>
                  <a:pt x="4098" y="0"/>
                </a:cubicBezTo>
                <a:cubicBezTo>
                  <a:pt x="4086" y="0"/>
                  <a:pt x="4086" y="0"/>
                  <a:pt x="4086" y="0"/>
                </a:cubicBezTo>
                <a:lnTo>
                  <a:pt x="4086" y="92"/>
                </a:lnTo>
                <a:close/>
                <a:moveTo>
                  <a:pt x="4106" y="92"/>
                </a:moveTo>
                <a:cubicBezTo>
                  <a:pt x="4118" y="92"/>
                  <a:pt x="4118" y="92"/>
                  <a:pt x="4118" y="92"/>
                </a:cubicBezTo>
                <a:cubicBezTo>
                  <a:pt x="4118" y="0"/>
                  <a:pt x="4118" y="0"/>
                  <a:pt x="4118" y="0"/>
                </a:cubicBezTo>
                <a:cubicBezTo>
                  <a:pt x="4106" y="0"/>
                  <a:pt x="4106" y="0"/>
                  <a:pt x="4106" y="0"/>
                </a:cubicBezTo>
                <a:lnTo>
                  <a:pt x="4106" y="92"/>
                </a:lnTo>
                <a:close/>
                <a:moveTo>
                  <a:pt x="4126" y="92"/>
                </a:moveTo>
                <a:cubicBezTo>
                  <a:pt x="4138" y="92"/>
                  <a:pt x="4138" y="92"/>
                  <a:pt x="4138" y="92"/>
                </a:cubicBezTo>
                <a:cubicBezTo>
                  <a:pt x="4138" y="0"/>
                  <a:pt x="4138" y="0"/>
                  <a:pt x="4138" y="0"/>
                </a:cubicBezTo>
                <a:cubicBezTo>
                  <a:pt x="4126" y="0"/>
                  <a:pt x="4126" y="0"/>
                  <a:pt x="4126" y="0"/>
                </a:cubicBezTo>
                <a:lnTo>
                  <a:pt x="4126" y="92"/>
                </a:lnTo>
                <a:close/>
                <a:moveTo>
                  <a:pt x="4767" y="92"/>
                </a:moveTo>
                <a:cubicBezTo>
                  <a:pt x="4779" y="92"/>
                  <a:pt x="4779" y="92"/>
                  <a:pt x="4779" y="92"/>
                </a:cubicBezTo>
                <a:cubicBezTo>
                  <a:pt x="4779" y="0"/>
                  <a:pt x="4779" y="0"/>
                  <a:pt x="4779" y="0"/>
                </a:cubicBezTo>
                <a:cubicBezTo>
                  <a:pt x="4767" y="0"/>
                  <a:pt x="4767" y="0"/>
                  <a:pt x="4767" y="0"/>
                </a:cubicBezTo>
                <a:lnTo>
                  <a:pt x="4767" y="92"/>
                </a:lnTo>
                <a:close/>
                <a:moveTo>
                  <a:pt x="4247" y="92"/>
                </a:moveTo>
                <a:cubicBezTo>
                  <a:pt x="4259" y="92"/>
                  <a:pt x="4259" y="92"/>
                  <a:pt x="4259" y="92"/>
                </a:cubicBezTo>
                <a:cubicBezTo>
                  <a:pt x="4259" y="0"/>
                  <a:pt x="4259" y="0"/>
                  <a:pt x="4259" y="0"/>
                </a:cubicBezTo>
                <a:cubicBezTo>
                  <a:pt x="4247" y="0"/>
                  <a:pt x="4247" y="0"/>
                  <a:pt x="4247" y="0"/>
                </a:cubicBezTo>
                <a:lnTo>
                  <a:pt x="4247" y="92"/>
                </a:lnTo>
                <a:close/>
                <a:moveTo>
                  <a:pt x="4207" y="92"/>
                </a:moveTo>
                <a:cubicBezTo>
                  <a:pt x="4219" y="92"/>
                  <a:pt x="4219" y="92"/>
                  <a:pt x="4219" y="92"/>
                </a:cubicBezTo>
                <a:cubicBezTo>
                  <a:pt x="4219" y="0"/>
                  <a:pt x="4219" y="0"/>
                  <a:pt x="4219" y="0"/>
                </a:cubicBezTo>
                <a:cubicBezTo>
                  <a:pt x="4207" y="0"/>
                  <a:pt x="4207" y="0"/>
                  <a:pt x="4207" y="0"/>
                </a:cubicBezTo>
                <a:lnTo>
                  <a:pt x="4207" y="92"/>
                </a:lnTo>
                <a:close/>
                <a:moveTo>
                  <a:pt x="4187" y="92"/>
                </a:moveTo>
                <a:cubicBezTo>
                  <a:pt x="4199" y="92"/>
                  <a:pt x="4199" y="92"/>
                  <a:pt x="4199" y="92"/>
                </a:cubicBezTo>
                <a:cubicBezTo>
                  <a:pt x="4199" y="0"/>
                  <a:pt x="4199" y="0"/>
                  <a:pt x="4199" y="0"/>
                </a:cubicBezTo>
                <a:cubicBezTo>
                  <a:pt x="4187" y="0"/>
                  <a:pt x="4187" y="0"/>
                  <a:pt x="4187" y="0"/>
                </a:cubicBezTo>
                <a:lnTo>
                  <a:pt x="4187" y="92"/>
                </a:lnTo>
                <a:close/>
                <a:moveTo>
                  <a:pt x="4287" y="92"/>
                </a:moveTo>
                <a:cubicBezTo>
                  <a:pt x="4299" y="92"/>
                  <a:pt x="4299" y="92"/>
                  <a:pt x="4299" y="92"/>
                </a:cubicBezTo>
                <a:cubicBezTo>
                  <a:pt x="4299" y="0"/>
                  <a:pt x="4299" y="0"/>
                  <a:pt x="4299" y="0"/>
                </a:cubicBezTo>
                <a:cubicBezTo>
                  <a:pt x="4287" y="0"/>
                  <a:pt x="4287" y="0"/>
                  <a:pt x="4287" y="0"/>
                </a:cubicBezTo>
                <a:lnTo>
                  <a:pt x="4287" y="92"/>
                </a:lnTo>
                <a:close/>
                <a:moveTo>
                  <a:pt x="4227" y="92"/>
                </a:moveTo>
                <a:cubicBezTo>
                  <a:pt x="4239" y="92"/>
                  <a:pt x="4239" y="92"/>
                  <a:pt x="4239" y="92"/>
                </a:cubicBezTo>
                <a:cubicBezTo>
                  <a:pt x="4239" y="0"/>
                  <a:pt x="4239" y="0"/>
                  <a:pt x="4239" y="0"/>
                </a:cubicBezTo>
                <a:cubicBezTo>
                  <a:pt x="4227" y="0"/>
                  <a:pt x="4227" y="0"/>
                  <a:pt x="4227" y="0"/>
                </a:cubicBezTo>
                <a:lnTo>
                  <a:pt x="4227" y="92"/>
                </a:lnTo>
                <a:close/>
                <a:moveTo>
                  <a:pt x="3906" y="92"/>
                </a:moveTo>
                <a:cubicBezTo>
                  <a:pt x="3918" y="92"/>
                  <a:pt x="3918" y="92"/>
                  <a:pt x="3918" y="92"/>
                </a:cubicBezTo>
                <a:cubicBezTo>
                  <a:pt x="3918" y="0"/>
                  <a:pt x="3918" y="0"/>
                  <a:pt x="3918" y="0"/>
                </a:cubicBezTo>
                <a:cubicBezTo>
                  <a:pt x="3906" y="0"/>
                  <a:pt x="3906" y="0"/>
                  <a:pt x="3906" y="0"/>
                </a:cubicBezTo>
                <a:lnTo>
                  <a:pt x="3906" y="92"/>
                </a:lnTo>
                <a:close/>
                <a:moveTo>
                  <a:pt x="3886" y="92"/>
                </a:moveTo>
                <a:cubicBezTo>
                  <a:pt x="3898" y="92"/>
                  <a:pt x="3898" y="92"/>
                  <a:pt x="3898" y="92"/>
                </a:cubicBezTo>
                <a:cubicBezTo>
                  <a:pt x="3898" y="0"/>
                  <a:pt x="3898" y="0"/>
                  <a:pt x="3898" y="0"/>
                </a:cubicBezTo>
                <a:cubicBezTo>
                  <a:pt x="3886" y="0"/>
                  <a:pt x="3886" y="0"/>
                  <a:pt x="3886" y="0"/>
                </a:cubicBezTo>
                <a:lnTo>
                  <a:pt x="3886" y="92"/>
                </a:lnTo>
                <a:close/>
                <a:moveTo>
                  <a:pt x="4046" y="92"/>
                </a:moveTo>
                <a:cubicBezTo>
                  <a:pt x="4058" y="92"/>
                  <a:pt x="4058" y="92"/>
                  <a:pt x="4058" y="92"/>
                </a:cubicBezTo>
                <a:cubicBezTo>
                  <a:pt x="4058" y="0"/>
                  <a:pt x="4058" y="0"/>
                  <a:pt x="4058" y="0"/>
                </a:cubicBezTo>
                <a:cubicBezTo>
                  <a:pt x="4046" y="0"/>
                  <a:pt x="4046" y="0"/>
                  <a:pt x="4046" y="0"/>
                </a:cubicBezTo>
                <a:lnTo>
                  <a:pt x="4046" y="92"/>
                </a:lnTo>
                <a:close/>
                <a:moveTo>
                  <a:pt x="3926" y="92"/>
                </a:moveTo>
                <a:cubicBezTo>
                  <a:pt x="3938" y="92"/>
                  <a:pt x="3938" y="92"/>
                  <a:pt x="3938" y="92"/>
                </a:cubicBezTo>
                <a:cubicBezTo>
                  <a:pt x="3938" y="0"/>
                  <a:pt x="3938" y="0"/>
                  <a:pt x="3938" y="0"/>
                </a:cubicBezTo>
                <a:cubicBezTo>
                  <a:pt x="3926" y="0"/>
                  <a:pt x="3926" y="0"/>
                  <a:pt x="3926" y="0"/>
                </a:cubicBezTo>
                <a:lnTo>
                  <a:pt x="3926" y="92"/>
                </a:lnTo>
                <a:close/>
                <a:moveTo>
                  <a:pt x="3846" y="92"/>
                </a:moveTo>
                <a:cubicBezTo>
                  <a:pt x="3858" y="92"/>
                  <a:pt x="3858" y="92"/>
                  <a:pt x="3858" y="92"/>
                </a:cubicBezTo>
                <a:cubicBezTo>
                  <a:pt x="3858" y="0"/>
                  <a:pt x="3858" y="0"/>
                  <a:pt x="3858" y="0"/>
                </a:cubicBezTo>
                <a:cubicBezTo>
                  <a:pt x="3846" y="0"/>
                  <a:pt x="3846" y="0"/>
                  <a:pt x="3846" y="0"/>
                </a:cubicBezTo>
                <a:lnTo>
                  <a:pt x="3846" y="92"/>
                </a:lnTo>
                <a:close/>
                <a:moveTo>
                  <a:pt x="3866" y="92"/>
                </a:moveTo>
                <a:cubicBezTo>
                  <a:pt x="3878" y="92"/>
                  <a:pt x="3878" y="92"/>
                  <a:pt x="3878" y="92"/>
                </a:cubicBezTo>
                <a:cubicBezTo>
                  <a:pt x="3878" y="0"/>
                  <a:pt x="3878" y="0"/>
                  <a:pt x="3878" y="0"/>
                </a:cubicBezTo>
                <a:cubicBezTo>
                  <a:pt x="3866" y="0"/>
                  <a:pt x="3866" y="0"/>
                  <a:pt x="3866" y="0"/>
                </a:cubicBezTo>
                <a:lnTo>
                  <a:pt x="3866" y="92"/>
                </a:lnTo>
                <a:close/>
                <a:moveTo>
                  <a:pt x="4026" y="92"/>
                </a:moveTo>
                <a:cubicBezTo>
                  <a:pt x="4038" y="92"/>
                  <a:pt x="4038" y="92"/>
                  <a:pt x="4038" y="92"/>
                </a:cubicBezTo>
                <a:cubicBezTo>
                  <a:pt x="4038" y="0"/>
                  <a:pt x="4038" y="0"/>
                  <a:pt x="4038" y="0"/>
                </a:cubicBezTo>
                <a:cubicBezTo>
                  <a:pt x="4026" y="0"/>
                  <a:pt x="4026" y="0"/>
                  <a:pt x="4026" y="0"/>
                </a:cubicBezTo>
                <a:lnTo>
                  <a:pt x="4026" y="92"/>
                </a:lnTo>
                <a:close/>
                <a:moveTo>
                  <a:pt x="4006" y="92"/>
                </a:moveTo>
                <a:cubicBezTo>
                  <a:pt x="4018" y="92"/>
                  <a:pt x="4018" y="92"/>
                  <a:pt x="4018" y="92"/>
                </a:cubicBezTo>
                <a:cubicBezTo>
                  <a:pt x="4018" y="0"/>
                  <a:pt x="4018" y="0"/>
                  <a:pt x="4018" y="0"/>
                </a:cubicBezTo>
                <a:cubicBezTo>
                  <a:pt x="4006" y="0"/>
                  <a:pt x="4006" y="0"/>
                  <a:pt x="4006" y="0"/>
                </a:cubicBezTo>
                <a:lnTo>
                  <a:pt x="4006" y="92"/>
                </a:lnTo>
                <a:close/>
                <a:moveTo>
                  <a:pt x="3946" y="92"/>
                </a:moveTo>
                <a:cubicBezTo>
                  <a:pt x="3958" y="92"/>
                  <a:pt x="3958" y="92"/>
                  <a:pt x="3958" y="92"/>
                </a:cubicBezTo>
                <a:cubicBezTo>
                  <a:pt x="3958" y="0"/>
                  <a:pt x="3958" y="0"/>
                  <a:pt x="3958" y="0"/>
                </a:cubicBezTo>
                <a:cubicBezTo>
                  <a:pt x="3946" y="0"/>
                  <a:pt x="3946" y="0"/>
                  <a:pt x="3946" y="0"/>
                </a:cubicBezTo>
                <a:lnTo>
                  <a:pt x="3946" y="92"/>
                </a:lnTo>
                <a:close/>
                <a:moveTo>
                  <a:pt x="3986" y="92"/>
                </a:moveTo>
                <a:cubicBezTo>
                  <a:pt x="3998" y="92"/>
                  <a:pt x="3998" y="92"/>
                  <a:pt x="3998" y="92"/>
                </a:cubicBezTo>
                <a:cubicBezTo>
                  <a:pt x="3998" y="0"/>
                  <a:pt x="3998" y="0"/>
                  <a:pt x="3998" y="0"/>
                </a:cubicBezTo>
                <a:cubicBezTo>
                  <a:pt x="3986" y="0"/>
                  <a:pt x="3986" y="0"/>
                  <a:pt x="3986" y="0"/>
                </a:cubicBezTo>
                <a:lnTo>
                  <a:pt x="3986" y="92"/>
                </a:lnTo>
                <a:close/>
                <a:moveTo>
                  <a:pt x="3966" y="92"/>
                </a:moveTo>
                <a:cubicBezTo>
                  <a:pt x="3978" y="92"/>
                  <a:pt x="3978" y="92"/>
                  <a:pt x="3978" y="92"/>
                </a:cubicBezTo>
                <a:cubicBezTo>
                  <a:pt x="3978" y="0"/>
                  <a:pt x="3978" y="0"/>
                  <a:pt x="3978" y="0"/>
                </a:cubicBezTo>
                <a:cubicBezTo>
                  <a:pt x="3966" y="0"/>
                  <a:pt x="3966" y="0"/>
                  <a:pt x="3966" y="0"/>
                </a:cubicBezTo>
                <a:lnTo>
                  <a:pt x="3966" y="92"/>
                </a:lnTo>
                <a:close/>
                <a:moveTo>
                  <a:pt x="4267" y="92"/>
                </a:moveTo>
                <a:cubicBezTo>
                  <a:pt x="4279" y="92"/>
                  <a:pt x="4279" y="92"/>
                  <a:pt x="4279" y="92"/>
                </a:cubicBezTo>
                <a:cubicBezTo>
                  <a:pt x="4279" y="0"/>
                  <a:pt x="4279" y="0"/>
                  <a:pt x="4279" y="0"/>
                </a:cubicBezTo>
                <a:cubicBezTo>
                  <a:pt x="4267" y="0"/>
                  <a:pt x="4267" y="0"/>
                  <a:pt x="4267" y="0"/>
                </a:cubicBezTo>
                <a:lnTo>
                  <a:pt x="4267" y="92"/>
                </a:lnTo>
                <a:close/>
                <a:moveTo>
                  <a:pt x="4607" y="92"/>
                </a:moveTo>
                <a:cubicBezTo>
                  <a:pt x="4619" y="92"/>
                  <a:pt x="4619" y="92"/>
                  <a:pt x="4619" y="92"/>
                </a:cubicBezTo>
                <a:cubicBezTo>
                  <a:pt x="4619" y="0"/>
                  <a:pt x="4619" y="0"/>
                  <a:pt x="4619" y="0"/>
                </a:cubicBezTo>
                <a:cubicBezTo>
                  <a:pt x="4607" y="0"/>
                  <a:pt x="4607" y="0"/>
                  <a:pt x="4607" y="0"/>
                </a:cubicBezTo>
                <a:lnTo>
                  <a:pt x="4607" y="92"/>
                </a:lnTo>
                <a:close/>
                <a:moveTo>
                  <a:pt x="4627" y="92"/>
                </a:moveTo>
                <a:cubicBezTo>
                  <a:pt x="4639" y="92"/>
                  <a:pt x="4639" y="92"/>
                  <a:pt x="4639" y="92"/>
                </a:cubicBezTo>
                <a:cubicBezTo>
                  <a:pt x="4639" y="0"/>
                  <a:pt x="4639" y="0"/>
                  <a:pt x="4639" y="0"/>
                </a:cubicBezTo>
                <a:cubicBezTo>
                  <a:pt x="4627" y="0"/>
                  <a:pt x="4627" y="0"/>
                  <a:pt x="4627" y="0"/>
                </a:cubicBezTo>
                <a:lnTo>
                  <a:pt x="4627" y="92"/>
                </a:lnTo>
                <a:close/>
                <a:moveTo>
                  <a:pt x="4647" y="92"/>
                </a:moveTo>
                <a:cubicBezTo>
                  <a:pt x="4659" y="92"/>
                  <a:pt x="4659" y="92"/>
                  <a:pt x="4659" y="92"/>
                </a:cubicBezTo>
                <a:cubicBezTo>
                  <a:pt x="4659" y="0"/>
                  <a:pt x="4659" y="0"/>
                  <a:pt x="4659" y="0"/>
                </a:cubicBezTo>
                <a:cubicBezTo>
                  <a:pt x="4647" y="0"/>
                  <a:pt x="4647" y="0"/>
                  <a:pt x="4647" y="0"/>
                </a:cubicBezTo>
                <a:lnTo>
                  <a:pt x="4647" y="92"/>
                </a:lnTo>
                <a:close/>
                <a:moveTo>
                  <a:pt x="3826" y="92"/>
                </a:moveTo>
                <a:cubicBezTo>
                  <a:pt x="3838" y="92"/>
                  <a:pt x="3838" y="92"/>
                  <a:pt x="3838" y="92"/>
                </a:cubicBezTo>
                <a:cubicBezTo>
                  <a:pt x="3838" y="0"/>
                  <a:pt x="3838" y="0"/>
                  <a:pt x="3838" y="0"/>
                </a:cubicBezTo>
                <a:cubicBezTo>
                  <a:pt x="3826" y="0"/>
                  <a:pt x="3826" y="0"/>
                  <a:pt x="3826" y="0"/>
                </a:cubicBezTo>
                <a:lnTo>
                  <a:pt x="3826" y="92"/>
                </a:lnTo>
                <a:close/>
                <a:moveTo>
                  <a:pt x="4307" y="92"/>
                </a:moveTo>
                <a:cubicBezTo>
                  <a:pt x="4319" y="92"/>
                  <a:pt x="4319" y="92"/>
                  <a:pt x="4319" y="92"/>
                </a:cubicBezTo>
                <a:cubicBezTo>
                  <a:pt x="4319" y="0"/>
                  <a:pt x="4319" y="0"/>
                  <a:pt x="4319" y="0"/>
                </a:cubicBezTo>
                <a:cubicBezTo>
                  <a:pt x="4307" y="0"/>
                  <a:pt x="4307" y="0"/>
                  <a:pt x="4307" y="0"/>
                </a:cubicBezTo>
                <a:lnTo>
                  <a:pt x="4307" y="92"/>
                </a:lnTo>
                <a:close/>
                <a:moveTo>
                  <a:pt x="4727" y="92"/>
                </a:moveTo>
                <a:cubicBezTo>
                  <a:pt x="4739" y="92"/>
                  <a:pt x="4739" y="92"/>
                  <a:pt x="4739" y="92"/>
                </a:cubicBezTo>
                <a:cubicBezTo>
                  <a:pt x="4739" y="0"/>
                  <a:pt x="4739" y="0"/>
                  <a:pt x="4739" y="0"/>
                </a:cubicBezTo>
                <a:cubicBezTo>
                  <a:pt x="4727" y="0"/>
                  <a:pt x="4727" y="0"/>
                  <a:pt x="4727" y="0"/>
                </a:cubicBezTo>
                <a:lnTo>
                  <a:pt x="4727" y="92"/>
                </a:lnTo>
                <a:close/>
                <a:moveTo>
                  <a:pt x="4547" y="92"/>
                </a:moveTo>
                <a:cubicBezTo>
                  <a:pt x="4559" y="92"/>
                  <a:pt x="4559" y="92"/>
                  <a:pt x="4559" y="92"/>
                </a:cubicBezTo>
                <a:cubicBezTo>
                  <a:pt x="4559" y="0"/>
                  <a:pt x="4559" y="0"/>
                  <a:pt x="4559" y="0"/>
                </a:cubicBezTo>
                <a:cubicBezTo>
                  <a:pt x="4547" y="0"/>
                  <a:pt x="4547" y="0"/>
                  <a:pt x="4547" y="0"/>
                </a:cubicBezTo>
                <a:lnTo>
                  <a:pt x="4547" y="92"/>
                </a:lnTo>
                <a:close/>
                <a:moveTo>
                  <a:pt x="4667" y="92"/>
                </a:moveTo>
                <a:cubicBezTo>
                  <a:pt x="4679" y="92"/>
                  <a:pt x="4679" y="92"/>
                  <a:pt x="4679" y="92"/>
                </a:cubicBezTo>
                <a:cubicBezTo>
                  <a:pt x="4679" y="0"/>
                  <a:pt x="4679" y="0"/>
                  <a:pt x="4679" y="0"/>
                </a:cubicBezTo>
                <a:cubicBezTo>
                  <a:pt x="4667" y="0"/>
                  <a:pt x="4667" y="0"/>
                  <a:pt x="4667" y="0"/>
                </a:cubicBezTo>
                <a:lnTo>
                  <a:pt x="4667" y="92"/>
                </a:lnTo>
                <a:close/>
                <a:moveTo>
                  <a:pt x="4747" y="92"/>
                </a:moveTo>
                <a:cubicBezTo>
                  <a:pt x="4759" y="92"/>
                  <a:pt x="4759" y="92"/>
                  <a:pt x="4759" y="92"/>
                </a:cubicBezTo>
                <a:cubicBezTo>
                  <a:pt x="4759" y="0"/>
                  <a:pt x="4759" y="0"/>
                  <a:pt x="4759" y="0"/>
                </a:cubicBezTo>
                <a:cubicBezTo>
                  <a:pt x="4747" y="0"/>
                  <a:pt x="4747" y="0"/>
                  <a:pt x="4747" y="0"/>
                </a:cubicBezTo>
                <a:lnTo>
                  <a:pt x="4747" y="92"/>
                </a:lnTo>
                <a:close/>
                <a:moveTo>
                  <a:pt x="4687" y="92"/>
                </a:moveTo>
                <a:cubicBezTo>
                  <a:pt x="4699" y="92"/>
                  <a:pt x="4699" y="92"/>
                  <a:pt x="4699" y="92"/>
                </a:cubicBezTo>
                <a:cubicBezTo>
                  <a:pt x="4699" y="0"/>
                  <a:pt x="4699" y="0"/>
                  <a:pt x="4699" y="0"/>
                </a:cubicBezTo>
                <a:cubicBezTo>
                  <a:pt x="4687" y="0"/>
                  <a:pt x="4687" y="0"/>
                  <a:pt x="4687" y="0"/>
                </a:cubicBezTo>
                <a:lnTo>
                  <a:pt x="4687" y="92"/>
                </a:lnTo>
                <a:close/>
                <a:moveTo>
                  <a:pt x="4707" y="92"/>
                </a:moveTo>
                <a:cubicBezTo>
                  <a:pt x="4719" y="92"/>
                  <a:pt x="4719" y="92"/>
                  <a:pt x="4719" y="92"/>
                </a:cubicBezTo>
                <a:cubicBezTo>
                  <a:pt x="4719" y="0"/>
                  <a:pt x="4719" y="0"/>
                  <a:pt x="4719" y="0"/>
                </a:cubicBezTo>
                <a:cubicBezTo>
                  <a:pt x="4707" y="0"/>
                  <a:pt x="4707" y="0"/>
                  <a:pt x="4707" y="0"/>
                </a:cubicBezTo>
                <a:lnTo>
                  <a:pt x="4707" y="92"/>
                </a:lnTo>
                <a:close/>
                <a:moveTo>
                  <a:pt x="4587" y="92"/>
                </a:moveTo>
                <a:cubicBezTo>
                  <a:pt x="4599" y="92"/>
                  <a:pt x="4599" y="92"/>
                  <a:pt x="4599" y="92"/>
                </a:cubicBezTo>
                <a:cubicBezTo>
                  <a:pt x="4599" y="0"/>
                  <a:pt x="4599" y="0"/>
                  <a:pt x="4599" y="0"/>
                </a:cubicBezTo>
                <a:cubicBezTo>
                  <a:pt x="4587" y="0"/>
                  <a:pt x="4587" y="0"/>
                  <a:pt x="4587" y="0"/>
                </a:cubicBezTo>
                <a:lnTo>
                  <a:pt x="4587" y="92"/>
                </a:lnTo>
                <a:close/>
                <a:moveTo>
                  <a:pt x="4407" y="92"/>
                </a:moveTo>
                <a:cubicBezTo>
                  <a:pt x="4419" y="92"/>
                  <a:pt x="4419" y="92"/>
                  <a:pt x="4419" y="92"/>
                </a:cubicBezTo>
                <a:cubicBezTo>
                  <a:pt x="4419" y="0"/>
                  <a:pt x="4419" y="0"/>
                  <a:pt x="4419" y="0"/>
                </a:cubicBezTo>
                <a:cubicBezTo>
                  <a:pt x="4407" y="0"/>
                  <a:pt x="4407" y="0"/>
                  <a:pt x="4407" y="0"/>
                </a:cubicBezTo>
                <a:lnTo>
                  <a:pt x="4407" y="92"/>
                </a:lnTo>
                <a:close/>
                <a:moveTo>
                  <a:pt x="4387" y="92"/>
                </a:moveTo>
                <a:cubicBezTo>
                  <a:pt x="4399" y="92"/>
                  <a:pt x="4399" y="92"/>
                  <a:pt x="4399" y="92"/>
                </a:cubicBezTo>
                <a:cubicBezTo>
                  <a:pt x="4399" y="0"/>
                  <a:pt x="4399" y="0"/>
                  <a:pt x="4399" y="0"/>
                </a:cubicBezTo>
                <a:cubicBezTo>
                  <a:pt x="4387" y="0"/>
                  <a:pt x="4387" y="0"/>
                  <a:pt x="4387" y="0"/>
                </a:cubicBezTo>
                <a:lnTo>
                  <a:pt x="4387" y="92"/>
                </a:lnTo>
                <a:close/>
                <a:moveTo>
                  <a:pt x="4367" y="92"/>
                </a:moveTo>
                <a:cubicBezTo>
                  <a:pt x="4379" y="92"/>
                  <a:pt x="4379" y="92"/>
                  <a:pt x="4379" y="92"/>
                </a:cubicBezTo>
                <a:cubicBezTo>
                  <a:pt x="4379" y="0"/>
                  <a:pt x="4379" y="0"/>
                  <a:pt x="4379" y="0"/>
                </a:cubicBezTo>
                <a:cubicBezTo>
                  <a:pt x="4367" y="0"/>
                  <a:pt x="4367" y="0"/>
                  <a:pt x="4367" y="0"/>
                </a:cubicBezTo>
                <a:lnTo>
                  <a:pt x="4367" y="92"/>
                </a:lnTo>
                <a:close/>
                <a:moveTo>
                  <a:pt x="5729" y="92"/>
                </a:moveTo>
                <a:cubicBezTo>
                  <a:pt x="5741" y="92"/>
                  <a:pt x="5741" y="92"/>
                  <a:pt x="5741" y="92"/>
                </a:cubicBezTo>
                <a:cubicBezTo>
                  <a:pt x="5741" y="0"/>
                  <a:pt x="5741" y="0"/>
                  <a:pt x="5741" y="0"/>
                </a:cubicBezTo>
                <a:cubicBezTo>
                  <a:pt x="5729" y="0"/>
                  <a:pt x="5729" y="0"/>
                  <a:pt x="5729" y="0"/>
                </a:cubicBezTo>
                <a:lnTo>
                  <a:pt x="5729" y="92"/>
                </a:lnTo>
                <a:close/>
                <a:moveTo>
                  <a:pt x="4347" y="92"/>
                </a:moveTo>
                <a:cubicBezTo>
                  <a:pt x="4359" y="92"/>
                  <a:pt x="4359" y="92"/>
                  <a:pt x="4359" y="92"/>
                </a:cubicBezTo>
                <a:cubicBezTo>
                  <a:pt x="4359" y="0"/>
                  <a:pt x="4359" y="0"/>
                  <a:pt x="4359" y="0"/>
                </a:cubicBezTo>
                <a:cubicBezTo>
                  <a:pt x="4347" y="0"/>
                  <a:pt x="4347" y="0"/>
                  <a:pt x="4347" y="0"/>
                </a:cubicBezTo>
                <a:lnTo>
                  <a:pt x="4347" y="92"/>
                </a:lnTo>
                <a:close/>
                <a:moveTo>
                  <a:pt x="4507" y="92"/>
                </a:moveTo>
                <a:cubicBezTo>
                  <a:pt x="4519" y="92"/>
                  <a:pt x="4519" y="92"/>
                  <a:pt x="4519" y="92"/>
                </a:cubicBezTo>
                <a:cubicBezTo>
                  <a:pt x="4519" y="0"/>
                  <a:pt x="4519" y="0"/>
                  <a:pt x="4519" y="0"/>
                </a:cubicBezTo>
                <a:cubicBezTo>
                  <a:pt x="4507" y="0"/>
                  <a:pt x="4507" y="0"/>
                  <a:pt x="4507" y="0"/>
                </a:cubicBezTo>
                <a:lnTo>
                  <a:pt x="4507" y="92"/>
                </a:lnTo>
                <a:close/>
                <a:moveTo>
                  <a:pt x="4527" y="92"/>
                </a:moveTo>
                <a:cubicBezTo>
                  <a:pt x="4539" y="92"/>
                  <a:pt x="4539" y="92"/>
                  <a:pt x="4539" y="92"/>
                </a:cubicBezTo>
                <a:cubicBezTo>
                  <a:pt x="4539" y="0"/>
                  <a:pt x="4539" y="0"/>
                  <a:pt x="4539" y="0"/>
                </a:cubicBezTo>
                <a:cubicBezTo>
                  <a:pt x="4527" y="0"/>
                  <a:pt x="4527" y="0"/>
                  <a:pt x="4527" y="0"/>
                </a:cubicBezTo>
                <a:lnTo>
                  <a:pt x="4527" y="92"/>
                </a:lnTo>
                <a:close/>
                <a:moveTo>
                  <a:pt x="4487" y="92"/>
                </a:moveTo>
                <a:cubicBezTo>
                  <a:pt x="4499" y="92"/>
                  <a:pt x="4499" y="92"/>
                  <a:pt x="4499" y="92"/>
                </a:cubicBezTo>
                <a:cubicBezTo>
                  <a:pt x="4499" y="0"/>
                  <a:pt x="4499" y="0"/>
                  <a:pt x="4499" y="0"/>
                </a:cubicBezTo>
                <a:cubicBezTo>
                  <a:pt x="4487" y="0"/>
                  <a:pt x="4487" y="0"/>
                  <a:pt x="4487" y="0"/>
                </a:cubicBezTo>
                <a:lnTo>
                  <a:pt x="4487" y="92"/>
                </a:lnTo>
                <a:close/>
                <a:moveTo>
                  <a:pt x="4467" y="92"/>
                </a:moveTo>
                <a:cubicBezTo>
                  <a:pt x="4479" y="92"/>
                  <a:pt x="4479" y="92"/>
                  <a:pt x="4479" y="92"/>
                </a:cubicBezTo>
                <a:cubicBezTo>
                  <a:pt x="4479" y="0"/>
                  <a:pt x="4479" y="0"/>
                  <a:pt x="4479" y="0"/>
                </a:cubicBezTo>
                <a:cubicBezTo>
                  <a:pt x="4467" y="0"/>
                  <a:pt x="4467" y="0"/>
                  <a:pt x="4467" y="0"/>
                </a:cubicBezTo>
                <a:lnTo>
                  <a:pt x="4467" y="92"/>
                </a:lnTo>
                <a:close/>
                <a:moveTo>
                  <a:pt x="4447" y="92"/>
                </a:moveTo>
                <a:cubicBezTo>
                  <a:pt x="4459" y="92"/>
                  <a:pt x="4459" y="92"/>
                  <a:pt x="4459" y="92"/>
                </a:cubicBezTo>
                <a:cubicBezTo>
                  <a:pt x="4459" y="0"/>
                  <a:pt x="4459" y="0"/>
                  <a:pt x="4459" y="0"/>
                </a:cubicBezTo>
                <a:cubicBezTo>
                  <a:pt x="4447" y="0"/>
                  <a:pt x="4447" y="0"/>
                  <a:pt x="4447" y="0"/>
                </a:cubicBezTo>
                <a:lnTo>
                  <a:pt x="4447" y="92"/>
                </a:lnTo>
                <a:close/>
                <a:moveTo>
                  <a:pt x="4427" y="92"/>
                </a:moveTo>
                <a:cubicBezTo>
                  <a:pt x="4439" y="92"/>
                  <a:pt x="4439" y="92"/>
                  <a:pt x="4439" y="92"/>
                </a:cubicBezTo>
                <a:cubicBezTo>
                  <a:pt x="4439" y="0"/>
                  <a:pt x="4439" y="0"/>
                  <a:pt x="4439" y="0"/>
                </a:cubicBezTo>
                <a:cubicBezTo>
                  <a:pt x="4427" y="0"/>
                  <a:pt x="4427" y="0"/>
                  <a:pt x="4427" y="0"/>
                </a:cubicBezTo>
                <a:lnTo>
                  <a:pt x="4427" y="92"/>
                </a:lnTo>
                <a:close/>
                <a:moveTo>
                  <a:pt x="4567" y="92"/>
                </a:moveTo>
                <a:cubicBezTo>
                  <a:pt x="4579" y="92"/>
                  <a:pt x="4579" y="92"/>
                  <a:pt x="4579" y="92"/>
                </a:cubicBezTo>
                <a:cubicBezTo>
                  <a:pt x="4579" y="0"/>
                  <a:pt x="4579" y="0"/>
                  <a:pt x="4579" y="0"/>
                </a:cubicBezTo>
                <a:cubicBezTo>
                  <a:pt x="4567" y="0"/>
                  <a:pt x="4567" y="0"/>
                  <a:pt x="4567" y="0"/>
                </a:cubicBezTo>
                <a:lnTo>
                  <a:pt x="4567" y="92"/>
                </a:lnTo>
                <a:close/>
                <a:moveTo>
                  <a:pt x="7031" y="92"/>
                </a:moveTo>
                <a:cubicBezTo>
                  <a:pt x="7043" y="92"/>
                  <a:pt x="7043" y="92"/>
                  <a:pt x="7043" y="92"/>
                </a:cubicBezTo>
                <a:cubicBezTo>
                  <a:pt x="7043" y="0"/>
                  <a:pt x="7043" y="0"/>
                  <a:pt x="7043" y="0"/>
                </a:cubicBezTo>
                <a:cubicBezTo>
                  <a:pt x="7031" y="0"/>
                  <a:pt x="7031" y="0"/>
                  <a:pt x="7031" y="0"/>
                </a:cubicBezTo>
                <a:lnTo>
                  <a:pt x="7031" y="92"/>
                </a:lnTo>
                <a:close/>
                <a:moveTo>
                  <a:pt x="7071" y="92"/>
                </a:moveTo>
                <a:cubicBezTo>
                  <a:pt x="7083" y="92"/>
                  <a:pt x="7083" y="92"/>
                  <a:pt x="7083" y="92"/>
                </a:cubicBezTo>
                <a:cubicBezTo>
                  <a:pt x="7083" y="0"/>
                  <a:pt x="7083" y="0"/>
                  <a:pt x="7083" y="0"/>
                </a:cubicBezTo>
                <a:cubicBezTo>
                  <a:pt x="7071" y="0"/>
                  <a:pt x="7071" y="0"/>
                  <a:pt x="7071" y="0"/>
                </a:cubicBezTo>
                <a:lnTo>
                  <a:pt x="7071" y="92"/>
                </a:lnTo>
                <a:close/>
                <a:moveTo>
                  <a:pt x="7011" y="92"/>
                </a:moveTo>
                <a:cubicBezTo>
                  <a:pt x="7023" y="92"/>
                  <a:pt x="7023" y="92"/>
                  <a:pt x="7023" y="92"/>
                </a:cubicBezTo>
                <a:cubicBezTo>
                  <a:pt x="7023" y="0"/>
                  <a:pt x="7023" y="0"/>
                  <a:pt x="7023" y="0"/>
                </a:cubicBezTo>
                <a:cubicBezTo>
                  <a:pt x="7011" y="0"/>
                  <a:pt x="7011" y="0"/>
                  <a:pt x="7011" y="0"/>
                </a:cubicBezTo>
                <a:lnTo>
                  <a:pt x="7011" y="92"/>
                </a:lnTo>
                <a:close/>
                <a:moveTo>
                  <a:pt x="7051" y="92"/>
                </a:moveTo>
                <a:cubicBezTo>
                  <a:pt x="7063" y="92"/>
                  <a:pt x="7063" y="92"/>
                  <a:pt x="7063" y="92"/>
                </a:cubicBezTo>
                <a:cubicBezTo>
                  <a:pt x="7063" y="0"/>
                  <a:pt x="7063" y="0"/>
                  <a:pt x="7063" y="0"/>
                </a:cubicBezTo>
                <a:cubicBezTo>
                  <a:pt x="7051" y="0"/>
                  <a:pt x="7051" y="0"/>
                  <a:pt x="7051" y="0"/>
                </a:cubicBezTo>
                <a:lnTo>
                  <a:pt x="7051" y="92"/>
                </a:lnTo>
                <a:close/>
                <a:moveTo>
                  <a:pt x="6951" y="92"/>
                </a:moveTo>
                <a:cubicBezTo>
                  <a:pt x="6963" y="92"/>
                  <a:pt x="6963" y="92"/>
                  <a:pt x="6963" y="92"/>
                </a:cubicBezTo>
                <a:cubicBezTo>
                  <a:pt x="6963" y="0"/>
                  <a:pt x="6963" y="0"/>
                  <a:pt x="6963" y="0"/>
                </a:cubicBezTo>
                <a:cubicBezTo>
                  <a:pt x="6951" y="0"/>
                  <a:pt x="6951" y="0"/>
                  <a:pt x="6951" y="0"/>
                </a:cubicBezTo>
                <a:lnTo>
                  <a:pt x="6951" y="92"/>
                </a:lnTo>
                <a:close/>
                <a:moveTo>
                  <a:pt x="7191" y="92"/>
                </a:moveTo>
                <a:cubicBezTo>
                  <a:pt x="7203" y="92"/>
                  <a:pt x="7203" y="92"/>
                  <a:pt x="7203" y="92"/>
                </a:cubicBezTo>
                <a:cubicBezTo>
                  <a:pt x="7203" y="0"/>
                  <a:pt x="7203" y="0"/>
                  <a:pt x="7203" y="0"/>
                </a:cubicBezTo>
                <a:cubicBezTo>
                  <a:pt x="7191" y="0"/>
                  <a:pt x="7191" y="0"/>
                  <a:pt x="7191" y="0"/>
                </a:cubicBezTo>
                <a:lnTo>
                  <a:pt x="7191" y="92"/>
                </a:lnTo>
                <a:close/>
                <a:moveTo>
                  <a:pt x="6971" y="92"/>
                </a:moveTo>
                <a:cubicBezTo>
                  <a:pt x="6983" y="92"/>
                  <a:pt x="6983" y="92"/>
                  <a:pt x="6983" y="92"/>
                </a:cubicBezTo>
                <a:cubicBezTo>
                  <a:pt x="6983" y="0"/>
                  <a:pt x="6983" y="0"/>
                  <a:pt x="6983" y="0"/>
                </a:cubicBezTo>
                <a:cubicBezTo>
                  <a:pt x="6971" y="0"/>
                  <a:pt x="6971" y="0"/>
                  <a:pt x="6971" y="0"/>
                </a:cubicBezTo>
                <a:lnTo>
                  <a:pt x="6971" y="92"/>
                </a:lnTo>
                <a:close/>
                <a:moveTo>
                  <a:pt x="7171" y="92"/>
                </a:moveTo>
                <a:cubicBezTo>
                  <a:pt x="7183" y="92"/>
                  <a:pt x="7183" y="92"/>
                  <a:pt x="7183" y="92"/>
                </a:cubicBezTo>
                <a:cubicBezTo>
                  <a:pt x="7183" y="0"/>
                  <a:pt x="7183" y="0"/>
                  <a:pt x="7183" y="0"/>
                </a:cubicBezTo>
                <a:cubicBezTo>
                  <a:pt x="7171" y="0"/>
                  <a:pt x="7171" y="0"/>
                  <a:pt x="7171" y="0"/>
                </a:cubicBezTo>
                <a:lnTo>
                  <a:pt x="7171" y="92"/>
                </a:lnTo>
                <a:close/>
                <a:moveTo>
                  <a:pt x="7151" y="92"/>
                </a:moveTo>
                <a:cubicBezTo>
                  <a:pt x="7163" y="92"/>
                  <a:pt x="7163" y="92"/>
                  <a:pt x="7163" y="92"/>
                </a:cubicBezTo>
                <a:cubicBezTo>
                  <a:pt x="7163" y="0"/>
                  <a:pt x="7163" y="0"/>
                  <a:pt x="7163" y="0"/>
                </a:cubicBezTo>
                <a:cubicBezTo>
                  <a:pt x="7151" y="0"/>
                  <a:pt x="7151" y="0"/>
                  <a:pt x="7151" y="0"/>
                </a:cubicBezTo>
                <a:lnTo>
                  <a:pt x="7151" y="92"/>
                </a:lnTo>
                <a:close/>
                <a:moveTo>
                  <a:pt x="7131" y="92"/>
                </a:moveTo>
                <a:cubicBezTo>
                  <a:pt x="7143" y="92"/>
                  <a:pt x="7143" y="92"/>
                  <a:pt x="7143" y="92"/>
                </a:cubicBezTo>
                <a:cubicBezTo>
                  <a:pt x="7143" y="0"/>
                  <a:pt x="7143" y="0"/>
                  <a:pt x="7143" y="0"/>
                </a:cubicBezTo>
                <a:cubicBezTo>
                  <a:pt x="7131" y="0"/>
                  <a:pt x="7131" y="0"/>
                  <a:pt x="7131" y="0"/>
                </a:cubicBezTo>
                <a:lnTo>
                  <a:pt x="7131" y="92"/>
                </a:lnTo>
                <a:close/>
                <a:moveTo>
                  <a:pt x="7111" y="92"/>
                </a:moveTo>
                <a:cubicBezTo>
                  <a:pt x="7123" y="92"/>
                  <a:pt x="7123" y="92"/>
                  <a:pt x="7123" y="92"/>
                </a:cubicBezTo>
                <a:cubicBezTo>
                  <a:pt x="7123" y="0"/>
                  <a:pt x="7123" y="0"/>
                  <a:pt x="7123" y="0"/>
                </a:cubicBezTo>
                <a:cubicBezTo>
                  <a:pt x="7111" y="0"/>
                  <a:pt x="7111" y="0"/>
                  <a:pt x="7111" y="0"/>
                </a:cubicBezTo>
                <a:lnTo>
                  <a:pt x="7111" y="92"/>
                </a:lnTo>
                <a:close/>
                <a:moveTo>
                  <a:pt x="7091" y="92"/>
                </a:moveTo>
                <a:cubicBezTo>
                  <a:pt x="7103" y="92"/>
                  <a:pt x="7103" y="92"/>
                  <a:pt x="7103" y="92"/>
                </a:cubicBezTo>
                <a:cubicBezTo>
                  <a:pt x="7103" y="0"/>
                  <a:pt x="7103" y="0"/>
                  <a:pt x="7103" y="0"/>
                </a:cubicBezTo>
                <a:cubicBezTo>
                  <a:pt x="7091" y="0"/>
                  <a:pt x="7091" y="0"/>
                  <a:pt x="7091" y="0"/>
                </a:cubicBezTo>
                <a:lnTo>
                  <a:pt x="7091" y="92"/>
                </a:lnTo>
                <a:close/>
                <a:moveTo>
                  <a:pt x="6991" y="92"/>
                </a:moveTo>
                <a:cubicBezTo>
                  <a:pt x="7003" y="92"/>
                  <a:pt x="7003" y="92"/>
                  <a:pt x="7003" y="92"/>
                </a:cubicBezTo>
                <a:cubicBezTo>
                  <a:pt x="7003" y="0"/>
                  <a:pt x="7003" y="0"/>
                  <a:pt x="7003" y="0"/>
                </a:cubicBezTo>
                <a:cubicBezTo>
                  <a:pt x="6991" y="0"/>
                  <a:pt x="6991" y="0"/>
                  <a:pt x="6991" y="0"/>
                </a:cubicBezTo>
                <a:lnTo>
                  <a:pt x="6991" y="92"/>
                </a:lnTo>
                <a:close/>
                <a:moveTo>
                  <a:pt x="6811" y="92"/>
                </a:moveTo>
                <a:cubicBezTo>
                  <a:pt x="6823" y="92"/>
                  <a:pt x="6823" y="92"/>
                  <a:pt x="6823" y="92"/>
                </a:cubicBezTo>
                <a:cubicBezTo>
                  <a:pt x="6823" y="0"/>
                  <a:pt x="6823" y="0"/>
                  <a:pt x="6823" y="0"/>
                </a:cubicBezTo>
                <a:cubicBezTo>
                  <a:pt x="6811" y="0"/>
                  <a:pt x="6811" y="0"/>
                  <a:pt x="6811" y="0"/>
                </a:cubicBezTo>
                <a:lnTo>
                  <a:pt x="6811" y="92"/>
                </a:lnTo>
                <a:close/>
                <a:moveTo>
                  <a:pt x="6771" y="92"/>
                </a:moveTo>
                <a:cubicBezTo>
                  <a:pt x="6783" y="92"/>
                  <a:pt x="6783" y="92"/>
                  <a:pt x="6783" y="92"/>
                </a:cubicBezTo>
                <a:cubicBezTo>
                  <a:pt x="6783" y="0"/>
                  <a:pt x="6783" y="0"/>
                  <a:pt x="6783" y="0"/>
                </a:cubicBezTo>
                <a:cubicBezTo>
                  <a:pt x="6771" y="0"/>
                  <a:pt x="6771" y="0"/>
                  <a:pt x="6771" y="0"/>
                </a:cubicBezTo>
                <a:lnTo>
                  <a:pt x="6771" y="92"/>
                </a:lnTo>
                <a:close/>
                <a:moveTo>
                  <a:pt x="6791" y="92"/>
                </a:moveTo>
                <a:cubicBezTo>
                  <a:pt x="6803" y="92"/>
                  <a:pt x="6803" y="92"/>
                  <a:pt x="6803" y="92"/>
                </a:cubicBezTo>
                <a:cubicBezTo>
                  <a:pt x="6803" y="0"/>
                  <a:pt x="6803" y="0"/>
                  <a:pt x="6803" y="0"/>
                </a:cubicBezTo>
                <a:cubicBezTo>
                  <a:pt x="6791" y="0"/>
                  <a:pt x="6791" y="0"/>
                  <a:pt x="6791" y="0"/>
                </a:cubicBezTo>
                <a:lnTo>
                  <a:pt x="6791" y="92"/>
                </a:lnTo>
                <a:close/>
                <a:moveTo>
                  <a:pt x="6751" y="92"/>
                </a:moveTo>
                <a:cubicBezTo>
                  <a:pt x="6763" y="92"/>
                  <a:pt x="6763" y="92"/>
                  <a:pt x="6763" y="92"/>
                </a:cubicBezTo>
                <a:cubicBezTo>
                  <a:pt x="6763" y="0"/>
                  <a:pt x="6763" y="0"/>
                  <a:pt x="6763" y="0"/>
                </a:cubicBezTo>
                <a:cubicBezTo>
                  <a:pt x="6751" y="0"/>
                  <a:pt x="6751" y="0"/>
                  <a:pt x="6751" y="0"/>
                </a:cubicBezTo>
                <a:lnTo>
                  <a:pt x="6751" y="92"/>
                </a:lnTo>
                <a:close/>
                <a:moveTo>
                  <a:pt x="6731" y="92"/>
                </a:moveTo>
                <a:cubicBezTo>
                  <a:pt x="6742" y="92"/>
                  <a:pt x="6742" y="92"/>
                  <a:pt x="6742" y="92"/>
                </a:cubicBezTo>
                <a:cubicBezTo>
                  <a:pt x="6742" y="0"/>
                  <a:pt x="6742" y="0"/>
                  <a:pt x="6742" y="0"/>
                </a:cubicBezTo>
                <a:cubicBezTo>
                  <a:pt x="6731" y="0"/>
                  <a:pt x="6731" y="0"/>
                  <a:pt x="6731" y="0"/>
                </a:cubicBezTo>
                <a:lnTo>
                  <a:pt x="6731" y="92"/>
                </a:lnTo>
                <a:close/>
                <a:moveTo>
                  <a:pt x="6871" y="92"/>
                </a:moveTo>
                <a:cubicBezTo>
                  <a:pt x="6883" y="92"/>
                  <a:pt x="6883" y="92"/>
                  <a:pt x="6883" y="92"/>
                </a:cubicBezTo>
                <a:cubicBezTo>
                  <a:pt x="6883" y="0"/>
                  <a:pt x="6883" y="0"/>
                  <a:pt x="6883" y="0"/>
                </a:cubicBezTo>
                <a:cubicBezTo>
                  <a:pt x="6871" y="0"/>
                  <a:pt x="6871" y="0"/>
                  <a:pt x="6871" y="0"/>
                </a:cubicBezTo>
                <a:lnTo>
                  <a:pt x="6871" y="92"/>
                </a:lnTo>
                <a:close/>
                <a:moveTo>
                  <a:pt x="6891" y="92"/>
                </a:moveTo>
                <a:cubicBezTo>
                  <a:pt x="6903" y="92"/>
                  <a:pt x="6903" y="92"/>
                  <a:pt x="6903" y="92"/>
                </a:cubicBezTo>
                <a:cubicBezTo>
                  <a:pt x="6903" y="0"/>
                  <a:pt x="6903" y="0"/>
                  <a:pt x="6903" y="0"/>
                </a:cubicBezTo>
                <a:cubicBezTo>
                  <a:pt x="6891" y="0"/>
                  <a:pt x="6891" y="0"/>
                  <a:pt x="6891" y="0"/>
                </a:cubicBezTo>
                <a:lnTo>
                  <a:pt x="6891" y="92"/>
                </a:lnTo>
                <a:close/>
                <a:moveTo>
                  <a:pt x="6911" y="92"/>
                </a:moveTo>
                <a:cubicBezTo>
                  <a:pt x="6923" y="92"/>
                  <a:pt x="6923" y="92"/>
                  <a:pt x="6923" y="92"/>
                </a:cubicBezTo>
                <a:cubicBezTo>
                  <a:pt x="6923" y="0"/>
                  <a:pt x="6923" y="0"/>
                  <a:pt x="6923" y="0"/>
                </a:cubicBezTo>
                <a:cubicBezTo>
                  <a:pt x="6911" y="0"/>
                  <a:pt x="6911" y="0"/>
                  <a:pt x="6911" y="0"/>
                </a:cubicBezTo>
                <a:lnTo>
                  <a:pt x="6911" y="92"/>
                </a:lnTo>
                <a:close/>
                <a:moveTo>
                  <a:pt x="6831" y="92"/>
                </a:moveTo>
                <a:cubicBezTo>
                  <a:pt x="6843" y="92"/>
                  <a:pt x="6843" y="92"/>
                  <a:pt x="6843" y="92"/>
                </a:cubicBezTo>
                <a:cubicBezTo>
                  <a:pt x="6843" y="0"/>
                  <a:pt x="6843" y="0"/>
                  <a:pt x="6843" y="0"/>
                </a:cubicBezTo>
                <a:cubicBezTo>
                  <a:pt x="6831" y="0"/>
                  <a:pt x="6831" y="0"/>
                  <a:pt x="6831" y="0"/>
                </a:cubicBezTo>
                <a:lnTo>
                  <a:pt x="6831" y="92"/>
                </a:lnTo>
                <a:close/>
                <a:moveTo>
                  <a:pt x="6851" y="92"/>
                </a:moveTo>
                <a:cubicBezTo>
                  <a:pt x="6863" y="92"/>
                  <a:pt x="6863" y="92"/>
                  <a:pt x="6863" y="92"/>
                </a:cubicBezTo>
                <a:cubicBezTo>
                  <a:pt x="6863" y="0"/>
                  <a:pt x="6863" y="0"/>
                  <a:pt x="6863" y="0"/>
                </a:cubicBezTo>
                <a:cubicBezTo>
                  <a:pt x="6851" y="0"/>
                  <a:pt x="6851" y="0"/>
                  <a:pt x="6851" y="0"/>
                </a:cubicBezTo>
                <a:lnTo>
                  <a:pt x="6851" y="92"/>
                </a:lnTo>
                <a:close/>
                <a:moveTo>
                  <a:pt x="6931" y="92"/>
                </a:moveTo>
                <a:cubicBezTo>
                  <a:pt x="6943" y="92"/>
                  <a:pt x="6943" y="92"/>
                  <a:pt x="6943" y="92"/>
                </a:cubicBezTo>
                <a:cubicBezTo>
                  <a:pt x="6943" y="0"/>
                  <a:pt x="6943" y="0"/>
                  <a:pt x="6943" y="0"/>
                </a:cubicBezTo>
                <a:cubicBezTo>
                  <a:pt x="6931" y="0"/>
                  <a:pt x="6931" y="0"/>
                  <a:pt x="6931" y="0"/>
                </a:cubicBezTo>
                <a:lnTo>
                  <a:pt x="6931" y="92"/>
                </a:lnTo>
                <a:close/>
                <a:moveTo>
                  <a:pt x="7432" y="0"/>
                </a:moveTo>
                <a:cubicBezTo>
                  <a:pt x="7432" y="96"/>
                  <a:pt x="7432" y="96"/>
                  <a:pt x="7432" y="96"/>
                </a:cubicBezTo>
                <a:cubicBezTo>
                  <a:pt x="7436" y="96"/>
                  <a:pt x="7440" y="97"/>
                  <a:pt x="7444" y="98"/>
                </a:cubicBezTo>
                <a:cubicBezTo>
                  <a:pt x="7444" y="0"/>
                  <a:pt x="7444" y="0"/>
                  <a:pt x="7444" y="0"/>
                </a:cubicBezTo>
                <a:cubicBezTo>
                  <a:pt x="7440" y="0"/>
                  <a:pt x="7437" y="0"/>
                  <a:pt x="7433" y="0"/>
                </a:cubicBezTo>
                <a:lnTo>
                  <a:pt x="7432" y="0"/>
                </a:lnTo>
                <a:close/>
                <a:moveTo>
                  <a:pt x="7532" y="132"/>
                </a:moveTo>
                <a:cubicBezTo>
                  <a:pt x="7536" y="134"/>
                  <a:pt x="7540" y="137"/>
                  <a:pt x="7544" y="139"/>
                </a:cubicBezTo>
                <a:cubicBezTo>
                  <a:pt x="7544" y="21"/>
                  <a:pt x="7544" y="21"/>
                  <a:pt x="7544" y="21"/>
                </a:cubicBezTo>
                <a:cubicBezTo>
                  <a:pt x="7540" y="20"/>
                  <a:pt x="7536" y="18"/>
                  <a:pt x="7532" y="17"/>
                </a:cubicBezTo>
                <a:lnTo>
                  <a:pt x="7532" y="132"/>
                </a:lnTo>
                <a:close/>
                <a:moveTo>
                  <a:pt x="7572" y="161"/>
                </a:moveTo>
                <a:cubicBezTo>
                  <a:pt x="7576" y="164"/>
                  <a:pt x="7580" y="168"/>
                  <a:pt x="7584" y="172"/>
                </a:cubicBezTo>
                <a:cubicBezTo>
                  <a:pt x="7584" y="41"/>
                  <a:pt x="7584" y="41"/>
                  <a:pt x="7584" y="41"/>
                </a:cubicBezTo>
                <a:cubicBezTo>
                  <a:pt x="7580" y="39"/>
                  <a:pt x="7576" y="37"/>
                  <a:pt x="7572" y="35"/>
                </a:cubicBezTo>
                <a:lnTo>
                  <a:pt x="7572" y="161"/>
                </a:lnTo>
                <a:close/>
                <a:moveTo>
                  <a:pt x="7552" y="145"/>
                </a:moveTo>
                <a:cubicBezTo>
                  <a:pt x="7556" y="148"/>
                  <a:pt x="7560" y="151"/>
                  <a:pt x="7564" y="154"/>
                </a:cubicBezTo>
                <a:cubicBezTo>
                  <a:pt x="7564" y="30"/>
                  <a:pt x="7564" y="30"/>
                  <a:pt x="7564" y="30"/>
                </a:cubicBezTo>
                <a:cubicBezTo>
                  <a:pt x="7560" y="28"/>
                  <a:pt x="7556" y="27"/>
                  <a:pt x="7552" y="25"/>
                </a:cubicBezTo>
                <a:lnTo>
                  <a:pt x="7552" y="145"/>
                </a:lnTo>
                <a:close/>
                <a:moveTo>
                  <a:pt x="7612" y="203"/>
                </a:moveTo>
                <a:cubicBezTo>
                  <a:pt x="7616" y="208"/>
                  <a:pt x="7620" y="214"/>
                  <a:pt x="7624" y="219"/>
                </a:cubicBezTo>
                <a:cubicBezTo>
                  <a:pt x="7624" y="70"/>
                  <a:pt x="7624" y="70"/>
                  <a:pt x="7624" y="70"/>
                </a:cubicBezTo>
                <a:cubicBezTo>
                  <a:pt x="7620" y="67"/>
                  <a:pt x="7616" y="63"/>
                  <a:pt x="7612" y="60"/>
                </a:cubicBezTo>
                <a:lnTo>
                  <a:pt x="7612" y="203"/>
                </a:lnTo>
                <a:close/>
                <a:moveTo>
                  <a:pt x="7592" y="180"/>
                </a:moveTo>
                <a:cubicBezTo>
                  <a:pt x="7596" y="184"/>
                  <a:pt x="7600" y="188"/>
                  <a:pt x="7604" y="193"/>
                </a:cubicBezTo>
                <a:cubicBezTo>
                  <a:pt x="7604" y="54"/>
                  <a:pt x="7604" y="54"/>
                  <a:pt x="7604" y="54"/>
                </a:cubicBezTo>
                <a:cubicBezTo>
                  <a:pt x="7600" y="52"/>
                  <a:pt x="7596" y="49"/>
                  <a:pt x="7592" y="46"/>
                </a:cubicBezTo>
                <a:lnTo>
                  <a:pt x="7592" y="180"/>
                </a:lnTo>
                <a:close/>
                <a:moveTo>
                  <a:pt x="7632" y="232"/>
                </a:moveTo>
                <a:cubicBezTo>
                  <a:pt x="7636" y="239"/>
                  <a:pt x="7640" y="247"/>
                  <a:pt x="7644" y="254"/>
                </a:cubicBezTo>
                <a:cubicBezTo>
                  <a:pt x="7644" y="89"/>
                  <a:pt x="7644" y="89"/>
                  <a:pt x="7644" y="89"/>
                </a:cubicBezTo>
                <a:cubicBezTo>
                  <a:pt x="7640" y="85"/>
                  <a:pt x="7636" y="81"/>
                  <a:pt x="7632" y="77"/>
                </a:cubicBezTo>
                <a:lnTo>
                  <a:pt x="7632" y="232"/>
                </a:lnTo>
                <a:close/>
                <a:moveTo>
                  <a:pt x="7512" y="121"/>
                </a:moveTo>
                <a:cubicBezTo>
                  <a:pt x="7516" y="123"/>
                  <a:pt x="7520" y="125"/>
                  <a:pt x="7524" y="127"/>
                </a:cubicBezTo>
                <a:cubicBezTo>
                  <a:pt x="7524" y="14"/>
                  <a:pt x="7524" y="14"/>
                  <a:pt x="7524" y="14"/>
                </a:cubicBezTo>
                <a:cubicBezTo>
                  <a:pt x="7520" y="13"/>
                  <a:pt x="7516" y="12"/>
                  <a:pt x="7512" y="11"/>
                </a:cubicBezTo>
                <a:lnTo>
                  <a:pt x="7512" y="121"/>
                </a:lnTo>
                <a:close/>
                <a:moveTo>
                  <a:pt x="7452" y="100"/>
                </a:moveTo>
                <a:cubicBezTo>
                  <a:pt x="7456" y="101"/>
                  <a:pt x="7460" y="102"/>
                  <a:pt x="7464" y="103"/>
                </a:cubicBezTo>
                <a:cubicBezTo>
                  <a:pt x="7464" y="2"/>
                  <a:pt x="7464" y="2"/>
                  <a:pt x="7464" y="2"/>
                </a:cubicBezTo>
                <a:cubicBezTo>
                  <a:pt x="7460" y="1"/>
                  <a:pt x="7456" y="1"/>
                  <a:pt x="7452" y="1"/>
                </a:cubicBezTo>
                <a:lnTo>
                  <a:pt x="7452" y="100"/>
                </a:lnTo>
                <a:close/>
                <a:moveTo>
                  <a:pt x="6711" y="92"/>
                </a:moveTo>
                <a:cubicBezTo>
                  <a:pt x="6722" y="92"/>
                  <a:pt x="6722" y="92"/>
                  <a:pt x="6722" y="92"/>
                </a:cubicBezTo>
                <a:cubicBezTo>
                  <a:pt x="6722" y="0"/>
                  <a:pt x="6722" y="0"/>
                  <a:pt x="6722" y="0"/>
                </a:cubicBezTo>
                <a:cubicBezTo>
                  <a:pt x="6711" y="0"/>
                  <a:pt x="6711" y="0"/>
                  <a:pt x="6711" y="0"/>
                </a:cubicBezTo>
                <a:lnTo>
                  <a:pt x="6711" y="92"/>
                </a:lnTo>
                <a:close/>
                <a:moveTo>
                  <a:pt x="7492" y="112"/>
                </a:moveTo>
                <a:cubicBezTo>
                  <a:pt x="7496" y="114"/>
                  <a:pt x="7500" y="116"/>
                  <a:pt x="7504" y="117"/>
                </a:cubicBezTo>
                <a:cubicBezTo>
                  <a:pt x="7504" y="9"/>
                  <a:pt x="7504" y="9"/>
                  <a:pt x="7504" y="9"/>
                </a:cubicBezTo>
                <a:cubicBezTo>
                  <a:pt x="7500" y="8"/>
                  <a:pt x="7496" y="7"/>
                  <a:pt x="7492" y="6"/>
                </a:cubicBezTo>
                <a:lnTo>
                  <a:pt x="7492" y="112"/>
                </a:lnTo>
                <a:close/>
                <a:moveTo>
                  <a:pt x="7472" y="105"/>
                </a:moveTo>
                <a:cubicBezTo>
                  <a:pt x="7476" y="106"/>
                  <a:pt x="7480" y="108"/>
                  <a:pt x="7484" y="109"/>
                </a:cubicBezTo>
                <a:cubicBezTo>
                  <a:pt x="7484" y="4"/>
                  <a:pt x="7484" y="4"/>
                  <a:pt x="7484" y="4"/>
                </a:cubicBezTo>
                <a:cubicBezTo>
                  <a:pt x="7480" y="4"/>
                  <a:pt x="7476" y="3"/>
                  <a:pt x="7472" y="3"/>
                </a:cubicBezTo>
                <a:lnTo>
                  <a:pt x="7472" y="105"/>
                </a:lnTo>
                <a:close/>
                <a:moveTo>
                  <a:pt x="7231" y="92"/>
                </a:moveTo>
                <a:cubicBezTo>
                  <a:pt x="7243" y="92"/>
                  <a:pt x="7243" y="92"/>
                  <a:pt x="7243" y="92"/>
                </a:cubicBezTo>
                <a:cubicBezTo>
                  <a:pt x="7243" y="0"/>
                  <a:pt x="7243" y="0"/>
                  <a:pt x="7243" y="0"/>
                </a:cubicBezTo>
                <a:cubicBezTo>
                  <a:pt x="7231" y="0"/>
                  <a:pt x="7231" y="0"/>
                  <a:pt x="7231" y="0"/>
                </a:cubicBezTo>
                <a:lnTo>
                  <a:pt x="7231" y="92"/>
                </a:lnTo>
                <a:close/>
                <a:moveTo>
                  <a:pt x="7271" y="92"/>
                </a:moveTo>
                <a:cubicBezTo>
                  <a:pt x="7283" y="92"/>
                  <a:pt x="7283" y="92"/>
                  <a:pt x="7283" y="92"/>
                </a:cubicBezTo>
                <a:cubicBezTo>
                  <a:pt x="7283" y="0"/>
                  <a:pt x="7283" y="0"/>
                  <a:pt x="7283" y="0"/>
                </a:cubicBezTo>
                <a:cubicBezTo>
                  <a:pt x="7271" y="0"/>
                  <a:pt x="7271" y="0"/>
                  <a:pt x="7271" y="0"/>
                </a:cubicBezTo>
                <a:lnTo>
                  <a:pt x="7271" y="92"/>
                </a:lnTo>
                <a:close/>
                <a:moveTo>
                  <a:pt x="7412" y="93"/>
                </a:moveTo>
                <a:cubicBezTo>
                  <a:pt x="7416" y="94"/>
                  <a:pt x="7420" y="94"/>
                  <a:pt x="7424" y="95"/>
                </a:cubicBezTo>
                <a:cubicBezTo>
                  <a:pt x="7424" y="0"/>
                  <a:pt x="7424" y="0"/>
                  <a:pt x="7424" y="0"/>
                </a:cubicBezTo>
                <a:cubicBezTo>
                  <a:pt x="7412" y="0"/>
                  <a:pt x="7412" y="0"/>
                  <a:pt x="7412" y="0"/>
                </a:cubicBezTo>
                <a:lnTo>
                  <a:pt x="7412" y="93"/>
                </a:lnTo>
                <a:close/>
                <a:moveTo>
                  <a:pt x="7291" y="92"/>
                </a:moveTo>
                <a:cubicBezTo>
                  <a:pt x="7303" y="92"/>
                  <a:pt x="7303" y="92"/>
                  <a:pt x="7303" y="92"/>
                </a:cubicBezTo>
                <a:cubicBezTo>
                  <a:pt x="7303" y="0"/>
                  <a:pt x="7303" y="0"/>
                  <a:pt x="7303" y="0"/>
                </a:cubicBezTo>
                <a:cubicBezTo>
                  <a:pt x="7291" y="0"/>
                  <a:pt x="7291" y="0"/>
                  <a:pt x="7291" y="0"/>
                </a:cubicBezTo>
                <a:lnTo>
                  <a:pt x="7291" y="92"/>
                </a:lnTo>
                <a:close/>
                <a:moveTo>
                  <a:pt x="7211" y="92"/>
                </a:moveTo>
                <a:cubicBezTo>
                  <a:pt x="7223" y="92"/>
                  <a:pt x="7223" y="92"/>
                  <a:pt x="7223" y="92"/>
                </a:cubicBezTo>
                <a:cubicBezTo>
                  <a:pt x="7223" y="0"/>
                  <a:pt x="7223" y="0"/>
                  <a:pt x="7223" y="0"/>
                </a:cubicBezTo>
                <a:cubicBezTo>
                  <a:pt x="7211" y="0"/>
                  <a:pt x="7211" y="0"/>
                  <a:pt x="7211" y="0"/>
                </a:cubicBezTo>
                <a:lnTo>
                  <a:pt x="7211" y="92"/>
                </a:lnTo>
                <a:close/>
                <a:moveTo>
                  <a:pt x="7251" y="92"/>
                </a:moveTo>
                <a:cubicBezTo>
                  <a:pt x="7263" y="92"/>
                  <a:pt x="7263" y="92"/>
                  <a:pt x="7263" y="92"/>
                </a:cubicBezTo>
                <a:cubicBezTo>
                  <a:pt x="7263" y="0"/>
                  <a:pt x="7263" y="0"/>
                  <a:pt x="7263" y="0"/>
                </a:cubicBezTo>
                <a:cubicBezTo>
                  <a:pt x="7251" y="0"/>
                  <a:pt x="7251" y="0"/>
                  <a:pt x="7251" y="0"/>
                </a:cubicBezTo>
                <a:lnTo>
                  <a:pt x="7251" y="92"/>
                </a:lnTo>
                <a:close/>
                <a:moveTo>
                  <a:pt x="7652" y="273"/>
                </a:moveTo>
                <a:cubicBezTo>
                  <a:pt x="7657" y="285"/>
                  <a:pt x="7661" y="298"/>
                  <a:pt x="7664" y="310"/>
                </a:cubicBezTo>
                <a:cubicBezTo>
                  <a:pt x="7664" y="111"/>
                  <a:pt x="7664" y="111"/>
                  <a:pt x="7664" y="111"/>
                </a:cubicBezTo>
                <a:cubicBezTo>
                  <a:pt x="7660" y="106"/>
                  <a:pt x="7656" y="102"/>
                  <a:pt x="7652" y="97"/>
                </a:cubicBezTo>
                <a:lnTo>
                  <a:pt x="7652" y="273"/>
                </a:lnTo>
                <a:close/>
                <a:moveTo>
                  <a:pt x="7392" y="92"/>
                </a:moveTo>
                <a:cubicBezTo>
                  <a:pt x="7396" y="92"/>
                  <a:pt x="7400" y="92"/>
                  <a:pt x="7404" y="93"/>
                </a:cubicBezTo>
                <a:cubicBezTo>
                  <a:pt x="7404" y="0"/>
                  <a:pt x="7404" y="0"/>
                  <a:pt x="7404" y="0"/>
                </a:cubicBezTo>
                <a:cubicBezTo>
                  <a:pt x="7392" y="0"/>
                  <a:pt x="7392" y="0"/>
                  <a:pt x="7392" y="0"/>
                </a:cubicBezTo>
                <a:lnTo>
                  <a:pt x="7392" y="92"/>
                </a:lnTo>
                <a:close/>
                <a:moveTo>
                  <a:pt x="7372" y="92"/>
                </a:moveTo>
                <a:cubicBezTo>
                  <a:pt x="7383" y="92"/>
                  <a:pt x="7383" y="92"/>
                  <a:pt x="7383" y="92"/>
                </a:cubicBezTo>
                <a:cubicBezTo>
                  <a:pt x="7383" y="0"/>
                  <a:pt x="7383" y="0"/>
                  <a:pt x="7383" y="0"/>
                </a:cubicBezTo>
                <a:cubicBezTo>
                  <a:pt x="7372" y="0"/>
                  <a:pt x="7372" y="0"/>
                  <a:pt x="7372" y="0"/>
                </a:cubicBezTo>
                <a:lnTo>
                  <a:pt x="7372" y="92"/>
                </a:lnTo>
                <a:close/>
                <a:moveTo>
                  <a:pt x="7331" y="92"/>
                </a:moveTo>
                <a:cubicBezTo>
                  <a:pt x="7343" y="92"/>
                  <a:pt x="7343" y="92"/>
                  <a:pt x="7343" y="92"/>
                </a:cubicBezTo>
                <a:cubicBezTo>
                  <a:pt x="7343" y="0"/>
                  <a:pt x="7343" y="0"/>
                  <a:pt x="7343" y="0"/>
                </a:cubicBezTo>
                <a:cubicBezTo>
                  <a:pt x="7331" y="0"/>
                  <a:pt x="7331" y="0"/>
                  <a:pt x="7331" y="0"/>
                </a:cubicBezTo>
                <a:lnTo>
                  <a:pt x="7331" y="92"/>
                </a:lnTo>
                <a:close/>
                <a:moveTo>
                  <a:pt x="7311" y="92"/>
                </a:moveTo>
                <a:cubicBezTo>
                  <a:pt x="7323" y="92"/>
                  <a:pt x="7323" y="92"/>
                  <a:pt x="7323" y="92"/>
                </a:cubicBezTo>
                <a:cubicBezTo>
                  <a:pt x="7323" y="0"/>
                  <a:pt x="7323" y="0"/>
                  <a:pt x="7323" y="0"/>
                </a:cubicBezTo>
                <a:cubicBezTo>
                  <a:pt x="7311" y="0"/>
                  <a:pt x="7311" y="0"/>
                  <a:pt x="7311" y="0"/>
                </a:cubicBezTo>
                <a:lnTo>
                  <a:pt x="7311" y="92"/>
                </a:lnTo>
                <a:close/>
                <a:moveTo>
                  <a:pt x="7352" y="92"/>
                </a:moveTo>
                <a:cubicBezTo>
                  <a:pt x="7363" y="92"/>
                  <a:pt x="7363" y="92"/>
                  <a:pt x="7363" y="92"/>
                </a:cubicBezTo>
                <a:cubicBezTo>
                  <a:pt x="7363" y="0"/>
                  <a:pt x="7363" y="0"/>
                  <a:pt x="7363" y="0"/>
                </a:cubicBezTo>
                <a:cubicBezTo>
                  <a:pt x="7352" y="0"/>
                  <a:pt x="7352" y="0"/>
                  <a:pt x="7352" y="0"/>
                </a:cubicBezTo>
                <a:lnTo>
                  <a:pt x="7352" y="92"/>
                </a:lnTo>
                <a:close/>
                <a:moveTo>
                  <a:pt x="6410" y="92"/>
                </a:moveTo>
                <a:cubicBezTo>
                  <a:pt x="6422" y="92"/>
                  <a:pt x="6422" y="92"/>
                  <a:pt x="6422" y="92"/>
                </a:cubicBezTo>
                <a:cubicBezTo>
                  <a:pt x="6422" y="0"/>
                  <a:pt x="6422" y="0"/>
                  <a:pt x="6422" y="0"/>
                </a:cubicBezTo>
                <a:cubicBezTo>
                  <a:pt x="6410" y="0"/>
                  <a:pt x="6410" y="0"/>
                  <a:pt x="6410" y="0"/>
                </a:cubicBezTo>
                <a:lnTo>
                  <a:pt x="6410" y="92"/>
                </a:lnTo>
                <a:close/>
                <a:moveTo>
                  <a:pt x="6049" y="92"/>
                </a:moveTo>
                <a:cubicBezTo>
                  <a:pt x="6061" y="92"/>
                  <a:pt x="6061" y="92"/>
                  <a:pt x="6061" y="92"/>
                </a:cubicBezTo>
                <a:cubicBezTo>
                  <a:pt x="6061" y="0"/>
                  <a:pt x="6061" y="0"/>
                  <a:pt x="6061" y="0"/>
                </a:cubicBezTo>
                <a:cubicBezTo>
                  <a:pt x="6049" y="0"/>
                  <a:pt x="6049" y="0"/>
                  <a:pt x="6049" y="0"/>
                </a:cubicBezTo>
                <a:lnTo>
                  <a:pt x="6049" y="92"/>
                </a:lnTo>
                <a:close/>
                <a:moveTo>
                  <a:pt x="6070" y="92"/>
                </a:moveTo>
                <a:cubicBezTo>
                  <a:pt x="6081" y="92"/>
                  <a:pt x="6081" y="92"/>
                  <a:pt x="6081" y="92"/>
                </a:cubicBezTo>
                <a:cubicBezTo>
                  <a:pt x="6081" y="0"/>
                  <a:pt x="6081" y="0"/>
                  <a:pt x="6081" y="0"/>
                </a:cubicBezTo>
                <a:cubicBezTo>
                  <a:pt x="6070" y="0"/>
                  <a:pt x="6070" y="0"/>
                  <a:pt x="6070" y="0"/>
                </a:cubicBezTo>
                <a:lnTo>
                  <a:pt x="6070" y="92"/>
                </a:lnTo>
                <a:close/>
                <a:moveTo>
                  <a:pt x="6009" y="92"/>
                </a:moveTo>
                <a:cubicBezTo>
                  <a:pt x="6021" y="92"/>
                  <a:pt x="6021" y="92"/>
                  <a:pt x="6021" y="92"/>
                </a:cubicBezTo>
                <a:cubicBezTo>
                  <a:pt x="6021" y="0"/>
                  <a:pt x="6021" y="0"/>
                  <a:pt x="6021" y="0"/>
                </a:cubicBezTo>
                <a:cubicBezTo>
                  <a:pt x="6009" y="0"/>
                  <a:pt x="6009" y="0"/>
                  <a:pt x="6009" y="0"/>
                </a:cubicBezTo>
                <a:lnTo>
                  <a:pt x="6009" y="92"/>
                </a:lnTo>
                <a:close/>
                <a:moveTo>
                  <a:pt x="6090" y="92"/>
                </a:moveTo>
                <a:cubicBezTo>
                  <a:pt x="6101" y="92"/>
                  <a:pt x="6101" y="92"/>
                  <a:pt x="6101" y="92"/>
                </a:cubicBezTo>
                <a:cubicBezTo>
                  <a:pt x="6101" y="0"/>
                  <a:pt x="6101" y="0"/>
                  <a:pt x="6101" y="0"/>
                </a:cubicBezTo>
                <a:cubicBezTo>
                  <a:pt x="6090" y="0"/>
                  <a:pt x="6090" y="0"/>
                  <a:pt x="6090" y="0"/>
                </a:cubicBezTo>
                <a:lnTo>
                  <a:pt x="6090" y="92"/>
                </a:lnTo>
                <a:close/>
                <a:moveTo>
                  <a:pt x="6029" y="92"/>
                </a:moveTo>
                <a:cubicBezTo>
                  <a:pt x="6041" y="92"/>
                  <a:pt x="6041" y="92"/>
                  <a:pt x="6041" y="92"/>
                </a:cubicBezTo>
                <a:cubicBezTo>
                  <a:pt x="6041" y="0"/>
                  <a:pt x="6041" y="0"/>
                  <a:pt x="6041" y="0"/>
                </a:cubicBezTo>
                <a:cubicBezTo>
                  <a:pt x="6029" y="0"/>
                  <a:pt x="6029" y="0"/>
                  <a:pt x="6029" y="0"/>
                </a:cubicBezTo>
                <a:lnTo>
                  <a:pt x="6029" y="92"/>
                </a:lnTo>
                <a:close/>
                <a:moveTo>
                  <a:pt x="6210" y="92"/>
                </a:moveTo>
                <a:cubicBezTo>
                  <a:pt x="6222" y="92"/>
                  <a:pt x="6222" y="92"/>
                  <a:pt x="6222" y="92"/>
                </a:cubicBezTo>
                <a:cubicBezTo>
                  <a:pt x="6222" y="0"/>
                  <a:pt x="6222" y="0"/>
                  <a:pt x="6222" y="0"/>
                </a:cubicBezTo>
                <a:cubicBezTo>
                  <a:pt x="6210" y="0"/>
                  <a:pt x="6210" y="0"/>
                  <a:pt x="6210" y="0"/>
                </a:cubicBezTo>
                <a:lnTo>
                  <a:pt x="6210" y="92"/>
                </a:lnTo>
                <a:close/>
                <a:moveTo>
                  <a:pt x="6170" y="92"/>
                </a:moveTo>
                <a:cubicBezTo>
                  <a:pt x="6182" y="92"/>
                  <a:pt x="6182" y="92"/>
                  <a:pt x="6182" y="92"/>
                </a:cubicBezTo>
                <a:cubicBezTo>
                  <a:pt x="6182" y="0"/>
                  <a:pt x="6182" y="0"/>
                  <a:pt x="6182" y="0"/>
                </a:cubicBezTo>
                <a:cubicBezTo>
                  <a:pt x="6170" y="0"/>
                  <a:pt x="6170" y="0"/>
                  <a:pt x="6170" y="0"/>
                </a:cubicBezTo>
                <a:lnTo>
                  <a:pt x="6170" y="92"/>
                </a:lnTo>
                <a:close/>
                <a:moveTo>
                  <a:pt x="6190" y="92"/>
                </a:moveTo>
                <a:cubicBezTo>
                  <a:pt x="6202" y="92"/>
                  <a:pt x="6202" y="92"/>
                  <a:pt x="6202" y="92"/>
                </a:cubicBezTo>
                <a:cubicBezTo>
                  <a:pt x="6202" y="0"/>
                  <a:pt x="6202" y="0"/>
                  <a:pt x="6202" y="0"/>
                </a:cubicBezTo>
                <a:cubicBezTo>
                  <a:pt x="6190" y="0"/>
                  <a:pt x="6190" y="0"/>
                  <a:pt x="6190" y="0"/>
                </a:cubicBezTo>
                <a:lnTo>
                  <a:pt x="6190" y="92"/>
                </a:lnTo>
                <a:close/>
                <a:moveTo>
                  <a:pt x="6150" y="92"/>
                </a:moveTo>
                <a:cubicBezTo>
                  <a:pt x="6162" y="92"/>
                  <a:pt x="6162" y="92"/>
                  <a:pt x="6162" y="92"/>
                </a:cubicBezTo>
                <a:cubicBezTo>
                  <a:pt x="6162" y="0"/>
                  <a:pt x="6162" y="0"/>
                  <a:pt x="6162" y="0"/>
                </a:cubicBezTo>
                <a:cubicBezTo>
                  <a:pt x="6150" y="0"/>
                  <a:pt x="6150" y="0"/>
                  <a:pt x="6150" y="0"/>
                </a:cubicBezTo>
                <a:lnTo>
                  <a:pt x="6150" y="92"/>
                </a:lnTo>
                <a:close/>
                <a:moveTo>
                  <a:pt x="6130" y="92"/>
                </a:moveTo>
                <a:cubicBezTo>
                  <a:pt x="6142" y="92"/>
                  <a:pt x="6142" y="92"/>
                  <a:pt x="6142" y="92"/>
                </a:cubicBezTo>
                <a:cubicBezTo>
                  <a:pt x="6142" y="0"/>
                  <a:pt x="6142" y="0"/>
                  <a:pt x="6142" y="0"/>
                </a:cubicBezTo>
                <a:cubicBezTo>
                  <a:pt x="6130" y="0"/>
                  <a:pt x="6130" y="0"/>
                  <a:pt x="6130" y="0"/>
                </a:cubicBezTo>
                <a:lnTo>
                  <a:pt x="6130" y="92"/>
                </a:lnTo>
                <a:close/>
                <a:moveTo>
                  <a:pt x="6110" y="92"/>
                </a:moveTo>
                <a:cubicBezTo>
                  <a:pt x="6122" y="92"/>
                  <a:pt x="6122" y="92"/>
                  <a:pt x="6122" y="92"/>
                </a:cubicBezTo>
                <a:cubicBezTo>
                  <a:pt x="6122" y="0"/>
                  <a:pt x="6122" y="0"/>
                  <a:pt x="6122" y="0"/>
                </a:cubicBezTo>
                <a:cubicBezTo>
                  <a:pt x="6110" y="0"/>
                  <a:pt x="6110" y="0"/>
                  <a:pt x="6110" y="0"/>
                </a:cubicBezTo>
                <a:lnTo>
                  <a:pt x="6110" y="92"/>
                </a:lnTo>
                <a:close/>
                <a:moveTo>
                  <a:pt x="5989" y="92"/>
                </a:moveTo>
                <a:cubicBezTo>
                  <a:pt x="6001" y="92"/>
                  <a:pt x="6001" y="92"/>
                  <a:pt x="6001" y="92"/>
                </a:cubicBezTo>
                <a:cubicBezTo>
                  <a:pt x="6001" y="0"/>
                  <a:pt x="6001" y="0"/>
                  <a:pt x="6001" y="0"/>
                </a:cubicBezTo>
                <a:cubicBezTo>
                  <a:pt x="5989" y="0"/>
                  <a:pt x="5989" y="0"/>
                  <a:pt x="5989" y="0"/>
                </a:cubicBezTo>
                <a:lnTo>
                  <a:pt x="5989" y="92"/>
                </a:lnTo>
                <a:close/>
                <a:moveTo>
                  <a:pt x="5809" y="92"/>
                </a:moveTo>
                <a:cubicBezTo>
                  <a:pt x="5821" y="92"/>
                  <a:pt x="5821" y="92"/>
                  <a:pt x="5821" y="92"/>
                </a:cubicBezTo>
                <a:cubicBezTo>
                  <a:pt x="5821" y="0"/>
                  <a:pt x="5821" y="0"/>
                  <a:pt x="5821" y="0"/>
                </a:cubicBezTo>
                <a:cubicBezTo>
                  <a:pt x="5809" y="0"/>
                  <a:pt x="5809" y="0"/>
                  <a:pt x="5809" y="0"/>
                </a:cubicBezTo>
                <a:lnTo>
                  <a:pt x="5809" y="92"/>
                </a:lnTo>
                <a:close/>
                <a:moveTo>
                  <a:pt x="5829" y="92"/>
                </a:moveTo>
                <a:cubicBezTo>
                  <a:pt x="5841" y="92"/>
                  <a:pt x="5841" y="92"/>
                  <a:pt x="5841" y="92"/>
                </a:cubicBezTo>
                <a:cubicBezTo>
                  <a:pt x="5841" y="0"/>
                  <a:pt x="5841" y="0"/>
                  <a:pt x="5841" y="0"/>
                </a:cubicBezTo>
                <a:cubicBezTo>
                  <a:pt x="5829" y="0"/>
                  <a:pt x="5829" y="0"/>
                  <a:pt x="5829" y="0"/>
                </a:cubicBezTo>
                <a:lnTo>
                  <a:pt x="5829" y="92"/>
                </a:lnTo>
                <a:close/>
                <a:moveTo>
                  <a:pt x="5789" y="92"/>
                </a:moveTo>
                <a:cubicBezTo>
                  <a:pt x="5801" y="92"/>
                  <a:pt x="5801" y="92"/>
                  <a:pt x="5801" y="92"/>
                </a:cubicBezTo>
                <a:cubicBezTo>
                  <a:pt x="5801" y="0"/>
                  <a:pt x="5801" y="0"/>
                  <a:pt x="5801" y="0"/>
                </a:cubicBezTo>
                <a:cubicBezTo>
                  <a:pt x="5789" y="0"/>
                  <a:pt x="5789" y="0"/>
                  <a:pt x="5789" y="0"/>
                </a:cubicBezTo>
                <a:lnTo>
                  <a:pt x="5789" y="92"/>
                </a:lnTo>
                <a:close/>
                <a:moveTo>
                  <a:pt x="5849" y="92"/>
                </a:moveTo>
                <a:cubicBezTo>
                  <a:pt x="5861" y="92"/>
                  <a:pt x="5861" y="92"/>
                  <a:pt x="5861" y="92"/>
                </a:cubicBezTo>
                <a:cubicBezTo>
                  <a:pt x="5861" y="0"/>
                  <a:pt x="5861" y="0"/>
                  <a:pt x="5861" y="0"/>
                </a:cubicBezTo>
                <a:cubicBezTo>
                  <a:pt x="5849" y="0"/>
                  <a:pt x="5849" y="0"/>
                  <a:pt x="5849" y="0"/>
                </a:cubicBezTo>
                <a:lnTo>
                  <a:pt x="5849" y="92"/>
                </a:lnTo>
                <a:close/>
                <a:moveTo>
                  <a:pt x="5769" y="92"/>
                </a:moveTo>
                <a:cubicBezTo>
                  <a:pt x="5781" y="92"/>
                  <a:pt x="5781" y="92"/>
                  <a:pt x="5781" y="92"/>
                </a:cubicBezTo>
                <a:cubicBezTo>
                  <a:pt x="5781" y="0"/>
                  <a:pt x="5781" y="0"/>
                  <a:pt x="5781" y="0"/>
                </a:cubicBezTo>
                <a:cubicBezTo>
                  <a:pt x="5769" y="0"/>
                  <a:pt x="5769" y="0"/>
                  <a:pt x="5769" y="0"/>
                </a:cubicBezTo>
                <a:lnTo>
                  <a:pt x="5769" y="92"/>
                </a:lnTo>
                <a:close/>
                <a:moveTo>
                  <a:pt x="5949" y="92"/>
                </a:moveTo>
                <a:cubicBezTo>
                  <a:pt x="5961" y="92"/>
                  <a:pt x="5961" y="92"/>
                  <a:pt x="5961" y="92"/>
                </a:cubicBezTo>
                <a:cubicBezTo>
                  <a:pt x="5961" y="0"/>
                  <a:pt x="5961" y="0"/>
                  <a:pt x="5961" y="0"/>
                </a:cubicBezTo>
                <a:cubicBezTo>
                  <a:pt x="5949" y="0"/>
                  <a:pt x="5949" y="0"/>
                  <a:pt x="5949" y="0"/>
                </a:cubicBezTo>
                <a:lnTo>
                  <a:pt x="5949" y="92"/>
                </a:lnTo>
                <a:close/>
                <a:moveTo>
                  <a:pt x="5969" y="92"/>
                </a:moveTo>
                <a:cubicBezTo>
                  <a:pt x="5981" y="92"/>
                  <a:pt x="5981" y="92"/>
                  <a:pt x="5981" y="92"/>
                </a:cubicBezTo>
                <a:cubicBezTo>
                  <a:pt x="5981" y="0"/>
                  <a:pt x="5981" y="0"/>
                  <a:pt x="5981" y="0"/>
                </a:cubicBezTo>
                <a:cubicBezTo>
                  <a:pt x="5969" y="0"/>
                  <a:pt x="5969" y="0"/>
                  <a:pt x="5969" y="0"/>
                </a:cubicBezTo>
                <a:lnTo>
                  <a:pt x="5969" y="92"/>
                </a:lnTo>
                <a:close/>
                <a:moveTo>
                  <a:pt x="5929" y="92"/>
                </a:moveTo>
                <a:cubicBezTo>
                  <a:pt x="5941" y="92"/>
                  <a:pt x="5941" y="92"/>
                  <a:pt x="5941" y="92"/>
                </a:cubicBezTo>
                <a:cubicBezTo>
                  <a:pt x="5941" y="0"/>
                  <a:pt x="5941" y="0"/>
                  <a:pt x="5941" y="0"/>
                </a:cubicBezTo>
                <a:cubicBezTo>
                  <a:pt x="5929" y="0"/>
                  <a:pt x="5929" y="0"/>
                  <a:pt x="5929" y="0"/>
                </a:cubicBezTo>
                <a:lnTo>
                  <a:pt x="5929" y="92"/>
                </a:lnTo>
                <a:close/>
                <a:moveTo>
                  <a:pt x="5869" y="92"/>
                </a:moveTo>
                <a:cubicBezTo>
                  <a:pt x="5881" y="92"/>
                  <a:pt x="5881" y="92"/>
                  <a:pt x="5881" y="92"/>
                </a:cubicBezTo>
                <a:cubicBezTo>
                  <a:pt x="5881" y="0"/>
                  <a:pt x="5881" y="0"/>
                  <a:pt x="5881" y="0"/>
                </a:cubicBezTo>
                <a:cubicBezTo>
                  <a:pt x="5869" y="0"/>
                  <a:pt x="5869" y="0"/>
                  <a:pt x="5869" y="0"/>
                </a:cubicBezTo>
                <a:lnTo>
                  <a:pt x="5869" y="92"/>
                </a:lnTo>
                <a:close/>
                <a:moveTo>
                  <a:pt x="5909" y="92"/>
                </a:moveTo>
                <a:cubicBezTo>
                  <a:pt x="5921" y="92"/>
                  <a:pt x="5921" y="92"/>
                  <a:pt x="5921" y="92"/>
                </a:cubicBezTo>
                <a:cubicBezTo>
                  <a:pt x="5921" y="0"/>
                  <a:pt x="5921" y="0"/>
                  <a:pt x="5921" y="0"/>
                </a:cubicBezTo>
                <a:cubicBezTo>
                  <a:pt x="5909" y="0"/>
                  <a:pt x="5909" y="0"/>
                  <a:pt x="5909" y="0"/>
                </a:cubicBezTo>
                <a:lnTo>
                  <a:pt x="5909" y="92"/>
                </a:lnTo>
                <a:close/>
                <a:moveTo>
                  <a:pt x="5889" y="92"/>
                </a:moveTo>
                <a:cubicBezTo>
                  <a:pt x="5901" y="92"/>
                  <a:pt x="5901" y="92"/>
                  <a:pt x="5901" y="92"/>
                </a:cubicBezTo>
                <a:cubicBezTo>
                  <a:pt x="5901" y="0"/>
                  <a:pt x="5901" y="0"/>
                  <a:pt x="5901" y="0"/>
                </a:cubicBezTo>
                <a:cubicBezTo>
                  <a:pt x="5889" y="0"/>
                  <a:pt x="5889" y="0"/>
                  <a:pt x="5889" y="0"/>
                </a:cubicBezTo>
                <a:lnTo>
                  <a:pt x="5889" y="92"/>
                </a:lnTo>
                <a:close/>
                <a:moveTo>
                  <a:pt x="6350" y="92"/>
                </a:moveTo>
                <a:cubicBezTo>
                  <a:pt x="6362" y="92"/>
                  <a:pt x="6362" y="92"/>
                  <a:pt x="6362" y="92"/>
                </a:cubicBezTo>
                <a:cubicBezTo>
                  <a:pt x="6362" y="0"/>
                  <a:pt x="6362" y="0"/>
                  <a:pt x="6362" y="0"/>
                </a:cubicBezTo>
                <a:cubicBezTo>
                  <a:pt x="6350" y="0"/>
                  <a:pt x="6350" y="0"/>
                  <a:pt x="6350" y="0"/>
                </a:cubicBezTo>
                <a:lnTo>
                  <a:pt x="6350" y="92"/>
                </a:lnTo>
                <a:close/>
                <a:moveTo>
                  <a:pt x="6550" y="92"/>
                </a:moveTo>
                <a:cubicBezTo>
                  <a:pt x="6562" y="92"/>
                  <a:pt x="6562" y="92"/>
                  <a:pt x="6562" y="92"/>
                </a:cubicBezTo>
                <a:cubicBezTo>
                  <a:pt x="6562" y="0"/>
                  <a:pt x="6562" y="0"/>
                  <a:pt x="6562" y="0"/>
                </a:cubicBezTo>
                <a:cubicBezTo>
                  <a:pt x="6550" y="0"/>
                  <a:pt x="6550" y="0"/>
                  <a:pt x="6550" y="0"/>
                </a:cubicBezTo>
                <a:lnTo>
                  <a:pt x="6550" y="92"/>
                </a:lnTo>
                <a:close/>
                <a:moveTo>
                  <a:pt x="6230" y="92"/>
                </a:moveTo>
                <a:cubicBezTo>
                  <a:pt x="6242" y="92"/>
                  <a:pt x="6242" y="92"/>
                  <a:pt x="6242" y="92"/>
                </a:cubicBezTo>
                <a:cubicBezTo>
                  <a:pt x="6242" y="0"/>
                  <a:pt x="6242" y="0"/>
                  <a:pt x="6242" y="0"/>
                </a:cubicBezTo>
                <a:cubicBezTo>
                  <a:pt x="6230" y="0"/>
                  <a:pt x="6230" y="0"/>
                  <a:pt x="6230" y="0"/>
                </a:cubicBezTo>
                <a:lnTo>
                  <a:pt x="6230" y="92"/>
                </a:lnTo>
                <a:close/>
                <a:moveTo>
                  <a:pt x="6470" y="92"/>
                </a:moveTo>
                <a:cubicBezTo>
                  <a:pt x="6482" y="92"/>
                  <a:pt x="6482" y="92"/>
                  <a:pt x="6482" y="92"/>
                </a:cubicBezTo>
                <a:cubicBezTo>
                  <a:pt x="6482" y="0"/>
                  <a:pt x="6482" y="0"/>
                  <a:pt x="6482" y="0"/>
                </a:cubicBezTo>
                <a:cubicBezTo>
                  <a:pt x="6470" y="0"/>
                  <a:pt x="6470" y="0"/>
                  <a:pt x="6470" y="0"/>
                </a:cubicBezTo>
                <a:lnTo>
                  <a:pt x="6470" y="92"/>
                </a:lnTo>
                <a:close/>
                <a:moveTo>
                  <a:pt x="6510" y="92"/>
                </a:moveTo>
                <a:cubicBezTo>
                  <a:pt x="6522" y="92"/>
                  <a:pt x="6522" y="92"/>
                  <a:pt x="6522" y="92"/>
                </a:cubicBezTo>
                <a:cubicBezTo>
                  <a:pt x="6522" y="0"/>
                  <a:pt x="6522" y="0"/>
                  <a:pt x="6522" y="0"/>
                </a:cubicBezTo>
                <a:cubicBezTo>
                  <a:pt x="6510" y="0"/>
                  <a:pt x="6510" y="0"/>
                  <a:pt x="6510" y="0"/>
                </a:cubicBezTo>
                <a:lnTo>
                  <a:pt x="6510" y="92"/>
                </a:lnTo>
                <a:close/>
                <a:moveTo>
                  <a:pt x="6490" y="92"/>
                </a:moveTo>
                <a:cubicBezTo>
                  <a:pt x="6502" y="92"/>
                  <a:pt x="6502" y="92"/>
                  <a:pt x="6502" y="92"/>
                </a:cubicBezTo>
                <a:cubicBezTo>
                  <a:pt x="6502" y="0"/>
                  <a:pt x="6502" y="0"/>
                  <a:pt x="6502" y="0"/>
                </a:cubicBezTo>
                <a:cubicBezTo>
                  <a:pt x="6490" y="0"/>
                  <a:pt x="6490" y="0"/>
                  <a:pt x="6490" y="0"/>
                </a:cubicBezTo>
                <a:lnTo>
                  <a:pt x="6490" y="92"/>
                </a:lnTo>
                <a:close/>
                <a:moveTo>
                  <a:pt x="6530" y="92"/>
                </a:moveTo>
                <a:cubicBezTo>
                  <a:pt x="6542" y="92"/>
                  <a:pt x="6542" y="92"/>
                  <a:pt x="6542" y="92"/>
                </a:cubicBezTo>
                <a:cubicBezTo>
                  <a:pt x="6542" y="0"/>
                  <a:pt x="6542" y="0"/>
                  <a:pt x="6542" y="0"/>
                </a:cubicBezTo>
                <a:cubicBezTo>
                  <a:pt x="6530" y="0"/>
                  <a:pt x="6530" y="0"/>
                  <a:pt x="6530" y="0"/>
                </a:cubicBezTo>
                <a:lnTo>
                  <a:pt x="6530" y="92"/>
                </a:lnTo>
                <a:close/>
                <a:moveTo>
                  <a:pt x="6670" y="92"/>
                </a:moveTo>
                <a:cubicBezTo>
                  <a:pt x="6682" y="92"/>
                  <a:pt x="6682" y="92"/>
                  <a:pt x="6682" y="92"/>
                </a:cubicBezTo>
                <a:cubicBezTo>
                  <a:pt x="6682" y="0"/>
                  <a:pt x="6682" y="0"/>
                  <a:pt x="6682" y="0"/>
                </a:cubicBezTo>
                <a:cubicBezTo>
                  <a:pt x="6670" y="0"/>
                  <a:pt x="6670" y="0"/>
                  <a:pt x="6670" y="0"/>
                </a:cubicBezTo>
                <a:lnTo>
                  <a:pt x="6670" y="92"/>
                </a:lnTo>
                <a:close/>
                <a:moveTo>
                  <a:pt x="6590" y="92"/>
                </a:moveTo>
                <a:cubicBezTo>
                  <a:pt x="6602" y="92"/>
                  <a:pt x="6602" y="92"/>
                  <a:pt x="6602" y="92"/>
                </a:cubicBezTo>
                <a:cubicBezTo>
                  <a:pt x="6602" y="0"/>
                  <a:pt x="6602" y="0"/>
                  <a:pt x="6602" y="0"/>
                </a:cubicBezTo>
                <a:cubicBezTo>
                  <a:pt x="6590" y="0"/>
                  <a:pt x="6590" y="0"/>
                  <a:pt x="6590" y="0"/>
                </a:cubicBezTo>
                <a:lnTo>
                  <a:pt x="6590" y="92"/>
                </a:lnTo>
                <a:close/>
                <a:moveTo>
                  <a:pt x="6650" y="92"/>
                </a:moveTo>
                <a:cubicBezTo>
                  <a:pt x="6662" y="92"/>
                  <a:pt x="6662" y="92"/>
                  <a:pt x="6662" y="92"/>
                </a:cubicBezTo>
                <a:cubicBezTo>
                  <a:pt x="6662" y="0"/>
                  <a:pt x="6662" y="0"/>
                  <a:pt x="6662" y="0"/>
                </a:cubicBezTo>
                <a:cubicBezTo>
                  <a:pt x="6650" y="0"/>
                  <a:pt x="6650" y="0"/>
                  <a:pt x="6650" y="0"/>
                </a:cubicBezTo>
                <a:lnTo>
                  <a:pt x="6650" y="92"/>
                </a:lnTo>
                <a:close/>
                <a:moveTo>
                  <a:pt x="6630" y="92"/>
                </a:moveTo>
                <a:cubicBezTo>
                  <a:pt x="6642" y="92"/>
                  <a:pt x="6642" y="92"/>
                  <a:pt x="6642" y="92"/>
                </a:cubicBezTo>
                <a:cubicBezTo>
                  <a:pt x="6642" y="0"/>
                  <a:pt x="6642" y="0"/>
                  <a:pt x="6642" y="0"/>
                </a:cubicBezTo>
                <a:cubicBezTo>
                  <a:pt x="6630" y="0"/>
                  <a:pt x="6630" y="0"/>
                  <a:pt x="6630" y="0"/>
                </a:cubicBezTo>
                <a:lnTo>
                  <a:pt x="6630" y="92"/>
                </a:lnTo>
                <a:close/>
                <a:moveTo>
                  <a:pt x="6610" y="92"/>
                </a:moveTo>
                <a:cubicBezTo>
                  <a:pt x="6622" y="92"/>
                  <a:pt x="6622" y="92"/>
                  <a:pt x="6622" y="92"/>
                </a:cubicBezTo>
                <a:cubicBezTo>
                  <a:pt x="6622" y="0"/>
                  <a:pt x="6622" y="0"/>
                  <a:pt x="6622" y="0"/>
                </a:cubicBezTo>
                <a:cubicBezTo>
                  <a:pt x="6610" y="0"/>
                  <a:pt x="6610" y="0"/>
                  <a:pt x="6610" y="0"/>
                </a:cubicBezTo>
                <a:lnTo>
                  <a:pt x="6610" y="92"/>
                </a:lnTo>
                <a:close/>
                <a:moveTo>
                  <a:pt x="6570" y="92"/>
                </a:moveTo>
                <a:cubicBezTo>
                  <a:pt x="6582" y="92"/>
                  <a:pt x="6582" y="92"/>
                  <a:pt x="6582" y="92"/>
                </a:cubicBezTo>
                <a:cubicBezTo>
                  <a:pt x="6582" y="0"/>
                  <a:pt x="6582" y="0"/>
                  <a:pt x="6582" y="0"/>
                </a:cubicBezTo>
                <a:cubicBezTo>
                  <a:pt x="6570" y="0"/>
                  <a:pt x="6570" y="0"/>
                  <a:pt x="6570" y="0"/>
                </a:cubicBezTo>
                <a:lnTo>
                  <a:pt x="6570" y="92"/>
                </a:lnTo>
                <a:close/>
                <a:moveTo>
                  <a:pt x="6290" y="92"/>
                </a:moveTo>
                <a:cubicBezTo>
                  <a:pt x="6302" y="92"/>
                  <a:pt x="6302" y="92"/>
                  <a:pt x="6302" y="92"/>
                </a:cubicBezTo>
                <a:cubicBezTo>
                  <a:pt x="6302" y="0"/>
                  <a:pt x="6302" y="0"/>
                  <a:pt x="6302" y="0"/>
                </a:cubicBezTo>
                <a:cubicBezTo>
                  <a:pt x="6290" y="0"/>
                  <a:pt x="6290" y="0"/>
                  <a:pt x="6290" y="0"/>
                </a:cubicBezTo>
                <a:lnTo>
                  <a:pt x="6290" y="92"/>
                </a:lnTo>
                <a:close/>
                <a:moveTo>
                  <a:pt x="6330" y="92"/>
                </a:moveTo>
                <a:cubicBezTo>
                  <a:pt x="6342" y="92"/>
                  <a:pt x="6342" y="92"/>
                  <a:pt x="6342" y="92"/>
                </a:cubicBezTo>
                <a:cubicBezTo>
                  <a:pt x="6342" y="0"/>
                  <a:pt x="6342" y="0"/>
                  <a:pt x="6342" y="0"/>
                </a:cubicBezTo>
                <a:cubicBezTo>
                  <a:pt x="6330" y="0"/>
                  <a:pt x="6330" y="0"/>
                  <a:pt x="6330" y="0"/>
                </a:cubicBezTo>
                <a:lnTo>
                  <a:pt x="6330" y="92"/>
                </a:lnTo>
                <a:close/>
                <a:moveTo>
                  <a:pt x="6310" y="92"/>
                </a:moveTo>
                <a:cubicBezTo>
                  <a:pt x="6322" y="92"/>
                  <a:pt x="6322" y="92"/>
                  <a:pt x="6322" y="92"/>
                </a:cubicBezTo>
                <a:cubicBezTo>
                  <a:pt x="6322" y="0"/>
                  <a:pt x="6322" y="0"/>
                  <a:pt x="6322" y="0"/>
                </a:cubicBezTo>
                <a:cubicBezTo>
                  <a:pt x="6310" y="0"/>
                  <a:pt x="6310" y="0"/>
                  <a:pt x="6310" y="0"/>
                </a:cubicBezTo>
                <a:lnTo>
                  <a:pt x="6310" y="92"/>
                </a:lnTo>
                <a:close/>
                <a:moveTo>
                  <a:pt x="6270" y="92"/>
                </a:moveTo>
                <a:cubicBezTo>
                  <a:pt x="6282" y="92"/>
                  <a:pt x="6282" y="92"/>
                  <a:pt x="6282" y="92"/>
                </a:cubicBezTo>
                <a:cubicBezTo>
                  <a:pt x="6282" y="0"/>
                  <a:pt x="6282" y="0"/>
                  <a:pt x="6282" y="0"/>
                </a:cubicBezTo>
                <a:cubicBezTo>
                  <a:pt x="6270" y="0"/>
                  <a:pt x="6270" y="0"/>
                  <a:pt x="6270" y="0"/>
                </a:cubicBezTo>
                <a:lnTo>
                  <a:pt x="6270" y="92"/>
                </a:lnTo>
                <a:close/>
                <a:moveTo>
                  <a:pt x="6250" y="92"/>
                </a:moveTo>
                <a:cubicBezTo>
                  <a:pt x="6262" y="92"/>
                  <a:pt x="6262" y="92"/>
                  <a:pt x="6262" y="92"/>
                </a:cubicBezTo>
                <a:cubicBezTo>
                  <a:pt x="6262" y="0"/>
                  <a:pt x="6262" y="0"/>
                  <a:pt x="6262" y="0"/>
                </a:cubicBezTo>
                <a:cubicBezTo>
                  <a:pt x="6250" y="0"/>
                  <a:pt x="6250" y="0"/>
                  <a:pt x="6250" y="0"/>
                </a:cubicBezTo>
                <a:lnTo>
                  <a:pt x="6250" y="92"/>
                </a:lnTo>
                <a:close/>
                <a:moveTo>
                  <a:pt x="5749" y="92"/>
                </a:moveTo>
                <a:cubicBezTo>
                  <a:pt x="5761" y="92"/>
                  <a:pt x="5761" y="92"/>
                  <a:pt x="5761" y="92"/>
                </a:cubicBezTo>
                <a:cubicBezTo>
                  <a:pt x="5761" y="0"/>
                  <a:pt x="5761" y="0"/>
                  <a:pt x="5761" y="0"/>
                </a:cubicBezTo>
                <a:cubicBezTo>
                  <a:pt x="5749" y="0"/>
                  <a:pt x="5749" y="0"/>
                  <a:pt x="5749" y="0"/>
                </a:cubicBezTo>
                <a:lnTo>
                  <a:pt x="5749" y="92"/>
                </a:lnTo>
                <a:close/>
                <a:moveTo>
                  <a:pt x="6450" y="92"/>
                </a:moveTo>
                <a:cubicBezTo>
                  <a:pt x="6462" y="92"/>
                  <a:pt x="6462" y="92"/>
                  <a:pt x="6462" y="92"/>
                </a:cubicBezTo>
                <a:cubicBezTo>
                  <a:pt x="6462" y="0"/>
                  <a:pt x="6462" y="0"/>
                  <a:pt x="6462" y="0"/>
                </a:cubicBezTo>
                <a:cubicBezTo>
                  <a:pt x="6450" y="0"/>
                  <a:pt x="6450" y="0"/>
                  <a:pt x="6450" y="0"/>
                </a:cubicBezTo>
                <a:lnTo>
                  <a:pt x="6450" y="92"/>
                </a:lnTo>
                <a:close/>
                <a:moveTo>
                  <a:pt x="6430" y="92"/>
                </a:moveTo>
                <a:cubicBezTo>
                  <a:pt x="6442" y="92"/>
                  <a:pt x="6442" y="92"/>
                  <a:pt x="6442" y="92"/>
                </a:cubicBezTo>
                <a:cubicBezTo>
                  <a:pt x="6442" y="0"/>
                  <a:pt x="6442" y="0"/>
                  <a:pt x="6442" y="0"/>
                </a:cubicBezTo>
                <a:cubicBezTo>
                  <a:pt x="6430" y="0"/>
                  <a:pt x="6430" y="0"/>
                  <a:pt x="6430" y="0"/>
                </a:cubicBezTo>
                <a:lnTo>
                  <a:pt x="6430" y="92"/>
                </a:lnTo>
                <a:close/>
                <a:moveTo>
                  <a:pt x="6690" y="92"/>
                </a:moveTo>
                <a:cubicBezTo>
                  <a:pt x="6702" y="92"/>
                  <a:pt x="6702" y="92"/>
                  <a:pt x="6702" y="92"/>
                </a:cubicBezTo>
                <a:cubicBezTo>
                  <a:pt x="6702" y="0"/>
                  <a:pt x="6702" y="0"/>
                  <a:pt x="6702" y="0"/>
                </a:cubicBezTo>
                <a:cubicBezTo>
                  <a:pt x="6690" y="0"/>
                  <a:pt x="6690" y="0"/>
                  <a:pt x="6690" y="0"/>
                </a:cubicBezTo>
                <a:lnTo>
                  <a:pt x="6690" y="92"/>
                </a:lnTo>
                <a:close/>
                <a:moveTo>
                  <a:pt x="6390" y="92"/>
                </a:moveTo>
                <a:cubicBezTo>
                  <a:pt x="6402" y="92"/>
                  <a:pt x="6402" y="92"/>
                  <a:pt x="6402" y="92"/>
                </a:cubicBezTo>
                <a:cubicBezTo>
                  <a:pt x="6402" y="0"/>
                  <a:pt x="6402" y="0"/>
                  <a:pt x="6402" y="0"/>
                </a:cubicBezTo>
                <a:cubicBezTo>
                  <a:pt x="6390" y="0"/>
                  <a:pt x="6390" y="0"/>
                  <a:pt x="6390" y="0"/>
                </a:cubicBezTo>
                <a:lnTo>
                  <a:pt x="6390" y="92"/>
                </a:lnTo>
                <a:close/>
                <a:moveTo>
                  <a:pt x="6370" y="92"/>
                </a:moveTo>
                <a:cubicBezTo>
                  <a:pt x="6382" y="92"/>
                  <a:pt x="6382" y="92"/>
                  <a:pt x="6382" y="92"/>
                </a:cubicBezTo>
                <a:cubicBezTo>
                  <a:pt x="6382" y="0"/>
                  <a:pt x="6382" y="0"/>
                  <a:pt x="6382" y="0"/>
                </a:cubicBezTo>
                <a:cubicBezTo>
                  <a:pt x="6370" y="0"/>
                  <a:pt x="6370" y="0"/>
                  <a:pt x="6370" y="0"/>
                </a:cubicBezTo>
                <a:lnTo>
                  <a:pt x="6370" y="92"/>
                </a:lnTo>
                <a:close/>
                <a:moveTo>
                  <a:pt x="3365" y="92"/>
                </a:moveTo>
                <a:cubicBezTo>
                  <a:pt x="3377" y="92"/>
                  <a:pt x="3377" y="92"/>
                  <a:pt x="3377" y="92"/>
                </a:cubicBezTo>
                <a:cubicBezTo>
                  <a:pt x="3377" y="0"/>
                  <a:pt x="3377" y="0"/>
                  <a:pt x="3377" y="0"/>
                </a:cubicBezTo>
                <a:cubicBezTo>
                  <a:pt x="3365" y="0"/>
                  <a:pt x="3365" y="0"/>
                  <a:pt x="3365" y="0"/>
                </a:cubicBezTo>
                <a:lnTo>
                  <a:pt x="3365" y="92"/>
                </a:lnTo>
                <a:close/>
                <a:moveTo>
                  <a:pt x="1222" y="92"/>
                </a:moveTo>
                <a:cubicBezTo>
                  <a:pt x="1234" y="92"/>
                  <a:pt x="1234" y="92"/>
                  <a:pt x="1234" y="92"/>
                </a:cubicBezTo>
                <a:cubicBezTo>
                  <a:pt x="1234" y="0"/>
                  <a:pt x="1234" y="0"/>
                  <a:pt x="1234" y="0"/>
                </a:cubicBezTo>
                <a:cubicBezTo>
                  <a:pt x="1222" y="0"/>
                  <a:pt x="1222" y="0"/>
                  <a:pt x="1222" y="0"/>
                </a:cubicBezTo>
                <a:lnTo>
                  <a:pt x="1222" y="92"/>
                </a:lnTo>
                <a:close/>
                <a:moveTo>
                  <a:pt x="1242" y="92"/>
                </a:moveTo>
                <a:cubicBezTo>
                  <a:pt x="1254" y="92"/>
                  <a:pt x="1254" y="92"/>
                  <a:pt x="1254" y="92"/>
                </a:cubicBezTo>
                <a:cubicBezTo>
                  <a:pt x="1254" y="0"/>
                  <a:pt x="1254" y="0"/>
                  <a:pt x="1254" y="0"/>
                </a:cubicBezTo>
                <a:cubicBezTo>
                  <a:pt x="1242" y="0"/>
                  <a:pt x="1242" y="0"/>
                  <a:pt x="1242" y="0"/>
                </a:cubicBezTo>
                <a:lnTo>
                  <a:pt x="1242" y="92"/>
                </a:lnTo>
                <a:close/>
                <a:moveTo>
                  <a:pt x="1262" y="92"/>
                </a:moveTo>
                <a:cubicBezTo>
                  <a:pt x="1274" y="92"/>
                  <a:pt x="1274" y="92"/>
                  <a:pt x="1274" y="92"/>
                </a:cubicBezTo>
                <a:cubicBezTo>
                  <a:pt x="1274" y="0"/>
                  <a:pt x="1274" y="0"/>
                  <a:pt x="1274" y="0"/>
                </a:cubicBezTo>
                <a:cubicBezTo>
                  <a:pt x="1262" y="0"/>
                  <a:pt x="1262" y="0"/>
                  <a:pt x="1262" y="0"/>
                </a:cubicBezTo>
                <a:lnTo>
                  <a:pt x="1262" y="92"/>
                </a:lnTo>
                <a:close/>
                <a:moveTo>
                  <a:pt x="1182" y="92"/>
                </a:moveTo>
                <a:cubicBezTo>
                  <a:pt x="1194" y="92"/>
                  <a:pt x="1194" y="92"/>
                  <a:pt x="1194" y="92"/>
                </a:cubicBezTo>
                <a:cubicBezTo>
                  <a:pt x="1194" y="0"/>
                  <a:pt x="1194" y="0"/>
                  <a:pt x="1194" y="0"/>
                </a:cubicBezTo>
                <a:cubicBezTo>
                  <a:pt x="1182" y="0"/>
                  <a:pt x="1182" y="0"/>
                  <a:pt x="1182" y="0"/>
                </a:cubicBezTo>
                <a:lnTo>
                  <a:pt x="1182" y="92"/>
                </a:lnTo>
                <a:close/>
                <a:moveTo>
                  <a:pt x="1202" y="92"/>
                </a:moveTo>
                <a:cubicBezTo>
                  <a:pt x="1214" y="92"/>
                  <a:pt x="1214" y="92"/>
                  <a:pt x="1214" y="92"/>
                </a:cubicBezTo>
                <a:cubicBezTo>
                  <a:pt x="1214" y="0"/>
                  <a:pt x="1214" y="0"/>
                  <a:pt x="1214" y="0"/>
                </a:cubicBezTo>
                <a:cubicBezTo>
                  <a:pt x="1202" y="0"/>
                  <a:pt x="1202" y="0"/>
                  <a:pt x="1202" y="0"/>
                </a:cubicBezTo>
                <a:lnTo>
                  <a:pt x="1202" y="92"/>
                </a:lnTo>
                <a:close/>
                <a:moveTo>
                  <a:pt x="1162" y="92"/>
                </a:moveTo>
                <a:cubicBezTo>
                  <a:pt x="1174" y="92"/>
                  <a:pt x="1174" y="92"/>
                  <a:pt x="1174" y="92"/>
                </a:cubicBezTo>
                <a:cubicBezTo>
                  <a:pt x="1174" y="0"/>
                  <a:pt x="1174" y="0"/>
                  <a:pt x="1174" y="0"/>
                </a:cubicBezTo>
                <a:cubicBezTo>
                  <a:pt x="1162" y="0"/>
                  <a:pt x="1162" y="0"/>
                  <a:pt x="1162" y="0"/>
                </a:cubicBezTo>
                <a:lnTo>
                  <a:pt x="1162" y="92"/>
                </a:lnTo>
                <a:close/>
                <a:moveTo>
                  <a:pt x="1342" y="92"/>
                </a:moveTo>
                <a:cubicBezTo>
                  <a:pt x="1354" y="92"/>
                  <a:pt x="1354" y="92"/>
                  <a:pt x="1354" y="92"/>
                </a:cubicBezTo>
                <a:cubicBezTo>
                  <a:pt x="1354" y="0"/>
                  <a:pt x="1354" y="0"/>
                  <a:pt x="1354" y="0"/>
                </a:cubicBezTo>
                <a:cubicBezTo>
                  <a:pt x="1342" y="0"/>
                  <a:pt x="1342" y="0"/>
                  <a:pt x="1342" y="0"/>
                </a:cubicBezTo>
                <a:lnTo>
                  <a:pt x="1342" y="92"/>
                </a:lnTo>
                <a:close/>
                <a:moveTo>
                  <a:pt x="1382" y="92"/>
                </a:moveTo>
                <a:cubicBezTo>
                  <a:pt x="1394" y="92"/>
                  <a:pt x="1394" y="92"/>
                  <a:pt x="1394" y="92"/>
                </a:cubicBezTo>
                <a:cubicBezTo>
                  <a:pt x="1394" y="0"/>
                  <a:pt x="1394" y="0"/>
                  <a:pt x="1394" y="0"/>
                </a:cubicBezTo>
                <a:cubicBezTo>
                  <a:pt x="1382" y="0"/>
                  <a:pt x="1382" y="0"/>
                  <a:pt x="1382" y="0"/>
                </a:cubicBezTo>
                <a:lnTo>
                  <a:pt x="1382" y="92"/>
                </a:lnTo>
                <a:close/>
                <a:moveTo>
                  <a:pt x="1282" y="92"/>
                </a:moveTo>
                <a:cubicBezTo>
                  <a:pt x="1294" y="92"/>
                  <a:pt x="1294" y="92"/>
                  <a:pt x="1294" y="92"/>
                </a:cubicBezTo>
                <a:cubicBezTo>
                  <a:pt x="1294" y="0"/>
                  <a:pt x="1294" y="0"/>
                  <a:pt x="1294" y="0"/>
                </a:cubicBezTo>
                <a:cubicBezTo>
                  <a:pt x="1282" y="0"/>
                  <a:pt x="1282" y="0"/>
                  <a:pt x="1282" y="0"/>
                </a:cubicBezTo>
                <a:lnTo>
                  <a:pt x="1282" y="92"/>
                </a:lnTo>
                <a:close/>
                <a:moveTo>
                  <a:pt x="1302" y="92"/>
                </a:moveTo>
                <a:cubicBezTo>
                  <a:pt x="1314" y="92"/>
                  <a:pt x="1314" y="92"/>
                  <a:pt x="1314" y="92"/>
                </a:cubicBezTo>
                <a:cubicBezTo>
                  <a:pt x="1314" y="0"/>
                  <a:pt x="1314" y="0"/>
                  <a:pt x="1314" y="0"/>
                </a:cubicBezTo>
                <a:cubicBezTo>
                  <a:pt x="1302" y="0"/>
                  <a:pt x="1302" y="0"/>
                  <a:pt x="1302" y="0"/>
                </a:cubicBezTo>
                <a:lnTo>
                  <a:pt x="1302" y="92"/>
                </a:lnTo>
                <a:close/>
                <a:moveTo>
                  <a:pt x="1322" y="92"/>
                </a:moveTo>
                <a:cubicBezTo>
                  <a:pt x="1334" y="92"/>
                  <a:pt x="1334" y="92"/>
                  <a:pt x="1334" y="92"/>
                </a:cubicBezTo>
                <a:cubicBezTo>
                  <a:pt x="1334" y="0"/>
                  <a:pt x="1334" y="0"/>
                  <a:pt x="1334" y="0"/>
                </a:cubicBezTo>
                <a:cubicBezTo>
                  <a:pt x="1322" y="0"/>
                  <a:pt x="1322" y="0"/>
                  <a:pt x="1322" y="0"/>
                </a:cubicBezTo>
                <a:lnTo>
                  <a:pt x="1322" y="92"/>
                </a:lnTo>
                <a:close/>
                <a:moveTo>
                  <a:pt x="1362" y="92"/>
                </a:moveTo>
                <a:cubicBezTo>
                  <a:pt x="1374" y="92"/>
                  <a:pt x="1374" y="92"/>
                  <a:pt x="1374" y="92"/>
                </a:cubicBezTo>
                <a:cubicBezTo>
                  <a:pt x="1374" y="0"/>
                  <a:pt x="1374" y="0"/>
                  <a:pt x="1374" y="0"/>
                </a:cubicBezTo>
                <a:cubicBezTo>
                  <a:pt x="1362" y="0"/>
                  <a:pt x="1362" y="0"/>
                  <a:pt x="1362" y="0"/>
                </a:cubicBezTo>
                <a:lnTo>
                  <a:pt x="1362" y="92"/>
                </a:lnTo>
                <a:close/>
                <a:moveTo>
                  <a:pt x="1022" y="92"/>
                </a:moveTo>
                <a:cubicBezTo>
                  <a:pt x="1034" y="92"/>
                  <a:pt x="1034" y="92"/>
                  <a:pt x="1034" y="92"/>
                </a:cubicBezTo>
                <a:cubicBezTo>
                  <a:pt x="1034" y="0"/>
                  <a:pt x="1034" y="0"/>
                  <a:pt x="1034" y="0"/>
                </a:cubicBezTo>
                <a:cubicBezTo>
                  <a:pt x="1022" y="0"/>
                  <a:pt x="1022" y="0"/>
                  <a:pt x="1022" y="0"/>
                </a:cubicBezTo>
                <a:lnTo>
                  <a:pt x="1022" y="92"/>
                </a:lnTo>
                <a:close/>
                <a:moveTo>
                  <a:pt x="982" y="92"/>
                </a:moveTo>
                <a:cubicBezTo>
                  <a:pt x="994" y="92"/>
                  <a:pt x="994" y="92"/>
                  <a:pt x="994" y="92"/>
                </a:cubicBezTo>
                <a:cubicBezTo>
                  <a:pt x="994" y="0"/>
                  <a:pt x="994" y="0"/>
                  <a:pt x="994" y="0"/>
                </a:cubicBezTo>
                <a:cubicBezTo>
                  <a:pt x="982" y="0"/>
                  <a:pt x="982" y="0"/>
                  <a:pt x="982" y="0"/>
                </a:cubicBezTo>
                <a:lnTo>
                  <a:pt x="982" y="92"/>
                </a:lnTo>
                <a:close/>
                <a:moveTo>
                  <a:pt x="1002" y="92"/>
                </a:moveTo>
                <a:cubicBezTo>
                  <a:pt x="1014" y="92"/>
                  <a:pt x="1014" y="92"/>
                  <a:pt x="1014" y="92"/>
                </a:cubicBezTo>
                <a:cubicBezTo>
                  <a:pt x="1014" y="0"/>
                  <a:pt x="1014" y="0"/>
                  <a:pt x="1014" y="0"/>
                </a:cubicBezTo>
                <a:cubicBezTo>
                  <a:pt x="1002" y="0"/>
                  <a:pt x="1002" y="0"/>
                  <a:pt x="1002" y="0"/>
                </a:cubicBezTo>
                <a:lnTo>
                  <a:pt x="1002" y="92"/>
                </a:lnTo>
                <a:close/>
                <a:moveTo>
                  <a:pt x="942" y="92"/>
                </a:moveTo>
                <a:cubicBezTo>
                  <a:pt x="953" y="92"/>
                  <a:pt x="953" y="92"/>
                  <a:pt x="953" y="92"/>
                </a:cubicBezTo>
                <a:cubicBezTo>
                  <a:pt x="953" y="0"/>
                  <a:pt x="953" y="0"/>
                  <a:pt x="953" y="0"/>
                </a:cubicBezTo>
                <a:cubicBezTo>
                  <a:pt x="942" y="0"/>
                  <a:pt x="942" y="0"/>
                  <a:pt x="942" y="0"/>
                </a:cubicBezTo>
                <a:lnTo>
                  <a:pt x="942" y="92"/>
                </a:lnTo>
                <a:close/>
                <a:moveTo>
                  <a:pt x="962" y="92"/>
                </a:moveTo>
                <a:cubicBezTo>
                  <a:pt x="974" y="92"/>
                  <a:pt x="974" y="92"/>
                  <a:pt x="974" y="92"/>
                </a:cubicBezTo>
                <a:cubicBezTo>
                  <a:pt x="974" y="0"/>
                  <a:pt x="974" y="0"/>
                  <a:pt x="974" y="0"/>
                </a:cubicBezTo>
                <a:cubicBezTo>
                  <a:pt x="962" y="0"/>
                  <a:pt x="962" y="0"/>
                  <a:pt x="962" y="0"/>
                </a:cubicBezTo>
                <a:lnTo>
                  <a:pt x="962" y="92"/>
                </a:lnTo>
                <a:close/>
                <a:moveTo>
                  <a:pt x="1042" y="92"/>
                </a:moveTo>
                <a:cubicBezTo>
                  <a:pt x="1054" y="92"/>
                  <a:pt x="1054" y="92"/>
                  <a:pt x="1054" y="92"/>
                </a:cubicBezTo>
                <a:cubicBezTo>
                  <a:pt x="1054" y="0"/>
                  <a:pt x="1054" y="0"/>
                  <a:pt x="1054" y="0"/>
                </a:cubicBezTo>
                <a:cubicBezTo>
                  <a:pt x="1042" y="0"/>
                  <a:pt x="1042" y="0"/>
                  <a:pt x="1042" y="0"/>
                </a:cubicBezTo>
                <a:lnTo>
                  <a:pt x="1042" y="92"/>
                </a:lnTo>
                <a:close/>
                <a:moveTo>
                  <a:pt x="1102" y="92"/>
                </a:moveTo>
                <a:cubicBezTo>
                  <a:pt x="1114" y="92"/>
                  <a:pt x="1114" y="92"/>
                  <a:pt x="1114" y="92"/>
                </a:cubicBezTo>
                <a:cubicBezTo>
                  <a:pt x="1114" y="0"/>
                  <a:pt x="1114" y="0"/>
                  <a:pt x="1114" y="0"/>
                </a:cubicBezTo>
                <a:cubicBezTo>
                  <a:pt x="1102" y="0"/>
                  <a:pt x="1102" y="0"/>
                  <a:pt x="1102" y="0"/>
                </a:cubicBezTo>
                <a:lnTo>
                  <a:pt x="1102" y="92"/>
                </a:lnTo>
                <a:close/>
                <a:moveTo>
                  <a:pt x="1122" y="92"/>
                </a:moveTo>
                <a:cubicBezTo>
                  <a:pt x="1134" y="92"/>
                  <a:pt x="1134" y="92"/>
                  <a:pt x="1134" y="92"/>
                </a:cubicBezTo>
                <a:cubicBezTo>
                  <a:pt x="1134" y="0"/>
                  <a:pt x="1134" y="0"/>
                  <a:pt x="1134" y="0"/>
                </a:cubicBezTo>
                <a:cubicBezTo>
                  <a:pt x="1122" y="0"/>
                  <a:pt x="1122" y="0"/>
                  <a:pt x="1122" y="0"/>
                </a:cubicBezTo>
                <a:lnTo>
                  <a:pt x="1122" y="92"/>
                </a:lnTo>
                <a:close/>
                <a:moveTo>
                  <a:pt x="1082" y="92"/>
                </a:moveTo>
                <a:cubicBezTo>
                  <a:pt x="1094" y="92"/>
                  <a:pt x="1094" y="92"/>
                  <a:pt x="1094" y="92"/>
                </a:cubicBezTo>
                <a:cubicBezTo>
                  <a:pt x="1094" y="0"/>
                  <a:pt x="1094" y="0"/>
                  <a:pt x="1094" y="0"/>
                </a:cubicBezTo>
                <a:cubicBezTo>
                  <a:pt x="1082" y="0"/>
                  <a:pt x="1082" y="0"/>
                  <a:pt x="1082" y="0"/>
                </a:cubicBezTo>
                <a:lnTo>
                  <a:pt x="1082" y="92"/>
                </a:lnTo>
                <a:close/>
                <a:moveTo>
                  <a:pt x="1142" y="92"/>
                </a:moveTo>
                <a:cubicBezTo>
                  <a:pt x="1154" y="92"/>
                  <a:pt x="1154" y="92"/>
                  <a:pt x="1154" y="92"/>
                </a:cubicBezTo>
                <a:cubicBezTo>
                  <a:pt x="1154" y="0"/>
                  <a:pt x="1154" y="0"/>
                  <a:pt x="1154" y="0"/>
                </a:cubicBezTo>
                <a:cubicBezTo>
                  <a:pt x="1142" y="0"/>
                  <a:pt x="1142" y="0"/>
                  <a:pt x="1142" y="0"/>
                </a:cubicBezTo>
                <a:lnTo>
                  <a:pt x="1142" y="92"/>
                </a:lnTo>
                <a:close/>
                <a:moveTo>
                  <a:pt x="1062" y="92"/>
                </a:moveTo>
                <a:cubicBezTo>
                  <a:pt x="1074" y="92"/>
                  <a:pt x="1074" y="92"/>
                  <a:pt x="1074" y="92"/>
                </a:cubicBezTo>
                <a:cubicBezTo>
                  <a:pt x="1074" y="0"/>
                  <a:pt x="1074" y="0"/>
                  <a:pt x="1074" y="0"/>
                </a:cubicBezTo>
                <a:cubicBezTo>
                  <a:pt x="1062" y="0"/>
                  <a:pt x="1062" y="0"/>
                  <a:pt x="1062" y="0"/>
                </a:cubicBezTo>
                <a:lnTo>
                  <a:pt x="1062" y="92"/>
                </a:lnTo>
                <a:close/>
                <a:moveTo>
                  <a:pt x="1563" y="92"/>
                </a:moveTo>
                <a:cubicBezTo>
                  <a:pt x="1574" y="92"/>
                  <a:pt x="1574" y="92"/>
                  <a:pt x="1574" y="92"/>
                </a:cubicBezTo>
                <a:cubicBezTo>
                  <a:pt x="1574" y="0"/>
                  <a:pt x="1574" y="0"/>
                  <a:pt x="1574" y="0"/>
                </a:cubicBezTo>
                <a:cubicBezTo>
                  <a:pt x="1563" y="0"/>
                  <a:pt x="1563" y="0"/>
                  <a:pt x="1563" y="0"/>
                </a:cubicBezTo>
                <a:lnTo>
                  <a:pt x="1563" y="92"/>
                </a:lnTo>
                <a:close/>
                <a:moveTo>
                  <a:pt x="1743" y="92"/>
                </a:moveTo>
                <a:cubicBezTo>
                  <a:pt x="1755" y="92"/>
                  <a:pt x="1755" y="92"/>
                  <a:pt x="1755" y="92"/>
                </a:cubicBezTo>
                <a:cubicBezTo>
                  <a:pt x="1755" y="0"/>
                  <a:pt x="1755" y="0"/>
                  <a:pt x="1755" y="0"/>
                </a:cubicBezTo>
                <a:cubicBezTo>
                  <a:pt x="1743" y="0"/>
                  <a:pt x="1743" y="0"/>
                  <a:pt x="1743" y="0"/>
                </a:cubicBezTo>
                <a:lnTo>
                  <a:pt x="1743" y="92"/>
                </a:lnTo>
                <a:close/>
                <a:moveTo>
                  <a:pt x="1723" y="92"/>
                </a:moveTo>
                <a:cubicBezTo>
                  <a:pt x="1735" y="92"/>
                  <a:pt x="1735" y="92"/>
                  <a:pt x="1735" y="92"/>
                </a:cubicBezTo>
                <a:cubicBezTo>
                  <a:pt x="1735" y="0"/>
                  <a:pt x="1735" y="0"/>
                  <a:pt x="1735" y="0"/>
                </a:cubicBezTo>
                <a:cubicBezTo>
                  <a:pt x="1723" y="0"/>
                  <a:pt x="1723" y="0"/>
                  <a:pt x="1723" y="0"/>
                </a:cubicBezTo>
                <a:lnTo>
                  <a:pt x="1723" y="92"/>
                </a:lnTo>
                <a:close/>
                <a:moveTo>
                  <a:pt x="1703" y="92"/>
                </a:moveTo>
                <a:cubicBezTo>
                  <a:pt x="1715" y="92"/>
                  <a:pt x="1715" y="92"/>
                  <a:pt x="1715" y="92"/>
                </a:cubicBezTo>
                <a:cubicBezTo>
                  <a:pt x="1715" y="0"/>
                  <a:pt x="1715" y="0"/>
                  <a:pt x="1715" y="0"/>
                </a:cubicBezTo>
                <a:cubicBezTo>
                  <a:pt x="1703" y="0"/>
                  <a:pt x="1703" y="0"/>
                  <a:pt x="1703" y="0"/>
                </a:cubicBezTo>
                <a:lnTo>
                  <a:pt x="1703" y="92"/>
                </a:lnTo>
                <a:close/>
                <a:moveTo>
                  <a:pt x="1663" y="92"/>
                </a:moveTo>
                <a:cubicBezTo>
                  <a:pt x="1675" y="92"/>
                  <a:pt x="1675" y="92"/>
                  <a:pt x="1675" y="92"/>
                </a:cubicBezTo>
                <a:cubicBezTo>
                  <a:pt x="1675" y="0"/>
                  <a:pt x="1675" y="0"/>
                  <a:pt x="1675" y="0"/>
                </a:cubicBezTo>
                <a:cubicBezTo>
                  <a:pt x="1663" y="0"/>
                  <a:pt x="1663" y="0"/>
                  <a:pt x="1663" y="0"/>
                </a:cubicBezTo>
                <a:lnTo>
                  <a:pt x="1663" y="92"/>
                </a:lnTo>
                <a:close/>
                <a:moveTo>
                  <a:pt x="1683" y="92"/>
                </a:moveTo>
                <a:cubicBezTo>
                  <a:pt x="1695" y="92"/>
                  <a:pt x="1695" y="92"/>
                  <a:pt x="1695" y="92"/>
                </a:cubicBezTo>
                <a:cubicBezTo>
                  <a:pt x="1695" y="0"/>
                  <a:pt x="1695" y="0"/>
                  <a:pt x="1695" y="0"/>
                </a:cubicBezTo>
                <a:cubicBezTo>
                  <a:pt x="1683" y="0"/>
                  <a:pt x="1683" y="0"/>
                  <a:pt x="1683" y="0"/>
                </a:cubicBezTo>
                <a:lnTo>
                  <a:pt x="1683" y="92"/>
                </a:lnTo>
                <a:close/>
                <a:moveTo>
                  <a:pt x="1803" y="92"/>
                </a:moveTo>
                <a:cubicBezTo>
                  <a:pt x="1815" y="92"/>
                  <a:pt x="1815" y="92"/>
                  <a:pt x="1815" y="92"/>
                </a:cubicBezTo>
                <a:cubicBezTo>
                  <a:pt x="1815" y="0"/>
                  <a:pt x="1815" y="0"/>
                  <a:pt x="1815" y="0"/>
                </a:cubicBezTo>
                <a:cubicBezTo>
                  <a:pt x="1803" y="0"/>
                  <a:pt x="1803" y="0"/>
                  <a:pt x="1803" y="0"/>
                </a:cubicBezTo>
                <a:lnTo>
                  <a:pt x="1803" y="92"/>
                </a:lnTo>
                <a:close/>
                <a:moveTo>
                  <a:pt x="1843" y="92"/>
                </a:moveTo>
                <a:cubicBezTo>
                  <a:pt x="1855" y="92"/>
                  <a:pt x="1855" y="92"/>
                  <a:pt x="1855" y="92"/>
                </a:cubicBezTo>
                <a:cubicBezTo>
                  <a:pt x="1855" y="0"/>
                  <a:pt x="1855" y="0"/>
                  <a:pt x="1855" y="0"/>
                </a:cubicBezTo>
                <a:cubicBezTo>
                  <a:pt x="1843" y="0"/>
                  <a:pt x="1843" y="0"/>
                  <a:pt x="1843" y="0"/>
                </a:cubicBezTo>
                <a:lnTo>
                  <a:pt x="1843" y="92"/>
                </a:lnTo>
                <a:close/>
                <a:moveTo>
                  <a:pt x="1823" y="92"/>
                </a:moveTo>
                <a:cubicBezTo>
                  <a:pt x="1835" y="92"/>
                  <a:pt x="1835" y="92"/>
                  <a:pt x="1835" y="92"/>
                </a:cubicBezTo>
                <a:cubicBezTo>
                  <a:pt x="1835" y="0"/>
                  <a:pt x="1835" y="0"/>
                  <a:pt x="1835" y="0"/>
                </a:cubicBezTo>
                <a:cubicBezTo>
                  <a:pt x="1823" y="0"/>
                  <a:pt x="1823" y="0"/>
                  <a:pt x="1823" y="0"/>
                </a:cubicBezTo>
                <a:lnTo>
                  <a:pt x="1823" y="92"/>
                </a:lnTo>
                <a:close/>
                <a:moveTo>
                  <a:pt x="1783" y="92"/>
                </a:moveTo>
                <a:cubicBezTo>
                  <a:pt x="1795" y="92"/>
                  <a:pt x="1795" y="92"/>
                  <a:pt x="1795" y="92"/>
                </a:cubicBezTo>
                <a:cubicBezTo>
                  <a:pt x="1795" y="0"/>
                  <a:pt x="1795" y="0"/>
                  <a:pt x="1795" y="0"/>
                </a:cubicBezTo>
                <a:cubicBezTo>
                  <a:pt x="1783" y="0"/>
                  <a:pt x="1783" y="0"/>
                  <a:pt x="1783" y="0"/>
                </a:cubicBezTo>
                <a:lnTo>
                  <a:pt x="1783" y="92"/>
                </a:lnTo>
                <a:close/>
                <a:moveTo>
                  <a:pt x="1763" y="92"/>
                </a:moveTo>
                <a:cubicBezTo>
                  <a:pt x="1775" y="92"/>
                  <a:pt x="1775" y="92"/>
                  <a:pt x="1775" y="92"/>
                </a:cubicBezTo>
                <a:cubicBezTo>
                  <a:pt x="1775" y="0"/>
                  <a:pt x="1775" y="0"/>
                  <a:pt x="1775" y="0"/>
                </a:cubicBezTo>
                <a:cubicBezTo>
                  <a:pt x="1763" y="0"/>
                  <a:pt x="1763" y="0"/>
                  <a:pt x="1763" y="0"/>
                </a:cubicBezTo>
                <a:lnTo>
                  <a:pt x="1763" y="92"/>
                </a:lnTo>
                <a:close/>
                <a:moveTo>
                  <a:pt x="1643" y="92"/>
                </a:moveTo>
                <a:cubicBezTo>
                  <a:pt x="1655" y="92"/>
                  <a:pt x="1655" y="92"/>
                  <a:pt x="1655" y="92"/>
                </a:cubicBezTo>
                <a:cubicBezTo>
                  <a:pt x="1655" y="0"/>
                  <a:pt x="1655" y="0"/>
                  <a:pt x="1655" y="0"/>
                </a:cubicBezTo>
                <a:cubicBezTo>
                  <a:pt x="1643" y="0"/>
                  <a:pt x="1643" y="0"/>
                  <a:pt x="1643" y="0"/>
                </a:cubicBezTo>
                <a:lnTo>
                  <a:pt x="1643" y="92"/>
                </a:lnTo>
                <a:close/>
                <a:moveTo>
                  <a:pt x="1462" y="92"/>
                </a:moveTo>
                <a:cubicBezTo>
                  <a:pt x="1474" y="92"/>
                  <a:pt x="1474" y="92"/>
                  <a:pt x="1474" y="92"/>
                </a:cubicBezTo>
                <a:cubicBezTo>
                  <a:pt x="1474" y="0"/>
                  <a:pt x="1474" y="0"/>
                  <a:pt x="1474" y="0"/>
                </a:cubicBezTo>
                <a:cubicBezTo>
                  <a:pt x="1462" y="0"/>
                  <a:pt x="1462" y="0"/>
                  <a:pt x="1462" y="0"/>
                </a:cubicBezTo>
                <a:lnTo>
                  <a:pt x="1462" y="92"/>
                </a:lnTo>
                <a:close/>
                <a:moveTo>
                  <a:pt x="1402" y="92"/>
                </a:moveTo>
                <a:cubicBezTo>
                  <a:pt x="1414" y="92"/>
                  <a:pt x="1414" y="92"/>
                  <a:pt x="1414" y="92"/>
                </a:cubicBezTo>
                <a:cubicBezTo>
                  <a:pt x="1414" y="0"/>
                  <a:pt x="1414" y="0"/>
                  <a:pt x="1414" y="0"/>
                </a:cubicBezTo>
                <a:cubicBezTo>
                  <a:pt x="1402" y="0"/>
                  <a:pt x="1402" y="0"/>
                  <a:pt x="1402" y="0"/>
                </a:cubicBezTo>
                <a:lnTo>
                  <a:pt x="1402" y="92"/>
                </a:lnTo>
                <a:close/>
                <a:moveTo>
                  <a:pt x="1482" y="92"/>
                </a:moveTo>
                <a:cubicBezTo>
                  <a:pt x="1494" y="92"/>
                  <a:pt x="1494" y="92"/>
                  <a:pt x="1494" y="92"/>
                </a:cubicBezTo>
                <a:cubicBezTo>
                  <a:pt x="1494" y="0"/>
                  <a:pt x="1494" y="0"/>
                  <a:pt x="1494" y="0"/>
                </a:cubicBezTo>
                <a:cubicBezTo>
                  <a:pt x="1482" y="0"/>
                  <a:pt x="1482" y="0"/>
                  <a:pt x="1482" y="0"/>
                </a:cubicBezTo>
                <a:lnTo>
                  <a:pt x="1482" y="92"/>
                </a:lnTo>
                <a:close/>
                <a:moveTo>
                  <a:pt x="1442" y="92"/>
                </a:moveTo>
                <a:cubicBezTo>
                  <a:pt x="1454" y="92"/>
                  <a:pt x="1454" y="92"/>
                  <a:pt x="1454" y="92"/>
                </a:cubicBezTo>
                <a:cubicBezTo>
                  <a:pt x="1454" y="0"/>
                  <a:pt x="1454" y="0"/>
                  <a:pt x="1454" y="0"/>
                </a:cubicBezTo>
                <a:cubicBezTo>
                  <a:pt x="1442" y="0"/>
                  <a:pt x="1442" y="0"/>
                  <a:pt x="1442" y="0"/>
                </a:cubicBezTo>
                <a:lnTo>
                  <a:pt x="1442" y="92"/>
                </a:lnTo>
                <a:close/>
                <a:moveTo>
                  <a:pt x="1422" y="92"/>
                </a:moveTo>
                <a:cubicBezTo>
                  <a:pt x="1434" y="92"/>
                  <a:pt x="1434" y="92"/>
                  <a:pt x="1434" y="92"/>
                </a:cubicBezTo>
                <a:cubicBezTo>
                  <a:pt x="1434" y="0"/>
                  <a:pt x="1434" y="0"/>
                  <a:pt x="1434" y="0"/>
                </a:cubicBezTo>
                <a:cubicBezTo>
                  <a:pt x="1422" y="0"/>
                  <a:pt x="1422" y="0"/>
                  <a:pt x="1422" y="0"/>
                </a:cubicBezTo>
                <a:lnTo>
                  <a:pt x="1422" y="92"/>
                </a:lnTo>
                <a:close/>
                <a:moveTo>
                  <a:pt x="1502" y="92"/>
                </a:moveTo>
                <a:cubicBezTo>
                  <a:pt x="1514" y="92"/>
                  <a:pt x="1514" y="92"/>
                  <a:pt x="1514" y="92"/>
                </a:cubicBezTo>
                <a:cubicBezTo>
                  <a:pt x="1514" y="0"/>
                  <a:pt x="1514" y="0"/>
                  <a:pt x="1514" y="0"/>
                </a:cubicBezTo>
                <a:cubicBezTo>
                  <a:pt x="1502" y="0"/>
                  <a:pt x="1502" y="0"/>
                  <a:pt x="1502" y="0"/>
                </a:cubicBezTo>
                <a:lnTo>
                  <a:pt x="1502" y="92"/>
                </a:lnTo>
                <a:close/>
                <a:moveTo>
                  <a:pt x="922" y="92"/>
                </a:moveTo>
                <a:cubicBezTo>
                  <a:pt x="933" y="92"/>
                  <a:pt x="933" y="92"/>
                  <a:pt x="933" y="92"/>
                </a:cubicBezTo>
                <a:cubicBezTo>
                  <a:pt x="933" y="0"/>
                  <a:pt x="933" y="0"/>
                  <a:pt x="933" y="0"/>
                </a:cubicBezTo>
                <a:cubicBezTo>
                  <a:pt x="922" y="0"/>
                  <a:pt x="922" y="0"/>
                  <a:pt x="922" y="0"/>
                </a:cubicBezTo>
                <a:lnTo>
                  <a:pt x="922" y="92"/>
                </a:lnTo>
                <a:close/>
                <a:moveTo>
                  <a:pt x="1522" y="92"/>
                </a:moveTo>
                <a:cubicBezTo>
                  <a:pt x="1534" y="92"/>
                  <a:pt x="1534" y="92"/>
                  <a:pt x="1534" y="92"/>
                </a:cubicBezTo>
                <a:cubicBezTo>
                  <a:pt x="1534" y="0"/>
                  <a:pt x="1534" y="0"/>
                  <a:pt x="1534" y="0"/>
                </a:cubicBezTo>
                <a:cubicBezTo>
                  <a:pt x="1522" y="0"/>
                  <a:pt x="1522" y="0"/>
                  <a:pt x="1522" y="0"/>
                </a:cubicBezTo>
                <a:lnTo>
                  <a:pt x="1522" y="92"/>
                </a:lnTo>
                <a:close/>
                <a:moveTo>
                  <a:pt x="1603" y="92"/>
                </a:moveTo>
                <a:cubicBezTo>
                  <a:pt x="1615" y="92"/>
                  <a:pt x="1615" y="92"/>
                  <a:pt x="1615" y="92"/>
                </a:cubicBezTo>
                <a:cubicBezTo>
                  <a:pt x="1615" y="0"/>
                  <a:pt x="1615" y="0"/>
                  <a:pt x="1615" y="0"/>
                </a:cubicBezTo>
                <a:cubicBezTo>
                  <a:pt x="1603" y="0"/>
                  <a:pt x="1603" y="0"/>
                  <a:pt x="1603" y="0"/>
                </a:cubicBezTo>
                <a:lnTo>
                  <a:pt x="1603" y="92"/>
                </a:lnTo>
                <a:close/>
                <a:moveTo>
                  <a:pt x="1583" y="92"/>
                </a:moveTo>
                <a:cubicBezTo>
                  <a:pt x="1594" y="92"/>
                  <a:pt x="1594" y="92"/>
                  <a:pt x="1594" y="92"/>
                </a:cubicBezTo>
                <a:cubicBezTo>
                  <a:pt x="1594" y="0"/>
                  <a:pt x="1594" y="0"/>
                  <a:pt x="1594" y="0"/>
                </a:cubicBezTo>
                <a:cubicBezTo>
                  <a:pt x="1583" y="0"/>
                  <a:pt x="1583" y="0"/>
                  <a:pt x="1583" y="0"/>
                </a:cubicBezTo>
                <a:lnTo>
                  <a:pt x="1583" y="92"/>
                </a:lnTo>
                <a:close/>
                <a:moveTo>
                  <a:pt x="1542" y="92"/>
                </a:moveTo>
                <a:cubicBezTo>
                  <a:pt x="1554" y="92"/>
                  <a:pt x="1554" y="92"/>
                  <a:pt x="1554" y="92"/>
                </a:cubicBezTo>
                <a:cubicBezTo>
                  <a:pt x="1554" y="0"/>
                  <a:pt x="1554" y="0"/>
                  <a:pt x="1554" y="0"/>
                </a:cubicBezTo>
                <a:cubicBezTo>
                  <a:pt x="1542" y="0"/>
                  <a:pt x="1542" y="0"/>
                  <a:pt x="1542" y="0"/>
                </a:cubicBezTo>
                <a:lnTo>
                  <a:pt x="1542" y="92"/>
                </a:lnTo>
                <a:close/>
                <a:moveTo>
                  <a:pt x="1623" y="92"/>
                </a:moveTo>
                <a:cubicBezTo>
                  <a:pt x="1635" y="92"/>
                  <a:pt x="1635" y="92"/>
                  <a:pt x="1635" y="92"/>
                </a:cubicBezTo>
                <a:cubicBezTo>
                  <a:pt x="1635" y="0"/>
                  <a:pt x="1635" y="0"/>
                  <a:pt x="1635" y="0"/>
                </a:cubicBezTo>
                <a:cubicBezTo>
                  <a:pt x="1623" y="0"/>
                  <a:pt x="1623" y="0"/>
                  <a:pt x="1623" y="0"/>
                </a:cubicBezTo>
                <a:lnTo>
                  <a:pt x="1623" y="92"/>
                </a:lnTo>
                <a:close/>
                <a:moveTo>
                  <a:pt x="621" y="92"/>
                </a:moveTo>
                <a:cubicBezTo>
                  <a:pt x="633" y="92"/>
                  <a:pt x="633" y="92"/>
                  <a:pt x="633" y="92"/>
                </a:cubicBezTo>
                <a:cubicBezTo>
                  <a:pt x="633" y="0"/>
                  <a:pt x="633" y="0"/>
                  <a:pt x="633" y="0"/>
                </a:cubicBezTo>
                <a:cubicBezTo>
                  <a:pt x="621" y="0"/>
                  <a:pt x="621" y="0"/>
                  <a:pt x="621" y="0"/>
                </a:cubicBezTo>
                <a:lnTo>
                  <a:pt x="621" y="92"/>
                </a:lnTo>
                <a:close/>
                <a:moveTo>
                  <a:pt x="260" y="92"/>
                </a:moveTo>
                <a:cubicBezTo>
                  <a:pt x="272" y="92"/>
                  <a:pt x="272" y="92"/>
                  <a:pt x="272" y="92"/>
                </a:cubicBezTo>
                <a:cubicBezTo>
                  <a:pt x="272" y="0"/>
                  <a:pt x="272" y="0"/>
                  <a:pt x="272" y="0"/>
                </a:cubicBezTo>
                <a:cubicBezTo>
                  <a:pt x="260" y="0"/>
                  <a:pt x="260" y="0"/>
                  <a:pt x="260" y="0"/>
                </a:cubicBezTo>
                <a:lnTo>
                  <a:pt x="260" y="92"/>
                </a:lnTo>
                <a:close/>
                <a:moveTo>
                  <a:pt x="281" y="92"/>
                </a:moveTo>
                <a:cubicBezTo>
                  <a:pt x="292" y="92"/>
                  <a:pt x="292" y="92"/>
                  <a:pt x="292" y="92"/>
                </a:cubicBezTo>
                <a:cubicBezTo>
                  <a:pt x="292" y="0"/>
                  <a:pt x="292" y="0"/>
                  <a:pt x="292" y="0"/>
                </a:cubicBezTo>
                <a:cubicBezTo>
                  <a:pt x="281" y="0"/>
                  <a:pt x="281" y="0"/>
                  <a:pt x="281" y="0"/>
                </a:cubicBezTo>
                <a:lnTo>
                  <a:pt x="281" y="92"/>
                </a:lnTo>
                <a:close/>
                <a:moveTo>
                  <a:pt x="220" y="92"/>
                </a:moveTo>
                <a:cubicBezTo>
                  <a:pt x="232" y="92"/>
                  <a:pt x="232" y="92"/>
                  <a:pt x="232" y="92"/>
                </a:cubicBezTo>
                <a:cubicBezTo>
                  <a:pt x="232" y="0"/>
                  <a:pt x="232" y="0"/>
                  <a:pt x="232" y="0"/>
                </a:cubicBezTo>
                <a:cubicBezTo>
                  <a:pt x="220" y="0"/>
                  <a:pt x="220" y="0"/>
                  <a:pt x="220" y="0"/>
                </a:cubicBezTo>
                <a:lnTo>
                  <a:pt x="220" y="92"/>
                </a:lnTo>
                <a:close/>
                <a:moveTo>
                  <a:pt x="301" y="92"/>
                </a:moveTo>
                <a:cubicBezTo>
                  <a:pt x="312" y="92"/>
                  <a:pt x="312" y="92"/>
                  <a:pt x="312" y="92"/>
                </a:cubicBezTo>
                <a:cubicBezTo>
                  <a:pt x="312" y="0"/>
                  <a:pt x="312" y="0"/>
                  <a:pt x="312" y="0"/>
                </a:cubicBezTo>
                <a:cubicBezTo>
                  <a:pt x="301" y="0"/>
                  <a:pt x="301" y="0"/>
                  <a:pt x="301" y="0"/>
                </a:cubicBezTo>
                <a:lnTo>
                  <a:pt x="301" y="92"/>
                </a:lnTo>
                <a:close/>
                <a:moveTo>
                  <a:pt x="240" y="92"/>
                </a:moveTo>
                <a:cubicBezTo>
                  <a:pt x="252" y="92"/>
                  <a:pt x="252" y="92"/>
                  <a:pt x="252" y="92"/>
                </a:cubicBezTo>
                <a:cubicBezTo>
                  <a:pt x="252" y="0"/>
                  <a:pt x="252" y="0"/>
                  <a:pt x="252" y="0"/>
                </a:cubicBezTo>
                <a:cubicBezTo>
                  <a:pt x="240" y="0"/>
                  <a:pt x="240" y="0"/>
                  <a:pt x="240" y="0"/>
                </a:cubicBezTo>
                <a:lnTo>
                  <a:pt x="240" y="92"/>
                </a:lnTo>
                <a:close/>
                <a:moveTo>
                  <a:pt x="401" y="92"/>
                </a:moveTo>
                <a:cubicBezTo>
                  <a:pt x="413" y="92"/>
                  <a:pt x="413" y="92"/>
                  <a:pt x="413" y="92"/>
                </a:cubicBezTo>
                <a:cubicBezTo>
                  <a:pt x="413" y="0"/>
                  <a:pt x="413" y="0"/>
                  <a:pt x="413" y="0"/>
                </a:cubicBezTo>
                <a:cubicBezTo>
                  <a:pt x="401" y="0"/>
                  <a:pt x="401" y="0"/>
                  <a:pt x="401" y="0"/>
                </a:cubicBezTo>
                <a:lnTo>
                  <a:pt x="401" y="92"/>
                </a:lnTo>
                <a:close/>
                <a:moveTo>
                  <a:pt x="321" y="92"/>
                </a:moveTo>
                <a:cubicBezTo>
                  <a:pt x="333" y="92"/>
                  <a:pt x="333" y="92"/>
                  <a:pt x="333" y="92"/>
                </a:cubicBezTo>
                <a:cubicBezTo>
                  <a:pt x="333" y="0"/>
                  <a:pt x="333" y="0"/>
                  <a:pt x="333" y="0"/>
                </a:cubicBezTo>
                <a:cubicBezTo>
                  <a:pt x="321" y="0"/>
                  <a:pt x="321" y="0"/>
                  <a:pt x="321" y="0"/>
                </a:cubicBezTo>
                <a:lnTo>
                  <a:pt x="321" y="92"/>
                </a:lnTo>
                <a:close/>
                <a:moveTo>
                  <a:pt x="381" y="92"/>
                </a:moveTo>
                <a:cubicBezTo>
                  <a:pt x="393" y="92"/>
                  <a:pt x="393" y="92"/>
                  <a:pt x="393" y="92"/>
                </a:cubicBezTo>
                <a:cubicBezTo>
                  <a:pt x="393" y="0"/>
                  <a:pt x="393" y="0"/>
                  <a:pt x="393" y="0"/>
                </a:cubicBezTo>
                <a:cubicBezTo>
                  <a:pt x="381" y="0"/>
                  <a:pt x="381" y="0"/>
                  <a:pt x="381" y="0"/>
                </a:cubicBezTo>
                <a:lnTo>
                  <a:pt x="381" y="92"/>
                </a:lnTo>
                <a:close/>
                <a:moveTo>
                  <a:pt x="200" y="92"/>
                </a:moveTo>
                <a:cubicBezTo>
                  <a:pt x="212" y="92"/>
                  <a:pt x="212" y="92"/>
                  <a:pt x="212" y="92"/>
                </a:cubicBezTo>
                <a:cubicBezTo>
                  <a:pt x="212" y="0"/>
                  <a:pt x="212" y="0"/>
                  <a:pt x="212" y="0"/>
                </a:cubicBezTo>
                <a:cubicBezTo>
                  <a:pt x="200" y="0"/>
                  <a:pt x="200" y="0"/>
                  <a:pt x="200" y="0"/>
                </a:cubicBezTo>
                <a:lnTo>
                  <a:pt x="200" y="92"/>
                </a:lnTo>
                <a:close/>
                <a:moveTo>
                  <a:pt x="341" y="92"/>
                </a:moveTo>
                <a:cubicBezTo>
                  <a:pt x="353" y="92"/>
                  <a:pt x="353" y="92"/>
                  <a:pt x="353" y="92"/>
                </a:cubicBezTo>
                <a:cubicBezTo>
                  <a:pt x="353" y="0"/>
                  <a:pt x="353" y="0"/>
                  <a:pt x="353" y="0"/>
                </a:cubicBezTo>
                <a:cubicBezTo>
                  <a:pt x="341" y="0"/>
                  <a:pt x="341" y="0"/>
                  <a:pt x="341" y="0"/>
                </a:cubicBezTo>
                <a:lnTo>
                  <a:pt x="341" y="92"/>
                </a:lnTo>
                <a:close/>
                <a:moveTo>
                  <a:pt x="361" y="92"/>
                </a:moveTo>
                <a:cubicBezTo>
                  <a:pt x="373" y="92"/>
                  <a:pt x="373" y="92"/>
                  <a:pt x="373" y="92"/>
                </a:cubicBezTo>
                <a:cubicBezTo>
                  <a:pt x="373" y="0"/>
                  <a:pt x="373" y="0"/>
                  <a:pt x="373" y="0"/>
                </a:cubicBezTo>
                <a:cubicBezTo>
                  <a:pt x="361" y="0"/>
                  <a:pt x="361" y="0"/>
                  <a:pt x="361" y="0"/>
                </a:cubicBezTo>
                <a:lnTo>
                  <a:pt x="361" y="92"/>
                </a:lnTo>
                <a:close/>
                <a:moveTo>
                  <a:pt x="20" y="92"/>
                </a:moveTo>
                <a:cubicBezTo>
                  <a:pt x="32" y="92"/>
                  <a:pt x="32" y="92"/>
                  <a:pt x="32" y="92"/>
                </a:cubicBezTo>
                <a:cubicBezTo>
                  <a:pt x="32" y="0"/>
                  <a:pt x="32" y="0"/>
                  <a:pt x="32" y="0"/>
                </a:cubicBezTo>
                <a:cubicBezTo>
                  <a:pt x="20" y="0"/>
                  <a:pt x="20" y="0"/>
                  <a:pt x="20" y="0"/>
                </a:cubicBezTo>
                <a:lnTo>
                  <a:pt x="20" y="92"/>
                </a:lnTo>
                <a:close/>
                <a:moveTo>
                  <a:pt x="421" y="92"/>
                </a:moveTo>
                <a:cubicBezTo>
                  <a:pt x="433" y="92"/>
                  <a:pt x="433" y="92"/>
                  <a:pt x="433" y="92"/>
                </a:cubicBezTo>
                <a:cubicBezTo>
                  <a:pt x="433" y="0"/>
                  <a:pt x="433" y="0"/>
                  <a:pt x="433" y="0"/>
                </a:cubicBezTo>
                <a:cubicBezTo>
                  <a:pt x="421" y="0"/>
                  <a:pt x="421" y="0"/>
                  <a:pt x="421" y="0"/>
                </a:cubicBezTo>
                <a:lnTo>
                  <a:pt x="421" y="92"/>
                </a:lnTo>
                <a:close/>
                <a:moveTo>
                  <a:pt x="40" y="92"/>
                </a:moveTo>
                <a:cubicBezTo>
                  <a:pt x="52" y="92"/>
                  <a:pt x="52" y="92"/>
                  <a:pt x="52" y="92"/>
                </a:cubicBezTo>
                <a:cubicBezTo>
                  <a:pt x="52" y="0"/>
                  <a:pt x="52" y="0"/>
                  <a:pt x="52" y="0"/>
                </a:cubicBezTo>
                <a:cubicBezTo>
                  <a:pt x="40" y="0"/>
                  <a:pt x="40" y="0"/>
                  <a:pt x="40" y="0"/>
                </a:cubicBezTo>
                <a:lnTo>
                  <a:pt x="40" y="92"/>
                </a:lnTo>
                <a:close/>
                <a:moveTo>
                  <a:pt x="0" y="92"/>
                </a:moveTo>
                <a:cubicBezTo>
                  <a:pt x="12" y="92"/>
                  <a:pt x="12" y="92"/>
                  <a:pt x="12" y="92"/>
                </a:cubicBezTo>
                <a:cubicBezTo>
                  <a:pt x="12" y="0"/>
                  <a:pt x="12" y="0"/>
                  <a:pt x="12" y="0"/>
                </a:cubicBezTo>
                <a:cubicBezTo>
                  <a:pt x="0" y="0"/>
                  <a:pt x="0" y="0"/>
                  <a:pt x="0" y="0"/>
                </a:cubicBezTo>
                <a:lnTo>
                  <a:pt x="0" y="92"/>
                </a:lnTo>
                <a:close/>
                <a:moveTo>
                  <a:pt x="901" y="92"/>
                </a:moveTo>
                <a:cubicBezTo>
                  <a:pt x="913" y="92"/>
                  <a:pt x="913" y="92"/>
                  <a:pt x="913" y="92"/>
                </a:cubicBezTo>
                <a:cubicBezTo>
                  <a:pt x="913" y="0"/>
                  <a:pt x="913" y="0"/>
                  <a:pt x="913" y="0"/>
                </a:cubicBezTo>
                <a:cubicBezTo>
                  <a:pt x="901" y="0"/>
                  <a:pt x="901" y="0"/>
                  <a:pt x="901" y="0"/>
                </a:cubicBezTo>
                <a:lnTo>
                  <a:pt x="901" y="92"/>
                </a:lnTo>
                <a:close/>
                <a:moveTo>
                  <a:pt x="7671" y="354"/>
                </a:moveTo>
                <a:cubicBezTo>
                  <a:pt x="7672" y="362"/>
                  <a:pt x="7672" y="370"/>
                  <a:pt x="7672" y="378"/>
                </a:cubicBezTo>
                <a:cubicBezTo>
                  <a:pt x="7672" y="354"/>
                  <a:pt x="7672" y="354"/>
                  <a:pt x="7672" y="354"/>
                </a:cubicBezTo>
                <a:lnTo>
                  <a:pt x="7671" y="354"/>
                </a:lnTo>
                <a:close/>
                <a:moveTo>
                  <a:pt x="180" y="92"/>
                </a:moveTo>
                <a:cubicBezTo>
                  <a:pt x="192" y="92"/>
                  <a:pt x="192" y="92"/>
                  <a:pt x="192" y="92"/>
                </a:cubicBezTo>
                <a:cubicBezTo>
                  <a:pt x="192" y="0"/>
                  <a:pt x="192" y="0"/>
                  <a:pt x="192" y="0"/>
                </a:cubicBezTo>
                <a:cubicBezTo>
                  <a:pt x="180" y="0"/>
                  <a:pt x="180" y="0"/>
                  <a:pt x="180" y="0"/>
                </a:cubicBezTo>
                <a:lnTo>
                  <a:pt x="180" y="92"/>
                </a:lnTo>
                <a:close/>
                <a:moveTo>
                  <a:pt x="80" y="92"/>
                </a:moveTo>
                <a:cubicBezTo>
                  <a:pt x="92" y="92"/>
                  <a:pt x="92" y="92"/>
                  <a:pt x="92" y="92"/>
                </a:cubicBezTo>
                <a:cubicBezTo>
                  <a:pt x="92" y="0"/>
                  <a:pt x="92" y="0"/>
                  <a:pt x="92" y="0"/>
                </a:cubicBezTo>
                <a:cubicBezTo>
                  <a:pt x="80" y="0"/>
                  <a:pt x="80" y="0"/>
                  <a:pt x="80" y="0"/>
                </a:cubicBezTo>
                <a:lnTo>
                  <a:pt x="80" y="92"/>
                </a:lnTo>
                <a:close/>
                <a:moveTo>
                  <a:pt x="160" y="92"/>
                </a:moveTo>
                <a:cubicBezTo>
                  <a:pt x="172" y="92"/>
                  <a:pt x="172" y="92"/>
                  <a:pt x="172" y="92"/>
                </a:cubicBezTo>
                <a:cubicBezTo>
                  <a:pt x="172" y="0"/>
                  <a:pt x="172" y="0"/>
                  <a:pt x="172" y="0"/>
                </a:cubicBezTo>
                <a:cubicBezTo>
                  <a:pt x="160" y="0"/>
                  <a:pt x="160" y="0"/>
                  <a:pt x="160" y="0"/>
                </a:cubicBezTo>
                <a:lnTo>
                  <a:pt x="160" y="92"/>
                </a:lnTo>
                <a:close/>
                <a:moveTo>
                  <a:pt x="140" y="92"/>
                </a:moveTo>
                <a:cubicBezTo>
                  <a:pt x="152" y="92"/>
                  <a:pt x="152" y="92"/>
                  <a:pt x="152" y="92"/>
                </a:cubicBezTo>
                <a:cubicBezTo>
                  <a:pt x="152" y="0"/>
                  <a:pt x="152" y="0"/>
                  <a:pt x="152" y="0"/>
                </a:cubicBezTo>
                <a:cubicBezTo>
                  <a:pt x="140" y="0"/>
                  <a:pt x="140" y="0"/>
                  <a:pt x="140" y="0"/>
                </a:cubicBezTo>
                <a:lnTo>
                  <a:pt x="140" y="92"/>
                </a:lnTo>
                <a:close/>
                <a:moveTo>
                  <a:pt x="120" y="92"/>
                </a:moveTo>
                <a:cubicBezTo>
                  <a:pt x="132" y="92"/>
                  <a:pt x="132" y="92"/>
                  <a:pt x="132" y="92"/>
                </a:cubicBezTo>
                <a:cubicBezTo>
                  <a:pt x="132" y="0"/>
                  <a:pt x="132" y="0"/>
                  <a:pt x="132" y="0"/>
                </a:cubicBezTo>
                <a:cubicBezTo>
                  <a:pt x="120" y="0"/>
                  <a:pt x="120" y="0"/>
                  <a:pt x="120" y="0"/>
                </a:cubicBezTo>
                <a:lnTo>
                  <a:pt x="120" y="92"/>
                </a:lnTo>
                <a:close/>
                <a:moveTo>
                  <a:pt x="100" y="92"/>
                </a:moveTo>
                <a:cubicBezTo>
                  <a:pt x="112" y="92"/>
                  <a:pt x="112" y="92"/>
                  <a:pt x="112" y="92"/>
                </a:cubicBezTo>
                <a:cubicBezTo>
                  <a:pt x="112" y="0"/>
                  <a:pt x="112" y="0"/>
                  <a:pt x="112" y="0"/>
                </a:cubicBezTo>
                <a:cubicBezTo>
                  <a:pt x="100" y="0"/>
                  <a:pt x="100" y="0"/>
                  <a:pt x="100" y="0"/>
                </a:cubicBezTo>
                <a:lnTo>
                  <a:pt x="100" y="92"/>
                </a:lnTo>
                <a:close/>
                <a:moveTo>
                  <a:pt x="60" y="92"/>
                </a:moveTo>
                <a:cubicBezTo>
                  <a:pt x="72" y="92"/>
                  <a:pt x="72" y="92"/>
                  <a:pt x="72" y="92"/>
                </a:cubicBezTo>
                <a:cubicBezTo>
                  <a:pt x="72" y="0"/>
                  <a:pt x="72" y="0"/>
                  <a:pt x="72" y="0"/>
                </a:cubicBezTo>
                <a:cubicBezTo>
                  <a:pt x="60" y="0"/>
                  <a:pt x="60" y="0"/>
                  <a:pt x="60" y="0"/>
                </a:cubicBezTo>
                <a:lnTo>
                  <a:pt x="60" y="92"/>
                </a:lnTo>
                <a:close/>
                <a:moveTo>
                  <a:pt x="761" y="92"/>
                </a:moveTo>
                <a:cubicBezTo>
                  <a:pt x="773" y="92"/>
                  <a:pt x="773" y="92"/>
                  <a:pt x="773" y="92"/>
                </a:cubicBezTo>
                <a:cubicBezTo>
                  <a:pt x="773" y="0"/>
                  <a:pt x="773" y="0"/>
                  <a:pt x="773" y="0"/>
                </a:cubicBezTo>
                <a:cubicBezTo>
                  <a:pt x="761" y="0"/>
                  <a:pt x="761" y="0"/>
                  <a:pt x="761" y="0"/>
                </a:cubicBezTo>
                <a:lnTo>
                  <a:pt x="761" y="92"/>
                </a:lnTo>
                <a:close/>
                <a:moveTo>
                  <a:pt x="741" y="92"/>
                </a:moveTo>
                <a:cubicBezTo>
                  <a:pt x="753" y="92"/>
                  <a:pt x="753" y="92"/>
                  <a:pt x="753" y="92"/>
                </a:cubicBezTo>
                <a:cubicBezTo>
                  <a:pt x="753" y="0"/>
                  <a:pt x="753" y="0"/>
                  <a:pt x="753" y="0"/>
                </a:cubicBezTo>
                <a:cubicBezTo>
                  <a:pt x="741" y="0"/>
                  <a:pt x="741" y="0"/>
                  <a:pt x="741" y="0"/>
                </a:cubicBezTo>
                <a:lnTo>
                  <a:pt x="741" y="92"/>
                </a:lnTo>
                <a:close/>
                <a:moveTo>
                  <a:pt x="701" y="92"/>
                </a:moveTo>
                <a:cubicBezTo>
                  <a:pt x="713" y="92"/>
                  <a:pt x="713" y="92"/>
                  <a:pt x="713" y="92"/>
                </a:cubicBezTo>
                <a:cubicBezTo>
                  <a:pt x="713" y="0"/>
                  <a:pt x="713" y="0"/>
                  <a:pt x="713" y="0"/>
                </a:cubicBezTo>
                <a:cubicBezTo>
                  <a:pt x="701" y="0"/>
                  <a:pt x="701" y="0"/>
                  <a:pt x="701" y="0"/>
                </a:cubicBezTo>
                <a:lnTo>
                  <a:pt x="701" y="92"/>
                </a:lnTo>
                <a:close/>
                <a:moveTo>
                  <a:pt x="781" y="92"/>
                </a:moveTo>
                <a:cubicBezTo>
                  <a:pt x="793" y="92"/>
                  <a:pt x="793" y="92"/>
                  <a:pt x="793" y="92"/>
                </a:cubicBezTo>
                <a:cubicBezTo>
                  <a:pt x="793" y="0"/>
                  <a:pt x="793" y="0"/>
                  <a:pt x="793" y="0"/>
                </a:cubicBezTo>
                <a:cubicBezTo>
                  <a:pt x="781" y="0"/>
                  <a:pt x="781" y="0"/>
                  <a:pt x="781" y="0"/>
                </a:cubicBezTo>
                <a:lnTo>
                  <a:pt x="781" y="92"/>
                </a:lnTo>
                <a:close/>
                <a:moveTo>
                  <a:pt x="721" y="92"/>
                </a:moveTo>
                <a:cubicBezTo>
                  <a:pt x="733" y="92"/>
                  <a:pt x="733" y="92"/>
                  <a:pt x="733" y="92"/>
                </a:cubicBezTo>
                <a:cubicBezTo>
                  <a:pt x="733" y="0"/>
                  <a:pt x="733" y="0"/>
                  <a:pt x="733" y="0"/>
                </a:cubicBezTo>
                <a:cubicBezTo>
                  <a:pt x="721" y="0"/>
                  <a:pt x="721" y="0"/>
                  <a:pt x="721" y="0"/>
                </a:cubicBezTo>
                <a:lnTo>
                  <a:pt x="721" y="92"/>
                </a:lnTo>
                <a:close/>
                <a:moveTo>
                  <a:pt x="821" y="92"/>
                </a:moveTo>
                <a:cubicBezTo>
                  <a:pt x="833" y="92"/>
                  <a:pt x="833" y="92"/>
                  <a:pt x="833" y="92"/>
                </a:cubicBezTo>
                <a:cubicBezTo>
                  <a:pt x="833" y="0"/>
                  <a:pt x="833" y="0"/>
                  <a:pt x="833" y="0"/>
                </a:cubicBezTo>
                <a:cubicBezTo>
                  <a:pt x="821" y="0"/>
                  <a:pt x="821" y="0"/>
                  <a:pt x="821" y="0"/>
                </a:cubicBezTo>
                <a:lnTo>
                  <a:pt x="821" y="92"/>
                </a:lnTo>
                <a:close/>
                <a:moveTo>
                  <a:pt x="881" y="92"/>
                </a:moveTo>
                <a:cubicBezTo>
                  <a:pt x="893" y="92"/>
                  <a:pt x="893" y="92"/>
                  <a:pt x="893" y="92"/>
                </a:cubicBezTo>
                <a:cubicBezTo>
                  <a:pt x="893" y="0"/>
                  <a:pt x="893" y="0"/>
                  <a:pt x="893" y="0"/>
                </a:cubicBezTo>
                <a:cubicBezTo>
                  <a:pt x="881" y="0"/>
                  <a:pt x="881" y="0"/>
                  <a:pt x="881" y="0"/>
                </a:cubicBezTo>
                <a:lnTo>
                  <a:pt x="881" y="92"/>
                </a:lnTo>
                <a:close/>
                <a:moveTo>
                  <a:pt x="861" y="92"/>
                </a:moveTo>
                <a:cubicBezTo>
                  <a:pt x="873" y="92"/>
                  <a:pt x="873" y="92"/>
                  <a:pt x="873" y="92"/>
                </a:cubicBezTo>
                <a:cubicBezTo>
                  <a:pt x="873" y="0"/>
                  <a:pt x="873" y="0"/>
                  <a:pt x="873" y="0"/>
                </a:cubicBezTo>
                <a:cubicBezTo>
                  <a:pt x="861" y="0"/>
                  <a:pt x="861" y="0"/>
                  <a:pt x="861" y="0"/>
                </a:cubicBezTo>
                <a:lnTo>
                  <a:pt x="861" y="92"/>
                </a:lnTo>
                <a:close/>
                <a:moveTo>
                  <a:pt x="801" y="92"/>
                </a:moveTo>
                <a:cubicBezTo>
                  <a:pt x="813" y="92"/>
                  <a:pt x="813" y="92"/>
                  <a:pt x="813" y="92"/>
                </a:cubicBezTo>
                <a:cubicBezTo>
                  <a:pt x="813" y="0"/>
                  <a:pt x="813" y="0"/>
                  <a:pt x="813" y="0"/>
                </a:cubicBezTo>
                <a:cubicBezTo>
                  <a:pt x="801" y="0"/>
                  <a:pt x="801" y="0"/>
                  <a:pt x="801" y="0"/>
                </a:cubicBezTo>
                <a:lnTo>
                  <a:pt x="801" y="92"/>
                </a:lnTo>
                <a:close/>
                <a:moveTo>
                  <a:pt x="681" y="92"/>
                </a:moveTo>
                <a:cubicBezTo>
                  <a:pt x="693" y="92"/>
                  <a:pt x="693" y="92"/>
                  <a:pt x="693" y="92"/>
                </a:cubicBezTo>
                <a:cubicBezTo>
                  <a:pt x="693" y="0"/>
                  <a:pt x="693" y="0"/>
                  <a:pt x="693" y="0"/>
                </a:cubicBezTo>
                <a:cubicBezTo>
                  <a:pt x="681" y="0"/>
                  <a:pt x="681" y="0"/>
                  <a:pt x="681" y="0"/>
                </a:cubicBezTo>
                <a:lnTo>
                  <a:pt x="681" y="92"/>
                </a:lnTo>
                <a:close/>
                <a:moveTo>
                  <a:pt x="441" y="92"/>
                </a:moveTo>
                <a:cubicBezTo>
                  <a:pt x="453" y="92"/>
                  <a:pt x="453" y="92"/>
                  <a:pt x="453" y="92"/>
                </a:cubicBezTo>
                <a:cubicBezTo>
                  <a:pt x="453" y="0"/>
                  <a:pt x="453" y="0"/>
                  <a:pt x="453" y="0"/>
                </a:cubicBezTo>
                <a:cubicBezTo>
                  <a:pt x="441" y="0"/>
                  <a:pt x="441" y="0"/>
                  <a:pt x="441" y="0"/>
                </a:cubicBezTo>
                <a:lnTo>
                  <a:pt x="441" y="92"/>
                </a:lnTo>
                <a:close/>
                <a:moveTo>
                  <a:pt x="841" y="92"/>
                </a:moveTo>
                <a:cubicBezTo>
                  <a:pt x="853" y="92"/>
                  <a:pt x="853" y="92"/>
                  <a:pt x="853" y="92"/>
                </a:cubicBezTo>
                <a:cubicBezTo>
                  <a:pt x="853" y="0"/>
                  <a:pt x="853" y="0"/>
                  <a:pt x="853" y="0"/>
                </a:cubicBezTo>
                <a:cubicBezTo>
                  <a:pt x="841" y="0"/>
                  <a:pt x="841" y="0"/>
                  <a:pt x="841" y="0"/>
                </a:cubicBezTo>
                <a:lnTo>
                  <a:pt x="841" y="92"/>
                </a:lnTo>
                <a:close/>
                <a:moveTo>
                  <a:pt x="661" y="92"/>
                </a:moveTo>
                <a:cubicBezTo>
                  <a:pt x="673" y="92"/>
                  <a:pt x="673" y="92"/>
                  <a:pt x="673" y="92"/>
                </a:cubicBezTo>
                <a:cubicBezTo>
                  <a:pt x="673" y="0"/>
                  <a:pt x="673" y="0"/>
                  <a:pt x="673" y="0"/>
                </a:cubicBezTo>
                <a:cubicBezTo>
                  <a:pt x="661" y="0"/>
                  <a:pt x="661" y="0"/>
                  <a:pt x="661" y="0"/>
                </a:cubicBezTo>
                <a:lnTo>
                  <a:pt x="661" y="92"/>
                </a:lnTo>
                <a:close/>
                <a:moveTo>
                  <a:pt x="521" y="92"/>
                </a:moveTo>
                <a:cubicBezTo>
                  <a:pt x="533" y="92"/>
                  <a:pt x="533" y="92"/>
                  <a:pt x="533" y="92"/>
                </a:cubicBezTo>
                <a:cubicBezTo>
                  <a:pt x="533" y="0"/>
                  <a:pt x="533" y="0"/>
                  <a:pt x="533" y="0"/>
                </a:cubicBezTo>
                <a:cubicBezTo>
                  <a:pt x="521" y="0"/>
                  <a:pt x="521" y="0"/>
                  <a:pt x="521" y="0"/>
                </a:cubicBezTo>
                <a:lnTo>
                  <a:pt x="521" y="92"/>
                </a:lnTo>
                <a:close/>
                <a:moveTo>
                  <a:pt x="541" y="92"/>
                </a:moveTo>
                <a:cubicBezTo>
                  <a:pt x="553" y="92"/>
                  <a:pt x="553" y="92"/>
                  <a:pt x="553" y="92"/>
                </a:cubicBezTo>
                <a:cubicBezTo>
                  <a:pt x="553" y="0"/>
                  <a:pt x="553" y="0"/>
                  <a:pt x="553" y="0"/>
                </a:cubicBezTo>
                <a:cubicBezTo>
                  <a:pt x="541" y="0"/>
                  <a:pt x="541" y="0"/>
                  <a:pt x="541" y="0"/>
                </a:cubicBezTo>
                <a:lnTo>
                  <a:pt x="541" y="92"/>
                </a:lnTo>
                <a:close/>
                <a:moveTo>
                  <a:pt x="481" y="92"/>
                </a:moveTo>
                <a:cubicBezTo>
                  <a:pt x="493" y="92"/>
                  <a:pt x="493" y="92"/>
                  <a:pt x="493" y="92"/>
                </a:cubicBezTo>
                <a:cubicBezTo>
                  <a:pt x="493" y="0"/>
                  <a:pt x="493" y="0"/>
                  <a:pt x="493" y="0"/>
                </a:cubicBezTo>
                <a:cubicBezTo>
                  <a:pt x="481" y="0"/>
                  <a:pt x="481" y="0"/>
                  <a:pt x="481" y="0"/>
                </a:cubicBezTo>
                <a:lnTo>
                  <a:pt x="481" y="92"/>
                </a:lnTo>
                <a:close/>
                <a:moveTo>
                  <a:pt x="461" y="92"/>
                </a:moveTo>
                <a:cubicBezTo>
                  <a:pt x="473" y="92"/>
                  <a:pt x="473" y="92"/>
                  <a:pt x="473" y="92"/>
                </a:cubicBezTo>
                <a:cubicBezTo>
                  <a:pt x="473" y="0"/>
                  <a:pt x="473" y="0"/>
                  <a:pt x="473" y="0"/>
                </a:cubicBezTo>
                <a:cubicBezTo>
                  <a:pt x="461" y="0"/>
                  <a:pt x="461" y="0"/>
                  <a:pt x="461" y="0"/>
                </a:cubicBezTo>
                <a:lnTo>
                  <a:pt x="461" y="92"/>
                </a:lnTo>
                <a:close/>
                <a:moveTo>
                  <a:pt x="501" y="92"/>
                </a:moveTo>
                <a:cubicBezTo>
                  <a:pt x="513" y="92"/>
                  <a:pt x="513" y="92"/>
                  <a:pt x="513" y="92"/>
                </a:cubicBezTo>
                <a:cubicBezTo>
                  <a:pt x="513" y="0"/>
                  <a:pt x="513" y="0"/>
                  <a:pt x="513" y="0"/>
                </a:cubicBezTo>
                <a:cubicBezTo>
                  <a:pt x="501" y="0"/>
                  <a:pt x="501" y="0"/>
                  <a:pt x="501" y="0"/>
                </a:cubicBezTo>
                <a:lnTo>
                  <a:pt x="501" y="92"/>
                </a:lnTo>
                <a:close/>
                <a:moveTo>
                  <a:pt x="1863" y="92"/>
                </a:moveTo>
                <a:cubicBezTo>
                  <a:pt x="1875" y="92"/>
                  <a:pt x="1875" y="92"/>
                  <a:pt x="1875" y="92"/>
                </a:cubicBezTo>
                <a:cubicBezTo>
                  <a:pt x="1875" y="0"/>
                  <a:pt x="1875" y="0"/>
                  <a:pt x="1875" y="0"/>
                </a:cubicBezTo>
                <a:cubicBezTo>
                  <a:pt x="1863" y="0"/>
                  <a:pt x="1863" y="0"/>
                  <a:pt x="1863" y="0"/>
                </a:cubicBezTo>
                <a:lnTo>
                  <a:pt x="1863" y="92"/>
                </a:lnTo>
                <a:close/>
                <a:moveTo>
                  <a:pt x="561" y="92"/>
                </a:moveTo>
                <a:cubicBezTo>
                  <a:pt x="573" y="92"/>
                  <a:pt x="573" y="92"/>
                  <a:pt x="573" y="92"/>
                </a:cubicBezTo>
                <a:cubicBezTo>
                  <a:pt x="573" y="0"/>
                  <a:pt x="573" y="0"/>
                  <a:pt x="573" y="0"/>
                </a:cubicBezTo>
                <a:cubicBezTo>
                  <a:pt x="561" y="0"/>
                  <a:pt x="561" y="0"/>
                  <a:pt x="561" y="0"/>
                </a:cubicBezTo>
                <a:lnTo>
                  <a:pt x="561" y="92"/>
                </a:lnTo>
                <a:close/>
                <a:moveTo>
                  <a:pt x="641" y="92"/>
                </a:moveTo>
                <a:cubicBezTo>
                  <a:pt x="653" y="92"/>
                  <a:pt x="653" y="92"/>
                  <a:pt x="653" y="92"/>
                </a:cubicBezTo>
                <a:cubicBezTo>
                  <a:pt x="653" y="0"/>
                  <a:pt x="653" y="0"/>
                  <a:pt x="653" y="0"/>
                </a:cubicBezTo>
                <a:cubicBezTo>
                  <a:pt x="641" y="0"/>
                  <a:pt x="641" y="0"/>
                  <a:pt x="641" y="0"/>
                </a:cubicBezTo>
                <a:lnTo>
                  <a:pt x="641" y="92"/>
                </a:lnTo>
                <a:close/>
                <a:moveTo>
                  <a:pt x="581" y="92"/>
                </a:moveTo>
                <a:cubicBezTo>
                  <a:pt x="593" y="92"/>
                  <a:pt x="593" y="92"/>
                  <a:pt x="593" y="92"/>
                </a:cubicBezTo>
                <a:cubicBezTo>
                  <a:pt x="593" y="0"/>
                  <a:pt x="593" y="0"/>
                  <a:pt x="593" y="0"/>
                </a:cubicBezTo>
                <a:cubicBezTo>
                  <a:pt x="581" y="0"/>
                  <a:pt x="581" y="0"/>
                  <a:pt x="581" y="0"/>
                </a:cubicBezTo>
                <a:lnTo>
                  <a:pt x="581" y="92"/>
                </a:lnTo>
                <a:close/>
                <a:moveTo>
                  <a:pt x="601" y="92"/>
                </a:moveTo>
                <a:cubicBezTo>
                  <a:pt x="613" y="92"/>
                  <a:pt x="613" y="92"/>
                  <a:pt x="613" y="92"/>
                </a:cubicBezTo>
                <a:cubicBezTo>
                  <a:pt x="613" y="0"/>
                  <a:pt x="613" y="0"/>
                  <a:pt x="613" y="0"/>
                </a:cubicBezTo>
                <a:cubicBezTo>
                  <a:pt x="601" y="0"/>
                  <a:pt x="601" y="0"/>
                  <a:pt x="601" y="0"/>
                </a:cubicBezTo>
                <a:lnTo>
                  <a:pt x="601" y="92"/>
                </a:lnTo>
                <a:close/>
                <a:moveTo>
                  <a:pt x="3065" y="92"/>
                </a:moveTo>
                <a:cubicBezTo>
                  <a:pt x="3077" y="92"/>
                  <a:pt x="3077" y="92"/>
                  <a:pt x="3077" y="92"/>
                </a:cubicBezTo>
                <a:cubicBezTo>
                  <a:pt x="3077" y="0"/>
                  <a:pt x="3077" y="0"/>
                  <a:pt x="3077" y="0"/>
                </a:cubicBezTo>
                <a:cubicBezTo>
                  <a:pt x="3065" y="0"/>
                  <a:pt x="3065" y="0"/>
                  <a:pt x="3065" y="0"/>
                </a:cubicBezTo>
                <a:lnTo>
                  <a:pt x="3065" y="92"/>
                </a:lnTo>
                <a:close/>
                <a:moveTo>
                  <a:pt x="3185" y="92"/>
                </a:moveTo>
                <a:cubicBezTo>
                  <a:pt x="3197" y="92"/>
                  <a:pt x="3197" y="92"/>
                  <a:pt x="3197" y="92"/>
                </a:cubicBezTo>
                <a:cubicBezTo>
                  <a:pt x="3197" y="0"/>
                  <a:pt x="3197" y="0"/>
                  <a:pt x="3197" y="0"/>
                </a:cubicBezTo>
                <a:cubicBezTo>
                  <a:pt x="3185" y="0"/>
                  <a:pt x="3185" y="0"/>
                  <a:pt x="3185" y="0"/>
                </a:cubicBezTo>
                <a:lnTo>
                  <a:pt x="3185" y="92"/>
                </a:lnTo>
                <a:close/>
                <a:moveTo>
                  <a:pt x="3085" y="92"/>
                </a:moveTo>
                <a:cubicBezTo>
                  <a:pt x="3097" y="92"/>
                  <a:pt x="3097" y="92"/>
                  <a:pt x="3097" y="92"/>
                </a:cubicBezTo>
                <a:cubicBezTo>
                  <a:pt x="3097" y="0"/>
                  <a:pt x="3097" y="0"/>
                  <a:pt x="3097" y="0"/>
                </a:cubicBezTo>
                <a:cubicBezTo>
                  <a:pt x="3085" y="0"/>
                  <a:pt x="3085" y="0"/>
                  <a:pt x="3085" y="0"/>
                </a:cubicBezTo>
                <a:lnTo>
                  <a:pt x="3085" y="92"/>
                </a:lnTo>
                <a:close/>
                <a:moveTo>
                  <a:pt x="1883" y="92"/>
                </a:moveTo>
                <a:cubicBezTo>
                  <a:pt x="1895" y="92"/>
                  <a:pt x="1895" y="92"/>
                  <a:pt x="1895" y="92"/>
                </a:cubicBezTo>
                <a:cubicBezTo>
                  <a:pt x="1895" y="0"/>
                  <a:pt x="1895" y="0"/>
                  <a:pt x="1895" y="0"/>
                </a:cubicBezTo>
                <a:cubicBezTo>
                  <a:pt x="1883" y="0"/>
                  <a:pt x="1883" y="0"/>
                  <a:pt x="1883" y="0"/>
                </a:cubicBezTo>
                <a:lnTo>
                  <a:pt x="1883" y="92"/>
                </a:lnTo>
                <a:close/>
                <a:moveTo>
                  <a:pt x="3105" y="92"/>
                </a:moveTo>
                <a:cubicBezTo>
                  <a:pt x="3117" y="92"/>
                  <a:pt x="3117" y="92"/>
                  <a:pt x="3117" y="92"/>
                </a:cubicBezTo>
                <a:cubicBezTo>
                  <a:pt x="3117" y="0"/>
                  <a:pt x="3117" y="0"/>
                  <a:pt x="3117" y="0"/>
                </a:cubicBezTo>
                <a:cubicBezTo>
                  <a:pt x="3105" y="0"/>
                  <a:pt x="3105" y="0"/>
                  <a:pt x="3105" y="0"/>
                </a:cubicBezTo>
                <a:lnTo>
                  <a:pt x="3105" y="92"/>
                </a:lnTo>
                <a:close/>
                <a:moveTo>
                  <a:pt x="3125" y="92"/>
                </a:moveTo>
                <a:cubicBezTo>
                  <a:pt x="3137" y="92"/>
                  <a:pt x="3137" y="92"/>
                  <a:pt x="3137" y="92"/>
                </a:cubicBezTo>
                <a:cubicBezTo>
                  <a:pt x="3137" y="0"/>
                  <a:pt x="3137" y="0"/>
                  <a:pt x="3137" y="0"/>
                </a:cubicBezTo>
                <a:cubicBezTo>
                  <a:pt x="3125" y="0"/>
                  <a:pt x="3125" y="0"/>
                  <a:pt x="3125" y="0"/>
                </a:cubicBezTo>
                <a:lnTo>
                  <a:pt x="3125" y="92"/>
                </a:lnTo>
                <a:close/>
                <a:moveTo>
                  <a:pt x="3165" y="92"/>
                </a:moveTo>
                <a:cubicBezTo>
                  <a:pt x="3177" y="92"/>
                  <a:pt x="3177" y="92"/>
                  <a:pt x="3177" y="92"/>
                </a:cubicBezTo>
                <a:cubicBezTo>
                  <a:pt x="3177" y="0"/>
                  <a:pt x="3177" y="0"/>
                  <a:pt x="3177" y="0"/>
                </a:cubicBezTo>
                <a:cubicBezTo>
                  <a:pt x="3165" y="0"/>
                  <a:pt x="3165" y="0"/>
                  <a:pt x="3165" y="0"/>
                </a:cubicBezTo>
                <a:lnTo>
                  <a:pt x="3165" y="92"/>
                </a:lnTo>
                <a:close/>
                <a:moveTo>
                  <a:pt x="3265" y="92"/>
                </a:moveTo>
                <a:cubicBezTo>
                  <a:pt x="3277" y="92"/>
                  <a:pt x="3277" y="92"/>
                  <a:pt x="3277" y="92"/>
                </a:cubicBezTo>
                <a:cubicBezTo>
                  <a:pt x="3277" y="0"/>
                  <a:pt x="3277" y="0"/>
                  <a:pt x="3277" y="0"/>
                </a:cubicBezTo>
                <a:cubicBezTo>
                  <a:pt x="3265" y="0"/>
                  <a:pt x="3265" y="0"/>
                  <a:pt x="3265" y="0"/>
                </a:cubicBezTo>
                <a:lnTo>
                  <a:pt x="3265" y="92"/>
                </a:lnTo>
                <a:close/>
                <a:moveTo>
                  <a:pt x="3285" y="92"/>
                </a:moveTo>
                <a:cubicBezTo>
                  <a:pt x="3297" y="92"/>
                  <a:pt x="3297" y="92"/>
                  <a:pt x="3297" y="92"/>
                </a:cubicBezTo>
                <a:cubicBezTo>
                  <a:pt x="3297" y="0"/>
                  <a:pt x="3297" y="0"/>
                  <a:pt x="3297" y="0"/>
                </a:cubicBezTo>
                <a:cubicBezTo>
                  <a:pt x="3285" y="0"/>
                  <a:pt x="3285" y="0"/>
                  <a:pt x="3285" y="0"/>
                </a:cubicBezTo>
                <a:lnTo>
                  <a:pt x="3285" y="92"/>
                </a:lnTo>
                <a:close/>
                <a:moveTo>
                  <a:pt x="3205" y="92"/>
                </a:moveTo>
                <a:cubicBezTo>
                  <a:pt x="3217" y="92"/>
                  <a:pt x="3217" y="92"/>
                  <a:pt x="3217" y="92"/>
                </a:cubicBezTo>
                <a:cubicBezTo>
                  <a:pt x="3217" y="0"/>
                  <a:pt x="3217" y="0"/>
                  <a:pt x="3217" y="0"/>
                </a:cubicBezTo>
                <a:cubicBezTo>
                  <a:pt x="3205" y="0"/>
                  <a:pt x="3205" y="0"/>
                  <a:pt x="3205" y="0"/>
                </a:cubicBezTo>
                <a:lnTo>
                  <a:pt x="3205" y="92"/>
                </a:lnTo>
                <a:close/>
                <a:moveTo>
                  <a:pt x="3245" y="92"/>
                </a:moveTo>
                <a:cubicBezTo>
                  <a:pt x="3257" y="92"/>
                  <a:pt x="3257" y="92"/>
                  <a:pt x="3257" y="92"/>
                </a:cubicBezTo>
                <a:cubicBezTo>
                  <a:pt x="3257" y="0"/>
                  <a:pt x="3257" y="0"/>
                  <a:pt x="3257" y="0"/>
                </a:cubicBezTo>
                <a:cubicBezTo>
                  <a:pt x="3245" y="0"/>
                  <a:pt x="3245" y="0"/>
                  <a:pt x="3245" y="0"/>
                </a:cubicBezTo>
                <a:lnTo>
                  <a:pt x="3245" y="92"/>
                </a:lnTo>
                <a:close/>
                <a:moveTo>
                  <a:pt x="3225" y="92"/>
                </a:moveTo>
                <a:cubicBezTo>
                  <a:pt x="3237" y="92"/>
                  <a:pt x="3237" y="92"/>
                  <a:pt x="3237" y="92"/>
                </a:cubicBezTo>
                <a:cubicBezTo>
                  <a:pt x="3237" y="0"/>
                  <a:pt x="3237" y="0"/>
                  <a:pt x="3237" y="0"/>
                </a:cubicBezTo>
                <a:cubicBezTo>
                  <a:pt x="3225" y="0"/>
                  <a:pt x="3225" y="0"/>
                  <a:pt x="3225" y="0"/>
                </a:cubicBezTo>
                <a:lnTo>
                  <a:pt x="3225" y="92"/>
                </a:lnTo>
                <a:close/>
                <a:moveTo>
                  <a:pt x="2965" y="92"/>
                </a:moveTo>
                <a:cubicBezTo>
                  <a:pt x="2977" y="92"/>
                  <a:pt x="2977" y="92"/>
                  <a:pt x="2977" y="92"/>
                </a:cubicBezTo>
                <a:cubicBezTo>
                  <a:pt x="2977" y="0"/>
                  <a:pt x="2977" y="0"/>
                  <a:pt x="2977" y="0"/>
                </a:cubicBezTo>
                <a:cubicBezTo>
                  <a:pt x="2965" y="0"/>
                  <a:pt x="2965" y="0"/>
                  <a:pt x="2965" y="0"/>
                </a:cubicBezTo>
                <a:lnTo>
                  <a:pt x="2965" y="92"/>
                </a:lnTo>
                <a:close/>
                <a:moveTo>
                  <a:pt x="2945" y="92"/>
                </a:moveTo>
                <a:cubicBezTo>
                  <a:pt x="2957" y="92"/>
                  <a:pt x="2957" y="92"/>
                  <a:pt x="2957" y="92"/>
                </a:cubicBezTo>
                <a:cubicBezTo>
                  <a:pt x="2957" y="0"/>
                  <a:pt x="2957" y="0"/>
                  <a:pt x="2957" y="0"/>
                </a:cubicBezTo>
                <a:cubicBezTo>
                  <a:pt x="2945" y="0"/>
                  <a:pt x="2945" y="0"/>
                  <a:pt x="2945" y="0"/>
                </a:cubicBezTo>
                <a:lnTo>
                  <a:pt x="2945" y="92"/>
                </a:lnTo>
                <a:close/>
                <a:moveTo>
                  <a:pt x="2905" y="92"/>
                </a:moveTo>
                <a:cubicBezTo>
                  <a:pt x="2917" y="92"/>
                  <a:pt x="2917" y="92"/>
                  <a:pt x="2917" y="92"/>
                </a:cubicBezTo>
                <a:cubicBezTo>
                  <a:pt x="2917" y="0"/>
                  <a:pt x="2917" y="0"/>
                  <a:pt x="2917" y="0"/>
                </a:cubicBezTo>
                <a:cubicBezTo>
                  <a:pt x="2905" y="0"/>
                  <a:pt x="2905" y="0"/>
                  <a:pt x="2905" y="0"/>
                </a:cubicBezTo>
                <a:lnTo>
                  <a:pt x="2905" y="92"/>
                </a:lnTo>
                <a:close/>
                <a:moveTo>
                  <a:pt x="2925" y="92"/>
                </a:moveTo>
                <a:cubicBezTo>
                  <a:pt x="2937" y="92"/>
                  <a:pt x="2937" y="92"/>
                  <a:pt x="2937" y="92"/>
                </a:cubicBezTo>
                <a:cubicBezTo>
                  <a:pt x="2937" y="0"/>
                  <a:pt x="2937" y="0"/>
                  <a:pt x="2937" y="0"/>
                </a:cubicBezTo>
                <a:cubicBezTo>
                  <a:pt x="2925" y="0"/>
                  <a:pt x="2925" y="0"/>
                  <a:pt x="2925" y="0"/>
                </a:cubicBezTo>
                <a:lnTo>
                  <a:pt x="2925" y="92"/>
                </a:lnTo>
                <a:close/>
                <a:moveTo>
                  <a:pt x="2865" y="92"/>
                </a:moveTo>
                <a:cubicBezTo>
                  <a:pt x="2876" y="92"/>
                  <a:pt x="2876" y="92"/>
                  <a:pt x="2876" y="92"/>
                </a:cubicBezTo>
                <a:cubicBezTo>
                  <a:pt x="2876" y="0"/>
                  <a:pt x="2876" y="0"/>
                  <a:pt x="2876" y="0"/>
                </a:cubicBezTo>
                <a:cubicBezTo>
                  <a:pt x="2865" y="0"/>
                  <a:pt x="2865" y="0"/>
                  <a:pt x="2865" y="0"/>
                </a:cubicBezTo>
                <a:lnTo>
                  <a:pt x="2865" y="92"/>
                </a:lnTo>
                <a:close/>
                <a:moveTo>
                  <a:pt x="2885" y="92"/>
                </a:moveTo>
                <a:cubicBezTo>
                  <a:pt x="2897" y="92"/>
                  <a:pt x="2897" y="92"/>
                  <a:pt x="2897" y="92"/>
                </a:cubicBezTo>
                <a:cubicBezTo>
                  <a:pt x="2897" y="0"/>
                  <a:pt x="2897" y="0"/>
                  <a:pt x="2897" y="0"/>
                </a:cubicBezTo>
                <a:cubicBezTo>
                  <a:pt x="2885" y="0"/>
                  <a:pt x="2885" y="0"/>
                  <a:pt x="2885" y="0"/>
                </a:cubicBezTo>
                <a:lnTo>
                  <a:pt x="2885" y="92"/>
                </a:lnTo>
                <a:close/>
                <a:moveTo>
                  <a:pt x="3005" y="92"/>
                </a:moveTo>
                <a:cubicBezTo>
                  <a:pt x="3017" y="92"/>
                  <a:pt x="3017" y="92"/>
                  <a:pt x="3017" y="92"/>
                </a:cubicBezTo>
                <a:cubicBezTo>
                  <a:pt x="3017" y="0"/>
                  <a:pt x="3017" y="0"/>
                  <a:pt x="3017" y="0"/>
                </a:cubicBezTo>
                <a:cubicBezTo>
                  <a:pt x="3005" y="0"/>
                  <a:pt x="3005" y="0"/>
                  <a:pt x="3005" y="0"/>
                </a:cubicBezTo>
                <a:lnTo>
                  <a:pt x="3005" y="92"/>
                </a:lnTo>
                <a:close/>
                <a:moveTo>
                  <a:pt x="3045" y="92"/>
                </a:moveTo>
                <a:cubicBezTo>
                  <a:pt x="3057" y="92"/>
                  <a:pt x="3057" y="92"/>
                  <a:pt x="3057" y="92"/>
                </a:cubicBezTo>
                <a:cubicBezTo>
                  <a:pt x="3057" y="0"/>
                  <a:pt x="3057" y="0"/>
                  <a:pt x="3057" y="0"/>
                </a:cubicBezTo>
                <a:cubicBezTo>
                  <a:pt x="3045" y="0"/>
                  <a:pt x="3045" y="0"/>
                  <a:pt x="3045" y="0"/>
                </a:cubicBezTo>
                <a:lnTo>
                  <a:pt x="3045" y="92"/>
                </a:lnTo>
                <a:close/>
                <a:moveTo>
                  <a:pt x="3025" y="92"/>
                </a:moveTo>
                <a:cubicBezTo>
                  <a:pt x="3037" y="92"/>
                  <a:pt x="3037" y="92"/>
                  <a:pt x="3037" y="92"/>
                </a:cubicBezTo>
                <a:cubicBezTo>
                  <a:pt x="3037" y="0"/>
                  <a:pt x="3037" y="0"/>
                  <a:pt x="3037" y="0"/>
                </a:cubicBezTo>
                <a:cubicBezTo>
                  <a:pt x="3025" y="0"/>
                  <a:pt x="3025" y="0"/>
                  <a:pt x="3025" y="0"/>
                </a:cubicBezTo>
                <a:lnTo>
                  <a:pt x="3025" y="92"/>
                </a:lnTo>
                <a:close/>
                <a:moveTo>
                  <a:pt x="2985" y="92"/>
                </a:moveTo>
                <a:cubicBezTo>
                  <a:pt x="2997" y="92"/>
                  <a:pt x="2997" y="92"/>
                  <a:pt x="2997" y="92"/>
                </a:cubicBezTo>
                <a:cubicBezTo>
                  <a:pt x="2997" y="0"/>
                  <a:pt x="2997" y="0"/>
                  <a:pt x="2997" y="0"/>
                </a:cubicBezTo>
                <a:cubicBezTo>
                  <a:pt x="2985" y="0"/>
                  <a:pt x="2985" y="0"/>
                  <a:pt x="2985" y="0"/>
                </a:cubicBezTo>
                <a:lnTo>
                  <a:pt x="2985" y="92"/>
                </a:lnTo>
                <a:close/>
                <a:moveTo>
                  <a:pt x="3806" y="92"/>
                </a:moveTo>
                <a:cubicBezTo>
                  <a:pt x="3818" y="92"/>
                  <a:pt x="3818" y="92"/>
                  <a:pt x="3818" y="92"/>
                </a:cubicBezTo>
                <a:cubicBezTo>
                  <a:pt x="3818" y="0"/>
                  <a:pt x="3818" y="0"/>
                  <a:pt x="3818" y="0"/>
                </a:cubicBezTo>
                <a:cubicBezTo>
                  <a:pt x="3806" y="0"/>
                  <a:pt x="3806" y="0"/>
                  <a:pt x="3806" y="0"/>
                </a:cubicBezTo>
                <a:lnTo>
                  <a:pt x="3806" y="92"/>
                </a:lnTo>
                <a:close/>
                <a:moveTo>
                  <a:pt x="3305" y="92"/>
                </a:moveTo>
                <a:cubicBezTo>
                  <a:pt x="3317" y="92"/>
                  <a:pt x="3317" y="92"/>
                  <a:pt x="3317" y="92"/>
                </a:cubicBezTo>
                <a:cubicBezTo>
                  <a:pt x="3317" y="0"/>
                  <a:pt x="3317" y="0"/>
                  <a:pt x="3317" y="0"/>
                </a:cubicBezTo>
                <a:cubicBezTo>
                  <a:pt x="3305" y="0"/>
                  <a:pt x="3305" y="0"/>
                  <a:pt x="3305" y="0"/>
                </a:cubicBezTo>
                <a:lnTo>
                  <a:pt x="3305" y="92"/>
                </a:lnTo>
                <a:close/>
                <a:moveTo>
                  <a:pt x="3465" y="92"/>
                </a:moveTo>
                <a:cubicBezTo>
                  <a:pt x="3477" y="92"/>
                  <a:pt x="3477" y="92"/>
                  <a:pt x="3477" y="92"/>
                </a:cubicBezTo>
                <a:cubicBezTo>
                  <a:pt x="3477" y="0"/>
                  <a:pt x="3477" y="0"/>
                  <a:pt x="3477" y="0"/>
                </a:cubicBezTo>
                <a:cubicBezTo>
                  <a:pt x="3465" y="0"/>
                  <a:pt x="3465" y="0"/>
                  <a:pt x="3465" y="0"/>
                </a:cubicBezTo>
                <a:lnTo>
                  <a:pt x="3465" y="92"/>
                </a:lnTo>
                <a:close/>
                <a:moveTo>
                  <a:pt x="3666" y="92"/>
                </a:moveTo>
                <a:cubicBezTo>
                  <a:pt x="3678" y="92"/>
                  <a:pt x="3678" y="92"/>
                  <a:pt x="3678" y="92"/>
                </a:cubicBezTo>
                <a:cubicBezTo>
                  <a:pt x="3678" y="0"/>
                  <a:pt x="3678" y="0"/>
                  <a:pt x="3678" y="0"/>
                </a:cubicBezTo>
                <a:cubicBezTo>
                  <a:pt x="3666" y="0"/>
                  <a:pt x="3666" y="0"/>
                  <a:pt x="3666" y="0"/>
                </a:cubicBezTo>
                <a:lnTo>
                  <a:pt x="3666" y="92"/>
                </a:lnTo>
                <a:close/>
                <a:moveTo>
                  <a:pt x="3646" y="92"/>
                </a:moveTo>
                <a:cubicBezTo>
                  <a:pt x="3658" y="92"/>
                  <a:pt x="3658" y="92"/>
                  <a:pt x="3658" y="92"/>
                </a:cubicBezTo>
                <a:cubicBezTo>
                  <a:pt x="3658" y="0"/>
                  <a:pt x="3658" y="0"/>
                  <a:pt x="3658" y="0"/>
                </a:cubicBezTo>
                <a:cubicBezTo>
                  <a:pt x="3646" y="0"/>
                  <a:pt x="3646" y="0"/>
                  <a:pt x="3646" y="0"/>
                </a:cubicBezTo>
                <a:lnTo>
                  <a:pt x="3646" y="92"/>
                </a:lnTo>
                <a:close/>
                <a:moveTo>
                  <a:pt x="3686" y="92"/>
                </a:moveTo>
                <a:cubicBezTo>
                  <a:pt x="3698" y="92"/>
                  <a:pt x="3698" y="92"/>
                  <a:pt x="3698" y="92"/>
                </a:cubicBezTo>
                <a:cubicBezTo>
                  <a:pt x="3698" y="0"/>
                  <a:pt x="3698" y="0"/>
                  <a:pt x="3698" y="0"/>
                </a:cubicBezTo>
                <a:cubicBezTo>
                  <a:pt x="3686" y="0"/>
                  <a:pt x="3686" y="0"/>
                  <a:pt x="3686" y="0"/>
                </a:cubicBezTo>
                <a:lnTo>
                  <a:pt x="3686" y="92"/>
                </a:lnTo>
                <a:close/>
                <a:moveTo>
                  <a:pt x="3626" y="92"/>
                </a:moveTo>
                <a:cubicBezTo>
                  <a:pt x="3638" y="92"/>
                  <a:pt x="3638" y="92"/>
                  <a:pt x="3638" y="92"/>
                </a:cubicBezTo>
                <a:cubicBezTo>
                  <a:pt x="3638" y="0"/>
                  <a:pt x="3638" y="0"/>
                  <a:pt x="3638" y="0"/>
                </a:cubicBezTo>
                <a:cubicBezTo>
                  <a:pt x="3626" y="0"/>
                  <a:pt x="3626" y="0"/>
                  <a:pt x="3626" y="0"/>
                </a:cubicBezTo>
                <a:lnTo>
                  <a:pt x="3626" y="92"/>
                </a:lnTo>
                <a:close/>
                <a:moveTo>
                  <a:pt x="3586" y="92"/>
                </a:moveTo>
                <a:cubicBezTo>
                  <a:pt x="3598" y="92"/>
                  <a:pt x="3598" y="92"/>
                  <a:pt x="3598" y="92"/>
                </a:cubicBezTo>
                <a:cubicBezTo>
                  <a:pt x="3598" y="0"/>
                  <a:pt x="3598" y="0"/>
                  <a:pt x="3598" y="0"/>
                </a:cubicBezTo>
                <a:cubicBezTo>
                  <a:pt x="3586" y="0"/>
                  <a:pt x="3586" y="0"/>
                  <a:pt x="3586" y="0"/>
                </a:cubicBezTo>
                <a:lnTo>
                  <a:pt x="3586" y="92"/>
                </a:lnTo>
                <a:close/>
                <a:moveTo>
                  <a:pt x="3606" y="92"/>
                </a:moveTo>
                <a:cubicBezTo>
                  <a:pt x="3618" y="92"/>
                  <a:pt x="3618" y="92"/>
                  <a:pt x="3618" y="92"/>
                </a:cubicBezTo>
                <a:cubicBezTo>
                  <a:pt x="3618" y="0"/>
                  <a:pt x="3618" y="0"/>
                  <a:pt x="3618" y="0"/>
                </a:cubicBezTo>
                <a:cubicBezTo>
                  <a:pt x="3606" y="0"/>
                  <a:pt x="3606" y="0"/>
                  <a:pt x="3606" y="0"/>
                </a:cubicBezTo>
                <a:lnTo>
                  <a:pt x="3606" y="92"/>
                </a:lnTo>
                <a:close/>
                <a:moveTo>
                  <a:pt x="3766" y="92"/>
                </a:moveTo>
                <a:cubicBezTo>
                  <a:pt x="3778" y="92"/>
                  <a:pt x="3778" y="92"/>
                  <a:pt x="3778" y="92"/>
                </a:cubicBezTo>
                <a:cubicBezTo>
                  <a:pt x="3778" y="0"/>
                  <a:pt x="3778" y="0"/>
                  <a:pt x="3778" y="0"/>
                </a:cubicBezTo>
                <a:cubicBezTo>
                  <a:pt x="3766" y="0"/>
                  <a:pt x="3766" y="0"/>
                  <a:pt x="3766" y="0"/>
                </a:cubicBezTo>
                <a:lnTo>
                  <a:pt x="3766" y="92"/>
                </a:lnTo>
                <a:close/>
                <a:moveTo>
                  <a:pt x="3706" y="92"/>
                </a:moveTo>
                <a:cubicBezTo>
                  <a:pt x="3718" y="92"/>
                  <a:pt x="3718" y="92"/>
                  <a:pt x="3718" y="92"/>
                </a:cubicBezTo>
                <a:cubicBezTo>
                  <a:pt x="3718" y="0"/>
                  <a:pt x="3718" y="0"/>
                  <a:pt x="3718" y="0"/>
                </a:cubicBezTo>
                <a:cubicBezTo>
                  <a:pt x="3706" y="0"/>
                  <a:pt x="3706" y="0"/>
                  <a:pt x="3706" y="0"/>
                </a:cubicBezTo>
                <a:lnTo>
                  <a:pt x="3706" y="92"/>
                </a:lnTo>
                <a:close/>
                <a:moveTo>
                  <a:pt x="3786" y="92"/>
                </a:moveTo>
                <a:cubicBezTo>
                  <a:pt x="3798" y="92"/>
                  <a:pt x="3798" y="92"/>
                  <a:pt x="3798" y="92"/>
                </a:cubicBezTo>
                <a:cubicBezTo>
                  <a:pt x="3798" y="0"/>
                  <a:pt x="3798" y="0"/>
                  <a:pt x="3798" y="0"/>
                </a:cubicBezTo>
                <a:cubicBezTo>
                  <a:pt x="3786" y="0"/>
                  <a:pt x="3786" y="0"/>
                  <a:pt x="3786" y="0"/>
                </a:cubicBezTo>
                <a:lnTo>
                  <a:pt x="3786" y="92"/>
                </a:lnTo>
                <a:close/>
                <a:moveTo>
                  <a:pt x="3746" y="92"/>
                </a:moveTo>
                <a:cubicBezTo>
                  <a:pt x="3758" y="92"/>
                  <a:pt x="3758" y="92"/>
                  <a:pt x="3758" y="92"/>
                </a:cubicBezTo>
                <a:cubicBezTo>
                  <a:pt x="3758" y="0"/>
                  <a:pt x="3758" y="0"/>
                  <a:pt x="3758" y="0"/>
                </a:cubicBezTo>
                <a:cubicBezTo>
                  <a:pt x="3746" y="0"/>
                  <a:pt x="3746" y="0"/>
                  <a:pt x="3746" y="0"/>
                </a:cubicBezTo>
                <a:lnTo>
                  <a:pt x="3746" y="92"/>
                </a:lnTo>
                <a:close/>
                <a:moveTo>
                  <a:pt x="3325" y="92"/>
                </a:moveTo>
                <a:cubicBezTo>
                  <a:pt x="3337" y="92"/>
                  <a:pt x="3337" y="92"/>
                  <a:pt x="3337" y="92"/>
                </a:cubicBezTo>
                <a:cubicBezTo>
                  <a:pt x="3337" y="0"/>
                  <a:pt x="3337" y="0"/>
                  <a:pt x="3337" y="0"/>
                </a:cubicBezTo>
                <a:cubicBezTo>
                  <a:pt x="3325" y="0"/>
                  <a:pt x="3325" y="0"/>
                  <a:pt x="3325" y="0"/>
                </a:cubicBezTo>
                <a:lnTo>
                  <a:pt x="3325" y="92"/>
                </a:lnTo>
                <a:close/>
                <a:moveTo>
                  <a:pt x="3726" y="92"/>
                </a:moveTo>
                <a:cubicBezTo>
                  <a:pt x="3738" y="92"/>
                  <a:pt x="3738" y="92"/>
                  <a:pt x="3738" y="92"/>
                </a:cubicBezTo>
                <a:cubicBezTo>
                  <a:pt x="3738" y="0"/>
                  <a:pt x="3738" y="0"/>
                  <a:pt x="3738" y="0"/>
                </a:cubicBezTo>
                <a:cubicBezTo>
                  <a:pt x="3726" y="0"/>
                  <a:pt x="3726" y="0"/>
                  <a:pt x="3726" y="0"/>
                </a:cubicBezTo>
                <a:lnTo>
                  <a:pt x="3726" y="92"/>
                </a:lnTo>
                <a:close/>
                <a:moveTo>
                  <a:pt x="3405" y="92"/>
                </a:moveTo>
                <a:cubicBezTo>
                  <a:pt x="3417" y="92"/>
                  <a:pt x="3417" y="92"/>
                  <a:pt x="3417" y="92"/>
                </a:cubicBezTo>
                <a:cubicBezTo>
                  <a:pt x="3417" y="0"/>
                  <a:pt x="3417" y="0"/>
                  <a:pt x="3417" y="0"/>
                </a:cubicBezTo>
                <a:cubicBezTo>
                  <a:pt x="3405" y="0"/>
                  <a:pt x="3405" y="0"/>
                  <a:pt x="3405" y="0"/>
                </a:cubicBezTo>
                <a:lnTo>
                  <a:pt x="3405" y="92"/>
                </a:lnTo>
                <a:close/>
                <a:moveTo>
                  <a:pt x="3425" y="92"/>
                </a:moveTo>
                <a:cubicBezTo>
                  <a:pt x="3437" y="92"/>
                  <a:pt x="3437" y="92"/>
                  <a:pt x="3437" y="92"/>
                </a:cubicBezTo>
                <a:cubicBezTo>
                  <a:pt x="3437" y="0"/>
                  <a:pt x="3437" y="0"/>
                  <a:pt x="3437" y="0"/>
                </a:cubicBezTo>
                <a:cubicBezTo>
                  <a:pt x="3425" y="0"/>
                  <a:pt x="3425" y="0"/>
                  <a:pt x="3425" y="0"/>
                </a:cubicBezTo>
                <a:lnTo>
                  <a:pt x="3425" y="92"/>
                </a:lnTo>
                <a:close/>
                <a:moveTo>
                  <a:pt x="3385" y="92"/>
                </a:moveTo>
                <a:cubicBezTo>
                  <a:pt x="3397" y="92"/>
                  <a:pt x="3397" y="92"/>
                  <a:pt x="3397" y="92"/>
                </a:cubicBezTo>
                <a:cubicBezTo>
                  <a:pt x="3397" y="0"/>
                  <a:pt x="3397" y="0"/>
                  <a:pt x="3397" y="0"/>
                </a:cubicBezTo>
                <a:cubicBezTo>
                  <a:pt x="3385" y="0"/>
                  <a:pt x="3385" y="0"/>
                  <a:pt x="3385" y="0"/>
                </a:cubicBezTo>
                <a:lnTo>
                  <a:pt x="3385" y="92"/>
                </a:lnTo>
                <a:close/>
                <a:moveTo>
                  <a:pt x="3345" y="92"/>
                </a:moveTo>
                <a:cubicBezTo>
                  <a:pt x="3357" y="92"/>
                  <a:pt x="3357" y="92"/>
                  <a:pt x="3357" y="92"/>
                </a:cubicBezTo>
                <a:cubicBezTo>
                  <a:pt x="3357" y="0"/>
                  <a:pt x="3357" y="0"/>
                  <a:pt x="3357" y="0"/>
                </a:cubicBezTo>
                <a:cubicBezTo>
                  <a:pt x="3345" y="0"/>
                  <a:pt x="3345" y="0"/>
                  <a:pt x="3345" y="0"/>
                </a:cubicBezTo>
                <a:lnTo>
                  <a:pt x="3345" y="92"/>
                </a:lnTo>
                <a:close/>
                <a:moveTo>
                  <a:pt x="3445" y="92"/>
                </a:moveTo>
                <a:cubicBezTo>
                  <a:pt x="3457" y="92"/>
                  <a:pt x="3457" y="92"/>
                  <a:pt x="3457" y="92"/>
                </a:cubicBezTo>
                <a:cubicBezTo>
                  <a:pt x="3457" y="0"/>
                  <a:pt x="3457" y="0"/>
                  <a:pt x="3457" y="0"/>
                </a:cubicBezTo>
                <a:cubicBezTo>
                  <a:pt x="3445" y="0"/>
                  <a:pt x="3445" y="0"/>
                  <a:pt x="3445" y="0"/>
                </a:cubicBezTo>
                <a:lnTo>
                  <a:pt x="3445" y="92"/>
                </a:lnTo>
                <a:close/>
                <a:moveTo>
                  <a:pt x="3486" y="92"/>
                </a:moveTo>
                <a:cubicBezTo>
                  <a:pt x="3497" y="92"/>
                  <a:pt x="3497" y="92"/>
                  <a:pt x="3497" y="92"/>
                </a:cubicBezTo>
                <a:cubicBezTo>
                  <a:pt x="3497" y="0"/>
                  <a:pt x="3497" y="0"/>
                  <a:pt x="3497" y="0"/>
                </a:cubicBezTo>
                <a:cubicBezTo>
                  <a:pt x="3486" y="0"/>
                  <a:pt x="3486" y="0"/>
                  <a:pt x="3486" y="0"/>
                </a:cubicBezTo>
                <a:lnTo>
                  <a:pt x="3486" y="92"/>
                </a:lnTo>
                <a:close/>
                <a:moveTo>
                  <a:pt x="3526" y="92"/>
                </a:moveTo>
                <a:cubicBezTo>
                  <a:pt x="3538" y="92"/>
                  <a:pt x="3538" y="92"/>
                  <a:pt x="3538" y="92"/>
                </a:cubicBezTo>
                <a:cubicBezTo>
                  <a:pt x="3538" y="0"/>
                  <a:pt x="3538" y="0"/>
                  <a:pt x="3538" y="0"/>
                </a:cubicBezTo>
                <a:cubicBezTo>
                  <a:pt x="3526" y="0"/>
                  <a:pt x="3526" y="0"/>
                  <a:pt x="3526" y="0"/>
                </a:cubicBezTo>
                <a:lnTo>
                  <a:pt x="3526" y="92"/>
                </a:lnTo>
                <a:close/>
                <a:moveTo>
                  <a:pt x="3546" y="92"/>
                </a:moveTo>
                <a:cubicBezTo>
                  <a:pt x="3558" y="92"/>
                  <a:pt x="3558" y="92"/>
                  <a:pt x="3558" y="92"/>
                </a:cubicBezTo>
                <a:cubicBezTo>
                  <a:pt x="3558" y="0"/>
                  <a:pt x="3558" y="0"/>
                  <a:pt x="3558" y="0"/>
                </a:cubicBezTo>
                <a:cubicBezTo>
                  <a:pt x="3546" y="0"/>
                  <a:pt x="3546" y="0"/>
                  <a:pt x="3546" y="0"/>
                </a:cubicBezTo>
                <a:lnTo>
                  <a:pt x="3546" y="92"/>
                </a:lnTo>
                <a:close/>
                <a:moveTo>
                  <a:pt x="2845" y="92"/>
                </a:moveTo>
                <a:cubicBezTo>
                  <a:pt x="2856" y="92"/>
                  <a:pt x="2856" y="92"/>
                  <a:pt x="2856" y="92"/>
                </a:cubicBezTo>
                <a:cubicBezTo>
                  <a:pt x="2856" y="0"/>
                  <a:pt x="2856" y="0"/>
                  <a:pt x="2856" y="0"/>
                </a:cubicBezTo>
                <a:cubicBezTo>
                  <a:pt x="2845" y="0"/>
                  <a:pt x="2845" y="0"/>
                  <a:pt x="2845" y="0"/>
                </a:cubicBezTo>
                <a:lnTo>
                  <a:pt x="2845" y="92"/>
                </a:lnTo>
                <a:close/>
                <a:moveTo>
                  <a:pt x="3506" y="92"/>
                </a:moveTo>
                <a:cubicBezTo>
                  <a:pt x="3517" y="92"/>
                  <a:pt x="3517" y="92"/>
                  <a:pt x="3517" y="92"/>
                </a:cubicBezTo>
                <a:cubicBezTo>
                  <a:pt x="3517" y="0"/>
                  <a:pt x="3517" y="0"/>
                  <a:pt x="3517" y="0"/>
                </a:cubicBezTo>
                <a:cubicBezTo>
                  <a:pt x="3506" y="0"/>
                  <a:pt x="3506" y="0"/>
                  <a:pt x="3506" y="0"/>
                </a:cubicBezTo>
                <a:lnTo>
                  <a:pt x="3506" y="92"/>
                </a:lnTo>
                <a:close/>
                <a:moveTo>
                  <a:pt x="3566" y="92"/>
                </a:moveTo>
                <a:cubicBezTo>
                  <a:pt x="3578" y="92"/>
                  <a:pt x="3578" y="92"/>
                  <a:pt x="3578" y="92"/>
                </a:cubicBezTo>
                <a:cubicBezTo>
                  <a:pt x="3578" y="0"/>
                  <a:pt x="3578" y="0"/>
                  <a:pt x="3578" y="0"/>
                </a:cubicBezTo>
                <a:cubicBezTo>
                  <a:pt x="3566" y="0"/>
                  <a:pt x="3566" y="0"/>
                  <a:pt x="3566" y="0"/>
                </a:cubicBezTo>
                <a:lnTo>
                  <a:pt x="3566" y="92"/>
                </a:lnTo>
                <a:close/>
                <a:moveTo>
                  <a:pt x="3145" y="92"/>
                </a:moveTo>
                <a:cubicBezTo>
                  <a:pt x="3157" y="92"/>
                  <a:pt x="3157" y="92"/>
                  <a:pt x="3157" y="92"/>
                </a:cubicBezTo>
                <a:cubicBezTo>
                  <a:pt x="3157" y="0"/>
                  <a:pt x="3157" y="0"/>
                  <a:pt x="3157" y="0"/>
                </a:cubicBezTo>
                <a:cubicBezTo>
                  <a:pt x="3145" y="0"/>
                  <a:pt x="3145" y="0"/>
                  <a:pt x="3145" y="0"/>
                </a:cubicBezTo>
                <a:lnTo>
                  <a:pt x="3145" y="92"/>
                </a:lnTo>
                <a:close/>
                <a:moveTo>
                  <a:pt x="2183" y="92"/>
                </a:moveTo>
                <a:cubicBezTo>
                  <a:pt x="2195" y="92"/>
                  <a:pt x="2195" y="92"/>
                  <a:pt x="2195" y="92"/>
                </a:cubicBezTo>
                <a:cubicBezTo>
                  <a:pt x="2195" y="0"/>
                  <a:pt x="2195" y="0"/>
                  <a:pt x="2195" y="0"/>
                </a:cubicBezTo>
                <a:cubicBezTo>
                  <a:pt x="2183" y="0"/>
                  <a:pt x="2183" y="0"/>
                  <a:pt x="2183" y="0"/>
                </a:cubicBezTo>
                <a:lnTo>
                  <a:pt x="2183" y="92"/>
                </a:lnTo>
                <a:close/>
                <a:moveTo>
                  <a:pt x="2204" y="92"/>
                </a:moveTo>
                <a:cubicBezTo>
                  <a:pt x="2215" y="92"/>
                  <a:pt x="2215" y="92"/>
                  <a:pt x="2215" y="92"/>
                </a:cubicBezTo>
                <a:cubicBezTo>
                  <a:pt x="2215" y="0"/>
                  <a:pt x="2215" y="0"/>
                  <a:pt x="2215" y="0"/>
                </a:cubicBezTo>
                <a:cubicBezTo>
                  <a:pt x="2204" y="0"/>
                  <a:pt x="2204" y="0"/>
                  <a:pt x="2204" y="0"/>
                </a:cubicBezTo>
                <a:lnTo>
                  <a:pt x="2204" y="92"/>
                </a:lnTo>
                <a:close/>
                <a:moveTo>
                  <a:pt x="2224" y="92"/>
                </a:moveTo>
                <a:cubicBezTo>
                  <a:pt x="2235" y="92"/>
                  <a:pt x="2235" y="92"/>
                  <a:pt x="2235" y="92"/>
                </a:cubicBezTo>
                <a:cubicBezTo>
                  <a:pt x="2235" y="0"/>
                  <a:pt x="2235" y="0"/>
                  <a:pt x="2235" y="0"/>
                </a:cubicBezTo>
                <a:cubicBezTo>
                  <a:pt x="2224" y="0"/>
                  <a:pt x="2224" y="0"/>
                  <a:pt x="2224" y="0"/>
                </a:cubicBezTo>
                <a:lnTo>
                  <a:pt x="2224" y="92"/>
                </a:lnTo>
                <a:close/>
                <a:moveTo>
                  <a:pt x="2143" y="92"/>
                </a:moveTo>
                <a:cubicBezTo>
                  <a:pt x="2155" y="92"/>
                  <a:pt x="2155" y="92"/>
                  <a:pt x="2155" y="92"/>
                </a:cubicBezTo>
                <a:cubicBezTo>
                  <a:pt x="2155" y="0"/>
                  <a:pt x="2155" y="0"/>
                  <a:pt x="2155" y="0"/>
                </a:cubicBezTo>
                <a:cubicBezTo>
                  <a:pt x="2143" y="0"/>
                  <a:pt x="2143" y="0"/>
                  <a:pt x="2143" y="0"/>
                </a:cubicBezTo>
                <a:lnTo>
                  <a:pt x="2143" y="92"/>
                </a:lnTo>
                <a:close/>
                <a:moveTo>
                  <a:pt x="2163" y="92"/>
                </a:moveTo>
                <a:cubicBezTo>
                  <a:pt x="2175" y="92"/>
                  <a:pt x="2175" y="92"/>
                  <a:pt x="2175" y="92"/>
                </a:cubicBezTo>
                <a:cubicBezTo>
                  <a:pt x="2175" y="0"/>
                  <a:pt x="2175" y="0"/>
                  <a:pt x="2175" y="0"/>
                </a:cubicBezTo>
                <a:cubicBezTo>
                  <a:pt x="2163" y="0"/>
                  <a:pt x="2163" y="0"/>
                  <a:pt x="2163" y="0"/>
                </a:cubicBezTo>
                <a:lnTo>
                  <a:pt x="2163" y="92"/>
                </a:lnTo>
                <a:close/>
                <a:moveTo>
                  <a:pt x="2304" y="92"/>
                </a:moveTo>
                <a:cubicBezTo>
                  <a:pt x="2316" y="92"/>
                  <a:pt x="2316" y="92"/>
                  <a:pt x="2316" y="92"/>
                </a:cubicBezTo>
                <a:cubicBezTo>
                  <a:pt x="2316" y="0"/>
                  <a:pt x="2316" y="0"/>
                  <a:pt x="2316" y="0"/>
                </a:cubicBezTo>
                <a:cubicBezTo>
                  <a:pt x="2304" y="0"/>
                  <a:pt x="2304" y="0"/>
                  <a:pt x="2304" y="0"/>
                </a:cubicBezTo>
                <a:lnTo>
                  <a:pt x="2304" y="92"/>
                </a:lnTo>
                <a:close/>
                <a:moveTo>
                  <a:pt x="2244" y="92"/>
                </a:moveTo>
                <a:cubicBezTo>
                  <a:pt x="2256" y="92"/>
                  <a:pt x="2256" y="92"/>
                  <a:pt x="2256" y="92"/>
                </a:cubicBezTo>
                <a:cubicBezTo>
                  <a:pt x="2256" y="0"/>
                  <a:pt x="2256" y="0"/>
                  <a:pt x="2256" y="0"/>
                </a:cubicBezTo>
                <a:cubicBezTo>
                  <a:pt x="2244" y="0"/>
                  <a:pt x="2244" y="0"/>
                  <a:pt x="2244" y="0"/>
                </a:cubicBezTo>
                <a:lnTo>
                  <a:pt x="2244" y="92"/>
                </a:lnTo>
                <a:close/>
                <a:moveTo>
                  <a:pt x="2123" y="92"/>
                </a:moveTo>
                <a:cubicBezTo>
                  <a:pt x="2135" y="92"/>
                  <a:pt x="2135" y="92"/>
                  <a:pt x="2135" y="92"/>
                </a:cubicBezTo>
                <a:cubicBezTo>
                  <a:pt x="2135" y="0"/>
                  <a:pt x="2135" y="0"/>
                  <a:pt x="2135" y="0"/>
                </a:cubicBezTo>
                <a:cubicBezTo>
                  <a:pt x="2123" y="0"/>
                  <a:pt x="2123" y="0"/>
                  <a:pt x="2123" y="0"/>
                </a:cubicBezTo>
                <a:lnTo>
                  <a:pt x="2123" y="92"/>
                </a:lnTo>
                <a:close/>
                <a:moveTo>
                  <a:pt x="2324" y="92"/>
                </a:moveTo>
                <a:cubicBezTo>
                  <a:pt x="2336" y="92"/>
                  <a:pt x="2336" y="92"/>
                  <a:pt x="2336" y="92"/>
                </a:cubicBezTo>
                <a:cubicBezTo>
                  <a:pt x="2336" y="0"/>
                  <a:pt x="2336" y="0"/>
                  <a:pt x="2336" y="0"/>
                </a:cubicBezTo>
                <a:cubicBezTo>
                  <a:pt x="2324" y="0"/>
                  <a:pt x="2324" y="0"/>
                  <a:pt x="2324" y="0"/>
                </a:cubicBezTo>
                <a:lnTo>
                  <a:pt x="2324" y="92"/>
                </a:lnTo>
                <a:close/>
                <a:moveTo>
                  <a:pt x="2344" y="92"/>
                </a:moveTo>
                <a:cubicBezTo>
                  <a:pt x="2356" y="92"/>
                  <a:pt x="2356" y="92"/>
                  <a:pt x="2356" y="92"/>
                </a:cubicBezTo>
                <a:cubicBezTo>
                  <a:pt x="2356" y="0"/>
                  <a:pt x="2356" y="0"/>
                  <a:pt x="2356" y="0"/>
                </a:cubicBezTo>
                <a:cubicBezTo>
                  <a:pt x="2344" y="0"/>
                  <a:pt x="2344" y="0"/>
                  <a:pt x="2344" y="0"/>
                </a:cubicBezTo>
                <a:lnTo>
                  <a:pt x="2344" y="92"/>
                </a:lnTo>
                <a:close/>
                <a:moveTo>
                  <a:pt x="2264" y="92"/>
                </a:moveTo>
                <a:cubicBezTo>
                  <a:pt x="2276" y="92"/>
                  <a:pt x="2276" y="92"/>
                  <a:pt x="2276" y="92"/>
                </a:cubicBezTo>
                <a:cubicBezTo>
                  <a:pt x="2276" y="0"/>
                  <a:pt x="2276" y="0"/>
                  <a:pt x="2276" y="0"/>
                </a:cubicBezTo>
                <a:cubicBezTo>
                  <a:pt x="2264" y="0"/>
                  <a:pt x="2264" y="0"/>
                  <a:pt x="2264" y="0"/>
                </a:cubicBezTo>
                <a:lnTo>
                  <a:pt x="2264" y="92"/>
                </a:lnTo>
                <a:close/>
                <a:moveTo>
                  <a:pt x="2284" y="92"/>
                </a:moveTo>
                <a:cubicBezTo>
                  <a:pt x="2296" y="92"/>
                  <a:pt x="2296" y="92"/>
                  <a:pt x="2296" y="92"/>
                </a:cubicBezTo>
                <a:cubicBezTo>
                  <a:pt x="2296" y="0"/>
                  <a:pt x="2296" y="0"/>
                  <a:pt x="2296" y="0"/>
                </a:cubicBezTo>
                <a:cubicBezTo>
                  <a:pt x="2284" y="0"/>
                  <a:pt x="2284" y="0"/>
                  <a:pt x="2284" y="0"/>
                </a:cubicBezTo>
                <a:lnTo>
                  <a:pt x="2284" y="92"/>
                </a:lnTo>
                <a:close/>
                <a:moveTo>
                  <a:pt x="1943" y="92"/>
                </a:moveTo>
                <a:cubicBezTo>
                  <a:pt x="1955" y="92"/>
                  <a:pt x="1955" y="92"/>
                  <a:pt x="1955" y="92"/>
                </a:cubicBezTo>
                <a:cubicBezTo>
                  <a:pt x="1955" y="0"/>
                  <a:pt x="1955" y="0"/>
                  <a:pt x="1955" y="0"/>
                </a:cubicBezTo>
                <a:cubicBezTo>
                  <a:pt x="1943" y="0"/>
                  <a:pt x="1943" y="0"/>
                  <a:pt x="1943" y="0"/>
                </a:cubicBezTo>
                <a:lnTo>
                  <a:pt x="1943" y="92"/>
                </a:lnTo>
                <a:close/>
                <a:moveTo>
                  <a:pt x="1983" y="92"/>
                </a:moveTo>
                <a:cubicBezTo>
                  <a:pt x="1995" y="92"/>
                  <a:pt x="1995" y="92"/>
                  <a:pt x="1995" y="92"/>
                </a:cubicBezTo>
                <a:cubicBezTo>
                  <a:pt x="1995" y="0"/>
                  <a:pt x="1995" y="0"/>
                  <a:pt x="1995" y="0"/>
                </a:cubicBezTo>
                <a:cubicBezTo>
                  <a:pt x="1983" y="0"/>
                  <a:pt x="1983" y="0"/>
                  <a:pt x="1983" y="0"/>
                </a:cubicBezTo>
                <a:lnTo>
                  <a:pt x="1983" y="92"/>
                </a:lnTo>
                <a:close/>
                <a:moveTo>
                  <a:pt x="1963" y="92"/>
                </a:moveTo>
                <a:cubicBezTo>
                  <a:pt x="1975" y="92"/>
                  <a:pt x="1975" y="92"/>
                  <a:pt x="1975" y="92"/>
                </a:cubicBezTo>
                <a:cubicBezTo>
                  <a:pt x="1975" y="0"/>
                  <a:pt x="1975" y="0"/>
                  <a:pt x="1975" y="0"/>
                </a:cubicBezTo>
                <a:cubicBezTo>
                  <a:pt x="1963" y="0"/>
                  <a:pt x="1963" y="0"/>
                  <a:pt x="1963" y="0"/>
                </a:cubicBezTo>
                <a:lnTo>
                  <a:pt x="1963" y="92"/>
                </a:lnTo>
                <a:close/>
                <a:moveTo>
                  <a:pt x="1923" y="92"/>
                </a:moveTo>
                <a:cubicBezTo>
                  <a:pt x="1935" y="92"/>
                  <a:pt x="1935" y="92"/>
                  <a:pt x="1935" y="92"/>
                </a:cubicBezTo>
                <a:cubicBezTo>
                  <a:pt x="1935" y="0"/>
                  <a:pt x="1935" y="0"/>
                  <a:pt x="1935" y="0"/>
                </a:cubicBezTo>
                <a:cubicBezTo>
                  <a:pt x="1923" y="0"/>
                  <a:pt x="1923" y="0"/>
                  <a:pt x="1923" y="0"/>
                </a:cubicBezTo>
                <a:lnTo>
                  <a:pt x="1923" y="92"/>
                </a:lnTo>
                <a:close/>
                <a:moveTo>
                  <a:pt x="1903" y="92"/>
                </a:moveTo>
                <a:cubicBezTo>
                  <a:pt x="1915" y="92"/>
                  <a:pt x="1915" y="92"/>
                  <a:pt x="1915" y="92"/>
                </a:cubicBezTo>
                <a:cubicBezTo>
                  <a:pt x="1915" y="0"/>
                  <a:pt x="1915" y="0"/>
                  <a:pt x="1915" y="0"/>
                </a:cubicBezTo>
                <a:cubicBezTo>
                  <a:pt x="1903" y="0"/>
                  <a:pt x="1903" y="0"/>
                  <a:pt x="1903" y="0"/>
                </a:cubicBezTo>
                <a:lnTo>
                  <a:pt x="1903" y="92"/>
                </a:lnTo>
                <a:close/>
                <a:moveTo>
                  <a:pt x="2003" y="92"/>
                </a:moveTo>
                <a:cubicBezTo>
                  <a:pt x="2015" y="92"/>
                  <a:pt x="2015" y="92"/>
                  <a:pt x="2015" y="92"/>
                </a:cubicBezTo>
                <a:cubicBezTo>
                  <a:pt x="2015" y="0"/>
                  <a:pt x="2015" y="0"/>
                  <a:pt x="2015" y="0"/>
                </a:cubicBezTo>
                <a:cubicBezTo>
                  <a:pt x="2003" y="0"/>
                  <a:pt x="2003" y="0"/>
                  <a:pt x="2003" y="0"/>
                </a:cubicBezTo>
                <a:lnTo>
                  <a:pt x="2003" y="92"/>
                </a:lnTo>
                <a:close/>
                <a:moveTo>
                  <a:pt x="2083" y="92"/>
                </a:moveTo>
                <a:cubicBezTo>
                  <a:pt x="2095" y="92"/>
                  <a:pt x="2095" y="92"/>
                  <a:pt x="2095" y="92"/>
                </a:cubicBezTo>
                <a:cubicBezTo>
                  <a:pt x="2095" y="0"/>
                  <a:pt x="2095" y="0"/>
                  <a:pt x="2095" y="0"/>
                </a:cubicBezTo>
                <a:cubicBezTo>
                  <a:pt x="2083" y="0"/>
                  <a:pt x="2083" y="0"/>
                  <a:pt x="2083" y="0"/>
                </a:cubicBezTo>
                <a:lnTo>
                  <a:pt x="2083" y="92"/>
                </a:lnTo>
                <a:close/>
                <a:moveTo>
                  <a:pt x="2103" y="92"/>
                </a:moveTo>
                <a:cubicBezTo>
                  <a:pt x="2115" y="92"/>
                  <a:pt x="2115" y="92"/>
                  <a:pt x="2115" y="92"/>
                </a:cubicBezTo>
                <a:cubicBezTo>
                  <a:pt x="2115" y="0"/>
                  <a:pt x="2115" y="0"/>
                  <a:pt x="2115" y="0"/>
                </a:cubicBezTo>
                <a:cubicBezTo>
                  <a:pt x="2103" y="0"/>
                  <a:pt x="2103" y="0"/>
                  <a:pt x="2103" y="0"/>
                </a:cubicBezTo>
                <a:lnTo>
                  <a:pt x="2103" y="92"/>
                </a:lnTo>
                <a:close/>
                <a:moveTo>
                  <a:pt x="2063" y="92"/>
                </a:moveTo>
                <a:cubicBezTo>
                  <a:pt x="2075" y="92"/>
                  <a:pt x="2075" y="92"/>
                  <a:pt x="2075" y="92"/>
                </a:cubicBezTo>
                <a:cubicBezTo>
                  <a:pt x="2075" y="0"/>
                  <a:pt x="2075" y="0"/>
                  <a:pt x="2075" y="0"/>
                </a:cubicBezTo>
                <a:cubicBezTo>
                  <a:pt x="2063" y="0"/>
                  <a:pt x="2063" y="0"/>
                  <a:pt x="2063" y="0"/>
                </a:cubicBezTo>
                <a:lnTo>
                  <a:pt x="2063" y="92"/>
                </a:lnTo>
                <a:close/>
                <a:moveTo>
                  <a:pt x="2023" y="92"/>
                </a:moveTo>
                <a:cubicBezTo>
                  <a:pt x="2035" y="92"/>
                  <a:pt x="2035" y="92"/>
                  <a:pt x="2035" y="92"/>
                </a:cubicBezTo>
                <a:cubicBezTo>
                  <a:pt x="2035" y="0"/>
                  <a:pt x="2035" y="0"/>
                  <a:pt x="2035" y="0"/>
                </a:cubicBezTo>
                <a:cubicBezTo>
                  <a:pt x="2023" y="0"/>
                  <a:pt x="2023" y="0"/>
                  <a:pt x="2023" y="0"/>
                </a:cubicBezTo>
                <a:lnTo>
                  <a:pt x="2023" y="92"/>
                </a:lnTo>
                <a:close/>
                <a:moveTo>
                  <a:pt x="2043" y="92"/>
                </a:moveTo>
                <a:cubicBezTo>
                  <a:pt x="2055" y="92"/>
                  <a:pt x="2055" y="92"/>
                  <a:pt x="2055" y="92"/>
                </a:cubicBezTo>
                <a:cubicBezTo>
                  <a:pt x="2055" y="0"/>
                  <a:pt x="2055" y="0"/>
                  <a:pt x="2055" y="0"/>
                </a:cubicBezTo>
                <a:cubicBezTo>
                  <a:pt x="2043" y="0"/>
                  <a:pt x="2043" y="0"/>
                  <a:pt x="2043" y="0"/>
                </a:cubicBezTo>
                <a:lnTo>
                  <a:pt x="2043" y="92"/>
                </a:lnTo>
                <a:close/>
                <a:moveTo>
                  <a:pt x="2564" y="92"/>
                </a:moveTo>
                <a:cubicBezTo>
                  <a:pt x="2576" y="92"/>
                  <a:pt x="2576" y="92"/>
                  <a:pt x="2576" y="92"/>
                </a:cubicBezTo>
                <a:cubicBezTo>
                  <a:pt x="2576" y="0"/>
                  <a:pt x="2576" y="0"/>
                  <a:pt x="2576" y="0"/>
                </a:cubicBezTo>
                <a:cubicBezTo>
                  <a:pt x="2564" y="0"/>
                  <a:pt x="2564" y="0"/>
                  <a:pt x="2564" y="0"/>
                </a:cubicBezTo>
                <a:lnTo>
                  <a:pt x="2564" y="92"/>
                </a:lnTo>
                <a:close/>
                <a:moveTo>
                  <a:pt x="2664" y="92"/>
                </a:moveTo>
                <a:cubicBezTo>
                  <a:pt x="2676" y="92"/>
                  <a:pt x="2676" y="92"/>
                  <a:pt x="2676" y="92"/>
                </a:cubicBezTo>
                <a:cubicBezTo>
                  <a:pt x="2676" y="0"/>
                  <a:pt x="2676" y="0"/>
                  <a:pt x="2676" y="0"/>
                </a:cubicBezTo>
                <a:cubicBezTo>
                  <a:pt x="2664" y="0"/>
                  <a:pt x="2664" y="0"/>
                  <a:pt x="2664" y="0"/>
                </a:cubicBezTo>
                <a:lnTo>
                  <a:pt x="2664" y="92"/>
                </a:lnTo>
                <a:close/>
                <a:moveTo>
                  <a:pt x="2684" y="92"/>
                </a:moveTo>
                <a:cubicBezTo>
                  <a:pt x="2696" y="92"/>
                  <a:pt x="2696" y="92"/>
                  <a:pt x="2696" y="92"/>
                </a:cubicBezTo>
                <a:cubicBezTo>
                  <a:pt x="2696" y="0"/>
                  <a:pt x="2696" y="0"/>
                  <a:pt x="2696" y="0"/>
                </a:cubicBezTo>
                <a:cubicBezTo>
                  <a:pt x="2684" y="0"/>
                  <a:pt x="2684" y="0"/>
                  <a:pt x="2684" y="0"/>
                </a:cubicBezTo>
                <a:lnTo>
                  <a:pt x="2684" y="92"/>
                </a:lnTo>
                <a:close/>
                <a:moveTo>
                  <a:pt x="2604" y="92"/>
                </a:moveTo>
                <a:cubicBezTo>
                  <a:pt x="2616" y="92"/>
                  <a:pt x="2616" y="92"/>
                  <a:pt x="2616" y="92"/>
                </a:cubicBezTo>
                <a:cubicBezTo>
                  <a:pt x="2616" y="0"/>
                  <a:pt x="2616" y="0"/>
                  <a:pt x="2616" y="0"/>
                </a:cubicBezTo>
                <a:cubicBezTo>
                  <a:pt x="2604" y="0"/>
                  <a:pt x="2604" y="0"/>
                  <a:pt x="2604" y="0"/>
                </a:cubicBezTo>
                <a:lnTo>
                  <a:pt x="2604" y="92"/>
                </a:lnTo>
                <a:close/>
                <a:moveTo>
                  <a:pt x="2624" y="92"/>
                </a:moveTo>
                <a:cubicBezTo>
                  <a:pt x="2636" y="92"/>
                  <a:pt x="2636" y="92"/>
                  <a:pt x="2636" y="92"/>
                </a:cubicBezTo>
                <a:cubicBezTo>
                  <a:pt x="2636" y="0"/>
                  <a:pt x="2636" y="0"/>
                  <a:pt x="2636" y="0"/>
                </a:cubicBezTo>
                <a:cubicBezTo>
                  <a:pt x="2624" y="0"/>
                  <a:pt x="2624" y="0"/>
                  <a:pt x="2624" y="0"/>
                </a:cubicBezTo>
                <a:lnTo>
                  <a:pt x="2624" y="92"/>
                </a:lnTo>
                <a:close/>
                <a:moveTo>
                  <a:pt x="2644" y="92"/>
                </a:moveTo>
                <a:cubicBezTo>
                  <a:pt x="2656" y="92"/>
                  <a:pt x="2656" y="92"/>
                  <a:pt x="2656" y="92"/>
                </a:cubicBezTo>
                <a:cubicBezTo>
                  <a:pt x="2656" y="0"/>
                  <a:pt x="2656" y="0"/>
                  <a:pt x="2656" y="0"/>
                </a:cubicBezTo>
                <a:cubicBezTo>
                  <a:pt x="2644" y="0"/>
                  <a:pt x="2644" y="0"/>
                  <a:pt x="2644" y="0"/>
                </a:cubicBezTo>
                <a:lnTo>
                  <a:pt x="2644" y="92"/>
                </a:lnTo>
                <a:close/>
                <a:moveTo>
                  <a:pt x="2704" y="92"/>
                </a:moveTo>
                <a:cubicBezTo>
                  <a:pt x="2716" y="92"/>
                  <a:pt x="2716" y="92"/>
                  <a:pt x="2716" y="92"/>
                </a:cubicBezTo>
                <a:cubicBezTo>
                  <a:pt x="2716" y="0"/>
                  <a:pt x="2716" y="0"/>
                  <a:pt x="2716" y="0"/>
                </a:cubicBezTo>
                <a:cubicBezTo>
                  <a:pt x="2704" y="0"/>
                  <a:pt x="2704" y="0"/>
                  <a:pt x="2704" y="0"/>
                </a:cubicBezTo>
                <a:lnTo>
                  <a:pt x="2704" y="92"/>
                </a:lnTo>
                <a:close/>
                <a:moveTo>
                  <a:pt x="2804" y="92"/>
                </a:moveTo>
                <a:cubicBezTo>
                  <a:pt x="2816" y="92"/>
                  <a:pt x="2816" y="92"/>
                  <a:pt x="2816" y="92"/>
                </a:cubicBezTo>
                <a:cubicBezTo>
                  <a:pt x="2816" y="0"/>
                  <a:pt x="2816" y="0"/>
                  <a:pt x="2816" y="0"/>
                </a:cubicBezTo>
                <a:cubicBezTo>
                  <a:pt x="2804" y="0"/>
                  <a:pt x="2804" y="0"/>
                  <a:pt x="2804" y="0"/>
                </a:cubicBezTo>
                <a:lnTo>
                  <a:pt x="2804" y="92"/>
                </a:lnTo>
                <a:close/>
                <a:moveTo>
                  <a:pt x="2364" y="92"/>
                </a:moveTo>
                <a:cubicBezTo>
                  <a:pt x="2376" y="92"/>
                  <a:pt x="2376" y="92"/>
                  <a:pt x="2376" y="92"/>
                </a:cubicBezTo>
                <a:cubicBezTo>
                  <a:pt x="2376" y="0"/>
                  <a:pt x="2376" y="0"/>
                  <a:pt x="2376" y="0"/>
                </a:cubicBezTo>
                <a:cubicBezTo>
                  <a:pt x="2364" y="0"/>
                  <a:pt x="2364" y="0"/>
                  <a:pt x="2364" y="0"/>
                </a:cubicBezTo>
                <a:lnTo>
                  <a:pt x="2364" y="92"/>
                </a:lnTo>
                <a:close/>
                <a:moveTo>
                  <a:pt x="2764" y="92"/>
                </a:moveTo>
                <a:cubicBezTo>
                  <a:pt x="2776" y="92"/>
                  <a:pt x="2776" y="92"/>
                  <a:pt x="2776" y="92"/>
                </a:cubicBezTo>
                <a:cubicBezTo>
                  <a:pt x="2776" y="0"/>
                  <a:pt x="2776" y="0"/>
                  <a:pt x="2776" y="0"/>
                </a:cubicBezTo>
                <a:cubicBezTo>
                  <a:pt x="2764" y="0"/>
                  <a:pt x="2764" y="0"/>
                  <a:pt x="2764" y="0"/>
                </a:cubicBezTo>
                <a:lnTo>
                  <a:pt x="2764" y="92"/>
                </a:lnTo>
                <a:close/>
                <a:moveTo>
                  <a:pt x="2724" y="92"/>
                </a:moveTo>
                <a:cubicBezTo>
                  <a:pt x="2736" y="92"/>
                  <a:pt x="2736" y="92"/>
                  <a:pt x="2736" y="92"/>
                </a:cubicBezTo>
                <a:cubicBezTo>
                  <a:pt x="2736" y="0"/>
                  <a:pt x="2736" y="0"/>
                  <a:pt x="2736" y="0"/>
                </a:cubicBezTo>
                <a:cubicBezTo>
                  <a:pt x="2724" y="0"/>
                  <a:pt x="2724" y="0"/>
                  <a:pt x="2724" y="0"/>
                </a:cubicBezTo>
                <a:lnTo>
                  <a:pt x="2724" y="92"/>
                </a:lnTo>
                <a:close/>
                <a:moveTo>
                  <a:pt x="2744" y="92"/>
                </a:moveTo>
                <a:cubicBezTo>
                  <a:pt x="2756" y="92"/>
                  <a:pt x="2756" y="92"/>
                  <a:pt x="2756" y="92"/>
                </a:cubicBezTo>
                <a:cubicBezTo>
                  <a:pt x="2756" y="0"/>
                  <a:pt x="2756" y="0"/>
                  <a:pt x="2756" y="0"/>
                </a:cubicBezTo>
                <a:cubicBezTo>
                  <a:pt x="2744" y="0"/>
                  <a:pt x="2744" y="0"/>
                  <a:pt x="2744" y="0"/>
                </a:cubicBezTo>
                <a:lnTo>
                  <a:pt x="2744" y="92"/>
                </a:lnTo>
                <a:close/>
                <a:moveTo>
                  <a:pt x="2784" y="92"/>
                </a:moveTo>
                <a:cubicBezTo>
                  <a:pt x="2796" y="92"/>
                  <a:pt x="2796" y="92"/>
                  <a:pt x="2796" y="92"/>
                </a:cubicBezTo>
                <a:cubicBezTo>
                  <a:pt x="2796" y="0"/>
                  <a:pt x="2796" y="0"/>
                  <a:pt x="2796" y="0"/>
                </a:cubicBezTo>
                <a:cubicBezTo>
                  <a:pt x="2784" y="0"/>
                  <a:pt x="2784" y="0"/>
                  <a:pt x="2784" y="0"/>
                </a:cubicBezTo>
                <a:lnTo>
                  <a:pt x="2784" y="92"/>
                </a:lnTo>
                <a:close/>
                <a:moveTo>
                  <a:pt x="2424" y="92"/>
                </a:moveTo>
                <a:cubicBezTo>
                  <a:pt x="2436" y="92"/>
                  <a:pt x="2436" y="92"/>
                  <a:pt x="2436" y="92"/>
                </a:cubicBezTo>
                <a:cubicBezTo>
                  <a:pt x="2436" y="0"/>
                  <a:pt x="2436" y="0"/>
                  <a:pt x="2436" y="0"/>
                </a:cubicBezTo>
                <a:cubicBezTo>
                  <a:pt x="2424" y="0"/>
                  <a:pt x="2424" y="0"/>
                  <a:pt x="2424" y="0"/>
                </a:cubicBezTo>
                <a:lnTo>
                  <a:pt x="2424" y="92"/>
                </a:lnTo>
                <a:close/>
                <a:moveTo>
                  <a:pt x="2444" y="92"/>
                </a:moveTo>
                <a:cubicBezTo>
                  <a:pt x="2456" y="92"/>
                  <a:pt x="2456" y="92"/>
                  <a:pt x="2456" y="92"/>
                </a:cubicBezTo>
                <a:cubicBezTo>
                  <a:pt x="2456" y="0"/>
                  <a:pt x="2456" y="0"/>
                  <a:pt x="2456" y="0"/>
                </a:cubicBezTo>
                <a:cubicBezTo>
                  <a:pt x="2444" y="0"/>
                  <a:pt x="2444" y="0"/>
                  <a:pt x="2444" y="0"/>
                </a:cubicBezTo>
                <a:lnTo>
                  <a:pt x="2444" y="92"/>
                </a:lnTo>
                <a:close/>
                <a:moveTo>
                  <a:pt x="2464" y="92"/>
                </a:moveTo>
                <a:cubicBezTo>
                  <a:pt x="2476" y="92"/>
                  <a:pt x="2476" y="92"/>
                  <a:pt x="2476" y="92"/>
                </a:cubicBezTo>
                <a:cubicBezTo>
                  <a:pt x="2476" y="0"/>
                  <a:pt x="2476" y="0"/>
                  <a:pt x="2476" y="0"/>
                </a:cubicBezTo>
                <a:cubicBezTo>
                  <a:pt x="2464" y="0"/>
                  <a:pt x="2464" y="0"/>
                  <a:pt x="2464" y="0"/>
                </a:cubicBezTo>
                <a:lnTo>
                  <a:pt x="2464" y="92"/>
                </a:lnTo>
                <a:close/>
                <a:moveTo>
                  <a:pt x="2384" y="92"/>
                </a:moveTo>
                <a:cubicBezTo>
                  <a:pt x="2396" y="92"/>
                  <a:pt x="2396" y="92"/>
                  <a:pt x="2396" y="92"/>
                </a:cubicBezTo>
                <a:cubicBezTo>
                  <a:pt x="2396" y="0"/>
                  <a:pt x="2396" y="0"/>
                  <a:pt x="2396" y="0"/>
                </a:cubicBezTo>
                <a:cubicBezTo>
                  <a:pt x="2384" y="0"/>
                  <a:pt x="2384" y="0"/>
                  <a:pt x="2384" y="0"/>
                </a:cubicBezTo>
                <a:lnTo>
                  <a:pt x="2384" y="92"/>
                </a:lnTo>
                <a:close/>
                <a:moveTo>
                  <a:pt x="2404" y="92"/>
                </a:moveTo>
                <a:cubicBezTo>
                  <a:pt x="2416" y="92"/>
                  <a:pt x="2416" y="92"/>
                  <a:pt x="2416" y="92"/>
                </a:cubicBezTo>
                <a:cubicBezTo>
                  <a:pt x="2416" y="0"/>
                  <a:pt x="2416" y="0"/>
                  <a:pt x="2416" y="0"/>
                </a:cubicBezTo>
                <a:cubicBezTo>
                  <a:pt x="2404" y="0"/>
                  <a:pt x="2404" y="0"/>
                  <a:pt x="2404" y="0"/>
                </a:cubicBezTo>
                <a:lnTo>
                  <a:pt x="2404" y="92"/>
                </a:lnTo>
                <a:close/>
                <a:moveTo>
                  <a:pt x="2524" y="92"/>
                </a:moveTo>
                <a:cubicBezTo>
                  <a:pt x="2536" y="92"/>
                  <a:pt x="2536" y="92"/>
                  <a:pt x="2536" y="92"/>
                </a:cubicBezTo>
                <a:cubicBezTo>
                  <a:pt x="2536" y="0"/>
                  <a:pt x="2536" y="0"/>
                  <a:pt x="2536" y="0"/>
                </a:cubicBezTo>
                <a:cubicBezTo>
                  <a:pt x="2524" y="0"/>
                  <a:pt x="2524" y="0"/>
                  <a:pt x="2524" y="0"/>
                </a:cubicBezTo>
                <a:lnTo>
                  <a:pt x="2524" y="92"/>
                </a:lnTo>
                <a:close/>
                <a:moveTo>
                  <a:pt x="2824" y="92"/>
                </a:moveTo>
                <a:cubicBezTo>
                  <a:pt x="2836" y="92"/>
                  <a:pt x="2836" y="92"/>
                  <a:pt x="2836" y="92"/>
                </a:cubicBezTo>
                <a:cubicBezTo>
                  <a:pt x="2836" y="0"/>
                  <a:pt x="2836" y="0"/>
                  <a:pt x="2836" y="0"/>
                </a:cubicBezTo>
                <a:cubicBezTo>
                  <a:pt x="2824" y="0"/>
                  <a:pt x="2824" y="0"/>
                  <a:pt x="2824" y="0"/>
                </a:cubicBezTo>
                <a:lnTo>
                  <a:pt x="2824" y="92"/>
                </a:lnTo>
                <a:close/>
                <a:moveTo>
                  <a:pt x="2544" y="92"/>
                </a:moveTo>
                <a:cubicBezTo>
                  <a:pt x="2556" y="92"/>
                  <a:pt x="2556" y="92"/>
                  <a:pt x="2556" y="92"/>
                </a:cubicBezTo>
                <a:cubicBezTo>
                  <a:pt x="2556" y="0"/>
                  <a:pt x="2556" y="0"/>
                  <a:pt x="2556" y="0"/>
                </a:cubicBezTo>
                <a:cubicBezTo>
                  <a:pt x="2544" y="0"/>
                  <a:pt x="2544" y="0"/>
                  <a:pt x="2544" y="0"/>
                </a:cubicBezTo>
                <a:lnTo>
                  <a:pt x="2544" y="92"/>
                </a:lnTo>
                <a:close/>
                <a:moveTo>
                  <a:pt x="2504" y="92"/>
                </a:moveTo>
                <a:cubicBezTo>
                  <a:pt x="2516" y="92"/>
                  <a:pt x="2516" y="92"/>
                  <a:pt x="2516" y="92"/>
                </a:cubicBezTo>
                <a:cubicBezTo>
                  <a:pt x="2516" y="0"/>
                  <a:pt x="2516" y="0"/>
                  <a:pt x="2516" y="0"/>
                </a:cubicBezTo>
                <a:cubicBezTo>
                  <a:pt x="2504" y="0"/>
                  <a:pt x="2504" y="0"/>
                  <a:pt x="2504" y="0"/>
                </a:cubicBezTo>
                <a:lnTo>
                  <a:pt x="2504" y="92"/>
                </a:lnTo>
                <a:close/>
                <a:moveTo>
                  <a:pt x="2484" y="92"/>
                </a:moveTo>
                <a:cubicBezTo>
                  <a:pt x="2496" y="92"/>
                  <a:pt x="2496" y="92"/>
                  <a:pt x="2496" y="92"/>
                </a:cubicBezTo>
                <a:cubicBezTo>
                  <a:pt x="2496" y="0"/>
                  <a:pt x="2496" y="0"/>
                  <a:pt x="2496" y="0"/>
                </a:cubicBezTo>
                <a:cubicBezTo>
                  <a:pt x="2484" y="0"/>
                  <a:pt x="2484" y="0"/>
                  <a:pt x="2484" y="0"/>
                </a:cubicBezTo>
                <a:lnTo>
                  <a:pt x="2484" y="92"/>
                </a:lnTo>
                <a:close/>
                <a:moveTo>
                  <a:pt x="2584" y="92"/>
                </a:moveTo>
                <a:cubicBezTo>
                  <a:pt x="2596" y="92"/>
                  <a:pt x="2596" y="92"/>
                  <a:pt x="2596" y="92"/>
                </a:cubicBezTo>
                <a:cubicBezTo>
                  <a:pt x="2596" y="0"/>
                  <a:pt x="2596" y="0"/>
                  <a:pt x="2596" y="0"/>
                </a:cubicBezTo>
                <a:cubicBezTo>
                  <a:pt x="2584" y="0"/>
                  <a:pt x="2584" y="0"/>
                  <a:pt x="2584" y="0"/>
                </a:cubicBezTo>
                <a:lnTo>
                  <a:pt x="2584" y="92"/>
                </a:lnTo>
                <a:close/>
              </a:path>
            </a:pathLst>
          </a:custGeom>
          <a:gradFill>
            <a:gsLst>
              <a:gs pos="0">
                <a:srgbClr val="FEFF00"/>
              </a:gs>
              <a:gs pos="33000">
                <a:srgbClr val="33AD58"/>
              </a:gs>
              <a:gs pos="61000">
                <a:srgbClr val="3EB34A"/>
              </a:gs>
              <a:gs pos="91000">
                <a:srgbClr val="089696"/>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0" y="0"/>
            <a:ext cx="10669662" cy="6858000"/>
            <a:chOff x="0" y="0"/>
            <a:chExt cx="10669662" cy="6858000"/>
          </a:xfrm>
        </p:grpSpPr>
        <p:sp>
          <p:nvSpPr>
            <p:cNvPr id="2" name="Rectangle 1"/>
            <p:cNvSpPr/>
            <p:nvPr/>
          </p:nvSpPr>
          <p:spPr>
            <a:xfrm>
              <a:off x="0" y="0"/>
              <a:ext cx="2050624" cy="6858000"/>
            </a:xfrm>
            <a:prstGeom prst="rect">
              <a:avLst/>
            </a:prstGeom>
            <a:gradFill>
              <a:gsLst>
                <a:gs pos="0">
                  <a:srgbClr val="3DB44A"/>
                </a:gs>
                <a:gs pos="33000">
                  <a:srgbClr val="3DB44A"/>
                </a:gs>
                <a:gs pos="100000">
                  <a:srgbClr val="29B9CD"/>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rgbClr val="3DB44A"/>
                    </a:gs>
                    <a:gs pos="33000">
                      <a:srgbClr val="3DB44A"/>
                    </a:gs>
                    <a:gs pos="100000">
                      <a:srgbClr val="29B9CD"/>
                    </a:gs>
                  </a:gsLst>
                  <a:lin ang="2700000" scaled="1"/>
                </a:gradFill>
              </a:endParaRPr>
            </a:p>
          </p:txBody>
        </p:sp>
        <p:pic>
          <p:nvPicPr>
            <p:cNvPr id="68" name="Picture 67"/>
            <p:cNvPicPr>
              <a:picLocks noChangeAspect="1"/>
            </p:cNvPicPr>
            <p:nvPr/>
          </p:nvPicPr>
          <p:blipFill rotWithShape="1">
            <a:blip r:embed="rId2" cstate="print">
              <a:extLst>
                <a:ext uri="{28A0092B-C50C-407E-A947-70E740481C1C}">
                  <a14:useLocalDpi xmlns:a14="http://schemas.microsoft.com/office/drawing/2010/main" val="0"/>
                </a:ext>
              </a:extLst>
            </a:blip>
            <a:srcRect t="52220"/>
            <a:stretch/>
          </p:blipFill>
          <p:spPr>
            <a:xfrm flipH="1" flipV="1">
              <a:off x="0" y="3990414"/>
              <a:ext cx="10669662" cy="2867586"/>
            </a:xfrm>
            <a:prstGeom prst="rect">
              <a:avLst/>
            </a:prstGeom>
          </p:spPr>
        </p:pic>
      </p:grpSp>
      <p:sp>
        <p:nvSpPr>
          <p:cNvPr id="244" name="Text Placeholder 68"/>
          <p:cNvSpPr>
            <a:spLocks noGrp="1"/>
          </p:cNvSpPr>
          <p:nvPr>
            <p:ph type="body" sz="quarter" idx="15" hasCustomPrompt="1"/>
          </p:nvPr>
        </p:nvSpPr>
        <p:spPr>
          <a:xfrm>
            <a:off x="2527299" y="2241550"/>
            <a:ext cx="5837193" cy="2635250"/>
          </a:xfrm>
          <a:prstGeom prst="rect">
            <a:avLst/>
          </a:prstGeom>
        </p:spPr>
        <p:txBody>
          <a:bodyPr anchor="b">
            <a:noAutofit/>
          </a:bodyPr>
          <a:lstStyle>
            <a:lvl1pPr marL="0" indent="0">
              <a:lnSpc>
                <a:spcPct val="100000"/>
              </a:lnSpc>
              <a:buNone/>
              <a:defRPr sz="4400" spc="-150">
                <a:gradFill>
                  <a:gsLst>
                    <a:gs pos="0">
                      <a:srgbClr val="3DB44A"/>
                    </a:gs>
                    <a:gs pos="33000">
                      <a:srgbClr val="3DB44A"/>
                    </a:gs>
                    <a:gs pos="100000">
                      <a:srgbClr val="29B9CD"/>
                    </a:gs>
                  </a:gsLst>
                  <a:lin ang="2700000" scaled="1"/>
                </a:gradFill>
                <a:latin typeface="+mn-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dirty="0"/>
              <a:t>Click to edit section header text styles</a:t>
            </a:r>
          </a:p>
        </p:txBody>
      </p:sp>
      <p:grpSp>
        <p:nvGrpSpPr>
          <p:cNvPr id="64" name="Group 4"/>
          <p:cNvGrpSpPr>
            <a:grpSpLocks noChangeAspect="1"/>
          </p:cNvGrpSpPr>
          <p:nvPr/>
        </p:nvGrpSpPr>
        <p:grpSpPr bwMode="auto">
          <a:xfrm>
            <a:off x="10470945" y="308955"/>
            <a:ext cx="1367170" cy="458530"/>
            <a:chOff x="-1682" y="309"/>
            <a:chExt cx="11044" cy="3704"/>
          </a:xfrm>
        </p:grpSpPr>
        <p:sp>
          <p:nvSpPr>
            <p:cNvPr id="65"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Freeform 5"/>
          <p:cNvSpPr>
            <a:spLocks noEditPoints="1"/>
          </p:cNvSpPr>
          <p:nvPr/>
        </p:nvSpPr>
        <p:spPr bwMode="auto">
          <a:xfrm>
            <a:off x="0" y="-22660"/>
            <a:ext cx="2066728" cy="6910358"/>
          </a:xfrm>
          <a:custGeom>
            <a:avLst/>
            <a:gdLst>
              <a:gd name="T0" fmla="*/ 0 w 2171"/>
              <a:gd name="T1" fmla="*/ 3098 h 7259"/>
              <a:gd name="T2" fmla="*/ 2171 w 2171"/>
              <a:gd name="T3" fmla="*/ 1310 h 7259"/>
              <a:gd name="T4" fmla="*/ 2171 w 2171"/>
              <a:gd name="T5" fmla="*/ 1343 h 7259"/>
              <a:gd name="T6" fmla="*/ 0 w 2171"/>
              <a:gd name="T7" fmla="*/ 2473 h 7259"/>
              <a:gd name="T8" fmla="*/ 0 w 2171"/>
              <a:gd name="T9" fmla="*/ 2674 h 7259"/>
              <a:gd name="T10" fmla="*/ 0 w 2171"/>
              <a:gd name="T11" fmla="*/ 2911 h 7259"/>
              <a:gd name="T12" fmla="*/ 2171 w 2171"/>
              <a:gd name="T13" fmla="*/ 650 h 7259"/>
              <a:gd name="T14" fmla="*/ 2171 w 2171"/>
              <a:gd name="T15" fmla="*/ 2095 h 7259"/>
              <a:gd name="T16" fmla="*/ 0 w 2171"/>
              <a:gd name="T17" fmla="*/ 4166 h 7259"/>
              <a:gd name="T18" fmla="*/ 0 w 2171"/>
              <a:gd name="T19" fmla="*/ 4509 h 7259"/>
              <a:gd name="T20" fmla="*/ 0 w 2171"/>
              <a:gd name="T21" fmla="*/ 4133 h 7259"/>
              <a:gd name="T22" fmla="*/ 2171 w 2171"/>
              <a:gd name="T23" fmla="*/ 1591 h 7259"/>
              <a:gd name="T24" fmla="*/ 2171 w 2171"/>
              <a:gd name="T25" fmla="*/ 1438 h 7259"/>
              <a:gd name="T26" fmla="*/ 0 w 2171"/>
              <a:gd name="T27" fmla="*/ 4072 h 7259"/>
              <a:gd name="T28" fmla="*/ 0 w 2171"/>
              <a:gd name="T29" fmla="*/ 3899 h 7259"/>
              <a:gd name="T30" fmla="*/ 0 w 2171"/>
              <a:gd name="T31" fmla="*/ 2346 h 7259"/>
              <a:gd name="T32" fmla="*/ 0 w 2171"/>
              <a:gd name="T33" fmla="*/ 641 h 7259"/>
              <a:gd name="T34" fmla="*/ 0 w 2171"/>
              <a:gd name="T35" fmla="*/ 1029 h 7259"/>
              <a:gd name="T36" fmla="*/ 891 w 2171"/>
              <a:gd name="T37" fmla="*/ 0 h 7259"/>
              <a:gd name="T38" fmla="*/ 171 w 2171"/>
              <a:gd name="T39" fmla="*/ 0 h 7259"/>
              <a:gd name="T40" fmla="*/ 29 w 2171"/>
              <a:gd name="T41" fmla="*/ 0 h 7259"/>
              <a:gd name="T42" fmla="*/ 0 w 2171"/>
              <a:gd name="T43" fmla="*/ 452 h 7259"/>
              <a:gd name="T44" fmla="*/ 0 w 2171"/>
              <a:gd name="T45" fmla="*/ 324 h 7259"/>
              <a:gd name="T46" fmla="*/ 1974 w 2171"/>
              <a:gd name="T47" fmla="*/ 0 h 7259"/>
              <a:gd name="T48" fmla="*/ 1820 w 2171"/>
              <a:gd name="T49" fmla="*/ 0 h 7259"/>
              <a:gd name="T50" fmla="*/ 1773 w 2171"/>
              <a:gd name="T51" fmla="*/ 0 h 7259"/>
              <a:gd name="T52" fmla="*/ 0 w 2171"/>
              <a:gd name="T53" fmla="*/ 2206 h 7259"/>
              <a:gd name="T54" fmla="*/ 0 w 2171"/>
              <a:gd name="T55" fmla="*/ 1360 h 7259"/>
              <a:gd name="T56" fmla="*/ 1455 w 2171"/>
              <a:gd name="T57" fmla="*/ 0 h 7259"/>
              <a:gd name="T58" fmla="*/ 1630 w 2171"/>
              <a:gd name="T59" fmla="*/ 0 h 7259"/>
              <a:gd name="T60" fmla="*/ 1159 w 2171"/>
              <a:gd name="T61" fmla="*/ 0 h 7259"/>
              <a:gd name="T62" fmla="*/ 2171 w 2171"/>
              <a:gd name="T63" fmla="*/ 5777 h 7259"/>
              <a:gd name="T64" fmla="*/ 2171 w 2171"/>
              <a:gd name="T65" fmla="*/ 5810 h 7259"/>
              <a:gd name="T66" fmla="*/ 436 w 2171"/>
              <a:gd name="T67" fmla="*/ 7259 h 7259"/>
              <a:gd name="T68" fmla="*/ 827 w 2171"/>
              <a:gd name="T69" fmla="*/ 7259 h 7259"/>
              <a:gd name="T70" fmla="*/ 403 w 2171"/>
              <a:gd name="T71" fmla="*/ 7259 h 7259"/>
              <a:gd name="T72" fmla="*/ 2171 w 2171"/>
              <a:gd name="T73" fmla="*/ 5025 h 7259"/>
              <a:gd name="T74" fmla="*/ 2171 w 2171"/>
              <a:gd name="T75" fmla="*/ 5434 h 7259"/>
              <a:gd name="T76" fmla="*/ 247 w 2171"/>
              <a:gd name="T77" fmla="*/ 7259 h 7259"/>
              <a:gd name="T78" fmla="*/ 1863 w 2171"/>
              <a:gd name="T79" fmla="*/ 7259 h 7259"/>
              <a:gd name="T80" fmla="*/ 1720 w 2171"/>
              <a:gd name="T81" fmla="*/ 7259 h 7259"/>
              <a:gd name="T82" fmla="*/ 2171 w 2171"/>
              <a:gd name="T83" fmla="*/ 7188 h 7259"/>
              <a:gd name="T84" fmla="*/ 2171 w 2171"/>
              <a:gd name="T85" fmla="*/ 7032 h 7259"/>
              <a:gd name="T86" fmla="*/ 1190 w 2171"/>
              <a:gd name="T87" fmla="*/ 7259 h 7259"/>
              <a:gd name="T88" fmla="*/ 1109 w 2171"/>
              <a:gd name="T89" fmla="*/ 7259 h 7259"/>
              <a:gd name="T90" fmla="*/ 1391 w 2171"/>
              <a:gd name="T91" fmla="*/ 7259 h 7259"/>
              <a:gd name="T92" fmla="*/ 2171 w 2171"/>
              <a:gd name="T93" fmla="*/ 5401 h 7259"/>
              <a:gd name="T94" fmla="*/ 2171 w 2171"/>
              <a:gd name="T95" fmla="*/ 3412 h 7259"/>
              <a:gd name="T96" fmla="*/ 0 w 2171"/>
              <a:gd name="T97" fmla="*/ 5389 h 7259"/>
              <a:gd name="T98" fmla="*/ 0 w 2171"/>
              <a:gd name="T99" fmla="*/ 5637 h 7259"/>
              <a:gd name="T100" fmla="*/ 0 w 2171"/>
              <a:gd name="T101" fmla="*/ 5732 h 7259"/>
              <a:gd name="T102" fmla="*/ 2171 w 2171"/>
              <a:gd name="T103" fmla="*/ 2625 h 7259"/>
              <a:gd name="T104" fmla="*/ 2171 w 2171"/>
              <a:gd name="T105" fmla="*/ 2660 h 7259"/>
              <a:gd name="T106" fmla="*/ 0 w 2171"/>
              <a:gd name="T107" fmla="*/ 5013 h 7259"/>
              <a:gd name="T108" fmla="*/ 0 w 2171"/>
              <a:gd name="T109" fmla="*/ 6436 h 7259"/>
              <a:gd name="T110" fmla="*/ 0 w 2171"/>
              <a:gd name="T111" fmla="*/ 6531 h 7259"/>
              <a:gd name="T112" fmla="*/ 2171 w 2171"/>
              <a:gd name="T113" fmla="*/ 4741 h 7259"/>
              <a:gd name="T114" fmla="*/ 2171 w 2171"/>
              <a:gd name="T115" fmla="*/ 4777 h 7259"/>
              <a:gd name="T116" fmla="*/ 0 w 2171"/>
              <a:gd name="T117" fmla="*/ 6377 h 7259"/>
              <a:gd name="T118" fmla="*/ 0 w 2171"/>
              <a:gd name="T119" fmla="*/ 6155 h 7259"/>
              <a:gd name="T120" fmla="*/ 0 w 2171"/>
              <a:gd name="T121" fmla="*/ 5921 h 7259"/>
              <a:gd name="T122" fmla="*/ 2171 w 2171"/>
              <a:gd name="T123" fmla="*/ 4036 h 7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71" h="7259">
                <a:moveTo>
                  <a:pt x="0" y="3192"/>
                </a:moveTo>
                <a:lnTo>
                  <a:pt x="2171" y="1026"/>
                </a:lnTo>
                <a:lnTo>
                  <a:pt x="2171" y="1014"/>
                </a:lnTo>
                <a:lnTo>
                  <a:pt x="0" y="3180"/>
                </a:lnTo>
                <a:lnTo>
                  <a:pt x="0" y="3192"/>
                </a:lnTo>
                <a:close/>
                <a:moveTo>
                  <a:pt x="0" y="3240"/>
                </a:moveTo>
                <a:lnTo>
                  <a:pt x="2171" y="1074"/>
                </a:lnTo>
                <a:lnTo>
                  <a:pt x="2171" y="1059"/>
                </a:lnTo>
                <a:lnTo>
                  <a:pt x="0" y="3225"/>
                </a:lnTo>
                <a:lnTo>
                  <a:pt x="0" y="3240"/>
                </a:lnTo>
                <a:close/>
                <a:moveTo>
                  <a:pt x="0" y="3145"/>
                </a:moveTo>
                <a:lnTo>
                  <a:pt x="2171" y="979"/>
                </a:lnTo>
                <a:lnTo>
                  <a:pt x="2171" y="967"/>
                </a:lnTo>
                <a:lnTo>
                  <a:pt x="0" y="3133"/>
                </a:lnTo>
                <a:lnTo>
                  <a:pt x="0" y="3145"/>
                </a:lnTo>
                <a:close/>
                <a:moveTo>
                  <a:pt x="0" y="3098"/>
                </a:moveTo>
                <a:lnTo>
                  <a:pt x="2171" y="932"/>
                </a:lnTo>
                <a:lnTo>
                  <a:pt x="2171" y="920"/>
                </a:lnTo>
                <a:lnTo>
                  <a:pt x="0" y="3086"/>
                </a:lnTo>
                <a:lnTo>
                  <a:pt x="0" y="3098"/>
                </a:lnTo>
                <a:close/>
                <a:moveTo>
                  <a:pt x="0" y="3053"/>
                </a:moveTo>
                <a:lnTo>
                  <a:pt x="2171" y="887"/>
                </a:lnTo>
                <a:lnTo>
                  <a:pt x="2171" y="873"/>
                </a:lnTo>
                <a:lnTo>
                  <a:pt x="0" y="3039"/>
                </a:lnTo>
                <a:lnTo>
                  <a:pt x="0" y="3053"/>
                </a:lnTo>
                <a:close/>
                <a:moveTo>
                  <a:pt x="0" y="3287"/>
                </a:moveTo>
                <a:lnTo>
                  <a:pt x="2171" y="1121"/>
                </a:lnTo>
                <a:lnTo>
                  <a:pt x="2171" y="1107"/>
                </a:lnTo>
                <a:lnTo>
                  <a:pt x="0" y="3273"/>
                </a:lnTo>
                <a:lnTo>
                  <a:pt x="0" y="3287"/>
                </a:lnTo>
                <a:close/>
                <a:moveTo>
                  <a:pt x="0" y="3476"/>
                </a:moveTo>
                <a:lnTo>
                  <a:pt x="2171" y="1310"/>
                </a:lnTo>
                <a:lnTo>
                  <a:pt x="2171" y="1296"/>
                </a:lnTo>
                <a:lnTo>
                  <a:pt x="0" y="3462"/>
                </a:lnTo>
                <a:lnTo>
                  <a:pt x="0" y="3476"/>
                </a:lnTo>
                <a:close/>
                <a:moveTo>
                  <a:pt x="0" y="3334"/>
                </a:moveTo>
                <a:lnTo>
                  <a:pt x="2171" y="1168"/>
                </a:lnTo>
                <a:lnTo>
                  <a:pt x="2171" y="1154"/>
                </a:lnTo>
                <a:lnTo>
                  <a:pt x="0" y="3320"/>
                </a:lnTo>
                <a:lnTo>
                  <a:pt x="0" y="3334"/>
                </a:lnTo>
                <a:close/>
                <a:moveTo>
                  <a:pt x="0" y="3005"/>
                </a:moveTo>
                <a:lnTo>
                  <a:pt x="2171" y="839"/>
                </a:lnTo>
                <a:lnTo>
                  <a:pt x="2171" y="825"/>
                </a:lnTo>
                <a:lnTo>
                  <a:pt x="0" y="2991"/>
                </a:lnTo>
                <a:lnTo>
                  <a:pt x="0" y="3005"/>
                </a:lnTo>
                <a:close/>
                <a:moveTo>
                  <a:pt x="0" y="3521"/>
                </a:moveTo>
                <a:lnTo>
                  <a:pt x="2171" y="1355"/>
                </a:lnTo>
                <a:lnTo>
                  <a:pt x="2171" y="1343"/>
                </a:lnTo>
                <a:lnTo>
                  <a:pt x="0" y="3509"/>
                </a:lnTo>
                <a:lnTo>
                  <a:pt x="0" y="3521"/>
                </a:lnTo>
                <a:close/>
                <a:moveTo>
                  <a:pt x="0" y="3381"/>
                </a:moveTo>
                <a:lnTo>
                  <a:pt x="2171" y="1215"/>
                </a:lnTo>
                <a:lnTo>
                  <a:pt x="2171" y="1201"/>
                </a:lnTo>
                <a:lnTo>
                  <a:pt x="0" y="3367"/>
                </a:lnTo>
                <a:lnTo>
                  <a:pt x="0" y="3381"/>
                </a:lnTo>
                <a:close/>
                <a:moveTo>
                  <a:pt x="0" y="3429"/>
                </a:moveTo>
                <a:lnTo>
                  <a:pt x="2171" y="1263"/>
                </a:lnTo>
                <a:lnTo>
                  <a:pt x="2171" y="1249"/>
                </a:lnTo>
                <a:lnTo>
                  <a:pt x="0" y="3415"/>
                </a:lnTo>
                <a:lnTo>
                  <a:pt x="0" y="3429"/>
                </a:lnTo>
                <a:close/>
                <a:moveTo>
                  <a:pt x="0" y="2488"/>
                </a:moveTo>
                <a:lnTo>
                  <a:pt x="2171" y="322"/>
                </a:lnTo>
                <a:lnTo>
                  <a:pt x="2171" y="307"/>
                </a:lnTo>
                <a:lnTo>
                  <a:pt x="0" y="2473"/>
                </a:lnTo>
                <a:lnTo>
                  <a:pt x="0" y="2488"/>
                </a:lnTo>
                <a:close/>
                <a:moveTo>
                  <a:pt x="0" y="2629"/>
                </a:moveTo>
                <a:lnTo>
                  <a:pt x="2171" y="463"/>
                </a:lnTo>
                <a:lnTo>
                  <a:pt x="2171" y="449"/>
                </a:lnTo>
                <a:lnTo>
                  <a:pt x="0" y="2615"/>
                </a:lnTo>
                <a:lnTo>
                  <a:pt x="0" y="2629"/>
                </a:lnTo>
                <a:close/>
                <a:moveTo>
                  <a:pt x="0" y="2582"/>
                </a:moveTo>
                <a:lnTo>
                  <a:pt x="2171" y="416"/>
                </a:lnTo>
                <a:lnTo>
                  <a:pt x="2171" y="402"/>
                </a:lnTo>
                <a:lnTo>
                  <a:pt x="0" y="2568"/>
                </a:lnTo>
                <a:lnTo>
                  <a:pt x="0" y="2582"/>
                </a:lnTo>
                <a:close/>
                <a:moveTo>
                  <a:pt x="0" y="2674"/>
                </a:moveTo>
                <a:lnTo>
                  <a:pt x="2171" y="508"/>
                </a:lnTo>
                <a:lnTo>
                  <a:pt x="2171" y="497"/>
                </a:lnTo>
                <a:lnTo>
                  <a:pt x="0" y="2663"/>
                </a:lnTo>
                <a:lnTo>
                  <a:pt x="0" y="2674"/>
                </a:lnTo>
                <a:close/>
                <a:moveTo>
                  <a:pt x="0" y="2440"/>
                </a:moveTo>
                <a:lnTo>
                  <a:pt x="2171" y="274"/>
                </a:lnTo>
                <a:lnTo>
                  <a:pt x="2171" y="260"/>
                </a:lnTo>
                <a:lnTo>
                  <a:pt x="0" y="2426"/>
                </a:lnTo>
                <a:lnTo>
                  <a:pt x="0" y="2440"/>
                </a:lnTo>
                <a:close/>
                <a:moveTo>
                  <a:pt x="0" y="2535"/>
                </a:moveTo>
                <a:lnTo>
                  <a:pt x="2171" y="369"/>
                </a:lnTo>
                <a:lnTo>
                  <a:pt x="2171" y="355"/>
                </a:lnTo>
                <a:lnTo>
                  <a:pt x="0" y="2521"/>
                </a:lnTo>
                <a:lnTo>
                  <a:pt x="0" y="2535"/>
                </a:lnTo>
                <a:close/>
                <a:moveTo>
                  <a:pt x="0" y="2864"/>
                </a:moveTo>
                <a:lnTo>
                  <a:pt x="2171" y="698"/>
                </a:lnTo>
                <a:lnTo>
                  <a:pt x="2171" y="683"/>
                </a:lnTo>
                <a:lnTo>
                  <a:pt x="0" y="2849"/>
                </a:lnTo>
                <a:lnTo>
                  <a:pt x="0" y="2864"/>
                </a:lnTo>
                <a:close/>
                <a:moveTo>
                  <a:pt x="0" y="2911"/>
                </a:moveTo>
                <a:lnTo>
                  <a:pt x="2171" y="745"/>
                </a:lnTo>
                <a:lnTo>
                  <a:pt x="2171" y="731"/>
                </a:lnTo>
                <a:lnTo>
                  <a:pt x="0" y="2897"/>
                </a:lnTo>
                <a:lnTo>
                  <a:pt x="0" y="2911"/>
                </a:lnTo>
                <a:close/>
                <a:moveTo>
                  <a:pt x="0" y="2958"/>
                </a:moveTo>
                <a:lnTo>
                  <a:pt x="2171" y="792"/>
                </a:lnTo>
                <a:lnTo>
                  <a:pt x="2171" y="778"/>
                </a:lnTo>
                <a:lnTo>
                  <a:pt x="0" y="2944"/>
                </a:lnTo>
                <a:lnTo>
                  <a:pt x="0" y="2958"/>
                </a:lnTo>
                <a:close/>
                <a:moveTo>
                  <a:pt x="0" y="2722"/>
                </a:moveTo>
                <a:lnTo>
                  <a:pt x="2171" y="556"/>
                </a:lnTo>
                <a:lnTo>
                  <a:pt x="2171" y="544"/>
                </a:lnTo>
                <a:lnTo>
                  <a:pt x="0" y="2710"/>
                </a:lnTo>
                <a:lnTo>
                  <a:pt x="0" y="2722"/>
                </a:lnTo>
                <a:close/>
                <a:moveTo>
                  <a:pt x="0" y="2816"/>
                </a:moveTo>
                <a:lnTo>
                  <a:pt x="2171" y="650"/>
                </a:lnTo>
                <a:lnTo>
                  <a:pt x="2171" y="636"/>
                </a:lnTo>
                <a:lnTo>
                  <a:pt x="0" y="2802"/>
                </a:lnTo>
                <a:lnTo>
                  <a:pt x="0" y="2816"/>
                </a:lnTo>
                <a:close/>
                <a:moveTo>
                  <a:pt x="0" y="2769"/>
                </a:moveTo>
                <a:lnTo>
                  <a:pt x="2171" y="603"/>
                </a:lnTo>
                <a:lnTo>
                  <a:pt x="2171" y="591"/>
                </a:lnTo>
                <a:lnTo>
                  <a:pt x="0" y="2757"/>
                </a:lnTo>
                <a:lnTo>
                  <a:pt x="0" y="2769"/>
                </a:lnTo>
                <a:close/>
                <a:moveTo>
                  <a:pt x="0" y="3710"/>
                </a:moveTo>
                <a:lnTo>
                  <a:pt x="2171" y="1544"/>
                </a:lnTo>
                <a:lnTo>
                  <a:pt x="2171" y="1530"/>
                </a:lnTo>
                <a:lnTo>
                  <a:pt x="0" y="3696"/>
                </a:lnTo>
                <a:lnTo>
                  <a:pt x="0" y="3710"/>
                </a:lnTo>
                <a:close/>
                <a:moveTo>
                  <a:pt x="0" y="4275"/>
                </a:moveTo>
                <a:lnTo>
                  <a:pt x="2171" y="2109"/>
                </a:lnTo>
                <a:lnTo>
                  <a:pt x="2171" y="2095"/>
                </a:lnTo>
                <a:lnTo>
                  <a:pt x="0" y="4261"/>
                </a:lnTo>
                <a:lnTo>
                  <a:pt x="0" y="4275"/>
                </a:lnTo>
                <a:close/>
                <a:moveTo>
                  <a:pt x="0" y="4323"/>
                </a:moveTo>
                <a:lnTo>
                  <a:pt x="2171" y="2157"/>
                </a:lnTo>
                <a:lnTo>
                  <a:pt x="2171" y="2142"/>
                </a:lnTo>
                <a:lnTo>
                  <a:pt x="0" y="4308"/>
                </a:lnTo>
                <a:lnTo>
                  <a:pt x="0" y="4323"/>
                </a:lnTo>
                <a:close/>
                <a:moveTo>
                  <a:pt x="0" y="3568"/>
                </a:moveTo>
                <a:lnTo>
                  <a:pt x="2171" y="1402"/>
                </a:lnTo>
                <a:lnTo>
                  <a:pt x="2171" y="1390"/>
                </a:lnTo>
                <a:lnTo>
                  <a:pt x="0" y="3556"/>
                </a:lnTo>
                <a:lnTo>
                  <a:pt x="0" y="3568"/>
                </a:lnTo>
                <a:close/>
                <a:moveTo>
                  <a:pt x="0" y="4181"/>
                </a:moveTo>
                <a:lnTo>
                  <a:pt x="2171" y="2015"/>
                </a:lnTo>
                <a:lnTo>
                  <a:pt x="2171" y="2000"/>
                </a:lnTo>
                <a:lnTo>
                  <a:pt x="0" y="4166"/>
                </a:lnTo>
                <a:lnTo>
                  <a:pt x="0" y="4181"/>
                </a:lnTo>
                <a:close/>
                <a:moveTo>
                  <a:pt x="0" y="4415"/>
                </a:moveTo>
                <a:lnTo>
                  <a:pt x="2171" y="2249"/>
                </a:lnTo>
                <a:lnTo>
                  <a:pt x="2171" y="2237"/>
                </a:lnTo>
                <a:lnTo>
                  <a:pt x="0" y="4403"/>
                </a:lnTo>
                <a:lnTo>
                  <a:pt x="0" y="4415"/>
                </a:lnTo>
                <a:close/>
                <a:moveTo>
                  <a:pt x="0" y="4228"/>
                </a:moveTo>
                <a:lnTo>
                  <a:pt x="2171" y="2062"/>
                </a:lnTo>
                <a:lnTo>
                  <a:pt x="2171" y="2048"/>
                </a:lnTo>
                <a:lnTo>
                  <a:pt x="0" y="4214"/>
                </a:lnTo>
                <a:lnTo>
                  <a:pt x="0" y="4228"/>
                </a:lnTo>
                <a:close/>
                <a:moveTo>
                  <a:pt x="0" y="4509"/>
                </a:moveTo>
                <a:lnTo>
                  <a:pt x="2171" y="2343"/>
                </a:lnTo>
                <a:lnTo>
                  <a:pt x="2171" y="2329"/>
                </a:lnTo>
                <a:lnTo>
                  <a:pt x="0" y="4495"/>
                </a:lnTo>
                <a:lnTo>
                  <a:pt x="0" y="4509"/>
                </a:lnTo>
                <a:close/>
                <a:moveTo>
                  <a:pt x="0" y="4604"/>
                </a:moveTo>
                <a:lnTo>
                  <a:pt x="2171" y="2438"/>
                </a:lnTo>
                <a:lnTo>
                  <a:pt x="2171" y="2424"/>
                </a:lnTo>
                <a:lnTo>
                  <a:pt x="0" y="4590"/>
                </a:lnTo>
                <a:lnTo>
                  <a:pt x="0" y="4604"/>
                </a:lnTo>
                <a:close/>
                <a:moveTo>
                  <a:pt x="0" y="4651"/>
                </a:moveTo>
                <a:lnTo>
                  <a:pt x="2171" y="2485"/>
                </a:lnTo>
                <a:lnTo>
                  <a:pt x="2171" y="2471"/>
                </a:lnTo>
                <a:lnTo>
                  <a:pt x="0" y="4637"/>
                </a:lnTo>
                <a:lnTo>
                  <a:pt x="0" y="4651"/>
                </a:lnTo>
                <a:close/>
                <a:moveTo>
                  <a:pt x="0" y="4557"/>
                </a:moveTo>
                <a:lnTo>
                  <a:pt x="2171" y="2391"/>
                </a:lnTo>
                <a:lnTo>
                  <a:pt x="2171" y="2376"/>
                </a:lnTo>
                <a:lnTo>
                  <a:pt x="0" y="4542"/>
                </a:lnTo>
                <a:lnTo>
                  <a:pt x="0" y="4557"/>
                </a:lnTo>
                <a:close/>
                <a:moveTo>
                  <a:pt x="0" y="4133"/>
                </a:moveTo>
                <a:lnTo>
                  <a:pt x="2171" y="1967"/>
                </a:lnTo>
                <a:lnTo>
                  <a:pt x="2171" y="1953"/>
                </a:lnTo>
                <a:lnTo>
                  <a:pt x="0" y="4119"/>
                </a:lnTo>
                <a:lnTo>
                  <a:pt x="0" y="4133"/>
                </a:lnTo>
                <a:close/>
                <a:moveTo>
                  <a:pt x="0" y="4462"/>
                </a:moveTo>
                <a:lnTo>
                  <a:pt x="2171" y="2296"/>
                </a:lnTo>
                <a:lnTo>
                  <a:pt x="2171" y="2284"/>
                </a:lnTo>
                <a:lnTo>
                  <a:pt x="0" y="4450"/>
                </a:lnTo>
                <a:lnTo>
                  <a:pt x="0" y="4462"/>
                </a:lnTo>
                <a:close/>
                <a:moveTo>
                  <a:pt x="0" y="4367"/>
                </a:moveTo>
                <a:lnTo>
                  <a:pt x="2171" y="2201"/>
                </a:lnTo>
                <a:lnTo>
                  <a:pt x="2171" y="2190"/>
                </a:lnTo>
                <a:lnTo>
                  <a:pt x="0" y="4356"/>
                </a:lnTo>
                <a:lnTo>
                  <a:pt x="0" y="4367"/>
                </a:lnTo>
                <a:close/>
                <a:moveTo>
                  <a:pt x="0" y="3757"/>
                </a:moveTo>
                <a:lnTo>
                  <a:pt x="2171" y="1591"/>
                </a:lnTo>
                <a:lnTo>
                  <a:pt x="2171" y="1577"/>
                </a:lnTo>
                <a:lnTo>
                  <a:pt x="0" y="3743"/>
                </a:lnTo>
                <a:lnTo>
                  <a:pt x="0" y="3757"/>
                </a:lnTo>
                <a:close/>
                <a:moveTo>
                  <a:pt x="0" y="2393"/>
                </a:moveTo>
                <a:lnTo>
                  <a:pt x="2171" y="227"/>
                </a:lnTo>
                <a:lnTo>
                  <a:pt x="2171" y="213"/>
                </a:lnTo>
                <a:lnTo>
                  <a:pt x="0" y="2379"/>
                </a:lnTo>
                <a:lnTo>
                  <a:pt x="0" y="2393"/>
                </a:lnTo>
                <a:close/>
                <a:moveTo>
                  <a:pt x="0" y="3805"/>
                </a:moveTo>
                <a:lnTo>
                  <a:pt x="2171" y="1639"/>
                </a:lnTo>
                <a:lnTo>
                  <a:pt x="2171" y="1625"/>
                </a:lnTo>
                <a:lnTo>
                  <a:pt x="0" y="3790"/>
                </a:lnTo>
                <a:lnTo>
                  <a:pt x="0" y="3805"/>
                </a:lnTo>
                <a:close/>
                <a:moveTo>
                  <a:pt x="0" y="3615"/>
                </a:moveTo>
                <a:lnTo>
                  <a:pt x="2171" y="1450"/>
                </a:lnTo>
                <a:lnTo>
                  <a:pt x="2171" y="1438"/>
                </a:lnTo>
                <a:lnTo>
                  <a:pt x="0" y="3604"/>
                </a:lnTo>
                <a:lnTo>
                  <a:pt x="0" y="3615"/>
                </a:lnTo>
                <a:close/>
                <a:moveTo>
                  <a:pt x="0" y="3663"/>
                </a:moveTo>
                <a:lnTo>
                  <a:pt x="2171" y="1497"/>
                </a:lnTo>
                <a:lnTo>
                  <a:pt x="2171" y="1483"/>
                </a:lnTo>
                <a:lnTo>
                  <a:pt x="0" y="3649"/>
                </a:lnTo>
                <a:lnTo>
                  <a:pt x="0" y="3663"/>
                </a:lnTo>
                <a:close/>
                <a:moveTo>
                  <a:pt x="0" y="3991"/>
                </a:moveTo>
                <a:lnTo>
                  <a:pt x="2171" y="1825"/>
                </a:lnTo>
                <a:lnTo>
                  <a:pt x="2171" y="1814"/>
                </a:lnTo>
                <a:lnTo>
                  <a:pt x="0" y="3980"/>
                </a:lnTo>
                <a:lnTo>
                  <a:pt x="0" y="3991"/>
                </a:lnTo>
                <a:close/>
                <a:moveTo>
                  <a:pt x="0" y="4086"/>
                </a:moveTo>
                <a:lnTo>
                  <a:pt x="2171" y="1920"/>
                </a:lnTo>
                <a:lnTo>
                  <a:pt x="2171" y="1906"/>
                </a:lnTo>
                <a:lnTo>
                  <a:pt x="0" y="4072"/>
                </a:lnTo>
                <a:lnTo>
                  <a:pt x="0" y="4086"/>
                </a:lnTo>
                <a:close/>
                <a:moveTo>
                  <a:pt x="0" y="4698"/>
                </a:moveTo>
                <a:lnTo>
                  <a:pt x="2171" y="2533"/>
                </a:lnTo>
                <a:lnTo>
                  <a:pt x="2171" y="2518"/>
                </a:lnTo>
                <a:lnTo>
                  <a:pt x="0" y="4684"/>
                </a:lnTo>
                <a:lnTo>
                  <a:pt x="0" y="4698"/>
                </a:lnTo>
                <a:close/>
                <a:moveTo>
                  <a:pt x="0" y="3852"/>
                </a:moveTo>
                <a:lnTo>
                  <a:pt x="2171" y="1686"/>
                </a:lnTo>
                <a:lnTo>
                  <a:pt x="2171" y="1672"/>
                </a:lnTo>
                <a:lnTo>
                  <a:pt x="0" y="3838"/>
                </a:lnTo>
                <a:lnTo>
                  <a:pt x="0" y="3852"/>
                </a:lnTo>
                <a:close/>
                <a:moveTo>
                  <a:pt x="0" y="3899"/>
                </a:moveTo>
                <a:lnTo>
                  <a:pt x="2171" y="1733"/>
                </a:lnTo>
                <a:lnTo>
                  <a:pt x="2171" y="1719"/>
                </a:lnTo>
                <a:lnTo>
                  <a:pt x="0" y="3885"/>
                </a:lnTo>
                <a:lnTo>
                  <a:pt x="0" y="3899"/>
                </a:lnTo>
                <a:close/>
                <a:moveTo>
                  <a:pt x="0" y="3944"/>
                </a:moveTo>
                <a:lnTo>
                  <a:pt x="2171" y="1778"/>
                </a:lnTo>
                <a:lnTo>
                  <a:pt x="2171" y="1766"/>
                </a:lnTo>
                <a:lnTo>
                  <a:pt x="0" y="3932"/>
                </a:lnTo>
                <a:lnTo>
                  <a:pt x="0" y="3944"/>
                </a:lnTo>
                <a:close/>
                <a:moveTo>
                  <a:pt x="0" y="4039"/>
                </a:moveTo>
                <a:lnTo>
                  <a:pt x="2171" y="1873"/>
                </a:lnTo>
                <a:lnTo>
                  <a:pt x="2171" y="1861"/>
                </a:lnTo>
                <a:lnTo>
                  <a:pt x="0" y="4027"/>
                </a:lnTo>
                <a:lnTo>
                  <a:pt x="0" y="4039"/>
                </a:lnTo>
                <a:close/>
                <a:moveTo>
                  <a:pt x="830" y="0"/>
                </a:moveTo>
                <a:lnTo>
                  <a:pt x="0" y="828"/>
                </a:lnTo>
                <a:lnTo>
                  <a:pt x="0" y="842"/>
                </a:lnTo>
                <a:lnTo>
                  <a:pt x="844" y="0"/>
                </a:lnTo>
                <a:lnTo>
                  <a:pt x="830" y="0"/>
                </a:lnTo>
                <a:close/>
                <a:moveTo>
                  <a:pt x="0" y="2346"/>
                </a:moveTo>
                <a:lnTo>
                  <a:pt x="2171" y="180"/>
                </a:lnTo>
                <a:lnTo>
                  <a:pt x="2171" y="168"/>
                </a:lnTo>
                <a:lnTo>
                  <a:pt x="0" y="2334"/>
                </a:lnTo>
                <a:lnTo>
                  <a:pt x="0" y="2346"/>
                </a:lnTo>
                <a:close/>
                <a:moveTo>
                  <a:pt x="782" y="0"/>
                </a:moveTo>
                <a:lnTo>
                  <a:pt x="0" y="780"/>
                </a:lnTo>
                <a:lnTo>
                  <a:pt x="0" y="795"/>
                </a:lnTo>
                <a:lnTo>
                  <a:pt x="796" y="0"/>
                </a:lnTo>
                <a:lnTo>
                  <a:pt x="782" y="0"/>
                </a:lnTo>
                <a:close/>
                <a:moveTo>
                  <a:pt x="735" y="0"/>
                </a:moveTo>
                <a:lnTo>
                  <a:pt x="0" y="733"/>
                </a:lnTo>
                <a:lnTo>
                  <a:pt x="0" y="747"/>
                </a:lnTo>
                <a:lnTo>
                  <a:pt x="749" y="0"/>
                </a:lnTo>
                <a:lnTo>
                  <a:pt x="735" y="0"/>
                </a:lnTo>
                <a:close/>
                <a:moveTo>
                  <a:pt x="642" y="0"/>
                </a:moveTo>
                <a:lnTo>
                  <a:pt x="0" y="641"/>
                </a:lnTo>
                <a:lnTo>
                  <a:pt x="0" y="653"/>
                </a:lnTo>
                <a:lnTo>
                  <a:pt x="654" y="0"/>
                </a:lnTo>
                <a:lnTo>
                  <a:pt x="642" y="0"/>
                </a:lnTo>
                <a:close/>
                <a:moveTo>
                  <a:pt x="1114" y="0"/>
                </a:moveTo>
                <a:lnTo>
                  <a:pt x="0" y="1111"/>
                </a:lnTo>
                <a:lnTo>
                  <a:pt x="0" y="1123"/>
                </a:lnTo>
                <a:lnTo>
                  <a:pt x="1126" y="0"/>
                </a:lnTo>
                <a:lnTo>
                  <a:pt x="1114" y="0"/>
                </a:lnTo>
                <a:close/>
                <a:moveTo>
                  <a:pt x="548" y="0"/>
                </a:moveTo>
                <a:lnTo>
                  <a:pt x="0" y="546"/>
                </a:lnTo>
                <a:lnTo>
                  <a:pt x="0" y="560"/>
                </a:lnTo>
                <a:lnTo>
                  <a:pt x="562" y="0"/>
                </a:lnTo>
                <a:lnTo>
                  <a:pt x="548" y="0"/>
                </a:lnTo>
                <a:close/>
                <a:moveTo>
                  <a:pt x="1019" y="0"/>
                </a:moveTo>
                <a:lnTo>
                  <a:pt x="0" y="1017"/>
                </a:lnTo>
                <a:lnTo>
                  <a:pt x="0" y="1029"/>
                </a:lnTo>
                <a:lnTo>
                  <a:pt x="1031" y="0"/>
                </a:lnTo>
                <a:lnTo>
                  <a:pt x="1019" y="0"/>
                </a:lnTo>
                <a:close/>
                <a:moveTo>
                  <a:pt x="1067" y="0"/>
                </a:moveTo>
                <a:lnTo>
                  <a:pt x="0" y="1064"/>
                </a:lnTo>
                <a:lnTo>
                  <a:pt x="0" y="1076"/>
                </a:lnTo>
                <a:lnTo>
                  <a:pt x="1078" y="0"/>
                </a:lnTo>
                <a:lnTo>
                  <a:pt x="1067" y="0"/>
                </a:lnTo>
                <a:close/>
                <a:moveTo>
                  <a:pt x="924" y="0"/>
                </a:moveTo>
                <a:lnTo>
                  <a:pt x="0" y="922"/>
                </a:lnTo>
                <a:lnTo>
                  <a:pt x="0" y="936"/>
                </a:lnTo>
                <a:lnTo>
                  <a:pt x="939" y="0"/>
                </a:lnTo>
                <a:lnTo>
                  <a:pt x="924" y="0"/>
                </a:lnTo>
                <a:close/>
                <a:moveTo>
                  <a:pt x="877" y="0"/>
                </a:moveTo>
                <a:lnTo>
                  <a:pt x="0" y="875"/>
                </a:lnTo>
                <a:lnTo>
                  <a:pt x="0" y="889"/>
                </a:lnTo>
                <a:lnTo>
                  <a:pt x="891" y="0"/>
                </a:lnTo>
                <a:lnTo>
                  <a:pt x="877" y="0"/>
                </a:lnTo>
                <a:close/>
                <a:moveTo>
                  <a:pt x="972" y="0"/>
                </a:moveTo>
                <a:lnTo>
                  <a:pt x="0" y="970"/>
                </a:lnTo>
                <a:lnTo>
                  <a:pt x="0" y="984"/>
                </a:lnTo>
                <a:lnTo>
                  <a:pt x="986" y="0"/>
                </a:lnTo>
                <a:lnTo>
                  <a:pt x="972" y="0"/>
                </a:lnTo>
                <a:close/>
                <a:moveTo>
                  <a:pt x="595" y="0"/>
                </a:moveTo>
                <a:lnTo>
                  <a:pt x="0" y="594"/>
                </a:lnTo>
                <a:lnTo>
                  <a:pt x="0" y="605"/>
                </a:lnTo>
                <a:lnTo>
                  <a:pt x="607" y="0"/>
                </a:lnTo>
                <a:lnTo>
                  <a:pt x="595" y="0"/>
                </a:lnTo>
                <a:close/>
                <a:moveTo>
                  <a:pt x="171" y="0"/>
                </a:moveTo>
                <a:lnTo>
                  <a:pt x="0" y="170"/>
                </a:lnTo>
                <a:lnTo>
                  <a:pt x="0" y="182"/>
                </a:lnTo>
                <a:lnTo>
                  <a:pt x="183" y="0"/>
                </a:lnTo>
                <a:lnTo>
                  <a:pt x="171" y="0"/>
                </a:lnTo>
                <a:close/>
                <a:moveTo>
                  <a:pt x="500" y="0"/>
                </a:moveTo>
                <a:lnTo>
                  <a:pt x="0" y="499"/>
                </a:lnTo>
                <a:lnTo>
                  <a:pt x="0" y="513"/>
                </a:lnTo>
                <a:lnTo>
                  <a:pt x="515" y="0"/>
                </a:lnTo>
                <a:lnTo>
                  <a:pt x="500" y="0"/>
                </a:lnTo>
                <a:close/>
                <a:moveTo>
                  <a:pt x="124" y="0"/>
                </a:moveTo>
                <a:lnTo>
                  <a:pt x="0" y="123"/>
                </a:lnTo>
                <a:lnTo>
                  <a:pt x="0" y="137"/>
                </a:lnTo>
                <a:lnTo>
                  <a:pt x="138" y="0"/>
                </a:lnTo>
                <a:lnTo>
                  <a:pt x="124" y="0"/>
                </a:lnTo>
                <a:close/>
                <a:moveTo>
                  <a:pt x="76" y="0"/>
                </a:moveTo>
                <a:lnTo>
                  <a:pt x="0" y="76"/>
                </a:lnTo>
                <a:lnTo>
                  <a:pt x="0" y="90"/>
                </a:lnTo>
                <a:lnTo>
                  <a:pt x="90" y="0"/>
                </a:lnTo>
                <a:lnTo>
                  <a:pt x="76" y="0"/>
                </a:lnTo>
                <a:close/>
                <a:moveTo>
                  <a:pt x="29" y="0"/>
                </a:moveTo>
                <a:lnTo>
                  <a:pt x="0" y="28"/>
                </a:lnTo>
                <a:lnTo>
                  <a:pt x="0" y="43"/>
                </a:lnTo>
                <a:lnTo>
                  <a:pt x="43" y="0"/>
                </a:lnTo>
                <a:lnTo>
                  <a:pt x="29" y="0"/>
                </a:lnTo>
                <a:close/>
                <a:moveTo>
                  <a:pt x="218" y="0"/>
                </a:moveTo>
                <a:lnTo>
                  <a:pt x="0" y="218"/>
                </a:lnTo>
                <a:lnTo>
                  <a:pt x="0" y="229"/>
                </a:lnTo>
                <a:lnTo>
                  <a:pt x="230" y="0"/>
                </a:lnTo>
                <a:lnTo>
                  <a:pt x="218" y="0"/>
                </a:lnTo>
                <a:close/>
                <a:moveTo>
                  <a:pt x="266" y="0"/>
                </a:moveTo>
                <a:lnTo>
                  <a:pt x="0" y="265"/>
                </a:lnTo>
                <a:lnTo>
                  <a:pt x="0" y="277"/>
                </a:lnTo>
                <a:lnTo>
                  <a:pt x="278" y="0"/>
                </a:lnTo>
                <a:lnTo>
                  <a:pt x="266" y="0"/>
                </a:lnTo>
                <a:close/>
                <a:moveTo>
                  <a:pt x="453" y="0"/>
                </a:moveTo>
                <a:lnTo>
                  <a:pt x="0" y="452"/>
                </a:lnTo>
                <a:lnTo>
                  <a:pt x="0" y="466"/>
                </a:lnTo>
                <a:lnTo>
                  <a:pt x="467" y="0"/>
                </a:lnTo>
                <a:lnTo>
                  <a:pt x="453" y="0"/>
                </a:lnTo>
                <a:close/>
                <a:moveTo>
                  <a:pt x="406" y="0"/>
                </a:moveTo>
                <a:lnTo>
                  <a:pt x="0" y="404"/>
                </a:lnTo>
                <a:lnTo>
                  <a:pt x="0" y="419"/>
                </a:lnTo>
                <a:lnTo>
                  <a:pt x="420" y="0"/>
                </a:lnTo>
                <a:lnTo>
                  <a:pt x="406" y="0"/>
                </a:lnTo>
                <a:close/>
                <a:moveTo>
                  <a:pt x="358" y="0"/>
                </a:moveTo>
                <a:lnTo>
                  <a:pt x="0" y="357"/>
                </a:lnTo>
                <a:lnTo>
                  <a:pt x="0" y="371"/>
                </a:lnTo>
                <a:lnTo>
                  <a:pt x="372" y="0"/>
                </a:lnTo>
                <a:lnTo>
                  <a:pt x="358" y="0"/>
                </a:lnTo>
                <a:close/>
                <a:moveTo>
                  <a:pt x="311" y="0"/>
                </a:moveTo>
                <a:lnTo>
                  <a:pt x="0" y="310"/>
                </a:lnTo>
                <a:lnTo>
                  <a:pt x="0" y="324"/>
                </a:lnTo>
                <a:lnTo>
                  <a:pt x="325" y="0"/>
                </a:lnTo>
                <a:lnTo>
                  <a:pt x="311" y="0"/>
                </a:lnTo>
                <a:close/>
                <a:moveTo>
                  <a:pt x="690" y="0"/>
                </a:moveTo>
                <a:lnTo>
                  <a:pt x="0" y="688"/>
                </a:lnTo>
                <a:lnTo>
                  <a:pt x="0" y="700"/>
                </a:lnTo>
                <a:lnTo>
                  <a:pt x="702" y="0"/>
                </a:lnTo>
                <a:lnTo>
                  <a:pt x="690" y="0"/>
                </a:lnTo>
                <a:close/>
                <a:moveTo>
                  <a:pt x="1915" y="0"/>
                </a:moveTo>
                <a:lnTo>
                  <a:pt x="0" y="1911"/>
                </a:lnTo>
                <a:lnTo>
                  <a:pt x="0" y="1922"/>
                </a:lnTo>
                <a:lnTo>
                  <a:pt x="1927" y="0"/>
                </a:lnTo>
                <a:lnTo>
                  <a:pt x="1915" y="0"/>
                </a:lnTo>
                <a:close/>
                <a:moveTo>
                  <a:pt x="1960" y="0"/>
                </a:moveTo>
                <a:lnTo>
                  <a:pt x="0" y="1956"/>
                </a:lnTo>
                <a:lnTo>
                  <a:pt x="0" y="1970"/>
                </a:lnTo>
                <a:lnTo>
                  <a:pt x="1974" y="0"/>
                </a:lnTo>
                <a:lnTo>
                  <a:pt x="1960" y="0"/>
                </a:lnTo>
                <a:close/>
                <a:moveTo>
                  <a:pt x="2007" y="0"/>
                </a:moveTo>
                <a:lnTo>
                  <a:pt x="0" y="2003"/>
                </a:lnTo>
                <a:lnTo>
                  <a:pt x="0" y="2017"/>
                </a:lnTo>
                <a:lnTo>
                  <a:pt x="2021" y="0"/>
                </a:lnTo>
                <a:lnTo>
                  <a:pt x="2007" y="0"/>
                </a:lnTo>
                <a:close/>
                <a:moveTo>
                  <a:pt x="2055" y="0"/>
                </a:moveTo>
                <a:lnTo>
                  <a:pt x="0" y="2050"/>
                </a:lnTo>
                <a:lnTo>
                  <a:pt x="0" y="2064"/>
                </a:lnTo>
                <a:lnTo>
                  <a:pt x="2069" y="0"/>
                </a:lnTo>
                <a:lnTo>
                  <a:pt x="2055" y="0"/>
                </a:lnTo>
                <a:close/>
                <a:moveTo>
                  <a:pt x="1820" y="0"/>
                </a:moveTo>
                <a:lnTo>
                  <a:pt x="0" y="1816"/>
                </a:lnTo>
                <a:lnTo>
                  <a:pt x="0" y="1828"/>
                </a:lnTo>
                <a:lnTo>
                  <a:pt x="1832" y="0"/>
                </a:lnTo>
                <a:lnTo>
                  <a:pt x="1820" y="0"/>
                </a:lnTo>
                <a:close/>
                <a:moveTo>
                  <a:pt x="1867" y="0"/>
                </a:moveTo>
                <a:lnTo>
                  <a:pt x="0" y="1863"/>
                </a:lnTo>
                <a:lnTo>
                  <a:pt x="0" y="1875"/>
                </a:lnTo>
                <a:lnTo>
                  <a:pt x="1879" y="0"/>
                </a:lnTo>
                <a:lnTo>
                  <a:pt x="1867" y="0"/>
                </a:lnTo>
                <a:close/>
                <a:moveTo>
                  <a:pt x="2102" y="0"/>
                </a:moveTo>
                <a:lnTo>
                  <a:pt x="0" y="2097"/>
                </a:lnTo>
                <a:lnTo>
                  <a:pt x="0" y="2112"/>
                </a:lnTo>
                <a:lnTo>
                  <a:pt x="2116" y="0"/>
                </a:lnTo>
                <a:lnTo>
                  <a:pt x="2102" y="0"/>
                </a:lnTo>
                <a:close/>
                <a:moveTo>
                  <a:pt x="0" y="2298"/>
                </a:moveTo>
                <a:lnTo>
                  <a:pt x="2171" y="132"/>
                </a:lnTo>
                <a:lnTo>
                  <a:pt x="2171" y="121"/>
                </a:lnTo>
                <a:lnTo>
                  <a:pt x="0" y="2287"/>
                </a:lnTo>
                <a:lnTo>
                  <a:pt x="0" y="2298"/>
                </a:lnTo>
                <a:close/>
                <a:moveTo>
                  <a:pt x="1773" y="0"/>
                </a:moveTo>
                <a:lnTo>
                  <a:pt x="0" y="1769"/>
                </a:lnTo>
                <a:lnTo>
                  <a:pt x="0" y="1783"/>
                </a:lnTo>
                <a:lnTo>
                  <a:pt x="1787" y="0"/>
                </a:lnTo>
                <a:lnTo>
                  <a:pt x="1773" y="0"/>
                </a:lnTo>
                <a:close/>
                <a:moveTo>
                  <a:pt x="0" y="2251"/>
                </a:moveTo>
                <a:lnTo>
                  <a:pt x="2171" y="85"/>
                </a:lnTo>
                <a:lnTo>
                  <a:pt x="2171" y="73"/>
                </a:lnTo>
                <a:lnTo>
                  <a:pt x="0" y="2239"/>
                </a:lnTo>
                <a:lnTo>
                  <a:pt x="0" y="2251"/>
                </a:lnTo>
                <a:close/>
                <a:moveTo>
                  <a:pt x="2149" y="0"/>
                </a:moveTo>
                <a:lnTo>
                  <a:pt x="0" y="2145"/>
                </a:lnTo>
                <a:lnTo>
                  <a:pt x="0" y="2159"/>
                </a:lnTo>
                <a:lnTo>
                  <a:pt x="2163" y="0"/>
                </a:lnTo>
                <a:lnTo>
                  <a:pt x="2149" y="0"/>
                </a:lnTo>
                <a:close/>
                <a:moveTo>
                  <a:pt x="0" y="2192"/>
                </a:moveTo>
                <a:lnTo>
                  <a:pt x="0" y="2206"/>
                </a:lnTo>
                <a:lnTo>
                  <a:pt x="2171" y="40"/>
                </a:lnTo>
                <a:lnTo>
                  <a:pt x="2171" y="26"/>
                </a:lnTo>
                <a:lnTo>
                  <a:pt x="0" y="2192"/>
                </a:lnTo>
                <a:close/>
                <a:moveTo>
                  <a:pt x="1206" y="0"/>
                </a:moveTo>
                <a:lnTo>
                  <a:pt x="0" y="1204"/>
                </a:lnTo>
                <a:lnTo>
                  <a:pt x="0" y="1218"/>
                </a:lnTo>
                <a:lnTo>
                  <a:pt x="1221" y="0"/>
                </a:lnTo>
                <a:lnTo>
                  <a:pt x="1206" y="0"/>
                </a:lnTo>
                <a:close/>
                <a:moveTo>
                  <a:pt x="1396" y="0"/>
                </a:moveTo>
                <a:lnTo>
                  <a:pt x="0" y="1393"/>
                </a:lnTo>
                <a:lnTo>
                  <a:pt x="0" y="1405"/>
                </a:lnTo>
                <a:lnTo>
                  <a:pt x="1408" y="0"/>
                </a:lnTo>
                <a:lnTo>
                  <a:pt x="1396" y="0"/>
                </a:lnTo>
                <a:close/>
                <a:moveTo>
                  <a:pt x="1349" y="0"/>
                </a:moveTo>
                <a:lnTo>
                  <a:pt x="0" y="1345"/>
                </a:lnTo>
                <a:lnTo>
                  <a:pt x="0" y="1360"/>
                </a:lnTo>
                <a:lnTo>
                  <a:pt x="1363" y="0"/>
                </a:lnTo>
                <a:lnTo>
                  <a:pt x="1349" y="0"/>
                </a:lnTo>
                <a:close/>
                <a:moveTo>
                  <a:pt x="1254" y="0"/>
                </a:moveTo>
                <a:lnTo>
                  <a:pt x="0" y="1251"/>
                </a:lnTo>
                <a:lnTo>
                  <a:pt x="0" y="1265"/>
                </a:lnTo>
                <a:lnTo>
                  <a:pt x="1268" y="0"/>
                </a:lnTo>
                <a:lnTo>
                  <a:pt x="1254" y="0"/>
                </a:lnTo>
                <a:close/>
                <a:moveTo>
                  <a:pt x="1301" y="0"/>
                </a:moveTo>
                <a:lnTo>
                  <a:pt x="0" y="1298"/>
                </a:lnTo>
                <a:lnTo>
                  <a:pt x="0" y="1312"/>
                </a:lnTo>
                <a:lnTo>
                  <a:pt x="1315" y="0"/>
                </a:lnTo>
                <a:lnTo>
                  <a:pt x="1301" y="0"/>
                </a:lnTo>
                <a:close/>
                <a:moveTo>
                  <a:pt x="1443" y="0"/>
                </a:moveTo>
                <a:lnTo>
                  <a:pt x="0" y="1440"/>
                </a:lnTo>
                <a:lnTo>
                  <a:pt x="0" y="1452"/>
                </a:lnTo>
                <a:lnTo>
                  <a:pt x="1455" y="0"/>
                </a:lnTo>
                <a:lnTo>
                  <a:pt x="1443" y="0"/>
                </a:lnTo>
                <a:close/>
                <a:moveTo>
                  <a:pt x="1583" y="0"/>
                </a:moveTo>
                <a:lnTo>
                  <a:pt x="0" y="1580"/>
                </a:lnTo>
                <a:lnTo>
                  <a:pt x="0" y="1594"/>
                </a:lnTo>
                <a:lnTo>
                  <a:pt x="1597" y="0"/>
                </a:lnTo>
                <a:lnTo>
                  <a:pt x="1583" y="0"/>
                </a:lnTo>
                <a:close/>
                <a:moveTo>
                  <a:pt x="1678" y="0"/>
                </a:moveTo>
                <a:lnTo>
                  <a:pt x="0" y="1674"/>
                </a:lnTo>
                <a:lnTo>
                  <a:pt x="0" y="1688"/>
                </a:lnTo>
                <a:lnTo>
                  <a:pt x="1692" y="0"/>
                </a:lnTo>
                <a:lnTo>
                  <a:pt x="1678" y="0"/>
                </a:lnTo>
                <a:close/>
                <a:moveTo>
                  <a:pt x="1630" y="0"/>
                </a:moveTo>
                <a:lnTo>
                  <a:pt x="0" y="1627"/>
                </a:lnTo>
                <a:lnTo>
                  <a:pt x="0" y="1641"/>
                </a:lnTo>
                <a:lnTo>
                  <a:pt x="1645" y="0"/>
                </a:lnTo>
                <a:lnTo>
                  <a:pt x="1630" y="0"/>
                </a:lnTo>
                <a:close/>
                <a:moveTo>
                  <a:pt x="1491" y="0"/>
                </a:moveTo>
                <a:lnTo>
                  <a:pt x="0" y="1487"/>
                </a:lnTo>
                <a:lnTo>
                  <a:pt x="0" y="1499"/>
                </a:lnTo>
                <a:lnTo>
                  <a:pt x="1503" y="0"/>
                </a:lnTo>
                <a:lnTo>
                  <a:pt x="1491" y="0"/>
                </a:lnTo>
                <a:close/>
                <a:moveTo>
                  <a:pt x="1538" y="0"/>
                </a:moveTo>
                <a:lnTo>
                  <a:pt x="0" y="1535"/>
                </a:lnTo>
                <a:lnTo>
                  <a:pt x="0" y="1546"/>
                </a:lnTo>
                <a:lnTo>
                  <a:pt x="1550" y="0"/>
                </a:lnTo>
                <a:lnTo>
                  <a:pt x="1538" y="0"/>
                </a:lnTo>
                <a:close/>
                <a:moveTo>
                  <a:pt x="1725" y="0"/>
                </a:moveTo>
                <a:lnTo>
                  <a:pt x="0" y="1721"/>
                </a:lnTo>
                <a:lnTo>
                  <a:pt x="0" y="1736"/>
                </a:lnTo>
                <a:lnTo>
                  <a:pt x="1739" y="0"/>
                </a:lnTo>
                <a:lnTo>
                  <a:pt x="1725" y="0"/>
                </a:lnTo>
                <a:close/>
                <a:moveTo>
                  <a:pt x="1159" y="0"/>
                </a:moveTo>
                <a:lnTo>
                  <a:pt x="0" y="1156"/>
                </a:lnTo>
                <a:lnTo>
                  <a:pt x="0" y="1171"/>
                </a:lnTo>
                <a:lnTo>
                  <a:pt x="1173" y="0"/>
                </a:lnTo>
                <a:lnTo>
                  <a:pt x="1159" y="0"/>
                </a:lnTo>
                <a:close/>
                <a:moveTo>
                  <a:pt x="590" y="7259"/>
                </a:moveTo>
                <a:lnTo>
                  <a:pt x="2171" y="5682"/>
                </a:lnTo>
                <a:lnTo>
                  <a:pt x="2171" y="5668"/>
                </a:lnTo>
                <a:lnTo>
                  <a:pt x="576" y="7259"/>
                </a:lnTo>
                <a:lnTo>
                  <a:pt x="590" y="7259"/>
                </a:lnTo>
                <a:close/>
                <a:moveTo>
                  <a:pt x="1014" y="7259"/>
                </a:moveTo>
                <a:lnTo>
                  <a:pt x="2171" y="6105"/>
                </a:lnTo>
                <a:lnTo>
                  <a:pt x="2171" y="6091"/>
                </a:lnTo>
                <a:lnTo>
                  <a:pt x="1000" y="7259"/>
                </a:lnTo>
                <a:lnTo>
                  <a:pt x="1014" y="7259"/>
                </a:lnTo>
                <a:close/>
                <a:moveTo>
                  <a:pt x="685" y="7259"/>
                </a:moveTo>
                <a:lnTo>
                  <a:pt x="2171" y="5777"/>
                </a:lnTo>
                <a:lnTo>
                  <a:pt x="2171" y="5763"/>
                </a:lnTo>
                <a:lnTo>
                  <a:pt x="671" y="7259"/>
                </a:lnTo>
                <a:lnTo>
                  <a:pt x="685" y="7259"/>
                </a:lnTo>
                <a:close/>
                <a:moveTo>
                  <a:pt x="0" y="7096"/>
                </a:moveTo>
                <a:lnTo>
                  <a:pt x="2171" y="4930"/>
                </a:lnTo>
                <a:lnTo>
                  <a:pt x="2171" y="4916"/>
                </a:lnTo>
                <a:lnTo>
                  <a:pt x="0" y="7082"/>
                </a:lnTo>
                <a:lnTo>
                  <a:pt x="0" y="7096"/>
                </a:lnTo>
                <a:close/>
                <a:moveTo>
                  <a:pt x="496" y="7259"/>
                </a:moveTo>
                <a:lnTo>
                  <a:pt x="2171" y="5588"/>
                </a:lnTo>
                <a:lnTo>
                  <a:pt x="2171" y="5576"/>
                </a:lnTo>
                <a:lnTo>
                  <a:pt x="484" y="7259"/>
                </a:lnTo>
                <a:lnTo>
                  <a:pt x="496" y="7259"/>
                </a:lnTo>
                <a:close/>
                <a:moveTo>
                  <a:pt x="733" y="7259"/>
                </a:moveTo>
                <a:lnTo>
                  <a:pt x="2171" y="5824"/>
                </a:lnTo>
                <a:lnTo>
                  <a:pt x="2171" y="5810"/>
                </a:lnTo>
                <a:lnTo>
                  <a:pt x="718" y="7259"/>
                </a:lnTo>
                <a:lnTo>
                  <a:pt x="733" y="7259"/>
                </a:lnTo>
                <a:close/>
                <a:moveTo>
                  <a:pt x="920" y="7259"/>
                </a:moveTo>
                <a:lnTo>
                  <a:pt x="2171" y="6011"/>
                </a:lnTo>
                <a:lnTo>
                  <a:pt x="2171" y="5999"/>
                </a:lnTo>
                <a:lnTo>
                  <a:pt x="908" y="7259"/>
                </a:lnTo>
                <a:lnTo>
                  <a:pt x="920" y="7259"/>
                </a:lnTo>
                <a:close/>
                <a:moveTo>
                  <a:pt x="967" y="7259"/>
                </a:moveTo>
                <a:lnTo>
                  <a:pt x="2171" y="6058"/>
                </a:lnTo>
                <a:lnTo>
                  <a:pt x="2171" y="6046"/>
                </a:lnTo>
                <a:lnTo>
                  <a:pt x="955" y="7259"/>
                </a:lnTo>
                <a:lnTo>
                  <a:pt x="967" y="7259"/>
                </a:lnTo>
                <a:close/>
                <a:moveTo>
                  <a:pt x="448" y="7259"/>
                </a:moveTo>
                <a:lnTo>
                  <a:pt x="2171" y="5540"/>
                </a:lnTo>
                <a:lnTo>
                  <a:pt x="2171" y="5528"/>
                </a:lnTo>
                <a:lnTo>
                  <a:pt x="436" y="7259"/>
                </a:lnTo>
                <a:lnTo>
                  <a:pt x="448" y="7259"/>
                </a:lnTo>
                <a:close/>
                <a:moveTo>
                  <a:pt x="872" y="7259"/>
                </a:moveTo>
                <a:lnTo>
                  <a:pt x="2171" y="5964"/>
                </a:lnTo>
                <a:lnTo>
                  <a:pt x="2171" y="5952"/>
                </a:lnTo>
                <a:lnTo>
                  <a:pt x="860" y="7259"/>
                </a:lnTo>
                <a:lnTo>
                  <a:pt x="872" y="7259"/>
                </a:lnTo>
                <a:close/>
                <a:moveTo>
                  <a:pt x="780" y="7259"/>
                </a:moveTo>
                <a:lnTo>
                  <a:pt x="2171" y="5871"/>
                </a:lnTo>
                <a:lnTo>
                  <a:pt x="2171" y="5857"/>
                </a:lnTo>
                <a:lnTo>
                  <a:pt x="766" y="7259"/>
                </a:lnTo>
                <a:lnTo>
                  <a:pt x="780" y="7259"/>
                </a:lnTo>
                <a:close/>
                <a:moveTo>
                  <a:pt x="827" y="7259"/>
                </a:moveTo>
                <a:lnTo>
                  <a:pt x="2171" y="5919"/>
                </a:lnTo>
                <a:lnTo>
                  <a:pt x="2171" y="5904"/>
                </a:lnTo>
                <a:lnTo>
                  <a:pt x="813" y="7259"/>
                </a:lnTo>
                <a:lnTo>
                  <a:pt x="827" y="7259"/>
                </a:lnTo>
                <a:close/>
                <a:moveTo>
                  <a:pt x="638" y="7259"/>
                </a:moveTo>
                <a:lnTo>
                  <a:pt x="2171" y="5729"/>
                </a:lnTo>
                <a:lnTo>
                  <a:pt x="2171" y="5715"/>
                </a:lnTo>
                <a:lnTo>
                  <a:pt x="624" y="7259"/>
                </a:lnTo>
                <a:lnTo>
                  <a:pt x="638" y="7259"/>
                </a:lnTo>
                <a:close/>
                <a:moveTo>
                  <a:pt x="24" y="7259"/>
                </a:moveTo>
                <a:lnTo>
                  <a:pt x="2171" y="5117"/>
                </a:lnTo>
                <a:lnTo>
                  <a:pt x="2171" y="5105"/>
                </a:lnTo>
                <a:lnTo>
                  <a:pt x="12" y="7259"/>
                </a:lnTo>
                <a:lnTo>
                  <a:pt x="24" y="7259"/>
                </a:lnTo>
                <a:close/>
                <a:moveTo>
                  <a:pt x="0" y="7238"/>
                </a:moveTo>
                <a:lnTo>
                  <a:pt x="2171" y="5072"/>
                </a:lnTo>
                <a:lnTo>
                  <a:pt x="2171" y="5058"/>
                </a:lnTo>
                <a:lnTo>
                  <a:pt x="0" y="7224"/>
                </a:lnTo>
                <a:lnTo>
                  <a:pt x="0" y="7238"/>
                </a:lnTo>
                <a:close/>
                <a:moveTo>
                  <a:pt x="403" y="7259"/>
                </a:moveTo>
                <a:lnTo>
                  <a:pt x="2171" y="5495"/>
                </a:lnTo>
                <a:lnTo>
                  <a:pt x="2171" y="5481"/>
                </a:lnTo>
                <a:lnTo>
                  <a:pt x="389" y="7259"/>
                </a:lnTo>
                <a:lnTo>
                  <a:pt x="403" y="7259"/>
                </a:lnTo>
                <a:close/>
                <a:moveTo>
                  <a:pt x="0" y="7143"/>
                </a:moveTo>
                <a:lnTo>
                  <a:pt x="2171" y="4978"/>
                </a:lnTo>
                <a:lnTo>
                  <a:pt x="2171" y="4963"/>
                </a:lnTo>
                <a:lnTo>
                  <a:pt x="0" y="7129"/>
                </a:lnTo>
                <a:lnTo>
                  <a:pt x="0" y="7143"/>
                </a:lnTo>
                <a:close/>
                <a:moveTo>
                  <a:pt x="119" y="7259"/>
                </a:moveTo>
                <a:lnTo>
                  <a:pt x="2171" y="5212"/>
                </a:lnTo>
                <a:lnTo>
                  <a:pt x="2171" y="5200"/>
                </a:lnTo>
                <a:lnTo>
                  <a:pt x="107" y="7259"/>
                </a:lnTo>
                <a:lnTo>
                  <a:pt x="119" y="7259"/>
                </a:lnTo>
                <a:close/>
                <a:moveTo>
                  <a:pt x="0" y="7191"/>
                </a:moveTo>
                <a:lnTo>
                  <a:pt x="2171" y="5025"/>
                </a:lnTo>
                <a:lnTo>
                  <a:pt x="2171" y="5011"/>
                </a:lnTo>
                <a:lnTo>
                  <a:pt x="0" y="7177"/>
                </a:lnTo>
                <a:lnTo>
                  <a:pt x="0" y="7191"/>
                </a:lnTo>
                <a:close/>
                <a:moveTo>
                  <a:pt x="72" y="7259"/>
                </a:moveTo>
                <a:lnTo>
                  <a:pt x="2171" y="5164"/>
                </a:lnTo>
                <a:lnTo>
                  <a:pt x="2171" y="5152"/>
                </a:lnTo>
                <a:lnTo>
                  <a:pt x="60" y="7259"/>
                </a:lnTo>
                <a:lnTo>
                  <a:pt x="72" y="7259"/>
                </a:lnTo>
                <a:close/>
                <a:moveTo>
                  <a:pt x="0" y="4746"/>
                </a:moveTo>
                <a:lnTo>
                  <a:pt x="2171" y="2580"/>
                </a:lnTo>
                <a:lnTo>
                  <a:pt x="2171" y="2566"/>
                </a:lnTo>
                <a:lnTo>
                  <a:pt x="0" y="4732"/>
                </a:lnTo>
                <a:lnTo>
                  <a:pt x="0" y="4746"/>
                </a:lnTo>
                <a:close/>
                <a:moveTo>
                  <a:pt x="356" y="7259"/>
                </a:moveTo>
                <a:lnTo>
                  <a:pt x="2171" y="5448"/>
                </a:lnTo>
                <a:lnTo>
                  <a:pt x="2171" y="5434"/>
                </a:lnTo>
                <a:lnTo>
                  <a:pt x="342" y="7259"/>
                </a:lnTo>
                <a:lnTo>
                  <a:pt x="356" y="7259"/>
                </a:lnTo>
                <a:close/>
                <a:moveTo>
                  <a:pt x="166" y="7259"/>
                </a:moveTo>
                <a:lnTo>
                  <a:pt x="2171" y="5259"/>
                </a:lnTo>
                <a:lnTo>
                  <a:pt x="2171" y="5245"/>
                </a:lnTo>
                <a:lnTo>
                  <a:pt x="152" y="7259"/>
                </a:lnTo>
                <a:lnTo>
                  <a:pt x="166" y="7259"/>
                </a:lnTo>
                <a:close/>
                <a:moveTo>
                  <a:pt x="214" y="7259"/>
                </a:moveTo>
                <a:lnTo>
                  <a:pt x="2171" y="5306"/>
                </a:lnTo>
                <a:lnTo>
                  <a:pt x="2171" y="5292"/>
                </a:lnTo>
                <a:lnTo>
                  <a:pt x="199" y="7259"/>
                </a:lnTo>
                <a:lnTo>
                  <a:pt x="214" y="7259"/>
                </a:lnTo>
                <a:close/>
                <a:moveTo>
                  <a:pt x="261" y="7259"/>
                </a:moveTo>
                <a:lnTo>
                  <a:pt x="2171" y="5353"/>
                </a:lnTo>
                <a:lnTo>
                  <a:pt x="2171" y="5339"/>
                </a:lnTo>
                <a:lnTo>
                  <a:pt x="247" y="7259"/>
                </a:lnTo>
                <a:lnTo>
                  <a:pt x="261" y="7259"/>
                </a:lnTo>
                <a:close/>
                <a:moveTo>
                  <a:pt x="543" y="7259"/>
                </a:moveTo>
                <a:lnTo>
                  <a:pt x="2171" y="5635"/>
                </a:lnTo>
                <a:lnTo>
                  <a:pt x="2171" y="5623"/>
                </a:lnTo>
                <a:lnTo>
                  <a:pt x="531" y="7259"/>
                </a:lnTo>
                <a:lnTo>
                  <a:pt x="543" y="7259"/>
                </a:lnTo>
                <a:close/>
                <a:moveTo>
                  <a:pt x="1910" y="7259"/>
                </a:moveTo>
                <a:lnTo>
                  <a:pt x="2171" y="6999"/>
                </a:lnTo>
                <a:lnTo>
                  <a:pt x="2171" y="6985"/>
                </a:lnTo>
                <a:lnTo>
                  <a:pt x="1896" y="7259"/>
                </a:lnTo>
                <a:lnTo>
                  <a:pt x="1910" y="7259"/>
                </a:lnTo>
                <a:close/>
                <a:moveTo>
                  <a:pt x="1863" y="7259"/>
                </a:moveTo>
                <a:lnTo>
                  <a:pt x="2171" y="6952"/>
                </a:lnTo>
                <a:lnTo>
                  <a:pt x="2171" y="6938"/>
                </a:lnTo>
                <a:lnTo>
                  <a:pt x="1848" y="7259"/>
                </a:lnTo>
                <a:lnTo>
                  <a:pt x="1863" y="7259"/>
                </a:lnTo>
                <a:close/>
                <a:moveTo>
                  <a:pt x="1768" y="7259"/>
                </a:moveTo>
                <a:lnTo>
                  <a:pt x="2171" y="6857"/>
                </a:lnTo>
                <a:lnTo>
                  <a:pt x="2171" y="6846"/>
                </a:lnTo>
                <a:lnTo>
                  <a:pt x="1756" y="7259"/>
                </a:lnTo>
                <a:lnTo>
                  <a:pt x="1768" y="7259"/>
                </a:lnTo>
                <a:close/>
                <a:moveTo>
                  <a:pt x="1815" y="7259"/>
                </a:moveTo>
                <a:lnTo>
                  <a:pt x="2171" y="6905"/>
                </a:lnTo>
                <a:lnTo>
                  <a:pt x="2171" y="6893"/>
                </a:lnTo>
                <a:lnTo>
                  <a:pt x="1803" y="7259"/>
                </a:lnTo>
                <a:lnTo>
                  <a:pt x="1815" y="7259"/>
                </a:lnTo>
                <a:close/>
                <a:moveTo>
                  <a:pt x="1675" y="7259"/>
                </a:moveTo>
                <a:lnTo>
                  <a:pt x="2171" y="6765"/>
                </a:lnTo>
                <a:lnTo>
                  <a:pt x="2171" y="6751"/>
                </a:lnTo>
                <a:lnTo>
                  <a:pt x="1661" y="7259"/>
                </a:lnTo>
                <a:lnTo>
                  <a:pt x="1675" y="7259"/>
                </a:lnTo>
                <a:close/>
                <a:moveTo>
                  <a:pt x="1720" y="7259"/>
                </a:moveTo>
                <a:lnTo>
                  <a:pt x="2171" y="6810"/>
                </a:lnTo>
                <a:lnTo>
                  <a:pt x="2171" y="6798"/>
                </a:lnTo>
                <a:lnTo>
                  <a:pt x="1709" y="7259"/>
                </a:lnTo>
                <a:lnTo>
                  <a:pt x="1720" y="7259"/>
                </a:lnTo>
                <a:close/>
                <a:moveTo>
                  <a:pt x="2052" y="7259"/>
                </a:moveTo>
                <a:lnTo>
                  <a:pt x="2171" y="7141"/>
                </a:lnTo>
                <a:lnTo>
                  <a:pt x="2171" y="7127"/>
                </a:lnTo>
                <a:lnTo>
                  <a:pt x="2038" y="7259"/>
                </a:lnTo>
                <a:lnTo>
                  <a:pt x="2052" y="7259"/>
                </a:lnTo>
                <a:close/>
                <a:moveTo>
                  <a:pt x="2145" y="7259"/>
                </a:moveTo>
                <a:lnTo>
                  <a:pt x="2171" y="7233"/>
                </a:lnTo>
                <a:lnTo>
                  <a:pt x="2171" y="7222"/>
                </a:lnTo>
                <a:lnTo>
                  <a:pt x="2133" y="7259"/>
                </a:lnTo>
                <a:lnTo>
                  <a:pt x="2145" y="7259"/>
                </a:lnTo>
                <a:close/>
                <a:moveTo>
                  <a:pt x="2100" y="7259"/>
                </a:moveTo>
                <a:lnTo>
                  <a:pt x="2171" y="7188"/>
                </a:lnTo>
                <a:lnTo>
                  <a:pt x="2171" y="7174"/>
                </a:lnTo>
                <a:lnTo>
                  <a:pt x="2085" y="7259"/>
                </a:lnTo>
                <a:lnTo>
                  <a:pt x="2100" y="7259"/>
                </a:lnTo>
                <a:close/>
                <a:moveTo>
                  <a:pt x="2005" y="7259"/>
                </a:moveTo>
                <a:lnTo>
                  <a:pt x="2171" y="7094"/>
                </a:lnTo>
                <a:lnTo>
                  <a:pt x="2171" y="7080"/>
                </a:lnTo>
                <a:lnTo>
                  <a:pt x="1991" y="7259"/>
                </a:lnTo>
                <a:lnTo>
                  <a:pt x="2005" y="7259"/>
                </a:lnTo>
                <a:close/>
                <a:moveTo>
                  <a:pt x="1628" y="7259"/>
                </a:moveTo>
                <a:lnTo>
                  <a:pt x="2171" y="6718"/>
                </a:lnTo>
                <a:lnTo>
                  <a:pt x="2171" y="6704"/>
                </a:lnTo>
                <a:lnTo>
                  <a:pt x="1614" y="7259"/>
                </a:lnTo>
                <a:lnTo>
                  <a:pt x="1628" y="7259"/>
                </a:lnTo>
                <a:close/>
                <a:moveTo>
                  <a:pt x="1957" y="7259"/>
                </a:moveTo>
                <a:lnTo>
                  <a:pt x="2171" y="7047"/>
                </a:lnTo>
                <a:lnTo>
                  <a:pt x="2171" y="7032"/>
                </a:lnTo>
                <a:lnTo>
                  <a:pt x="1943" y="7259"/>
                </a:lnTo>
                <a:lnTo>
                  <a:pt x="1957" y="7259"/>
                </a:lnTo>
                <a:close/>
                <a:moveTo>
                  <a:pt x="1581" y="7259"/>
                </a:moveTo>
                <a:lnTo>
                  <a:pt x="2171" y="6671"/>
                </a:lnTo>
                <a:lnTo>
                  <a:pt x="2171" y="6656"/>
                </a:lnTo>
                <a:lnTo>
                  <a:pt x="1566" y="7259"/>
                </a:lnTo>
                <a:lnTo>
                  <a:pt x="1581" y="7259"/>
                </a:lnTo>
                <a:close/>
                <a:moveTo>
                  <a:pt x="1062" y="7259"/>
                </a:moveTo>
                <a:lnTo>
                  <a:pt x="2171" y="6153"/>
                </a:lnTo>
                <a:lnTo>
                  <a:pt x="2171" y="6139"/>
                </a:lnTo>
                <a:lnTo>
                  <a:pt x="1048" y="7259"/>
                </a:lnTo>
                <a:lnTo>
                  <a:pt x="1062" y="7259"/>
                </a:lnTo>
                <a:close/>
                <a:moveTo>
                  <a:pt x="1204" y="7259"/>
                </a:moveTo>
                <a:lnTo>
                  <a:pt x="2171" y="6295"/>
                </a:lnTo>
                <a:lnTo>
                  <a:pt x="2171" y="6280"/>
                </a:lnTo>
                <a:lnTo>
                  <a:pt x="1190" y="7259"/>
                </a:lnTo>
                <a:lnTo>
                  <a:pt x="1204" y="7259"/>
                </a:lnTo>
                <a:close/>
                <a:moveTo>
                  <a:pt x="1251" y="7259"/>
                </a:moveTo>
                <a:lnTo>
                  <a:pt x="2171" y="6342"/>
                </a:lnTo>
                <a:lnTo>
                  <a:pt x="2171" y="6328"/>
                </a:lnTo>
                <a:lnTo>
                  <a:pt x="1237" y="7259"/>
                </a:lnTo>
                <a:lnTo>
                  <a:pt x="1251" y="7259"/>
                </a:lnTo>
                <a:close/>
                <a:moveTo>
                  <a:pt x="1157" y="7259"/>
                </a:moveTo>
                <a:lnTo>
                  <a:pt x="2171" y="6247"/>
                </a:lnTo>
                <a:lnTo>
                  <a:pt x="2171" y="6233"/>
                </a:lnTo>
                <a:lnTo>
                  <a:pt x="1142" y="7259"/>
                </a:lnTo>
                <a:lnTo>
                  <a:pt x="1157" y="7259"/>
                </a:lnTo>
                <a:close/>
                <a:moveTo>
                  <a:pt x="1109" y="7259"/>
                </a:moveTo>
                <a:lnTo>
                  <a:pt x="2171" y="6200"/>
                </a:lnTo>
                <a:lnTo>
                  <a:pt x="2171" y="6186"/>
                </a:lnTo>
                <a:lnTo>
                  <a:pt x="1095" y="7259"/>
                </a:lnTo>
                <a:lnTo>
                  <a:pt x="1109" y="7259"/>
                </a:lnTo>
                <a:close/>
                <a:moveTo>
                  <a:pt x="1296" y="7259"/>
                </a:moveTo>
                <a:lnTo>
                  <a:pt x="2171" y="6387"/>
                </a:lnTo>
                <a:lnTo>
                  <a:pt x="2171" y="6375"/>
                </a:lnTo>
                <a:lnTo>
                  <a:pt x="1285" y="7259"/>
                </a:lnTo>
                <a:lnTo>
                  <a:pt x="1296" y="7259"/>
                </a:lnTo>
                <a:close/>
                <a:moveTo>
                  <a:pt x="1486" y="7259"/>
                </a:moveTo>
                <a:lnTo>
                  <a:pt x="2171" y="6576"/>
                </a:lnTo>
                <a:lnTo>
                  <a:pt x="2171" y="6562"/>
                </a:lnTo>
                <a:lnTo>
                  <a:pt x="1472" y="7259"/>
                </a:lnTo>
                <a:lnTo>
                  <a:pt x="1486" y="7259"/>
                </a:lnTo>
                <a:close/>
                <a:moveTo>
                  <a:pt x="1533" y="7259"/>
                </a:moveTo>
                <a:lnTo>
                  <a:pt x="2171" y="6623"/>
                </a:lnTo>
                <a:lnTo>
                  <a:pt x="2171" y="6609"/>
                </a:lnTo>
                <a:lnTo>
                  <a:pt x="1519" y="7259"/>
                </a:lnTo>
                <a:lnTo>
                  <a:pt x="1533" y="7259"/>
                </a:lnTo>
                <a:close/>
                <a:moveTo>
                  <a:pt x="1391" y="7259"/>
                </a:moveTo>
                <a:lnTo>
                  <a:pt x="2171" y="6481"/>
                </a:lnTo>
                <a:lnTo>
                  <a:pt x="2171" y="6470"/>
                </a:lnTo>
                <a:lnTo>
                  <a:pt x="1379" y="7259"/>
                </a:lnTo>
                <a:lnTo>
                  <a:pt x="1391" y="7259"/>
                </a:lnTo>
                <a:close/>
                <a:moveTo>
                  <a:pt x="1344" y="7259"/>
                </a:moveTo>
                <a:lnTo>
                  <a:pt x="2171" y="6434"/>
                </a:lnTo>
                <a:lnTo>
                  <a:pt x="2171" y="6422"/>
                </a:lnTo>
                <a:lnTo>
                  <a:pt x="1332" y="7259"/>
                </a:lnTo>
                <a:lnTo>
                  <a:pt x="1344" y="7259"/>
                </a:lnTo>
                <a:close/>
                <a:moveTo>
                  <a:pt x="1439" y="7259"/>
                </a:moveTo>
                <a:lnTo>
                  <a:pt x="2171" y="6529"/>
                </a:lnTo>
                <a:lnTo>
                  <a:pt x="2171" y="6514"/>
                </a:lnTo>
                <a:lnTo>
                  <a:pt x="1424" y="7259"/>
                </a:lnTo>
                <a:lnTo>
                  <a:pt x="1439" y="7259"/>
                </a:lnTo>
                <a:close/>
                <a:moveTo>
                  <a:pt x="308" y="7259"/>
                </a:moveTo>
                <a:lnTo>
                  <a:pt x="2171" y="5401"/>
                </a:lnTo>
                <a:lnTo>
                  <a:pt x="2171" y="5387"/>
                </a:lnTo>
                <a:lnTo>
                  <a:pt x="294" y="7259"/>
                </a:lnTo>
                <a:lnTo>
                  <a:pt x="308" y="7259"/>
                </a:lnTo>
                <a:close/>
                <a:moveTo>
                  <a:pt x="0" y="5450"/>
                </a:moveTo>
                <a:lnTo>
                  <a:pt x="2171" y="3284"/>
                </a:lnTo>
                <a:lnTo>
                  <a:pt x="2171" y="3270"/>
                </a:lnTo>
                <a:lnTo>
                  <a:pt x="0" y="5436"/>
                </a:lnTo>
                <a:lnTo>
                  <a:pt x="0" y="5450"/>
                </a:lnTo>
                <a:close/>
                <a:moveTo>
                  <a:pt x="0" y="5498"/>
                </a:moveTo>
                <a:lnTo>
                  <a:pt x="2171" y="3332"/>
                </a:lnTo>
                <a:lnTo>
                  <a:pt x="2171" y="3318"/>
                </a:lnTo>
                <a:lnTo>
                  <a:pt x="0" y="5484"/>
                </a:lnTo>
                <a:lnTo>
                  <a:pt x="0" y="5498"/>
                </a:lnTo>
                <a:close/>
                <a:moveTo>
                  <a:pt x="0" y="5592"/>
                </a:moveTo>
                <a:lnTo>
                  <a:pt x="2171" y="3426"/>
                </a:lnTo>
                <a:lnTo>
                  <a:pt x="2171" y="3412"/>
                </a:lnTo>
                <a:lnTo>
                  <a:pt x="0" y="5578"/>
                </a:lnTo>
                <a:lnTo>
                  <a:pt x="0" y="5592"/>
                </a:lnTo>
                <a:close/>
                <a:moveTo>
                  <a:pt x="0" y="5545"/>
                </a:moveTo>
                <a:lnTo>
                  <a:pt x="2171" y="3379"/>
                </a:lnTo>
                <a:lnTo>
                  <a:pt x="2171" y="3365"/>
                </a:lnTo>
                <a:lnTo>
                  <a:pt x="0" y="5531"/>
                </a:lnTo>
                <a:lnTo>
                  <a:pt x="0" y="5545"/>
                </a:lnTo>
                <a:close/>
                <a:moveTo>
                  <a:pt x="0" y="5356"/>
                </a:moveTo>
                <a:lnTo>
                  <a:pt x="2171" y="3190"/>
                </a:lnTo>
                <a:lnTo>
                  <a:pt x="2171" y="3176"/>
                </a:lnTo>
                <a:lnTo>
                  <a:pt x="0" y="5342"/>
                </a:lnTo>
                <a:lnTo>
                  <a:pt x="0" y="5356"/>
                </a:lnTo>
                <a:close/>
                <a:moveTo>
                  <a:pt x="0" y="5403"/>
                </a:moveTo>
                <a:lnTo>
                  <a:pt x="2171" y="3237"/>
                </a:lnTo>
                <a:lnTo>
                  <a:pt x="2171" y="3223"/>
                </a:lnTo>
                <a:lnTo>
                  <a:pt x="0" y="5389"/>
                </a:lnTo>
                <a:lnTo>
                  <a:pt x="0" y="5403"/>
                </a:lnTo>
                <a:close/>
                <a:moveTo>
                  <a:pt x="0" y="5779"/>
                </a:moveTo>
                <a:lnTo>
                  <a:pt x="2171" y="3613"/>
                </a:lnTo>
                <a:lnTo>
                  <a:pt x="2171" y="3599"/>
                </a:lnTo>
                <a:lnTo>
                  <a:pt x="0" y="5765"/>
                </a:lnTo>
                <a:lnTo>
                  <a:pt x="0" y="5779"/>
                </a:lnTo>
                <a:close/>
                <a:moveTo>
                  <a:pt x="0" y="5309"/>
                </a:moveTo>
                <a:lnTo>
                  <a:pt x="2171" y="3143"/>
                </a:lnTo>
                <a:lnTo>
                  <a:pt x="2171" y="3131"/>
                </a:lnTo>
                <a:lnTo>
                  <a:pt x="0" y="5297"/>
                </a:lnTo>
                <a:lnTo>
                  <a:pt x="0" y="5309"/>
                </a:lnTo>
                <a:close/>
                <a:moveTo>
                  <a:pt x="0" y="5637"/>
                </a:moveTo>
                <a:lnTo>
                  <a:pt x="2171" y="3471"/>
                </a:lnTo>
                <a:lnTo>
                  <a:pt x="2171" y="3459"/>
                </a:lnTo>
                <a:lnTo>
                  <a:pt x="0" y="5625"/>
                </a:lnTo>
                <a:lnTo>
                  <a:pt x="0" y="5637"/>
                </a:lnTo>
                <a:close/>
                <a:moveTo>
                  <a:pt x="0" y="5826"/>
                </a:moveTo>
                <a:lnTo>
                  <a:pt x="2171" y="3660"/>
                </a:lnTo>
                <a:lnTo>
                  <a:pt x="2171" y="3646"/>
                </a:lnTo>
                <a:lnTo>
                  <a:pt x="0" y="5812"/>
                </a:lnTo>
                <a:lnTo>
                  <a:pt x="0" y="5826"/>
                </a:lnTo>
                <a:close/>
                <a:moveTo>
                  <a:pt x="0" y="5685"/>
                </a:moveTo>
                <a:lnTo>
                  <a:pt x="2171" y="3519"/>
                </a:lnTo>
                <a:lnTo>
                  <a:pt x="2171" y="3507"/>
                </a:lnTo>
                <a:lnTo>
                  <a:pt x="0" y="5673"/>
                </a:lnTo>
                <a:lnTo>
                  <a:pt x="0" y="5685"/>
                </a:lnTo>
                <a:close/>
                <a:moveTo>
                  <a:pt x="0" y="5874"/>
                </a:moveTo>
                <a:lnTo>
                  <a:pt x="2171" y="3708"/>
                </a:lnTo>
                <a:lnTo>
                  <a:pt x="2171" y="3694"/>
                </a:lnTo>
                <a:lnTo>
                  <a:pt x="0" y="5859"/>
                </a:lnTo>
                <a:lnTo>
                  <a:pt x="0" y="5874"/>
                </a:lnTo>
                <a:close/>
                <a:moveTo>
                  <a:pt x="0" y="5732"/>
                </a:moveTo>
                <a:lnTo>
                  <a:pt x="2171" y="3566"/>
                </a:lnTo>
                <a:lnTo>
                  <a:pt x="2171" y="3554"/>
                </a:lnTo>
                <a:lnTo>
                  <a:pt x="0" y="5720"/>
                </a:lnTo>
                <a:lnTo>
                  <a:pt x="0" y="5732"/>
                </a:lnTo>
                <a:close/>
                <a:moveTo>
                  <a:pt x="0" y="4885"/>
                </a:moveTo>
                <a:lnTo>
                  <a:pt x="2171" y="2719"/>
                </a:lnTo>
                <a:lnTo>
                  <a:pt x="2171" y="2707"/>
                </a:lnTo>
                <a:lnTo>
                  <a:pt x="0" y="4873"/>
                </a:lnTo>
                <a:lnTo>
                  <a:pt x="0" y="4885"/>
                </a:lnTo>
                <a:close/>
                <a:moveTo>
                  <a:pt x="0" y="4933"/>
                </a:moveTo>
                <a:lnTo>
                  <a:pt x="2171" y="2767"/>
                </a:lnTo>
                <a:lnTo>
                  <a:pt x="2171" y="2752"/>
                </a:lnTo>
                <a:lnTo>
                  <a:pt x="0" y="4918"/>
                </a:lnTo>
                <a:lnTo>
                  <a:pt x="0" y="4933"/>
                </a:lnTo>
                <a:close/>
                <a:moveTo>
                  <a:pt x="0" y="4791"/>
                </a:moveTo>
                <a:lnTo>
                  <a:pt x="2171" y="2625"/>
                </a:lnTo>
                <a:lnTo>
                  <a:pt x="2171" y="2613"/>
                </a:lnTo>
                <a:lnTo>
                  <a:pt x="0" y="4779"/>
                </a:lnTo>
                <a:lnTo>
                  <a:pt x="0" y="4791"/>
                </a:lnTo>
                <a:close/>
                <a:moveTo>
                  <a:pt x="0" y="5261"/>
                </a:moveTo>
                <a:lnTo>
                  <a:pt x="2171" y="3095"/>
                </a:lnTo>
                <a:lnTo>
                  <a:pt x="2171" y="3083"/>
                </a:lnTo>
                <a:lnTo>
                  <a:pt x="0" y="5249"/>
                </a:lnTo>
                <a:lnTo>
                  <a:pt x="0" y="5261"/>
                </a:lnTo>
                <a:close/>
                <a:moveTo>
                  <a:pt x="0" y="4980"/>
                </a:moveTo>
                <a:lnTo>
                  <a:pt x="2171" y="2814"/>
                </a:lnTo>
                <a:lnTo>
                  <a:pt x="2171" y="2800"/>
                </a:lnTo>
                <a:lnTo>
                  <a:pt x="0" y="4966"/>
                </a:lnTo>
                <a:lnTo>
                  <a:pt x="0" y="4980"/>
                </a:lnTo>
                <a:close/>
                <a:moveTo>
                  <a:pt x="0" y="4838"/>
                </a:moveTo>
                <a:lnTo>
                  <a:pt x="2171" y="2672"/>
                </a:lnTo>
                <a:lnTo>
                  <a:pt x="2171" y="2660"/>
                </a:lnTo>
                <a:lnTo>
                  <a:pt x="0" y="4826"/>
                </a:lnTo>
                <a:lnTo>
                  <a:pt x="0" y="4838"/>
                </a:lnTo>
                <a:close/>
                <a:moveTo>
                  <a:pt x="0" y="5169"/>
                </a:moveTo>
                <a:lnTo>
                  <a:pt x="2171" y="3003"/>
                </a:lnTo>
                <a:lnTo>
                  <a:pt x="2171" y="2989"/>
                </a:lnTo>
                <a:lnTo>
                  <a:pt x="0" y="5155"/>
                </a:lnTo>
                <a:lnTo>
                  <a:pt x="0" y="5169"/>
                </a:lnTo>
                <a:close/>
                <a:moveTo>
                  <a:pt x="0" y="5214"/>
                </a:moveTo>
                <a:lnTo>
                  <a:pt x="2171" y="3048"/>
                </a:lnTo>
                <a:lnTo>
                  <a:pt x="2171" y="3036"/>
                </a:lnTo>
                <a:lnTo>
                  <a:pt x="0" y="5202"/>
                </a:lnTo>
                <a:lnTo>
                  <a:pt x="0" y="5214"/>
                </a:lnTo>
                <a:close/>
                <a:moveTo>
                  <a:pt x="0" y="5027"/>
                </a:moveTo>
                <a:lnTo>
                  <a:pt x="2171" y="2861"/>
                </a:lnTo>
                <a:lnTo>
                  <a:pt x="2171" y="2847"/>
                </a:lnTo>
                <a:lnTo>
                  <a:pt x="0" y="5013"/>
                </a:lnTo>
                <a:lnTo>
                  <a:pt x="0" y="5027"/>
                </a:lnTo>
                <a:close/>
                <a:moveTo>
                  <a:pt x="0" y="5074"/>
                </a:moveTo>
                <a:lnTo>
                  <a:pt x="2171" y="2908"/>
                </a:lnTo>
                <a:lnTo>
                  <a:pt x="2171" y="2894"/>
                </a:lnTo>
                <a:lnTo>
                  <a:pt x="0" y="5060"/>
                </a:lnTo>
                <a:lnTo>
                  <a:pt x="0" y="5074"/>
                </a:lnTo>
                <a:close/>
                <a:moveTo>
                  <a:pt x="0" y="5122"/>
                </a:moveTo>
                <a:lnTo>
                  <a:pt x="2171" y="2956"/>
                </a:lnTo>
                <a:lnTo>
                  <a:pt x="2171" y="2942"/>
                </a:lnTo>
                <a:lnTo>
                  <a:pt x="0" y="5108"/>
                </a:lnTo>
                <a:lnTo>
                  <a:pt x="0" y="5122"/>
                </a:lnTo>
                <a:close/>
                <a:moveTo>
                  <a:pt x="0" y="6436"/>
                </a:moveTo>
                <a:lnTo>
                  <a:pt x="2171" y="4270"/>
                </a:lnTo>
                <a:lnTo>
                  <a:pt x="2171" y="4259"/>
                </a:lnTo>
                <a:lnTo>
                  <a:pt x="0" y="6425"/>
                </a:lnTo>
                <a:lnTo>
                  <a:pt x="0" y="6436"/>
                </a:lnTo>
                <a:close/>
                <a:moveTo>
                  <a:pt x="0" y="6673"/>
                </a:moveTo>
                <a:lnTo>
                  <a:pt x="2171" y="4507"/>
                </a:lnTo>
                <a:lnTo>
                  <a:pt x="2171" y="4493"/>
                </a:lnTo>
                <a:lnTo>
                  <a:pt x="0" y="6659"/>
                </a:lnTo>
                <a:lnTo>
                  <a:pt x="0" y="6673"/>
                </a:lnTo>
                <a:close/>
                <a:moveTo>
                  <a:pt x="0" y="6720"/>
                </a:moveTo>
                <a:lnTo>
                  <a:pt x="2171" y="4554"/>
                </a:lnTo>
                <a:lnTo>
                  <a:pt x="2171" y="4540"/>
                </a:lnTo>
                <a:lnTo>
                  <a:pt x="0" y="6706"/>
                </a:lnTo>
                <a:lnTo>
                  <a:pt x="0" y="6720"/>
                </a:lnTo>
                <a:close/>
                <a:moveTo>
                  <a:pt x="0" y="6626"/>
                </a:moveTo>
                <a:lnTo>
                  <a:pt x="2171" y="4460"/>
                </a:lnTo>
                <a:lnTo>
                  <a:pt x="2171" y="4445"/>
                </a:lnTo>
                <a:lnTo>
                  <a:pt x="0" y="6611"/>
                </a:lnTo>
                <a:lnTo>
                  <a:pt x="0" y="6626"/>
                </a:lnTo>
                <a:close/>
                <a:moveTo>
                  <a:pt x="0" y="6531"/>
                </a:moveTo>
                <a:lnTo>
                  <a:pt x="2171" y="4365"/>
                </a:lnTo>
                <a:lnTo>
                  <a:pt x="2171" y="4353"/>
                </a:lnTo>
                <a:lnTo>
                  <a:pt x="0" y="6519"/>
                </a:lnTo>
                <a:lnTo>
                  <a:pt x="0" y="6531"/>
                </a:lnTo>
                <a:close/>
                <a:moveTo>
                  <a:pt x="0" y="6768"/>
                </a:moveTo>
                <a:lnTo>
                  <a:pt x="2171" y="4602"/>
                </a:lnTo>
                <a:lnTo>
                  <a:pt x="2171" y="4587"/>
                </a:lnTo>
                <a:lnTo>
                  <a:pt x="0" y="6753"/>
                </a:lnTo>
                <a:lnTo>
                  <a:pt x="0" y="6768"/>
                </a:lnTo>
                <a:close/>
                <a:moveTo>
                  <a:pt x="0" y="6578"/>
                </a:moveTo>
                <a:lnTo>
                  <a:pt x="2171" y="4412"/>
                </a:lnTo>
                <a:lnTo>
                  <a:pt x="2171" y="4398"/>
                </a:lnTo>
                <a:lnTo>
                  <a:pt x="0" y="6564"/>
                </a:lnTo>
                <a:lnTo>
                  <a:pt x="0" y="6578"/>
                </a:lnTo>
                <a:close/>
                <a:moveTo>
                  <a:pt x="0" y="6907"/>
                </a:moveTo>
                <a:lnTo>
                  <a:pt x="2171" y="4741"/>
                </a:lnTo>
                <a:lnTo>
                  <a:pt x="2171" y="4729"/>
                </a:lnTo>
                <a:lnTo>
                  <a:pt x="0" y="6895"/>
                </a:lnTo>
                <a:lnTo>
                  <a:pt x="0" y="6907"/>
                </a:lnTo>
                <a:close/>
                <a:moveTo>
                  <a:pt x="0" y="6815"/>
                </a:moveTo>
                <a:lnTo>
                  <a:pt x="2171" y="4649"/>
                </a:lnTo>
                <a:lnTo>
                  <a:pt x="2171" y="4635"/>
                </a:lnTo>
                <a:lnTo>
                  <a:pt x="0" y="6801"/>
                </a:lnTo>
                <a:lnTo>
                  <a:pt x="0" y="6815"/>
                </a:lnTo>
                <a:close/>
                <a:moveTo>
                  <a:pt x="0" y="7002"/>
                </a:moveTo>
                <a:lnTo>
                  <a:pt x="2171" y="4836"/>
                </a:lnTo>
                <a:lnTo>
                  <a:pt x="2171" y="4821"/>
                </a:lnTo>
                <a:lnTo>
                  <a:pt x="0" y="6987"/>
                </a:lnTo>
                <a:lnTo>
                  <a:pt x="0" y="7002"/>
                </a:lnTo>
                <a:close/>
                <a:moveTo>
                  <a:pt x="0" y="6954"/>
                </a:moveTo>
                <a:lnTo>
                  <a:pt x="2171" y="4788"/>
                </a:lnTo>
                <a:lnTo>
                  <a:pt x="2171" y="4777"/>
                </a:lnTo>
                <a:lnTo>
                  <a:pt x="0" y="6942"/>
                </a:lnTo>
                <a:lnTo>
                  <a:pt x="0" y="6954"/>
                </a:lnTo>
                <a:close/>
                <a:moveTo>
                  <a:pt x="0" y="6484"/>
                </a:moveTo>
                <a:lnTo>
                  <a:pt x="2171" y="4318"/>
                </a:lnTo>
                <a:lnTo>
                  <a:pt x="2171" y="4306"/>
                </a:lnTo>
                <a:lnTo>
                  <a:pt x="0" y="6472"/>
                </a:lnTo>
                <a:lnTo>
                  <a:pt x="0" y="6484"/>
                </a:lnTo>
                <a:close/>
                <a:moveTo>
                  <a:pt x="0" y="6860"/>
                </a:moveTo>
                <a:lnTo>
                  <a:pt x="2171" y="4694"/>
                </a:lnTo>
                <a:lnTo>
                  <a:pt x="2171" y="4682"/>
                </a:lnTo>
                <a:lnTo>
                  <a:pt x="0" y="6848"/>
                </a:lnTo>
                <a:lnTo>
                  <a:pt x="0" y="6860"/>
                </a:lnTo>
                <a:close/>
                <a:moveTo>
                  <a:pt x="0" y="6392"/>
                </a:moveTo>
                <a:lnTo>
                  <a:pt x="2171" y="4226"/>
                </a:lnTo>
                <a:lnTo>
                  <a:pt x="2171" y="4211"/>
                </a:lnTo>
                <a:lnTo>
                  <a:pt x="0" y="6377"/>
                </a:lnTo>
                <a:lnTo>
                  <a:pt x="0" y="6392"/>
                </a:lnTo>
                <a:close/>
                <a:moveTo>
                  <a:pt x="0" y="6108"/>
                </a:moveTo>
                <a:lnTo>
                  <a:pt x="2171" y="3942"/>
                </a:lnTo>
                <a:lnTo>
                  <a:pt x="2171" y="3930"/>
                </a:lnTo>
                <a:lnTo>
                  <a:pt x="0" y="6096"/>
                </a:lnTo>
                <a:lnTo>
                  <a:pt x="0" y="6108"/>
                </a:lnTo>
                <a:close/>
                <a:moveTo>
                  <a:pt x="0" y="6060"/>
                </a:moveTo>
                <a:lnTo>
                  <a:pt x="2171" y="3895"/>
                </a:lnTo>
                <a:lnTo>
                  <a:pt x="2171" y="3883"/>
                </a:lnTo>
                <a:lnTo>
                  <a:pt x="0" y="6049"/>
                </a:lnTo>
                <a:lnTo>
                  <a:pt x="0" y="6060"/>
                </a:lnTo>
                <a:close/>
                <a:moveTo>
                  <a:pt x="0" y="6155"/>
                </a:moveTo>
                <a:lnTo>
                  <a:pt x="2171" y="3989"/>
                </a:lnTo>
                <a:lnTo>
                  <a:pt x="2171" y="3975"/>
                </a:lnTo>
                <a:lnTo>
                  <a:pt x="0" y="6141"/>
                </a:lnTo>
                <a:lnTo>
                  <a:pt x="0" y="6155"/>
                </a:lnTo>
                <a:close/>
                <a:moveTo>
                  <a:pt x="0" y="7049"/>
                </a:moveTo>
                <a:lnTo>
                  <a:pt x="2171" y="4883"/>
                </a:lnTo>
                <a:lnTo>
                  <a:pt x="2171" y="4869"/>
                </a:lnTo>
                <a:lnTo>
                  <a:pt x="0" y="7035"/>
                </a:lnTo>
                <a:lnTo>
                  <a:pt x="0" y="7049"/>
                </a:lnTo>
                <a:close/>
                <a:moveTo>
                  <a:pt x="0" y="6013"/>
                </a:moveTo>
                <a:lnTo>
                  <a:pt x="2171" y="3847"/>
                </a:lnTo>
                <a:lnTo>
                  <a:pt x="2171" y="3835"/>
                </a:lnTo>
                <a:lnTo>
                  <a:pt x="0" y="6001"/>
                </a:lnTo>
                <a:lnTo>
                  <a:pt x="0" y="6013"/>
                </a:lnTo>
                <a:close/>
                <a:moveTo>
                  <a:pt x="0" y="5968"/>
                </a:moveTo>
                <a:lnTo>
                  <a:pt x="2171" y="3802"/>
                </a:lnTo>
                <a:lnTo>
                  <a:pt x="2171" y="3788"/>
                </a:lnTo>
                <a:lnTo>
                  <a:pt x="0" y="5954"/>
                </a:lnTo>
                <a:lnTo>
                  <a:pt x="0" y="5968"/>
                </a:lnTo>
                <a:close/>
                <a:moveTo>
                  <a:pt x="0" y="5921"/>
                </a:moveTo>
                <a:lnTo>
                  <a:pt x="2171" y="3755"/>
                </a:lnTo>
                <a:lnTo>
                  <a:pt x="2171" y="3741"/>
                </a:lnTo>
                <a:lnTo>
                  <a:pt x="0" y="5907"/>
                </a:lnTo>
                <a:lnTo>
                  <a:pt x="0" y="5921"/>
                </a:lnTo>
                <a:close/>
                <a:moveTo>
                  <a:pt x="0" y="6344"/>
                </a:moveTo>
                <a:lnTo>
                  <a:pt x="2171" y="4178"/>
                </a:lnTo>
                <a:lnTo>
                  <a:pt x="2171" y="4164"/>
                </a:lnTo>
                <a:lnTo>
                  <a:pt x="0" y="6330"/>
                </a:lnTo>
                <a:lnTo>
                  <a:pt x="0" y="6344"/>
                </a:lnTo>
                <a:close/>
                <a:moveTo>
                  <a:pt x="0" y="6250"/>
                </a:moveTo>
                <a:lnTo>
                  <a:pt x="2171" y="4084"/>
                </a:lnTo>
                <a:lnTo>
                  <a:pt x="2171" y="4070"/>
                </a:lnTo>
                <a:lnTo>
                  <a:pt x="0" y="6235"/>
                </a:lnTo>
                <a:lnTo>
                  <a:pt x="0" y="6250"/>
                </a:lnTo>
                <a:close/>
                <a:moveTo>
                  <a:pt x="0" y="6202"/>
                </a:moveTo>
                <a:lnTo>
                  <a:pt x="2171" y="4036"/>
                </a:lnTo>
                <a:lnTo>
                  <a:pt x="2171" y="4022"/>
                </a:lnTo>
                <a:lnTo>
                  <a:pt x="0" y="6188"/>
                </a:lnTo>
                <a:lnTo>
                  <a:pt x="0" y="6202"/>
                </a:lnTo>
                <a:close/>
                <a:moveTo>
                  <a:pt x="0" y="6297"/>
                </a:moveTo>
                <a:lnTo>
                  <a:pt x="2171" y="4131"/>
                </a:lnTo>
                <a:lnTo>
                  <a:pt x="2171" y="4117"/>
                </a:lnTo>
                <a:lnTo>
                  <a:pt x="0" y="6283"/>
                </a:lnTo>
                <a:lnTo>
                  <a:pt x="0" y="6297"/>
                </a:lnTo>
                <a:close/>
              </a:path>
            </a:pathLst>
          </a:custGeom>
          <a:solidFill>
            <a:srgbClr val="FFFFFF">
              <a:alpha val="4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9042400" y="6447370"/>
            <a:ext cx="2844800" cy="230832"/>
          </a:xfrm>
          <a:prstGeom prst="rect">
            <a:avLst/>
          </a:prstGeom>
          <a:noFill/>
        </p:spPr>
        <p:txBody>
          <a:bodyPr wrap="square" rtlCol="0">
            <a:spAutoFit/>
          </a:bodyPr>
          <a:lstStyle/>
          <a:p>
            <a:pPr algn="r"/>
            <a:r>
              <a:rPr lang="en-IN" sz="900" dirty="0">
                <a:solidFill>
                  <a:schemeClr val="bg1">
                    <a:lumMod val="50000"/>
                  </a:schemeClr>
                </a:solidFill>
                <a:latin typeface="+mn-lt"/>
                <a:cs typeface="Segoe UI" panose="020B0502040204020203" pitchFamily="34" charset="0"/>
              </a:rPr>
              <a:t>Confidential – www.happiestminds.com</a:t>
            </a:r>
            <a:endParaRPr lang="en-US" sz="900" dirty="0">
              <a:solidFill>
                <a:schemeClr val="bg1">
                  <a:lumMod val="50000"/>
                </a:schemeClr>
              </a:solidFill>
              <a:latin typeface="+mn-lt"/>
              <a:cs typeface="Segoe UI" panose="020B0502040204020203" pitchFamily="34" charset="0"/>
            </a:endParaRPr>
          </a:p>
        </p:txBody>
      </p:sp>
      <p:sp>
        <p:nvSpPr>
          <p:cNvPr id="16" name="Slide Number Placeholder 168"/>
          <p:cNvSpPr>
            <a:spLocks noGrp="1"/>
          </p:cNvSpPr>
          <p:nvPr>
            <p:ph type="sldNum" sz="quarter" idx="4"/>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dirty="0"/>
          </a:p>
        </p:txBody>
      </p:sp>
    </p:spTree>
    <p:extLst>
      <p:ext uri="{BB962C8B-B14F-4D97-AF65-F5344CB8AC3E}">
        <p14:creationId xmlns:p14="http://schemas.microsoft.com/office/powerpoint/2010/main" val="2376555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523">
          <p15:clr>
            <a:srgbClr val="FBAE40"/>
          </p15:clr>
        </p15:guide>
        <p15:guide id="8" orient="horz" pos="3072">
          <p15:clr>
            <a:srgbClr val="FBAE40"/>
          </p15:clr>
        </p15:guide>
        <p15:guide id="9" pos="1073">
          <p15:clr>
            <a:srgbClr val="FBAE40"/>
          </p15:clr>
        </p15:guide>
        <p15:guide id="10" pos="2112">
          <p15:clr>
            <a:srgbClr val="FBAE40"/>
          </p15:clr>
        </p15:guide>
        <p15:guide id="11" pos="2366">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434">
          <p15:clr>
            <a:srgbClr val="FBAE40"/>
          </p15:clr>
        </p15:guide>
        <p15:guide id="22" orient="horz" pos="2251">
          <p15:clr>
            <a:srgbClr val="FBAE40"/>
          </p15:clr>
        </p15:guide>
        <p15:guide id="23" orient="horz" pos="33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81" name="TextBox 180"/>
          <p:cNvSpPr txBox="1"/>
          <p:nvPr/>
        </p:nvSpPr>
        <p:spPr>
          <a:xfrm>
            <a:off x="294825" y="3198168"/>
            <a:ext cx="5317307" cy="400110"/>
          </a:xfrm>
          <a:prstGeom prst="rect">
            <a:avLst/>
          </a:prstGeom>
          <a:noFill/>
        </p:spPr>
        <p:txBody>
          <a:bodyPr wrap="square" rtlCol="0">
            <a:spAutoFit/>
          </a:bodyPr>
          <a:lstStyle/>
          <a:p>
            <a:r>
              <a:rPr lang="en-US" sz="2000" i="1" dirty="0">
                <a:gradFill flip="none" rotWithShape="1">
                  <a:gsLst>
                    <a:gs pos="0">
                      <a:srgbClr val="3DB44A"/>
                    </a:gs>
                    <a:gs pos="33000">
                      <a:srgbClr val="3DB44A"/>
                    </a:gs>
                    <a:gs pos="100000">
                      <a:srgbClr val="29B9CD"/>
                    </a:gs>
                  </a:gsLst>
                  <a:lin ang="2700000" scaled="1"/>
                  <a:tileRect/>
                </a:gradFill>
                <a:latin typeface="+mn-lt"/>
                <a:cs typeface="Segoe UI" panose="020B0502040204020203" pitchFamily="34" charset="0"/>
              </a:rPr>
              <a:t>Happiest People · Happiest Customers</a:t>
            </a:r>
          </a:p>
        </p:txBody>
      </p:sp>
      <p:sp>
        <p:nvSpPr>
          <p:cNvPr id="182" name="TextBox 181"/>
          <p:cNvSpPr txBox="1"/>
          <p:nvPr/>
        </p:nvSpPr>
        <p:spPr>
          <a:xfrm>
            <a:off x="294825" y="5531019"/>
            <a:ext cx="6457951" cy="230832"/>
          </a:xfrm>
          <a:prstGeom prst="rect">
            <a:avLst/>
          </a:prstGeom>
          <a:noFill/>
        </p:spPr>
        <p:txBody>
          <a:bodyPr wrap="square" rtlCol="0">
            <a:spAutoFit/>
          </a:bodyPr>
          <a:lstStyle/>
          <a:p>
            <a:r>
              <a:rPr lang="en-US" sz="900" dirty="0">
                <a:solidFill>
                  <a:schemeClr val="bg1">
                    <a:lumMod val="75000"/>
                  </a:schemeClr>
                </a:solidFill>
                <a:latin typeface="+mn-lt"/>
                <a:cs typeface="Segoe UI" panose="020B0502040204020203" pitchFamily="34" charset="0"/>
              </a:rPr>
              <a:t>India   |   United States   |   United Kingdom   |  Canada  |  Australia   |   Dubai</a:t>
            </a:r>
          </a:p>
        </p:txBody>
      </p:sp>
      <p:sp>
        <p:nvSpPr>
          <p:cNvPr id="185" name="Rectangle 184"/>
          <p:cNvSpPr/>
          <p:nvPr/>
        </p:nvSpPr>
        <p:spPr>
          <a:xfrm>
            <a:off x="10713791" y="152954"/>
            <a:ext cx="1480457" cy="1018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t="52220"/>
          <a:stretch/>
        </p:blipFill>
        <p:spPr>
          <a:xfrm flipH="1">
            <a:off x="0" y="-3752"/>
            <a:ext cx="5892461" cy="1583662"/>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8421" y="-295275"/>
            <a:ext cx="7448550" cy="7448550"/>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41822" t="58874" r="50591" b="39954"/>
          <a:stretch/>
        </p:blipFill>
        <p:spPr>
          <a:xfrm>
            <a:off x="8376443" y="4256046"/>
            <a:ext cx="565149" cy="87354"/>
          </a:xfrm>
          <a:prstGeom prst="rect">
            <a:avLst/>
          </a:prstGeom>
        </p:spPr>
      </p:pic>
      <p:grpSp>
        <p:nvGrpSpPr>
          <p:cNvPr id="60" name="Group 4"/>
          <p:cNvGrpSpPr>
            <a:grpSpLocks noChangeAspect="1"/>
          </p:cNvGrpSpPr>
          <p:nvPr/>
        </p:nvGrpSpPr>
        <p:grpSpPr bwMode="auto">
          <a:xfrm>
            <a:off x="389219" y="661879"/>
            <a:ext cx="1367170" cy="458530"/>
            <a:chOff x="-1682" y="309"/>
            <a:chExt cx="11044" cy="3704"/>
          </a:xfrm>
        </p:grpSpPr>
        <p:sp>
          <p:nvSpPr>
            <p:cNvPr id="61"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quarter" idx="11" hasCustomPrompt="1"/>
          </p:nvPr>
        </p:nvSpPr>
        <p:spPr>
          <a:xfrm>
            <a:off x="294825" y="4226042"/>
            <a:ext cx="4140200" cy="443945"/>
          </a:xfrm>
          <a:prstGeom prst="rect">
            <a:avLst/>
          </a:prstGeom>
        </p:spPr>
        <p:txBody>
          <a:bodyPr anchor="b"/>
          <a:lstStyle>
            <a:lvl1pPr marL="0" indent="0">
              <a:buNone/>
              <a:defRPr sz="1600" baseline="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presenter’s email address</a:t>
            </a:r>
          </a:p>
        </p:txBody>
      </p:sp>
      <p:sp>
        <p:nvSpPr>
          <p:cNvPr id="17" name="Text Placeholder 3"/>
          <p:cNvSpPr>
            <a:spLocks noGrp="1"/>
          </p:cNvSpPr>
          <p:nvPr>
            <p:ph type="body" sz="quarter" idx="12" hasCustomPrompt="1"/>
          </p:nvPr>
        </p:nvSpPr>
        <p:spPr>
          <a:xfrm>
            <a:off x="294825" y="4691010"/>
            <a:ext cx="4140200" cy="443945"/>
          </a:xfrm>
          <a:prstGeom prst="rect">
            <a:avLst/>
          </a:prstGeom>
        </p:spPr>
        <p:txBody>
          <a:bodyPr anchor="t"/>
          <a:lstStyle>
            <a:lvl1pPr marL="0" indent="0">
              <a:buNone/>
              <a:defRPr sz="1200"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presenter’s Phone / Twitter ID</a:t>
            </a:r>
          </a:p>
        </p:txBody>
      </p:sp>
    </p:spTree>
    <p:extLst>
      <p:ext uri="{BB962C8B-B14F-4D97-AF65-F5344CB8AC3E}">
        <p14:creationId xmlns:p14="http://schemas.microsoft.com/office/powerpoint/2010/main" val="315504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52">
          <p15:clr>
            <a:srgbClr val="FBAE40"/>
          </p15:clr>
        </p15:guide>
        <p15:guide id="7" orient="horz" pos="2523">
          <p15:clr>
            <a:srgbClr val="FBAE40"/>
          </p15:clr>
        </p15:guide>
        <p15:guide id="8" orient="horz" pos="3045">
          <p15:clr>
            <a:srgbClr val="FBAE40"/>
          </p15:clr>
        </p15:guide>
        <p15:guide id="9" pos="1050">
          <p15:clr>
            <a:srgbClr val="FBAE40"/>
          </p15:clr>
        </p15:guide>
        <p15:guide id="10" pos="2112">
          <p15:clr>
            <a:srgbClr val="FBAE40"/>
          </p15:clr>
        </p15:guide>
        <p15:guide id="11" pos="2366">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Blank">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76200"/>
            <a:ext cx="9753599" cy="933450"/>
          </a:xfrm>
        </p:spPr>
        <p:txBody>
          <a:bodyPr anchor="ctr">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dirty="0"/>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266475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76200"/>
            <a:ext cx="9753599" cy="933450"/>
          </a:xfrm>
        </p:spPr>
        <p:txBody>
          <a:bodyPr anchor="ctr">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dirty="0"/>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129" name="Content Placeholder 84"/>
          <p:cNvSpPr>
            <a:spLocks noGrp="1"/>
          </p:cNvSpPr>
          <p:nvPr>
            <p:ph sz="quarter" idx="20"/>
          </p:nvPr>
        </p:nvSpPr>
        <p:spPr>
          <a:xfrm>
            <a:off x="381000" y="1219200"/>
            <a:ext cx="11429999" cy="5049166"/>
          </a:xfrm>
          <a:ln>
            <a:noFill/>
          </a:ln>
        </p:spPr>
        <p:txBody>
          <a:bodyPr>
            <a:normAutofit/>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163034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lank">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76200"/>
            <a:ext cx="9753599" cy="933450"/>
          </a:xfrm>
        </p:spPr>
        <p:txBody>
          <a:bodyPr anchor="ctr">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dirty="0"/>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16734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subtitle and Content">
    <p:spTree>
      <p:nvGrpSpPr>
        <p:cNvPr id="1" name=""/>
        <p:cNvGrpSpPr/>
        <p:nvPr/>
      </p:nvGrpSpPr>
      <p:grpSpPr>
        <a:xfrm>
          <a:off x="0" y="0"/>
          <a:ext cx="0" cy="0"/>
          <a:chOff x="0" y="0"/>
          <a:chExt cx="0" cy="0"/>
        </a:xfrm>
      </p:grpSpPr>
      <p:sp>
        <p:nvSpPr>
          <p:cNvPr id="67" name="Text Placeholder 68"/>
          <p:cNvSpPr>
            <a:spLocks noGrp="1"/>
          </p:cNvSpPr>
          <p:nvPr>
            <p:ph type="body" sz="quarter" idx="15" hasCustomPrompt="1"/>
          </p:nvPr>
        </p:nvSpPr>
        <p:spPr>
          <a:xfrm>
            <a:off x="381000" y="190046"/>
            <a:ext cx="9753599" cy="559646"/>
          </a:xfrm>
        </p:spPr>
        <p:txBody>
          <a:bodyPr anchor="b">
            <a:noAutofit/>
          </a:bodyPr>
          <a:lstStyle>
            <a:lvl1pPr marL="0" indent="0">
              <a:buNone/>
              <a:defRPr sz="3200" baseline="0">
                <a:gradFill>
                  <a:gsLst>
                    <a:gs pos="0">
                      <a:srgbClr val="3DB44A"/>
                    </a:gs>
                    <a:gs pos="33000">
                      <a:srgbClr val="3DB44A"/>
                    </a:gs>
                    <a:gs pos="100000">
                      <a:srgbClr val="29B9CD"/>
                    </a:gs>
                  </a:gsLst>
                  <a:lin ang="2700000" scaled="1"/>
                </a:gradFill>
                <a:latin typeface="+mj-lt"/>
                <a:cs typeface="Segoe UI Light" panose="020B0502040204020203" pitchFamily="34" charset="0"/>
              </a:defRPr>
            </a:lvl1pPr>
            <a:lvl2pPr marL="457200" indent="0">
              <a:buNone/>
              <a:defRPr>
                <a:gradFill>
                  <a:gsLst>
                    <a:gs pos="0">
                      <a:srgbClr val="3DB44A"/>
                    </a:gs>
                    <a:gs pos="33000">
                      <a:srgbClr val="3DB44A"/>
                    </a:gs>
                    <a:gs pos="100000">
                      <a:srgbClr val="29B9CD"/>
                    </a:gs>
                  </a:gsLst>
                  <a:lin ang="2700000" scaled="1"/>
                </a:gradFill>
              </a:defRPr>
            </a:lvl2pPr>
            <a:lvl3pPr marL="914400" indent="0">
              <a:buNone/>
              <a:defRPr>
                <a:gradFill>
                  <a:gsLst>
                    <a:gs pos="0">
                      <a:srgbClr val="3DB44A"/>
                    </a:gs>
                    <a:gs pos="33000">
                      <a:srgbClr val="3DB44A"/>
                    </a:gs>
                    <a:gs pos="100000">
                      <a:srgbClr val="29B9CD"/>
                    </a:gs>
                  </a:gsLst>
                  <a:lin ang="2700000" scaled="1"/>
                </a:gradFill>
              </a:defRPr>
            </a:lvl3pPr>
            <a:lvl4pPr marL="1371600" indent="0">
              <a:buNone/>
              <a:defRPr>
                <a:gradFill>
                  <a:gsLst>
                    <a:gs pos="0">
                      <a:srgbClr val="3DB44A"/>
                    </a:gs>
                    <a:gs pos="33000">
                      <a:srgbClr val="3DB44A"/>
                    </a:gs>
                    <a:gs pos="100000">
                      <a:srgbClr val="29B9CD"/>
                    </a:gs>
                  </a:gsLst>
                  <a:lin ang="2700000" scaled="1"/>
                </a:gradFill>
              </a:defRPr>
            </a:lvl4pPr>
            <a:lvl5pPr marL="1828800" indent="0">
              <a:buNone/>
              <a:defRPr>
                <a:gradFill>
                  <a:gsLst>
                    <a:gs pos="0">
                      <a:srgbClr val="3DB44A"/>
                    </a:gs>
                    <a:gs pos="33000">
                      <a:srgbClr val="3DB44A"/>
                    </a:gs>
                    <a:gs pos="100000">
                      <a:srgbClr val="29B9CD"/>
                    </a:gs>
                  </a:gsLst>
                  <a:lin ang="2700000" scaled="1"/>
                </a:gradFill>
              </a:defRPr>
            </a:lvl5pPr>
          </a:lstStyle>
          <a:p>
            <a:pPr lvl="0"/>
            <a:r>
              <a:rPr lang="en-US" dirty="0"/>
              <a:t>Click to add slide title (limit it to 1 line only)</a:t>
            </a:r>
          </a:p>
        </p:txBody>
      </p:sp>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71" name="Text Placeholder 71"/>
          <p:cNvSpPr>
            <a:spLocks noGrp="1"/>
          </p:cNvSpPr>
          <p:nvPr>
            <p:ph type="body" sz="quarter" idx="17" hasCustomPrompt="1"/>
          </p:nvPr>
        </p:nvSpPr>
        <p:spPr>
          <a:xfrm>
            <a:off x="381000" y="657426"/>
            <a:ext cx="9753599" cy="457200"/>
          </a:xfrm>
        </p:spPr>
        <p:txBody>
          <a:bodyPr>
            <a:normAutofit/>
          </a:bodyPr>
          <a:lstStyle>
            <a:lvl1pPr marL="0" indent="0">
              <a:buNone/>
              <a:defRPr sz="1600">
                <a:solidFill>
                  <a:schemeClr val="bg1">
                    <a:lumMod val="65000"/>
                  </a:schemeClr>
                </a:solidFill>
              </a:defRPr>
            </a:lvl1pPr>
          </a:lstStyle>
          <a:p>
            <a:pPr lvl="0"/>
            <a:r>
              <a:rPr lang="en-US" dirty="0"/>
              <a:t>Click here to add subtitle if any</a:t>
            </a:r>
          </a:p>
        </p:txBody>
      </p:sp>
      <p:sp>
        <p:nvSpPr>
          <p:cNvPr id="129" name="Content Placeholder 84"/>
          <p:cNvSpPr>
            <a:spLocks noGrp="1"/>
          </p:cNvSpPr>
          <p:nvPr>
            <p:ph sz="quarter" idx="20"/>
          </p:nvPr>
        </p:nvSpPr>
        <p:spPr>
          <a:xfrm>
            <a:off x="381000" y="1219200"/>
            <a:ext cx="11429999" cy="5049166"/>
          </a:xfrm>
          <a:ln>
            <a:noFill/>
          </a:ln>
        </p:spPr>
        <p:txBody>
          <a:bodyPr>
            <a:normAutofit/>
          </a:bodyPr>
          <a:lstStyle>
            <a:lvl1pPr>
              <a:lnSpc>
                <a:spcPct val="150000"/>
              </a:lnSpc>
              <a:defRPr sz="2400">
                <a:solidFill>
                  <a:schemeClr val="tx1">
                    <a:lumMod val="90000"/>
                    <a:lumOff val="10000"/>
                  </a:schemeClr>
                </a:solidFill>
              </a:defRPr>
            </a:lvl1pPr>
            <a:lvl2pPr>
              <a:lnSpc>
                <a:spcPct val="150000"/>
              </a:lnSpc>
              <a:defRPr sz="2000">
                <a:solidFill>
                  <a:schemeClr val="tx1">
                    <a:lumMod val="90000"/>
                    <a:lumOff val="10000"/>
                  </a:schemeClr>
                </a:solidFill>
              </a:defRPr>
            </a:lvl2pPr>
            <a:lvl3pPr>
              <a:lnSpc>
                <a:spcPct val="150000"/>
              </a:lnSpc>
              <a:defRPr sz="1800">
                <a:solidFill>
                  <a:schemeClr val="tx1">
                    <a:lumMod val="90000"/>
                    <a:lumOff val="10000"/>
                  </a:schemeClr>
                </a:solidFill>
              </a:defRPr>
            </a:lvl3pPr>
            <a:lvl4pPr>
              <a:lnSpc>
                <a:spcPct val="150000"/>
              </a:lnSpc>
              <a:defRPr sz="1600">
                <a:solidFill>
                  <a:schemeClr val="tx1">
                    <a:lumMod val="90000"/>
                    <a:lumOff val="10000"/>
                  </a:schemeClr>
                </a:solidFill>
              </a:defRPr>
            </a:lvl4pPr>
            <a:lvl5pPr>
              <a:lnSpc>
                <a:spcPct val="150000"/>
              </a:lnSpc>
              <a:defRPr sz="1600">
                <a:solidFill>
                  <a:schemeClr val="tx1">
                    <a:lumMod val="90000"/>
                    <a:lumOff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21"/>
          </p:nvPr>
        </p:nvSpPr>
        <p:spPr/>
        <p:txBody>
          <a:bodyPr/>
          <a:lstStyle/>
          <a:p>
            <a:fld id="{2ADF02F0-7A45-4BFB-A264-947079AA91A4}" type="slidenum">
              <a:rPr lang="en-US" smtClean="0"/>
              <a:t>‹#›</a:t>
            </a:fld>
            <a:endParaRPr lang="en-US"/>
          </a:p>
        </p:txBody>
      </p:sp>
    </p:spTree>
    <p:extLst>
      <p:ext uri="{BB962C8B-B14F-4D97-AF65-F5344CB8AC3E}">
        <p14:creationId xmlns:p14="http://schemas.microsoft.com/office/powerpoint/2010/main" val="6938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68" name="Pictur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07100"/>
            <a:ext cx="12192000" cy="850900"/>
          </a:xfrm>
          <a:prstGeom prst="rect">
            <a:avLst/>
          </a:prstGeom>
        </p:spPr>
      </p:pic>
      <p:sp>
        <p:nvSpPr>
          <p:cNvPr id="2" name="Slide Number Placeholder 1"/>
          <p:cNvSpPr>
            <a:spLocks noGrp="1"/>
          </p:cNvSpPr>
          <p:nvPr>
            <p:ph type="sldNum" sz="quarter" idx="10"/>
          </p:nvPr>
        </p:nvSpPr>
        <p:spPr/>
        <p:txBody>
          <a:bodyPr/>
          <a:lstStyle>
            <a:lvl1pPr>
              <a:defRPr sz="1100"/>
            </a:lvl1pPr>
          </a:lstStyle>
          <a:p>
            <a:fld id="{2ADF02F0-7A45-4BFB-A264-947079AA91A4}" type="slidenum">
              <a:rPr lang="en-US" smtClean="0"/>
              <a:pPr/>
              <a:t>‹#›</a:t>
            </a:fld>
            <a:endParaRPr lang="en-US" dirty="0"/>
          </a:p>
        </p:txBody>
      </p:sp>
    </p:spTree>
    <p:extLst>
      <p:ext uri="{BB962C8B-B14F-4D97-AF65-F5344CB8AC3E}">
        <p14:creationId xmlns:p14="http://schemas.microsoft.com/office/powerpoint/2010/main" val="47101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3408">
          <p15:clr>
            <a:srgbClr val="FBAE40"/>
          </p15:clr>
        </p15:guide>
        <p15:guide id="12" pos="4224">
          <p15:clr>
            <a:srgbClr val="FBAE40"/>
          </p15:clr>
        </p15:guide>
        <p15:guide id="13" pos="5280">
          <p15:clr>
            <a:srgbClr val="FBAE40"/>
          </p15:clr>
        </p15:guide>
        <p15:guide id="14" pos="6384">
          <p15:clr>
            <a:srgbClr val="FBAE40"/>
          </p15:clr>
        </p15:guide>
        <p15:guide id="15" pos="6624">
          <p15:clr>
            <a:srgbClr val="FBAE40"/>
          </p15:clr>
        </p15:guide>
        <p15:guide id="16" pos="1296">
          <p15:clr>
            <a:srgbClr val="FBAE40"/>
          </p15:clr>
        </p15:guide>
        <p15:guide id="17" pos="3168">
          <p15:clr>
            <a:srgbClr val="FBAE40"/>
          </p15:clr>
        </p15:guide>
        <p15:guide id="18" pos="4464">
          <p15:clr>
            <a:srgbClr val="FBAE40"/>
          </p15:clr>
        </p15:guide>
        <p15:guide id="19" pos="5520">
          <p15:clr>
            <a:srgbClr val="FBAE40"/>
          </p15:clr>
        </p15:guide>
        <p15:guide id="20" orient="horz" pos="1392">
          <p15:clr>
            <a:srgbClr val="FBAE40"/>
          </p15:clr>
        </p15:guide>
        <p15:guide id="21" orient="horz" pos="2256">
          <p15:clr>
            <a:srgbClr val="FBAE40"/>
          </p15:clr>
        </p15:guide>
        <p15:guide id="22" orient="horz" pos="3312">
          <p15:clr>
            <a:srgbClr val="FBAE40"/>
          </p15:clr>
        </p15:guide>
        <p15:guide id="23" pos="236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ion - 2 Column">
    <p:spTree>
      <p:nvGrpSpPr>
        <p:cNvPr id="1" name=""/>
        <p:cNvGrpSpPr/>
        <p:nvPr/>
      </p:nvGrpSpPr>
      <p:grpSpPr>
        <a:xfrm>
          <a:off x="0" y="0"/>
          <a:ext cx="0" cy="0"/>
          <a:chOff x="0" y="0"/>
          <a:chExt cx="0" cy="0"/>
        </a:xfrm>
      </p:grpSpPr>
      <p:sp>
        <p:nvSpPr>
          <p:cNvPr id="11" name="Text Placeholder 2"/>
          <p:cNvSpPr>
            <a:spLocks noGrp="1"/>
          </p:cNvSpPr>
          <p:nvPr>
            <p:ph type="body" idx="1"/>
          </p:nvPr>
        </p:nvSpPr>
        <p:spPr>
          <a:xfrm>
            <a:off x="379413" y="1219200"/>
            <a:ext cx="5615542" cy="639762"/>
          </a:xfrm>
        </p:spPr>
        <p:txBody>
          <a:bodyPr anchor="b">
            <a:normAutofit/>
          </a:bodyPr>
          <a:lstStyle>
            <a:lvl1pPr marL="0" indent="0">
              <a:buNone/>
              <a:defRPr sz="2400" b="0">
                <a:gradFill>
                  <a:gsLst>
                    <a:gs pos="0">
                      <a:srgbClr val="3DB44A"/>
                    </a:gs>
                    <a:gs pos="33000">
                      <a:srgbClr val="3DB44A"/>
                    </a:gs>
                    <a:gs pos="100000">
                      <a:srgbClr val="29B9CD"/>
                    </a:gs>
                  </a:gsLst>
                  <a:lin ang="2700000" scaled="1"/>
                </a:gra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379413" y="1905000"/>
            <a:ext cx="5615542" cy="4343400"/>
          </a:xfrm>
        </p:spPr>
        <p:txBody>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p:cNvSpPr>
            <a:spLocks noGrp="1"/>
          </p:cNvSpPr>
          <p:nvPr>
            <p:ph type="body" sz="quarter" idx="3"/>
          </p:nvPr>
        </p:nvSpPr>
        <p:spPr>
          <a:xfrm>
            <a:off x="6191753" y="1219200"/>
            <a:ext cx="5617659" cy="639762"/>
          </a:xfrm>
        </p:spPr>
        <p:txBody>
          <a:bodyPr anchor="b">
            <a:normAutofit/>
          </a:bodyPr>
          <a:lstStyle>
            <a:lvl1pPr marL="0" indent="0">
              <a:buNone/>
              <a:defRPr sz="2400" b="0">
                <a:gradFill>
                  <a:gsLst>
                    <a:gs pos="0">
                      <a:srgbClr val="3DB44A"/>
                    </a:gs>
                    <a:gs pos="33000">
                      <a:srgbClr val="3DB44A"/>
                    </a:gs>
                    <a:gs pos="100000">
                      <a:srgbClr val="29B9CD"/>
                    </a:gs>
                  </a:gsLst>
                  <a:lin ang="2700000" scaled="1"/>
                </a:gra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6191753" y="1905000"/>
            <a:ext cx="5617659" cy="4343400"/>
          </a:xfrm>
        </p:spPr>
        <p:txBody>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Placeholder 1"/>
          <p:cNvSpPr>
            <a:spLocks noGrp="1"/>
          </p:cNvSpPr>
          <p:nvPr>
            <p:ph type="title"/>
          </p:nvPr>
        </p:nvSpPr>
        <p:spPr>
          <a:xfrm>
            <a:off x="318052" y="117475"/>
            <a:ext cx="9816548" cy="872182"/>
          </a:xfrm>
          <a:prstGeom prst="rect">
            <a:avLst/>
          </a:prstGeom>
        </p:spPr>
        <p:txBody>
          <a:bodyPr vert="horz" lIns="91440" tIns="45720" rIns="91440" bIns="45720" rtlCol="0" anchor="ctr">
            <a:normAutofit/>
          </a:bodyPr>
          <a:lstStyle/>
          <a:p>
            <a:r>
              <a:rPr lang="en-US" dirty="0"/>
              <a:t>Click to edit Master title style</a:t>
            </a:r>
          </a:p>
        </p:txBody>
      </p:sp>
      <p:sp>
        <p:nvSpPr>
          <p:cNvPr id="7" name="Slide Number Placeholder 168"/>
          <p:cNvSpPr>
            <a:spLocks noGrp="1"/>
          </p:cNvSpPr>
          <p:nvPr>
            <p:ph type="sldNum" sz="quarter" idx="10"/>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dirty="0"/>
          </a:p>
        </p:txBody>
      </p:sp>
    </p:spTree>
    <p:extLst>
      <p:ext uri="{BB962C8B-B14F-4D97-AF65-F5344CB8AC3E}">
        <p14:creationId xmlns:p14="http://schemas.microsoft.com/office/powerpoint/2010/main" val="247384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43">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Layout ">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379512" y="4690418"/>
            <a:ext cx="11432977" cy="872182"/>
          </a:xfrm>
          <a:prstGeom prst="rect">
            <a:avLst/>
          </a:prstGeom>
        </p:spPr>
        <p:txBody>
          <a:bodyPr vert="horz" lIns="91440" tIns="45720" rIns="91440" bIns="45720" rtlCol="0" anchor="b">
            <a:normAutofit/>
          </a:bodyPr>
          <a:lstStyle>
            <a:lvl1pPr algn="ctr">
              <a:defRPr sz="2400"/>
            </a:lvl1pPr>
          </a:lstStyle>
          <a:p>
            <a:r>
              <a:rPr lang="en-US" dirty="0"/>
              <a:t>Click to edit Master title style</a:t>
            </a:r>
          </a:p>
        </p:txBody>
      </p:sp>
      <p:sp>
        <p:nvSpPr>
          <p:cNvPr id="8" name="Picture Placeholder 2"/>
          <p:cNvSpPr>
            <a:spLocks noGrp="1"/>
          </p:cNvSpPr>
          <p:nvPr>
            <p:ph type="pic" idx="1"/>
          </p:nvPr>
        </p:nvSpPr>
        <p:spPr>
          <a:xfrm>
            <a:off x="1675250" y="1066801"/>
            <a:ext cx="8841501" cy="3660774"/>
          </a:xfrm>
        </p:spPr>
        <p:txBody>
          <a:bodyPr anchor="ctr">
            <a:normAutofit/>
          </a:bodyPr>
          <a:lstStyle>
            <a:lvl1pPr marL="0" indent="0" algn="ctr">
              <a:buNone/>
              <a:defRPr sz="1600">
                <a:solidFill>
                  <a:schemeClr val="bg1">
                    <a:lumMod val="7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p:cNvSpPr>
            <a:spLocks noGrp="1"/>
          </p:cNvSpPr>
          <p:nvPr>
            <p:ph type="body" sz="half" idx="2"/>
          </p:nvPr>
        </p:nvSpPr>
        <p:spPr>
          <a:xfrm>
            <a:off x="379512" y="5562600"/>
            <a:ext cx="11432977" cy="685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168"/>
          <p:cNvSpPr>
            <a:spLocks noGrp="1"/>
          </p:cNvSpPr>
          <p:nvPr>
            <p:ph type="sldNum" sz="quarter" idx="4"/>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dirty="0"/>
          </a:p>
        </p:txBody>
      </p:sp>
    </p:spTree>
    <p:extLst>
      <p:ext uri="{BB962C8B-B14F-4D97-AF65-F5344CB8AC3E}">
        <p14:creationId xmlns:p14="http://schemas.microsoft.com/office/powerpoint/2010/main" val="379419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43">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2">
    <p:spTree>
      <p:nvGrpSpPr>
        <p:cNvPr id="1" name=""/>
        <p:cNvGrpSpPr/>
        <p:nvPr/>
      </p:nvGrpSpPr>
      <p:grpSpPr>
        <a:xfrm>
          <a:off x="0" y="0"/>
          <a:ext cx="0" cy="0"/>
          <a:chOff x="0" y="0"/>
          <a:chExt cx="0" cy="0"/>
        </a:xfrm>
      </p:grpSpPr>
      <p:sp>
        <p:nvSpPr>
          <p:cNvPr id="61" name="Content Placeholder 2"/>
          <p:cNvSpPr>
            <a:spLocks noGrp="1"/>
          </p:cNvSpPr>
          <p:nvPr>
            <p:ph idx="1"/>
          </p:nvPr>
        </p:nvSpPr>
        <p:spPr>
          <a:xfrm>
            <a:off x="5183188" y="987425"/>
            <a:ext cx="6627812" cy="4873625"/>
          </a:xfrm>
        </p:spPr>
        <p:txBody>
          <a:bodyPr>
            <a:normAutofit/>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3"/>
          <p:cNvSpPr>
            <a:spLocks noGrp="1"/>
          </p:cNvSpPr>
          <p:nvPr>
            <p:ph type="body" sz="half" idx="2"/>
          </p:nvPr>
        </p:nvSpPr>
        <p:spPr>
          <a:xfrm>
            <a:off x="371475" y="3038928"/>
            <a:ext cx="4400550" cy="2830059"/>
          </a:xfrm>
        </p:spPr>
        <p:txBody>
          <a:bodyPr/>
          <a:lstStyle>
            <a:lvl1pPr marL="0" indent="0">
              <a:buNone/>
              <a:defRPr sz="16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3" name="Rectangle 62"/>
          <p:cNvSpPr/>
          <p:nvPr/>
        </p:nvSpPr>
        <p:spPr>
          <a:xfrm>
            <a:off x="0" y="2842986"/>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0" y="638629"/>
            <a:ext cx="1480457" cy="10187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itle 1"/>
          <p:cNvSpPr>
            <a:spLocks noGrp="1"/>
          </p:cNvSpPr>
          <p:nvPr>
            <p:ph type="title"/>
          </p:nvPr>
        </p:nvSpPr>
        <p:spPr>
          <a:xfrm>
            <a:off x="371475" y="457200"/>
            <a:ext cx="4400550" cy="2215044"/>
          </a:xfrm>
        </p:spPr>
        <p:txBody>
          <a:bodyPr anchor="b">
            <a:noAutofit/>
          </a:bodyPr>
          <a:lstStyle>
            <a:lvl1pPr>
              <a:defRPr sz="4000"/>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2ADF02F0-7A45-4BFB-A264-947079AA91A4}" type="slidenum">
              <a:rPr lang="en-US" smtClean="0"/>
              <a:t>‹#›</a:t>
            </a:fld>
            <a:endParaRPr lang="en-US" dirty="0"/>
          </a:p>
        </p:txBody>
      </p:sp>
    </p:spTree>
    <p:extLst>
      <p:ext uri="{BB962C8B-B14F-4D97-AF65-F5344CB8AC3E}">
        <p14:creationId xmlns:p14="http://schemas.microsoft.com/office/powerpoint/2010/main" val="50438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496">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56">
          <p15:clr>
            <a:srgbClr val="FBAE40"/>
          </p15:clr>
        </p15:guide>
        <p15:guide id="23" orient="horz" pos="331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5" name="Rectangle 4"/>
          <p:cNvSpPr/>
          <p:nvPr/>
        </p:nvSpPr>
        <p:spPr>
          <a:xfrm>
            <a:off x="-1" y="4476750"/>
            <a:ext cx="12192001" cy="2381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9416832" y="452981"/>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827314"/>
            <a:ext cx="1117600" cy="899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 y="-96134"/>
            <a:ext cx="12192001" cy="2381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Vertical Title 1"/>
          <p:cNvSpPr>
            <a:spLocks noGrp="1"/>
          </p:cNvSpPr>
          <p:nvPr>
            <p:ph type="title" orient="vert" hasCustomPrompt="1"/>
          </p:nvPr>
        </p:nvSpPr>
        <p:spPr>
          <a:xfrm>
            <a:off x="10515600" y="365124"/>
            <a:ext cx="1295399" cy="4388177"/>
          </a:xfrm>
        </p:spPr>
        <p:txBody>
          <a:bodyPr vert="eaVert" anchor="b"/>
          <a:lstStyle>
            <a:lvl1pPr>
              <a:lnSpc>
                <a:spcPct val="100000"/>
              </a:lnSpc>
              <a:defRPr/>
            </a:lvl1pPr>
          </a:lstStyle>
          <a:p>
            <a:r>
              <a:rPr lang="en-US" dirty="0"/>
              <a:t>Click to edit Master title style </a:t>
            </a:r>
          </a:p>
        </p:txBody>
      </p:sp>
      <p:sp>
        <p:nvSpPr>
          <p:cNvPr id="72" name="Rectangle 71"/>
          <p:cNvSpPr/>
          <p:nvPr/>
        </p:nvSpPr>
        <p:spPr>
          <a:xfrm rot="5400000">
            <a:off x="10015002" y="356847"/>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9686" y="3189685"/>
            <a:ext cx="6858002" cy="478631"/>
          </a:xfrm>
          <a:prstGeom prst="rect">
            <a:avLst/>
          </a:prstGeom>
        </p:spPr>
      </p:pic>
      <p:sp>
        <p:nvSpPr>
          <p:cNvPr id="16" name="TextBox 15"/>
          <p:cNvSpPr txBox="1"/>
          <p:nvPr/>
        </p:nvSpPr>
        <p:spPr>
          <a:xfrm rot="5400000">
            <a:off x="-1081166" y="4802912"/>
            <a:ext cx="2844800" cy="246221"/>
          </a:xfrm>
          <a:prstGeom prst="rect">
            <a:avLst/>
          </a:prstGeom>
          <a:noFill/>
        </p:spPr>
        <p:txBody>
          <a:bodyPr wrap="square" rtlCol="0">
            <a:spAutoFit/>
          </a:bodyPr>
          <a:lstStyle/>
          <a:p>
            <a:pPr algn="r"/>
            <a:r>
              <a:rPr lang="en-IN" sz="1000" dirty="0">
                <a:solidFill>
                  <a:schemeClr val="bg1">
                    <a:lumMod val="50000"/>
                  </a:schemeClr>
                </a:solidFill>
                <a:latin typeface="Segoe UI" panose="020B0502040204020203" pitchFamily="34" charset="0"/>
                <a:cs typeface="Segoe UI" panose="020B0502040204020203" pitchFamily="34" charset="0"/>
              </a:rPr>
              <a:t>Confidential – www.happiestminds.com</a:t>
            </a:r>
            <a:endParaRPr lang="en-US" sz="1000" dirty="0">
              <a:solidFill>
                <a:schemeClr val="bg1">
                  <a:lumMod val="50000"/>
                </a:schemeClr>
              </a:solidFill>
              <a:latin typeface="Segoe UI" panose="020B0502040204020203" pitchFamily="34" charset="0"/>
              <a:cs typeface="Segoe UI" panose="020B0502040204020203" pitchFamily="34" charset="0"/>
            </a:endParaRPr>
          </a:p>
        </p:txBody>
      </p:sp>
      <p:sp>
        <p:nvSpPr>
          <p:cNvPr id="74" name="Content Placeholder 2"/>
          <p:cNvSpPr>
            <a:spLocks noGrp="1"/>
          </p:cNvSpPr>
          <p:nvPr>
            <p:ph idx="10"/>
          </p:nvPr>
        </p:nvSpPr>
        <p:spPr>
          <a:xfrm rot="5400000">
            <a:off x="2612619" y="-1565024"/>
            <a:ext cx="5890325" cy="9750628"/>
          </a:xfrm>
        </p:spPr>
        <p:txBody>
          <a:bodyPr>
            <a:normAutofit/>
          </a:bodyPr>
          <a:lstStyle>
            <a:lvl1pPr>
              <a:defRPr sz="2400">
                <a:solidFill>
                  <a:schemeClr val="tx1">
                    <a:lumMod val="90000"/>
                    <a:lumOff val="10000"/>
                  </a:schemeClr>
                </a:solidFill>
              </a:defRPr>
            </a:lvl1pPr>
            <a:lvl2pPr>
              <a:defRPr sz="2000">
                <a:solidFill>
                  <a:schemeClr val="tx1">
                    <a:lumMod val="90000"/>
                    <a:lumOff val="10000"/>
                  </a:schemeClr>
                </a:solidFill>
              </a:defRPr>
            </a:lvl2pPr>
            <a:lvl3pPr>
              <a:defRPr sz="1800">
                <a:solidFill>
                  <a:schemeClr val="tx1">
                    <a:lumMod val="90000"/>
                    <a:lumOff val="10000"/>
                  </a:schemeClr>
                </a:solidFill>
              </a:defRPr>
            </a:lvl3pPr>
            <a:lvl4pPr>
              <a:defRPr sz="1600">
                <a:solidFill>
                  <a:schemeClr val="tx1">
                    <a:lumMod val="90000"/>
                    <a:lumOff val="10000"/>
                  </a:schemeClr>
                </a:solidFill>
              </a:defRPr>
            </a:lvl4pPr>
            <a:lvl5pPr>
              <a:defRPr sz="1600">
                <a:solidFill>
                  <a:schemeClr val="tx1">
                    <a:lumMod val="90000"/>
                    <a:lumOff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1"/>
          </p:nvPr>
        </p:nvSpPr>
        <p:spPr>
          <a:xfrm rot="5400000">
            <a:off x="-1023740" y="2274674"/>
            <a:ext cx="2743200" cy="365125"/>
          </a:xfrm>
        </p:spPr>
        <p:txBody>
          <a:bodyPr/>
          <a:lstStyle/>
          <a:p>
            <a:fld id="{2ADF02F0-7A45-4BFB-A264-947079AA91A4}" type="slidenum">
              <a:rPr lang="en-US" smtClean="0"/>
              <a:t>‹#›</a:t>
            </a:fld>
            <a:endParaRPr lang="en-US"/>
          </a:p>
        </p:txBody>
      </p:sp>
      <p:grpSp>
        <p:nvGrpSpPr>
          <p:cNvPr id="73" name="Group 4"/>
          <p:cNvGrpSpPr>
            <a:grpSpLocks noChangeAspect="1"/>
          </p:cNvGrpSpPr>
          <p:nvPr/>
        </p:nvGrpSpPr>
        <p:grpSpPr bwMode="auto">
          <a:xfrm rot="5400000">
            <a:off x="10898149" y="5339075"/>
            <a:ext cx="1367170" cy="458530"/>
            <a:chOff x="-1682" y="309"/>
            <a:chExt cx="11044" cy="3704"/>
          </a:xfrm>
        </p:grpSpPr>
        <p:sp>
          <p:nvSpPr>
            <p:cNvPr id="75"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7999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8">
          <p15:clr>
            <a:srgbClr val="FBAE40"/>
          </p15:clr>
        </p15:guide>
        <p15:guide id="2" pos="234">
          <p15:clr>
            <a:srgbClr val="FBAE40"/>
          </p15:clr>
        </p15:guide>
        <p15:guide id="3" pos="7440">
          <p15:clr>
            <a:srgbClr val="FBAE40"/>
          </p15:clr>
        </p15:guide>
        <p15:guide id="4" orient="horz" pos="768">
          <p15:clr>
            <a:srgbClr val="FBAE40"/>
          </p15:clr>
        </p15:guide>
        <p15:guide id="5" orient="horz" pos="1632">
          <p15:clr>
            <a:srgbClr val="FBAE40"/>
          </p15:clr>
        </p15:guide>
        <p15:guide id="6" orient="horz" pos="3936">
          <p15:clr>
            <a:srgbClr val="FBAE40"/>
          </p15:clr>
        </p15:guide>
        <p15:guide id="7" orient="horz" pos="2523">
          <p15:clr>
            <a:srgbClr val="FBAE40"/>
          </p15:clr>
        </p15:guide>
        <p15:guide id="8" orient="horz" pos="3072">
          <p15:clr>
            <a:srgbClr val="FBAE40"/>
          </p15:clr>
        </p15:guide>
        <p15:guide id="9" pos="1056">
          <p15:clr>
            <a:srgbClr val="FBAE40"/>
          </p15:clr>
        </p15:guide>
        <p15:guide id="10" pos="2112">
          <p15:clr>
            <a:srgbClr val="FBAE40"/>
          </p15:clr>
        </p15:guide>
        <p15:guide id="11" pos="2352">
          <p15:clr>
            <a:srgbClr val="FBAE40"/>
          </p15:clr>
        </p15:guide>
        <p15:guide id="12" pos="3408">
          <p15:clr>
            <a:srgbClr val="FBAE40"/>
          </p15:clr>
        </p15:guide>
        <p15:guide id="13" pos="4224">
          <p15:clr>
            <a:srgbClr val="FBAE40"/>
          </p15:clr>
        </p15:guide>
        <p15:guide id="14" pos="5280">
          <p15:clr>
            <a:srgbClr val="FBAE40"/>
          </p15:clr>
        </p15:guide>
        <p15:guide id="15" pos="6384">
          <p15:clr>
            <a:srgbClr val="FBAE40"/>
          </p15:clr>
        </p15:guide>
        <p15:guide id="16" pos="6624">
          <p15:clr>
            <a:srgbClr val="FBAE40"/>
          </p15:clr>
        </p15:guide>
        <p15:guide id="17" pos="1296">
          <p15:clr>
            <a:srgbClr val="FBAE40"/>
          </p15:clr>
        </p15:guide>
        <p15:guide id="18" pos="3168">
          <p15:clr>
            <a:srgbClr val="FBAE40"/>
          </p15:clr>
        </p15:guide>
        <p15:guide id="19" pos="4464">
          <p15:clr>
            <a:srgbClr val="FBAE40"/>
          </p15:clr>
        </p15:guide>
        <p15:guide id="20" pos="5520">
          <p15:clr>
            <a:srgbClr val="FBAE40"/>
          </p15:clr>
        </p15:guide>
        <p15:guide id="21" orient="horz" pos="1392">
          <p15:clr>
            <a:srgbClr val="FBAE40"/>
          </p15:clr>
        </p15:guide>
        <p15:guide id="22" orient="horz" pos="2273">
          <p15:clr>
            <a:srgbClr val="FBAE40"/>
          </p15:clr>
        </p15:guide>
        <p15:guide id="23" orient="horz" pos="3312">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8837592"/>
      </p:ext>
    </p:extLst>
  </p:cSld>
  <p:clrMap bg1="lt1" tx1="dk1" bg2="lt2" tx2="dk2" accent1="accent1" accent2="accent2" accent3="accent3" accent4="accent4" accent5="accent5" accent6="accent6" hlink="hlink" folHlink="folHlink"/>
  <p:sldLayoutIdLst>
    <p:sldLayoutId id="214748371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8052" y="117475"/>
            <a:ext cx="9901424" cy="87218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8052" y="1234006"/>
            <a:ext cx="11534900" cy="494295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p:nvSpPr>
        <p:spPr>
          <a:xfrm>
            <a:off x="9042400" y="6447370"/>
            <a:ext cx="2844800" cy="230832"/>
          </a:xfrm>
          <a:prstGeom prst="rect">
            <a:avLst/>
          </a:prstGeom>
          <a:noFill/>
        </p:spPr>
        <p:txBody>
          <a:bodyPr wrap="square" rtlCol="0">
            <a:spAutoFit/>
          </a:bodyPr>
          <a:lstStyle/>
          <a:p>
            <a:pPr algn="r"/>
            <a:r>
              <a:rPr lang="en-IN" sz="900" dirty="0">
                <a:solidFill>
                  <a:schemeClr val="bg1">
                    <a:lumMod val="50000"/>
                  </a:schemeClr>
                </a:solidFill>
                <a:latin typeface="+mn-lt"/>
                <a:cs typeface="Segoe UI" panose="020B0502040204020203" pitchFamily="34" charset="0"/>
              </a:rPr>
              <a:t>Confidential – www.happiestminds.com</a:t>
            </a:r>
            <a:endParaRPr lang="en-US" sz="900" dirty="0">
              <a:solidFill>
                <a:schemeClr val="bg1">
                  <a:lumMod val="50000"/>
                </a:schemeClr>
              </a:solidFill>
              <a:latin typeface="+mn-lt"/>
              <a:cs typeface="Segoe UI" panose="020B0502040204020203" pitchFamily="34" charset="0"/>
            </a:endParaRPr>
          </a:p>
        </p:txBody>
      </p:sp>
      <p:sp>
        <p:nvSpPr>
          <p:cNvPr id="66" name="Rectangle 65"/>
          <p:cNvSpPr/>
          <p:nvPr/>
        </p:nvSpPr>
        <p:spPr>
          <a:xfrm>
            <a:off x="0" y="1066800"/>
            <a:ext cx="931162" cy="25200"/>
          </a:xfrm>
          <a:prstGeom prst="rect">
            <a:avLst/>
          </a:prstGeom>
          <a:gradFill flip="none" rotWithShape="1">
            <a:gsLst>
              <a:gs pos="100000">
                <a:srgbClr val="FBE500"/>
              </a:gs>
              <a:gs pos="14000">
                <a:srgbClr val="3EB44A"/>
              </a:gs>
              <a:gs pos="0">
                <a:srgbClr val="04959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Slide Number Placeholder 168"/>
          <p:cNvSpPr>
            <a:spLocks noGrp="1"/>
          </p:cNvSpPr>
          <p:nvPr>
            <p:ph type="sldNum" sz="quarter" idx="4"/>
          </p:nvPr>
        </p:nvSpPr>
        <p:spPr>
          <a:xfrm>
            <a:off x="6856751" y="639022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DF02F0-7A45-4BFB-A264-947079AA91A4}" type="slidenum">
              <a:rPr lang="en-US" smtClean="0"/>
              <a:pPr/>
              <a:t>‹#›</a:t>
            </a:fld>
            <a:endParaRPr lang="en-US" dirty="0"/>
          </a:p>
        </p:txBody>
      </p:sp>
      <p:grpSp>
        <p:nvGrpSpPr>
          <p:cNvPr id="170" name="Group 169"/>
          <p:cNvGrpSpPr/>
          <p:nvPr/>
        </p:nvGrpSpPr>
        <p:grpSpPr>
          <a:xfrm>
            <a:off x="644581" y="-361950"/>
            <a:ext cx="10826638" cy="177800"/>
            <a:chOff x="936232" y="-361950"/>
            <a:chExt cx="10826638" cy="177800"/>
          </a:xfrm>
        </p:grpSpPr>
        <p:grpSp>
          <p:nvGrpSpPr>
            <p:cNvPr id="171" name="Group 170"/>
            <p:cNvGrpSpPr/>
            <p:nvPr/>
          </p:nvGrpSpPr>
          <p:grpSpPr>
            <a:xfrm>
              <a:off x="936232" y="-361950"/>
              <a:ext cx="5184775" cy="177800"/>
              <a:chOff x="3454400" y="3181350"/>
              <a:chExt cx="5184775" cy="177800"/>
            </a:xfrm>
          </p:grpSpPr>
          <p:sp>
            <p:nvSpPr>
              <p:cNvPr id="182" name="Rectangle 181"/>
              <p:cNvSpPr/>
              <p:nvPr/>
            </p:nvSpPr>
            <p:spPr>
              <a:xfrm>
                <a:off x="3454400" y="3181350"/>
                <a:ext cx="177800" cy="177800"/>
              </a:xfrm>
              <a:prstGeom prst="rect">
                <a:avLst/>
              </a:prstGeom>
              <a:solidFill>
                <a:srgbClr val="FE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461375" y="3181350"/>
                <a:ext cx="177800" cy="177800"/>
              </a:xfrm>
              <a:prstGeom prst="rect">
                <a:avLst/>
              </a:prstGeom>
              <a:solidFill>
                <a:srgbClr val="3E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5957888" y="3181350"/>
                <a:ext cx="177800" cy="177800"/>
              </a:xfrm>
              <a:prstGeom prst="rect">
                <a:avLst/>
              </a:prstGeom>
              <a:solidFill>
                <a:srgbClr val="08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4706144" y="3181350"/>
                <a:ext cx="177800" cy="177800"/>
              </a:xfrm>
              <a:prstGeom prst="rect">
                <a:avLst/>
              </a:prstGeom>
              <a:solidFill>
                <a:srgbClr val="8AC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209632" y="3181350"/>
                <a:ext cx="177800" cy="177800"/>
              </a:xfrm>
              <a:prstGeom prst="rect">
                <a:avLst/>
              </a:prstGeom>
              <a:solidFill>
                <a:srgbClr val="33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4080271" y="3181350"/>
                <a:ext cx="177800" cy="177800"/>
              </a:xfrm>
              <a:prstGeom prst="rect">
                <a:avLst/>
              </a:prstGeom>
              <a:solidFill>
                <a:srgbClr val="BFE4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5332014" y="3181350"/>
                <a:ext cx="177800" cy="177800"/>
              </a:xfrm>
              <a:prstGeom prst="rect">
                <a:avLst/>
              </a:prstGeom>
              <a:solidFill>
                <a:srgbClr val="45B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590107" y="3181350"/>
                <a:ext cx="177800" cy="177800"/>
              </a:xfrm>
              <a:prstGeom prst="rect">
                <a:avLst/>
              </a:prstGeom>
              <a:solidFill>
                <a:srgbClr val="1CA1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7829157" y="3181350"/>
                <a:ext cx="177800" cy="177800"/>
              </a:xfrm>
              <a:prstGeom prst="rect">
                <a:avLst/>
              </a:prstGeom>
              <a:solidFill>
                <a:srgbClr val="3EB3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2" name="Group 171"/>
            <p:cNvGrpSpPr/>
            <p:nvPr/>
          </p:nvGrpSpPr>
          <p:grpSpPr>
            <a:xfrm>
              <a:off x="6578095" y="-361950"/>
              <a:ext cx="5184775" cy="177800"/>
              <a:chOff x="3454400" y="4876800"/>
              <a:chExt cx="5184775" cy="177800"/>
            </a:xfrm>
          </p:grpSpPr>
          <p:sp>
            <p:nvSpPr>
              <p:cNvPr id="173" name="Rectangle 172"/>
              <p:cNvSpPr/>
              <p:nvPr/>
            </p:nvSpPr>
            <p:spPr>
              <a:xfrm>
                <a:off x="3454400" y="4876800"/>
                <a:ext cx="177800" cy="177800"/>
              </a:xfrm>
              <a:prstGeom prst="rect">
                <a:avLst/>
              </a:prstGeom>
              <a:solidFill>
                <a:srgbClr val="0100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8461375" y="4876800"/>
                <a:ext cx="177800" cy="177800"/>
              </a:xfrm>
              <a:prstGeom prst="rect">
                <a:avLst/>
              </a:prstGeom>
              <a:solidFill>
                <a:srgbClr val="C1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5957888" y="4876800"/>
                <a:ext cx="177800" cy="177800"/>
              </a:xfrm>
              <a:prstGeom prst="rect">
                <a:avLst/>
              </a:prstGeom>
              <a:solidFill>
                <a:srgbClr val="F76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4706144" y="4876800"/>
                <a:ext cx="177800" cy="177800"/>
              </a:xfrm>
              <a:prstGeom prst="rect">
                <a:avLst/>
              </a:prstGeom>
              <a:solidFill>
                <a:srgbClr val="471E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7209632" y="4876800"/>
                <a:ext cx="177800" cy="177800"/>
              </a:xfrm>
              <a:prstGeom prst="rect">
                <a:avLst/>
              </a:prstGeom>
              <a:solidFill>
                <a:srgbClr val="CD52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a:off x="4080271" y="4876800"/>
                <a:ext cx="177800" cy="177800"/>
              </a:xfrm>
              <a:prstGeom prst="rect">
                <a:avLst/>
              </a:prstGeom>
              <a:solidFill>
                <a:srgbClr val="261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5332014" y="4876800"/>
                <a:ext cx="177800" cy="177800"/>
              </a:xfrm>
              <a:prstGeom prst="rect">
                <a:avLst/>
              </a:prstGeom>
              <a:solidFill>
                <a:srgbClr val="8E3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590107" y="4876800"/>
                <a:ext cx="177800" cy="177800"/>
              </a:xfrm>
              <a:prstGeom prst="rect">
                <a:avLst/>
              </a:prstGeom>
              <a:solidFill>
                <a:srgbClr val="E15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7829157" y="4876800"/>
                <a:ext cx="177800" cy="177800"/>
              </a:xfrm>
              <a:prstGeom prst="rect">
                <a:avLst/>
              </a:prstGeom>
              <a:solidFill>
                <a:srgbClr val="C14C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1" name="Rectangle 190"/>
          <p:cNvSpPr/>
          <p:nvPr/>
        </p:nvSpPr>
        <p:spPr>
          <a:xfrm>
            <a:off x="318052" y="7176773"/>
            <a:ext cx="5552963" cy="165415"/>
          </a:xfrm>
          <a:prstGeom prst="rect">
            <a:avLst/>
          </a:prstGeom>
          <a:gradFill flip="none" rotWithShape="1">
            <a:gsLst>
              <a:gs pos="0">
                <a:srgbClr val="C14CB5"/>
              </a:gs>
              <a:gs pos="33000">
                <a:srgbClr val="CB51A8"/>
              </a:gs>
              <a:gs pos="69000">
                <a:srgbClr val="E45F85"/>
              </a:gs>
              <a:gs pos="100000">
                <a:srgbClr val="F86A6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6321664" y="7176773"/>
            <a:ext cx="5552963" cy="165415"/>
          </a:xfrm>
          <a:prstGeom prst="rect">
            <a:avLst/>
          </a:prstGeom>
          <a:gradFill flip="none" rotWithShape="1">
            <a:gsLst>
              <a:gs pos="0">
                <a:srgbClr val="FEFF00"/>
              </a:gs>
              <a:gs pos="33000">
                <a:srgbClr val="33AD58"/>
              </a:gs>
              <a:gs pos="61000">
                <a:srgbClr val="3EB34A"/>
              </a:gs>
              <a:gs pos="91000">
                <a:srgbClr val="08969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5"/>
          <p:cNvSpPr>
            <a:spLocks noEditPoints="1"/>
          </p:cNvSpPr>
          <p:nvPr/>
        </p:nvSpPr>
        <p:spPr bwMode="auto">
          <a:xfrm flipV="1">
            <a:off x="0" y="6253634"/>
            <a:ext cx="12193588" cy="606425"/>
          </a:xfrm>
          <a:custGeom>
            <a:avLst/>
            <a:gdLst>
              <a:gd name="T0" fmla="*/ 5228 w 7672"/>
              <a:gd name="T1" fmla="*/ 92 h 378"/>
              <a:gd name="T2" fmla="*/ 4860 w 7672"/>
              <a:gd name="T3" fmla="*/ 92 h 378"/>
              <a:gd name="T4" fmla="*/ 4980 w 7672"/>
              <a:gd name="T5" fmla="*/ 0 h 378"/>
              <a:gd name="T6" fmla="*/ 5569 w 7672"/>
              <a:gd name="T7" fmla="*/ 0 h 378"/>
              <a:gd name="T8" fmla="*/ 5689 w 7672"/>
              <a:gd name="T9" fmla="*/ 92 h 378"/>
              <a:gd name="T10" fmla="*/ 5368 w 7672"/>
              <a:gd name="T11" fmla="*/ 92 h 378"/>
              <a:gd name="T12" fmla="*/ 5481 w 7672"/>
              <a:gd name="T13" fmla="*/ 92 h 378"/>
              <a:gd name="T14" fmla="*/ 4078 w 7672"/>
              <a:gd name="T15" fmla="*/ 0 h 378"/>
              <a:gd name="T16" fmla="*/ 4247 w 7672"/>
              <a:gd name="T17" fmla="*/ 0 h 378"/>
              <a:gd name="T18" fmla="*/ 3886 w 7672"/>
              <a:gd name="T19" fmla="*/ 92 h 378"/>
              <a:gd name="T20" fmla="*/ 3946 w 7672"/>
              <a:gd name="T21" fmla="*/ 92 h 378"/>
              <a:gd name="T22" fmla="*/ 4659 w 7672"/>
              <a:gd name="T23" fmla="*/ 92 h 378"/>
              <a:gd name="T24" fmla="*/ 4759 w 7672"/>
              <a:gd name="T25" fmla="*/ 0 h 378"/>
              <a:gd name="T26" fmla="*/ 4367 w 7672"/>
              <a:gd name="T27" fmla="*/ 0 h 378"/>
              <a:gd name="T28" fmla="*/ 4467 w 7672"/>
              <a:gd name="T29" fmla="*/ 92 h 378"/>
              <a:gd name="T30" fmla="*/ 7051 w 7672"/>
              <a:gd name="T31" fmla="*/ 92 h 378"/>
              <a:gd name="T32" fmla="*/ 7143 w 7672"/>
              <a:gd name="T33" fmla="*/ 92 h 378"/>
              <a:gd name="T34" fmla="*/ 6803 w 7672"/>
              <a:gd name="T35" fmla="*/ 0 h 378"/>
              <a:gd name="T36" fmla="*/ 6831 w 7672"/>
              <a:gd name="T37" fmla="*/ 0 h 378"/>
              <a:gd name="T38" fmla="*/ 7552 w 7672"/>
              <a:gd name="T39" fmla="*/ 25 h 378"/>
              <a:gd name="T40" fmla="*/ 6711 w 7672"/>
              <a:gd name="T41" fmla="*/ 92 h 378"/>
              <a:gd name="T42" fmla="*/ 7211 w 7672"/>
              <a:gd name="T43" fmla="*/ 92 h 378"/>
              <a:gd name="T44" fmla="*/ 7323 w 7672"/>
              <a:gd name="T45" fmla="*/ 92 h 378"/>
              <a:gd name="T46" fmla="*/ 6101 w 7672"/>
              <a:gd name="T47" fmla="*/ 0 h 378"/>
              <a:gd name="T48" fmla="*/ 6130 w 7672"/>
              <a:gd name="T49" fmla="*/ 0 h 378"/>
              <a:gd name="T50" fmla="*/ 5849 w 7672"/>
              <a:gd name="T51" fmla="*/ 92 h 378"/>
              <a:gd name="T52" fmla="*/ 5889 w 7672"/>
              <a:gd name="T53" fmla="*/ 92 h 378"/>
              <a:gd name="T54" fmla="*/ 6502 w 7672"/>
              <a:gd name="T55" fmla="*/ 92 h 378"/>
              <a:gd name="T56" fmla="*/ 6622 w 7672"/>
              <a:gd name="T57" fmla="*/ 0 h 378"/>
              <a:gd name="T58" fmla="*/ 6250 w 7672"/>
              <a:gd name="T59" fmla="*/ 0 h 378"/>
              <a:gd name="T60" fmla="*/ 6370 w 7672"/>
              <a:gd name="T61" fmla="*/ 92 h 378"/>
              <a:gd name="T62" fmla="*/ 1162 w 7672"/>
              <a:gd name="T63" fmla="*/ 92 h 378"/>
              <a:gd name="T64" fmla="*/ 1374 w 7672"/>
              <a:gd name="T65" fmla="*/ 92 h 378"/>
              <a:gd name="T66" fmla="*/ 1054 w 7672"/>
              <a:gd name="T67" fmla="*/ 0 h 378"/>
              <a:gd name="T68" fmla="*/ 1563 w 7672"/>
              <a:gd name="T69" fmla="*/ 0 h 378"/>
              <a:gd name="T70" fmla="*/ 1803 w 7672"/>
              <a:gd name="T71" fmla="*/ 92 h 378"/>
              <a:gd name="T72" fmla="*/ 1402 w 7672"/>
              <a:gd name="T73" fmla="*/ 92 h 378"/>
              <a:gd name="T74" fmla="*/ 1534 w 7672"/>
              <a:gd name="T75" fmla="*/ 92 h 378"/>
              <a:gd name="T76" fmla="*/ 272 w 7672"/>
              <a:gd name="T77" fmla="*/ 0 h 378"/>
              <a:gd name="T78" fmla="*/ 321 w 7672"/>
              <a:gd name="T79" fmla="*/ 0 h 378"/>
              <a:gd name="T80" fmla="*/ 421 w 7672"/>
              <a:gd name="T81" fmla="*/ 92 h 378"/>
              <a:gd name="T82" fmla="*/ 172 w 7672"/>
              <a:gd name="T83" fmla="*/ 92 h 378"/>
              <a:gd name="T84" fmla="*/ 753 w 7672"/>
              <a:gd name="T85" fmla="*/ 0 h 378"/>
              <a:gd name="T86" fmla="*/ 861 w 7672"/>
              <a:gd name="T87" fmla="*/ 0 h 378"/>
              <a:gd name="T88" fmla="*/ 521 w 7672"/>
              <a:gd name="T89" fmla="*/ 92 h 378"/>
              <a:gd name="T90" fmla="*/ 641 w 7672"/>
              <a:gd name="T91" fmla="*/ 92 h 378"/>
              <a:gd name="T92" fmla="*/ 1895 w 7672"/>
              <a:gd name="T93" fmla="*/ 92 h 378"/>
              <a:gd name="T94" fmla="*/ 3217 w 7672"/>
              <a:gd name="T95" fmla="*/ 0 h 378"/>
              <a:gd name="T96" fmla="*/ 2925 w 7672"/>
              <a:gd name="T97" fmla="*/ 0 h 378"/>
              <a:gd name="T98" fmla="*/ 2985 w 7672"/>
              <a:gd name="T99" fmla="*/ 92 h 378"/>
              <a:gd name="T100" fmla="*/ 3626 w 7672"/>
              <a:gd name="T101" fmla="*/ 92 h 378"/>
              <a:gd name="T102" fmla="*/ 3758 w 7672"/>
              <a:gd name="T103" fmla="*/ 92 h 378"/>
              <a:gd name="T104" fmla="*/ 3357 w 7672"/>
              <a:gd name="T105" fmla="*/ 0 h 378"/>
              <a:gd name="T106" fmla="*/ 3506 w 7672"/>
              <a:gd name="T107" fmla="*/ 0 h 378"/>
              <a:gd name="T108" fmla="*/ 2143 w 7672"/>
              <a:gd name="T109" fmla="*/ 92 h 378"/>
              <a:gd name="T110" fmla="*/ 2264 w 7672"/>
              <a:gd name="T111" fmla="*/ 92 h 378"/>
              <a:gd name="T112" fmla="*/ 1915 w 7672"/>
              <a:gd name="T113" fmla="*/ 92 h 378"/>
              <a:gd name="T114" fmla="*/ 2055 w 7672"/>
              <a:gd name="T115" fmla="*/ 0 h 378"/>
              <a:gd name="T116" fmla="*/ 2644 w 7672"/>
              <a:gd name="T117" fmla="*/ 0 h 378"/>
              <a:gd name="T118" fmla="*/ 2744 w 7672"/>
              <a:gd name="T119" fmla="*/ 92 h 378"/>
              <a:gd name="T120" fmla="*/ 2524 w 7672"/>
              <a:gd name="T121" fmla="*/ 92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72" h="378">
                <a:moveTo>
                  <a:pt x="5128" y="92"/>
                </a:moveTo>
                <a:cubicBezTo>
                  <a:pt x="5140" y="92"/>
                  <a:pt x="5140" y="92"/>
                  <a:pt x="5140" y="92"/>
                </a:cubicBezTo>
                <a:cubicBezTo>
                  <a:pt x="5140" y="0"/>
                  <a:pt x="5140" y="0"/>
                  <a:pt x="5140" y="0"/>
                </a:cubicBezTo>
                <a:cubicBezTo>
                  <a:pt x="5128" y="0"/>
                  <a:pt x="5128" y="0"/>
                  <a:pt x="5128" y="0"/>
                </a:cubicBezTo>
                <a:lnTo>
                  <a:pt x="5128" y="92"/>
                </a:lnTo>
                <a:close/>
                <a:moveTo>
                  <a:pt x="5088" y="92"/>
                </a:moveTo>
                <a:cubicBezTo>
                  <a:pt x="5100" y="92"/>
                  <a:pt x="5100" y="92"/>
                  <a:pt x="5100" y="92"/>
                </a:cubicBezTo>
                <a:cubicBezTo>
                  <a:pt x="5100" y="0"/>
                  <a:pt x="5100" y="0"/>
                  <a:pt x="5100" y="0"/>
                </a:cubicBezTo>
                <a:cubicBezTo>
                  <a:pt x="5088" y="0"/>
                  <a:pt x="5088" y="0"/>
                  <a:pt x="5088" y="0"/>
                </a:cubicBezTo>
                <a:lnTo>
                  <a:pt x="5088" y="92"/>
                </a:lnTo>
                <a:close/>
                <a:moveTo>
                  <a:pt x="5108" y="92"/>
                </a:moveTo>
                <a:cubicBezTo>
                  <a:pt x="5120" y="92"/>
                  <a:pt x="5120" y="92"/>
                  <a:pt x="5120" y="92"/>
                </a:cubicBezTo>
                <a:cubicBezTo>
                  <a:pt x="5120" y="0"/>
                  <a:pt x="5120" y="0"/>
                  <a:pt x="5120" y="0"/>
                </a:cubicBezTo>
                <a:cubicBezTo>
                  <a:pt x="5108" y="0"/>
                  <a:pt x="5108" y="0"/>
                  <a:pt x="5108" y="0"/>
                </a:cubicBezTo>
                <a:lnTo>
                  <a:pt x="5108" y="92"/>
                </a:lnTo>
                <a:close/>
                <a:moveTo>
                  <a:pt x="4788" y="92"/>
                </a:moveTo>
                <a:cubicBezTo>
                  <a:pt x="4799" y="92"/>
                  <a:pt x="4799" y="92"/>
                  <a:pt x="4799" y="92"/>
                </a:cubicBezTo>
                <a:cubicBezTo>
                  <a:pt x="4799" y="0"/>
                  <a:pt x="4799" y="0"/>
                  <a:pt x="4799" y="0"/>
                </a:cubicBezTo>
                <a:cubicBezTo>
                  <a:pt x="4788" y="0"/>
                  <a:pt x="4788" y="0"/>
                  <a:pt x="4788" y="0"/>
                </a:cubicBezTo>
                <a:lnTo>
                  <a:pt x="4788" y="92"/>
                </a:lnTo>
                <a:close/>
                <a:moveTo>
                  <a:pt x="5068" y="92"/>
                </a:moveTo>
                <a:cubicBezTo>
                  <a:pt x="5080" y="92"/>
                  <a:pt x="5080" y="92"/>
                  <a:pt x="5080" y="92"/>
                </a:cubicBezTo>
                <a:cubicBezTo>
                  <a:pt x="5080" y="0"/>
                  <a:pt x="5080" y="0"/>
                  <a:pt x="5080" y="0"/>
                </a:cubicBezTo>
                <a:cubicBezTo>
                  <a:pt x="5068" y="0"/>
                  <a:pt x="5068" y="0"/>
                  <a:pt x="5068" y="0"/>
                </a:cubicBezTo>
                <a:lnTo>
                  <a:pt x="5068" y="92"/>
                </a:lnTo>
                <a:close/>
                <a:moveTo>
                  <a:pt x="5208" y="92"/>
                </a:moveTo>
                <a:cubicBezTo>
                  <a:pt x="5220" y="92"/>
                  <a:pt x="5220" y="92"/>
                  <a:pt x="5220" y="92"/>
                </a:cubicBezTo>
                <a:cubicBezTo>
                  <a:pt x="5220" y="0"/>
                  <a:pt x="5220" y="0"/>
                  <a:pt x="5220" y="0"/>
                </a:cubicBezTo>
                <a:cubicBezTo>
                  <a:pt x="5208" y="0"/>
                  <a:pt x="5208" y="0"/>
                  <a:pt x="5208" y="0"/>
                </a:cubicBezTo>
                <a:lnTo>
                  <a:pt x="5208" y="92"/>
                </a:lnTo>
                <a:close/>
                <a:moveTo>
                  <a:pt x="5228" y="92"/>
                </a:moveTo>
                <a:cubicBezTo>
                  <a:pt x="5240" y="92"/>
                  <a:pt x="5240" y="92"/>
                  <a:pt x="5240" y="92"/>
                </a:cubicBezTo>
                <a:cubicBezTo>
                  <a:pt x="5240" y="0"/>
                  <a:pt x="5240" y="0"/>
                  <a:pt x="5240" y="0"/>
                </a:cubicBezTo>
                <a:cubicBezTo>
                  <a:pt x="5228" y="0"/>
                  <a:pt x="5228" y="0"/>
                  <a:pt x="5228" y="0"/>
                </a:cubicBezTo>
                <a:lnTo>
                  <a:pt x="5228" y="92"/>
                </a:lnTo>
                <a:close/>
                <a:moveTo>
                  <a:pt x="5028" y="92"/>
                </a:moveTo>
                <a:cubicBezTo>
                  <a:pt x="5040" y="92"/>
                  <a:pt x="5040" y="92"/>
                  <a:pt x="5040" y="92"/>
                </a:cubicBezTo>
                <a:cubicBezTo>
                  <a:pt x="5040" y="0"/>
                  <a:pt x="5040" y="0"/>
                  <a:pt x="5040" y="0"/>
                </a:cubicBezTo>
                <a:cubicBezTo>
                  <a:pt x="5028" y="0"/>
                  <a:pt x="5028" y="0"/>
                  <a:pt x="5028" y="0"/>
                </a:cubicBezTo>
                <a:lnTo>
                  <a:pt x="5028" y="92"/>
                </a:lnTo>
                <a:close/>
                <a:moveTo>
                  <a:pt x="5188" y="92"/>
                </a:moveTo>
                <a:cubicBezTo>
                  <a:pt x="5200" y="92"/>
                  <a:pt x="5200" y="92"/>
                  <a:pt x="5200" y="92"/>
                </a:cubicBezTo>
                <a:cubicBezTo>
                  <a:pt x="5200" y="0"/>
                  <a:pt x="5200" y="0"/>
                  <a:pt x="5200" y="0"/>
                </a:cubicBezTo>
                <a:cubicBezTo>
                  <a:pt x="5188" y="0"/>
                  <a:pt x="5188" y="0"/>
                  <a:pt x="5188" y="0"/>
                </a:cubicBezTo>
                <a:lnTo>
                  <a:pt x="5188" y="92"/>
                </a:lnTo>
                <a:close/>
                <a:moveTo>
                  <a:pt x="5168" y="92"/>
                </a:moveTo>
                <a:cubicBezTo>
                  <a:pt x="5180" y="92"/>
                  <a:pt x="5180" y="92"/>
                  <a:pt x="5180" y="92"/>
                </a:cubicBezTo>
                <a:cubicBezTo>
                  <a:pt x="5180" y="0"/>
                  <a:pt x="5180" y="0"/>
                  <a:pt x="5180" y="0"/>
                </a:cubicBezTo>
                <a:cubicBezTo>
                  <a:pt x="5168" y="0"/>
                  <a:pt x="5168" y="0"/>
                  <a:pt x="5168" y="0"/>
                </a:cubicBezTo>
                <a:lnTo>
                  <a:pt x="5168" y="92"/>
                </a:lnTo>
                <a:close/>
                <a:moveTo>
                  <a:pt x="5148" y="92"/>
                </a:moveTo>
                <a:cubicBezTo>
                  <a:pt x="5160" y="92"/>
                  <a:pt x="5160" y="92"/>
                  <a:pt x="5160" y="92"/>
                </a:cubicBezTo>
                <a:cubicBezTo>
                  <a:pt x="5160" y="0"/>
                  <a:pt x="5160" y="0"/>
                  <a:pt x="5160" y="0"/>
                </a:cubicBezTo>
                <a:cubicBezTo>
                  <a:pt x="5148" y="0"/>
                  <a:pt x="5148" y="0"/>
                  <a:pt x="5148" y="0"/>
                </a:cubicBezTo>
                <a:lnTo>
                  <a:pt x="5148" y="92"/>
                </a:lnTo>
                <a:close/>
                <a:moveTo>
                  <a:pt x="4928" y="92"/>
                </a:moveTo>
                <a:cubicBezTo>
                  <a:pt x="4940" y="92"/>
                  <a:pt x="4940" y="92"/>
                  <a:pt x="4940" y="92"/>
                </a:cubicBezTo>
                <a:cubicBezTo>
                  <a:pt x="4940" y="0"/>
                  <a:pt x="4940" y="0"/>
                  <a:pt x="4940" y="0"/>
                </a:cubicBezTo>
                <a:cubicBezTo>
                  <a:pt x="4928" y="0"/>
                  <a:pt x="4928" y="0"/>
                  <a:pt x="4928" y="0"/>
                </a:cubicBezTo>
                <a:lnTo>
                  <a:pt x="4928" y="92"/>
                </a:lnTo>
                <a:close/>
                <a:moveTo>
                  <a:pt x="4848" y="92"/>
                </a:moveTo>
                <a:cubicBezTo>
                  <a:pt x="4860" y="92"/>
                  <a:pt x="4860" y="92"/>
                  <a:pt x="4860" y="92"/>
                </a:cubicBezTo>
                <a:cubicBezTo>
                  <a:pt x="4860" y="0"/>
                  <a:pt x="4860" y="0"/>
                  <a:pt x="4860" y="0"/>
                </a:cubicBezTo>
                <a:cubicBezTo>
                  <a:pt x="4848" y="0"/>
                  <a:pt x="4848" y="0"/>
                  <a:pt x="4848" y="0"/>
                </a:cubicBezTo>
                <a:lnTo>
                  <a:pt x="4848" y="92"/>
                </a:lnTo>
                <a:close/>
                <a:moveTo>
                  <a:pt x="4888" y="92"/>
                </a:moveTo>
                <a:cubicBezTo>
                  <a:pt x="4900" y="92"/>
                  <a:pt x="4900" y="92"/>
                  <a:pt x="4900" y="92"/>
                </a:cubicBezTo>
                <a:cubicBezTo>
                  <a:pt x="4900" y="0"/>
                  <a:pt x="4900" y="0"/>
                  <a:pt x="4900" y="0"/>
                </a:cubicBezTo>
                <a:cubicBezTo>
                  <a:pt x="4888" y="0"/>
                  <a:pt x="4888" y="0"/>
                  <a:pt x="4888" y="0"/>
                </a:cubicBezTo>
                <a:lnTo>
                  <a:pt x="4888" y="92"/>
                </a:lnTo>
                <a:close/>
                <a:moveTo>
                  <a:pt x="4868" y="92"/>
                </a:moveTo>
                <a:cubicBezTo>
                  <a:pt x="4880" y="92"/>
                  <a:pt x="4880" y="92"/>
                  <a:pt x="4880" y="92"/>
                </a:cubicBezTo>
                <a:cubicBezTo>
                  <a:pt x="4880" y="0"/>
                  <a:pt x="4880" y="0"/>
                  <a:pt x="4880" y="0"/>
                </a:cubicBezTo>
                <a:cubicBezTo>
                  <a:pt x="4868" y="0"/>
                  <a:pt x="4868" y="0"/>
                  <a:pt x="4868" y="0"/>
                </a:cubicBezTo>
                <a:lnTo>
                  <a:pt x="4868" y="92"/>
                </a:lnTo>
                <a:close/>
                <a:moveTo>
                  <a:pt x="4828" y="92"/>
                </a:moveTo>
                <a:cubicBezTo>
                  <a:pt x="4840" y="92"/>
                  <a:pt x="4840" y="92"/>
                  <a:pt x="4840" y="92"/>
                </a:cubicBezTo>
                <a:cubicBezTo>
                  <a:pt x="4840" y="0"/>
                  <a:pt x="4840" y="0"/>
                  <a:pt x="4840" y="0"/>
                </a:cubicBezTo>
                <a:cubicBezTo>
                  <a:pt x="4828" y="0"/>
                  <a:pt x="4828" y="0"/>
                  <a:pt x="4828" y="0"/>
                </a:cubicBezTo>
                <a:lnTo>
                  <a:pt x="4828" y="92"/>
                </a:lnTo>
                <a:close/>
                <a:moveTo>
                  <a:pt x="5008" y="92"/>
                </a:moveTo>
                <a:cubicBezTo>
                  <a:pt x="5020" y="92"/>
                  <a:pt x="5020" y="92"/>
                  <a:pt x="5020" y="92"/>
                </a:cubicBezTo>
                <a:cubicBezTo>
                  <a:pt x="5020" y="0"/>
                  <a:pt x="5020" y="0"/>
                  <a:pt x="5020" y="0"/>
                </a:cubicBezTo>
                <a:cubicBezTo>
                  <a:pt x="5008" y="0"/>
                  <a:pt x="5008" y="0"/>
                  <a:pt x="5008" y="0"/>
                </a:cubicBezTo>
                <a:lnTo>
                  <a:pt x="5008" y="92"/>
                </a:lnTo>
                <a:close/>
                <a:moveTo>
                  <a:pt x="4808" y="92"/>
                </a:moveTo>
                <a:cubicBezTo>
                  <a:pt x="4819" y="92"/>
                  <a:pt x="4819" y="92"/>
                  <a:pt x="4819" y="92"/>
                </a:cubicBezTo>
                <a:cubicBezTo>
                  <a:pt x="4819" y="0"/>
                  <a:pt x="4819" y="0"/>
                  <a:pt x="4819" y="0"/>
                </a:cubicBezTo>
                <a:cubicBezTo>
                  <a:pt x="4808" y="0"/>
                  <a:pt x="4808" y="0"/>
                  <a:pt x="4808" y="0"/>
                </a:cubicBezTo>
                <a:lnTo>
                  <a:pt x="4808" y="92"/>
                </a:lnTo>
                <a:close/>
                <a:moveTo>
                  <a:pt x="4968" y="92"/>
                </a:moveTo>
                <a:cubicBezTo>
                  <a:pt x="4980" y="92"/>
                  <a:pt x="4980" y="92"/>
                  <a:pt x="4980" y="92"/>
                </a:cubicBezTo>
                <a:cubicBezTo>
                  <a:pt x="4980" y="0"/>
                  <a:pt x="4980" y="0"/>
                  <a:pt x="4980" y="0"/>
                </a:cubicBezTo>
                <a:cubicBezTo>
                  <a:pt x="4968" y="0"/>
                  <a:pt x="4968" y="0"/>
                  <a:pt x="4968" y="0"/>
                </a:cubicBezTo>
                <a:lnTo>
                  <a:pt x="4968" y="92"/>
                </a:lnTo>
                <a:close/>
                <a:moveTo>
                  <a:pt x="4988" y="92"/>
                </a:moveTo>
                <a:cubicBezTo>
                  <a:pt x="5000" y="92"/>
                  <a:pt x="5000" y="92"/>
                  <a:pt x="5000" y="92"/>
                </a:cubicBezTo>
                <a:cubicBezTo>
                  <a:pt x="5000" y="0"/>
                  <a:pt x="5000" y="0"/>
                  <a:pt x="5000" y="0"/>
                </a:cubicBezTo>
                <a:cubicBezTo>
                  <a:pt x="4988" y="0"/>
                  <a:pt x="4988" y="0"/>
                  <a:pt x="4988" y="0"/>
                </a:cubicBezTo>
                <a:lnTo>
                  <a:pt x="4988" y="92"/>
                </a:lnTo>
                <a:close/>
                <a:moveTo>
                  <a:pt x="5248" y="92"/>
                </a:moveTo>
                <a:cubicBezTo>
                  <a:pt x="5260" y="92"/>
                  <a:pt x="5260" y="92"/>
                  <a:pt x="5260" y="92"/>
                </a:cubicBezTo>
                <a:cubicBezTo>
                  <a:pt x="5260" y="0"/>
                  <a:pt x="5260" y="0"/>
                  <a:pt x="5260" y="0"/>
                </a:cubicBezTo>
                <a:cubicBezTo>
                  <a:pt x="5248" y="0"/>
                  <a:pt x="5248" y="0"/>
                  <a:pt x="5248" y="0"/>
                </a:cubicBezTo>
                <a:lnTo>
                  <a:pt x="5248" y="92"/>
                </a:lnTo>
                <a:close/>
                <a:moveTo>
                  <a:pt x="4948" y="92"/>
                </a:moveTo>
                <a:cubicBezTo>
                  <a:pt x="4960" y="92"/>
                  <a:pt x="4960" y="92"/>
                  <a:pt x="4960" y="92"/>
                </a:cubicBezTo>
                <a:cubicBezTo>
                  <a:pt x="4960" y="0"/>
                  <a:pt x="4960" y="0"/>
                  <a:pt x="4960" y="0"/>
                </a:cubicBezTo>
                <a:cubicBezTo>
                  <a:pt x="4948" y="0"/>
                  <a:pt x="4948" y="0"/>
                  <a:pt x="4948" y="0"/>
                </a:cubicBezTo>
                <a:lnTo>
                  <a:pt x="4948" y="92"/>
                </a:lnTo>
                <a:close/>
                <a:moveTo>
                  <a:pt x="4908" y="92"/>
                </a:moveTo>
                <a:cubicBezTo>
                  <a:pt x="4920" y="92"/>
                  <a:pt x="4920" y="92"/>
                  <a:pt x="4920" y="92"/>
                </a:cubicBezTo>
                <a:cubicBezTo>
                  <a:pt x="4920" y="0"/>
                  <a:pt x="4920" y="0"/>
                  <a:pt x="4920" y="0"/>
                </a:cubicBezTo>
                <a:cubicBezTo>
                  <a:pt x="4908" y="0"/>
                  <a:pt x="4908" y="0"/>
                  <a:pt x="4908" y="0"/>
                </a:cubicBezTo>
                <a:lnTo>
                  <a:pt x="4908" y="92"/>
                </a:lnTo>
                <a:close/>
                <a:moveTo>
                  <a:pt x="5048" y="92"/>
                </a:moveTo>
                <a:cubicBezTo>
                  <a:pt x="5060" y="92"/>
                  <a:pt x="5060" y="92"/>
                  <a:pt x="5060" y="92"/>
                </a:cubicBezTo>
                <a:cubicBezTo>
                  <a:pt x="5060" y="0"/>
                  <a:pt x="5060" y="0"/>
                  <a:pt x="5060" y="0"/>
                </a:cubicBezTo>
                <a:cubicBezTo>
                  <a:pt x="5048" y="0"/>
                  <a:pt x="5048" y="0"/>
                  <a:pt x="5048" y="0"/>
                </a:cubicBezTo>
                <a:lnTo>
                  <a:pt x="5048" y="92"/>
                </a:lnTo>
                <a:close/>
                <a:moveTo>
                  <a:pt x="5569" y="92"/>
                </a:moveTo>
                <a:cubicBezTo>
                  <a:pt x="5581" y="92"/>
                  <a:pt x="5581" y="92"/>
                  <a:pt x="5581" y="92"/>
                </a:cubicBezTo>
                <a:cubicBezTo>
                  <a:pt x="5581" y="0"/>
                  <a:pt x="5581" y="0"/>
                  <a:pt x="5581" y="0"/>
                </a:cubicBezTo>
                <a:cubicBezTo>
                  <a:pt x="5569" y="0"/>
                  <a:pt x="5569" y="0"/>
                  <a:pt x="5569" y="0"/>
                </a:cubicBezTo>
                <a:lnTo>
                  <a:pt x="5569" y="92"/>
                </a:lnTo>
                <a:close/>
                <a:moveTo>
                  <a:pt x="5609" y="92"/>
                </a:moveTo>
                <a:cubicBezTo>
                  <a:pt x="5621" y="92"/>
                  <a:pt x="5621" y="92"/>
                  <a:pt x="5621" y="92"/>
                </a:cubicBezTo>
                <a:cubicBezTo>
                  <a:pt x="5621" y="0"/>
                  <a:pt x="5621" y="0"/>
                  <a:pt x="5621" y="0"/>
                </a:cubicBezTo>
                <a:cubicBezTo>
                  <a:pt x="5609" y="0"/>
                  <a:pt x="5609" y="0"/>
                  <a:pt x="5609" y="0"/>
                </a:cubicBezTo>
                <a:lnTo>
                  <a:pt x="5609" y="92"/>
                </a:lnTo>
                <a:close/>
                <a:moveTo>
                  <a:pt x="5509" y="92"/>
                </a:moveTo>
                <a:cubicBezTo>
                  <a:pt x="5521" y="92"/>
                  <a:pt x="5521" y="92"/>
                  <a:pt x="5521" y="92"/>
                </a:cubicBezTo>
                <a:cubicBezTo>
                  <a:pt x="5521" y="0"/>
                  <a:pt x="5521" y="0"/>
                  <a:pt x="5521" y="0"/>
                </a:cubicBezTo>
                <a:cubicBezTo>
                  <a:pt x="5509" y="0"/>
                  <a:pt x="5509" y="0"/>
                  <a:pt x="5509" y="0"/>
                </a:cubicBezTo>
                <a:lnTo>
                  <a:pt x="5509" y="92"/>
                </a:lnTo>
                <a:close/>
                <a:moveTo>
                  <a:pt x="5529" y="92"/>
                </a:moveTo>
                <a:cubicBezTo>
                  <a:pt x="5541" y="92"/>
                  <a:pt x="5541" y="92"/>
                  <a:pt x="5541" y="92"/>
                </a:cubicBezTo>
                <a:cubicBezTo>
                  <a:pt x="5541" y="0"/>
                  <a:pt x="5541" y="0"/>
                  <a:pt x="5541" y="0"/>
                </a:cubicBezTo>
                <a:cubicBezTo>
                  <a:pt x="5529" y="0"/>
                  <a:pt x="5529" y="0"/>
                  <a:pt x="5529" y="0"/>
                </a:cubicBezTo>
                <a:lnTo>
                  <a:pt x="5529" y="92"/>
                </a:lnTo>
                <a:close/>
                <a:moveTo>
                  <a:pt x="5549" y="92"/>
                </a:moveTo>
                <a:cubicBezTo>
                  <a:pt x="5561" y="92"/>
                  <a:pt x="5561" y="92"/>
                  <a:pt x="5561" y="92"/>
                </a:cubicBezTo>
                <a:cubicBezTo>
                  <a:pt x="5561" y="0"/>
                  <a:pt x="5561" y="0"/>
                  <a:pt x="5561" y="0"/>
                </a:cubicBezTo>
                <a:cubicBezTo>
                  <a:pt x="5549" y="0"/>
                  <a:pt x="5549" y="0"/>
                  <a:pt x="5549" y="0"/>
                </a:cubicBezTo>
                <a:lnTo>
                  <a:pt x="5549" y="92"/>
                </a:lnTo>
                <a:close/>
                <a:moveTo>
                  <a:pt x="5589" y="92"/>
                </a:moveTo>
                <a:cubicBezTo>
                  <a:pt x="5601" y="92"/>
                  <a:pt x="5601" y="92"/>
                  <a:pt x="5601" y="92"/>
                </a:cubicBezTo>
                <a:cubicBezTo>
                  <a:pt x="5601" y="0"/>
                  <a:pt x="5601" y="0"/>
                  <a:pt x="5601" y="0"/>
                </a:cubicBezTo>
                <a:cubicBezTo>
                  <a:pt x="5589" y="0"/>
                  <a:pt x="5589" y="0"/>
                  <a:pt x="5589" y="0"/>
                </a:cubicBezTo>
                <a:lnTo>
                  <a:pt x="5589" y="92"/>
                </a:lnTo>
                <a:close/>
                <a:moveTo>
                  <a:pt x="5689" y="92"/>
                </a:moveTo>
                <a:cubicBezTo>
                  <a:pt x="5701" y="92"/>
                  <a:pt x="5701" y="92"/>
                  <a:pt x="5701" y="92"/>
                </a:cubicBezTo>
                <a:cubicBezTo>
                  <a:pt x="5701" y="0"/>
                  <a:pt x="5701" y="0"/>
                  <a:pt x="5701" y="0"/>
                </a:cubicBezTo>
                <a:cubicBezTo>
                  <a:pt x="5689" y="0"/>
                  <a:pt x="5689" y="0"/>
                  <a:pt x="5689" y="0"/>
                </a:cubicBezTo>
                <a:lnTo>
                  <a:pt x="5689" y="92"/>
                </a:lnTo>
                <a:close/>
                <a:moveTo>
                  <a:pt x="5629" y="92"/>
                </a:moveTo>
                <a:cubicBezTo>
                  <a:pt x="5641" y="92"/>
                  <a:pt x="5641" y="92"/>
                  <a:pt x="5641" y="92"/>
                </a:cubicBezTo>
                <a:cubicBezTo>
                  <a:pt x="5641" y="0"/>
                  <a:pt x="5641" y="0"/>
                  <a:pt x="5641" y="0"/>
                </a:cubicBezTo>
                <a:cubicBezTo>
                  <a:pt x="5629" y="0"/>
                  <a:pt x="5629" y="0"/>
                  <a:pt x="5629" y="0"/>
                </a:cubicBezTo>
                <a:lnTo>
                  <a:pt x="5629" y="92"/>
                </a:lnTo>
                <a:close/>
                <a:moveTo>
                  <a:pt x="5709" y="92"/>
                </a:moveTo>
                <a:cubicBezTo>
                  <a:pt x="5721" y="92"/>
                  <a:pt x="5721" y="92"/>
                  <a:pt x="5721" y="92"/>
                </a:cubicBezTo>
                <a:cubicBezTo>
                  <a:pt x="5721" y="0"/>
                  <a:pt x="5721" y="0"/>
                  <a:pt x="5721" y="0"/>
                </a:cubicBezTo>
                <a:cubicBezTo>
                  <a:pt x="5709" y="0"/>
                  <a:pt x="5709" y="0"/>
                  <a:pt x="5709" y="0"/>
                </a:cubicBezTo>
                <a:lnTo>
                  <a:pt x="5709" y="92"/>
                </a:lnTo>
                <a:close/>
                <a:moveTo>
                  <a:pt x="5669" y="92"/>
                </a:moveTo>
                <a:cubicBezTo>
                  <a:pt x="5681" y="92"/>
                  <a:pt x="5681" y="92"/>
                  <a:pt x="5681" y="92"/>
                </a:cubicBezTo>
                <a:cubicBezTo>
                  <a:pt x="5681" y="0"/>
                  <a:pt x="5681" y="0"/>
                  <a:pt x="5681" y="0"/>
                </a:cubicBezTo>
                <a:cubicBezTo>
                  <a:pt x="5669" y="0"/>
                  <a:pt x="5669" y="0"/>
                  <a:pt x="5669" y="0"/>
                </a:cubicBezTo>
                <a:lnTo>
                  <a:pt x="5669" y="92"/>
                </a:lnTo>
                <a:close/>
                <a:moveTo>
                  <a:pt x="5649" y="92"/>
                </a:moveTo>
                <a:cubicBezTo>
                  <a:pt x="5661" y="92"/>
                  <a:pt x="5661" y="92"/>
                  <a:pt x="5661" y="92"/>
                </a:cubicBezTo>
                <a:cubicBezTo>
                  <a:pt x="5661" y="0"/>
                  <a:pt x="5661" y="0"/>
                  <a:pt x="5661" y="0"/>
                </a:cubicBezTo>
                <a:cubicBezTo>
                  <a:pt x="5649" y="0"/>
                  <a:pt x="5649" y="0"/>
                  <a:pt x="5649" y="0"/>
                </a:cubicBezTo>
                <a:lnTo>
                  <a:pt x="5649" y="92"/>
                </a:lnTo>
                <a:close/>
                <a:moveTo>
                  <a:pt x="5268" y="92"/>
                </a:moveTo>
                <a:cubicBezTo>
                  <a:pt x="5280" y="92"/>
                  <a:pt x="5280" y="92"/>
                  <a:pt x="5280" y="92"/>
                </a:cubicBezTo>
                <a:cubicBezTo>
                  <a:pt x="5280" y="0"/>
                  <a:pt x="5280" y="0"/>
                  <a:pt x="5280" y="0"/>
                </a:cubicBezTo>
                <a:cubicBezTo>
                  <a:pt x="5268" y="0"/>
                  <a:pt x="5268" y="0"/>
                  <a:pt x="5268" y="0"/>
                </a:cubicBezTo>
                <a:lnTo>
                  <a:pt x="5268" y="92"/>
                </a:lnTo>
                <a:close/>
                <a:moveTo>
                  <a:pt x="5489" y="92"/>
                </a:moveTo>
                <a:cubicBezTo>
                  <a:pt x="5501" y="92"/>
                  <a:pt x="5501" y="92"/>
                  <a:pt x="5501" y="92"/>
                </a:cubicBezTo>
                <a:cubicBezTo>
                  <a:pt x="5501" y="0"/>
                  <a:pt x="5501" y="0"/>
                  <a:pt x="5501" y="0"/>
                </a:cubicBezTo>
                <a:cubicBezTo>
                  <a:pt x="5489" y="0"/>
                  <a:pt x="5489" y="0"/>
                  <a:pt x="5489" y="0"/>
                </a:cubicBezTo>
                <a:lnTo>
                  <a:pt x="5489" y="92"/>
                </a:lnTo>
                <a:close/>
                <a:moveTo>
                  <a:pt x="5368" y="92"/>
                </a:moveTo>
                <a:cubicBezTo>
                  <a:pt x="5380" y="92"/>
                  <a:pt x="5380" y="92"/>
                  <a:pt x="5380" y="92"/>
                </a:cubicBezTo>
                <a:cubicBezTo>
                  <a:pt x="5380" y="0"/>
                  <a:pt x="5380" y="0"/>
                  <a:pt x="5380" y="0"/>
                </a:cubicBezTo>
                <a:cubicBezTo>
                  <a:pt x="5368" y="0"/>
                  <a:pt x="5368" y="0"/>
                  <a:pt x="5368" y="0"/>
                </a:cubicBezTo>
                <a:lnTo>
                  <a:pt x="5368" y="92"/>
                </a:lnTo>
                <a:close/>
                <a:moveTo>
                  <a:pt x="5328" y="92"/>
                </a:moveTo>
                <a:cubicBezTo>
                  <a:pt x="5340" y="92"/>
                  <a:pt x="5340" y="92"/>
                  <a:pt x="5340" y="92"/>
                </a:cubicBezTo>
                <a:cubicBezTo>
                  <a:pt x="5340" y="0"/>
                  <a:pt x="5340" y="0"/>
                  <a:pt x="5340" y="0"/>
                </a:cubicBezTo>
                <a:cubicBezTo>
                  <a:pt x="5328" y="0"/>
                  <a:pt x="5328" y="0"/>
                  <a:pt x="5328" y="0"/>
                </a:cubicBezTo>
                <a:lnTo>
                  <a:pt x="5328" y="92"/>
                </a:lnTo>
                <a:close/>
                <a:moveTo>
                  <a:pt x="5308" y="92"/>
                </a:moveTo>
                <a:cubicBezTo>
                  <a:pt x="5320" y="92"/>
                  <a:pt x="5320" y="92"/>
                  <a:pt x="5320" y="92"/>
                </a:cubicBezTo>
                <a:cubicBezTo>
                  <a:pt x="5320" y="0"/>
                  <a:pt x="5320" y="0"/>
                  <a:pt x="5320" y="0"/>
                </a:cubicBezTo>
                <a:cubicBezTo>
                  <a:pt x="5308" y="0"/>
                  <a:pt x="5308" y="0"/>
                  <a:pt x="5308" y="0"/>
                </a:cubicBezTo>
                <a:lnTo>
                  <a:pt x="5308" y="92"/>
                </a:lnTo>
                <a:close/>
                <a:moveTo>
                  <a:pt x="5288" y="92"/>
                </a:moveTo>
                <a:cubicBezTo>
                  <a:pt x="5300" y="92"/>
                  <a:pt x="5300" y="92"/>
                  <a:pt x="5300" y="92"/>
                </a:cubicBezTo>
                <a:cubicBezTo>
                  <a:pt x="5300" y="0"/>
                  <a:pt x="5300" y="0"/>
                  <a:pt x="5300" y="0"/>
                </a:cubicBezTo>
                <a:cubicBezTo>
                  <a:pt x="5288" y="0"/>
                  <a:pt x="5288" y="0"/>
                  <a:pt x="5288" y="0"/>
                </a:cubicBezTo>
                <a:lnTo>
                  <a:pt x="5288" y="92"/>
                </a:lnTo>
                <a:close/>
                <a:moveTo>
                  <a:pt x="5348" y="92"/>
                </a:moveTo>
                <a:cubicBezTo>
                  <a:pt x="5360" y="92"/>
                  <a:pt x="5360" y="92"/>
                  <a:pt x="5360" y="92"/>
                </a:cubicBezTo>
                <a:cubicBezTo>
                  <a:pt x="5360" y="0"/>
                  <a:pt x="5360" y="0"/>
                  <a:pt x="5360" y="0"/>
                </a:cubicBezTo>
                <a:cubicBezTo>
                  <a:pt x="5348" y="0"/>
                  <a:pt x="5348" y="0"/>
                  <a:pt x="5348" y="0"/>
                </a:cubicBezTo>
                <a:lnTo>
                  <a:pt x="5348" y="92"/>
                </a:lnTo>
                <a:close/>
                <a:moveTo>
                  <a:pt x="5449" y="92"/>
                </a:moveTo>
                <a:cubicBezTo>
                  <a:pt x="5460" y="92"/>
                  <a:pt x="5460" y="92"/>
                  <a:pt x="5460" y="92"/>
                </a:cubicBezTo>
                <a:cubicBezTo>
                  <a:pt x="5460" y="0"/>
                  <a:pt x="5460" y="0"/>
                  <a:pt x="5460" y="0"/>
                </a:cubicBezTo>
                <a:cubicBezTo>
                  <a:pt x="5449" y="0"/>
                  <a:pt x="5449" y="0"/>
                  <a:pt x="5449" y="0"/>
                </a:cubicBezTo>
                <a:lnTo>
                  <a:pt x="5449" y="92"/>
                </a:lnTo>
                <a:close/>
                <a:moveTo>
                  <a:pt x="5469" y="92"/>
                </a:moveTo>
                <a:cubicBezTo>
                  <a:pt x="5481" y="92"/>
                  <a:pt x="5481" y="92"/>
                  <a:pt x="5481" y="92"/>
                </a:cubicBezTo>
                <a:cubicBezTo>
                  <a:pt x="5481" y="0"/>
                  <a:pt x="5481" y="0"/>
                  <a:pt x="5481" y="0"/>
                </a:cubicBezTo>
                <a:cubicBezTo>
                  <a:pt x="5469" y="0"/>
                  <a:pt x="5469" y="0"/>
                  <a:pt x="5469" y="0"/>
                </a:cubicBezTo>
                <a:lnTo>
                  <a:pt x="5469" y="92"/>
                </a:lnTo>
                <a:close/>
                <a:moveTo>
                  <a:pt x="5429" y="92"/>
                </a:moveTo>
                <a:cubicBezTo>
                  <a:pt x="5440" y="92"/>
                  <a:pt x="5440" y="92"/>
                  <a:pt x="5440" y="92"/>
                </a:cubicBezTo>
                <a:cubicBezTo>
                  <a:pt x="5440" y="0"/>
                  <a:pt x="5440" y="0"/>
                  <a:pt x="5440" y="0"/>
                </a:cubicBezTo>
                <a:cubicBezTo>
                  <a:pt x="5429" y="0"/>
                  <a:pt x="5429" y="0"/>
                  <a:pt x="5429" y="0"/>
                </a:cubicBezTo>
                <a:lnTo>
                  <a:pt x="5429" y="92"/>
                </a:lnTo>
                <a:close/>
                <a:moveTo>
                  <a:pt x="5388" y="92"/>
                </a:moveTo>
                <a:cubicBezTo>
                  <a:pt x="5400" y="92"/>
                  <a:pt x="5400" y="92"/>
                  <a:pt x="5400" y="92"/>
                </a:cubicBezTo>
                <a:cubicBezTo>
                  <a:pt x="5400" y="0"/>
                  <a:pt x="5400" y="0"/>
                  <a:pt x="5400" y="0"/>
                </a:cubicBezTo>
                <a:cubicBezTo>
                  <a:pt x="5388" y="0"/>
                  <a:pt x="5388" y="0"/>
                  <a:pt x="5388" y="0"/>
                </a:cubicBezTo>
                <a:lnTo>
                  <a:pt x="5388" y="92"/>
                </a:lnTo>
                <a:close/>
                <a:moveTo>
                  <a:pt x="5408" y="92"/>
                </a:moveTo>
                <a:cubicBezTo>
                  <a:pt x="5420" y="92"/>
                  <a:pt x="5420" y="92"/>
                  <a:pt x="5420" y="92"/>
                </a:cubicBezTo>
                <a:cubicBezTo>
                  <a:pt x="5420" y="0"/>
                  <a:pt x="5420" y="0"/>
                  <a:pt x="5420" y="0"/>
                </a:cubicBezTo>
                <a:cubicBezTo>
                  <a:pt x="5408" y="0"/>
                  <a:pt x="5408" y="0"/>
                  <a:pt x="5408" y="0"/>
                </a:cubicBezTo>
                <a:lnTo>
                  <a:pt x="5408" y="92"/>
                </a:lnTo>
                <a:close/>
                <a:moveTo>
                  <a:pt x="4327" y="92"/>
                </a:moveTo>
                <a:cubicBezTo>
                  <a:pt x="4339" y="92"/>
                  <a:pt x="4339" y="92"/>
                  <a:pt x="4339" y="92"/>
                </a:cubicBezTo>
                <a:cubicBezTo>
                  <a:pt x="4339" y="0"/>
                  <a:pt x="4339" y="0"/>
                  <a:pt x="4339" y="0"/>
                </a:cubicBezTo>
                <a:cubicBezTo>
                  <a:pt x="4327" y="0"/>
                  <a:pt x="4327" y="0"/>
                  <a:pt x="4327" y="0"/>
                </a:cubicBezTo>
                <a:lnTo>
                  <a:pt x="4327" y="92"/>
                </a:lnTo>
                <a:close/>
                <a:moveTo>
                  <a:pt x="4167" y="92"/>
                </a:moveTo>
                <a:cubicBezTo>
                  <a:pt x="4178" y="92"/>
                  <a:pt x="4178" y="92"/>
                  <a:pt x="4178" y="92"/>
                </a:cubicBezTo>
                <a:cubicBezTo>
                  <a:pt x="4178" y="0"/>
                  <a:pt x="4178" y="0"/>
                  <a:pt x="4178" y="0"/>
                </a:cubicBezTo>
                <a:cubicBezTo>
                  <a:pt x="4167" y="0"/>
                  <a:pt x="4167" y="0"/>
                  <a:pt x="4167" y="0"/>
                </a:cubicBezTo>
                <a:lnTo>
                  <a:pt x="4167" y="92"/>
                </a:lnTo>
                <a:close/>
                <a:moveTo>
                  <a:pt x="4066" y="92"/>
                </a:moveTo>
                <a:cubicBezTo>
                  <a:pt x="4078" y="92"/>
                  <a:pt x="4078" y="92"/>
                  <a:pt x="4078" y="92"/>
                </a:cubicBezTo>
                <a:cubicBezTo>
                  <a:pt x="4078" y="0"/>
                  <a:pt x="4078" y="0"/>
                  <a:pt x="4078" y="0"/>
                </a:cubicBezTo>
                <a:cubicBezTo>
                  <a:pt x="4066" y="0"/>
                  <a:pt x="4066" y="0"/>
                  <a:pt x="4066" y="0"/>
                </a:cubicBezTo>
                <a:lnTo>
                  <a:pt x="4066" y="92"/>
                </a:lnTo>
                <a:close/>
                <a:moveTo>
                  <a:pt x="4147" y="92"/>
                </a:moveTo>
                <a:cubicBezTo>
                  <a:pt x="4158" y="92"/>
                  <a:pt x="4158" y="92"/>
                  <a:pt x="4158" y="92"/>
                </a:cubicBezTo>
                <a:cubicBezTo>
                  <a:pt x="4158" y="0"/>
                  <a:pt x="4158" y="0"/>
                  <a:pt x="4158" y="0"/>
                </a:cubicBezTo>
                <a:cubicBezTo>
                  <a:pt x="4147" y="0"/>
                  <a:pt x="4147" y="0"/>
                  <a:pt x="4147" y="0"/>
                </a:cubicBezTo>
                <a:lnTo>
                  <a:pt x="4147" y="92"/>
                </a:lnTo>
                <a:close/>
                <a:moveTo>
                  <a:pt x="4086" y="92"/>
                </a:moveTo>
                <a:cubicBezTo>
                  <a:pt x="4098" y="92"/>
                  <a:pt x="4098" y="92"/>
                  <a:pt x="4098" y="92"/>
                </a:cubicBezTo>
                <a:cubicBezTo>
                  <a:pt x="4098" y="0"/>
                  <a:pt x="4098" y="0"/>
                  <a:pt x="4098" y="0"/>
                </a:cubicBezTo>
                <a:cubicBezTo>
                  <a:pt x="4086" y="0"/>
                  <a:pt x="4086" y="0"/>
                  <a:pt x="4086" y="0"/>
                </a:cubicBezTo>
                <a:lnTo>
                  <a:pt x="4086" y="92"/>
                </a:lnTo>
                <a:close/>
                <a:moveTo>
                  <a:pt x="4106" y="92"/>
                </a:moveTo>
                <a:cubicBezTo>
                  <a:pt x="4118" y="92"/>
                  <a:pt x="4118" y="92"/>
                  <a:pt x="4118" y="92"/>
                </a:cubicBezTo>
                <a:cubicBezTo>
                  <a:pt x="4118" y="0"/>
                  <a:pt x="4118" y="0"/>
                  <a:pt x="4118" y="0"/>
                </a:cubicBezTo>
                <a:cubicBezTo>
                  <a:pt x="4106" y="0"/>
                  <a:pt x="4106" y="0"/>
                  <a:pt x="4106" y="0"/>
                </a:cubicBezTo>
                <a:lnTo>
                  <a:pt x="4106" y="92"/>
                </a:lnTo>
                <a:close/>
                <a:moveTo>
                  <a:pt x="4126" y="92"/>
                </a:moveTo>
                <a:cubicBezTo>
                  <a:pt x="4138" y="92"/>
                  <a:pt x="4138" y="92"/>
                  <a:pt x="4138" y="92"/>
                </a:cubicBezTo>
                <a:cubicBezTo>
                  <a:pt x="4138" y="0"/>
                  <a:pt x="4138" y="0"/>
                  <a:pt x="4138" y="0"/>
                </a:cubicBezTo>
                <a:cubicBezTo>
                  <a:pt x="4126" y="0"/>
                  <a:pt x="4126" y="0"/>
                  <a:pt x="4126" y="0"/>
                </a:cubicBezTo>
                <a:lnTo>
                  <a:pt x="4126" y="92"/>
                </a:lnTo>
                <a:close/>
                <a:moveTo>
                  <a:pt x="4767" y="92"/>
                </a:moveTo>
                <a:cubicBezTo>
                  <a:pt x="4779" y="92"/>
                  <a:pt x="4779" y="92"/>
                  <a:pt x="4779" y="92"/>
                </a:cubicBezTo>
                <a:cubicBezTo>
                  <a:pt x="4779" y="0"/>
                  <a:pt x="4779" y="0"/>
                  <a:pt x="4779" y="0"/>
                </a:cubicBezTo>
                <a:cubicBezTo>
                  <a:pt x="4767" y="0"/>
                  <a:pt x="4767" y="0"/>
                  <a:pt x="4767" y="0"/>
                </a:cubicBezTo>
                <a:lnTo>
                  <a:pt x="4767" y="92"/>
                </a:lnTo>
                <a:close/>
                <a:moveTo>
                  <a:pt x="4247" y="92"/>
                </a:moveTo>
                <a:cubicBezTo>
                  <a:pt x="4259" y="92"/>
                  <a:pt x="4259" y="92"/>
                  <a:pt x="4259" y="92"/>
                </a:cubicBezTo>
                <a:cubicBezTo>
                  <a:pt x="4259" y="0"/>
                  <a:pt x="4259" y="0"/>
                  <a:pt x="4259" y="0"/>
                </a:cubicBezTo>
                <a:cubicBezTo>
                  <a:pt x="4247" y="0"/>
                  <a:pt x="4247" y="0"/>
                  <a:pt x="4247" y="0"/>
                </a:cubicBezTo>
                <a:lnTo>
                  <a:pt x="4247" y="92"/>
                </a:lnTo>
                <a:close/>
                <a:moveTo>
                  <a:pt x="4207" y="92"/>
                </a:moveTo>
                <a:cubicBezTo>
                  <a:pt x="4219" y="92"/>
                  <a:pt x="4219" y="92"/>
                  <a:pt x="4219" y="92"/>
                </a:cubicBezTo>
                <a:cubicBezTo>
                  <a:pt x="4219" y="0"/>
                  <a:pt x="4219" y="0"/>
                  <a:pt x="4219" y="0"/>
                </a:cubicBezTo>
                <a:cubicBezTo>
                  <a:pt x="4207" y="0"/>
                  <a:pt x="4207" y="0"/>
                  <a:pt x="4207" y="0"/>
                </a:cubicBezTo>
                <a:lnTo>
                  <a:pt x="4207" y="92"/>
                </a:lnTo>
                <a:close/>
                <a:moveTo>
                  <a:pt x="4187" y="92"/>
                </a:moveTo>
                <a:cubicBezTo>
                  <a:pt x="4199" y="92"/>
                  <a:pt x="4199" y="92"/>
                  <a:pt x="4199" y="92"/>
                </a:cubicBezTo>
                <a:cubicBezTo>
                  <a:pt x="4199" y="0"/>
                  <a:pt x="4199" y="0"/>
                  <a:pt x="4199" y="0"/>
                </a:cubicBezTo>
                <a:cubicBezTo>
                  <a:pt x="4187" y="0"/>
                  <a:pt x="4187" y="0"/>
                  <a:pt x="4187" y="0"/>
                </a:cubicBezTo>
                <a:lnTo>
                  <a:pt x="4187" y="92"/>
                </a:lnTo>
                <a:close/>
                <a:moveTo>
                  <a:pt x="4287" y="92"/>
                </a:moveTo>
                <a:cubicBezTo>
                  <a:pt x="4299" y="92"/>
                  <a:pt x="4299" y="92"/>
                  <a:pt x="4299" y="92"/>
                </a:cubicBezTo>
                <a:cubicBezTo>
                  <a:pt x="4299" y="0"/>
                  <a:pt x="4299" y="0"/>
                  <a:pt x="4299" y="0"/>
                </a:cubicBezTo>
                <a:cubicBezTo>
                  <a:pt x="4287" y="0"/>
                  <a:pt x="4287" y="0"/>
                  <a:pt x="4287" y="0"/>
                </a:cubicBezTo>
                <a:lnTo>
                  <a:pt x="4287" y="92"/>
                </a:lnTo>
                <a:close/>
                <a:moveTo>
                  <a:pt x="4227" y="92"/>
                </a:moveTo>
                <a:cubicBezTo>
                  <a:pt x="4239" y="92"/>
                  <a:pt x="4239" y="92"/>
                  <a:pt x="4239" y="92"/>
                </a:cubicBezTo>
                <a:cubicBezTo>
                  <a:pt x="4239" y="0"/>
                  <a:pt x="4239" y="0"/>
                  <a:pt x="4239" y="0"/>
                </a:cubicBezTo>
                <a:cubicBezTo>
                  <a:pt x="4227" y="0"/>
                  <a:pt x="4227" y="0"/>
                  <a:pt x="4227" y="0"/>
                </a:cubicBezTo>
                <a:lnTo>
                  <a:pt x="4227" y="92"/>
                </a:lnTo>
                <a:close/>
                <a:moveTo>
                  <a:pt x="3906" y="92"/>
                </a:moveTo>
                <a:cubicBezTo>
                  <a:pt x="3918" y="92"/>
                  <a:pt x="3918" y="92"/>
                  <a:pt x="3918" y="92"/>
                </a:cubicBezTo>
                <a:cubicBezTo>
                  <a:pt x="3918" y="0"/>
                  <a:pt x="3918" y="0"/>
                  <a:pt x="3918" y="0"/>
                </a:cubicBezTo>
                <a:cubicBezTo>
                  <a:pt x="3906" y="0"/>
                  <a:pt x="3906" y="0"/>
                  <a:pt x="3906" y="0"/>
                </a:cubicBezTo>
                <a:lnTo>
                  <a:pt x="3906" y="92"/>
                </a:lnTo>
                <a:close/>
                <a:moveTo>
                  <a:pt x="3886" y="92"/>
                </a:moveTo>
                <a:cubicBezTo>
                  <a:pt x="3898" y="92"/>
                  <a:pt x="3898" y="92"/>
                  <a:pt x="3898" y="92"/>
                </a:cubicBezTo>
                <a:cubicBezTo>
                  <a:pt x="3898" y="0"/>
                  <a:pt x="3898" y="0"/>
                  <a:pt x="3898" y="0"/>
                </a:cubicBezTo>
                <a:cubicBezTo>
                  <a:pt x="3886" y="0"/>
                  <a:pt x="3886" y="0"/>
                  <a:pt x="3886" y="0"/>
                </a:cubicBezTo>
                <a:lnTo>
                  <a:pt x="3886" y="92"/>
                </a:lnTo>
                <a:close/>
                <a:moveTo>
                  <a:pt x="4046" y="92"/>
                </a:moveTo>
                <a:cubicBezTo>
                  <a:pt x="4058" y="92"/>
                  <a:pt x="4058" y="92"/>
                  <a:pt x="4058" y="92"/>
                </a:cubicBezTo>
                <a:cubicBezTo>
                  <a:pt x="4058" y="0"/>
                  <a:pt x="4058" y="0"/>
                  <a:pt x="4058" y="0"/>
                </a:cubicBezTo>
                <a:cubicBezTo>
                  <a:pt x="4046" y="0"/>
                  <a:pt x="4046" y="0"/>
                  <a:pt x="4046" y="0"/>
                </a:cubicBezTo>
                <a:lnTo>
                  <a:pt x="4046" y="92"/>
                </a:lnTo>
                <a:close/>
                <a:moveTo>
                  <a:pt x="3926" y="92"/>
                </a:moveTo>
                <a:cubicBezTo>
                  <a:pt x="3938" y="92"/>
                  <a:pt x="3938" y="92"/>
                  <a:pt x="3938" y="92"/>
                </a:cubicBezTo>
                <a:cubicBezTo>
                  <a:pt x="3938" y="0"/>
                  <a:pt x="3938" y="0"/>
                  <a:pt x="3938" y="0"/>
                </a:cubicBezTo>
                <a:cubicBezTo>
                  <a:pt x="3926" y="0"/>
                  <a:pt x="3926" y="0"/>
                  <a:pt x="3926" y="0"/>
                </a:cubicBezTo>
                <a:lnTo>
                  <a:pt x="3926" y="92"/>
                </a:lnTo>
                <a:close/>
                <a:moveTo>
                  <a:pt x="3846" y="92"/>
                </a:moveTo>
                <a:cubicBezTo>
                  <a:pt x="3858" y="92"/>
                  <a:pt x="3858" y="92"/>
                  <a:pt x="3858" y="92"/>
                </a:cubicBezTo>
                <a:cubicBezTo>
                  <a:pt x="3858" y="0"/>
                  <a:pt x="3858" y="0"/>
                  <a:pt x="3858" y="0"/>
                </a:cubicBezTo>
                <a:cubicBezTo>
                  <a:pt x="3846" y="0"/>
                  <a:pt x="3846" y="0"/>
                  <a:pt x="3846" y="0"/>
                </a:cubicBezTo>
                <a:lnTo>
                  <a:pt x="3846" y="92"/>
                </a:lnTo>
                <a:close/>
                <a:moveTo>
                  <a:pt x="3866" y="92"/>
                </a:moveTo>
                <a:cubicBezTo>
                  <a:pt x="3878" y="92"/>
                  <a:pt x="3878" y="92"/>
                  <a:pt x="3878" y="92"/>
                </a:cubicBezTo>
                <a:cubicBezTo>
                  <a:pt x="3878" y="0"/>
                  <a:pt x="3878" y="0"/>
                  <a:pt x="3878" y="0"/>
                </a:cubicBezTo>
                <a:cubicBezTo>
                  <a:pt x="3866" y="0"/>
                  <a:pt x="3866" y="0"/>
                  <a:pt x="3866" y="0"/>
                </a:cubicBezTo>
                <a:lnTo>
                  <a:pt x="3866" y="92"/>
                </a:lnTo>
                <a:close/>
                <a:moveTo>
                  <a:pt x="4026" y="92"/>
                </a:moveTo>
                <a:cubicBezTo>
                  <a:pt x="4038" y="92"/>
                  <a:pt x="4038" y="92"/>
                  <a:pt x="4038" y="92"/>
                </a:cubicBezTo>
                <a:cubicBezTo>
                  <a:pt x="4038" y="0"/>
                  <a:pt x="4038" y="0"/>
                  <a:pt x="4038" y="0"/>
                </a:cubicBezTo>
                <a:cubicBezTo>
                  <a:pt x="4026" y="0"/>
                  <a:pt x="4026" y="0"/>
                  <a:pt x="4026" y="0"/>
                </a:cubicBezTo>
                <a:lnTo>
                  <a:pt x="4026" y="92"/>
                </a:lnTo>
                <a:close/>
                <a:moveTo>
                  <a:pt x="4006" y="92"/>
                </a:moveTo>
                <a:cubicBezTo>
                  <a:pt x="4018" y="92"/>
                  <a:pt x="4018" y="92"/>
                  <a:pt x="4018" y="92"/>
                </a:cubicBezTo>
                <a:cubicBezTo>
                  <a:pt x="4018" y="0"/>
                  <a:pt x="4018" y="0"/>
                  <a:pt x="4018" y="0"/>
                </a:cubicBezTo>
                <a:cubicBezTo>
                  <a:pt x="4006" y="0"/>
                  <a:pt x="4006" y="0"/>
                  <a:pt x="4006" y="0"/>
                </a:cubicBezTo>
                <a:lnTo>
                  <a:pt x="4006" y="92"/>
                </a:lnTo>
                <a:close/>
                <a:moveTo>
                  <a:pt x="3946" y="92"/>
                </a:moveTo>
                <a:cubicBezTo>
                  <a:pt x="3958" y="92"/>
                  <a:pt x="3958" y="92"/>
                  <a:pt x="3958" y="92"/>
                </a:cubicBezTo>
                <a:cubicBezTo>
                  <a:pt x="3958" y="0"/>
                  <a:pt x="3958" y="0"/>
                  <a:pt x="3958" y="0"/>
                </a:cubicBezTo>
                <a:cubicBezTo>
                  <a:pt x="3946" y="0"/>
                  <a:pt x="3946" y="0"/>
                  <a:pt x="3946" y="0"/>
                </a:cubicBezTo>
                <a:lnTo>
                  <a:pt x="3946" y="92"/>
                </a:lnTo>
                <a:close/>
                <a:moveTo>
                  <a:pt x="3986" y="92"/>
                </a:moveTo>
                <a:cubicBezTo>
                  <a:pt x="3998" y="92"/>
                  <a:pt x="3998" y="92"/>
                  <a:pt x="3998" y="92"/>
                </a:cubicBezTo>
                <a:cubicBezTo>
                  <a:pt x="3998" y="0"/>
                  <a:pt x="3998" y="0"/>
                  <a:pt x="3998" y="0"/>
                </a:cubicBezTo>
                <a:cubicBezTo>
                  <a:pt x="3986" y="0"/>
                  <a:pt x="3986" y="0"/>
                  <a:pt x="3986" y="0"/>
                </a:cubicBezTo>
                <a:lnTo>
                  <a:pt x="3986" y="92"/>
                </a:lnTo>
                <a:close/>
                <a:moveTo>
                  <a:pt x="3966" y="92"/>
                </a:moveTo>
                <a:cubicBezTo>
                  <a:pt x="3978" y="92"/>
                  <a:pt x="3978" y="92"/>
                  <a:pt x="3978" y="92"/>
                </a:cubicBezTo>
                <a:cubicBezTo>
                  <a:pt x="3978" y="0"/>
                  <a:pt x="3978" y="0"/>
                  <a:pt x="3978" y="0"/>
                </a:cubicBezTo>
                <a:cubicBezTo>
                  <a:pt x="3966" y="0"/>
                  <a:pt x="3966" y="0"/>
                  <a:pt x="3966" y="0"/>
                </a:cubicBezTo>
                <a:lnTo>
                  <a:pt x="3966" y="92"/>
                </a:lnTo>
                <a:close/>
                <a:moveTo>
                  <a:pt x="4267" y="92"/>
                </a:moveTo>
                <a:cubicBezTo>
                  <a:pt x="4279" y="92"/>
                  <a:pt x="4279" y="92"/>
                  <a:pt x="4279" y="92"/>
                </a:cubicBezTo>
                <a:cubicBezTo>
                  <a:pt x="4279" y="0"/>
                  <a:pt x="4279" y="0"/>
                  <a:pt x="4279" y="0"/>
                </a:cubicBezTo>
                <a:cubicBezTo>
                  <a:pt x="4267" y="0"/>
                  <a:pt x="4267" y="0"/>
                  <a:pt x="4267" y="0"/>
                </a:cubicBezTo>
                <a:lnTo>
                  <a:pt x="4267" y="92"/>
                </a:lnTo>
                <a:close/>
                <a:moveTo>
                  <a:pt x="4607" y="92"/>
                </a:moveTo>
                <a:cubicBezTo>
                  <a:pt x="4619" y="92"/>
                  <a:pt x="4619" y="92"/>
                  <a:pt x="4619" y="92"/>
                </a:cubicBezTo>
                <a:cubicBezTo>
                  <a:pt x="4619" y="0"/>
                  <a:pt x="4619" y="0"/>
                  <a:pt x="4619" y="0"/>
                </a:cubicBezTo>
                <a:cubicBezTo>
                  <a:pt x="4607" y="0"/>
                  <a:pt x="4607" y="0"/>
                  <a:pt x="4607" y="0"/>
                </a:cubicBezTo>
                <a:lnTo>
                  <a:pt x="4607" y="92"/>
                </a:lnTo>
                <a:close/>
                <a:moveTo>
                  <a:pt x="4627" y="92"/>
                </a:moveTo>
                <a:cubicBezTo>
                  <a:pt x="4639" y="92"/>
                  <a:pt x="4639" y="92"/>
                  <a:pt x="4639" y="92"/>
                </a:cubicBezTo>
                <a:cubicBezTo>
                  <a:pt x="4639" y="0"/>
                  <a:pt x="4639" y="0"/>
                  <a:pt x="4639" y="0"/>
                </a:cubicBezTo>
                <a:cubicBezTo>
                  <a:pt x="4627" y="0"/>
                  <a:pt x="4627" y="0"/>
                  <a:pt x="4627" y="0"/>
                </a:cubicBezTo>
                <a:lnTo>
                  <a:pt x="4627" y="92"/>
                </a:lnTo>
                <a:close/>
                <a:moveTo>
                  <a:pt x="4647" y="92"/>
                </a:moveTo>
                <a:cubicBezTo>
                  <a:pt x="4659" y="92"/>
                  <a:pt x="4659" y="92"/>
                  <a:pt x="4659" y="92"/>
                </a:cubicBezTo>
                <a:cubicBezTo>
                  <a:pt x="4659" y="0"/>
                  <a:pt x="4659" y="0"/>
                  <a:pt x="4659" y="0"/>
                </a:cubicBezTo>
                <a:cubicBezTo>
                  <a:pt x="4647" y="0"/>
                  <a:pt x="4647" y="0"/>
                  <a:pt x="4647" y="0"/>
                </a:cubicBezTo>
                <a:lnTo>
                  <a:pt x="4647" y="92"/>
                </a:lnTo>
                <a:close/>
                <a:moveTo>
                  <a:pt x="3826" y="92"/>
                </a:moveTo>
                <a:cubicBezTo>
                  <a:pt x="3838" y="92"/>
                  <a:pt x="3838" y="92"/>
                  <a:pt x="3838" y="92"/>
                </a:cubicBezTo>
                <a:cubicBezTo>
                  <a:pt x="3838" y="0"/>
                  <a:pt x="3838" y="0"/>
                  <a:pt x="3838" y="0"/>
                </a:cubicBezTo>
                <a:cubicBezTo>
                  <a:pt x="3826" y="0"/>
                  <a:pt x="3826" y="0"/>
                  <a:pt x="3826" y="0"/>
                </a:cubicBezTo>
                <a:lnTo>
                  <a:pt x="3826" y="92"/>
                </a:lnTo>
                <a:close/>
                <a:moveTo>
                  <a:pt x="4307" y="92"/>
                </a:moveTo>
                <a:cubicBezTo>
                  <a:pt x="4319" y="92"/>
                  <a:pt x="4319" y="92"/>
                  <a:pt x="4319" y="92"/>
                </a:cubicBezTo>
                <a:cubicBezTo>
                  <a:pt x="4319" y="0"/>
                  <a:pt x="4319" y="0"/>
                  <a:pt x="4319" y="0"/>
                </a:cubicBezTo>
                <a:cubicBezTo>
                  <a:pt x="4307" y="0"/>
                  <a:pt x="4307" y="0"/>
                  <a:pt x="4307" y="0"/>
                </a:cubicBezTo>
                <a:lnTo>
                  <a:pt x="4307" y="92"/>
                </a:lnTo>
                <a:close/>
                <a:moveTo>
                  <a:pt x="4727" y="92"/>
                </a:moveTo>
                <a:cubicBezTo>
                  <a:pt x="4739" y="92"/>
                  <a:pt x="4739" y="92"/>
                  <a:pt x="4739" y="92"/>
                </a:cubicBezTo>
                <a:cubicBezTo>
                  <a:pt x="4739" y="0"/>
                  <a:pt x="4739" y="0"/>
                  <a:pt x="4739" y="0"/>
                </a:cubicBezTo>
                <a:cubicBezTo>
                  <a:pt x="4727" y="0"/>
                  <a:pt x="4727" y="0"/>
                  <a:pt x="4727" y="0"/>
                </a:cubicBezTo>
                <a:lnTo>
                  <a:pt x="4727" y="92"/>
                </a:lnTo>
                <a:close/>
                <a:moveTo>
                  <a:pt x="4547" y="92"/>
                </a:moveTo>
                <a:cubicBezTo>
                  <a:pt x="4559" y="92"/>
                  <a:pt x="4559" y="92"/>
                  <a:pt x="4559" y="92"/>
                </a:cubicBezTo>
                <a:cubicBezTo>
                  <a:pt x="4559" y="0"/>
                  <a:pt x="4559" y="0"/>
                  <a:pt x="4559" y="0"/>
                </a:cubicBezTo>
                <a:cubicBezTo>
                  <a:pt x="4547" y="0"/>
                  <a:pt x="4547" y="0"/>
                  <a:pt x="4547" y="0"/>
                </a:cubicBezTo>
                <a:lnTo>
                  <a:pt x="4547" y="92"/>
                </a:lnTo>
                <a:close/>
                <a:moveTo>
                  <a:pt x="4667" y="92"/>
                </a:moveTo>
                <a:cubicBezTo>
                  <a:pt x="4679" y="92"/>
                  <a:pt x="4679" y="92"/>
                  <a:pt x="4679" y="92"/>
                </a:cubicBezTo>
                <a:cubicBezTo>
                  <a:pt x="4679" y="0"/>
                  <a:pt x="4679" y="0"/>
                  <a:pt x="4679" y="0"/>
                </a:cubicBezTo>
                <a:cubicBezTo>
                  <a:pt x="4667" y="0"/>
                  <a:pt x="4667" y="0"/>
                  <a:pt x="4667" y="0"/>
                </a:cubicBezTo>
                <a:lnTo>
                  <a:pt x="4667" y="92"/>
                </a:lnTo>
                <a:close/>
                <a:moveTo>
                  <a:pt x="4747" y="92"/>
                </a:moveTo>
                <a:cubicBezTo>
                  <a:pt x="4759" y="92"/>
                  <a:pt x="4759" y="92"/>
                  <a:pt x="4759" y="92"/>
                </a:cubicBezTo>
                <a:cubicBezTo>
                  <a:pt x="4759" y="0"/>
                  <a:pt x="4759" y="0"/>
                  <a:pt x="4759" y="0"/>
                </a:cubicBezTo>
                <a:cubicBezTo>
                  <a:pt x="4747" y="0"/>
                  <a:pt x="4747" y="0"/>
                  <a:pt x="4747" y="0"/>
                </a:cubicBezTo>
                <a:lnTo>
                  <a:pt x="4747" y="92"/>
                </a:lnTo>
                <a:close/>
                <a:moveTo>
                  <a:pt x="4687" y="92"/>
                </a:moveTo>
                <a:cubicBezTo>
                  <a:pt x="4699" y="92"/>
                  <a:pt x="4699" y="92"/>
                  <a:pt x="4699" y="92"/>
                </a:cubicBezTo>
                <a:cubicBezTo>
                  <a:pt x="4699" y="0"/>
                  <a:pt x="4699" y="0"/>
                  <a:pt x="4699" y="0"/>
                </a:cubicBezTo>
                <a:cubicBezTo>
                  <a:pt x="4687" y="0"/>
                  <a:pt x="4687" y="0"/>
                  <a:pt x="4687" y="0"/>
                </a:cubicBezTo>
                <a:lnTo>
                  <a:pt x="4687" y="92"/>
                </a:lnTo>
                <a:close/>
                <a:moveTo>
                  <a:pt x="4707" y="92"/>
                </a:moveTo>
                <a:cubicBezTo>
                  <a:pt x="4719" y="92"/>
                  <a:pt x="4719" y="92"/>
                  <a:pt x="4719" y="92"/>
                </a:cubicBezTo>
                <a:cubicBezTo>
                  <a:pt x="4719" y="0"/>
                  <a:pt x="4719" y="0"/>
                  <a:pt x="4719" y="0"/>
                </a:cubicBezTo>
                <a:cubicBezTo>
                  <a:pt x="4707" y="0"/>
                  <a:pt x="4707" y="0"/>
                  <a:pt x="4707" y="0"/>
                </a:cubicBezTo>
                <a:lnTo>
                  <a:pt x="4707" y="92"/>
                </a:lnTo>
                <a:close/>
                <a:moveTo>
                  <a:pt x="4587" y="92"/>
                </a:moveTo>
                <a:cubicBezTo>
                  <a:pt x="4599" y="92"/>
                  <a:pt x="4599" y="92"/>
                  <a:pt x="4599" y="92"/>
                </a:cubicBezTo>
                <a:cubicBezTo>
                  <a:pt x="4599" y="0"/>
                  <a:pt x="4599" y="0"/>
                  <a:pt x="4599" y="0"/>
                </a:cubicBezTo>
                <a:cubicBezTo>
                  <a:pt x="4587" y="0"/>
                  <a:pt x="4587" y="0"/>
                  <a:pt x="4587" y="0"/>
                </a:cubicBezTo>
                <a:lnTo>
                  <a:pt x="4587" y="92"/>
                </a:lnTo>
                <a:close/>
                <a:moveTo>
                  <a:pt x="4407" y="92"/>
                </a:moveTo>
                <a:cubicBezTo>
                  <a:pt x="4419" y="92"/>
                  <a:pt x="4419" y="92"/>
                  <a:pt x="4419" y="92"/>
                </a:cubicBezTo>
                <a:cubicBezTo>
                  <a:pt x="4419" y="0"/>
                  <a:pt x="4419" y="0"/>
                  <a:pt x="4419" y="0"/>
                </a:cubicBezTo>
                <a:cubicBezTo>
                  <a:pt x="4407" y="0"/>
                  <a:pt x="4407" y="0"/>
                  <a:pt x="4407" y="0"/>
                </a:cubicBezTo>
                <a:lnTo>
                  <a:pt x="4407" y="92"/>
                </a:lnTo>
                <a:close/>
                <a:moveTo>
                  <a:pt x="4387" y="92"/>
                </a:moveTo>
                <a:cubicBezTo>
                  <a:pt x="4399" y="92"/>
                  <a:pt x="4399" y="92"/>
                  <a:pt x="4399" y="92"/>
                </a:cubicBezTo>
                <a:cubicBezTo>
                  <a:pt x="4399" y="0"/>
                  <a:pt x="4399" y="0"/>
                  <a:pt x="4399" y="0"/>
                </a:cubicBezTo>
                <a:cubicBezTo>
                  <a:pt x="4387" y="0"/>
                  <a:pt x="4387" y="0"/>
                  <a:pt x="4387" y="0"/>
                </a:cubicBezTo>
                <a:lnTo>
                  <a:pt x="4387" y="92"/>
                </a:lnTo>
                <a:close/>
                <a:moveTo>
                  <a:pt x="4367" y="92"/>
                </a:moveTo>
                <a:cubicBezTo>
                  <a:pt x="4379" y="92"/>
                  <a:pt x="4379" y="92"/>
                  <a:pt x="4379" y="92"/>
                </a:cubicBezTo>
                <a:cubicBezTo>
                  <a:pt x="4379" y="0"/>
                  <a:pt x="4379" y="0"/>
                  <a:pt x="4379" y="0"/>
                </a:cubicBezTo>
                <a:cubicBezTo>
                  <a:pt x="4367" y="0"/>
                  <a:pt x="4367" y="0"/>
                  <a:pt x="4367" y="0"/>
                </a:cubicBezTo>
                <a:lnTo>
                  <a:pt x="4367" y="92"/>
                </a:lnTo>
                <a:close/>
                <a:moveTo>
                  <a:pt x="5729" y="92"/>
                </a:moveTo>
                <a:cubicBezTo>
                  <a:pt x="5741" y="92"/>
                  <a:pt x="5741" y="92"/>
                  <a:pt x="5741" y="92"/>
                </a:cubicBezTo>
                <a:cubicBezTo>
                  <a:pt x="5741" y="0"/>
                  <a:pt x="5741" y="0"/>
                  <a:pt x="5741" y="0"/>
                </a:cubicBezTo>
                <a:cubicBezTo>
                  <a:pt x="5729" y="0"/>
                  <a:pt x="5729" y="0"/>
                  <a:pt x="5729" y="0"/>
                </a:cubicBezTo>
                <a:lnTo>
                  <a:pt x="5729" y="92"/>
                </a:lnTo>
                <a:close/>
                <a:moveTo>
                  <a:pt x="4347" y="92"/>
                </a:moveTo>
                <a:cubicBezTo>
                  <a:pt x="4359" y="92"/>
                  <a:pt x="4359" y="92"/>
                  <a:pt x="4359" y="92"/>
                </a:cubicBezTo>
                <a:cubicBezTo>
                  <a:pt x="4359" y="0"/>
                  <a:pt x="4359" y="0"/>
                  <a:pt x="4359" y="0"/>
                </a:cubicBezTo>
                <a:cubicBezTo>
                  <a:pt x="4347" y="0"/>
                  <a:pt x="4347" y="0"/>
                  <a:pt x="4347" y="0"/>
                </a:cubicBezTo>
                <a:lnTo>
                  <a:pt x="4347" y="92"/>
                </a:lnTo>
                <a:close/>
                <a:moveTo>
                  <a:pt x="4507" y="92"/>
                </a:moveTo>
                <a:cubicBezTo>
                  <a:pt x="4519" y="92"/>
                  <a:pt x="4519" y="92"/>
                  <a:pt x="4519" y="92"/>
                </a:cubicBezTo>
                <a:cubicBezTo>
                  <a:pt x="4519" y="0"/>
                  <a:pt x="4519" y="0"/>
                  <a:pt x="4519" y="0"/>
                </a:cubicBezTo>
                <a:cubicBezTo>
                  <a:pt x="4507" y="0"/>
                  <a:pt x="4507" y="0"/>
                  <a:pt x="4507" y="0"/>
                </a:cubicBezTo>
                <a:lnTo>
                  <a:pt x="4507" y="92"/>
                </a:lnTo>
                <a:close/>
                <a:moveTo>
                  <a:pt x="4527" y="92"/>
                </a:moveTo>
                <a:cubicBezTo>
                  <a:pt x="4539" y="92"/>
                  <a:pt x="4539" y="92"/>
                  <a:pt x="4539" y="92"/>
                </a:cubicBezTo>
                <a:cubicBezTo>
                  <a:pt x="4539" y="0"/>
                  <a:pt x="4539" y="0"/>
                  <a:pt x="4539" y="0"/>
                </a:cubicBezTo>
                <a:cubicBezTo>
                  <a:pt x="4527" y="0"/>
                  <a:pt x="4527" y="0"/>
                  <a:pt x="4527" y="0"/>
                </a:cubicBezTo>
                <a:lnTo>
                  <a:pt x="4527" y="92"/>
                </a:lnTo>
                <a:close/>
                <a:moveTo>
                  <a:pt x="4487" y="92"/>
                </a:moveTo>
                <a:cubicBezTo>
                  <a:pt x="4499" y="92"/>
                  <a:pt x="4499" y="92"/>
                  <a:pt x="4499" y="92"/>
                </a:cubicBezTo>
                <a:cubicBezTo>
                  <a:pt x="4499" y="0"/>
                  <a:pt x="4499" y="0"/>
                  <a:pt x="4499" y="0"/>
                </a:cubicBezTo>
                <a:cubicBezTo>
                  <a:pt x="4487" y="0"/>
                  <a:pt x="4487" y="0"/>
                  <a:pt x="4487" y="0"/>
                </a:cubicBezTo>
                <a:lnTo>
                  <a:pt x="4487" y="92"/>
                </a:lnTo>
                <a:close/>
                <a:moveTo>
                  <a:pt x="4467" y="92"/>
                </a:moveTo>
                <a:cubicBezTo>
                  <a:pt x="4479" y="92"/>
                  <a:pt x="4479" y="92"/>
                  <a:pt x="4479" y="92"/>
                </a:cubicBezTo>
                <a:cubicBezTo>
                  <a:pt x="4479" y="0"/>
                  <a:pt x="4479" y="0"/>
                  <a:pt x="4479" y="0"/>
                </a:cubicBezTo>
                <a:cubicBezTo>
                  <a:pt x="4467" y="0"/>
                  <a:pt x="4467" y="0"/>
                  <a:pt x="4467" y="0"/>
                </a:cubicBezTo>
                <a:lnTo>
                  <a:pt x="4467" y="92"/>
                </a:lnTo>
                <a:close/>
                <a:moveTo>
                  <a:pt x="4447" y="92"/>
                </a:moveTo>
                <a:cubicBezTo>
                  <a:pt x="4459" y="92"/>
                  <a:pt x="4459" y="92"/>
                  <a:pt x="4459" y="92"/>
                </a:cubicBezTo>
                <a:cubicBezTo>
                  <a:pt x="4459" y="0"/>
                  <a:pt x="4459" y="0"/>
                  <a:pt x="4459" y="0"/>
                </a:cubicBezTo>
                <a:cubicBezTo>
                  <a:pt x="4447" y="0"/>
                  <a:pt x="4447" y="0"/>
                  <a:pt x="4447" y="0"/>
                </a:cubicBezTo>
                <a:lnTo>
                  <a:pt x="4447" y="92"/>
                </a:lnTo>
                <a:close/>
                <a:moveTo>
                  <a:pt x="4427" y="92"/>
                </a:moveTo>
                <a:cubicBezTo>
                  <a:pt x="4439" y="92"/>
                  <a:pt x="4439" y="92"/>
                  <a:pt x="4439" y="92"/>
                </a:cubicBezTo>
                <a:cubicBezTo>
                  <a:pt x="4439" y="0"/>
                  <a:pt x="4439" y="0"/>
                  <a:pt x="4439" y="0"/>
                </a:cubicBezTo>
                <a:cubicBezTo>
                  <a:pt x="4427" y="0"/>
                  <a:pt x="4427" y="0"/>
                  <a:pt x="4427" y="0"/>
                </a:cubicBezTo>
                <a:lnTo>
                  <a:pt x="4427" y="92"/>
                </a:lnTo>
                <a:close/>
                <a:moveTo>
                  <a:pt x="4567" y="92"/>
                </a:moveTo>
                <a:cubicBezTo>
                  <a:pt x="4579" y="92"/>
                  <a:pt x="4579" y="92"/>
                  <a:pt x="4579" y="92"/>
                </a:cubicBezTo>
                <a:cubicBezTo>
                  <a:pt x="4579" y="0"/>
                  <a:pt x="4579" y="0"/>
                  <a:pt x="4579" y="0"/>
                </a:cubicBezTo>
                <a:cubicBezTo>
                  <a:pt x="4567" y="0"/>
                  <a:pt x="4567" y="0"/>
                  <a:pt x="4567" y="0"/>
                </a:cubicBezTo>
                <a:lnTo>
                  <a:pt x="4567" y="92"/>
                </a:lnTo>
                <a:close/>
                <a:moveTo>
                  <a:pt x="7031" y="92"/>
                </a:moveTo>
                <a:cubicBezTo>
                  <a:pt x="7043" y="92"/>
                  <a:pt x="7043" y="92"/>
                  <a:pt x="7043" y="92"/>
                </a:cubicBezTo>
                <a:cubicBezTo>
                  <a:pt x="7043" y="0"/>
                  <a:pt x="7043" y="0"/>
                  <a:pt x="7043" y="0"/>
                </a:cubicBezTo>
                <a:cubicBezTo>
                  <a:pt x="7031" y="0"/>
                  <a:pt x="7031" y="0"/>
                  <a:pt x="7031" y="0"/>
                </a:cubicBezTo>
                <a:lnTo>
                  <a:pt x="7031" y="92"/>
                </a:lnTo>
                <a:close/>
                <a:moveTo>
                  <a:pt x="7071" y="92"/>
                </a:moveTo>
                <a:cubicBezTo>
                  <a:pt x="7083" y="92"/>
                  <a:pt x="7083" y="92"/>
                  <a:pt x="7083" y="92"/>
                </a:cubicBezTo>
                <a:cubicBezTo>
                  <a:pt x="7083" y="0"/>
                  <a:pt x="7083" y="0"/>
                  <a:pt x="7083" y="0"/>
                </a:cubicBezTo>
                <a:cubicBezTo>
                  <a:pt x="7071" y="0"/>
                  <a:pt x="7071" y="0"/>
                  <a:pt x="7071" y="0"/>
                </a:cubicBezTo>
                <a:lnTo>
                  <a:pt x="7071" y="92"/>
                </a:lnTo>
                <a:close/>
                <a:moveTo>
                  <a:pt x="7011" y="92"/>
                </a:moveTo>
                <a:cubicBezTo>
                  <a:pt x="7023" y="92"/>
                  <a:pt x="7023" y="92"/>
                  <a:pt x="7023" y="92"/>
                </a:cubicBezTo>
                <a:cubicBezTo>
                  <a:pt x="7023" y="0"/>
                  <a:pt x="7023" y="0"/>
                  <a:pt x="7023" y="0"/>
                </a:cubicBezTo>
                <a:cubicBezTo>
                  <a:pt x="7011" y="0"/>
                  <a:pt x="7011" y="0"/>
                  <a:pt x="7011" y="0"/>
                </a:cubicBezTo>
                <a:lnTo>
                  <a:pt x="7011" y="92"/>
                </a:lnTo>
                <a:close/>
                <a:moveTo>
                  <a:pt x="7051" y="92"/>
                </a:moveTo>
                <a:cubicBezTo>
                  <a:pt x="7063" y="92"/>
                  <a:pt x="7063" y="92"/>
                  <a:pt x="7063" y="92"/>
                </a:cubicBezTo>
                <a:cubicBezTo>
                  <a:pt x="7063" y="0"/>
                  <a:pt x="7063" y="0"/>
                  <a:pt x="7063" y="0"/>
                </a:cubicBezTo>
                <a:cubicBezTo>
                  <a:pt x="7051" y="0"/>
                  <a:pt x="7051" y="0"/>
                  <a:pt x="7051" y="0"/>
                </a:cubicBezTo>
                <a:lnTo>
                  <a:pt x="7051" y="92"/>
                </a:lnTo>
                <a:close/>
                <a:moveTo>
                  <a:pt x="6951" y="92"/>
                </a:moveTo>
                <a:cubicBezTo>
                  <a:pt x="6963" y="92"/>
                  <a:pt x="6963" y="92"/>
                  <a:pt x="6963" y="92"/>
                </a:cubicBezTo>
                <a:cubicBezTo>
                  <a:pt x="6963" y="0"/>
                  <a:pt x="6963" y="0"/>
                  <a:pt x="6963" y="0"/>
                </a:cubicBezTo>
                <a:cubicBezTo>
                  <a:pt x="6951" y="0"/>
                  <a:pt x="6951" y="0"/>
                  <a:pt x="6951" y="0"/>
                </a:cubicBezTo>
                <a:lnTo>
                  <a:pt x="6951" y="92"/>
                </a:lnTo>
                <a:close/>
                <a:moveTo>
                  <a:pt x="7191" y="92"/>
                </a:moveTo>
                <a:cubicBezTo>
                  <a:pt x="7203" y="92"/>
                  <a:pt x="7203" y="92"/>
                  <a:pt x="7203" y="92"/>
                </a:cubicBezTo>
                <a:cubicBezTo>
                  <a:pt x="7203" y="0"/>
                  <a:pt x="7203" y="0"/>
                  <a:pt x="7203" y="0"/>
                </a:cubicBezTo>
                <a:cubicBezTo>
                  <a:pt x="7191" y="0"/>
                  <a:pt x="7191" y="0"/>
                  <a:pt x="7191" y="0"/>
                </a:cubicBezTo>
                <a:lnTo>
                  <a:pt x="7191" y="92"/>
                </a:lnTo>
                <a:close/>
                <a:moveTo>
                  <a:pt x="6971" y="92"/>
                </a:moveTo>
                <a:cubicBezTo>
                  <a:pt x="6983" y="92"/>
                  <a:pt x="6983" y="92"/>
                  <a:pt x="6983" y="92"/>
                </a:cubicBezTo>
                <a:cubicBezTo>
                  <a:pt x="6983" y="0"/>
                  <a:pt x="6983" y="0"/>
                  <a:pt x="6983" y="0"/>
                </a:cubicBezTo>
                <a:cubicBezTo>
                  <a:pt x="6971" y="0"/>
                  <a:pt x="6971" y="0"/>
                  <a:pt x="6971" y="0"/>
                </a:cubicBezTo>
                <a:lnTo>
                  <a:pt x="6971" y="92"/>
                </a:lnTo>
                <a:close/>
                <a:moveTo>
                  <a:pt x="7171" y="92"/>
                </a:moveTo>
                <a:cubicBezTo>
                  <a:pt x="7183" y="92"/>
                  <a:pt x="7183" y="92"/>
                  <a:pt x="7183" y="92"/>
                </a:cubicBezTo>
                <a:cubicBezTo>
                  <a:pt x="7183" y="0"/>
                  <a:pt x="7183" y="0"/>
                  <a:pt x="7183" y="0"/>
                </a:cubicBezTo>
                <a:cubicBezTo>
                  <a:pt x="7171" y="0"/>
                  <a:pt x="7171" y="0"/>
                  <a:pt x="7171" y="0"/>
                </a:cubicBezTo>
                <a:lnTo>
                  <a:pt x="7171" y="92"/>
                </a:lnTo>
                <a:close/>
                <a:moveTo>
                  <a:pt x="7151" y="92"/>
                </a:moveTo>
                <a:cubicBezTo>
                  <a:pt x="7163" y="92"/>
                  <a:pt x="7163" y="92"/>
                  <a:pt x="7163" y="92"/>
                </a:cubicBezTo>
                <a:cubicBezTo>
                  <a:pt x="7163" y="0"/>
                  <a:pt x="7163" y="0"/>
                  <a:pt x="7163" y="0"/>
                </a:cubicBezTo>
                <a:cubicBezTo>
                  <a:pt x="7151" y="0"/>
                  <a:pt x="7151" y="0"/>
                  <a:pt x="7151" y="0"/>
                </a:cubicBezTo>
                <a:lnTo>
                  <a:pt x="7151" y="92"/>
                </a:lnTo>
                <a:close/>
                <a:moveTo>
                  <a:pt x="7131" y="92"/>
                </a:moveTo>
                <a:cubicBezTo>
                  <a:pt x="7143" y="92"/>
                  <a:pt x="7143" y="92"/>
                  <a:pt x="7143" y="92"/>
                </a:cubicBezTo>
                <a:cubicBezTo>
                  <a:pt x="7143" y="0"/>
                  <a:pt x="7143" y="0"/>
                  <a:pt x="7143" y="0"/>
                </a:cubicBezTo>
                <a:cubicBezTo>
                  <a:pt x="7131" y="0"/>
                  <a:pt x="7131" y="0"/>
                  <a:pt x="7131" y="0"/>
                </a:cubicBezTo>
                <a:lnTo>
                  <a:pt x="7131" y="92"/>
                </a:lnTo>
                <a:close/>
                <a:moveTo>
                  <a:pt x="7111" y="92"/>
                </a:moveTo>
                <a:cubicBezTo>
                  <a:pt x="7123" y="92"/>
                  <a:pt x="7123" y="92"/>
                  <a:pt x="7123" y="92"/>
                </a:cubicBezTo>
                <a:cubicBezTo>
                  <a:pt x="7123" y="0"/>
                  <a:pt x="7123" y="0"/>
                  <a:pt x="7123" y="0"/>
                </a:cubicBezTo>
                <a:cubicBezTo>
                  <a:pt x="7111" y="0"/>
                  <a:pt x="7111" y="0"/>
                  <a:pt x="7111" y="0"/>
                </a:cubicBezTo>
                <a:lnTo>
                  <a:pt x="7111" y="92"/>
                </a:lnTo>
                <a:close/>
                <a:moveTo>
                  <a:pt x="7091" y="92"/>
                </a:moveTo>
                <a:cubicBezTo>
                  <a:pt x="7103" y="92"/>
                  <a:pt x="7103" y="92"/>
                  <a:pt x="7103" y="92"/>
                </a:cubicBezTo>
                <a:cubicBezTo>
                  <a:pt x="7103" y="0"/>
                  <a:pt x="7103" y="0"/>
                  <a:pt x="7103" y="0"/>
                </a:cubicBezTo>
                <a:cubicBezTo>
                  <a:pt x="7091" y="0"/>
                  <a:pt x="7091" y="0"/>
                  <a:pt x="7091" y="0"/>
                </a:cubicBezTo>
                <a:lnTo>
                  <a:pt x="7091" y="92"/>
                </a:lnTo>
                <a:close/>
                <a:moveTo>
                  <a:pt x="6991" y="92"/>
                </a:moveTo>
                <a:cubicBezTo>
                  <a:pt x="7003" y="92"/>
                  <a:pt x="7003" y="92"/>
                  <a:pt x="7003" y="92"/>
                </a:cubicBezTo>
                <a:cubicBezTo>
                  <a:pt x="7003" y="0"/>
                  <a:pt x="7003" y="0"/>
                  <a:pt x="7003" y="0"/>
                </a:cubicBezTo>
                <a:cubicBezTo>
                  <a:pt x="6991" y="0"/>
                  <a:pt x="6991" y="0"/>
                  <a:pt x="6991" y="0"/>
                </a:cubicBezTo>
                <a:lnTo>
                  <a:pt x="6991" y="92"/>
                </a:lnTo>
                <a:close/>
                <a:moveTo>
                  <a:pt x="6811" y="92"/>
                </a:moveTo>
                <a:cubicBezTo>
                  <a:pt x="6823" y="92"/>
                  <a:pt x="6823" y="92"/>
                  <a:pt x="6823" y="92"/>
                </a:cubicBezTo>
                <a:cubicBezTo>
                  <a:pt x="6823" y="0"/>
                  <a:pt x="6823" y="0"/>
                  <a:pt x="6823" y="0"/>
                </a:cubicBezTo>
                <a:cubicBezTo>
                  <a:pt x="6811" y="0"/>
                  <a:pt x="6811" y="0"/>
                  <a:pt x="6811" y="0"/>
                </a:cubicBezTo>
                <a:lnTo>
                  <a:pt x="6811" y="92"/>
                </a:lnTo>
                <a:close/>
                <a:moveTo>
                  <a:pt x="6771" y="92"/>
                </a:moveTo>
                <a:cubicBezTo>
                  <a:pt x="6783" y="92"/>
                  <a:pt x="6783" y="92"/>
                  <a:pt x="6783" y="92"/>
                </a:cubicBezTo>
                <a:cubicBezTo>
                  <a:pt x="6783" y="0"/>
                  <a:pt x="6783" y="0"/>
                  <a:pt x="6783" y="0"/>
                </a:cubicBezTo>
                <a:cubicBezTo>
                  <a:pt x="6771" y="0"/>
                  <a:pt x="6771" y="0"/>
                  <a:pt x="6771" y="0"/>
                </a:cubicBezTo>
                <a:lnTo>
                  <a:pt x="6771" y="92"/>
                </a:lnTo>
                <a:close/>
                <a:moveTo>
                  <a:pt x="6791" y="92"/>
                </a:moveTo>
                <a:cubicBezTo>
                  <a:pt x="6803" y="92"/>
                  <a:pt x="6803" y="92"/>
                  <a:pt x="6803" y="92"/>
                </a:cubicBezTo>
                <a:cubicBezTo>
                  <a:pt x="6803" y="0"/>
                  <a:pt x="6803" y="0"/>
                  <a:pt x="6803" y="0"/>
                </a:cubicBezTo>
                <a:cubicBezTo>
                  <a:pt x="6791" y="0"/>
                  <a:pt x="6791" y="0"/>
                  <a:pt x="6791" y="0"/>
                </a:cubicBezTo>
                <a:lnTo>
                  <a:pt x="6791" y="92"/>
                </a:lnTo>
                <a:close/>
                <a:moveTo>
                  <a:pt x="6751" y="92"/>
                </a:moveTo>
                <a:cubicBezTo>
                  <a:pt x="6763" y="92"/>
                  <a:pt x="6763" y="92"/>
                  <a:pt x="6763" y="92"/>
                </a:cubicBezTo>
                <a:cubicBezTo>
                  <a:pt x="6763" y="0"/>
                  <a:pt x="6763" y="0"/>
                  <a:pt x="6763" y="0"/>
                </a:cubicBezTo>
                <a:cubicBezTo>
                  <a:pt x="6751" y="0"/>
                  <a:pt x="6751" y="0"/>
                  <a:pt x="6751" y="0"/>
                </a:cubicBezTo>
                <a:lnTo>
                  <a:pt x="6751" y="92"/>
                </a:lnTo>
                <a:close/>
                <a:moveTo>
                  <a:pt x="6731" y="92"/>
                </a:moveTo>
                <a:cubicBezTo>
                  <a:pt x="6742" y="92"/>
                  <a:pt x="6742" y="92"/>
                  <a:pt x="6742" y="92"/>
                </a:cubicBezTo>
                <a:cubicBezTo>
                  <a:pt x="6742" y="0"/>
                  <a:pt x="6742" y="0"/>
                  <a:pt x="6742" y="0"/>
                </a:cubicBezTo>
                <a:cubicBezTo>
                  <a:pt x="6731" y="0"/>
                  <a:pt x="6731" y="0"/>
                  <a:pt x="6731" y="0"/>
                </a:cubicBezTo>
                <a:lnTo>
                  <a:pt x="6731" y="92"/>
                </a:lnTo>
                <a:close/>
                <a:moveTo>
                  <a:pt x="6871" y="92"/>
                </a:moveTo>
                <a:cubicBezTo>
                  <a:pt x="6883" y="92"/>
                  <a:pt x="6883" y="92"/>
                  <a:pt x="6883" y="92"/>
                </a:cubicBezTo>
                <a:cubicBezTo>
                  <a:pt x="6883" y="0"/>
                  <a:pt x="6883" y="0"/>
                  <a:pt x="6883" y="0"/>
                </a:cubicBezTo>
                <a:cubicBezTo>
                  <a:pt x="6871" y="0"/>
                  <a:pt x="6871" y="0"/>
                  <a:pt x="6871" y="0"/>
                </a:cubicBezTo>
                <a:lnTo>
                  <a:pt x="6871" y="92"/>
                </a:lnTo>
                <a:close/>
                <a:moveTo>
                  <a:pt x="6891" y="92"/>
                </a:moveTo>
                <a:cubicBezTo>
                  <a:pt x="6903" y="92"/>
                  <a:pt x="6903" y="92"/>
                  <a:pt x="6903" y="92"/>
                </a:cubicBezTo>
                <a:cubicBezTo>
                  <a:pt x="6903" y="0"/>
                  <a:pt x="6903" y="0"/>
                  <a:pt x="6903" y="0"/>
                </a:cubicBezTo>
                <a:cubicBezTo>
                  <a:pt x="6891" y="0"/>
                  <a:pt x="6891" y="0"/>
                  <a:pt x="6891" y="0"/>
                </a:cubicBezTo>
                <a:lnTo>
                  <a:pt x="6891" y="92"/>
                </a:lnTo>
                <a:close/>
                <a:moveTo>
                  <a:pt x="6911" y="92"/>
                </a:moveTo>
                <a:cubicBezTo>
                  <a:pt x="6923" y="92"/>
                  <a:pt x="6923" y="92"/>
                  <a:pt x="6923" y="92"/>
                </a:cubicBezTo>
                <a:cubicBezTo>
                  <a:pt x="6923" y="0"/>
                  <a:pt x="6923" y="0"/>
                  <a:pt x="6923" y="0"/>
                </a:cubicBezTo>
                <a:cubicBezTo>
                  <a:pt x="6911" y="0"/>
                  <a:pt x="6911" y="0"/>
                  <a:pt x="6911" y="0"/>
                </a:cubicBezTo>
                <a:lnTo>
                  <a:pt x="6911" y="92"/>
                </a:lnTo>
                <a:close/>
                <a:moveTo>
                  <a:pt x="6831" y="92"/>
                </a:moveTo>
                <a:cubicBezTo>
                  <a:pt x="6843" y="92"/>
                  <a:pt x="6843" y="92"/>
                  <a:pt x="6843" y="92"/>
                </a:cubicBezTo>
                <a:cubicBezTo>
                  <a:pt x="6843" y="0"/>
                  <a:pt x="6843" y="0"/>
                  <a:pt x="6843" y="0"/>
                </a:cubicBezTo>
                <a:cubicBezTo>
                  <a:pt x="6831" y="0"/>
                  <a:pt x="6831" y="0"/>
                  <a:pt x="6831" y="0"/>
                </a:cubicBezTo>
                <a:lnTo>
                  <a:pt x="6831" y="92"/>
                </a:lnTo>
                <a:close/>
                <a:moveTo>
                  <a:pt x="6851" y="92"/>
                </a:moveTo>
                <a:cubicBezTo>
                  <a:pt x="6863" y="92"/>
                  <a:pt x="6863" y="92"/>
                  <a:pt x="6863" y="92"/>
                </a:cubicBezTo>
                <a:cubicBezTo>
                  <a:pt x="6863" y="0"/>
                  <a:pt x="6863" y="0"/>
                  <a:pt x="6863" y="0"/>
                </a:cubicBezTo>
                <a:cubicBezTo>
                  <a:pt x="6851" y="0"/>
                  <a:pt x="6851" y="0"/>
                  <a:pt x="6851" y="0"/>
                </a:cubicBezTo>
                <a:lnTo>
                  <a:pt x="6851" y="92"/>
                </a:lnTo>
                <a:close/>
                <a:moveTo>
                  <a:pt x="6931" y="92"/>
                </a:moveTo>
                <a:cubicBezTo>
                  <a:pt x="6943" y="92"/>
                  <a:pt x="6943" y="92"/>
                  <a:pt x="6943" y="92"/>
                </a:cubicBezTo>
                <a:cubicBezTo>
                  <a:pt x="6943" y="0"/>
                  <a:pt x="6943" y="0"/>
                  <a:pt x="6943" y="0"/>
                </a:cubicBezTo>
                <a:cubicBezTo>
                  <a:pt x="6931" y="0"/>
                  <a:pt x="6931" y="0"/>
                  <a:pt x="6931" y="0"/>
                </a:cubicBezTo>
                <a:lnTo>
                  <a:pt x="6931" y="92"/>
                </a:lnTo>
                <a:close/>
                <a:moveTo>
                  <a:pt x="7432" y="0"/>
                </a:moveTo>
                <a:cubicBezTo>
                  <a:pt x="7432" y="96"/>
                  <a:pt x="7432" y="96"/>
                  <a:pt x="7432" y="96"/>
                </a:cubicBezTo>
                <a:cubicBezTo>
                  <a:pt x="7436" y="96"/>
                  <a:pt x="7440" y="97"/>
                  <a:pt x="7444" y="98"/>
                </a:cubicBezTo>
                <a:cubicBezTo>
                  <a:pt x="7444" y="0"/>
                  <a:pt x="7444" y="0"/>
                  <a:pt x="7444" y="0"/>
                </a:cubicBezTo>
                <a:cubicBezTo>
                  <a:pt x="7440" y="0"/>
                  <a:pt x="7437" y="0"/>
                  <a:pt x="7433" y="0"/>
                </a:cubicBezTo>
                <a:lnTo>
                  <a:pt x="7432" y="0"/>
                </a:lnTo>
                <a:close/>
                <a:moveTo>
                  <a:pt x="7532" y="132"/>
                </a:moveTo>
                <a:cubicBezTo>
                  <a:pt x="7536" y="134"/>
                  <a:pt x="7540" y="137"/>
                  <a:pt x="7544" y="139"/>
                </a:cubicBezTo>
                <a:cubicBezTo>
                  <a:pt x="7544" y="21"/>
                  <a:pt x="7544" y="21"/>
                  <a:pt x="7544" y="21"/>
                </a:cubicBezTo>
                <a:cubicBezTo>
                  <a:pt x="7540" y="20"/>
                  <a:pt x="7536" y="18"/>
                  <a:pt x="7532" y="17"/>
                </a:cubicBezTo>
                <a:lnTo>
                  <a:pt x="7532" y="132"/>
                </a:lnTo>
                <a:close/>
                <a:moveTo>
                  <a:pt x="7572" y="161"/>
                </a:moveTo>
                <a:cubicBezTo>
                  <a:pt x="7576" y="164"/>
                  <a:pt x="7580" y="168"/>
                  <a:pt x="7584" y="172"/>
                </a:cubicBezTo>
                <a:cubicBezTo>
                  <a:pt x="7584" y="41"/>
                  <a:pt x="7584" y="41"/>
                  <a:pt x="7584" y="41"/>
                </a:cubicBezTo>
                <a:cubicBezTo>
                  <a:pt x="7580" y="39"/>
                  <a:pt x="7576" y="37"/>
                  <a:pt x="7572" y="35"/>
                </a:cubicBezTo>
                <a:lnTo>
                  <a:pt x="7572" y="161"/>
                </a:lnTo>
                <a:close/>
                <a:moveTo>
                  <a:pt x="7552" y="145"/>
                </a:moveTo>
                <a:cubicBezTo>
                  <a:pt x="7556" y="148"/>
                  <a:pt x="7560" y="151"/>
                  <a:pt x="7564" y="154"/>
                </a:cubicBezTo>
                <a:cubicBezTo>
                  <a:pt x="7564" y="30"/>
                  <a:pt x="7564" y="30"/>
                  <a:pt x="7564" y="30"/>
                </a:cubicBezTo>
                <a:cubicBezTo>
                  <a:pt x="7560" y="28"/>
                  <a:pt x="7556" y="27"/>
                  <a:pt x="7552" y="25"/>
                </a:cubicBezTo>
                <a:lnTo>
                  <a:pt x="7552" y="145"/>
                </a:lnTo>
                <a:close/>
                <a:moveTo>
                  <a:pt x="7612" y="203"/>
                </a:moveTo>
                <a:cubicBezTo>
                  <a:pt x="7616" y="208"/>
                  <a:pt x="7620" y="214"/>
                  <a:pt x="7624" y="219"/>
                </a:cubicBezTo>
                <a:cubicBezTo>
                  <a:pt x="7624" y="70"/>
                  <a:pt x="7624" y="70"/>
                  <a:pt x="7624" y="70"/>
                </a:cubicBezTo>
                <a:cubicBezTo>
                  <a:pt x="7620" y="67"/>
                  <a:pt x="7616" y="63"/>
                  <a:pt x="7612" y="60"/>
                </a:cubicBezTo>
                <a:lnTo>
                  <a:pt x="7612" y="203"/>
                </a:lnTo>
                <a:close/>
                <a:moveTo>
                  <a:pt x="7592" y="180"/>
                </a:moveTo>
                <a:cubicBezTo>
                  <a:pt x="7596" y="184"/>
                  <a:pt x="7600" y="188"/>
                  <a:pt x="7604" y="193"/>
                </a:cubicBezTo>
                <a:cubicBezTo>
                  <a:pt x="7604" y="54"/>
                  <a:pt x="7604" y="54"/>
                  <a:pt x="7604" y="54"/>
                </a:cubicBezTo>
                <a:cubicBezTo>
                  <a:pt x="7600" y="52"/>
                  <a:pt x="7596" y="49"/>
                  <a:pt x="7592" y="46"/>
                </a:cubicBezTo>
                <a:lnTo>
                  <a:pt x="7592" y="180"/>
                </a:lnTo>
                <a:close/>
                <a:moveTo>
                  <a:pt x="7632" y="232"/>
                </a:moveTo>
                <a:cubicBezTo>
                  <a:pt x="7636" y="239"/>
                  <a:pt x="7640" y="247"/>
                  <a:pt x="7644" y="254"/>
                </a:cubicBezTo>
                <a:cubicBezTo>
                  <a:pt x="7644" y="89"/>
                  <a:pt x="7644" y="89"/>
                  <a:pt x="7644" y="89"/>
                </a:cubicBezTo>
                <a:cubicBezTo>
                  <a:pt x="7640" y="85"/>
                  <a:pt x="7636" y="81"/>
                  <a:pt x="7632" y="77"/>
                </a:cubicBezTo>
                <a:lnTo>
                  <a:pt x="7632" y="232"/>
                </a:lnTo>
                <a:close/>
                <a:moveTo>
                  <a:pt x="7512" y="121"/>
                </a:moveTo>
                <a:cubicBezTo>
                  <a:pt x="7516" y="123"/>
                  <a:pt x="7520" y="125"/>
                  <a:pt x="7524" y="127"/>
                </a:cubicBezTo>
                <a:cubicBezTo>
                  <a:pt x="7524" y="14"/>
                  <a:pt x="7524" y="14"/>
                  <a:pt x="7524" y="14"/>
                </a:cubicBezTo>
                <a:cubicBezTo>
                  <a:pt x="7520" y="13"/>
                  <a:pt x="7516" y="12"/>
                  <a:pt x="7512" y="11"/>
                </a:cubicBezTo>
                <a:lnTo>
                  <a:pt x="7512" y="121"/>
                </a:lnTo>
                <a:close/>
                <a:moveTo>
                  <a:pt x="7452" y="100"/>
                </a:moveTo>
                <a:cubicBezTo>
                  <a:pt x="7456" y="101"/>
                  <a:pt x="7460" y="102"/>
                  <a:pt x="7464" y="103"/>
                </a:cubicBezTo>
                <a:cubicBezTo>
                  <a:pt x="7464" y="2"/>
                  <a:pt x="7464" y="2"/>
                  <a:pt x="7464" y="2"/>
                </a:cubicBezTo>
                <a:cubicBezTo>
                  <a:pt x="7460" y="1"/>
                  <a:pt x="7456" y="1"/>
                  <a:pt x="7452" y="1"/>
                </a:cubicBezTo>
                <a:lnTo>
                  <a:pt x="7452" y="100"/>
                </a:lnTo>
                <a:close/>
                <a:moveTo>
                  <a:pt x="6711" y="92"/>
                </a:moveTo>
                <a:cubicBezTo>
                  <a:pt x="6722" y="92"/>
                  <a:pt x="6722" y="92"/>
                  <a:pt x="6722" y="92"/>
                </a:cubicBezTo>
                <a:cubicBezTo>
                  <a:pt x="6722" y="0"/>
                  <a:pt x="6722" y="0"/>
                  <a:pt x="6722" y="0"/>
                </a:cubicBezTo>
                <a:cubicBezTo>
                  <a:pt x="6711" y="0"/>
                  <a:pt x="6711" y="0"/>
                  <a:pt x="6711" y="0"/>
                </a:cubicBezTo>
                <a:lnTo>
                  <a:pt x="6711" y="92"/>
                </a:lnTo>
                <a:close/>
                <a:moveTo>
                  <a:pt x="7492" y="112"/>
                </a:moveTo>
                <a:cubicBezTo>
                  <a:pt x="7496" y="114"/>
                  <a:pt x="7500" y="116"/>
                  <a:pt x="7504" y="117"/>
                </a:cubicBezTo>
                <a:cubicBezTo>
                  <a:pt x="7504" y="9"/>
                  <a:pt x="7504" y="9"/>
                  <a:pt x="7504" y="9"/>
                </a:cubicBezTo>
                <a:cubicBezTo>
                  <a:pt x="7500" y="8"/>
                  <a:pt x="7496" y="7"/>
                  <a:pt x="7492" y="6"/>
                </a:cubicBezTo>
                <a:lnTo>
                  <a:pt x="7492" y="112"/>
                </a:lnTo>
                <a:close/>
                <a:moveTo>
                  <a:pt x="7472" y="105"/>
                </a:moveTo>
                <a:cubicBezTo>
                  <a:pt x="7476" y="106"/>
                  <a:pt x="7480" y="108"/>
                  <a:pt x="7484" y="109"/>
                </a:cubicBezTo>
                <a:cubicBezTo>
                  <a:pt x="7484" y="4"/>
                  <a:pt x="7484" y="4"/>
                  <a:pt x="7484" y="4"/>
                </a:cubicBezTo>
                <a:cubicBezTo>
                  <a:pt x="7480" y="4"/>
                  <a:pt x="7476" y="3"/>
                  <a:pt x="7472" y="3"/>
                </a:cubicBezTo>
                <a:lnTo>
                  <a:pt x="7472" y="105"/>
                </a:lnTo>
                <a:close/>
                <a:moveTo>
                  <a:pt x="7231" y="92"/>
                </a:moveTo>
                <a:cubicBezTo>
                  <a:pt x="7243" y="92"/>
                  <a:pt x="7243" y="92"/>
                  <a:pt x="7243" y="92"/>
                </a:cubicBezTo>
                <a:cubicBezTo>
                  <a:pt x="7243" y="0"/>
                  <a:pt x="7243" y="0"/>
                  <a:pt x="7243" y="0"/>
                </a:cubicBezTo>
                <a:cubicBezTo>
                  <a:pt x="7231" y="0"/>
                  <a:pt x="7231" y="0"/>
                  <a:pt x="7231" y="0"/>
                </a:cubicBezTo>
                <a:lnTo>
                  <a:pt x="7231" y="92"/>
                </a:lnTo>
                <a:close/>
                <a:moveTo>
                  <a:pt x="7271" y="92"/>
                </a:moveTo>
                <a:cubicBezTo>
                  <a:pt x="7283" y="92"/>
                  <a:pt x="7283" y="92"/>
                  <a:pt x="7283" y="92"/>
                </a:cubicBezTo>
                <a:cubicBezTo>
                  <a:pt x="7283" y="0"/>
                  <a:pt x="7283" y="0"/>
                  <a:pt x="7283" y="0"/>
                </a:cubicBezTo>
                <a:cubicBezTo>
                  <a:pt x="7271" y="0"/>
                  <a:pt x="7271" y="0"/>
                  <a:pt x="7271" y="0"/>
                </a:cubicBezTo>
                <a:lnTo>
                  <a:pt x="7271" y="92"/>
                </a:lnTo>
                <a:close/>
                <a:moveTo>
                  <a:pt x="7412" y="93"/>
                </a:moveTo>
                <a:cubicBezTo>
                  <a:pt x="7416" y="94"/>
                  <a:pt x="7420" y="94"/>
                  <a:pt x="7424" y="95"/>
                </a:cubicBezTo>
                <a:cubicBezTo>
                  <a:pt x="7424" y="0"/>
                  <a:pt x="7424" y="0"/>
                  <a:pt x="7424" y="0"/>
                </a:cubicBezTo>
                <a:cubicBezTo>
                  <a:pt x="7412" y="0"/>
                  <a:pt x="7412" y="0"/>
                  <a:pt x="7412" y="0"/>
                </a:cubicBezTo>
                <a:lnTo>
                  <a:pt x="7412" y="93"/>
                </a:lnTo>
                <a:close/>
                <a:moveTo>
                  <a:pt x="7291" y="92"/>
                </a:moveTo>
                <a:cubicBezTo>
                  <a:pt x="7303" y="92"/>
                  <a:pt x="7303" y="92"/>
                  <a:pt x="7303" y="92"/>
                </a:cubicBezTo>
                <a:cubicBezTo>
                  <a:pt x="7303" y="0"/>
                  <a:pt x="7303" y="0"/>
                  <a:pt x="7303" y="0"/>
                </a:cubicBezTo>
                <a:cubicBezTo>
                  <a:pt x="7291" y="0"/>
                  <a:pt x="7291" y="0"/>
                  <a:pt x="7291" y="0"/>
                </a:cubicBezTo>
                <a:lnTo>
                  <a:pt x="7291" y="92"/>
                </a:lnTo>
                <a:close/>
                <a:moveTo>
                  <a:pt x="7211" y="92"/>
                </a:moveTo>
                <a:cubicBezTo>
                  <a:pt x="7223" y="92"/>
                  <a:pt x="7223" y="92"/>
                  <a:pt x="7223" y="92"/>
                </a:cubicBezTo>
                <a:cubicBezTo>
                  <a:pt x="7223" y="0"/>
                  <a:pt x="7223" y="0"/>
                  <a:pt x="7223" y="0"/>
                </a:cubicBezTo>
                <a:cubicBezTo>
                  <a:pt x="7211" y="0"/>
                  <a:pt x="7211" y="0"/>
                  <a:pt x="7211" y="0"/>
                </a:cubicBezTo>
                <a:lnTo>
                  <a:pt x="7211" y="92"/>
                </a:lnTo>
                <a:close/>
                <a:moveTo>
                  <a:pt x="7251" y="92"/>
                </a:moveTo>
                <a:cubicBezTo>
                  <a:pt x="7263" y="92"/>
                  <a:pt x="7263" y="92"/>
                  <a:pt x="7263" y="92"/>
                </a:cubicBezTo>
                <a:cubicBezTo>
                  <a:pt x="7263" y="0"/>
                  <a:pt x="7263" y="0"/>
                  <a:pt x="7263" y="0"/>
                </a:cubicBezTo>
                <a:cubicBezTo>
                  <a:pt x="7251" y="0"/>
                  <a:pt x="7251" y="0"/>
                  <a:pt x="7251" y="0"/>
                </a:cubicBezTo>
                <a:lnTo>
                  <a:pt x="7251" y="92"/>
                </a:lnTo>
                <a:close/>
                <a:moveTo>
                  <a:pt x="7652" y="273"/>
                </a:moveTo>
                <a:cubicBezTo>
                  <a:pt x="7657" y="285"/>
                  <a:pt x="7661" y="298"/>
                  <a:pt x="7664" y="310"/>
                </a:cubicBezTo>
                <a:cubicBezTo>
                  <a:pt x="7664" y="111"/>
                  <a:pt x="7664" y="111"/>
                  <a:pt x="7664" y="111"/>
                </a:cubicBezTo>
                <a:cubicBezTo>
                  <a:pt x="7660" y="106"/>
                  <a:pt x="7656" y="102"/>
                  <a:pt x="7652" y="97"/>
                </a:cubicBezTo>
                <a:lnTo>
                  <a:pt x="7652" y="273"/>
                </a:lnTo>
                <a:close/>
                <a:moveTo>
                  <a:pt x="7392" y="92"/>
                </a:moveTo>
                <a:cubicBezTo>
                  <a:pt x="7396" y="92"/>
                  <a:pt x="7400" y="92"/>
                  <a:pt x="7404" y="93"/>
                </a:cubicBezTo>
                <a:cubicBezTo>
                  <a:pt x="7404" y="0"/>
                  <a:pt x="7404" y="0"/>
                  <a:pt x="7404" y="0"/>
                </a:cubicBezTo>
                <a:cubicBezTo>
                  <a:pt x="7392" y="0"/>
                  <a:pt x="7392" y="0"/>
                  <a:pt x="7392" y="0"/>
                </a:cubicBezTo>
                <a:lnTo>
                  <a:pt x="7392" y="92"/>
                </a:lnTo>
                <a:close/>
                <a:moveTo>
                  <a:pt x="7372" y="92"/>
                </a:moveTo>
                <a:cubicBezTo>
                  <a:pt x="7383" y="92"/>
                  <a:pt x="7383" y="92"/>
                  <a:pt x="7383" y="92"/>
                </a:cubicBezTo>
                <a:cubicBezTo>
                  <a:pt x="7383" y="0"/>
                  <a:pt x="7383" y="0"/>
                  <a:pt x="7383" y="0"/>
                </a:cubicBezTo>
                <a:cubicBezTo>
                  <a:pt x="7372" y="0"/>
                  <a:pt x="7372" y="0"/>
                  <a:pt x="7372" y="0"/>
                </a:cubicBezTo>
                <a:lnTo>
                  <a:pt x="7372" y="92"/>
                </a:lnTo>
                <a:close/>
                <a:moveTo>
                  <a:pt x="7331" y="92"/>
                </a:moveTo>
                <a:cubicBezTo>
                  <a:pt x="7343" y="92"/>
                  <a:pt x="7343" y="92"/>
                  <a:pt x="7343" y="92"/>
                </a:cubicBezTo>
                <a:cubicBezTo>
                  <a:pt x="7343" y="0"/>
                  <a:pt x="7343" y="0"/>
                  <a:pt x="7343" y="0"/>
                </a:cubicBezTo>
                <a:cubicBezTo>
                  <a:pt x="7331" y="0"/>
                  <a:pt x="7331" y="0"/>
                  <a:pt x="7331" y="0"/>
                </a:cubicBezTo>
                <a:lnTo>
                  <a:pt x="7331" y="92"/>
                </a:lnTo>
                <a:close/>
                <a:moveTo>
                  <a:pt x="7311" y="92"/>
                </a:moveTo>
                <a:cubicBezTo>
                  <a:pt x="7323" y="92"/>
                  <a:pt x="7323" y="92"/>
                  <a:pt x="7323" y="92"/>
                </a:cubicBezTo>
                <a:cubicBezTo>
                  <a:pt x="7323" y="0"/>
                  <a:pt x="7323" y="0"/>
                  <a:pt x="7323" y="0"/>
                </a:cubicBezTo>
                <a:cubicBezTo>
                  <a:pt x="7311" y="0"/>
                  <a:pt x="7311" y="0"/>
                  <a:pt x="7311" y="0"/>
                </a:cubicBezTo>
                <a:lnTo>
                  <a:pt x="7311" y="92"/>
                </a:lnTo>
                <a:close/>
                <a:moveTo>
                  <a:pt x="7352" y="92"/>
                </a:moveTo>
                <a:cubicBezTo>
                  <a:pt x="7363" y="92"/>
                  <a:pt x="7363" y="92"/>
                  <a:pt x="7363" y="92"/>
                </a:cubicBezTo>
                <a:cubicBezTo>
                  <a:pt x="7363" y="0"/>
                  <a:pt x="7363" y="0"/>
                  <a:pt x="7363" y="0"/>
                </a:cubicBezTo>
                <a:cubicBezTo>
                  <a:pt x="7352" y="0"/>
                  <a:pt x="7352" y="0"/>
                  <a:pt x="7352" y="0"/>
                </a:cubicBezTo>
                <a:lnTo>
                  <a:pt x="7352" y="92"/>
                </a:lnTo>
                <a:close/>
                <a:moveTo>
                  <a:pt x="6410" y="92"/>
                </a:moveTo>
                <a:cubicBezTo>
                  <a:pt x="6422" y="92"/>
                  <a:pt x="6422" y="92"/>
                  <a:pt x="6422" y="92"/>
                </a:cubicBezTo>
                <a:cubicBezTo>
                  <a:pt x="6422" y="0"/>
                  <a:pt x="6422" y="0"/>
                  <a:pt x="6422" y="0"/>
                </a:cubicBezTo>
                <a:cubicBezTo>
                  <a:pt x="6410" y="0"/>
                  <a:pt x="6410" y="0"/>
                  <a:pt x="6410" y="0"/>
                </a:cubicBezTo>
                <a:lnTo>
                  <a:pt x="6410" y="92"/>
                </a:lnTo>
                <a:close/>
                <a:moveTo>
                  <a:pt x="6049" y="92"/>
                </a:moveTo>
                <a:cubicBezTo>
                  <a:pt x="6061" y="92"/>
                  <a:pt x="6061" y="92"/>
                  <a:pt x="6061" y="92"/>
                </a:cubicBezTo>
                <a:cubicBezTo>
                  <a:pt x="6061" y="0"/>
                  <a:pt x="6061" y="0"/>
                  <a:pt x="6061" y="0"/>
                </a:cubicBezTo>
                <a:cubicBezTo>
                  <a:pt x="6049" y="0"/>
                  <a:pt x="6049" y="0"/>
                  <a:pt x="6049" y="0"/>
                </a:cubicBezTo>
                <a:lnTo>
                  <a:pt x="6049" y="92"/>
                </a:lnTo>
                <a:close/>
                <a:moveTo>
                  <a:pt x="6070" y="92"/>
                </a:moveTo>
                <a:cubicBezTo>
                  <a:pt x="6081" y="92"/>
                  <a:pt x="6081" y="92"/>
                  <a:pt x="6081" y="92"/>
                </a:cubicBezTo>
                <a:cubicBezTo>
                  <a:pt x="6081" y="0"/>
                  <a:pt x="6081" y="0"/>
                  <a:pt x="6081" y="0"/>
                </a:cubicBezTo>
                <a:cubicBezTo>
                  <a:pt x="6070" y="0"/>
                  <a:pt x="6070" y="0"/>
                  <a:pt x="6070" y="0"/>
                </a:cubicBezTo>
                <a:lnTo>
                  <a:pt x="6070" y="92"/>
                </a:lnTo>
                <a:close/>
                <a:moveTo>
                  <a:pt x="6009" y="92"/>
                </a:moveTo>
                <a:cubicBezTo>
                  <a:pt x="6021" y="92"/>
                  <a:pt x="6021" y="92"/>
                  <a:pt x="6021" y="92"/>
                </a:cubicBezTo>
                <a:cubicBezTo>
                  <a:pt x="6021" y="0"/>
                  <a:pt x="6021" y="0"/>
                  <a:pt x="6021" y="0"/>
                </a:cubicBezTo>
                <a:cubicBezTo>
                  <a:pt x="6009" y="0"/>
                  <a:pt x="6009" y="0"/>
                  <a:pt x="6009" y="0"/>
                </a:cubicBezTo>
                <a:lnTo>
                  <a:pt x="6009" y="92"/>
                </a:lnTo>
                <a:close/>
                <a:moveTo>
                  <a:pt x="6090" y="92"/>
                </a:moveTo>
                <a:cubicBezTo>
                  <a:pt x="6101" y="92"/>
                  <a:pt x="6101" y="92"/>
                  <a:pt x="6101" y="92"/>
                </a:cubicBezTo>
                <a:cubicBezTo>
                  <a:pt x="6101" y="0"/>
                  <a:pt x="6101" y="0"/>
                  <a:pt x="6101" y="0"/>
                </a:cubicBezTo>
                <a:cubicBezTo>
                  <a:pt x="6090" y="0"/>
                  <a:pt x="6090" y="0"/>
                  <a:pt x="6090" y="0"/>
                </a:cubicBezTo>
                <a:lnTo>
                  <a:pt x="6090" y="92"/>
                </a:lnTo>
                <a:close/>
                <a:moveTo>
                  <a:pt x="6029" y="92"/>
                </a:moveTo>
                <a:cubicBezTo>
                  <a:pt x="6041" y="92"/>
                  <a:pt x="6041" y="92"/>
                  <a:pt x="6041" y="92"/>
                </a:cubicBezTo>
                <a:cubicBezTo>
                  <a:pt x="6041" y="0"/>
                  <a:pt x="6041" y="0"/>
                  <a:pt x="6041" y="0"/>
                </a:cubicBezTo>
                <a:cubicBezTo>
                  <a:pt x="6029" y="0"/>
                  <a:pt x="6029" y="0"/>
                  <a:pt x="6029" y="0"/>
                </a:cubicBezTo>
                <a:lnTo>
                  <a:pt x="6029" y="92"/>
                </a:lnTo>
                <a:close/>
                <a:moveTo>
                  <a:pt x="6210" y="92"/>
                </a:moveTo>
                <a:cubicBezTo>
                  <a:pt x="6222" y="92"/>
                  <a:pt x="6222" y="92"/>
                  <a:pt x="6222" y="92"/>
                </a:cubicBezTo>
                <a:cubicBezTo>
                  <a:pt x="6222" y="0"/>
                  <a:pt x="6222" y="0"/>
                  <a:pt x="6222" y="0"/>
                </a:cubicBezTo>
                <a:cubicBezTo>
                  <a:pt x="6210" y="0"/>
                  <a:pt x="6210" y="0"/>
                  <a:pt x="6210" y="0"/>
                </a:cubicBezTo>
                <a:lnTo>
                  <a:pt x="6210" y="92"/>
                </a:lnTo>
                <a:close/>
                <a:moveTo>
                  <a:pt x="6170" y="92"/>
                </a:moveTo>
                <a:cubicBezTo>
                  <a:pt x="6182" y="92"/>
                  <a:pt x="6182" y="92"/>
                  <a:pt x="6182" y="92"/>
                </a:cubicBezTo>
                <a:cubicBezTo>
                  <a:pt x="6182" y="0"/>
                  <a:pt x="6182" y="0"/>
                  <a:pt x="6182" y="0"/>
                </a:cubicBezTo>
                <a:cubicBezTo>
                  <a:pt x="6170" y="0"/>
                  <a:pt x="6170" y="0"/>
                  <a:pt x="6170" y="0"/>
                </a:cubicBezTo>
                <a:lnTo>
                  <a:pt x="6170" y="92"/>
                </a:lnTo>
                <a:close/>
                <a:moveTo>
                  <a:pt x="6190" y="92"/>
                </a:moveTo>
                <a:cubicBezTo>
                  <a:pt x="6202" y="92"/>
                  <a:pt x="6202" y="92"/>
                  <a:pt x="6202" y="92"/>
                </a:cubicBezTo>
                <a:cubicBezTo>
                  <a:pt x="6202" y="0"/>
                  <a:pt x="6202" y="0"/>
                  <a:pt x="6202" y="0"/>
                </a:cubicBezTo>
                <a:cubicBezTo>
                  <a:pt x="6190" y="0"/>
                  <a:pt x="6190" y="0"/>
                  <a:pt x="6190" y="0"/>
                </a:cubicBezTo>
                <a:lnTo>
                  <a:pt x="6190" y="92"/>
                </a:lnTo>
                <a:close/>
                <a:moveTo>
                  <a:pt x="6150" y="92"/>
                </a:moveTo>
                <a:cubicBezTo>
                  <a:pt x="6162" y="92"/>
                  <a:pt x="6162" y="92"/>
                  <a:pt x="6162" y="92"/>
                </a:cubicBezTo>
                <a:cubicBezTo>
                  <a:pt x="6162" y="0"/>
                  <a:pt x="6162" y="0"/>
                  <a:pt x="6162" y="0"/>
                </a:cubicBezTo>
                <a:cubicBezTo>
                  <a:pt x="6150" y="0"/>
                  <a:pt x="6150" y="0"/>
                  <a:pt x="6150" y="0"/>
                </a:cubicBezTo>
                <a:lnTo>
                  <a:pt x="6150" y="92"/>
                </a:lnTo>
                <a:close/>
                <a:moveTo>
                  <a:pt x="6130" y="92"/>
                </a:moveTo>
                <a:cubicBezTo>
                  <a:pt x="6142" y="92"/>
                  <a:pt x="6142" y="92"/>
                  <a:pt x="6142" y="92"/>
                </a:cubicBezTo>
                <a:cubicBezTo>
                  <a:pt x="6142" y="0"/>
                  <a:pt x="6142" y="0"/>
                  <a:pt x="6142" y="0"/>
                </a:cubicBezTo>
                <a:cubicBezTo>
                  <a:pt x="6130" y="0"/>
                  <a:pt x="6130" y="0"/>
                  <a:pt x="6130" y="0"/>
                </a:cubicBezTo>
                <a:lnTo>
                  <a:pt x="6130" y="92"/>
                </a:lnTo>
                <a:close/>
                <a:moveTo>
                  <a:pt x="6110" y="92"/>
                </a:moveTo>
                <a:cubicBezTo>
                  <a:pt x="6122" y="92"/>
                  <a:pt x="6122" y="92"/>
                  <a:pt x="6122" y="92"/>
                </a:cubicBezTo>
                <a:cubicBezTo>
                  <a:pt x="6122" y="0"/>
                  <a:pt x="6122" y="0"/>
                  <a:pt x="6122" y="0"/>
                </a:cubicBezTo>
                <a:cubicBezTo>
                  <a:pt x="6110" y="0"/>
                  <a:pt x="6110" y="0"/>
                  <a:pt x="6110" y="0"/>
                </a:cubicBezTo>
                <a:lnTo>
                  <a:pt x="6110" y="92"/>
                </a:lnTo>
                <a:close/>
                <a:moveTo>
                  <a:pt x="5989" y="92"/>
                </a:moveTo>
                <a:cubicBezTo>
                  <a:pt x="6001" y="92"/>
                  <a:pt x="6001" y="92"/>
                  <a:pt x="6001" y="92"/>
                </a:cubicBezTo>
                <a:cubicBezTo>
                  <a:pt x="6001" y="0"/>
                  <a:pt x="6001" y="0"/>
                  <a:pt x="6001" y="0"/>
                </a:cubicBezTo>
                <a:cubicBezTo>
                  <a:pt x="5989" y="0"/>
                  <a:pt x="5989" y="0"/>
                  <a:pt x="5989" y="0"/>
                </a:cubicBezTo>
                <a:lnTo>
                  <a:pt x="5989" y="92"/>
                </a:lnTo>
                <a:close/>
                <a:moveTo>
                  <a:pt x="5809" y="92"/>
                </a:moveTo>
                <a:cubicBezTo>
                  <a:pt x="5821" y="92"/>
                  <a:pt x="5821" y="92"/>
                  <a:pt x="5821" y="92"/>
                </a:cubicBezTo>
                <a:cubicBezTo>
                  <a:pt x="5821" y="0"/>
                  <a:pt x="5821" y="0"/>
                  <a:pt x="5821" y="0"/>
                </a:cubicBezTo>
                <a:cubicBezTo>
                  <a:pt x="5809" y="0"/>
                  <a:pt x="5809" y="0"/>
                  <a:pt x="5809" y="0"/>
                </a:cubicBezTo>
                <a:lnTo>
                  <a:pt x="5809" y="92"/>
                </a:lnTo>
                <a:close/>
                <a:moveTo>
                  <a:pt x="5829" y="92"/>
                </a:moveTo>
                <a:cubicBezTo>
                  <a:pt x="5841" y="92"/>
                  <a:pt x="5841" y="92"/>
                  <a:pt x="5841" y="92"/>
                </a:cubicBezTo>
                <a:cubicBezTo>
                  <a:pt x="5841" y="0"/>
                  <a:pt x="5841" y="0"/>
                  <a:pt x="5841" y="0"/>
                </a:cubicBezTo>
                <a:cubicBezTo>
                  <a:pt x="5829" y="0"/>
                  <a:pt x="5829" y="0"/>
                  <a:pt x="5829" y="0"/>
                </a:cubicBezTo>
                <a:lnTo>
                  <a:pt x="5829" y="92"/>
                </a:lnTo>
                <a:close/>
                <a:moveTo>
                  <a:pt x="5789" y="92"/>
                </a:moveTo>
                <a:cubicBezTo>
                  <a:pt x="5801" y="92"/>
                  <a:pt x="5801" y="92"/>
                  <a:pt x="5801" y="92"/>
                </a:cubicBezTo>
                <a:cubicBezTo>
                  <a:pt x="5801" y="0"/>
                  <a:pt x="5801" y="0"/>
                  <a:pt x="5801" y="0"/>
                </a:cubicBezTo>
                <a:cubicBezTo>
                  <a:pt x="5789" y="0"/>
                  <a:pt x="5789" y="0"/>
                  <a:pt x="5789" y="0"/>
                </a:cubicBezTo>
                <a:lnTo>
                  <a:pt x="5789" y="92"/>
                </a:lnTo>
                <a:close/>
                <a:moveTo>
                  <a:pt x="5849" y="92"/>
                </a:moveTo>
                <a:cubicBezTo>
                  <a:pt x="5861" y="92"/>
                  <a:pt x="5861" y="92"/>
                  <a:pt x="5861" y="92"/>
                </a:cubicBezTo>
                <a:cubicBezTo>
                  <a:pt x="5861" y="0"/>
                  <a:pt x="5861" y="0"/>
                  <a:pt x="5861" y="0"/>
                </a:cubicBezTo>
                <a:cubicBezTo>
                  <a:pt x="5849" y="0"/>
                  <a:pt x="5849" y="0"/>
                  <a:pt x="5849" y="0"/>
                </a:cubicBezTo>
                <a:lnTo>
                  <a:pt x="5849" y="92"/>
                </a:lnTo>
                <a:close/>
                <a:moveTo>
                  <a:pt x="5769" y="92"/>
                </a:moveTo>
                <a:cubicBezTo>
                  <a:pt x="5781" y="92"/>
                  <a:pt x="5781" y="92"/>
                  <a:pt x="5781" y="92"/>
                </a:cubicBezTo>
                <a:cubicBezTo>
                  <a:pt x="5781" y="0"/>
                  <a:pt x="5781" y="0"/>
                  <a:pt x="5781" y="0"/>
                </a:cubicBezTo>
                <a:cubicBezTo>
                  <a:pt x="5769" y="0"/>
                  <a:pt x="5769" y="0"/>
                  <a:pt x="5769" y="0"/>
                </a:cubicBezTo>
                <a:lnTo>
                  <a:pt x="5769" y="92"/>
                </a:lnTo>
                <a:close/>
                <a:moveTo>
                  <a:pt x="5949" y="92"/>
                </a:moveTo>
                <a:cubicBezTo>
                  <a:pt x="5961" y="92"/>
                  <a:pt x="5961" y="92"/>
                  <a:pt x="5961" y="92"/>
                </a:cubicBezTo>
                <a:cubicBezTo>
                  <a:pt x="5961" y="0"/>
                  <a:pt x="5961" y="0"/>
                  <a:pt x="5961" y="0"/>
                </a:cubicBezTo>
                <a:cubicBezTo>
                  <a:pt x="5949" y="0"/>
                  <a:pt x="5949" y="0"/>
                  <a:pt x="5949" y="0"/>
                </a:cubicBezTo>
                <a:lnTo>
                  <a:pt x="5949" y="92"/>
                </a:lnTo>
                <a:close/>
                <a:moveTo>
                  <a:pt x="5969" y="92"/>
                </a:moveTo>
                <a:cubicBezTo>
                  <a:pt x="5981" y="92"/>
                  <a:pt x="5981" y="92"/>
                  <a:pt x="5981" y="92"/>
                </a:cubicBezTo>
                <a:cubicBezTo>
                  <a:pt x="5981" y="0"/>
                  <a:pt x="5981" y="0"/>
                  <a:pt x="5981" y="0"/>
                </a:cubicBezTo>
                <a:cubicBezTo>
                  <a:pt x="5969" y="0"/>
                  <a:pt x="5969" y="0"/>
                  <a:pt x="5969" y="0"/>
                </a:cubicBezTo>
                <a:lnTo>
                  <a:pt x="5969" y="92"/>
                </a:lnTo>
                <a:close/>
                <a:moveTo>
                  <a:pt x="5929" y="92"/>
                </a:moveTo>
                <a:cubicBezTo>
                  <a:pt x="5941" y="92"/>
                  <a:pt x="5941" y="92"/>
                  <a:pt x="5941" y="92"/>
                </a:cubicBezTo>
                <a:cubicBezTo>
                  <a:pt x="5941" y="0"/>
                  <a:pt x="5941" y="0"/>
                  <a:pt x="5941" y="0"/>
                </a:cubicBezTo>
                <a:cubicBezTo>
                  <a:pt x="5929" y="0"/>
                  <a:pt x="5929" y="0"/>
                  <a:pt x="5929" y="0"/>
                </a:cubicBezTo>
                <a:lnTo>
                  <a:pt x="5929" y="92"/>
                </a:lnTo>
                <a:close/>
                <a:moveTo>
                  <a:pt x="5869" y="92"/>
                </a:moveTo>
                <a:cubicBezTo>
                  <a:pt x="5881" y="92"/>
                  <a:pt x="5881" y="92"/>
                  <a:pt x="5881" y="92"/>
                </a:cubicBezTo>
                <a:cubicBezTo>
                  <a:pt x="5881" y="0"/>
                  <a:pt x="5881" y="0"/>
                  <a:pt x="5881" y="0"/>
                </a:cubicBezTo>
                <a:cubicBezTo>
                  <a:pt x="5869" y="0"/>
                  <a:pt x="5869" y="0"/>
                  <a:pt x="5869" y="0"/>
                </a:cubicBezTo>
                <a:lnTo>
                  <a:pt x="5869" y="92"/>
                </a:lnTo>
                <a:close/>
                <a:moveTo>
                  <a:pt x="5909" y="92"/>
                </a:moveTo>
                <a:cubicBezTo>
                  <a:pt x="5921" y="92"/>
                  <a:pt x="5921" y="92"/>
                  <a:pt x="5921" y="92"/>
                </a:cubicBezTo>
                <a:cubicBezTo>
                  <a:pt x="5921" y="0"/>
                  <a:pt x="5921" y="0"/>
                  <a:pt x="5921" y="0"/>
                </a:cubicBezTo>
                <a:cubicBezTo>
                  <a:pt x="5909" y="0"/>
                  <a:pt x="5909" y="0"/>
                  <a:pt x="5909" y="0"/>
                </a:cubicBezTo>
                <a:lnTo>
                  <a:pt x="5909" y="92"/>
                </a:lnTo>
                <a:close/>
                <a:moveTo>
                  <a:pt x="5889" y="92"/>
                </a:moveTo>
                <a:cubicBezTo>
                  <a:pt x="5901" y="92"/>
                  <a:pt x="5901" y="92"/>
                  <a:pt x="5901" y="92"/>
                </a:cubicBezTo>
                <a:cubicBezTo>
                  <a:pt x="5901" y="0"/>
                  <a:pt x="5901" y="0"/>
                  <a:pt x="5901" y="0"/>
                </a:cubicBezTo>
                <a:cubicBezTo>
                  <a:pt x="5889" y="0"/>
                  <a:pt x="5889" y="0"/>
                  <a:pt x="5889" y="0"/>
                </a:cubicBezTo>
                <a:lnTo>
                  <a:pt x="5889" y="92"/>
                </a:lnTo>
                <a:close/>
                <a:moveTo>
                  <a:pt x="6350" y="92"/>
                </a:moveTo>
                <a:cubicBezTo>
                  <a:pt x="6362" y="92"/>
                  <a:pt x="6362" y="92"/>
                  <a:pt x="6362" y="92"/>
                </a:cubicBezTo>
                <a:cubicBezTo>
                  <a:pt x="6362" y="0"/>
                  <a:pt x="6362" y="0"/>
                  <a:pt x="6362" y="0"/>
                </a:cubicBezTo>
                <a:cubicBezTo>
                  <a:pt x="6350" y="0"/>
                  <a:pt x="6350" y="0"/>
                  <a:pt x="6350" y="0"/>
                </a:cubicBezTo>
                <a:lnTo>
                  <a:pt x="6350" y="92"/>
                </a:lnTo>
                <a:close/>
                <a:moveTo>
                  <a:pt x="6550" y="92"/>
                </a:moveTo>
                <a:cubicBezTo>
                  <a:pt x="6562" y="92"/>
                  <a:pt x="6562" y="92"/>
                  <a:pt x="6562" y="92"/>
                </a:cubicBezTo>
                <a:cubicBezTo>
                  <a:pt x="6562" y="0"/>
                  <a:pt x="6562" y="0"/>
                  <a:pt x="6562" y="0"/>
                </a:cubicBezTo>
                <a:cubicBezTo>
                  <a:pt x="6550" y="0"/>
                  <a:pt x="6550" y="0"/>
                  <a:pt x="6550" y="0"/>
                </a:cubicBezTo>
                <a:lnTo>
                  <a:pt x="6550" y="92"/>
                </a:lnTo>
                <a:close/>
                <a:moveTo>
                  <a:pt x="6230" y="92"/>
                </a:moveTo>
                <a:cubicBezTo>
                  <a:pt x="6242" y="92"/>
                  <a:pt x="6242" y="92"/>
                  <a:pt x="6242" y="92"/>
                </a:cubicBezTo>
                <a:cubicBezTo>
                  <a:pt x="6242" y="0"/>
                  <a:pt x="6242" y="0"/>
                  <a:pt x="6242" y="0"/>
                </a:cubicBezTo>
                <a:cubicBezTo>
                  <a:pt x="6230" y="0"/>
                  <a:pt x="6230" y="0"/>
                  <a:pt x="6230" y="0"/>
                </a:cubicBezTo>
                <a:lnTo>
                  <a:pt x="6230" y="92"/>
                </a:lnTo>
                <a:close/>
                <a:moveTo>
                  <a:pt x="6470" y="92"/>
                </a:moveTo>
                <a:cubicBezTo>
                  <a:pt x="6482" y="92"/>
                  <a:pt x="6482" y="92"/>
                  <a:pt x="6482" y="92"/>
                </a:cubicBezTo>
                <a:cubicBezTo>
                  <a:pt x="6482" y="0"/>
                  <a:pt x="6482" y="0"/>
                  <a:pt x="6482" y="0"/>
                </a:cubicBezTo>
                <a:cubicBezTo>
                  <a:pt x="6470" y="0"/>
                  <a:pt x="6470" y="0"/>
                  <a:pt x="6470" y="0"/>
                </a:cubicBezTo>
                <a:lnTo>
                  <a:pt x="6470" y="92"/>
                </a:lnTo>
                <a:close/>
                <a:moveTo>
                  <a:pt x="6510" y="92"/>
                </a:moveTo>
                <a:cubicBezTo>
                  <a:pt x="6522" y="92"/>
                  <a:pt x="6522" y="92"/>
                  <a:pt x="6522" y="92"/>
                </a:cubicBezTo>
                <a:cubicBezTo>
                  <a:pt x="6522" y="0"/>
                  <a:pt x="6522" y="0"/>
                  <a:pt x="6522" y="0"/>
                </a:cubicBezTo>
                <a:cubicBezTo>
                  <a:pt x="6510" y="0"/>
                  <a:pt x="6510" y="0"/>
                  <a:pt x="6510" y="0"/>
                </a:cubicBezTo>
                <a:lnTo>
                  <a:pt x="6510" y="92"/>
                </a:lnTo>
                <a:close/>
                <a:moveTo>
                  <a:pt x="6490" y="92"/>
                </a:moveTo>
                <a:cubicBezTo>
                  <a:pt x="6502" y="92"/>
                  <a:pt x="6502" y="92"/>
                  <a:pt x="6502" y="92"/>
                </a:cubicBezTo>
                <a:cubicBezTo>
                  <a:pt x="6502" y="0"/>
                  <a:pt x="6502" y="0"/>
                  <a:pt x="6502" y="0"/>
                </a:cubicBezTo>
                <a:cubicBezTo>
                  <a:pt x="6490" y="0"/>
                  <a:pt x="6490" y="0"/>
                  <a:pt x="6490" y="0"/>
                </a:cubicBezTo>
                <a:lnTo>
                  <a:pt x="6490" y="92"/>
                </a:lnTo>
                <a:close/>
                <a:moveTo>
                  <a:pt x="6530" y="92"/>
                </a:moveTo>
                <a:cubicBezTo>
                  <a:pt x="6542" y="92"/>
                  <a:pt x="6542" y="92"/>
                  <a:pt x="6542" y="92"/>
                </a:cubicBezTo>
                <a:cubicBezTo>
                  <a:pt x="6542" y="0"/>
                  <a:pt x="6542" y="0"/>
                  <a:pt x="6542" y="0"/>
                </a:cubicBezTo>
                <a:cubicBezTo>
                  <a:pt x="6530" y="0"/>
                  <a:pt x="6530" y="0"/>
                  <a:pt x="6530" y="0"/>
                </a:cubicBezTo>
                <a:lnTo>
                  <a:pt x="6530" y="92"/>
                </a:lnTo>
                <a:close/>
                <a:moveTo>
                  <a:pt x="6670" y="92"/>
                </a:moveTo>
                <a:cubicBezTo>
                  <a:pt x="6682" y="92"/>
                  <a:pt x="6682" y="92"/>
                  <a:pt x="6682" y="92"/>
                </a:cubicBezTo>
                <a:cubicBezTo>
                  <a:pt x="6682" y="0"/>
                  <a:pt x="6682" y="0"/>
                  <a:pt x="6682" y="0"/>
                </a:cubicBezTo>
                <a:cubicBezTo>
                  <a:pt x="6670" y="0"/>
                  <a:pt x="6670" y="0"/>
                  <a:pt x="6670" y="0"/>
                </a:cubicBezTo>
                <a:lnTo>
                  <a:pt x="6670" y="92"/>
                </a:lnTo>
                <a:close/>
                <a:moveTo>
                  <a:pt x="6590" y="92"/>
                </a:moveTo>
                <a:cubicBezTo>
                  <a:pt x="6602" y="92"/>
                  <a:pt x="6602" y="92"/>
                  <a:pt x="6602" y="92"/>
                </a:cubicBezTo>
                <a:cubicBezTo>
                  <a:pt x="6602" y="0"/>
                  <a:pt x="6602" y="0"/>
                  <a:pt x="6602" y="0"/>
                </a:cubicBezTo>
                <a:cubicBezTo>
                  <a:pt x="6590" y="0"/>
                  <a:pt x="6590" y="0"/>
                  <a:pt x="6590" y="0"/>
                </a:cubicBezTo>
                <a:lnTo>
                  <a:pt x="6590" y="92"/>
                </a:lnTo>
                <a:close/>
                <a:moveTo>
                  <a:pt x="6650" y="92"/>
                </a:moveTo>
                <a:cubicBezTo>
                  <a:pt x="6662" y="92"/>
                  <a:pt x="6662" y="92"/>
                  <a:pt x="6662" y="92"/>
                </a:cubicBezTo>
                <a:cubicBezTo>
                  <a:pt x="6662" y="0"/>
                  <a:pt x="6662" y="0"/>
                  <a:pt x="6662" y="0"/>
                </a:cubicBezTo>
                <a:cubicBezTo>
                  <a:pt x="6650" y="0"/>
                  <a:pt x="6650" y="0"/>
                  <a:pt x="6650" y="0"/>
                </a:cubicBezTo>
                <a:lnTo>
                  <a:pt x="6650" y="92"/>
                </a:lnTo>
                <a:close/>
                <a:moveTo>
                  <a:pt x="6630" y="92"/>
                </a:moveTo>
                <a:cubicBezTo>
                  <a:pt x="6642" y="92"/>
                  <a:pt x="6642" y="92"/>
                  <a:pt x="6642" y="92"/>
                </a:cubicBezTo>
                <a:cubicBezTo>
                  <a:pt x="6642" y="0"/>
                  <a:pt x="6642" y="0"/>
                  <a:pt x="6642" y="0"/>
                </a:cubicBezTo>
                <a:cubicBezTo>
                  <a:pt x="6630" y="0"/>
                  <a:pt x="6630" y="0"/>
                  <a:pt x="6630" y="0"/>
                </a:cubicBezTo>
                <a:lnTo>
                  <a:pt x="6630" y="92"/>
                </a:lnTo>
                <a:close/>
                <a:moveTo>
                  <a:pt x="6610" y="92"/>
                </a:moveTo>
                <a:cubicBezTo>
                  <a:pt x="6622" y="92"/>
                  <a:pt x="6622" y="92"/>
                  <a:pt x="6622" y="92"/>
                </a:cubicBezTo>
                <a:cubicBezTo>
                  <a:pt x="6622" y="0"/>
                  <a:pt x="6622" y="0"/>
                  <a:pt x="6622" y="0"/>
                </a:cubicBezTo>
                <a:cubicBezTo>
                  <a:pt x="6610" y="0"/>
                  <a:pt x="6610" y="0"/>
                  <a:pt x="6610" y="0"/>
                </a:cubicBezTo>
                <a:lnTo>
                  <a:pt x="6610" y="92"/>
                </a:lnTo>
                <a:close/>
                <a:moveTo>
                  <a:pt x="6570" y="92"/>
                </a:moveTo>
                <a:cubicBezTo>
                  <a:pt x="6582" y="92"/>
                  <a:pt x="6582" y="92"/>
                  <a:pt x="6582" y="92"/>
                </a:cubicBezTo>
                <a:cubicBezTo>
                  <a:pt x="6582" y="0"/>
                  <a:pt x="6582" y="0"/>
                  <a:pt x="6582" y="0"/>
                </a:cubicBezTo>
                <a:cubicBezTo>
                  <a:pt x="6570" y="0"/>
                  <a:pt x="6570" y="0"/>
                  <a:pt x="6570" y="0"/>
                </a:cubicBezTo>
                <a:lnTo>
                  <a:pt x="6570" y="92"/>
                </a:lnTo>
                <a:close/>
                <a:moveTo>
                  <a:pt x="6290" y="92"/>
                </a:moveTo>
                <a:cubicBezTo>
                  <a:pt x="6302" y="92"/>
                  <a:pt x="6302" y="92"/>
                  <a:pt x="6302" y="92"/>
                </a:cubicBezTo>
                <a:cubicBezTo>
                  <a:pt x="6302" y="0"/>
                  <a:pt x="6302" y="0"/>
                  <a:pt x="6302" y="0"/>
                </a:cubicBezTo>
                <a:cubicBezTo>
                  <a:pt x="6290" y="0"/>
                  <a:pt x="6290" y="0"/>
                  <a:pt x="6290" y="0"/>
                </a:cubicBezTo>
                <a:lnTo>
                  <a:pt x="6290" y="92"/>
                </a:lnTo>
                <a:close/>
                <a:moveTo>
                  <a:pt x="6330" y="92"/>
                </a:moveTo>
                <a:cubicBezTo>
                  <a:pt x="6342" y="92"/>
                  <a:pt x="6342" y="92"/>
                  <a:pt x="6342" y="92"/>
                </a:cubicBezTo>
                <a:cubicBezTo>
                  <a:pt x="6342" y="0"/>
                  <a:pt x="6342" y="0"/>
                  <a:pt x="6342" y="0"/>
                </a:cubicBezTo>
                <a:cubicBezTo>
                  <a:pt x="6330" y="0"/>
                  <a:pt x="6330" y="0"/>
                  <a:pt x="6330" y="0"/>
                </a:cubicBezTo>
                <a:lnTo>
                  <a:pt x="6330" y="92"/>
                </a:lnTo>
                <a:close/>
                <a:moveTo>
                  <a:pt x="6310" y="92"/>
                </a:moveTo>
                <a:cubicBezTo>
                  <a:pt x="6322" y="92"/>
                  <a:pt x="6322" y="92"/>
                  <a:pt x="6322" y="92"/>
                </a:cubicBezTo>
                <a:cubicBezTo>
                  <a:pt x="6322" y="0"/>
                  <a:pt x="6322" y="0"/>
                  <a:pt x="6322" y="0"/>
                </a:cubicBezTo>
                <a:cubicBezTo>
                  <a:pt x="6310" y="0"/>
                  <a:pt x="6310" y="0"/>
                  <a:pt x="6310" y="0"/>
                </a:cubicBezTo>
                <a:lnTo>
                  <a:pt x="6310" y="92"/>
                </a:lnTo>
                <a:close/>
                <a:moveTo>
                  <a:pt x="6270" y="92"/>
                </a:moveTo>
                <a:cubicBezTo>
                  <a:pt x="6282" y="92"/>
                  <a:pt x="6282" y="92"/>
                  <a:pt x="6282" y="92"/>
                </a:cubicBezTo>
                <a:cubicBezTo>
                  <a:pt x="6282" y="0"/>
                  <a:pt x="6282" y="0"/>
                  <a:pt x="6282" y="0"/>
                </a:cubicBezTo>
                <a:cubicBezTo>
                  <a:pt x="6270" y="0"/>
                  <a:pt x="6270" y="0"/>
                  <a:pt x="6270" y="0"/>
                </a:cubicBezTo>
                <a:lnTo>
                  <a:pt x="6270" y="92"/>
                </a:lnTo>
                <a:close/>
                <a:moveTo>
                  <a:pt x="6250" y="92"/>
                </a:moveTo>
                <a:cubicBezTo>
                  <a:pt x="6262" y="92"/>
                  <a:pt x="6262" y="92"/>
                  <a:pt x="6262" y="92"/>
                </a:cubicBezTo>
                <a:cubicBezTo>
                  <a:pt x="6262" y="0"/>
                  <a:pt x="6262" y="0"/>
                  <a:pt x="6262" y="0"/>
                </a:cubicBezTo>
                <a:cubicBezTo>
                  <a:pt x="6250" y="0"/>
                  <a:pt x="6250" y="0"/>
                  <a:pt x="6250" y="0"/>
                </a:cubicBezTo>
                <a:lnTo>
                  <a:pt x="6250" y="92"/>
                </a:lnTo>
                <a:close/>
                <a:moveTo>
                  <a:pt x="5749" y="92"/>
                </a:moveTo>
                <a:cubicBezTo>
                  <a:pt x="5761" y="92"/>
                  <a:pt x="5761" y="92"/>
                  <a:pt x="5761" y="92"/>
                </a:cubicBezTo>
                <a:cubicBezTo>
                  <a:pt x="5761" y="0"/>
                  <a:pt x="5761" y="0"/>
                  <a:pt x="5761" y="0"/>
                </a:cubicBezTo>
                <a:cubicBezTo>
                  <a:pt x="5749" y="0"/>
                  <a:pt x="5749" y="0"/>
                  <a:pt x="5749" y="0"/>
                </a:cubicBezTo>
                <a:lnTo>
                  <a:pt x="5749" y="92"/>
                </a:lnTo>
                <a:close/>
                <a:moveTo>
                  <a:pt x="6450" y="92"/>
                </a:moveTo>
                <a:cubicBezTo>
                  <a:pt x="6462" y="92"/>
                  <a:pt x="6462" y="92"/>
                  <a:pt x="6462" y="92"/>
                </a:cubicBezTo>
                <a:cubicBezTo>
                  <a:pt x="6462" y="0"/>
                  <a:pt x="6462" y="0"/>
                  <a:pt x="6462" y="0"/>
                </a:cubicBezTo>
                <a:cubicBezTo>
                  <a:pt x="6450" y="0"/>
                  <a:pt x="6450" y="0"/>
                  <a:pt x="6450" y="0"/>
                </a:cubicBezTo>
                <a:lnTo>
                  <a:pt x="6450" y="92"/>
                </a:lnTo>
                <a:close/>
                <a:moveTo>
                  <a:pt x="6430" y="92"/>
                </a:moveTo>
                <a:cubicBezTo>
                  <a:pt x="6442" y="92"/>
                  <a:pt x="6442" y="92"/>
                  <a:pt x="6442" y="92"/>
                </a:cubicBezTo>
                <a:cubicBezTo>
                  <a:pt x="6442" y="0"/>
                  <a:pt x="6442" y="0"/>
                  <a:pt x="6442" y="0"/>
                </a:cubicBezTo>
                <a:cubicBezTo>
                  <a:pt x="6430" y="0"/>
                  <a:pt x="6430" y="0"/>
                  <a:pt x="6430" y="0"/>
                </a:cubicBezTo>
                <a:lnTo>
                  <a:pt x="6430" y="92"/>
                </a:lnTo>
                <a:close/>
                <a:moveTo>
                  <a:pt x="6690" y="92"/>
                </a:moveTo>
                <a:cubicBezTo>
                  <a:pt x="6702" y="92"/>
                  <a:pt x="6702" y="92"/>
                  <a:pt x="6702" y="92"/>
                </a:cubicBezTo>
                <a:cubicBezTo>
                  <a:pt x="6702" y="0"/>
                  <a:pt x="6702" y="0"/>
                  <a:pt x="6702" y="0"/>
                </a:cubicBezTo>
                <a:cubicBezTo>
                  <a:pt x="6690" y="0"/>
                  <a:pt x="6690" y="0"/>
                  <a:pt x="6690" y="0"/>
                </a:cubicBezTo>
                <a:lnTo>
                  <a:pt x="6690" y="92"/>
                </a:lnTo>
                <a:close/>
                <a:moveTo>
                  <a:pt x="6390" y="92"/>
                </a:moveTo>
                <a:cubicBezTo>
                  <a:pt x="6402" y="92"/>
                  <a:pt x="6402" y="92"/>
                  <a:pt x="6402" y="92"/>
                </a:cubicBezTo>
                <a:cubicBezTo>
                  <a:pt x="6402" y="0"/>
                  <a:pt x="6402" y="0"/>
                  <a:pt x="6402" y="0"/>
                </a:cubicBezTo>
                <a:cubicBezTo>
                  <a:pt x="6390" y="0"/>
                  <a:pt x="6390" y="0"/>
                  <a:pt x="6390" y="0"/>
                </a:cubicBezTo>
                <a:lnTo>
                  <a:pt x="6390" y="92"/>
                </a:lnTo>
                <a:close/>
                <a:moveTo>
                  <a:pt x="6370" y="92"/>
                </a:moveTo>
                <a:cubicBezTo>
                  <a:pt x="6382" y="92"/>
                  <a:pt x="6382" y="92"/>
                  <a:pt x="6382" y="92"/>
                </a:cubicBezTo>
                <a:cubicBezTo>
                  <a:pt x="6382" y="0"/>
                  <a:pt x="6382" y="0"/>
                  <a:pt x="6382" y="0"/>
                </a:cubicBezTo>
                <a:cubicBezTo>
                  <a:pt x="6370" y="0"/>
                  <a:pt x="6370" y="0"/>
                  <a:pt x="6370" y="0"/>
                </a:cubicBezTo>
                <a:lnTo>
                  <a:pt x="6370" y="92"/>
                </a:lnTo>
                <a:close/>
                <a:moveTo>
                  <a:pt x="3365" y="92"/>
                </a:moveTo>
                <a:cubicBezTo>
                  <a:pt x="3377" y="92"/>
                  <a:pt x="3377" y="92"/>
                  <a:pt x="3377" y="92"/>
                </a:cubicBezTo>
                <a:cubicBezTo>
                  <a:pt x="3377" y="0"/>
                  <a:pt x="3377" y="0"/>
                  <a:pt x="3377" y="0"/>
                </a:cubicBezTo>
                <a:cubicBezTo>
                  <a:pt x="3365" y="0"/>
                  <a:pt x="3365" y="0"/>
                  <a:pt x="3365" y="0"/>
                </a:cubicBezTo>
                <a:lnTo>
                  <a:pt x="3365" y="92"/>
                </a:lnTo>
                <a:close/>
                <a:moveTo>
                  <a:pt x="1222" y="92"/>
                </a:moveTo>
                <a:cubicBezTo>
                  <a:pt x="1234" y="92"/>
                  <a:pt x="1234" y="92"/>
                  <a:pt x="1234" y="92"/>
                </a:cubicBezTo>
                <a:cubicBezTo>
                  <a:pt x="1234" y="0"/>
                  <a:pt x="1234" y="0"/>
                  <a:pt x="1234" y="0"/>
                </a:cubicBezTo>
                <a:cubicBezTo>
                  <a:pt x="1222" y="0"/>
                  <a:pt x="1222" y="0"/>
                  <a:pt x="1222" y="0"/>
                </a:cubicBezTo>
                <a:lnTo>
                  <a:pt x="1222" y="92"/>
                </a:lnTo>
                <a:close/>
                <a:moveTo>
                  <a:pt x="1242" y="92"/>
                </a:moveTo>
                <a:cubicBezTo>
                  <a:pt x="1254" y="92"/>
                  <a:pt x="1254" y="92"/>
                  <a:pt x="1254" y="92"/>
                </a:cubicBezTo>
                <a:cubicBezTo>
                  <a:pt x="1254" y="0"/>
                  <a:pt x="1254" y="0"/>
                  <a:pt x="1254" y="0"/>
                </a:cubicBezTo>
                <a:cubicBezTo>
                  <a:pt x="1242" y="0"/>
                  <a:pt x="1242" y="0"/>
                  <a:pt x="1242" y="0"/>
                </a:cubicBezTo>
                <a:lnTo>
                  <a:pt x="1242" y="92"/>
                </a:lnTo>
                <a:close/>
                <a:moveTo>
                  <a:pt x="1262" y="92"/>
                </a:moveTo>
                <a:cubicBezTo>
                  <a:pt x="1274" y="92"/>
                  <a:pt x="1274" y="92"/>
                  <a:pt x="1274" y="92"/>
                </a:cubicBezTo>
                <a:cubicBezTo>
                  <a:pt x="1274" y="0"/>
                  <a:pt x="1274" y="0"/>
                  <a:pt x="1274" y="0"/>
                </a:cubicBezTo>
                <a:cubicBezTo>
                  <a:pt x="1262" y="0"/>
                  <a:pt x="1262" y="0"/>
                  <a:pt x="1262" y="0"/>
                </a:cubicBezTo>
                <a:lnTo>
                  <a:pt x="1262" y="92"/>
                </a:lnTo>
                <a:close/>
                <a:moveTo>
                  <a:pt x="1182" y="92"/>
                </a:moveTo>
                <a:cubicBezTo>
                  <a:pt x="1194" y="92"/>
                  <a:pt x="1194" y="92"/>
                  <a:pt x="1194" y="92"/>
                </a:cubicBezTo>
                <a:cubicBezTo>
                  <a:pt x="1194" y="0"/>
                  <a:pt x="1194" y="0"/>
                  <a:pt x="1194" y="0"/>
                </a:cubicBezTo>
                <a:cubicBezTo>
                  <a:pt x="1182" y="0"/>
                  <a:pt x="1182" y="0"/>
                  <a:pt x="1182" y="0"/>
                </a:cubicBezTo>
                <a:lnTo>
                  <a:pt x="1182" y="92"/>
                </a:lnTo>
                <a:close/>
                <a:moveTo>
                  <a:pt x="1202" y="92"/>
                </a:moveTo>
                <a:cubicBezTo>
                  <a:pt x="1214" y="92"/>
                  <a:pt x="1214" y="92"/>
                  <a:pt x="1214" y="92"/>
                </a:cubicBezTo>
                <a:cubicBezTo>
                  <a:pt x="1214" y="0"/>
                  <a:pt x="1214" y="0"/>
                  <a:pt x="1214" y="0"/>
                </a:cubicBezTo>
                <a:cubicBezTo>
                  <a:pt x="1202" y="0"/>
                  <a:pt x="1202" y="0"/>
                  <a:pt x="1202" y="0"/>
                </a:cubicBezTo>
                <a:lnTo>
                  <a:pt x="1202" y="92"/>
                </a:lnTo>
                <a:close/>
                <a:moveTo>
                  <a:pt x="1162" y="92"/>
                </a:moveTo>
                <a:cubicBezTo>
                  <a:pt x="1174" y="92"/>
                  <a:pt x="1174" y="92"/>
                  <a:pt x="1174" y="92"/>
                </a:cubicBezTo>
                <a:cubicBezTo>
                  <a:pt x="1174" y="0"/>
                  <a:pt x="1174" y="0"/>
                  <a:pt x="1174" y="0"/>
                </a:cubicBezTo>
                <a:cubicBezTo>
                  <a:pt x="1162" y="0"/>
                  <a:pt x="1162" y="0"/>
                  <a:pt x="1162" y="0"/>
                </a:cubicBezTo>
                <a:lnTo>
                  <a:pt x="1162" y="92"/>
                </a:lnTo>
                <a:close/>
                <a:moveTo>
                  <a:pt x="1342" y="92"/>
                </a:moveTo>
                <a:cubicBezTo>
                  <a:pt x="1354" y="92"/>
                  <a:pt x="1354" y="92"/>
                  <a:pt x="1354" y="92"/>
                </a:cubicBezTo>
                <a:cubicBezTo>
                  <a:pt x="1354" y="0"/>
                  <a:pt x="1354" y="0"/>
                  <a:pt x="1354" y="0"/>
                </a:cubicBezTo>
                <a:cubicBezTo>
                  <a:pt x="1342" y="0"/>
                  <a:pt x="1342" y="0"/>
                  <a:pt x="1342" y="0"/>
                </a:cubicBezTo>
                <a:lnTo>
                  <a:pt x="1342" y="92"/>
                </a:lnTo>
                <a:close/>
                <a:moveTo>
                  <a:pt x="1382" y="92"/>
                </a:moveTo>
                <a:cubicBezTo>
                  <a:pt x="1394" y="92"/>
                  <a:pt x="1394" y="92"/>
                  <a:pt x="1394" y="92"/>
                </a:cubicBezTo>
                <a:cubicBezTo>
                  <a:pt x="1394" y="0"/>
                  <a:pt x="1394" y="0"/>
                  <a:pt x="1394" y="0"/>
                </a:cubicBezTo>
                <a:cubicBezTo>
                  <a:pt x="1382" y="0"/>
                  <a:pt x="1382" y="0"/>
                  <a:pt x="1382" y="0"/>
                </a:cubicBezTo>
                <a:lnTo>
                  <a:pt x="1382" y="92"/>
                </a:lnTo>
                <a:close/>
                <a:moveTo>
                  <a:pt x="1282" y="92"/>
                </a:moveTo>
                <a:cubicBezTo>
                  <a:pt x="1294" y="92"/>
                  <a:pt x="1294" y="92"/>
                  <a:pt x="1294" y="92"/>
                </a:cubicBezTo>
                <a:cubicBezTo>
                  <a:pt x="1294" y="0"/>
                  <a:pt x="1294" y="0"/>
                  <a:pt x="1294" y="0"/>
                </a:cubicBezTo>
                <a:cubicBezTo>
                  <a:pt x="1282" y="0"/>
                  <a:pt x="1282" y="0"/>
                  <a:pt x="1282" y="0"/>
                </a:cubicBezTo>
                <a:lnTo>
                  <a:pt x="1282" y="92"/>
                </a:lnTo>
                <a:close/>
                <a:moveTo>
                  <a:pt x="1302" y="92"/>
                </a:moveTo>
                <a:cubicBezTo>
                  <a:pt x="1314" y="92"/>
                  <a:pt x="1314" y="92"/>
                  <a:pt x="1314" y="92"/>
                </a:cubicBezTo>
                <a:cubicBezTo>
                  <a:pt x="1314" y="0"/>
                  <a:pt x="1314" y="0"/>
                  <a:pt x="1314" y="0"/>
                </a:cubicBezTo>
                <a:cubicBezTo>
                  <a:pt x="1302" y="0"/>
                  <a:pt x="1302" y="0"/>
                  <a:pt x="1302" y="0"/>
                </a:cubicBezTo>
                <a:lnTo>
                  <a:pt x="1302" y="92"/>
                </a:lnTo>
                <a:close/>
                <a:moveTo>
                  <a:pt x="1322" y="92"/>
                </a:moveTo>
                <a:cubicBezTo>
                  <a:pt x="1334" y="92"/>
                  <a:pt x="1334" y="92"/>
                  <a:pt x="1334" y="92"/>
                </a:cubicBezTo>
                <a:cubicBezTo>
                  <a:pt x="1334" y="0"/>
                  <a:pt x="1334" y="0"/>
                  <a:pt x="1334" y="0"/>
                </a:cubicBezTo>
                <a:cubicBezTo>
                  <a:pt x="1322" y="0"/>
                  <a:pt x="1322" y="0"/>
                  <a:pt x="1322" y="0"/>
                </a:cubicBezTo>
                <a:lnTo>
                  <a:pt x="1322" y="92"/>
                </a:lnTo>
                <a:close/>
                <a:moveTo>
                  <a:pt x="1362" y="92"/>
                </a:moveTo>
                <a:cubicBezTo>
                  <a:pt x="1374" y="92"/>
                  <a:pt x="1374" y="92"/>
                  <a:pt x="1374" y="92"/>
                </a:cubicBezTo>
                <a:cubicBezTo>
                  <a:pt x="1374" y="0"/>
                  <a:pt x="1374" y="0"/>
                  <a:pt x="1374" y="0"/>
                </a:cubicBezTo>
                <a:cubicBezTo>
                  <a:pt x="1362" y="0"/>
                  <a:pt x="1362" y="0"/>
                  <a:pt x="1362" y="0"/>
                </a:cubicBezTo>
                <a:lnTo>
                  <a:pt x="1362" y="92"/>
                </a:lnTo>
                <a:close/>
                <a:moveTo>
                  <a:pt x="1022" y="92"/>
                </a:moveTo>
                <a:cubicBezTo>
                  <a:pt x="1034" y="92"/>
                  <a:pt x="1034" y="92"/>
                  <a:pt x="1034" y="92"/>
                </a:cubicBezTo>
                <a:cubicBezTo>
                  <a:pt x="1034" y="0"/>
                  <a:pt x="1034" y="0"/>
                  <a:pt x="1034" y="0"/>
                </a:cubicBezTo>
                <a:cubicBezTo>
                  <a:pt x="1022" y="0"/>
                  <a:pt x="1022" y="0"/>
                  <a:pt x="1022" y="0"/>
                </a:cubicBezTo>
                <a:lnTo>
                  <a:pt x="1022" y="92"/>
                </a:lnTo>
                <a:close/>
                <a:moveTo>
                  <a:pt x="982" y="92"/>
                </a:moveTo>
                <a:cubicBezTo>
                  <a:pt x="994" y="92"/>
                  <a:pt x="994" y="92"/>
                  <a:pt x="994" y="92"/>
                </a:cubicBezTo>
                <a:cubicBezTo>
                  <a:pt x="994" y="0"/>
                  <a:pt x="994" y="0"/>
                  <a:pt x="994" y="0"/>
                </a:cubicBezTo>
                <a:cubicBezTo>
                  <a:pt x="982" y="0"/>
                  <a:pt x="982" y="0"/>
                  <a:pt x="982" y="0"/>
                </a:cubicBezTo>
                <a:lnTo>
                  <a:pt x="982" y="92"/>
                </a:lnTo>
                <a:close/>
                <a:moveTo>
                  <a:pt x="1002" y="92"/>
                </a:moveTo>
                <a:cubicBezTo>
                  <a:pt x="1014" y="92"/>
                  <a:pt x="1014" y="92"/>
                  <a:pt x="1014" y="92"/>
                </a:cubicBezTo>
                <a:cubicBezTo>
                  <a:pt x="1014" y="0"/>
                  <a:pt x="1014" y="0"/>
                  <a:pt x="1014" y="0"/>
                </a:cubicBezTo>
                <a:cubicBezTo>
                  <a:pt x="1002" y="0"/>
                  <a:pt x="1002" y="0"/>
                  <a:pt x="1002" y="0"/>
                </a:cubicBezTo>
                <a:lnTo>
                  <a:pt x="1002" y="92"/>
                </a:lnTo>
                <a:close/>
                <a:moveTo>
                  <a:pt x="942" y="92"/>
                </a:moveTo>
                <a:cubicBezTo>
                  <a:pt x="953" y="92"/>
                  <a:pt x="953" y="92"/>
                  <a:pt x="953" y="92"/>
                </a:cubicBezTo>
                <a:cubicBezTo>
                  <a:pt x="953" y="0"/>
                  <a:pt x="953" y="0"/>
                  <a:pt x="953" y="0"/>
                </a:cubicBezTo>
                <a:cubicBezTo>
                  <a:pt x="942" y="0"/>
                  <a:pt x="942" y="0"/>
                  <a:pt x="942" y="0"/>
                </a:cubicBezTo>
                <a:lnTo>
                  <a:pt x="942" y="92"/>
                </a:lnTo>
                <a:close/>
                <a:moveTo>
                  <a:pt x="962" y="92"/>
                </a:moveTo>
                <a:cubicBezTo>
                  <a:pt x="974" y="92"/>
                  <a:pt x="974" y="92"/>
                  <a:pt x="974" y="92"/>
                </a:cubicBezTo>
                <a:cubicBezTo>
                  <a:pt x="974" y="0"/>
                  <a:pt x="974" y="0"/>
                  <a:pt x="974" y="0"/>
                </a:cubicBezTo>
                <a:cubicBezTo>
                  <a:pt x="962" y="0"/>
                  <a:pt x="962" y="0"/>
                  <a:pt x="962" y="0"/>
                </a:cubicBezTo>
                <a:lnTo>
                  <a:pt x="962" y="92"/>
                </a:lnTo>
                <a:close/>
                <a:moveTo>
                  <a:pt x="1042" y="92"/>
                </a:moveTo>
                <a:cubicBezTo>
                  <a:pt x="1054" y="92"/>
                  <a:pt x="1054" y="92"/>
                  <a:pt x="1054" y="92"/>
                </a:cubicBezTo>
                <a:cubicBezTo>
                  <a:pt x="1054" y="0"/>
                  <a:pt x="1054" y="0"/>
                  <a:pt x="1054" y="0"/>
                </a:cubicBezTo>
                <a:cubicBezTo>
                  <a:pt x="1042" y="0"/>
                  <a:pt x="1042" y="0"/>
                  <a:pt x="1042" y="0"/>
                </a:cubicBezTo>
                <a:lnTo>
                  <a:pt x="1042" y="92"/>
                </a:lnTo>
                <a:close/>
                <a:moveTo>
                  <a:pt x="1102" y="92"/>
                </a:moveTo>
                <a:cubicBezTo>
                  <a:pt x="1114" y="92"/>
                  <a:pt x="1114" y="92"/>
                  <a:pt x="1114" y="92"/>
                </a:cubicBezTo>
                <a:cubicBezTo>
                  <a:pt x="1114" y="0"/>
                  <a:pt x="1114" y="0"/>
                  <a:pt x="1114" y="0"/>
                </a:cubicBezTo>
                <a:cubicBezTo>
                  <a:pt x="1102" y="0"/>
                  <a:pt x="1102" y="0"/>
                  <a:pt x="1102" y="0"/>
                </a:cubicBezTo>
                <a:lnTo>
                  <a:pt x="1102" y="92"/>
                </a:lnTo>
                <a:close/>
                <a:moveTo>
                  <a:pt x="1122" y="92"/>
                </a:moveTo>
                <a:cubicBezTo>
                  <a:pt x="1134" y="92"/>
                  <a:pt x="1134" y="92"/>
                  <a:pt x="1134" y="92"/>
                </a:cubicBezTo>
                <a:cubicBezTo>
                  <a:pt x="1134" y="0"/>
                  <a:pt x="1134" y="0"/>
                  <a:pt x="1134" y="0"/>
                </a:cubicBezTo>
                <a:cubicBezTo>
                  <a:pt x="1122" y="0"/>
                  <a:pt x="1122" y="0"/>
                  <a:pt x="1122" y="0"/>
                </a:cubicBezTo>
                <a:lnTo>
                  <a:pt x="1122" y="92"/>
                </a:lnTo>
                <a:close/>
                <a:moveTo>
                  <a:pt x="1082" y="92"/>
                </a:moveTo>
                <a:cubicBezTo>
                  <a:pt x="1094" y="92"/>
                  <a:pt x="1094" y="92"/>
                  <a:pt x="1094" y="92"/>
                </a:cubicBezTo>
                <a:cubicBezTo>
                  <a:pt x="1094" y="0"/>
                  <a:pt x="1094" y="0"/>
                  <a:pt x="1094" y="0"/>
                </a:cubicBezTo>
                <a:cubicBezTo>
                  <a:pt x="1082" y="0"/>
                  <a:pt x="1082" y="0"/>
                  <a:pt x="1082" y="0"/>
                </a:cubicBezTo>
                <a:lnTo>
                  <a:pt x="1082" y="92"/>
                </a:lnTo>
                <a:close/>
                <a:moveTo>
                  <a:pt x="1142" y="92"/>
                </a:moveTo>
                <a:cubicBezTo>
                  <a:pt x="1154" y="92"/>
                  <a:pt x="1154" y="92"/>
                  <a:pt x="1154" y="92"/>
                </a:cubicBezTo>
                <a:cubicBezTo>
                  <a:pt x="1154" y="0"/>
                  <a:pt x="1154" y="0"/>
                  <a:pt x="1154" y="0"/>
                </a:cubicBezTo>
                <a:cubicBezTo>
                  <a:pt x="1142" y="0"/>
                  <a:pt x="1142" y="0"/>
                  <a:pt x="1142" y="0"/>
                </a:cubicBezTo>
                <a:lnTo>
                  <a:pt x="1142" y="92"/>
                </a:lnTo>
                <a:close/>
                <a:moveTo>
                  <a:pt x="1062" y="92"/>
                </a:moveTo>
                <a:cubicBezTo>
                  <a:pt x="1074" y="92"/>
                  <a:pt x="1074" y="92"/>
                  <a:pt x="1074" y="92"/>
                </a:cubicBezTo>
                <a:cubicBezTo>
                  <a:pt x="1074" y="0"/>
                  <a:pt x="1074" y="0"/>
                  <a:pt x="1074" y="0"/>
                </a:cubicBezTo>
                <a:cubicBezTo>
                  <a:pt x="1062" y="0"/>
                  <a:pt x="1062" y="0"/>
                  <a:pt x="1062" y="0"/>
                </a:cubicBezTo>
                <a:lnTo>
                  <a:pt x="1062" y="92"/>
                </a:lnTo>
                <a:close/>
                <a:moveTo>
                  <a:pt x="1563" y="92"/>
                </a:moveTo>
                <a:cubicBezTo>
                  <a:pt x="1574" y="92"/>
                  <a:pt x="1574" y="92"/>
                  <a:pt x="1574" y="92"/>
                </a:cubicBezTo>
                <a:cubicBezTo>
                  <a:pt x="1574" y="0"/>
                  <a:pt x="1574" y="0"/>
                  <a:pt x="1574" y="0"/>
                </a:cubicBezTo>
                <a:cubicBezTo>
                  <a:pt x="1563" y="0"/>
                  <a:pt x="1563" y="0"/>
                  <a:pt x="1563" y="0"/>
                </a:cubicBezTo>
                <a:lnTo>
                  <a:pt x="1563" y="92"/>
                </a:lnTo>
                <a:close/>
                <a:moveTo>
                  <a:pt x="1743" y="92"/>
                </a:moveTo>
                <a:cubicBezTo>
                  <a:pt x="1755" y="92"/>
                  <a:pt x="1755" y="92"/>
                  <a:pt x="1755" y="92"/>
                </a:cubicBezTo>
                <a:cubicBezTo>
                  <a:pt x="1755" y="0"/>
                  <a:pt x="1755" y="0"/>
                  <a:pt x="1755" y="0"/>
                </a:cubicBezTo>
                <a:cubicBezTo>
                  <a:pt x="1743" y="0"/>
                  <a:pt x="1743" y="0"/>
                  <a:pt x="1743" y="0"/>
                </a:cubicBezTo>
                <a:lnTo>
                  <a:pt x="1743" y="92"/>
                </a:lnTo>
                <a:close/>
                <a:moveTo>
                  <a:pt x="1723" y="92"/>
                </a:moveTo>
                <a:cubicBezTo>
                  <a:pt x="1735" y="92"/>
                  <a:pt x="1735" y="92"/>
                  <a:pt x="1735" y="92"/>
                </a:cubicBezTo>
                <a:cubicBezTo>
                  <a:pt x="1735" y="0"/>
                  <a:pt x="1735" y="0"/>
                  <a:pt x="1735" y="0"/>
                </a:cubicBezTo>
                <a:cubicBezTo>
                  <a:pt x="1723" y="0"/>
                  <a:pt x="1723" y="0"/>
                  <a:pt x="1723" y="0"/>
                </a:cubicBezTo>
                <a:lnTo>
                  <a:pt x="1723" y="92"/>
                </a:lnTo>
                <a:close/>
                <a:moveTo>
                  <a:pt x="1703" y="92"/>
                </a:moveTo>
                <a:cubicBezTo>
                  <a:pt x="1715" y="92"/>
                  <a:pt x="1715" y="92"/>
                  <a:pt x="1715" y="92"/>
                </a:cubicBezTo>
                <a:cubicBezTo>
                  <a:pt x="1715" y="0"/>
                  <a:pt x="1715" y="0"/>
                  <a:pt x="1715" y="0"/>
                </a:cubicBezTo>
                <a:cubicBezTo>
                  <a:pt x="1703" y="0"/>
                  <a:pt x="1703" y="0"/>
                  <a:pt x="1703" y="0"/>
                </a:cubicBezTo>
                <a:lnTo>
                  <a:pt x="1703" y="92"/>
                </a:lnTo>
                <a:close/>
                <a:moveTo>
                  <a:pt x="1663" y="92"/>
                </a:moveTo>
                <a:cubicBezTo>
                  <a:pt x="1675" y="92"/>
                  <a:pt x="1675" y="92"/>
                  <a:pt x="1675" y="92"/>
                </a:cubicBezTo>
                <a:cubicBezTo>
                  <a:pt x="1675" y="0"/>
                  <a:pt x="1675" y="0"/>
                  <a:pt x="1675" y="0"/>
                </a:cubicBezTo>
                <a:cubicBezTo>
                  <a:pt x="1663" y="0"/>
                  <a:pt x="1663" y="0"/>
                  <a:pt x="1663" y="0"/>
                </a:cubicBezTo>
                <a:lnTo>
                  <a:pt x="1663" y="92"/>
                </a:lnTo>
                <a:close/>
                <a:moveTo>
                  <a:pt x="1683" y="92"/>
                </a:moveTo>
                <a:cubicBezTo>
                  <a:pt x="1695" y="92"/>
                  <a:pt x="1695" y="92"/>
                  <a:pt x="1695" y="92"/>
                </a:cubicBezTo>
                <a:cubicBezTo>
                  <a:pt x="1695" y="0"/>
                  <a:pt x="1695" y="0"/>
                  <a:pt x="1695" y="0"/>
                </a:cubicBezTo>
                <a:cubicBezTo>
                  <a:pt x="1683" y="0"/>
                  <a:pt x="1683" y="0"/>
                  <a:pt x="1683" y="0"/>
                </a:cubicBezTo>
                <a:lnTo>
                  <a:pt x="1683" y="92"/>
                </a:lnTo>
                <a:close/>
                <a:moveTo>
                  <a:pt x="1803" y="92"/>
                </a:moveTo>
                <a:cubicBezTo>
                  <a:pt x="1815" y="92"/>
                  <a:pt x="1815" y="92"/>
                  <a:pt x="1815" y="92"/>
                </a:cubicBezTo>
                <a:cubicBezTo>
                  <a:pt x="1815" y="0"/>
                  <a:pt x="1815" y="0"/>
                  <a:pt x="1815" y="0"/>
                </a:cubicBezTo>
                <a:cubicBezTo>
                  <a:pt x="1803" y="0"/>
                  <a:pt x="1803" y="0"/>
                  <a:pt x="1803" y="0"/>
                </a:cubicBezTo>
                <a:lnTo>
                  <a:pt x="1803" y="92"/>
                </a:lnTo>
                <a:close/>
                <a:moveTo>
                  <a:pt x="1843" y="92"/>
                </a:moveTo>
                <a:cubicBezTo>
                  <a:pt x="1855" y="92"/>
                  <a:pt x="1855" y="92"/>
                  <a:pt x="1855" y="92"/>
                </a:cubicBezTo>
                <a:cubicBezTo>
                  <a:pt x="1855" y="0"/>
                  <a:pt x="1855" y="0"/>
                  <a:pt x="1855" y="0"/>
                </a:cubicBezTo>
                <a:cubicBezTo>
                  <a:pt x="1843" y="0"/>
                  <a:pt x="1843" y="0"/>
                  <a:pt x="1843" y="0"/>
                </a:cubicBezTo>
                <a:lnTo>
                  <a:pt x="1843" y="92"/>
                </a:lnTo>
                <a:close/>
                <a:moveTo>
                  <a:pt x="1823" y="92"/>
                </a:moveTo>
                <a:cubicBezTo>
                  <a:pt x="1835" y="92"/>
                  <a:pt x="1835" y="92"/>
                  <a:pt x="1835" y="92"/>
                </a:cubicBezTo>
                <a:cubicBezTo>
                  <a:pt x="1835" y="0"/>
                  <a:pt x="1835" y="0"/>
                  <a:pt x="1835" y="0"/>
                </a:cubicBezTo>
                <a:cubicBezTo>
                  <a:pt x="1823" y="0"/>
                  <a:pt x="1823" y="0"/>
                  <a:pt x="1823" y="0"/>
                </a:cubicBezTo>
                <a:lnTo>
                  <a:pt x="1823" y="92"/>
                </a:lnTo>
                <a:close/>
                <a:moveTo>
                  <a:pt x="1783" y="92"/>
                </a:moveTo>
                <a:cubicBezTo>
                  <a:pt x="1795" y="92"/>
                  <a:pt x="1795" y="92"/>
                  <a:pt x="1795" y="92"/>
                </a:cubicBezTo>
                <a:cubicBezTo>
                  <a:pt x="1795" y="0"/>
                  <a:pt x="1795" y="0"/>
                  <a:pt x="1795" y="0"/>
                </a:cubicBezTo>
                <a:cubicBezTo>
                  <a:pt x="1783" y="0"/>
                  <a:pt x="1783" y="0"/>
                  <a:pt x="1783" y="0"/>
                </a:cubicBezTo>
                <a:lnTo>
                  <a:pt x="1783" y="92"/>
                </a:lnTo>
                <a:close/>
                <a:moveTo>
                  <a:pt x="1763" y="92"/>
                </a:moveTo>
                <a:cubicBezTo>
                  <a:pt x="1775" y="92"/>
                  <a:pt x="1775" y="92"/>
                  <a:pt x="1775" y="92"/>
                </a:cubicBezTo>
                <a:cubicBezTo>
                  <a:pt x="1775" y="0"/>
                  <a:pt x="1775" y="0"/>
                  <a:pt x="1775" y="0"/>
                </a:cubicBezTo>
                <a:cubicBezTo>
                  <a:pt x="1763" y="0"/>
                  <a:pt x="1763" y="0"/>
                  <a:pt x="1763" y="0"/>
                </a:cubicBezTo>
                <a:lnTo>
                  <a:pt x="1763" y="92"/>
                </a:lnTo>
                <a:close/>
                <a:moveTo>
                  <a:pt x="1643" y="92"/>
                </a:moveTo>
                <a:cubicBezTo>
                  <a:pt x="1655" y="92"/>
                  <a:pt x="1655" y="92"/>
                  <a:pt x="1655" y="92"/>
                </a:cubicBezTo>
                <a:cubicBezTo>
                  <a:pt x="1655" y="0"/>
                  <a:pt x="1655" y="0"/>
                  <a:pt x="1655" y="0"/>
                </a:cubicBezTo>
                <a:cubicBezTo>
                  <a:pt x="1643" y="0"/>
                  <a:pt x="1643" y="0"/>
                  <a:pt x="1643" y="0"/>
                </a:cubicBezTo>
                <a:lnTo>
                  <a:pt x="1643" y="92"/>
                </a:lnTo>
                <a:close/>
                <a:moveTo>
                  <a:pt x="1462" y="92"/>
                </a:moveTo>
                <a:cubicBezTo>
                  <a:pt x="1474" y="92"/>
                  <a:pt x="1474" y="92"/>
                  <a:pt x="1474" y="92"/>
                </a:cubicBezTo>
                <a:cubicBezTo>
                  <a:pt x="1474" y="0"/>
                  <a:pt x="1474" y="0"/>
                  <a:pt x="1474" y="0"/>
                </a:cubicBezTo>
                <a:cubicBezTo>
                  <a:pt x="1462" y="0"/>
                  <a:pt x="1462" y="0"/>
                  <a:pt x="1462" y="0"/>
                </a:cubicBezTo>
                <a:lnTo>
                  <a:pt x="1462" y="92"/>
                </a:lnTo>
                <a:close/>
                <a:moveTo>
                  <a:pt x="1402" y="92"/>
                </a:moveTo>
                <a:cubicBezTo>
                  <a:pt x="1414" y="92"/>
                  <a:pt x="1414" y="92"/>
                  <a:pt x="1414" y="92"/>
                </a:cubicBezTo>
                <a:cubicBezTo>
                  <a:pt x="1414" y="0"/>
                  <a:pt x="1414" y="0"/>
                  <a:pt x="1414" y="0"/>
                </a:cubicBezTo>
                <a:cubicBezTo>
                  <a:pt x="1402" y="0"/>
                  <a:pt x="1402" y="0"/>
                  <a:pt x="1402" y="0"/>
                </a:cubicBezTo>
                <a:lnTo>
                  <a:pt x="1402" y="92"/>
                </a:lnTo>
                <a:close/>
                <a:moveTo>
                  <a:pt x="1482" y="92"/>
                </a:moveTo>
                <a:cubicBezTo>
                  <a:pt x="1494" y="92"/>
                  <a:pt x="1494" y="92"/>
                  <a:pt x="1494" y="92"/>
                </a:cubicBezTo>
                <a:cubicBezTo>
                  <a:pt x="1494" y="0"/>
                  <a:pt x="1494" y="0"/>
                  <a:pt x="1494" y="0"/>
                </a:cubicBezTo>
                <a:cubicBezTo>
                  <a:pt x="1482" y="0"/>
                  <a:pt x="1482" y="0"/>
                  <a:pt x="1482" y="0"/>
                </a:cubicBezTo>
                <a:lnTo>
                  <a:pt x="1482" y="92"/>
                </a:lnTo>
                <a:close/>
                <a:moveTo>
                  <a:pt x="1442" y="92"/>
                </a:moveTo>
                <a:cubicBezTo>
                  <a:pt x="1454" y="92"/>
                  <a:pt x="1454" y="92"/>
                  <a:pt x="1454" y="92"/>
                </a:cubicBezTo>
                <a:cubicBezTo>
                  <a:pt x="1454" y="0"/>
                  <a:pt x="1454" y="0"/>
                  <a:pt x="1454" y="0"/>
                </a:cubicBezTo>
                <a:cubicBezTo>
                  <a:pt x="1442" y="0"/>
                  <a:pt x="1442" y="0"/>
                  <a:pt x="1442" y="0"/>
                </a:cubicBezTo>
                <a:lnTo>
                  <a:pt x="1442" y="92"/>
                </a:lnTo>
                <a:close/>
                <a:moveTo>
                  <a:pt x="1422" y="92"/>
                </a:moveTo>
                <a:cubicBezTo>
                  <a:pt x="1434" y="92"/>
                  <a:pt x="1434" y="92"/>
                  <a:pt x="1434" y="92"/>
                </a:cubicBezTo>
                <a:cubicBezTo>
                  <a:pt x="1434" y="0"/>
                  <a:pt x="1434" y="0"/>
                  <a:pt x="1434" y="0"/>
                </a:cubicBezTo>
                <a:cubicBezTo>
                  <a:pt x="1422" y="0"/>
                  <a:pt x="1422" y="0"/>
                  <a:pt x="1422" y="0"/>
                </a:cubicBezTo>
                <a:lnTo>
                  <a:pt x="1422" y="92"/>
                </a:lnTo>
                <a:close/>
                <a:moveTo>
                  <a:pt x="1502" y="92"/>
                </a:moveTo>
                <a:cubicBezTo>
                  <a:pt x="1514" y="92"/>
                  <a:pt x="1514" y="92"/>
                  <a:pt x="1514" y="92"/>
                </a:cubicBezTo>
                <a:cubicBezTo>
                  <a:pt x="1514" y="0"/>
                  <a:pt x="1514" y="0"/>
                  <a:pt x="1514" y="0"/>
                </a:cubicBezTo>
                <a:cubicBezTo>
                  <a:pt x="1502" y="0"/>
                  <a:pt x="1502" y="0"/>
                  <a:pt x="1502" y="0"/>
                </a:cubicBezTo>
                <a:lnTo>
                  <a:pt x="1502" y="92"/>
                </a:lnTo>
                <a:close/>
                <a:moveTo>
                  <a:pt x="922" y="92"/>
                </a:moveTo>
                <a:cubicBezTo>
                  <a:pt x="933" y="92"/>
                  <a:pt x="933" y="92"/>
                  <a:pt x="933" y="92"/>
                </a:cubicBezTo>
                <a:cubicBezTo>
                  <a:pt x="933" y="0"/>
                  <a:pt x="933" y="0"/>
                  <a:pt x="933" y="0"/>
                </a:cubicBezTo>
                <a:cubicBezTo>
                  <a:pt x="922" y="0"/>
                  <a:pt x="922" y="0"/>
                  <a:pt x="922" y="0"/>
                </a:cubicBezTo>
                <a:lnTo>
                  <a:pt x="922" y="92"/>
                </a:lnTo>
                <a:close/>
                <a:moveTo>
                  <a:pt x="1522" y="92"/>
                </a:moveTo>
                <a:cubicBezTo>
                  <a:pt x="1534" y="92"/>
                  <a:pt x="1534" y="92"/>
                  <a:pt x="1534" y="92"/>
                </a:cubicBezTo>
                <a:cubicBezTo>
                  <a:pt x="1534" y="0"/>
                  <a:pt x="1534" y="0"/>
                  <a:pt x="1534" y="0"/>
                </a:cubicBezTo>
                <a:cubicBezTo>
                  <a:pt x="1522" y="0"/>
                  <a:pt x="1522" y="0"/>
                  <a:pt x="1522" y="0"/>
                </a:cubicBezTo>
                <a:lnTo>
                  <a:pt x="1522" y="92"/>
                </a:lnTo>
                <a:close/>
                <a:moveTo>
                  <a:pt x="1603" y="92"/>
                </a:moveTo>
                <a:cubicBezTo>
                  <a:pt x="1615" y="92"/>
                  <a:pt x="1615" y="92"/>
                  <a:pt x="1615" y="92"/>
                </a:cubicBezTo>
                <a:cubicBezTo>
                  <a:pt x="1615" y="0"/>
                  <a:pt x="1615" y="0"/>
                  <a:pt x="1615" y="0"/>
                </a:cubicBezTo>
                <a:cubicBezTo>
                  <a:pt x="1603" y="0"/>
                  <a:pt x="1603" y="0"/>
                  <a:pt x="1603" y="0"/>
                </a:cubicBezTo>
                <a:lnTo>
                  <a:pt x="1603" y="92"/>
                </a:lnTo>
                <a:close/>
                <a:moveTo>
                  <a:pt x="1583" y="92"/>
                </a:moveTo>
                <a:cubicBezTo>
                  <a:pt x="1594" y="92"/>
                  <a:pt x="1594" y="92"/>
                  <a:pt x="1594" y="92"/>
                </a:cubicBezTo>
                <a:cubicBezTo>
                  <a:pt x="1594" y="0"/>
                  <a:pt x="1594" y="0"/>
                  <a:pt x="1594" y="0"/>
                </a:cubicBezTo>
                <a:cubicBezTo>
                  <a:pt x="1583" y="0"/>
                  <a:pt x="1583" y="0"/>
                  <a:pt x="1583" y="0"/>
                </a:cubicBezTo>
                <a:lnTo>
                  <a:pt x="1583" y="92"/>
                </a:lnTo>
                <a:close/>
                <a:moveTo>
                  <a:pt x="1542" y="92"/>
                </a:moveTo>
                <a:cubicBezTo>
                  <a:pt x="1554" y="92"/>
                  <a:pt x="1554" y="92"/>
                  <a:pt x="1554" y="92"/>
                </a:cubicBezTo>
                <a:cubicBezTo>
                  <a:pt x="1554" y="0"/>
                  <a:pt x="1554" y="0"/>
                  <a:pt x="1554" y="0"/>
                </a:cubicBezTo>
                <a:cubicBezTo>
                  <a:pt x="1542" y="0"/>
                  <a:pt x="1542" y="0"/>
                  <a:pt x="1542" y="0"/>
                </a:cubicBezTo>
                <a:lnTo>
                  <a:pt x="1542" y="92"/>
                </a:lnTo>
                <a:close/>
                <a:moveTo>
                  <a:pt x="1623" y="92"/>
                </a:moveTo>
                <a:cubicBezTo>
                  <a:pt x="1635" y="92"/>
                  <a:pt x="1635" y="92"/>
                  <a:pt x="1635" y="92"/>
                </a:cubicBezTo>
                <a:cubicBezTo>
                  <a:pt x="1635" y="0"/>
                  <a:pt x="1635" y="0"/>
                  <a:pt x="1635" y="0"/>
                </a:cubicBezTo>
                <a:cubicBezTo>
                  <a:pt x="1623" y="0"/>
                  <a:pt x="1623" y="0"/>
                  <a:pt x="1623" y="0"/>
                </a:cubicBezTo>
                <a:lnTo>
                  <a:pt x="1623" y="92"/>
                </a:lnTo>
                <a:close/>
                <a:moveTo>
                  <a:pt x="621" y="92"/>
                </a:moveTo>
                <a:cubicBezTo>
                  <a:pt x="633" y="92"/>
                  <a:pt x="633" y="92"/>
                  <a:pt x="633" y="92"/>
                </a:cubicBezTo>
                <a:cubicBezTo>
                  <a:pt x="633" y="0"/>
                  <a:pt x="633" y="0"/>
                  <a:pt x="633" y="0"/>
                </a:cubicBezTo>
                <a:cubicBezTo>
                  <a:pt x="621" y="0"/>
                  <a:pt x="621" y="0"/>
                  <a:pt x="621" y="0"/>
                </a:cubicBezTo>
                <a:lnTo>
                  <a:pt x="621" y="92"/>
                </a:lnTo>
                <a:close/>
                <a:moveTo>
                  <a:pt x="260" y="92"/>
                </a:moveTo>
                <a:cubicBezTo>
                  <a:pt x="272" y="92"/>
                  <a:pt x="272" y="92"/>
                  <a:pt x="272" y="92"/>
                </a:cubicBezTo>
                <a:cubicBezTo>
                  <a:pt x="272" y="0"/>
                  <a:pt x="272" y="0"/>
                  <a:pt x="272" y="0"/>
                </a:cubicBezTo>
                <a:cubicBezTo>
                  <a:pt x="260" y="0"/>
                  <a:pt x="260" y="0"/>
                  <a:pt x="260" y="0"/>
                </a:cubicBezTo>
                <a:lnTo>
                  <a:pt x="260" y="92"/>
                </a:lnTo>
                <a:close/>
                <a:moveTo>
                  <a:pt x="281" y="92"/>
                </a:moveTo>
                <a:cubicBezTo>
                  <a:pt x="292" y="92"/>
                  <a:pt x="292" y="92"/>
                  <a:pt x="292" y="92"/>
                </a:cubicBezTo>
                <a:cubicBezTo>
                  <a:pt x="292" y="0"/>
                  <a:pt x="292" y="0"/>
                  <a:pt x="292" y="0"/>
                </a:cubicBezTo>
                <a:cubicBezTo>
                  <a:pt x="281" y="0"/>
                  <a:pt x="281" y="0"/>
                  <a:pt x="281" y="0"/>
                </a:cubicBezTo>
                <a:lnTo>
                  <a:pt x="281" y="92"/>
                </a:lnTo>
                <a:close/>
                <a:moveTo>
                  <a:pt x="220" y="92"/>
                </a:moveTo>
                <a:cubicBezTo>
                  <a:pt x="232" y="92"/>
                  <a:pt x="232" y="92"/>
                  <a:pt x="232" y="92"/>
                </a:cubicBezTo>
                <a:cubicBezTo>
                  <a:pt x="232" y="0"/>
                  <a:pt x="232" y="0"/>
                  <a:pt x="232" y="0"/>
                </a:cubicBezTo>
                <a:cubicBezTo>
                  <a:pt x="220" y="0"/>
                  <a:pt x="220" y="0"/>
                  <a:pt x="220" y="0"/>
                </a:cubicBezTo>
                <a:lnTo>
                  <a:pt x="220" y="92"/>
                </a:lnTo>
                <a:close/>
                <a:moveTo>
                  <a:pt x="301" y="92"/>
                </a:moveTo>
                <a:cubicBezTo>
                  <a:pt x="312" y="92"/>
                  <a:pt x="312" y="92"/>
                  <a:pt x="312" y="92"/>
                </a:cubicBezTo>
                <a:cubicBezTo>
                  <a:pt x="312" y="0"/>
                  <a:pt x="312" y="0"/>
                  <a:pt x="312" y="0"/>
                </a:cubicBezTo>
                <a:cubicBezTo>
                  <a:pt x="301" y="0"/>
                  <a:pt x="301" y="0"/>
                  <a:pt x="301" y="0"/>
                </a:cubicBezTo>
                <a:lnTo>
                  <a:pt x="301" y="92"/>
                </a:lnTo>
                <a:close/>
                <a:moveTo>
                  <a:pt x="240" y="92"/>
                </a:moveTo>
                <a:cubicBezTo>
                  <a:pt x="252" y="92"/>
                  <a:pt x="252" y="92"/>
                  <a:pt x="252" y="92"/>
                </a:cubicBezTo>
                <a:cubicBezTo>
                  <a:pt x="252" y="0"/>
                  <a:pt x="252" y="0"/>
                  <a:pt x="252" y="0"/>
                </a:cubicBezTo>
                <a:cubicBezTo>
                  <a:pt x="240" y="0"/>
                  <a:pt x="240" y="0"/>
                  <a:pt x="240" y="0"/>
                </a:cubicBezTo>
                <a:lnTo>
                  <a:pt x="240" y="92"/>
                </a:lnTo>
                <a:close/>
                <a:moveTo>
                  <a:pt x="401" y="92"/>
                </a:moveTo>
                <a:cubicBezTo>
                  <a:pt x="413" y="92"/>
                  <a:pt x="413" y="92"/>
                  <a:pt x="413" y="92"/>
                </a:cubicBezTo>
                <a:cubicBezTo>
                  <a:pt x="413" y="0"/>
                  <a:pt x="413" y="0"/>
                  <a:pt x="413" y="0"/>
                </a:cubicBezTo>
                <a:cubicBezTo>
                  <a:pt x="401" y="0"/>
                  <a:pt x="401" y="0"/>
                  <a:pt x="401" y="0"/>
                </a:cubicBezTo>
                <a:lnTo>
                  <a:pt x="401" y="92"/>
                </a:lnTo>
                <a:close/>
                <a:moveTo>
                  <a:pt x="321" y="92"/>
                </a:moveTo>
                <a:cubicBezTo>
                  <a:pt x="333" y="92"/>
                  <a:pt x="333" y="92"/>
                  <a:pt x="333" y="92"/>
                </a:cubicBezTo>
                <a:cubicBezTo>
                  <a:pt x="333" y="0"/>
                  <a:pt x="333" y="0"/>
                  <a:pt x="333" y="0"/>
                </a:cubicBezTo>
                <a:cubicBezTo>
                  <a:pt x="321" y="0"/>
                  <a:pt x="321" y="0"/>
                  <a:pt x="321" y="0"/>
                </a:cubicBezTo>
                <a:lnTo>
                  <a:pt x="321" y="92"/>
                </a:lnTo>
                <a:close/>
                <a:moveTo>
                  <a:pt x="381" y="92"/>
                </a:moveTo>
                <a:cubicBezTo>
                  <a:pt x="393" y="92"/>
                  <a:pt x="393" y="92"/>
                  <a:pt x="393" y="92"/>
                </a:cubicBezTo>
                <a:cubicBezTo>
                  <a:pt x="393" y="0"/>
                  <a:pt x="393" y="0"/>
                  <a:pt x="393" y="0"/>
                </a:cubicBezTo>
                <a:cubicBezTo>
                  <a:pt x="381" y="0"/>
                  <a:pt x="381" y="0"/>
                  <a:pt x="381" y="0"/>
                </a:cubicBezTo>
                <a:lnTo>
                  <a:pt x="381" y="92"/>
                </a:lnTo>
                <a:close/>
                <a:moveTo>
                  <a:pt x="200" y="92"/>
                </a:moveTo>
                <a:cubicBezTo>
                  <a:pt x="212" y="92"/>
                  <a:pt x="212" y="92"/>
                  <a:pt x="212" y="92"/>
                </a:cubicBezTo>
                <a:cubicBezTo>
                  <a:pt x="212" y="0"/>
                  <a:pt x="212" y="0"/>
                  <a:pt x="212" y="0"/>
                </a:cubicBezTo>
                <a:cubicBezTo>
                  <a:pt x="200" y="0"/>
                  <a:pt x="200" y="0"/>
                  <a:pt x="200" y="0"/>
                </a:cubicBezTo>
                <a:lnTo>
                  <a:pt x="200" y="92"/>
                </a:lnTo>
                <a:close/>
                <a:moveTo>
                  <a:pt x="341" y="92"/>
                </a:moveTo>
                <a:cubicBezTo>
                  <a:pt x="353" y="92"/>
                  <a:pt x="353" y="92"/>
                  <a:pt x="353" y="92"/>
                </a:cubicBezTo>
                <a:cubicBezTo>
                  <a:pt x="353" y="0"/>
                  <a:pt x="353" y="0"/>
                  <a:pt x="353" y="0"/>
                </a:cubicBezTo>
                <a:cubicBezTo>
                  <a:pt x="341" y="0"/>
                  <a:pt x="341" y="0"/>
                  <a:pt x="341" y="0"/>
                </a:cubicBezTo>
                <a:lnTo>
                  <a:pt x="341" y="92"/>
                </a:lnTo>
                <a:close/>
                <a:moveTo>
                  <a:pt x="361" y="92"/>
                </a:moveTo>
                <a:cubicBezTo>
                  <a:pt x="373" y="92"/>
                  <a:pt x="373" y="92"/>
                  <a:pt x="373" y="92"/>
                </a:cubicBezTo>
                <a:cubicBezTo>
                  <a:pt x="373" y="0"/>
                  <a:pt x="373" y="0"/>
                  <a:pt x="373" y="0"/>
                </a:cubicBezTo>
                <a:cubicBezTo>
                  <a:pt x="361" y="0"/>
                  <a:pt x="361" y="0"/>
                  <a:pt x="361" y="0"/>
                </a:cubicBezTo>
                <a:lnTo>
                  <a:pt x="361" y="92"/>
                </a:lnTo>
                <a:close/>
                <a:moveTo>
                  <a:pt x="20" y="92"/>
                </a:moveTo>
                <a:cubicBezTo>
                  <a:pt x="32" y="92"/>
                  <a:pt x="32" y="92"/>
                  <a:pt x="32" y="92"/>
                </a:cubicBezTo>
                <a:cubicBezTo>
                  <a:pt x="32" y="0"/>
                  <a:pt x="32" y="0"/>
                  <a:pt x="32" y="0"/>
                </a:cubicBezTo>
                <a:cubicBezTo>
                  <a:pt x="20" y="0"/>
                  <a:pt x="20" y="0"/>
                  <a:pt x="20" y="0"/>
                </a:cubicBezTo>
                <a:lnTo>
                  <a:pt x="20" y="92"/>
                </a:lnTo>
                <a:close/>
                <a:moveTo>
                  <a:pt x="421" y="92"/>
                </a:moveTo>
                <a:cubicBezTo>
                  <a:pt x="433" y="92"/>
                  <a:pt x="433" y="92"/>
                  <a:pt x="433" y="92"/>
                </a:cubicBezTo>
                <a:cubicBezTo>
                  <a:pt x="433" y="0"/>
                  <a:pt x="433" y="0"/>
                  <a:pt x="433" y="0"/>
                </a:cubicBezTo>
                <a:cubicBezTo>
                  <a:pt x="421" y="0"/>
                  <a:pt x="421" y="0"/>
                  <a:pt x="421" y="0"/>
                </a:cubicBezTo>
                <a:lnTo>
                  <a:pt x="421" y="92"/>
                </a:lnTo>
                <a:close/>
                <a:moveTo>
                  <a:pt x="40" y="92"/>
                </a:moveTo>
                <a:cubicBezTo>
                  <a:pt x="52" y="92"/>
                  <a:pt x="52" y="92"/>
                  <a:pt x="52" y="92"/>
                </a:cubicBezTo>
                <a:cubicBezTo>
                  <a:pt x="52" y="0"/>
                  <a:pt x="52" y="0"/>
                  <a:pt x="52" y="0"/>
                </a:cubicBezTo>
                <a:cubicBezTo>
                  <a:pt x="40" y="0"/>
                  <a:pt x="40" y="0"/>
                  <a:pt x="40" y="0"/>
                </a:cubicBezTo>
                <a:lnTo>
                  <a:pt x="40" y="92"/>
                </a:lnTo>
                <a:close/>
                <a:moveTo>
                  <a:pt x="0" y="92"/>
                </a:moveTo>
                <a:cubicBezTo>
                  <a:pt x="12" y="92"/>
                  <a:pt x="12" y="92"/>
                  <a:pt x="12" y="92"/>
                </a:cubicBezTo>
                <a:cubicBezTo>
                  <a:pt x="12" y="0"/>
                  <a:pt x="12" y="0"/>
                  <a:pt x="12" y="0"/>
                </a:cubicBezTo>
                <a:cubicBezTo>
                  <a:pt x="0" y="0"/>
                  <a:pt x="0" y="0"/>
                  <a:pt x="0" y="0"/>
                </a:cubicBezTo>
                <a:lnTo>
                  <a:pt x="0" y="92"/>
                </a:lnTo>
                <a:close/>
                <a:moveTo>
                  <a:pt x="901" y="92"/>
                </a:moveTo>
                <a:cubicBezTo>
                  <a:pt x="913" y="92"/>
                  <a:pt x="913" y="92"/>
                  <a:pt x="913" y="92"/>
                </a:cubicBezTo>
                <a:cubicBezTo>
                  <a:pt x="913" y="0"/>
                  <a:pt x="913" y="0"/>
                  <a:pt x="913" y="0"/>
                </a:cubicBezTo>
                <a:cubicBezTo>
                  <a:pt x="901" y="0"/>
                  <a:pt x="901" y="0"/>
                  <a:pt x="901" y="0"/>
                </a:cubicBezTo>
                <a:lnTo>
                  <a:pt x="901" y="92"/>
                </a:lnTo>
                <a:close/>
                <a:moveTo>
                  <a:pt x="7671" y="354"/>
                </a:moveTo>
                <a:cubicBezTo>
                  <a:pt x="7672" y="362"/>
                  <a:pt x="7672" y="370"/>
                  <a:pt x="7672" y="378"/>
                </a:cubicBezTo>
                <a:cubicBezTo>
                  <a:pt x="7672" y="354"/>
                  <a:pt x="7672" y="354"/>
                  <a:pt x="7672" y="354"/>
                </a:cubicBezTo>
                <a:lnTo>
                  <a:pt x="7671" y="354"/>
                </a:lnTo>
                <a:close/>
                <a:moveTo>
                  <a:pt x="180" y="92"/>
                </a:moveTo>
                <a:cubicBezTo>
                  <a:pt x="192" y="92"/>
                  <a:pt x="192" y="92"/>
                  <a:pt x="192" y="92"/>
                </a:cubicBezTo>
                <a:cubicBezTo>
                  <a:pt x="192" y="0"/>
                  <a:pt x="192" y="0"/>
                  <a:pt x="192" y="0"/>
                </a:cubicBezTo>
                <a:cubicBezTo>
                  <a:pt x="180" y="0"/>
                  <a:pt x="180" y="0"/>
                  <a:pt x="180" y="0"/>
                </a:cubicBezTo>
                <a:lnTo>
                  <a:pt x="180" y="92"/>
                </a:lnTo>
                <a:close/>
                <a:moveTo>
                  <a:pt x="80" y="92"/>
                </a:moveTo>
                <a:cubicBezTo>
                  <a:pt x="92" y="92"/>
                  <a:pt x="92" y="92"/>
                  <a:pt x="92" y="92"/>
                </a:cubicBezTo>
                <a:cubicBezTo>
                  <a:pt x="92" y="0"/>
                  <a:pt x="92" y="0"/>
                  <a:pt x="92" y="0"/>
                </a:cubicBezTo>
                <a:cubicBezTo>
                  <a:pt x="80" y="0"/>
                  <a:pt x="80" y="0"/>
                  <a:pt x="80" y="0"/>
                </a:cubicBezTo>
                <a:lnTo>
                  <a:pt x="80" y="92"/>
                </a:lnTo>
                <a:close/>
                <a:moveTo>
                  <a:pt x="160" y="92"/>
                </a:moveTo>
                <a:cubicBezTo>
                  <a:pt x="172" y="92"/>
                  <a:pt x="172" y="92"/>
                  <a:pt x="172" y="92"/>
                </a:cubicBezTo>
                <a:cubicBezTo>
                  <a:pt x="172" y="0"/>
                  <a:pt x="172" y="0"/>
                  <a:pt x="172" y="0"/>
                </a:cubicBezTo>
                <a:cubicBezTo>
                  <a:pt x="160" y="0"/>
                  <a:pt x="160" y="0"/>
                  <a:pt x="160" y="0"/>
                </a:cubicBezTo>
                <a:lnTo>
                  <a:pt x="160" y="92"/>
                </a:lnTo>
                <a:close/>
                <a:moveTo>
                  <a:pt x="140" y="92"/>
                </a:moveTo>
                <a:cubicBezTo>
                  <a:pt x="152" y="92"/>
                  <a:pt x="152" y="92"/>
                  <a:pt x="152" y="92"/>
                </a:cubicBezTo>
                <a:cubicBezTo>
                  <a:pt x="152" y="0"/>
                  <a:pt x="152" y="0"/>
                  <a:pt x="152" y="0"/>
                </a:cubicBezTo>
                <a:cubicBezTo>
                  <a:pt x="140" y="0"/>
                  <a:pt x="140" y="0"/>
                  <a:pt x="140" y="0"/>
                </a:cubicBezTo>
                <a:lnTo>
                  <a:pt x="140" y="92"/>
                </a:lnTo>
                <a:close/>
                <a:moveTo>
                  <a:pt x="120" y="92"/>
                </a:moveTo>
                <a:cubicBezTo>
                  <a:pt x="132" y="92"/>
                  <a:pt x="132" y="92"/>
                  <a:pt x="132" y="92"/>
                </a:cubicBezTo>
                <a:cubicBezTo>
                  <a:pt x="132" y="0"/>
                  <a:pt x="132" y="0"/>
                  <a:pt x="132" y="0"/>
                </a:cubicBezTo>
                <a:cubicBezTo>
                  <a:pt x="120" y="0"/>
                  <a:pt x="120" y="0"/>
                  <a:pt x="120" y="0"/>
                </a:cubicBezTo>
                <a:lnTo>
                  <a:pt x="120" y="92"/>
                </a:lnTo>
                <a:close/>
                <a:moveTo>
                  <a:pt x="100" y="92"/>
                </a:moveTo>
                <a:cubicBezTo>
                  <a:pt x="112" y="92"/>
                  <a:pt x="112" y="92"/>
                  <a:pt x="112" y="92"/>
                </a:cubicBezTo>
                <a:cubicBezTo>
                  <a:pt x="112" y="0"/>
                  <a:pt x="112" y="0"/>
                  <a:pt x="112" y="0"/>
                </a:cubicBezTo>
                <a:cubicBezTo>
                  <a:pt x="100" y="0"/>
                  <a:pt x="100" y="0"/>
                  <a:pt x="100" y="0"/>
                </a:cubicBezTo>
                <a:lnTo>
                  <a:pt x="100" y="92"/>
                </a:lnTo>
                <a:close/>
                <a:moveTo>
                  <a:pt x="60" y="92"/>
                </a:moveTo>
                <a:cubicBezTo>
                  <a:pt x="72" y="92"/>
                  <a:pt x="72" y="92"/>
                  <a:pt x="72" y="92"/>
                </a:cubicBezTo>
                <a:cubicBezTo>
                  <a:pt x="72" y="0"/>
                  <a:pt x="72" y="0"/>
                  <a:pt x="72" y="0"/>
                </a:cubicBezTo>
                <a:cubicBezTo>
                  <a:pt x="60" y="0"/>
                  <a:pt x="60" y="0"/>
                  <a:pt x="60" y="0"/>
                </a:cubicBezTo>
                <a:lnTo>
                  <a:pt x="60" y="92"/>
                </a:lnTo>
                <a:close/>
                <a:moveTo>
                  <a:pt x="761" y="92"/>
                </a:moveTo>
                <a:cubicBezTo>
                  <a:pt x="773" y="92"/>
                  <a:pt x="773" y="92"/>
                  <a:pt x="773" y="92"/>
                </a:cubicBezTo>
                <a:cubicBezTo>
                  <a:pt x="773" y="0"/>
                  <a:pt x="773" y="0"/>
                  <a:pt x="773" y="0"/>
                </a:cubicBezTo>
                <a:cubicBezTo>
                  <a:pt x="761" y="0"/>
                  <a:pt x="761" y="0"/>
                  <a:pt x="761" y="0"/>
                </a:cubicBezTo>
                <a:lnTo>
                  <a:pt x="761" y="92"/>
                </a:lnTo>
                <a:close/>
                <a:moveTo>
                  <a:pt x="741" y="92"/>
                </a:moveTo>
                <a:cubicBezTo>
                  <a:pt x="753" y="92"/>
                  <a:pt x="753" y="92"/>
                  <a:pt x="753" y="92"/>
                </a:cubicBezTo>
                <a:cubicBezTo>
                  <a:pt x="753" y="0"/>
                  <a:pt x="753" y="0"/>
                  <a:pt x="753" y="0"/>
                </a:cubicBezTo>
                <a:cubicBezTo>
                  <a:pt x="741" y="0"/>
                  <a:pt x="741" y="0"/>
                  <a:pt x="741" y="0"/>
                </a:cubicBezTo>
                <a:lnTo>
                  <a:pt x="741" y="92"/>
                </a:lnTo>
                <a:close/>
                <a:moveTo>
                  <a:pt x="701" y="92"/>
                </a:moveTo>
                <a:cubicBezTo>
                  <a:pt x="713" y="92"/>
                  <a:pt x="713" y="92"/>
                  <a:pt x="713" y="92"/>
                </a:cubicBezTo>
                <a:cubicBezTo>
                  <a:pt x="713" y="0"/>
                  <a:pt x="713" y="0"/>
                  <a:pt x="713" y="0"/>
                </a:cubicBezTo>
                <a:cubicBezTo>
                  <a:pt x="701" y="0"/>
                  <a:pt x="701" y="0"/>
                  <a:pt x="701" y="0"/>
                </a:cubicBezTo>
                <a:lnTo>
                  <a:pt x="701" y="92"/>
                </a:lnTo>
                <a:close/>
                <a:moveTo>
                  <a:pt x="781" y="92"/>
                </a:moveTo>
                <a:cubicBezTo>
                  <a:pt x="793" y="92"/>
                  <a:pt x="793" y="92"/>
                  <a:pt x="793" y="92"/>
                </a:cubicBezTo>
                <a:cubicBezTo>
                  <a:pt x="793" y="0"/>
                  <a:pt x="793" y="0"/>
                  <a:pt x="793" y="0"/>
                </a:cubicBezTo>
                <a:cubicBezTo>
                  <a:pt x="781" y="0"/>
                  <a:pt x="781" y="0"/>
                  <a:pt x="781" y="0"/>
                </a:cubicBezTo>
                <a:lnTo>
                  <a:pt x="781" y="92"/>
                </a:lnTo>
                <a:close/>
                <a:moveTo>
                  <a:pt x="721" y="92"/>
                </a:moveTo>
                <a:cubicBezTo>
                  <a:pt x="733" y="92"/>
                  <a:pt x="733" y="92"/>
                  <a:pt x="733" y="92"/>
                </a:cubicBezTo>
                <a:cubicBezTo>
                  <a:pt x="733" y="0"/>
                  <a:pt x="733" y="0"/>
                  <a:pt x="733" y="0"/>
                </a:cubicBezTo>
                <a:cubicBezTo>
                  <a:pt x="721" y="0"/>
                  <a:pt x="721" y="0"/>
                  <a:pt x="721" y="0"/>
                </a:cubicBezTo>
                <a:lnTo>
                  <a:pt x="721" y="92"/>
                </a:lnTo>
                <a:close/>
                <a:moveTo>
                  <a:pt x="821" y="92"/>
                </a:moveTo>
                <a:cubicBezTo>
                  <a:pt x="833" y="92"/>
                  <a:pt x="833" y="92"/>
                  <a:pt x="833" y="92"/>
                </a:cubicBezTo>
                <a:cubicBezTo>
                  <a:pt x="833" y="0"/>
                  <a:pt x="833" y="0"/>
                  <a:pt x="833" y="0"/>
                </a:cubicBezTo>
                <a:cubicBezTo>
                  <a:pt x="821" y="0"/>
                  <a:pt x="821" y="0"/>
                  <a:pt x="821" y="0"/>
                </a:cubicBezTo>
                <a:lnTo>
                  <a:pt x="821" y="92"/>
                </a:lnTo>
                <a:close/>
                <a:moveTo>
                  <a:pt x="881" y="92"/>
                </a:moveTo>
                <a:cubicBezTo>
                  <a:pt x="893" y="92"/>
                  <a:pt x="893" y="92"/>
                  <a:pt x="893" y="92"/>
                </a:cubicBezTo>
                <a:cubicBezTo>
                  <a:pt x="893" y="0"/>
                  <a:pt x="893" y="0"/>
                  <a:pt x="893" y="0"/>
                </a:cubicBezTo>
                <a:cubicBezTo>
                  <a:pt x="881" y="0"/>
                  <a:pt x="881" y="0"/>
                  <a:pt x="881" y="0"/>
                </a:cubicBezTo>
                <a:lnTo>
                  <a:pt x="881" y="92"/>
                </a:lnTo>
                <a:close/>
                <a:moveTo>
                  <a:pt x="861" y="92"/>
                </a:moveTo>
                <a:cubicBezTo>
                  <a:pt x="873" y="92"/>
                  <a:pt x="873" y="92"/>
                  <a:pt x="873" y="92"/>
                </a:cubicBezTo>
                <a:cubicBezTo>
                  <a:pt x="873" y="0"/>
                  <a:pt x="873" y="0"/>
                  <a:pt x="873" y="0"/>
                </a:cubicBezTo>
                <a:cubicBezTo>
                  <a:pt x="861" y="0"/>
                  <a:pt x="861" y="0"/>
                  <a:pt x="861" y="0"/>
                </a:cubicBezTo>
                <a:lnTo>
                  <a:pt x="861" y="92"/>
                </a:lnTo>
                <a:close/>
                <a:moveTo>
                  <a:pt x="801" y="92"/>
                </a:moveTo>
                <a:cubicBezTo>
                  <a:pt x="813" y="92"/>
                  <a:pt x="813" y="92"/>
                  <a:pt x="813" y="92"/>
                </a:cubicBezTo>
                <a:cubicBezTo>
                  <a:pt x="813" y="0"/>
                  <a:pt x="813" y="0"/>
                  <a:pt x="813" y="0"/>
                </a:cubicBezTo>
                <a:cubicBezTo>
                  <a:pt x="801" y="0"/>
                  <a:pt x="801" y="0"/>
                  <a:pt x="801" y="0"/>
                </a:cubicBezTo>
                <a:lnTo>
                  <a:pt x="801" y="92"/>
                </a:lnTo>
                <a:close/>
                <a:moveTo>
                  <a:pt x="681" y="92"/>
                </a:moveTo>
                <a:cubicBezTo>
                  <a:pt x="693" y="92"/>
                  <a:pt x="693" y="92"/>
                  <a:pt x="693" y="92"/>
                </a:cubicBezTo>
                <a:cubicBezTo>
                  <a:pt x="693" y="0"/>
                  <a:pt x="693" y="0"/>
                  <a:pt x="693" y="0"/>
                </a:cubicBezTo>
                <a:cubicBezTo>
                  <a:pt x="681" y="0"/>
                  <a:pt x="681" y="0"/>
                  <a:pt x="681" y="0"/>
                </a:cubicBezTo>
                <a:lnTo>
                  <a:pt x="681" y="92"/>
                </a:lnTo>
                <a:close/>
                <a:moveTo>
                  <a:pt x="441" y="92"/>
                </a:moveTo>
                <a:cubicBezTo>
                  <a:pt x="453" y="92"/>
                  <a:pt x="453" y="92"/>
                  <a:pt x="453" y="92"/>
                </a:cubicBezTo>
                <a:cubicBezTo>
                  <a:pt x="453" y="0"/>
                  <a:pt x="453" y="0"/>
                  <a:pt x="453" y="0"/>
                </a:cubicBezTo>
                <a:cubicBezTo>
                  <a:pt x="441" y="0"/>
                  <a:pt x="441" y="0"/>
                  <a:pt x="441" y="0"/>
                </a:cubicBezTo>
                <a:lnTo>
                  <a:pt x="441" y="92"/>
                </a:lnTo>
                <a:close/>
                <a:moveTo>
                  <a:pt x="841" y="92"/>
                </a:moveTo>
                <a:cubicBezTo>
                  <a:pt x="853" y="92"/>
                  <a:pt x="853" y="92"/>
                  <a:pt x="853" y="92"/>
                </a:cubicBezTo>
                <a:cubicBezTo>
                  <a:pt x="853" y="0"/>
                  <a:pt x="853" y="0"/>
                  <a:pt x="853" y="0"/>
                </a:cubicBezTo>
                <a:cubicBezTo>
                  <a:pt x="841" y="0"/>
                  <a:pt x="841" y="0"/>
                  <a:pt x="841" y="0"/>
                </a:cubicBezTo>
                <a:lnTo>
                  <a:pt x="841" y="92"/>
                </a:lnTo>
                <a:close/>
                <a:moveTo>
                  <a:pt x="661" y="92"/>
                </a:moveTo>
                <a:cubicBezTo>
                  <a:pt x="673" y="92"/>
                  <a:pt x="673" y="92"/>
                  <a:pt x="673" y="92"/>
                </a:cubicBezTo>
                <a:cubicBezTo>
                  <a:pt x="673" y="0"/>
                  <a:pt x="673" y="0"/>
                  <a:pt x="673" y="0"/>
                </a:cubicBezTo>
                <a:cubicBezTo>
                  <a:pt x="661" y="0"/>
                  <a:pt x="661" y="0"/>
                  <a:pt x="661" y="0"/>
                </a:cubicBezTo>
                <a:lnTo>
                  <a:pt x="661" y="92"/>
                </a:lnTo>
                <a:close/>
                <a:moveTo>
                  <a:pt x="521" y="92"/>
                </a:moveTo>
                <a:cubicBezTo>
                  <a:pt x="533" y="92"/>
                  <a:pt x="533" y="92"/>
                  <a:pt x="533" y="92"/>
                </a:cubicBezTo>
                <a:cubicBezTo>
                  <a:pt x="533" y="0"/>
                  <a:pt x="533" y="0"/>
                  <a:pt x="533" y="0"/>
                </a:cubicBezTo>
                <a:cubicBezTo>
                  <a:pt x="521" y="0"/>
                  <a:pt x="521" y="0"/>
                  <a:pt x="521" y="0"/>
                </a:cubicBezTo>
                <a:lnTo>
                  <a:pt x="521" y="92"/>
                </a:lnTo>
                <a:close/>
                <a:moveTo>
                  <a:pt x="541" y="92"/>
                </a:moveTo>
                <a:cubicBezTo>
                  <a:pt x="553" y="92"/>
                  <a:pt x="553" y="92"/>
                  <a:pt x="553" y="92"/>
                </a:cubicBezTo>
                <a:cubicBezTo>
                  <a:pt x="553" y="0"/>
                  <a:pt x="553" y="0"/>
                  <a:pt x="553" y="0"/>
                </a:cubicBezTo>
                <a:cubicBezTo>
                  <a:pt x="541" y="0"/>
                  <a:pt x="541" y="0"/>
                  <a:pt x="541" y="0"/>
                </a:cubicBezTo>
                <a:lnTo>
                  <a:pt x="541" y="92"/>
                </a:lnTo>
                <a:close/>
                <a:moveTo>
                  <a:pt x="481" y="92"/>
                </a:moveTo>
                <a:cubicBezTo>
                  <a:pt x="493" y="92"/>
                  <a:pt x="493" y="92"/>
                  <a:pt x="493" y="92"/>
                </a:cubicBezTo>
                <a:cubicBezTo>
                  <a:pt x="493" y="0"/>
                  <a:pt x="493" y="0"/>
                  <a:pt x="493" y="0"/>
                </a:cubicBezTo>
                <a:cubicBezTo>
                  <a:pt x="481" y="0"/>
                  <a:pt x="481" y="0"/>
                  <a:pt x="481" y="0"/>
                </a:cubicBezTo>
                <a:lnTo>
                  <a:pt x="481" y="92"/>
                </a:lnTo>
                <a:close/>
                <a:moveTo>
                  <a:pt x="461" y="92"/>
                </a:moveTo>
                <a:cubicBezTo>
                  <a:pt x="473" y="92"/>
                  <a:pt x="473" y="92"/>
                  <a:pt x="473" y="92"/>
                </a:cubicBezTo>
                <a:cubicBezTo>
                  <a:pt x="473" y="0"/>
                  <a:pt x="473" y="0"/>
                  <a:pt x="473" y="0"/>
                </a:cubicBezTo>
                <a:cubicBezTo>
                  <a:pt x="461" y="0"/>
                  <a:pt x="461" y="0"/>
                  <a:pt x="461" y="0"/>
                </a:cubicBezTo>
                <a:lnTo>
                  <a:pt x="461" y="92"/>
                </a:lnTo>
                <a:close/>
                <a:moveTo>
                  <a:pt x="501" y="92"/>
                </a:moveTo>
                <a:cubicBezTo>
                  <a:pt x="513" y="92"/>
                  <a:pt x="513" y="92"/>
                  <a:pt x="513" y="92"/>
                </a:cubicBezTo>
                <a:cubicBezTo>
                  <a:pt x="513" y="0"/>
                  <a:pt x="513" y="0"/>
                  <a:pt x="513" y="0"/>
                </a:cubicBezTo>
                <a:cubicBezTo>
                  <a:pt x="501" y="0"/>
                  <a:pt x="501" y="0"/>
                  <a:pt x="501" y="0"/>
                </a:cubicBezTo>
                <a:lnTo>
                  <a:pt x="501" y="92"/>
                </a:lnTo>
                <a:close/>
                <a:moveTo>
                  <a:pt x="1863" y="92"/>
                </a:moveTo>
                <a:cubicBezTo>
                  <a:pt x="1875" y="92"/>
                  <a:pt x="1875" y="92"/>
                  <a:pt x="1875" y="92"/>
                </a:cubicBezTo>
                <a:cubicBezTo>
                  <a:pt x="1875" y="0"/>
                  <a:pt x="1875" y="0"/>
                  <a:pt x="1875" y="0"/>
                </a:cubicBezTo>
                <a:cubicBezTo>
                  <a:pt x="1863" y="0"/>
                  <a:pt x="1863" y="0"/>
                  <a:pt x="1863" y="0"/>
                </a:cubicBezTo>
                <a:lnTo>
                  <a:pt x="1863" y="92"/>
                </a:lnTo>
                <a:close/>
                <a:moveTo>
                  <a:pt x="561" y="92"/>
                </a:moveTo>
                <a:cubicBezTo>
                  <a:pt x="573" y="92"/>
                  <a:pt x="573" y="92"/>
                  <a:pt x="573" y="92"/>
                </a:cubicBezTo>
                <a:cubicBezTo>
                  <a:pt x="573" y="0"/>
                  <a:pt x="573" y="0"/>
                  <a:pt x="573" y="0"/>
                </a:cubicBezTo>
                <a:cubicBezTo>
                  <a:pt x="561" y="0"/>
                  <a:pt x="561" y="0"/>
                  <a:pt x="561" y="0"/>
                </a:cubicBezTo>
                <a:lnTo>
                  <a:pt x="561" y="92"/>
                </a:lnTo>
                <a:close/>
                <a:moveTo>
                  <a:pt x="641" y="92"/>
                </a:moveTo>
                <a:cubicBezTo>
                  <a:pt x="653" y="92"/>
                  <a:pt x="653" y="92"/>
                  <a:pt x="653" y="92"/>
                </a:cubicBezTo>
                <a:cubicBezTo>
                  <a:pt x="653" y="0"/>
                  <a:pt x="653" y="0"/>
                  <a:pt x="653" y="0"/>
                </a:cubicBezTo>
                <a:cubicBezTo>
                  <a:pt x="641" y="0"/>
                  <a:pt x="641" y="0"/>
                  <a:pt x="641" y="0"/>
                </a:cubicBezTo>
                <a:lnTo>
                  <a:pt x="641" y="92"/>
                </a:lnTo>
                <a:close/>
                <a:moveTo>
                  <a:pt x="581" y="92"/>
                </a:moveTo>
                <a:cubicBezTo>
                  <a:pt x="593" y="92"/>
                  <a:pt x="593" y="92"/>
                  <a:pt x="593" y="92"/>
                </a:cubicBezTo>
                <a:cubicBezTo>
                  <a:pt x="593" y="0"/>
                  <a:pt x="593" y="0"/>
                  <a:pt x="593" y="0"/>
                </a:cubicBezTo>
                <a:cubicBezTo>
                  <a:pt x="581" y="0"/>
                  <a:pt x="581" y="0"/>
                  <a:pt x="581" y="0"/>
                </a:cubicBezTo>
                <a:lnTo>
                  <a:pt x="581" y="92"/>
                </a:lnTo>
                <a:close/>
                <a:moveTo>
                  <a:pt x="601" y="92"/>
                </a:moveTo>
                <a:cubicBezTo>
                  <a:pt x="613" y="92"/>
                  <a:pt x="613" y="92"/>
                  <a:pt x="613" y="92"/>
                </a:cubicBezTo>
                <a:cubicBezTo>
                  <a:pt x="613" y="0"/>
                  <a:pt x="613" y="0"/>
                  <a:pt x="613" y="0"/>
                </a:cubicBezTo>
                <a:cubicBezTo>
                  <a:pt x="601" y="0"/>
                  <a:pt x="601" y="0"/>
                  <a:pt x="601" y="0"/>
                </a:cubicBezTo>
                <a:lnTo>
                  <a:pt x="601" y="92"/>
                </a:lnTo>
                <a:close/>
                <a:moveTo>
                  <a:pt x="3065" y="92"/>
                </a:moveTo>
                <a:cubicBezTo>
                  <a:pt x="3077" y="92"/>
                  <a:pt x="3077" y="92"/>
                  <a:pt x="3077" y="92"/>
                </a:cubicBezTo>
                <a:cubicBezTo>
                  <a:pt x="3077" y="0"/>
                  <a:pt x="3077" y="0"/>
                  <a:pt x="3077" y="0"/>
                </a:cubicBezTo>
                <a:cubicBezTo>
                  <a:pt x="3065" y="0"/>
                  <a:pt x="3065" y="0"/>
                  <a:pt x="3065" y="0"/>
                </a:cubicBezTo>
                <a:lnTo>
                  <a:pt x="3065" y="92"/>
                </a:lnTo>
                <a:close/>
                <a:moveTo>
                  <a:pt x="3185" y="92"/>
                </a:moveTo>
                <a:cubicBezTo>
                  <a:pt x="3197" y="92"/>
                  <a:pt x="3197" y="92"/>
                  <a:pt x="3197" y="92"/>
                </a:cubicBezTo>
                <a:cubicBezTo>
                  <a:pt x="3197" y="0"/>
                  <a:pt x="3197" y="0"/>
                  <a:pt x="3197" y="0"/>
                </a:cubicBezTo>
                <a:cubicBezTo>
                  <a:pt x="3185" y="0"/>
                  <a:pt x="3185" y="0"/>
                  <a:pt x="3185" y="0"/>
                </a:cubicBezTo>
                <a:lnTo>
                  <a:pt x="3185" y="92"/>
                </a:lnTo>
                <a:close/>
                <a:moveTo>
                  <a:pt x="3085" y="92"/>
                </a:moveTo>
                <a:cubicBezTo>
                  <a:pt x="3097" y="92"/>
                  <a:pt x="3097" y="92"/>
                  <a:pt x="3097" y="92"/>
                </a:cubicBezTo>
                <a:cubicBezTo>
                  <a:pt x="3097" y="0"/>
                  <a:pt x="3097" y="0"/>
                  <a:pt x="3097" y="0"/>
                </a:cubicBezTo>
                <a:cubicBezTo>
                  <a:pt x="3085" y="0"/>
                  <a:pt x="3085" y="0"/>
                  <a:pt x="3085" y="0"/>
                </a:cubicBezTo>
                <a:lnTo>
                  <a:pt x="3085" y="92"/>
                </a:lnTo>
                <a:close/>
                <a:moveTo>
                  <a:pt x="1883" y="92"/>
                </a:moveTo>
                <a:cubicBezTo>
                  <a:pt x="1895" y="92"/>
                  <a:pt x="1895" y="92"/>
                  <a:pt x="1895" y="92"/>
                </a:cubicBezTo>
                <a:cubicBezTo>
                  <a:pt x="1895" y="0"/>
                  <a:pt x="1895" y="0"/>
                  <a:pt x="1895" y="0"/>
                </a:cubicBezTo>
                <a:cubicBezTo>
                  <a:pt x="1883" y="0"/>
                  <a:pt x="1883" y="0"/>
                  <a:pt x="1883" y="0"/>
                </a:cubicBezTo>
                <a:lnTo>
                  <a:pt x="1883" y="92"/>
                </a:lnTo>
                <a:close/>
                <a:moveTo>
                  <a:pt x="3105" y="92"/>
                </a:moveTo>
                <a:cubicBezTo>
                  <a:pt x="3117" y="92"/>
                  <a:pt x="3117" y="92"/>
                  <a:pt x="3117" y="92"/>
                </a:cubicBezTo>
                <a:cubicBezTo>
                  <a:pt x="3117" y="0"/>
                  <a:pt x="3117" y="0"/>
                  <a:pt x="3117" y="0"/>
                </a:cubicBezTo>
                <a:cubicBezTo>
                  <a:pt x="3105" y="0"/>
                  <a:pt x="3105" y="0"/>
                  <a:pt x="3105" y="0"/>
                </a:cubicBezTo>
                <a:lnTo>
                  <a:pt x="3105" y="92"/>
                </a:lnTo>
                <a:close/>
                <a:moveTo>
                  <a:pt x="3125" y="92"/>
                </a:moveTo>
                <a:cubicBezTo>
                  <a:pt x="3137" y="92"/>
                  <a:pt x="3137" y="92"/>
                  <a:pt x="3137" y="92"/>
                </a:cubicBezTo>
                <a:cubicBezTo>
                  <a:pt x="3137" y="0"/>
                  <a:pt x="3137" y="0"/>
                  <a:pt x="3137" y="0"/>
                </a:cubicBezTo>
                <a:cubicBezTo>
                  <a:pt x="3125" y="0"/>
                  <a:pt x="3125" y="0"/>
                  <a:pt x="3125" y="0"/>
                </a:cubicBezTo>
                <a:lnTo>
                  <a:pt x="3125" y="92"/>
                </a:lnTo>
                <a:close/>
                <a:moveTo>
                  <a:pt x="3165" y="92"/>
                </a:moveTo>
                <a:cubicBezTo>
                  <a:pt x="3177" y="92"/>
                  <a:pt x="3177" y="92"/>
                  <a:pt x="3177" y="92"/>
                </a:cubicBezTo>
                <a:cubicBezTo>
                  <a:pt x="3177" y="0"/>
                  <a:pt x="3177" y="0"/>
                  <a:pt x="3177" y="0"/>
                </a:cubicBezTo>
                <a:cubicBezTo>
                  <a:pt x="3165" y="0"/>
                  <a:pt x="3165" y="0"/>
                  <a:pt x="3165" y="0"/>
                </a:cubicBezTo>
                <a:lnTo>
                  <a:pt x="3165" y="92"/>
                </a:lnTo>
                <a:close/>
                <a:moveTo>
                  <a:pt x="3265" y="92"/>
                </a:moveTo>
                <a:cubicBezTo>
                  <a:pt x="3277" y="92"/>
                  <a:pt x="3277" y="92"/>
                  <a:pt x="3277" y="92"/>
                </a:cubicBezTo>
                <a:cubicBezTo>
                  <a:pt x="3277" y="0"/>
                  <a:pt x="3277" y="0"/>
                  <a:pt x="3277" y="0"/>
                </a:cubicBezTo>
                <a:cubicBezTo>
                  <a:pt x="3265" y="0"/>
                  <a:pt x="3265" y="0"/>
                  <a:pt x="3265" y="0"/>
                </a:cubicBezTo>
                <a:lnTo>
                  <a:pt x="3265" y="92"/>
                </a:lnTo>
                <a:close/>
                <a:moveTo>
                  <a:pt x="3285" y="92"/>
                </a:moveTo>
                <a:cubicBezTo>
                  <a:pt x="3297" y="92"/>
                  <a:pt x="3297" y="92"/>
                  <a:pt x="3297" y="92"/>
                </a:cubicBezTo>
                <a:cubicBezTo>
                  <a:pt x="3297" y="0"/>
                  <a:pt x="3297" y="0"/>
                  <a:pt x="3297" y="0"/>
                </a:cubicBezTo>
                <a:cubicBezTo>
                  <a:pt x="3285" y="0"/>
                  <a:pt x="3285" y="0"/>
                  <a:pt x="3285" y="0"/>
                </a:cubicBezTo>
                <a:lnTo>
                  <a:pt x="3285" y="92"/>
                </a:lnTo>
                <a:close/>
                <a:moveTo>
                  <a:pt x="3205" y="92"/>
                </a:moveTo>
                <a:cubicBezTo>
                  <a:pt x="3217" y="92"/>
                  <a:pt x="3217" y="92"/>
                  <a:pt x="3217" y="92"/>
                </a:cubicBezTo>
                <a:cubicBezTo>
                  <a:pt x="3217" y="0"/>
                  <a:pt x="3217" y="0"/>
                  <a:pt x="3217" y="0"/>
                </a:cubicBezTo>
                <a:cubicBezTo>
                  <a:pt x="3205" y="0"/>
                  <a:pt x="3205" y="0"/>
                  <a:pt x="3205" y="0"/>
                </a:cubicBezTo>
                <a:lnTo>
                  <a:pt x="3205" y="92"/>
                </a:lnTo>
                <a:close/>
                <a:moveTo>
                  <a:pt x="3245" y="92"/>
                </a:moveTo>
                <a:cubicBezTo>
                  <a:pt x="3257" y="92"/>
                  <a:pt x="3257" y="92"/>
                  <a:pt x="3257" y="92"/>
                </a:cubicBezTo>
                <a:cubicBezTo>
                  <a:pt x="3257" y="0"/>
                  <a:pt x="3257" y="0"/>
                  <a:pt x="3257" y="0"/>
                </a:cubicBezTo>
                <a:cubicBezTo>
                  <a:pt x="3245" y="0"/>
                  <a:pt x="3245" y="0"/>
                  <a:pt x="3245" y="0"/>
                </a:cubicBezTo>
                <a:lnTo>
                  <a:pt x="3245" y="92"/>
                </a:lnTo>
                <a:close/>
                <a:moveTo>
                  <a:pt x="3225" y="92"/>
                </a:moveTo>
                <a:cubicBezTo>
                  <a:pt x="3237" y="92"/>
                  <a:pt x="3237" y="92"/>
                  <a:pt x="3237" y="92"/>
                </a:cubicBezTo>
                <a:cubicBezTo>
                  <a:pt x="3237" y="0"/>
                  <a:pt x="3237" y="0"/>
                  <a:pt x="3237" y="0"/>
                </a:cubicBezTo>
                <a:cubicBezTo>
                  <a:pt x="3225" y="0"/>
                  <a:pt x="3225" y="0"/>
                  <a:pt x="3225" y="0"/>
                </a:cubicBezTo>
                <a:lnTo>
                  <a:pt x="3225" y="92"/>
                </a:lnTo>
                <a:close/>
                <a:moveTo>
                  <a:pt x="2965" y="92"/>
                </a:moveTo>
                <a:cubicBezTo>
                  <a:pt x="2977" y="92"/>
                  <a:pt x="2977" y="92"/>
                  <a:pt x="2977" y="92"/>
                </a:cubicBezTo>
                <a:cubicBezTo>
                  <a:pt x="2977" y="0"/>
                  <a:pt x="2977" y="0"/>
                  <a:pt x="2977" y="0"/>
                </a:cubicBezTo>
                <a:cubicBezTo>
                  <a:pt x="2965" y="0"/>
                  <a:pt x="2965" y="0"/>
                  <a:pt x="2965" y="0"/>
                </a:cubicBezTo>
                <a:lnTo>
                  <a:pt x="2965" y="92"/>
                </a:lnTo>
                <a:close/>
                <a:moveTo>
                  <a:pt x="2945" y="92"/>
                </a:moveTo>
                <a:cubicBezTo>
                  <a:pt x="2957" y="92"/>
                  <a:pt x="2957" y="92"/>
                  <a:pt x="2957" y="92"/>
                </a:cubicBezTo>
                <a:cubicBezTo>
                  <a:pt x="2957" y="0"/>
                  <a:pt x="2957" y="0"/>
                  <a:pt x="2957" y="0"/>
                </a:cubicBezTo>
                <a:cubicBezTo>
                  <a:pt x="2945" y="0"/>
                  <a:pt x="2945" y="0"/>
                  <a:pt x="2945" y="0"/>
                </a:cubicBezTo>
                <a:lnTo>
                  <a:pt x="2945" y="92"/>
                </a:lnTo>
                <a:close/>
                <a:moveTo>
                  <a:pt x="2905" y="92"/>
                </a:moveTo>
                <a:cubicBezTo>
                  <a:pt x="2917" y="92"/>
                  <a:pt x="2917" y="92"/>
                  <a:pt x="2917" y="92"/>
                </a:cubicBezTo>
                <a:cubicBezTo>
                  <a:pt x="2917" y="0"/>
                  <a:pt x="2917" y="0"/>
                  <a:pt x="2917" y="0"/>
                </a:cubicBezTo>
                <a:cubicBezTo>
                  <a:pt x="2905" y="0"/>
                  <a:pt x="2905" y="0"/>
                  <a:pt x="2905" y="0"/>
                </a:cubicBezTo>
                <a:lnTo>
                  <a:pt x="2905" y="92"/>
                </a:lnTo>
                <a:close/>
                <a:moveTo>
                  <a:pt x="2925" y="92"/>
                </a:moveTo>
                <a:cubicBezTo>
                  <a:pt x="2937" y="92"/>
                  <a:pt x="2937" y="92"/>
                  <a:pt x="2937" y="92"/>
                </a:cubicBezTo>
                <a:cubicBezTo>
                  <a:pt x="2937" y="0"/>
                  <a:pt x="2937" y="0"/>
                  <a:pt x="2937" y="0"/>
                </a:cubicBezTo>
                <a:cubicBezTo>
                  <a:pt x="2925" y="0"/>
                  <a:pt x="2925" y="0"/>
                  <a:pt x="2925" y="0"/>
                </a:cubicBezTo>
                <a:lnTo>
                  <a:pt x="2925" y="92"/>
                </a:lnTo>
                <a:close/>
                <a:moveTo>
                  <a:pt x="2865" y="92"/>
                </a:moveTo>
                <a:cubicBezTo>
                  <a:pt x="2876" y="92"/>
                  <a:pt x="2876" y="92"/>
                  <a:pt x="2876" y="92"/>
                </a:cubicBezTo>
                <a:cubicBezTo>
                  <a:pt x="2876" y="0"/>
                  <a:pt x="2876" y="0"/>
                  <a:pt x="2876" y="0"/>
                </a:cubicBezTo>
                <a:cubicBezTo>
                  <a:pt x="2865" y="0"/>
                  <a:pt x="2865" y="0"/>
                  <a:pt x="2865" y="0"/>
                </a:cubicBezTo>
                <a:lnTo>
                  <a:pt x="2865" y="92"/>
                </a:lnTo>
                <a:close/>
                <a:moveTo>
                  <a:pt x="2885" y="92"/>
                </a:moveTo>
                <a:cubicBezTo>
                  <a:pt x="2897" y="92"/>
                  <a:pt x="2897" y="92"/>
                  <a:pt x="2897" y="92"/>
                </a:cubicBezTo>
                <a:cubicBezTo>
                  <a:pt x="2897" y="0"/>
                  <a:pt x="2897" y="0"/>
                  <a:pt x="2897" y="0"/>
                </a:cubicBezTo>
                <a:cubicBezTo>
                  <a:pt x="2885" y="0"/>
                  <a:pt x="2885" y="0"/>
                  <a:pt x="2885" y="0"/>
                </a:cubicBezTo>
                <a:lnTo>
                  <a:pt x="2885" y="92"/>
                </a:lnTo>
                <a:close/>
                <a:moveTo>
                  <a:pt x="3005" y="92"/>
                </a:moveTo>
                <a:cubicBezTo>
                  <a:pt x="3017" y="92"/>
                  <a:pt x="3017" y="92"/>
                  <a:pt x="3017" y="92"/>
                </a:cubicBezTo>
                <a:cubicBezTo>
                  <a:pt x="3017" y="0"/>
                  <a:pt x="3017" y="0"/>
                  <a:pt x="3017" y="0"/>
                </a:cubicBezTo>
                <a:cubicBezTo>
                  <a:pt x="3005" y="0"/>
                  <a:pt x="3005" y="0"/>
                  <a:pt x="3005" y="0"/>
                </a:cubicBezTo>
                <a:lnTo>
                  <a:pt x="3005" y="92"/>
                </a:lnTo>
                <a:close/>
                <a:moveTo>
                  <a:pt x="3045" y="92"/>
                </a:moveTo>
                <a:cubicBezTo>
                  <a:pt x="3057" y="92"/>
                  <a:pt x="3057" y="92"/>
                  <a:pt x="3057" y="92"/>
                </a:cubicBezTo>
                <a:cubicBezTo>
                  <a:pt x="3057" y="0"/>
                  <a:pt x="3057" y="0"/>
                  <a:pt x="3057" y="0"/>
                </a:cubicBezTo>
                <a:cubicBezTo>
                  <a:pt x="3045" y="0"/>
                  <a:pt x="3045" y="0"/>
                  <a:pt x="3045" y="0"/>
                </a:cubicBezTo>
                <a:lnTo>
                  <a:pt x="3045" y="92"/>
                </a:lnTo>
                <a:close/>
                <a:moveTo>
                  <a:pt x="3025" y="92"/>
                </a:moveTo>
                <a:cubicBezTo>
                  <a:pt x="3037" y="92"/>
                  <a:pt x="3037" y="92"/>
                  <a:pt x="3037" y="92"/>
                </a:cubicBezTo>
                <a:cubicBezTo>
                  <a:pt x="3037" y="0"/>
                  <a:pt x="3037" y="0"/>
                  <a:pt x="3037" y="0"/>
                </a:cubicBezTo>
                <a:cubicBezTo>
                  <a:pt x="3025" y="0"/>
                  <a:pt x="3025" y="0"/>
                  <a:pt x="3025" y="0"/>
                </a:cubicBezTo>
                <a:lnTo>
                  <a:pt x="3025" y="92"/>
                </a:lnTo>
                <a:close/>
                <a:moveTo>
                  <a:pt x="2985" y="92"/>
                </a:moveTo>
                <a:cubicBezTo>
                  <a:pt x="2997" y="92"/>
                  <a:pt x="2997" y="92"/>
                  <a:pt x="2997" y="92"/>
                </a:cubicBezTo>
                <a:cubicBezTo>
                  <a:pt x="2997" y="0"/>
                  <a:pt x="2997" y="0"/>
                  <a:pt x="2997" y="0"/>
                </a:cubicBezTo>
                <a:cubicBezTo>
                  <a:pt x="2985" y="0"/>
                  <a:pt x="2985" y="0"/>
                  <a:pt x="2985" y="0"/>
                </a:cubicBezTo>
                <a:lnTo>
                  <a:pt x="2985" y="92"/>
                </a:lnTo>
                <a:close/>
                <a:moveTo>
                  <a:pt x="3806" y="92"/>
                </a:moveTo>
                <a:cubicBezTo>
                  <a:pt x="3818" y="92"/>
                  <a:pt x="3818" y="92"/>
                  <a:pt x="3818" y="92"/>
                </a:cubicBezTo>
                <a:cubicBezTo>
                  <a:pt x="3818" y="0"/>
                  <a:pt x="3818" y="0"/>
                  <a:pt x="3818" y="0"/>
                </a:cubicBezTo>
                <a:cubicBezTo>
                  <a:pt x="3806" y="0"/>
                  <a:pt x="3806" y="0"/>
                  <a:pt x="3806" y="0"/>
                </a:cubicBezTo>
                <a:lnTo>
                  <a:pt x="3806" y="92"/>
                </a:lnTo>
                <a:close/>
                <a:moveTo>
                  <a:pt x="3305" y="92"/>
                </a:moveTo>
                <a:cubicBezTo>
                  <a:pt x="3317" y="92"/>
                  <a:pt x="3317" y="92"/>
                  <a:pt x="3317" y="92"/>
                </a:cubicBezTo>
                <a:cubicBezTo>
                  <a:pt x="3317" y="0"/>
                  <a:pt x="3317" y="0"/>
                  <a:pt x="3317" y="0"/>
                </a:cubicBezTo>
                <a:cubicBezTo>
                  <a:pt x="3305" y="0"/>
                  <a:pt x="3305" y="0"/>
                  <a:pt x="3305" y="0"/>
                </a:cubicBezTo>
                <a:lnTo>
                  <a:pt x="3305" y="92"/>
                </a:lnTo>
                <a:close/>
                <a:moveTo>
                  <a:pt x="3465" y="92"/>
                </a:moveTo>
                <a:cubicBezTo>
                  <a:pt x="3477" y="92"/>
                  <a:pt x="3477" y="92"/>
                  <a:pt x="3477" y="92"/>
                </a:cubicBezTo>
                <a:cubicBezTo>
                  <a:pt x="3477" y="0"/>
                  <a:pt x="3477" y="0"/>
                  <a:pt x="3477" y="0"/>
                </a:cubicBezTo>
                <a:cubicBezTo>
                  <a:pt x="3465" y="0"/>
                  <a:pt x="3465" y="0"/>
                  <a:pt x="3465" y="0"/>
                </a:cubicBezTo>
                <a:lnTo>
                  <a:pt x="3465" y="92"/>
                </a:lnTo>
                <a:close/>
                <a:moveTo>
                  <a:pt x="3666" y="92"/>
                </a:moveTo>
                <a:cubicBezTo>
                  <a:pt x="3678" y="92"/>
                  <a:pt x="3678" y="92"/>
                  <a:pt x="3678" y="92"/>
                </a:cubicBezTo>
                <a:cubicBezTo>
                  <a:pt x="3678" y="0"/>
                  <a:pt x="3678" y="0"/>
                  <a:pt x="3678" y="0"/>
                </a:cubicBezTo>
                <a:cubicBezTo>
                  <a:pt x="3666" y="0"/>
                  <a:pt x="3666" y="0"/>
                  <a:pt x="3666" y="0"/>
                </a:cubicBezTo>
                <a:lnTo>
                  <a:pt x="3666" y="92"/>
                </a:lnTo>
                <a:close/>
                <a:moveTo>
                  <a:pt x="3646" y="92"/>
                </a:moveTo>
                <a:cubicBezTo>
                  <a:pt x="3658" y="92"/>
                  <a:pt x="3658" y="92"/>
                  <a:pt x="3658" y="92"/>
                </a:cubicBezTo>
                <a:cubicBezTo>
                  <a:pt x="3658" y="0"/>
                  <a:pt x="3658" y="0"/>
                  <a:pt x="3658" y="0"/>
                </a:cubicBezTo>
                <a:cubicBezTo>
                  <a:pt x="3646" y="0"/>
                  <a:pt x="3646" y="0"/>
                  <a:pt x="3646" y="0"/>
                </a:cubicBezTo>
                <a:lnTo>
                  <a:pt x="3646" y="92"/>
                </a:lnTo>
                <a:close/>
                <a:moveTo>
                  <a:pt x="3686" y="92"/>
                </a:moveTo>
                <a:cubicBezTo>
                  <a:pt x="3698" y="92"/>
                  <a:pt x="3698" y="92"/>
                  <a:pt x="3698" y="92"/>
                </a:cubicBezTo>
                <a:cubicBezTo>
                  <a:pt x="3698" y="0"/>
                  <a:pt x="3698" y="0"/>
                  <a:pt x="3698" y="0"/>
                </a:cubicBezTo>
                <a:cubicBezTo>
                  <a:pt x="3686" y="0"/>
                  <a:pt x="3686" y="0"/>
                  <a:pt x="3686" y="0"/>
                </a:cubicBezTo>
                <a:lnTo>
                  <a:pt x="3686" y="92"/>
                </a:lnTo>
                <a:close/>
                <a:moveTo>
                  <a:pt x="3626" y="92"/>
                </a:moveTo>
                <a:cubicBezTo>
                  <a:pt x="3638" y="92"/>
                  <a:pt x="3638" y="92"/>
                  <a:pt x="3638" y="92"/>
                </a:cubicBezTo>
                <a:cubicBezTo>
                  <a:pt x="3638" y="0"/>
                  <a:pt x="3638" y="0"/>
                  <a:pt x="3638" y="0"/>
                </a:cubicBezTo>
                <a:cubicBezTo>
                  <a:pt x="3626" y="0"/>
                  <a:pt x="3626" y="0"/>
                  <a:pt x="3626" y="0"/>
                </a:cubicBezTo>
                <a:lnTo>
                  <a:pt x="3626" y="92"/>
                </a:lnTo>
                <a:close/>
                <a:moveTo>
                  <a:pt x="3586" y="92"/>
                </a:moveTo>
                <a:cubicBezTo>
                  <a:pt x="3598" y="92"/>
                  <a:pt x="3598" y="92"/>
                  <a:pt x="3598" y="92"/>
                </a:cubicBezTo>
                <a:cubicBezTo>
                  <a:pt x="3598" y="0"/>
                  <a:pt x="3598" y="0"/>
                  <a:pt x="3598" y="0"/>
                </a:cubicBezTo>
                <a:cubicBezTo>
                  <a:pt x="3586" y="0"/>
                  <a:pt x="3586" y="0"/>
                  <a:pt x="3586" y="0"/>
                </a:cubicBezTo>
                <a:lnTo>
                  <a:pt x="3586" y="92"/>
                </a:lnTo>
                <a:close/>
                <a:moveTo>
                  <a:pt x="3606" y="92"/>
                </a:moveTo>
                <a:cubicBezTo>
                  <a:pt x="3618" y="92"/>
                  <a:pt x="3618" y="92"/>
                  <a:pt x="3618" y="92"/>
                </a:cubicBezTo>
                <a:cubicBezTo>
                  <a:pt x="3618" y="0"/>
                  <a:pt x="3618" y="0"/>
                  <a:pt x="3618" y="0"/>
                </a:cubicBezTo>
                <a:cubicBezTo>
                  <a:pt x="3606" y="0"/>
                  <a:pt x="3606" y="0"/>
                  <a:pt x="3606" y="0"/>
                </a:cubicBezTo>
                <a:lnTo>
                  <a:pt x="3606" y="92"/>
                </a:lnTo>
                <a:close/>
                <a:moveTo>
                  <a:pt x="3766" y="92"/>
                </a:moveTo>
                <a:cubicBezTo>
                  <a:pt x="3778" y="92"/>
                  <a:pt x="3778" y="92"/>
                  <a:pt x="3778" y="92"/>
                </a:cubicBezTo>
                <a:cubicBezTo>
                  <a:pt x="3778" y="0"/>
                  <a:pt x="3778" y="0"/>
                  <a:pt x="3778" y="0"/>
                </a:cubicBezTo>
                <a:cubicBezTo>
                  <a:pt x="3766" y="0"/>
                  <a:pt x="3766" y="0"/>
                  <a:pt x="3766" y="0"/>
                </a:cubicBezTo>
                <a:lnTo>
                  <a:pt x="3766" y="92"/>
                </a:lnTo>
                <a:close/>
                <a:moveTo>
                  <a:pt x="3706" y="92"/>
                </a:moveTo>
                <a:cubicBezTo>
                  <a:pt x="3718" y="92"/>
                  <a:pt x="3718" y="92"/>
                  <a:pt x="3718" y="92"/>
                </a:cubicBezTo>
                <a:cubicBezTo>
                  <a:pt x="3718" y="0"/>
                  <a:pt x="3718" y="0"/>
                  <a:pt x="3718" y="0"/>
                </a:cubicBezTo>
                <a:cubicBezTo>
                  <a:pt x="3706" y="0"/>
                  <a:pt x="3706" y="0"/>
                  <a:pt x="3706" y="0"/>
                </a:cubicBezTo>
                <a:lnTo>
                  <a:pt x="3706" y="92"/>
                </a:lnTo>
                <a:close/>
                <a:moveTo>
                  <a:pt x="3786" y="92"/>
                </a:moveTo>
                <a:cubicBezTo>
                  <a:pt x="3798" y="92"/>
                  <a:pt x="3798" y="92"/>
                  <a:pt x="3798" y="92"/>
                </a:cubicBezTo>
                <a:cubicBezTo>
                  <a:pt x="3798" y="0"/>
                  <a:pt x="3798" y="0"/>
                  <a:pt x="3798" y="0"/>
                </a:cubicBezTo>
                <a:cubicBezTo>
                  <a:pt x="3786" y="0"/>
                  <a:pt x="3786" y="0"/>
                  <a:pt x="3786" y="0"/>
                </a:cubicBezTo>
                <a:lnTo>
                  <a:pt x="3786" y="92"/>
                </a:lnTo>
                <a:close/>
                <a:moveTo>
                  <a:pt x="3746" y="92"/>
                </a:moveTo>
                <a:cubicBezTo>
                  <a:pt x="3758" y="92"/>
                  <a:pt x="3758" y="92"/>
                  <a:pt x="3758" y="92"/>
                </a:cubicBezTo>
                <a:cubicBezTo>
                  <a:pt x="3758" y="0"/>
                  <a:pt x="3758" y="0"/>
                  <a:pt x="3758" y="0"/>
                </a:cubicBezTo>
                <a:cubicBezTo>
                  <a:pt x="3746" y="0"/>
                  <a:pt x="3746" y="0"/>
                  <a:pt x="3746" y="0"/>
                </a:cubicBezTo>
                <a:lnTo>
                  <a:pt x="3746" y="92"/>
                </a:lnTo>
                <a:close/>
                <a:moveTo>
                  <a:pt x="3325" y="92"/>
                </a:moveTo>
                <a:cubicBezTo>
                  <a:pt x="3337" y="92"/>
                  <a:pt x="3337" y="92"/>
                  <a:pt x="3337" y="92"/>
                </a:cubicBezTo>
                <a:cubicBezTo>
                  <a:pt x="3337" y="0"/>
                  <a:pt x="3337" y="0"/>
                  <a:pt x="3337" y="0"/>
                </a:cubicBezTo>
                <a:cubicBezTo>
                  <a:pt x="3325" y="0"/>
                  <a:pt x="3325" y="0"/>
                  <a:pt x="3325" y="0"/>
                </a:cubicBezTo>
                <a:lnTo>
                  <a:pt x="3325" y="92"/>
                </a:lnTo>
                <a:close/>
                <a:moveTo>
                  <a:pt x="3726" y="92"/>
                </a:moveTo>
                <a:cubicBezTo>
                  <a:pt x="3738" y="92"/>
                  <a:pt x="3738" y="92"/>
                  <a:pt x="3738" y="92"/>
                </a:cubicBezTo>
                <a:cubicBezTo>
                  <a:pt x="3738" y="0"/>
                  <a:pt x="3738" y="0"/>
                  <a:pt x="3738" y="0"/>
                </a:cubicBezTo>
                <a:cubicBezTo>
                  <a:pt x="3726" y="0"/>
                  <a:pt x="3726" y="0"/>
                  <a:pt x="3726" y="0"/>
                </a:cubicBezTo>
                <a:lnTo>
                  <a:pt x="3726" y="92"/>
                </a:lnTo>
                <a:close/>
                <a:moveTo>
                  <a:pt x="3405" y="92"/>
                </a:moveTo>
                <a:cubicBezTo>
                  <a:pt x="3417" y="92"/>
                  <a:pt x="3417" y="92"/>
                  <a:pt x="3417" y="92"/>
                </a:cubicBezTo>
                <a:cubicBezTo>
                  <a:pt x="3417" y="0"/>
                  <a:pt x="3417" y="0"/>
                  <a:pt x="3417" y="0"/>
                </a:cubicBezTo>
                <a:cubicBezTo>
                  <a:pt x="3405" y="0"/>
                  <a:pt x="3405" y="0"/>
                  <a:pt x="3405" y="0"/>
                </a:cubicBezTo>
                <a:lnTo>
                  <a:pt x="3405" y="92"/>
                </a:lnTo>
                <a:close/>
                <a:moveTo>
                  <a:pt x="3425" y="92"/>
                </a:moveTo>
                <a:cubicBezTo>
                  <a:pt x="3437" y="92"/>
                  <a:pt x="3437" y="92"/>
                  <a:pt x="3437" y="92"/>
                </a:cubicBezTo>
                <a:cubicBezTo>
                  <a:pt x="3437" y="0"/>
                  <a:pt x="3437" y="0"/>
                  <a:pt x="3437" y="0"/>
                </a:cubicBezTo>
                <a:cubicBezTo>
                  <a:pt x="3425" y="0"/>
                  <a:pt x="3425" y="0"/>
                  <a:pt x="3425" y="0"/>
                </a:cubicBezTo>
                <a:lnTo>
                  <a:pt x="3425" y="92"/>
                </a:lnTo>
                <a:close/>
                <a:moveTo>
                  <a:pt x="3385" y="92"/>
                </a:moveTo>
                <a:cubicBezTo>
                  <a:pt x="3397" y="92"/>
                  <a:pt x="3397" y="92"/>
                  <a:pt x="3397" y="92"/>
                </a:cubicBezTo>
                <a:cubicBezTo>
                  <a:pt x="3397" y="0"/>
                  <a:pt x="3397" y="0"/>
                  <a:pt x="3397" y="0"/>
                </a:cubicBezTo>
                <a:cubicBezTo>
                  <a:pt x="3385" y="0"/>
                  <a:pt x="3385" y="0"/>
                  <a:pt x="3385" y="0"/>
                </a:cubicBezTo>
                <a:lnTo>
                  <a:pt x="3385" y="92"/>
                </a:lnTo>
                <a:close/>
                <a:moveTo>
                  <a:pt x="3345" y="92"/>
                </a:moveTo>
                <a:cubicBezTo>
                  <a:pt x="3357" y="92"/>
                  <a:pt x="3357" y="92"/>
                  <a:pt x="3357" y="92"/>
                </a:cubicBezTo>
                <a:cubicBezTo>
                  <a:pt x="3357" y="0"/>
                  <a:pt x="3357" y="0"/>
                  <a:pt x="3357" y="0"/>
                </a:cubicBezTo>
                <a:cubicBezTo>
                  <a:pt x="3345" y="0"/>
                  <a:pt x="3345" y="0"/>
                  <a:pt x="3345" y="0"/>
                </a:cubicBezTo>
                <a:lnTo>
                  <a:pt x="3345" y="92"/>
                </a:lnTo>
                <a:close/>
                <a:moveTo>
                  <a:pt x="3445" y="92"/>
                </a:moveTo>
                <a:cubicBezTo>
                  <a:pt x="3457" y="92"/>
                  <a:pt x="3457" y="92"/>
                  <a:pt x="3457" y="92"/>
                </a:cubicBezTo>
                <a:cubicBezTo>
                  <a:pt x="3457" y="0"/>
                  <a:pt x="3457" y="0"/>
                  <a:pt x="3457" y="0"/>
                </a:cubicBezTo>
                <a:cubicBezTo>
                  <a:pt x="3445" y="0"/>
                  <a:pt x="3445" y="0"/>
                  <a:pt x="3445" y="0"/>
                </a:cubicBezTo>
                <a:lnTo>
                  <a:pt x="3445" y="92"/>
                </a:lnTo>
                <a:close/>
                <a:moveTo>
                  <a:pt x="3486" y="92"/>
                </a:moveTo>
                <a:cubicBezTo>
                  <a:pt x="3497" y="92"/>
                  <a:pt x="3497" y="92"/>
                  <a:pt x="3497" y="92"/>
                </a:cubicBezTo>
                <a:cubicBezTo>
                  <a:pt x="3497" y="0"/>
                  <a:pt x="3497" y="0"/>
                  <a:pt x="3497" y="0"/>
                </a:cubicBezTo>
                <a:cubicBezTo>
                  <a:pt x="3486" y="0"/>
                  <a:pt x="3486" y="0"/>
                  <a:pt x="3486" y="0"/>
                </a:cubicBezTo>
                <a:lnTo>
                  <a:pt x="3486" y="92"/>
                </a:lnTo>
                <a:close/>
                <a:moveTo>
                  <a:pt x="3526" y="92"/>
                </a:moveTo>
                <a:cubicBezTo>
                  <a:pt x="3538" y="92"/>
                  <a:pt x="3538" y="92"/>
                  <a:pt x="3538" y="92"/>
                </a:cubicBezTo>
                <a:cubicBezTo>
                  <a:pt x="3538" y="0"/>
                  <a:pt x="3538" y="0"/>
                  <a:pt x="3538" y="0"/>
                </a:cubicBezTo>
                <a:cubicBezTo>
                  <a:pt x="3526" y="0"/>
                  <a:pt x="3526" y="0"/>
                  <a:pt x="3526" y="0"/>
                </a:cubicBezTo>
                <a:lnTo>
                  <a:pt x="3526" y="92"/>
                </a:lnTo>
                <a:close/>
                <a:moveTo>
                  <a:pt x="3546" y="92"/>
                </a:moveTo>
                <a:cubicBezTo>
                  <a:pt x="3558" y="92"/>
                  <a:pt x="3558" y="92"/>
                  <a:pt x="3558" y="92"/>
                </a:cubicBezTo>
                <a:cubicBezTo>
                  <a:pt x="3558" y="0"/>
                  <a:pt x="3558" y="0"/>
                  <a:pt x="3558" y="0"/>
                </a:cubicBezTo>
                <a:cubicBezTo>
                  <a:pt x="3546" y="0"/>
                  <a:pt x="3546" y="0"/>
                  <a:pt x="3546" y="0"/>
                </a:cubicBezTo>
                <a:lnTo>
                  <a:pt x="3546" y="92"/>
                </a:lnTo>
                <a:close/>
                <a:moveTo>
                  <a:pt x="2845" y="92"/>
                </a:moveTo>
                <a:cubicBezTo>
                  <a:pt x="2856" y="92"/>
                  <a:pt x="2856" y="92"/>
                  <a:pt x="2856" y="92"/>
                </a:cubicBezTo>
                <a:cubicBezTo>
                  <a:pt x="2856" y="0"/>
                  <a:pt x="2856" y="0"/>
                  <a:pt x="2856" y="0"/>
                </a:cubicBezTo>
                <a:cubicBezTo>
                  <a:pt x="2845" y="0"/>
                  <a:pt x="2845" y="0"/>
                  <a:pt x="2845" y="0"/>
                </a:cubicBezTo>
                <a:lnTo>
                  <a:pt x="2845" y="92"/>
                </a:lnTo>
                <a:close/>
                <a:moveTo>
                  <a:pt x="3506" y="92"/>
                </a:moveTo>
                <a:cubicBezTo>
                  <a:pt x="3517" y="92"/>
                  <a:pt x="3517" y="92"/>
                  <a:pt x="3517" y="92"/>
                </a:cubicBezTo>
                <a:cubicBezTo>
                  <a:pt x="3517" y="0"/>
                  <a:pt x="3517" y="0"/>
                  <a:pt x="3517" y="0"/>
                </a:cubicBezTo>
                <a:cubicBezTo>
                  <a:pt x="3506" y="0"/>
                  <a:pt x="3506" y="0"/>
                  <a:pt x="3506" y="0"/>
                </a:cubicBezTo>
                <a:lnTo>
                  <a:pt x="3506" y="92"/>
                </a:lnTo>
                <a:close/>
                <a:moveTo>
                  <a:pt x="3566" y="92"/>
                </a:moveTo>
                <a:cubicBezTo>
                  <a:pt x="3578" y="92"/>
                  <a:pt x="3578" y="92"/>
                  <a:pt x="3578" y="92"/>
                </a:cubicBezTo>
                <a:cubicBezTo>
                  <a:pt x="3578" y="0"/>
                  <a:pt x="3578" y="0"/>
                  <a:pt x="3578" y="0"/>
                </a:cubicBezTo>
                <a:cubicBezTo>
                  <a:pt x="3566" y="0"/>
                  <a:pt x="3566" y="0"/>
                  <a:pt x="3566" y="0"/>
                </a:cubicBezTo>
                <a:lnTo>
                  <a:pt x="3566" y="92"/>
                </a:lnTo>
                <a:close/>
                <a:moveTo>
                  <a:pt x="3145" y="92"/>
                </a:moveTo>
                <a:cubicBezTo>
                  <a:pt x="3157" y="92"/>
                  <a:pt x="3157" y="92"/>
                  <a:pt x="3157" y="92"/>
                </a:cubicBezTo>
                <a:cubicBezTo>
                  <a:pt x="3157" y="0"/>
                  <a:pt x="3157" y="0"/>
                  <a:pt x="3157" y="0"/>
                </a:cubicBezTo>
                <a:cubicBezTo>
                  <a:pt x="3145" y="0"/>
                  <a:pt x="3145" y="0"/>
                  <a:pt x="3145" y="0"/>
                </a:cubicBezTo>
                <a:lnTo>
                  <a:pt x="3145" y="92"/>
                </a:lnTo>
                <a:close/>
                <a:moveTo>
                  <a:pt x="2183" y="92"/>
                </a:moveTo>
                <a:cubicBezTo>
                  <a:pt x="2195" y="92"/>
                  <a:pt x="2195" y="92"/>
                  <a:pt x="2195" y="92"/>
                </a:cubicBezTo>
                <a:cubicBezTo>
                  <a:pt x="2195" y="0"/>
                  <a:pt x="2195" y="0"/>
                  <a:pt x="2195" y="0"/>
                </a:cubicBezTo>
                <a:cubicBezTo>
                  <a:pt x="2183" y="0"/>
                  <a:pt x="2183" y="0"/>
                  <a:pt x="2183" y="0"/>
                </a:cubicBezTo>
                <a:lnTo>
                  <a:pt x="2183" y="92"/>
                </a:lnTo>
                <a:close/>
                <a:moveTo>
                  <a:pt x="2204" y="92"/>
                </a:moveTo>
                <a:cubicBezTo>
                  <a:pt x="2215" y="92"/>
                  <a:pt x="2215" y="92"/>
                  <a:pt x="2215" y="92"/>
                </a:cubicBezTo>
                <a:cubicBezTo>
                  <a:pt x="2215" y="0"/>
                  <a:pt x="2215" y="0"/>
                  <a:pt x="2215" y="0"/>
                </a:cubicBezTo>
                <a:cubicBezTo>
                  <a:pt x="2204" y="0"/>
                  <a:pt x="2204" y="0"/>
                  <a:pt x="2204" y="0"/>
                </a:cubicBezTo>
                <a:lnTo>
                  <a:pt x="2204" y="92"/>
                </a:lnTo>
                <a:close/>
                <a:moveTo>
                  <a:pt x="2224" y="92"/>
                </a:moveTo>
                <a:cubicBezTo>
                  <a:pt x="2235" y="92"/>
                  <a:pt x="2235" y="92"/>
                  <a:pt x="2235" y="92"/>
                </a:cubicBezTo>
                <a:cubicBezTo>
                  <a:pt x="2235" y="0"/>
                  <a:pt x="2235" y="0"/>
                  <a:pt x="2235" y="0"/>
                </a:cubicBezTo>
                <a:cubicBezTo>
                  <a:pt x="2224" y="0"/>
                  <a:pt x="2224" y="0"/>
                  <a:pt x="2224" y="0"/>
                </a:cubicBezTo>
                <a:lnTo>
                  <a:pt x="2224" y="92"/>
                </a:lnTo>
                <a:close/>
                <a:moveTo>
                  <a:pt x="2143" y="92"/>
                </a:moveTo>
                <a:cubicBezTo>
                  <a:pt x="2155" y="92"/>
                  <a:pt x="2155" y="92"/>
                  <a:pt x="2155" y="92"/>
                </a:cubicBezTo>
                <a:cubicBezTo>
                  <a:pt x="2155" y="0"/>
                  <a:pt x="2155" y="0"/>
                  <a:pt x="2155" y="0"/>
                </a:cubicBezTo>
                <a:cubicBezTo>
                  <a:pt x="2143" y="0"/>
                  <a:pt x="2143" y="0"/>
                  <a:pt x="2143" y="0"/>
                </a:cubicBezTo>
                <a:lnTo>
                  <a:pt x="2143" y="92"/>
                </a:lnTo>
                <a:close/>
                <a:moveTo>
                  <a:pt x="2163" y="92"/>
                </a:moveTo>
                <a:cubicBezTo>
                  <a:pt x="2175" y="92"/>
                  <a:pt x="2175" y="92"/>
                  <a:pt x="2175" y="92"/>
                </a:cubicBezTo>
                <a:cubicBezTo>
                  <a:pt x="2175" y="0"/>
                  <a:pt x="2175" y="0"/>
                  <a:pt x="2175" y="0"/>
                </a:cubicBezTo>
                <a:cubicBezTo>
                  <a:pt x="2163" y="0"/>
                  <a:pt x="2163" y="0"/>
                  <a:pt x="2163" y="0"/>
                </a:cubicBezTo>
                <a:lnTo>
                  <a:pt x="2163" y="92"/>
                </a:lnTo>
                <a:close/>
                <a:moveTo>
                  <a:pt x="2304" y="92"/>
                </a:moveTo>
                <a:cubicBezTo>
                  <a:pt x="2316" y="92"/>
                  <a:pt x="2316" y="92"/>
                  <a:pt x="2316" y="92"/>
                </a:cubicBezTo>
                <a:cubicBezTo>
                  <a:pt x="2316" y="0"/>
                  <a:pt x="2316" y="0"/>
                  <a:pt x="2316" y="0"/>
                </a:cubicBezTo>
                <a:cubicBezTo>
                  <a:pt x="2304" y="0"/>
                  <a:pt x="2304" y="0"/>
                  <a:pt x="2304" y="0"/>
                </a:cubicBezTo>
                <a:lnTo>
                  <a:pt x="2304" y="92"/>
                </a:lnTo>
                <a:close/>
                <a:moveTo>
                  <a:pt x="2244" y="92"/>
                </a:moveTo>
                <a:cubicBezTo>
                  <a:pt x="2256" y="92"/>
                  <a:pt x="2256" y="92"/>
                  <a:pt x="2256" y="92"/>
                </a:cubicBezTo>
                <a:cubicBezTo>
                  <a:pt x="2256" y="0"/>
                  <a:pt x="2256" y="0"/>
                  <a:pt x="2256" y="0"/>
                </a:cubicBezTo>
                <a:cubicBezTo>
                  <a:pt x="2244" y="0"/>
                  <a:pt x="2244" y="0"/>
                  <a:pt x="2244" y="0"/>
                </a:cubicBezTo>
                <a:lnTo>
                  <a:pt x="2244" y="92"/>
                </a:lnTo>
                <a:close/>
                <a:moveTo>
                  <a:pt x="2123" y="92"/>
                </a:moveTo>
                <a:cubicBezTo>
                  <a:pt x="2135" y="92"/>
                  <a:pt x="2135" y="92"/>
                  <a:pt x="2135" y="92"/>
                </a:cubicBezTo>
                <a:cubicBezTo>
                  <a:pt x="2135" y="0"/>
                  <a:pt x="2135" y="0"/>
                  <a:pt x="2135" y="0"/>
                </a:cubicBezTo>
                <a:cubicBezTo>
                  <a:pt x="2123" y="0"/>
                  <a:pt x="2123" y="0"/>
                  <a:pt x="2123" y="0"/>
                </a:cubicBezTo>
                <a:lnTo>
                  <a:pt x="2123" y="92"/>
                </a:lnTo>
                <a:close/>
                <a:moveTo>
                  <a:pt x="2324" y="92"/>
                </a:moveTo>
                <a:cubicBezTo>
                  <a:pt x="2336" y="92"/>
                  <a:pt x="2336" y="92"/>
                  <a:pt x="2336" y="92"/>
                </a:cubicBezTo>
                <a:cubicBezTo>
                  <a:pt x="2336" y="0"/>
                  <a:pt x="2336" y="0"/>
                  <a:pt x="2336" y="0"/>
                </a:cubicBezTo>
                <a:cubicBezTo>
                  <a:pt x="2324" y="0"/>
                  <a:pt x="2324" y="0"/>
                  <a:pt x="2324" y="0"/>
                </a:cubicBezTo>
                <a:lnTo>
                  <a:pt x="2324" y="92"/>
                </a:lnTo>
                <a:close/>
                <a:moveTo>
                  <a:pt x="2344" y="92"/>
                </a:moveTo>
                <a:cubicBezTo>
                  <a:pt x="2356" y="92"/>
                  <a:pt x="2356" y="92"/>
                  <a:pt x="2356" y="92"/>
                </a:cubicBezTo>
                <a:cubicBezTo>
                  <a:pt x="2356" y="0"/>
                  <a:pt x="2356" y="0"/>
                  <a:pt x="2356" y="0"/>
                </a:cubicBezTo>
                <a:cubicBezTo>
                  <a:pt x="2344" y="0"/>
                  <a:pt x="2344" y="0"/>
                  <a:pt x="2344" y="0"/>
                </a:cubicBezTo>
                <a:lnTo>
                  <a:pt x="2344" y="92"/>
                </a:lnTo>
                <a:close/>
                <a:moveTo>
                  <a:pt x="2264" y="92"/>
                </a:moveTo>
                <a:cubicBezTo>
                  <a:pt x="2276" y="92"/>
                  <a:pt x="2276" y="92"/>
                  <a:pt x="2276" y="92"/>
                </a:cubicBezTo>
                <a:cubicBezTo>
                  <a:pt x="2276" y="0"/>
                  <a:pt x="2276" y="0"/>
                  <a:pt x="2276" y="0"/>
                </a:cubicBezTo>
                <a:cubicBezTo>
                  <a:pt x="2264" y="0"/>
                  <a:pt x="2264" y="0"/>
                  <a:pt x="2264" y="0"/>
                </a:cubicBezTo>
                <a:lnTo>
                  <a:pt x="2264" y="92"/>
                </a:lnTo>
                <a:close/>
                <a:moveTo>
                  <a:pt x="2284" y="92"/>
                </a:moveTo>
                <a:cubicBezTo>
                  <a:pt x="2296" y="92"/>
                  <a:pt x="2296" y="92"/>
                  <a:pt x="2296" y="92"/>
                </a:cubicBezTo>
                <a:cubicBezTo>
                  <a:pt x="2296" y="0"/>
                  <a:pt x="2296" y="0"/>
                  <a:pt x="2296" y="0"/>
                </a:cubicBezTo>
                <a:cubicBezTo>
                  <a:pt x="2284" y="0"/>
                  <a:pt x="2284" y="0"/>
                  <a:pt x="2284" y="0"/>
                </a:cubicBezTo>
                <a:lnTo>
                  <a:pt x="2284" y="92"/>
                </a:lnTo>
                <a:close/>
                <a:moveTo>
                  <a:pt x="1943" y="92"/>
                </a:moveTo>
                <a:cubicBezTo>
                  <a:pt x="1955" y="92"/>
                  <a:pt x="1955" y="92"/>
                  <a:pt x="1955" y="92"/>
                </a:cubicBezTo>
                <a:cubicBezTo>
                  <a:pt x="1955" y="0"/>
                  <a:pt x="1955" y="0"/>
                  <a:pt x="1955" y="0"/>
                </a:cubicBezTo>
                <a:cubicBezTo>
                  <a:pt x="1943" y="0"/>
                  <a:pt x="1943" y="0"/>
                  <a:pt x="1943" y="0"/>
                </a:cubicBezTo>
                <a:lnTo>
                  <a:pt x="1943" y="92"/>
                </a:lnTo>
                <a:close/>
                <a:moveTo>
                  <a:pt x="1983" y="92"/>
                </a:moveTo>
                <a:cubicBezTo>
                  <a:pt x="1995" y="92"/>
                  <a:pt x="1995" y="92"/>
                  <a:pt x="1995" y="92"/>
                </a:cubicBezTo>
                <a:cubicBezTo>
                  <a:pt x="1995" y="0"/>
                  <a:pt x="1995" y="0"/>
                  <a:pt x="1995" y="0"/>
                </a:cubicBezTo>
                <a:cubicBezTo>
                  <a:pt x="1983" y="0"/>
                  <a:pt x="1983" y="0"/>
                  <a:pt x="1983" y="0"/>
                </a:cubicBezTo>
                <a:lnTo>
                  <a:pt x="1983" y="92"/>
                </a:lnTo>
                <a:close/>
                <a:moveTo>
                  <a:pt x="1963" y="92"/>
                </a:moveTo>
                <a:cubicBezTo>
                  <a:pt x="1975" y="92"/>
                  <a:pt x="1975" y="92"/>
                  <a:pt x="1975" y="92"/>
                </a:cubicBezTo>
                <a:cubicBezTo>
                  <a:pt x="1975" y="0"/>
                  <a:pt x="1975" y="0"/>
                  <a:pt x="1975" y="0"/>
                </a:cubicBezTo>
                <a:cubicBezTo>
                  <a:pt x="1963" y="0"/>
                  <a:pt x="1963" y="0"/>
                  <a:pt x="1963" y="0"/>
                </a:cubicBezTo>
                <a:lnTo>
                  <a:pt x="1963" y="92"/>
                </a:lnTo>
                <a:close/>
                <a:moveTo>
                  <a:pt x="1923" y="92"/>
                </a:moveTo>
                <a:cubicBezTo>
                  <a:pt x="1935" y="92"/>
                  <a:pt x="1935" y="92"/>
                  <a:pt x="1935" y="92"/>
                </a:cubicBezTo>
                <a:cubicBezTo>
                  <a:pt x="1935" y="0"/>
                  <a:pt x="1935" y="0"/>
                  <a:pt x="1935" y="0"/>
                </a:cubicBezTo>
                <a:cubicBezTo>
                  <a:pt x="1923" y="0"/>
                  <a:pt x="1923" y="0"/>
                  <a:pt x="1923" y="0"/>
                </a:cubicBezTo>
                <a:lnTo>
                  <a:pt x="1923" y="92"/>
                </a:lnTo>
                <a:close/>
                <a:moveTo>
                  <a:pt x="1903" y="92"/>
                </a:moveTo>
                <a:cubicBezTo>
                  <a:pt x="1915" y="92"/>
                  <a:pt x="1915" y="92"/>
                  <a:pt x="1915" y="92"/>
                </a:cubicBezTo>
                <a:cubicBezTo>
                  <a:pt x="1915" y="0"/>
                  <a:pt x="1915" y="0"/>
                  <a:pt x="1915" y="0"/>
                </a:cubicBezTo>
                <a:cubicBezTo>
                  <a:pt x="1903" y="0"/>
                  <a:pt x="1903" y="0"/>
                  <a:pt x="1903" y="0"/>
                </a:cubicBezTo>
                <a:lnTo>
                  <a:pt x="1903" y="92"/>
                </a:lnTo>
                <a:close/>
                <a:moveTo>
                  <a:pt x="2003" y="92"/>
                </a:moveTo>
                <a:cubicBezTo>
                  <a:pt x="2015" y="92"/>
                  <a:pt x="2015" y="92"/>
                  <a:pt x="2015" y="92"/>
                </a:cubicBezTo>
                <a:cubicBezTo>
                  <a:pt x="2015" y="0"/>
                  <a:pt x="2015" y="0"/>
                  <a:pt x="2015" y="0"/>
                </a:cubicBezTo>
                <a:cubicBezTo>
                  <a:pt x="2003" y="0"/>
                  <a:pt x="2003" y="0"/>
                  <a:pt x="2003" y="0"/>
                </a:cubicBezTo>
                <a:lnTo>
                  <a:pt x="2003" y="92"/>
                </a:lnTo>
                <a:close/>
                <a:moveTo>
                  <a:pt x="2083" y="92"/>
                </a:moveTo>
                <a:cubicBezTo>
                  <a:pt x="2095" y="92"/>
                  <a:pt x="2095" y="92"/>
                  <a:pt x="2095" y="92"/>
                </a:cubicBezTo>
                <a:cubicBezTo>
                  <a:pt x="2095" y="0"/>
                  <a:pt x="2095" y="0"/>
                  <a:pt x="2095" y="0"/>
                </a:cubicBezTo>
                <a:cubicBezTo>
                  <a:pt x="2083" y="0"/>
                  <a:pt x="2083" y="0"/>
                  <a:pt x="2083" y="0"/>
                </a:cubicBezTo>
                <a:lnTo>
                  <a:pt x="2083" y="92"/>
                </a:lnTo>
                <a:close/>
                <a:moveTo>
                  <a:pt x="2103" y="92"/>
                </a:moveTo>
                <a:cubicBezTo>
                  <a:pt x="2115" y="92"/>
                  <a:pt x="2115" y="92"/>
                  <a:pt x="2115" y="92"/>
                </a:cubicBezTo>
                <a:cubicBezTo>
                  <a:pt x="2115" y="0"/>
                  <a:pt x="2115" y="0"/>
                  <a:pt x="2115" y="0"/>
                </a:cubicBezTo>
                <a:cubicBezTo>
                  <a:pt x="2103" y="0"/>
                  <a:pt x="2103" y="0"/>
                  <a:pt x="2103" y="0"/>
                </a:cubicBezTo>
                <a:lnTo>
                  <a:pt x="2103" y="92"/>
                </a:lnTo>
                <a:close/>
                <a:moveTo>
                  <a:pt x="2063" y="92"/>
                </a:moveTo>
                <a:cubicBezTo>
                  <a:pt x="2075" y="92"/>
                  <a:pt x="2075" y="92"/>
                  <a:pt x="2075" y="92"/>
                </a:cubicBezTo>
                <a:cubicBezTo>
                  <a:pt x="2075" y="0"/>
                  <a:pt x="2075" y="0"/>
                  <a:pt x="2075" y="0"/>
                </a:cubicBezTo>
                <a:cubicBezTo>
                  <a:pt x="2063" y="0"/>
                  <a:pt x="2063" y="0"/>
                  <a:pt x="2063" y="0"/>
                </a:cubicBezTo>
                <a:lnTo>
                  <a:pt x="2063" y="92"/>
                </a:lnTo>
                <a:close/>
                <a:moveTo>
                  <a:pt x="2023" y="92"/>
                </a:moveTo>
                <a:cubicBezTo>
                  <a:pt x="2035" y="92"/>
                  <a:pt x="2035" y="92"/>
                  <a:pt x="2035" y="92"/>
                </a:cubicBezTo>
                <a:cubicBezTo>
                  <a:pt x="2035" y="0"/>
                  <a:pt x="2035" y="0"/>
                  <a:pt x="2035" y="0"/>
                </a:cubicBezTo>
                <a:cubicBezTo>
                  <a:pt x="2023" y="0"/>
                  <a:pt x="2023" y="0"/>
                  <a:pt x="2023" y="0"/>
                </a:cubicBezTo>
                <a:lnTo>
                  <a:pt x="2023" y="92"/>
                </a:lnTo>
                <a:close/>
                <a:moveTo>
                  <a:pt x="2043" y="92"/>
                </a:moveTo>
                <a:cubicBezTo>
                  <a:pt x="2055" y="92"/>
                  <a:pt x="2055" y="92"/>
                  <a:pt x="2055" y="92"/>
                </a:cubicBezTo>
                <a:cubicBezTo>
                  <a:pt x="2055" y="0"/>
                  <a:pt x="2055" y="0"/>
                  <a:pt x="2055" y="0"/>
                </a:cubicBezTo>
                <a:cubicBezTo>
                  <a:pt x="2043" y="0"/>
                  <a:pt x="2043" y="0"/>
                  <a:pt x="2043" y="0"/>
                </a:cubicBezTo>
                <a:lnTo>
                  <a:pt x="2043" y="92"/>
                </a:lnTo>
                <a:close/>
                <a:moveTo>
                  <a:pt x="2564" y="92"/>
                </a:moveTo>
                <a:cubicBezTo>
                  <a:pt x="2576" y="92"/>
                  <a:pt x="2576" y="92"/>
                  <a:pt x="2576" y="92"/>
                </a:cubicBezTo>
                <a:cubicBezTo>
                  <a:pt x="2576" y="0"/>
                  <a:pt x="2576" y="0"/>
                  <a:pt x="2576" y="0"/>
                </a:cubicBezTo>
                <a:cubicBezTo>
                  <a:pt x="2564" y="0"/>
                  <a:pt x="2564" y="0"/>
                  <a:pt x="2564" y="0"/>
                </a:cubicBezTo>
                <a:lnTo>
                  <a:pt x="2564" y="92"/>
                </a:lnTo>
                <a:close/>
                <a:moveTo>
                  <a:pt x="2664" y="92"/>
                </a:moveTo>
                <a:cubicBezTo>
                  <a:pt x="2676" y="92"/>
                  <a:pt x="2676" y="92"/>
                  <a:pt x="2676" y="92"/>
                </a:cubicBezTo>
                <a:cubicBezTo>
                  <a:pt x="2676" y="0"/>
                  <a:pt x="2676" y="0"/>
                  <a:pt x="2676" y="0"/>
                </a:cubicBezTo>
                <a:cubicBezTo>
                  <a:pt x="2664" y="0"/>
                  <a:pt x="2664" y="0"/>
                  <a:pt x="2664" y="0"/>
                </a:cubicBezTo>
                <a:lnTo>
                  <a:pt x="2664" y="92"/>
                </a:lnTo>
                <a:close/>
                <a:moveTo>
                  <a:pt x="2684" y="92"/>
                </a:moveTo>
                <a:cubicBezTo>
                  <a:pt x="2696" y="92"/>
                  <a:pt x="2696" y="92"/>
                  <a:pt x="2696" y="92"/>
                </a:cubicBezTo>
                <a:cubicBezTo>
                  <a:pt x="2696" y="0"/>
                  <a:pt x="2696" y="0"/>
                  <a:pt x="2696" y="0"/>
                </a:cubicBezTo>
                <a:cubicBezTo>
                  <a:pt x="2684" y="0"/>
                  <a:pt x="2684" y="0"/>
                  <a:pt x="2684" y="0"/>
                </a:cubicBezTo>
                <a:lnTo>
                  <a:pt x="2684" y="92"/>
                </a:lnTo>
                <a:close/>
                <a:moveTo>
                  <a:pt x="2604" y="92"/>
                </a:moveTo>
                <a:cubicBezTo>
                  <a:pt x="2616" y="92"/>
                  <a:pt x="2616" y="92"/>
                  <a:pt x="2616" y="92"/>
                </a:cubicBezTo>
                <a:cubicBezTo>
                  <a:pt x="2616" y="0"/>
                  <a:pt x="2616" y="0"/>
                  <a:pt x="2616" y="0"/>
                </a:cubicBezTo>
                <a:cubicBezTo>
                  <a:pt x="2604" y="0"/>
                  <a:pt x="2604" y="0"/>
                  <a:pt x="2604" y="0"/>
                </a:cubicBezTo>
                <a:lnTo>
                  <a:pt x="2604" y="92"/>
                </a:lnTo>
                <a:close/>
                <a:moveTo>
                  <a:pt x="2624" y="92"/>
                </a:moveTo>
                <a:cubicBezTo>
                  <a:pt x="2636" y="92"/>
                  <a:pt x="2636" y="92"/>
                  <a:pt x="2636" y="92"/>
                </a:cubicBezTo>
                <a:cubicBezTo>
                  <a:pt x="2636" y="0"/>
                  <a:pt x="2636" y="0"/>
                  <a:pt x="2636" y="0"/>
                </a:cubicBezTo>
                <a:cubicBezTo>
                  <a:pt x="2624" y="0"/>
                  <a:pt x="2624" y="0"/>
                  <a:pt x="2624" y="0"/>
                </a:cubicBezTo>
                <a:lnTo>
                  <a:pt x="2624" y="92"/>
                </a:lnTo>
                <a:close/>
                <a:moveTo>
                  <a:pt x="2644" y="92"/>
                </a:moveTo>
                <a:cubicBezTo>
                  <a:pt x="2656" y="92"/>
                  <a:pt x="2656" y="92"/>
                  <a:pt x="2656" y="92"/>
                </a:cubicBezTo>
                <a:cubicBezTo>
                  <a:pt x="2656" y="0"/>
                  <a:pt x="2656" y="0"/>
                  <a:pt x="2656" y="0"/>
                </a:cubicBezTo>
                <a:cubicBezTo>
                  <a:pt x="2644" y="0"/>
                  <a:pt x="2644" y="0"/>
                  <a:pt x="2644" y="0"/>
                </a:cubicBezTo>
                <a:lnTo>
                  <a:pt x="2644" y="92"/>
                </a:lnTo>
                <a:close/>
                <a:moveTo>
                  <a:pt x="2704" y="92"/>
                </a:moveTo>
                <a:cubicBezTo>
                  <a:pt x="2716" y="92"/>
                  <a:pt x="2716" y="92"/>
                  <a:pt x="2716" y="92"/>
                </a:cubicBezTo>
                <a:cubicBezTo>
                  <a:pt x="2716" y="0"/>
                  <a:pt x="2716" y="0"/>
                  <a:pt x="2716" y="0"/>
                </a:cubicBezTo>
                <a:cubicBezTo>
                  <a:pt x="2704" y="0"/>
                  <a:pt x="2704" y="0"/>
                  <a:pt x="2704" y="0"/>
                </a:cubicBezTo>
                <a:lnTo>
                  <a:pt x="2704" y="92"/>
                </a:lnTo>
                <a:close/>
                <a:moveTo>
                  <a:pt x="2804" y="92"/>
                </a:moveTo>
                <a:cubicBezTo>
                  <a:pt x="2816" y="92"/>
                  <a:pt x="2816" y="92"/>
                  <a:pt x="2816" y="92"/>
                </a:cubicBezTo>
                <a:cubicBezTo>
                  <a:pt x="2816" y="0"/>
                  <a:pt x="2816" y="0"/>
                  <a:pt x="2816" y="0"/>
                </a:cubicBezTo>
                <a:cubicBezTo>
                  <a:pt x="2804" y="0"/>
                  <a:pt x="2804" y="0"/>
                  <a:pt x="2804" y="0"/>
                </a:cubicBezTo>
                <a:lnTo>
                  <a:pt x="2804" y="92"/>
                </a:lnTo>
                <a:close/>
                <a:moveTo>
                  <a:pt x="2364" y="92"/>
                </a:moveTo>
                <a:cubicBezTo>
                  <a:pt x="2376" y="92"/>
                  <a:pt x="2376" y="92"/>
                  <a:pt x="2376" y="92"/>
                </a:cubicBezTo>
                <a:cubicBezTo>
                  <a:pt x="2376" y="0"/>
                  <a:pt x="2376" y="0"/>
                  <a:pt x="2376" y="0"/>
                </a:cubicBezTo>
                <a:cubicBezTo>
                  <a:pt x="2364" y="0"/>
                  <a:pt x="2364" y="0"/>
                  <a:pt x="2364" y="0"/>
                </a:cubicBezTo>
                <a:lnTo>
                  <a:pt x="2364" y="92"/>
                </a:lnTo>
                <a:close/>
                <a:moveTo>
                  <a:pt x="2764" y="92"/>
                </a:moveTo>
                <a:cubicBezTo>
                  <a:pt x="2776" y="92"/>
                  <a:pt x="2776" y="92"/>
                  <a:pt x="2776" y="92"/>
                </a:cubicBezTo>
                <a:cubicBezTo>
                  <a:pt x="2776" y="0"/>
                  <a:pt x="2776" y="0"/>
                  <a:pt x="2776" y="0"/>
                </a:cubicBezTo>
                <a:cubicBezTo>
                  <a:pt x="2764" y="0"/>
                  <a:pt x="2764" y="0"/>
                  <a:pt x="2764" y="0"/>
                </a:cubicBezTo>
                <a:lnTo>
                  <a:pt x="2764" y="92"/>
                </a:lnTo>
                <a:close/>
                <a:moveTo>
                  <a:pt x="2724" y="92"/>
                </a:moveTo>
                <a:cubicBezTo>
                  <a:pt x="2736" y="92"/>
                  <a:pt x="2736" y="92"/>
                  <a:pt x="2736" y="92"/>
                </a:cubicBezTo>
                <a:cubicBezTo>
                  <a:pt x="2736" y="0"/>
                  <a:pt x="2736" y="0"/>
                  <a:pt x="2736" y="0"/>
                </a:cubicBezTo>
                <a:cubicBezTo>
                  <a:pt x="2724" y="0"/>
                  <a:pt x="2724" y="0"/>
                  <a:pt x="2724" y="0"/>
                </a:cubicBezTo>
                <a:lnTo>
                  <a:pt x="2724" y="92"/>
                </a:lnTo>
                <a:close/>
                <a:moveTo>
                  <a:pt x="2744" y="92"/>
                </a:moveTo>
                <a:cubicBezTo>
                  <a:pt x="2756" y="92"/>
                  <a:pt x="2756" y="92"/>
                  <a:pt x="2756" y="92"/>
                </a:cubicBezTo>
                <a:cubicBezTo>
                  <a:pt x="2756" y="0"/>
                  <a:pt x="2756" y="0"/>
                  <a:pt x="2756" y="0"/>
                </a:cubicBezTo>
                <a:cubicBezTo>
                  <a:pt x="2744" y="0"/>
                  <a:pt x="2744" y="0"/>
                  <a:pt x="2744" y="0"/>
                </a:cubicBezTo>
                <a:lnTo>
                  <a:pt x="2744" y="92"/>
                </a:lnTo>
                <a:close/>
                <a:moveTo>
                  <a:pt x="2784" y="92"/>
                </a:moveTo>
                <a:cubicBezTo>
                  <a:pt x="2796" y="92"/>
                  <a:pt x="2796" y="92"/>
                  <a:pt x="2796" y="92"/>
                </a:cubicBezTo>
                <a:cubicBezTo>
                  <a:pt x="2796" y="0"/>
                  <a:pt x="2796" y="0"/>
                  <a:pt x="2796" y="0"/>
                </a:cubicBezTo>
                <a:cubicBezTo>
                  <a:pt x="2784" y="0"/>
                  <a:pt x="2784" y="0"/>
                  <a:pt x="2784" y="0"/>
                </a:cubicBezTo>
                <a:lnTo>
                  <a:pt x="2784" y="92"/>
                </a:lnTo>
                <a:close/>
                <a:moveTo>
                  <a:pt x="2424" y="92"/>
                </a:moveTo>
                <a:cubicBezTo>
                  <a:pt x="2436" y="92"/>
                  <a:pt x="2436" y="92"/>
                  <a:pt x="2436" y="92"/>
                </a:cubicBezTo>
                <a:cubicBezTo>
                  <a:pt x="2436" y="0"/>
                  <a:pt x="2436" y="0"/>
                  <a:pt x="2436" y="0"/>
                </a:cubicBezTo>
                <a:cubicBezTo>
                  <a:pt x="2424" y="0"/>
                  <a:pt x="2424" y="0"/>
                  <a:pt x="2424" y="0"/>
                </a:cubicBezTo>
                <a:lnTo>
                  <a:pt x="2424" y="92"/>
                </a:lnTo>
                <a:close/>
                <a:moveTo>
                  <a:pt x="2444" y="92"/>
                </a:moveTo>
                <a:cubicBezTo>
                  <a:pt x="2456" y="92"/>
                  <a:pt x="2456" y="92"/>
                  <a:pt x="2456" y="92"/>
                </a:cubicBezTo>
                <a:cubicBezTo>
                  <a:pt x="2456" y="0"/>
                  <a:pt x="2456" y="0"/>
                  <a:pt x="2456" y="0"/>
                </a:cubicBezTo>
                <a:cubicBezTo>
                  <a:pt x="2444" y="0"/>
                  <a:pt x="2444" y="0"/>
                  <a:pt x="2444" y="0"/>
                </a:cubicBezTo>
                <a:lnTo>
                  <a:pt x="2444" y="92"/>
                </a:lnTo>
                <a:close/>
                <a:moveTo>
                  <a:pt x="2464" y="92"/>
                </a:moveTo>
                <a:cubicBezTo>
                  <a:pt x="2476" y="92"/>
                  <a:pt x="2476" y="92"/>
                  <a:pt x="2476" y="92"/>
                </a:cubicBezTo>
                <a:cubicBezTo>
                  <a:pt x="2476" y="0"/>
                  <a:pt x="2476" y="0"/>
                  <a:pt x="2476" y="0"/>
                </a:cubicBezTo>
                <a:cubicBezTo>
                  <a:pt x="2464" y="0"/>
                  <a:pt x="2464" y="0"/>
                  <a:pt x="2464" y="0"/>
                </a:cubicBezTo>
                <a:lnTo>
                  <a:pt x="2464" y="92"/>
                </a:lnTo>
                <a:close/>
                <a:moveTo>
                  <a:pt x="2384" y="92"/>
                </a:moveTo>
                <a:cubicBezTo>
                  <a:pt x="2396" y="92"/>
                  <a:pt x="2396" y="92"/>
                  <a:pt x="2396" y="92"/>
                </a:cubicBezTo>
                <a:cubicBezTo>
                  <a:pt x="2396" y="0"/>
                  <a:pt x="2396" y="0"/>
                  <a:pt x="2396" y="0"/>
                </a:cubicBezTo>
                <a:cubicBezTo>
                  <a:pt x="2384" y="0"/>
                  <a:pt x="2384" y="0"/>
                  <a:pt x="2384" y="0"/>
                </a:cubicBezTo>
                <a:lnTo>
                  <a:pt x="2384" y="92"/>
                </a:lnTo>
                <a:close/>
                <a:moveTo>
                  <a:pt x="2404" y="92"/>
                </a:moveTo>
                <a:cubicBezTo>
                  <a:pt x="2416" y="92"/>
                  <a:pt x="2416" y="92"/>
                  <a:pt x="2416" y="92"/>
                </a:cubicBezTo>
                <a:cubicBezTo>
                  <a:pt x="2416" y="0"/>
                  <a:pt x="2416" y="0"/>
                  <a:pt x="2416" y="0"/>
                </a:cubicBezTo>
                <a:cubicBezTo>
                  <a:pt x="2404" y="0"/>
                  <a:pt x="2404" y="0"/>
                  <a:pt x="2404" y="0"/>
                </a:cubicBezTo>
                <a:lnTo>
                  <a:pt x="2404" y="92"/>
                </a:lnTo>
                <a:close/>
                <a:moveTo>
                  <a:pt x="2524" y="92"/>
                </a:moveTo>
                <a:cubicBezTo>
                  <a:pt x="2536" y="92"/>
                  <a:pt x="2536" y="92"/>
                  <a:pt x="2536" y="92"/>
                </a:cubicBezTo>
                <a:cubicBezTo>
                  <a:pt x="2536" y="0"/>
                  <a:pt x="2536" y="0"/>
                  <a:pt x="2536" y="0"/>
                </a:cubicBezTo>
                <a:cubicBezTo>
                  <a:pt x="2524" y="0"/>
                  <a:pt x="2524" y="0"/>
                  <a:pt x="2524" y="0"/>
                </a:cubicBezTo>
                <a:lnTo>
                  <a:pt x="2524" y="92"/>
                </a:lnTo>
                <a:close/>
                <a:moveTo>
                  <a:pt x="2824" y="92"/>
                </a:moveTo>
                <a:cubicBezTo>
                  <a:pt x="2836" y="92"/>
                  <a:pt x="2836" y="92"/>
                  <a:pt x="2836" y="92"/>
                </a:cubicBezTo>
                <a:cubicBezTo>
                  <a:pt x="2836" y="0"/>
                  <a:pt x="2836" y="0"/>
                  <a:pt x="2836" y="0"/>
                </a:cubicBezTo>
                <a:cubicBezTo>
                  <a:pt x="2824" y="0"/>
                  <a:pt x="2824" y="0"/>
                  <a:pt x="2824" y="0"/>
                </a:cubicBezTo>
                <a:lnTo>
                  <a:pt x="2824" y="92"/>
                </a:lnTo>
                <a:close/>
                <a:moveTo>
                  <a:pt x="2544" y="92"/>
                </a:moveTo>
                <a:cubicBezTo>
                  <a:pt x="2556" y="92"/>
                  <a:pt x="2556" y="92"/>
                  <a:pt x="2556" y="92"/>
                </a:cubicBezTo>
                <a:cubicBezTo>
                  <a:pt x="2556" y="0"/>
                  <a:pt x="2556" y="0"/>
                  <a:pt x="2556" y="0"/>
                </a:cubicBezTo>
                <a:cubicBezTo>
                  <a:pt x="2544" y="0"/>
                  <a:pt x="2544" y="0"/>
                  <a:pt x="2544" y="0"/>
                </a:cubicBezTo>
                <a:lnTo>
                  <a:pt x="2544" y="92"/>
                </a:lnTo>
                <a:close/>
                <a:moveTo>
                  <a:pt x="2504" y="92"/>
                </a:moveTo>
                <a:cubicBezTo>
                  <a:pt x="2516" y="92"/>
                  <a:pt x="2516" y="92"/>
                  <a:pt x="2516" y="92"/>
                </a:cubicBezTo>
                <a:cubicBezTo>
                  <a:pt x="2516" y="0"/>
                  <a:pt x="2516" y="0"/>
                  <a:pt x="2516" y="0"/>
                </a:cubicBezTo>
                <a:cubicBezTo>
                  <a:pt x="2504" y="0"/>
                  <a:pt x="2504" y="0"/>
                  <a:pt x="2504" y="0"/>
                </a:cubicBezTo>
                <a:lnTo>
                  <a:pt x="2504" y="92"/>
                </a:lnTo>
                <a:close/>
                <a:moveTo>
                  <a:pt x="2484" y="92"/>
                </a:moveTo>
                <a:cubicBezTo>
                  <a:pt x="2496" y="92"/>
                  <a:pt x="2496" y="92"/>
                  <a:pt x="2496" y="92"/>
                </a:cubicBezTo>
                <a:cubicBezTo>
                  <a:pt x="2496" y="0"/>
                  <a:pt x="2496" y="0"/>
                  <a:pt x="2496" y="0"/>
                </a:cubicBezTo>
                <a:cubicBezTo>
                  <a:pt x="2484" y="0"/>
                  <a:pt x="2484" y="0"/>
                  <a:pt x="2484" y="0"/>
                </a:cubicBezTo>
                <a:lnTo>
                  <a:pt x="2484" y="92"/>
                </a:lnTo>
                <a:close/>
                <a:moveTo>
                  <a:pt x="2584" y="92"/>
                </a:moveTo>
                <a:cubicBezTo>
                  <a:pt x="2596" y="92"/>
                  <a:pt x="2596" y="92"/>
                  <a:pt x="2596" y="92"/>
                </a:cubicBezTo>
                <a:cubicBezTo>
                  <a:pt x="2596" y="0"/>
                  <a:pt x="2596" y="0"/>
                  <a:pt x="2596" y="0"/>
                </a:cubicBezTo>
                <a:cubicBezTo>
                  <a:pt x="2584" y="0"/>
                  <a:pt x="2584" y="0"/>
                  <a:pt x="2584" y="0"/>
                </a:cubicBezTo>
                <a:lnTo>
                  <a:pt x="2584" y="92"/>
                </a:lnTo>
                <a:close/>
              </a:path>
            </a:pathLst>
          </a:custGeom>
          <a:gradFill>
            <a:gsLst>
              <a:gs pos="0">
                <a:srgbClr val="FEFF00"/>
              </a:gs>
              <a:gs pos="33000">
                <a:srgbClr val="33AD58"/>
              </a:gs>
              <a:gs pos="61000">
                <a:srgbClr val="3EB34A"/>
              </a:gs>
              <a:gs pos="91000">
                <a:srgbClr val="089696"/>
              </a:gs>
            </a:gsLst>
            <a:lin ang="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5" name="Group 4"/>
          <p:cNvGrpSpPr>
            <a:grpSpLocks noChangeAspect="1"/>
          </p:cNvGrpSpPr>
          <p:nvPr/>
        </p:nvGrpSpPr>
        <p:grpSpPr bwMode="auto">
          <a:xfrm>
            <a:off x="10470945" y="308955"/>
            <a:ext cx="1367170" cy="458530"/>
            <a:chOff x="-1682" y="309"/>
            <a:chExt cx="11044" cy="3704"/>
          </a:xfrm>
        </p:grpSpPr>
        <p:sp>
          <p:nvSpPr>
            <p:cNvPr id="136"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4050096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8" r:id="rId3"/>
    <p:sldLayoutId id="2147483689" r:id="rId4"/>
    <p:sldLayoutId id="2147483690" r:id="rId5"/>
    <p:sldLayoutId id="2147483718" r:id="rId6"/>
    <p:sldLayoutId id="2147483691" r:id="rId7"/>
    <p:sldLayoutId id="2147483693" r:id="rId8"/>
    <p:sldLayoutId id="2147483720" r:id="rId9"/>
    <p:sldLayoutId id="2147483721"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kern="1200">
          <a:gradFill>
            <a:gsLst>
              <a:gs pos="0">
                <a:srgbClr val="3DB44A"/>
              </a:gs>
              <a:gs pos="33000">
                <a:srgbClr val="3DB44A"/>
              </a:gs>
              <a:gs pos="100000">
                <a:srgbClr val="29B9CD"/>
              </a:gs>
            </a:gsLst>
            <a:lin ang="2700000" scaled="1"/>
          </a:gradFill>
          <a:latin typeface="+mj-lt"/>
          <a:ea typeface="+mj-ea"/>
          <a:cs typeface="+mj-cs"/>
        </a:defRPr>
      </a:lvl1pPr>
    </p:titleStyle>
    <p:bodyStyle>
      <a:lvl1pPr marL="228600" indent="-228600" algn="l" defTabSz="914400" rtl="0" eaLnBrk="1" latinLnBrk="0" hangingPunct="1">
        <a:lnSpc>
          <a:spcPct val="100000"/>
        </a:lnSpc>
        <a:spcBef>
          <a:spcPts val="1000"/>
        </a:spcBef>
        <a:spcAft>
          <a:spcPts val="40"/>
        </a:spcAft>
        <a:buFont typeface="Arial" panose="020B0604020202020204" pitchFamily="34" charset="0"/>
        <a:buChar char="•"/>
        <a:defRPr sz="2400" kern="1200">
          <a:solidFill>
            <a:schemeClr val="tx1">
              <a:lumMod val="90000"/>
              <a:lumOff val="10000"/>
            </a:schemeClr>
          </a:solidFill>
          <a:latin typeface="+mn-lt"/>
          <a:ea typeface="+mn-ea"/>
          <a:cs typeface="+mn-cs"/>
        </a:defRPr>
      </a:lvl1pPr>
      <a:lvl2pPr marL="685800" indent="-228600" algn="l" defTabSz="914400" rtl="0" eaLnBrk="1" latinLnBrk="0" hangingPunct="1">
        <a:lnSpc>
          <a:spcPct val="100000"/>
        </a:lnSpc>
        <a:spcBef>
          <a:spcPts val="500"/>
        </a:spcBef>
        <a:spcAft>
          <a:spcPts val="40"/>
        </a:spcAft>
        <a:buFont typeface="Arial" panose="020B0604020202020204" pitchFamily="34" charset="0"/>
        <a:buChar char="•"/>
        <a:defRPr sz="2000" kern="1200">
          <a:solidFill>
            <a:schemeClr val="tx1">
              <a:lumMod val="90000"/>
              <a:lumOff val="10000"/>
            </a:schemeClr>
          </a:solidFill>
          <a:latin typeface="+mn-lt"/>
          <a:ea typeface="+mn-ea"/>
          <a:cs typeface="+mn-cs"/>
        </a:defRPr>
      </a:lvl2pPr>
      <a:lvl3pPr marL="1143000" indent="-228600" algn="l" defTabSz="914400" rtl="0" eaLnBrk="1" latinLnBrk="0" hangingPunct="1">
        <a:lnSpc>
          <a:spcPct val="100000"/>
        </a:lnSpc>
        <a:spcBef>
          <a:spcPts val="500"/>
        </a:spcBef>
        <a:spcAft>
          <a:spcPts val="40"/>
        </a:spcAft>
        <a:buFont typeface="Arial" panose="020B0604020202020204" pitchFamily="34" charset="0"/>
        <a:buChar char="•"/>
        <a:defRPr sz="1800" kern="1200">
          <a:solidFill>
            <a:schemeClr val="tx1">
              <a:lumMod val="90000"/>
              <a:lumOff val="10000"/>
            </a:schemeClr>
          </a:solidFill>
          <a:latin typeface="+mn-lt"/>
          <a:ea typeface="+mn-ea"/>
          <a:cs typeface="+mn-cs"/>
        </a:defRPr>
      </a:lvl3pPr>
      <a:lvl4pPr marL="16002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tx1">
              <a:lumMod val="90000"/>
              <a:lumOff val="10000"/>
            </a:schemeClr>
          </a:solidFill>
          <a:latin typeface="+mn-lt"/>
          <a:ea typeface="+mn-ea"/>
          <a:cs typeface="+mn-cs"/>
        </a:defRPr>
      </a:lvl4pPr>
      <a:lvl5pPr marL="20574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tx1">
              <a:lumMod val="90000"/>
              <a:lumOff val="1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902674"/>
      </p:ext>
    </p:extLst>
  </p:cSld>
  <p:clrMap bg1="lt1" tx1="dk1" bg2="lt2" tx2="dk2" accent1="accent1" accent2="accent2" accent3="accent3" accent4="accent4" accent5="accent5" accent6="accent6" hlink="hlink" folHlink="folHlink"/>
  <p:sldLayoutIdLst>
    <p:sldLayoutId id="214748371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894462"/>
      </p:ext>
    </p:extLst>
  </p:cSld>
  <p:clrMap bg1="lt1" tx1="dk1" bg2="lt2" tx2="dk2" accent1="accent1" accent2="accent2" accent3="accent3" accent4="accent4" accent5="accent5" accent6="accent6" hlink="hlink" folHlink="folHlink"/>
  <p:sldLayoutIdLst>
    <p:sldLayoutId id="2147483715" r:id="rId1"/>
    <p:sldLayoutId id="214748371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2.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2" Type="http://schemas.openxmlformats.org/officeDocument/2006/relationships/image" Target="../media/image46.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849F6B-0405-489C-8CBB-7A898D5D6D07}"/>
              </a:ext>
            </a:extLst>
          </p:cNvPr>
          <p:cNvPicPr>
            <a:picLocks noChangeAspect="1"/>
          </p:cNvPicPr>
          <p:nvPr/>
        </p:nvPicPr>
        <p:blipFill>
          <a:blip r:embed="rId2"/>
          <a:stretch>
            <a:fillRect/>
          </a:stretch>
        </p:blipFill>
        <p:spPr>
          <a:xfrm>
            <a:off x="371476" y="1769806"/>
            <a:ext cx="6228108" cy="4188542"/>
          </a:xfrm>
          <a:prstGeom prst="rect">
            <a:avLst/>
          </a:prstGeom>
        </p:spPr>
      </p:pic>
      <p:pic>
        <p:nvPicPr>
          <p:cNvPr id="5" name="Picture 4">
            <a:extLst>
              <a:ext uri="{FF2B5EF4-FFF2-40B4-BE49-F238E27FC236}">
                <a16:creationId xmlns:a16="http://schemas.microsoft.com/office/drawing/2014/main" id="{10924E1A-0369-43A2-B70B-9489DE663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765" y="1756157"/>
            <a:ext cx="6059710" cy="4188543"/>
          </a:xfrm>
          <a:prstGeom prst="rect">
            <a:avLst/>
          </a:prstGeom>
        </p:spPr>
      </p:pic>
      <p:sp>
        <p:nvSpPr>
          <p:cNvPr id="6" name="Title 1">
            <a:extLst>
              <a:ext uri="{FF2B5EF4-FFF2-40B4-BE49-F238E27FC236}">
                <a16:creationId xmlns:a16="http://schemas.microsoft.com/office/drawing/2014/main" id="{54F0AF22-4524-4760-B559-39FA2C95FE47}"/>
              </a:ext>
            </a:extLst>
          </p:cNvPr>
          <p:cNvSpPr txBox="1">
            <a:spLocks/>
          </p:cNvSpPr>
          <p:nvPr/>
        </p:nvSpPr>
        <p:spPr>
          <a:xfrm>
            <a:off x="371476" y="262668"/>
            <a:ext cx="5294690" cy="872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kern="1200">
                <a:gradFill>
                  <a:gsLst>
                    <a:gs pos="0">
                      <a:srgbClr val="3DB44A"/>
                    </a:gs>
                    <a:gs pos="33000">
                      <a:srgbClr val="3DB44A"/>
                    </a:gs>
                    <a:gs pos="100000">
                      <a:srgbClr val="29B9CD"/>
                    </a:gs>
                  </a:gsLst>
                  <a:lin ang="2700000" scaled="1"/>
                </a:gradFill>
                <a:latin typeface="+mj-lt"/>
                <a:ea typeface="+mj-ea"/>
                <a:cs typeface="+mj-cs"/>
              </a:defRPr>
            </a:lvl1pPr>
          </a:lstStyle>
          <a:p>
            <a:pPr>
              <a:lnSpc>
                <a:spcPct val="100000"/>
              </a:lnSpc>
              <a:spcBef>
                <a:spcPts val="1000"/>
              </a:spcBef>
              <a:spcAft>
                <a:spcPts val="40"/>
              </a:spcAft>
              <a:buFont typeface="Arial" panose="020B0604020202020204" pitchFamily="34" charset="0"/>
              <a:buNone/>
            </a:pPr>
            <a:r>
              <a:rPr lang="en-US" sz="3000" b="1" dirty="0" smtClean="0">
                <a:latin typeface="Georgia" panose="02040502050405020303" pitchFamily="18" charset="0"/>
                <a:ea typeface="+mn-ea"/>
                <a:cs typeface="Segoe UI Light" panose="020B0502040204020203" pitchFamily="34" charset="0"/>
              </a:rPr>
              <a:t>Team </a:t>
            </a:r>
            <a:r>
              <a:rPr lang="en-US" sz="3000" b="1" dirty="0" err="1" smtClean="0">
                <a:latin typeface="Georgia" panose="02040502050405020303" pitchFamily="18" charset="0"/>
                <a:ea typeface="+mn-ea"/>
                <a:cs typeface="Segoe UI Light" panose="020B0502040204020203" pitchFamily="34" charset="0"/>
              </a:rPr>
              <a:t>Invovled</a:t>
            </a:r>
            <a:endParaRPr lang="en-US" sz="3000" b="1" dirty="0">
              <a:latin typeface="Georgia" panose="02040502050405020303" pitchFamily="18" charset="0"/>
              <a:ea typeface="+mn-ea"/>
              <a:cs typeface="Segoe UI Light" panose="020B0502040204020203" pitchFamily="34" charset="0"/>
            </a:endParaRPr>
          </a:p>
        </p:txBody>
      </p:sp>
      <p:sp>
        <p:nvSpPr>
          <p:cNvPr id="7" name="Content Placeholder 4">
            <a:extLst>
              <a:ext uri="{FF2B5EF4-FFF2-40B4-BE49-F238E27FC236}">
                <a16:creationId xmlns:a16="http://schemas.microsoft.com/office/drawing/2014/main" id="{A98DC0E1-BA31-4226-8C2B-40A7B7AED7BE}"/>
              </a:ext>
            </a:extLst>
          </p:cNvPr>
          <p:cNvSpPr txBox="1">
            <a:spLocks/>
          </p:cNvSpPr>
          <p:nvPr/>
        </p:nvSpPr>
        <p:spPr>
          <a:xfrm>
            <a:off x="427525" y="2527300"/>
            <a:ext cx="5304512" cy="3417400"/>
          </a:xfrm>
          <a:prstGeom prst="rect">
            <a:avLst/>
          </a:prstGeom>
          <a:noFill/>
          <a:ln w="12700" cap="flat" cmpd="sng" algn="ctr">
            <a:noFill/>
            <a:prstDash val="solid"/>
            <a:miter lim="800000"/>
          </a:ln>
        </p:spPr>
        <p:style>
          <a:lnRef idx="2">
            <a:schemeClr val="accent1"/>
          </a:lnRef>
          <a:fillRef idx="1">
            <a:schemeClr val="lt1"/>
          </a:fillRef>
          <a:effectRef idx="0">
            <a:schemeClr val="accent1"/>
          </a:effectRef>
          <a:fontRef idx="minor">
            <a:schemeClr val="dk1"/>
          </a:fontRef>
        </p:style>
        <p:txBody>
          <a:bodyPr anchor="ctr">
            <a:normAutofit lnSpcReduction="10000"/>
          </a:bodyPr>
          <a:lstStyle>
            <a:lvl1pPr marL="228600" indent="-228600" algn="l" defTabSz="914400" rtl="0" eaLnBrk="1" latinLnBrk="0" hangingPunct="1">
              <a:lnSpc>
                <a:spcPct val="100000"/>
              </a:lnSpc>
              <a:spcBef>
                <a:spcPts val="1000"/>
              </a:spcBef>
              <a:spcAft>
                <a:spcPts val="40"/>
              </a:spcAft>
              <a:buFont typeface="Arial" panose="020B0604020202020204" pitchFamily="34" charset="0"/>
              <a:buChar char="•"/>
              <a:defRPr sz="2400" kern="1200">
                <a:solidFill>
                  <a:schemeClr val="dk1"/>
                </a:solidFill>
                <a:latin typeface="+mn-lt"/>
                <a:ea typeface="+mn-ea"/>
                <a:cs typeface="+mn-cs"/>
              </a:defRPr>
            </a:lvl1pPr>
            <a:lvl2pPr marL="685800" indent="-228600" algn="l" defTabSz="914400" rtl="0" eaLnBrk="1" latinLnBrk="0" hangingPunct="1">
              <a:lnSpc>
                <a:spcPct val="100000"/>
              </a:lnSpc>
              <a:spcBef>
                <a:spcPts val="500"/>
              </a:spcBef>
              <a:spcAft>
                <a:spcPts val="40"/>
              </a:spcAft>
              <a:buFont typeface="Arial" panose="020B0604020202020204" pitchFamily="34" charset="0"/>
              <a:buChar char="•"/>
              <a:defRPr sz="2000" kern="1200">
                <a:solidFill>
                  <a:schemeClr val="dk1"/>
                </a:solidFill>
                <a:latin typeface="+mn-lt"/>
                <a:ea typeface="+mn-ea"/>
                <a:cs typeface="+mn-cs"/>
              </a:defRPr>
            </a:lvl2pPr>
            <a:lvl3pPr marL="1143000" indent="-228600" algn="l" defTabSz="914400" rtl="0" eaLnBrk="1" latinLnBrk="0" hangingPunct="1">
              <a:lnSpc>
                <a:spcPct val="100000"/>
              </a:lnSpc>
              <a:spcBef>
                <a:spcPts val="500"/>
              </a:spcBef>
              <a:spcAft>
                <a:spcPts val="40"/>
              </a:spcAft>
              <a:buFont typeface="Arial" panose="020B0604020202020204" pitchFamily="34" charset="0"/>
              <a:buChar char="•"/>
              <a:defRPr sz="1800" kern="1200">
                <a:solidFill>
                  <a:schemeClr val="dk1"/>
                </a:solidFill>
                <a:latin typeface="+mn-lt"/>
                <a:ea typeface="+mn-ea"/>
                <a:cs typeface="+mn-cs"/>
              </a:defRPr>
            </a:lvl3pPr>
            <a:lvl4pPr marL="16002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lnSpc>
                <a:spcPct val="100000"/>
              </a:lnSpc>
              <a:spcBef>
                <a:spcPts val="500"/>
              </a:spcBef>
              <a:spcAft>
                <a:spcPts val="40"/>
              </a:spcAft>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sz="3200" dirty="0" smtClean="0">
              <a:solidFill>
                <a:schemeClr val="bg1"/>
              </a:solidFill>
            </a:endParaRPr>
          </a:p>
          <a:p>
            <a:r>
              <a:rPr lang="en-US" sz="3200" dirty="0" smtClean="0">
                <a:solidFill>
                  <a:schemeClr val="bg1"/>
                </a:solidFill>
              </a:rPr>
              <a:t>Dileep </a:t>
            </a:r>
            <a:r>
              <a:rPr lang="en-US" sz="3200" dirty="0" err="1" smtClean="0">
                <a:solidFill>
                  <a:schemeClr val="bg1"/>
                </a:solidFill>
              </a:rPr>
              <a:t>Kadhati</a:t>
            </a:r>
            <a:endParaRPr lang="en-US" sz="3200" dirty="0" smtClean="0">
              <a:solidFill>
                <a:schemeClr val="bg1"/>
              </a:solidFill>
            </a:endParaRPr>
          </a:p>
          <a:p>
            <a:r>
              <a:rPr lang="en-US" sz="3200" dirty="0" smtClean="0">
                <a:solidFill>
                  <a:schemeClr val="bg1"/>
                </a:solidFill>
              </a:rPr>
              <a:t>Jignesh Chovatia</a:t>
            </a:r>
          </a:p>
          <a:p>
            <a:r>
              <a:rPr lang="en-US" sz="3200" dirty="0" smtClean="0">
                <a:solidFill>
                  <a:schemeClr val="bg1"/>
                </a:solidFill>
              </a:rPr>
              <a:t>Shashank Singh</a:t>
            </a:r>
          </a:p>
          <a:p>
            <a:r>
              <a:rPr lang="en-US" sz="3200" dirty="0" smtClean="0">
                <a:solidFill>
                  <a:schemeClr val="bg1"/>
                </a:solidFill>
              </a:rPr>
              <a:t>Praveen Desu</a:t>
            </a:r>
          </a:p>
          <a:p>
            <a:r>
              <a:rPr lang="en-US" sz="3200" dirty="0" smtClean="0">
                <a:solidFill>
                  <a:schemeClr val="bg1"/>
                </a:solidFill>
              </a:rPr>
              <a:t>Nagaraja Yellarthy</a:t>
            </a:r>
            <a:endParaRPr lang="en-US" sz="3200" dirty="0" smtClean="0">
              <a:solidFill>
                <a:schemeClr val="bg1"/>
              </a:solidFill>
            </a:endParaRPr>
          </a:p>
          <a:p>
            <a:endParaRPr lang="en-GB" dirty="0">
              <a:solidFill>
                <a:schemeClr val="bg1"/>
              </a:solidFill>
            </a:endParaRPr>
          </a:p>
          <a:p>
            <a:endParaRPr lang="en-GB" sz="1800" dirty="0">
              <a:solidFill>
                <a:schemeClr val="bg1"/>
              </a:solidFill>
            </a:endParaRPr>
          </a:p>
          <a:p>
            <a:endParaRPr lang="en-GB" sz="1800" dirty="0">
              <a:solidFill>
                <a:schemeClr val="bg1"/>
              </a:solidFill>
            </a:endParaRPr>
          </a:p>
          <a:p>
            <a:endParaRPr lang="en-GB" sz="1800" dirty="0">
              <a:solidFill>
                <a:schemeClr val="bg1"/>
              </a:solidFill>
            </a:endParaRPr>
          </a:p>
          <a:p>
            <a:endParaRPr lang="en-GB" sz="1800" dirty="0">
              <a:solidFill>
                <a:schemeClr val="bg1"/>
              </a:solidFill>
            </a:endParaRPr>
          </a:p>
        </p:txBody>
      </p:sp>
    </p:spTree>
    <p:extLst>
      <p:ext uri="{BB962C8B-B14F-4D97-AF65-F5344CB8AC3E}">
        <p14:creationId xmlns:p14="http://schemas.microsoft.com/office/powerpoint/2010/main" val="191895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89150B-DDE7-4189-B529-56DEE7D018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1799"/>
          <a:stretch/>
        </p:blipFill>
        <p:spPr>
          <a:xfrm>
            <a:off x="3490" y="-27291"/>
            <a:ext cx="7875328" cy="3580385"/>
          </a:xfrm>
          <a:prstGeom prst="rect">
            <a:avLst/>
          </a:prstGeom>
        </p:spPr>
      </p:pic>
      <p:sp>
        <p:nvSpPr>
          <p:cNvPr id="69" name="Rectangle 68">
            <a:extLst>
              <a:ext uri="{FF2B5EF4-FFF2-40B4-BE49-F238E27FC236}">
                <a16:creationId xmlns:a16="http://schemas.microsoft.com/office/drawing/2014/main" id="{2BA9A9F1-4C20-4A6A-9CF2-50EB2573A173}"/>
              </a:ext>
            </a:extLst>
          </p:cNvPr>
          <p:cNvSpPr/>
          <p:nvPr/>
        </p:nvSpPr>
        <p:spPr>
          <a:xfrm rot="10800000">
            <a:off x="-1" y="-10654"/>
            <a:ext cx="7881095" cy="3577196"/>
          </a:xfrm>
          <a:prstGeom prst="rect">
            <a:avLst/>
          </a:prstGeom>
          <a:gradFill>
            <a:gsLst>
              <a:gs pos="100000">
                <a:srgbClr val="2EAB68">
                  <a:alpha val="16000"/>
                </a:srgbClr>
              </a:gs>
              <a:gs pos="76000">
                <a:srgbClr val="20A27D">
                  <a:alpha val="35000"/>
                </a:srgbClr>
              </a:gs>
              <a:gs pos="0">
                <a:srgbClr val="3BB454"/>
              </a:gs>
            </a:gsLst>
            <a:lin ang="13500000" scaled="1"/>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259110" y="3553095"/>
            <a:ext cx="2643919" cy="300486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45425" y="3553096"/>
            <a:ext cx="2514691" cy="3004868"/>
          </a:xfrm>
          <a:prstGeom prst="rect">
            <a:avLst/>
          </a:pr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 y="3553096"/>
            <a:ext cx="2949308" cy="3004868"/>
          </a:xfrm>
          <a:prstGeom prst="rect">
            <a:avLst/>
          </a:prstGeom>
          <a:pattFill prst="lt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890105" y="1146629"/>
            <a:ext cx="4301895" cy="648661"/>
          </a:xfrm>
          <a:prstGeom prst="rect">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282724" y="1350286"/>
            <a:ext cx="2605315" cy="1375792"/>
          </a:xfrm>
          <a:prstGeom prst="rect">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r>
              <a:rPr lang="en-US" dirty="0" smtClean="0"/>
              <a:t>nable the Single Page Application to operate efficient even with less internet speed</a:t>
            </a:r>
            <a:endParaRPr lang="en-US" sz="1600" b="1" dirty="0"/>
          </a:p>
        </p:txBody>
      </p:sp>
      <p:sp>
        <p:nvSpPr>
          <p:cNvPr id="18" name="Rectangle 17"/>
          <p:cNvSpPr/>
          <p:nvPr/>
        </p:nvSpPr>
        <p:spPr>
          <a:xfrm>
            <a:off x="140839" y="3775059"/>
            <a:ext cx="2808468" cy="2585323"/>
          </a:xfrm>
          <a:prstGeom prst="rect">
            <a:avLst/>
          </a:prstGeom>
        </p:spPr>
        <p:txBody>
          <a:bodyPr wrap="square">
            <a:spAutoFit/>
          </a:bodyPr>
          <a:lstStyle/>
          <a:p>
            <a:r>
              <a:rPr lang="en-US" b="1" dirty="0" smtClean="0">
                <a:gradFill>
                  <a:gsLst>
                    <a:gs pos="0">
                      <a:srgbClr val="05BEC3"/>
                    </a:gs>
                    <a:gs pos="97000">
                      <a:srgbClr val="2384BA"/>
                    </a:gs>
                    <a:gs pos="47000">
                      <a:srgbClr val="1D9FA4"/>
                    </a:gs>
                  </a:gsLst>
                  <a:lin ang="8100000" scaled="1"/>
                </a:gradFill>
              </a:rPr>
              <a:t>Business Requirement</a:t>
            </a:r>
            <a:endParaRPr lang="en-US" b="1" dirty="0">
              <a:gradFill>
                <a:gsLst>
                  <a:gs pos="0">
                    <a:srgbClr val="05BEC3"/>
                  </a:gs>
                  <a:gs pos="97000">
                    <a:srgbClr val="2384BA"/>
                  </a:gs>
                  <a:gs pos="47000">
                    <a:srgbClr val="1D9FA4"/>
                  </a:gs>
                </a:gsLst>
                <a:lin ang="8100000" scaled="1"/>
              </a:gradFill>
            </a:endParaRPr>
          </a:p>
          <a:p>
            <a:endParaRPr lang="en-US" b="1" dirty="0">
              <a:gradFill>
                <a:gsLst>
                  <a:gs pos="0">
                    <a:srgbClr val="05BEC3"/>
                  </a:gs>
                  <a:gs pos="97000">
                    <a:srgbClr val="2384BA"/>
                  </a:gs>
                  <a:gs pos="47000">
                    <a:srgbClr val="00B0F0"/>
                  </a:gs>
                </a:gsLst>
                <a:lin ang="8100000" scaled="1"/>
              </a:gradFill>
            </a:endParaRPr>
          </a:p>
          <a:p>
            <a:pPr marL="285750" indent="-285750">
              <a:buFont typeface="Arial" panose="020B0604020202020204" pitchFamily="34" charset="0"/>
              <a:buChar char="•"/>
            </a:pPr>
            <a:r>
              <a:rPr lang="en-US" sz="1400" dirty="0" smtClean="0"/>
              <a:t>The Single Page application that is being built for the organization must </a:t>
            </a:r>
            <a:r>
              <a:rPr lang="en-US" sz="1400" dirty="0"/>
              <a:t>be able to operate efficiently even when Internet connectivity is not available at the highest </a:t>
            </a:r>
            <a:r>
              <a:rPr lang="en-US" sz="1400" dirty="0" smtClean="0"/>
              <a:t>speeds to meeting the business demand</a:t>
            </a:r>
            <a:endParaRPr lang="en-US" sz="1400" dirty="0"/>
          </a:p>
          <a:p>
            <a:endParaRPr lang="en-US" sz="1400" dirty="0" smtClean="0"/>
          </a:p>
        </p:txBody>
      </p:sp>
      <p:sp>
        <p:nvSpPr>
          <p:cNvPr id="19" name="Rectangle 18"/>
          <p:cNvSpPr/>
          <p:nvPr/>
        </p:nvSpPr>
        <p:spPr>
          <a:xfrm>
            <a:off x="2986836" y="3775059"/>
            <a:ext cx="2490568" cy="3016210"/>
          </a:xfrm>
          <a:prstGeom prst="rect">
            <a:avLst/>
          </a:prstGeom>
        </p:spPr>
        <p:txBody>
          <a:bodyPr wrap="square">
            <a:spAutoFit/>
          </a:bodyPr>
          <a:lstStyle/>
          <a:p>
            <a:r>
              <a:rPr lang="en-US" b="1" dirty="0" smtClean="0">
                <a:gradFill>
                  <a:gsLst>
                    <a:gs pos="0">
                      <a:srgbClr val="05BEC3"/>
                    </a:gs>
                    <a:gs pos="97000">
                      <a:srgbClr val="2384BA"/>
                    </a:gs>
                    <a:gs pos="47000">
                      <a:srgbClr val="1D9FA4"/>
                    </a:gs>
                  </a:gsLst>
                  <a:lin ang="8100000" scaled="1"/>
                </a:gradFill>
              </a:rPr>
              <a:t>Solution 1</a:t>
            </a:r>
            <a:endParaRPr lang="en-US" b="1" dirty="0">
              <a:gradFill>
                <a:gsLst>
                  <a:gs pos="0">
                    <a:srgbClr val="05BEC3"/>
                  </a:gs>
                  <a:gs pos="97000">
                    <a:srgbClr val="2384BA"/>
                  </a:gs>
                  <a:gs pos="47000">
                    <a:srgbClr val="1D9FA4"/>
                  </a:gs>
                </a:gsLst>
                <a:lin ang="8100000" scaled="1"/>
              </a:gradFill>
            </a:endParaRPr>
          </a:p>
          <a:p>
            <a:endParaRPr lang="en-US" b="1" dirty="0" smtClean="0">
              <a:gradFill>
                <a:gsLst>
                  <a:gs pos="0">
                    <a:srgbClr val="05BEC3"/>
                  </a:gs>
                  <a:gs pos="97000">
                    <a:srgbClr val="2384BA"/>
                  </a:gs>
                  <a:gs pos="47000">
                    <a:srgbClr val="00B0F0"/>
                  </a:gs>
                </a:gsLst>
                <a:lin ang="8100000" scaled="1"/>
              </a:gradFill>
            </a:endParaRPr>
          </a:p>
          <a:p>
            <a:pPr marL="285750" indent="-285750">
              <a:buFont typeface="Arial" panose="020B0604020202020204" pitchFamily="34" charset="0"/>
              <a:buChar char="•"/>
            </a:pPr>
            <a:r>
              <a:rPr lang="en-US" sz="1400" dirty="0"/>
              <a:t>To have a </a:t>
            </a:r>
            <a:r>
              <a:rPr lang="en-US" sz="1400" dirty="0" smtClean="0"/>
              <a:t>Caching mechanism </a:t>
            </a:r>
            <a:r>
              <a:rPr lang="en-US" sz="1400" dirty="0"/>
              <a:t>within the client implementation. Cache the results of calling the Backend for Frontend services so as to reduce unnecessary round trips to the server.</a:t>
            </a:r>
          </a:p>
          <a:p>
            <a:pPr marL="285750" indent="-285750">
              <a:buFont typeface="Arial" panose="020B0604020202020204" pitchFamily="34" charset="0"/>
              <a:buChar char="•"/>
            </a:pPr>
            <a:endParaRPr lang="en-US" sz="1400" dirty="0"/>
          </a:p>
          <a:p>
            <a:r>
              <a:rPr lang="en-US" sz="1400" dirty="0" smtClean="0"/>
              <a:t> </a:t>
            </a:r>
            <a:endParaRPr lang="en-US" sz="1400" dirty="0"/>
          </a:p>
          <a:p>
            <a:pPr marL="285750" indent="-285750">
              <a:buFont typeface="Arial" panose="020B0604020202020204" pitchFamily="34" charset="0"/>
              <a:buChar char="•"/>
            </a:pPr>
            <a:endParaRPr lang="en-US" sz="1400" dirty="0"/>
          </a:p>
        </p:txBody>
      </p:sp>
      <p:sp>
        <p:nvSpPr>
          <p:cNvPr id="20" name="Rectangle 19"/>
          <p:cNvSpPr/>
          <p:nvPr/>
        </p:nvSpPr>
        <p:spPr>
          <a:xfrm>
            <a:off x="5504438" y="3775059"/>
            <a:ext cx="2584073" cy="646331"/>
          </a:xfrm>
          <a:prstGeom prst="rect">
            <a:avLst/>
          </a:prstGeom>
        </p:spPr>
        <p:txBody>
          <a:bodyPr wrap="square">
            <a:spAutoFit/>
          </a:bodyPr>
          <a:lstStyle/>
          <a:p>
            <a:r>
              <a:rPr lang="en-US" b="1" dirty="0" smtClean="0">
                <a:gradFill>
                  <a:gsLst>
                    <a:gs pos="0">
                      <a:srgbClr val="05BEC3"/>
                    </a:gs>
                    <a:gs pos="97000">
                      <a:srgbClr val="2384BA"/>
                    </a:gs>
                    <a:gs pos="47000">
                      <a:srgbClr val="1D9FA4"/>
                    </a:gs>
                  </a:gsLst>
                  <a:lin ang="8100000" scaled="1"/>
                </a:gradFill>
              </a:rPr>
              <a:t>Solution 2</a:t>
            </a:r>
            <a:endParaRPr lang="en-US" b="1" dirty="0">
              <a:gradFill>
                <a:gsLst>
                  <a:gs pos="0">
                    <a:srgbClr val="05BEC3"/>
                  </a:gs>
                  <a:gs pos="97000">
                    <a:srgbClr val="2384BA"/>
                  </a:gs>
                  <a:gs pos="47000">
                    <a:srgbClr val="1D9FA4"/>
                  </a:gs>
                </a:gsLst>
                <a:lin ang="8100000" scaled="1"/>
              </a:gradFill>
            </a:endParaRPr>
          </a:p>
          <a:p>
            <a:endParaRPr lang="en-US" b="1" dirty="0">
              <a:gradFill>
                <a:gsLst>
                  <a:gs pos="0">
                    <a:srgbClr val="05BEC3"/>
                  </a:gs>
                  <a:gs pos="97000">
                    <a:srgbClr val="2384BA"/>
                  </a:gs>
                  <a:gs pos="47000">
                    <a:srgbClr val="00B0F0"/>
                  </a:gs>
                </a:gsLst>
                <a:lin ang="8100000" scaled="1"/>
              </a:gradFill>
            </a:endParaRPr>
          </a:p>
        </p:txBody>
      </p:sp>
      <p:sp>
        <p:nvSpPr>
          <p:cNvPr id="25" name="Rectangle 24"/>
          <p:cNvSpPr/>
          <p:nvPr/>
        </p:nvSpPr>
        <p:spPr>
          <a:xfrm>
            <a:off x="8994372" y="2072205"/>
            <a:ext cx="2869380" cy="738664"/>
          </a:xfrm>
          <a:prstGeom prst="rect">
            <a:avLst/>
          </a:prstGeom>
        </p:spPr>
        <p:txBody>
          <a:bodyPr wrap="square">
            <a:spAutoFit/>
          </a:bodyPr>
          <a:lstStyle/>
          <a:p>
            <a:pPr lvl="0"/>
            <a:r>
              <a:rPr lang="en-US" sz="1400" dirty="0" smtClean="0"/>
              <a:t>Increased Customer Trust in using the Organization application as the application operate efficiently  </a:t>
            </a:r>
            <a:endParaRPr lang="en-US" sz="1400" dirty="0"/>
          </a:p>
        </p:txBody>
      </p:sp>
      <p:cxnSp>
        <p:nvCxnSpPr>
          <p:cNvPr id="26" name="Straight Connector 25"/>
          <p:cNvCxnSpPr/>
          <p:nvPr/>
        </p:nvCxnSpPr>
        <p:spPr>
          <a:xfrm>
            <a:off x="8994372" y="3024624"/>
            <a:ext cx="262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987338" y="4194858"/>
            <a:ext cx="262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994372" y="3246416"/>
            <a:ext cx="2995066" cy="738664"/>
          </a:xfrm>
          <a:prstGeom prst="rect">
            <a:avLst/>
          </a:prstGeom>
        </p:spPr>
        <p:txBody>
          <a:bodyPr wrap="square">
            <a:spAutoFit/>
          </a:bodyPr>
          <a:lstStyle/>
          <a:p>
            <a:pPr lvl="0"/>
            <a:r>
              <a:rPr lang="en-US" sz="1400" dirty="0" smtClean="0"/>
              <a:t>Improved Customer overall experience with the Single Page application </a:t>
            </a:r>
            <a:endParaRPr lang="en-US" sz="1400" dirty="0"/>
          </a:p>
        </p:txBody>
      </p:sp>
      <p:grpSp>
        <p:nvGrpSpPr>
          <p:cNvPr id="10" name="Group 9">
            <a:extLst>
              <a:ext uri="{FF2B5EF4-FFF2-40B4-BE49-F238E27FC236}">
                <a16:creationId xmlns:a16="http://schemas.microsoft.com/office/drawing/2014/main" id="{C9A8998F-9AED-4790-9C38-E68606C61E1C}"/>
              </a:ext>
            </a:extLst>
          </p:cNvPr>
          <p:cNvGrpSpPr/>
          <p:nvPr/>
        </p:nvGrpSpPr>
        <p:grpSpPr>
          <a:xfrm>
            <a:off x="8078924" y="1959034"/>
            <a:ext cx="878038" cy="4553851"/>
            <a:chOff x="8078924" y="1959034"/>
            <a:chExt cx="878038" cy="4553851"/>
          </a:xfrm>
        </p:grpSpPr>
        <p:sp>
          <p:nvSpPr>
            <p:cNvPr id="22" name="Oval 21">
              <a:extLst>
                <a:ext uri="{FF2B5EF4-FFF2-40B4-BE49-F238E27FC236}">
                  <a16:creationId xmlns:a16="http://schemas.microsoft.com/office/drawing/2014/main" id="{E7512F8F-628A-459C-BC32-8A586152A038}"/>
                </a:ext>
              </a:extLst>
            </p:cNvPr>
            <p:cNvSpPr/>
            <p:nvPr/>
          </p:nvSpPr>
          <p:spPr>
            <a:xfrm>
              <a:off x="8184848" y="2055680"/>
              <a:ext cx="670398" cy="670398"/>
            </a:xfrm>
            <a:prstGeom prst="ellipse">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14E6B003-44CA-4C86-83A3-33B4317B3F0C}"/>
                </a:ext>
              </a:extLst>
            </p:cNvPr>
            <p:cNvSpPr/>
            <p:nvPr/>
          </p:nvSpPr>
          <p:spPr>
            <a:xfrm rot="17961175">
              <a:off x="8085026" y="1959035"/>
              <a:ext cx="870041" cy="8700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E7512F8F-628A-459C-BC32-8A586152A038}"/>
                </a:ext>
              </a:extLst>
            </p:cNvPr>
            <p:cNvSpPr/>
            <p:nvPr/>
          </p:nvSpPr>
          <p:spPr>
            <a:xfrm>
              <a:off x="8184848" y="3186401"/>
              <a:ext cx="670398" cy="670398"/>
            </a:xfrm>
            <a:prstGeom prst="ellipse">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14E6B003-44CA-4C86-83A3-33B4317B3F0C}"/>
                </a:ext>
              </a:extLst>
            </p:cNvPr>
            <p:cNvSpPr/>
            <p:nvPr/>
          </p:nvSpPr>
          <p:spPr>
            <a:xfrm rot="17961175">
              <a:off x="8085026" y="3089756"/>
              <a:ext cx="870041" cy="8700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E7512F8F-628A-459C-BC32-8A586152A038}"/>
                </a:ext>
              </a:extLst>
            </p:cNvPr>
            <p:cNvSpPr/>
            <p:nvPr/>
          </p:nvSpPr>
          <p:spPr>
            <a:xfrm>
              <a:off x="8186743" y="4459570"/>
              <a:ext cx="670398" cy="670398"/>
            </a:xfrm>
            <a:prstGeom prst="ellipse">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14E6B003-44CA-4C86-83A3-33B4317B3F0C}"/>
                </a:ext>
              </a:extLst>
            </p:cNvPr>
            <p:cNvSpPr/>
            <p:nvPr/>
          </p:nvSpPr>
          <p:spPr>
            <a:xfrm rot="17961175">
              <a:off x="8086921" y="4362925"/>
              <a:ext cx="870041" cy="8700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23" idx="4"/>
              <a:endCxn id="28" idx="7"/>
            </p:cNvCxnSpPr>
            <p:nvPr/>
          </p:nvCxnSpPr>
          <p:spPr>
            <a:xfrm flipH="1">
              <a:off x="8402716" y="2607296"/>
              <a:ext cx="496502" cy="4985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8" idx="2"/>
              <a:endCxn id="33" idx="6"/>
            </p:cNvCxnSpPr>
            <p:nvPr/>
          </p:nvCxnSpPr>
          <p:spPr>
            <a:xfrm>
              <a:off x="8306805" y="3903947"/>
              <a:ext cx="428378" cy="5148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E7512F8F-628A-459C-BC32-8A586152A038}"/>
                </a:ext>
              </a:extLst>
            </p:cNvPr>
            <p:cNvSpPr/>
            <p:nvPr/>
          </p:nvSpPr>
          <p:spPr>
            <a:xfrm>
              <a:off x="8178745" y="5739490"/>
              <a:ext cx="670398" cy="670398"/>
            </a:xfrm>
            <a:prstGeom prst="ellipse">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14E6B003-44CA-4C86-83A3-33B4317B3F0C}"/>
                </a:ext>
              </a:extLst>
            </p:cNvPr>
            <p:cNvSpPr/>
            <p:nvPr/>
          </p:nvSpPr>
          <p:spPr>
            <a:xfrm rot="17961175">
              <a:off x="8078923" y="5642845"/>
              <a:ext cx="870041" cy="8700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6" name="Straight Connector 35"/>
            <p:cNvCxnSpPr>
              <a:endCxn id="35" idx="7"/>
            </p:cNvCxnSpPr>
            <p:nvPr/>
          </p:nvCxnSpPr>
          <p:spPr>
            <a:xfrm flipH="1">
              <a:off x="8396613" y="5011186"/>
              <a:ext cx="504500" cy="647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a:off x="8994372" y="5531342"/>
            <a:ext cx="26293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8994372" y="4411345"/>
            <a:ext cx="2995066" cy="523220"/>
          </a:xfrm>
          <a:prstGeom prst="rect">
            <a:avLst/>
          </a:prstGeom>
        </p:spPr>
        <p:txBody>
          <a:bodyPr wrap="square">
            <a:spAutoFit/>
          </a:bodyPr>
          <a:lstStyle/>
          <a:p>
            <a:r>
              <a:rPr lang="en-US" sz="1400" dirty="0"/>
              <a:t>Improved </a:t>
            </a:r>
            <a:r>
              <a:rPr lang="en-US" sz="1400" dirty="0" smtClean="0"/>
              <a:t>customer efficiency due to enhanced Application </a:t>
            </a:r>
            <a:endParaRPr lang="en-US" sz="1400" dirty="0"/>
          </a:p>
        </p:txBody>
      </p:sp>
      <p:sp>
        <p:nvSpPr>
          <p:cNvPr id="37" name="Rectangle 36"/>
          <p:cNvSpPr/>
          <p:nvPr/>
        </p:nvSpPr>
        <p:spPr>
          <a:xfrm>
            <a:off x="10325686" y="168812"/>
            <a:ext cx="1607640"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
          <p:cNvGrpSpPr>
            <a:grpSpLocks noChangeAspect="1"/>
          </p:cNvGrpSpPr>
          <p:nvPr/>
        </p:nvGrpSpPr>
        <p:grpSpPr bwMode="auto">
          <a:xfrm>
            <a:off x="10499393" y="162460"/>
            <a:ext cx="1367170" cy="458530"/>
            <a:chOff x="-1682" y="309"/>
            <a:chExt cx="11044" cy="3704"/>
          </a:xfrm>
        </p:grpSpPr>
        <p:sp>
          <p:nvSpPr>
            <p:cNvPr id="44" name="Freeform 5"/>
            <p:cNvSpPr>
              <a:spLocks noEditPoints="1"/>
            </p:cNvSpPr>
            <p:nvPr/>
          </p:nvSpPr>
          <p:spPr bwMode="auto">
            <a:xfrm>
              <a:off x="2152" y="3360"/>
              <a:ext cx="7210" cy="653"/>
            </a:xfrm>
            <a:custGeom>
              <a:avLst/>
              <a:gdLst>
                <a:gd name="T0" fmla="*/ 80 w 3050"/>
                <a:gd name="T1" fmla="*/ 217 h 276"/>
                <a:gd name="T2" fmla="*/ 0 w 3050"/>
                <a:gd name="T3" fmla="*/ 24 h 276"/>
                <a:gd name="T4" fmla="*/ 190 w 3050"/>
                <a:gd name="T5" fmla="*/ 8 h 276"/>
                <a:gd name="T6" fmla="*/ 190 w 3050"/>
                <a:gd name="T7" fmla="*/ 112 h 276"/>
                <a:gd name="T8" fmla="*/ 277 w 3050"/>
                <a:gd name="T9" fmla="*/ 217 h 276"/>
                <a:gd name="T10" fmla="*/ 319 w 3050"/>
                <a:gd name="T11" fmla="*/ 145 h 276"/>
                <a:gd name="T12" fmla="*/ 385 w 3050"/>
                <a:gd name="T13" fmla="*/ 201 h 276"/>
                <a:gd name="T14" fmla="*/ 380 w 3050"/>
                <a:gd name="T15" fmla="*/ 66 h 276"/>
                <a:gd name="T16" fmla="*/ 416 w 3050"/>
                <a:gd name="T17" fmla="*/ 132 h 276"/>
                <a:gd name="T18" fmla="*/ 598 w 3050"/>
                <a:gd name="T19" fmla="*/ 24 h 276"/>
                <a:gd name="T20" fmla="*/ 578 w 3050"/>
                <a:gd name="T21" fmla="*/ 130 h 276"/>
                <a:gd name="T22" fmla="*/ 694 w 3050"/>
                <a:gd name="T23" fmla="*/ 49 h 276"/>
                <a:gd name="T24" fmla="*/ 714 w 3050"/>
                <a:gd name="T25" fmla="*/ 24 h 276"/>
                <a:gd name="T26" fmla="*/ 803 w 3050"/>
                <a:gd name="T27" fmla="*/ 70 h 276"/>
                <a:gd name="T28" fmla="*/ 775 w 3050"/>
                <a:gd name="T29" fmla="*/ 17 h 276"/>
                <a:gd name="T30" fmla="*/ 926 w 3050"/>
                <a:gd name="T31" fmla="*/ 66 h 276"/>
                <a:gd name="T32" fmla="*/ 858 w 3050"/>
                <a:gd name="T33" fmla="*/ 217 h 276"/>
                <a:gd name="T34" fmla="*/ 945 w 3050"/>
                <a:gd name="T35" fmla="*/ 115 h 276"/>
                <a:gd name="T36" fmla="*/ 926 w 3050"/>
                <a:gd name="T37" fmla="*/ 66 h 276"/>
                <a:gd name="T38" fmla="*/ 1068 w 3050"/>
                <a:gd name="T39" fmla="*/ 220 h 276"/>
                <a:gd name="T40" fmla="*/ 1133 w 3050"/>
                <a:gd name="T41" fmla="*/ 10 h 276"/>
                <a:gd name="T42" fmla="*/ 1072 w 3050"/>
                <a:gd name="T43" fmla="*/ 202 h 276"/>
                <a:gd name="T44" fmla="*/ 1110 w 3050"/>
                <a:gd name="T45" fmla="*/ 178 h 276"/>
                <a:gd name="T46" fmla="*/ 1170 w 3050"/>
                <a:gd name="T47" fmla="*/ 88 h 276"/>
                <a:gd name="T48" fmla="*/ 1220 w 3050"/>
                <a:gd name="T49" fmla="*/ 88 h 276"/>
                <a:gd name="T50" fmla="*/ 1220 w 3050"/>
                <a:gd name="T51" fmla="*/ 48 h 276"/>
                <a:gd name="T52" fmla="*/ 1241 w 3050"/>
                <a:gd name="T53" fmla="*/ 8 h 276"/>
                <a:gd name="T54" fmla="*/ 1314 w 3050"/>
                <a:gd name="T55" fmla="*/ 173 h 276"/>
                <a:gd name="T56" fmla="*/ 1332 w 3050"/>
                <a:gd name="T57" fmla="*/ 220 h 276"/>
                <a:gd name="T58" fmla="*/ 1400 w 3050"/>
                <a:gd name="T59" fmla="*/ 70 h 276"/>
                <a:gd name="T60" fmla="*/ 1477 w 3050"/>
                <a:gd name="T61" fmla="*/ 188 h 276"/>
                <a:gd name="T62" fmla="*/ 1483 w 3050"/>
                <a:gd name="T63" fmla="*/ 220 h 276"/>
                <a:gd name="T64" fmla="*/ 1613 w 3050"/>
                <a:gd name="T65" fmla="*/ 217 h 276"/>
                <a:gd name="T66" fmla="*/ 1613 w 3050"/>
                <a:gd name="T67" fmla="*/ 217 h 276"/>
                <a:gd name="T68" fmla="*/ 1749 w 3050"/>
                <a:gd name="T69" fmla="*/ 217 h 276"/>
                <a:gd name="T70" fmla="*/ 1670 w 3050"/>
                <a:gd name="T71" fmla="*/ 24 h 276"/>
                <a:gd name="T72" fmla="*/ 1981 w 3050"/>
                <a:gd name="T73" fmla="*/ 41 h 276"/>
                <a:gd name="T74" fmla="*/ 1900 w 3050"/>
                <a:gd name="T75" fmla="*/ 121 h 276"/>
                <a:gd name="T76" fmla="*/ 1981 w 3050"/>
                <a:gd name="T77" fmla="*/ 200 h 276"/>
                <a:gd name="T78" fmla="*/ 2183 w 3050"/>
                <a:gd name="T79" fmla="*/ 143 h 276"/>
                <a:gd name="T80" fmla="*/ 2119 w 3050"/>
                <a:gd name="T81" fmla="*/ 85 h 276"/>
                <a:gd name="T82" fmla="*/ 2329 w 3050"/>
                <a:gd name="T83" fmla="*/ 94 h 276"/>
                <a:gd name="T84" fmla="*/ 2227 w 3050"/>
                <a:gd name="T85" fmla="*/ 70 h 276"/>
                <a:gd name="T86" fmla="*/ 2287 w 3050"/>
                <a:gd name="T87" fmla="*/ 85 h 276"/>
                <a:gd name="T88" fmla="*/ 2332 w 3050"/>
                <a:gd name="T89" fmla="*/ 112 h 276"/>
                <a:gd name="T90" fmla="*/ 2413 w 3050"/>
                <a:gd name="T91" fmla="*/ 217 h 276"/>
                <a:gd name="T92" fmla="*/ 2489 w 3050"/>
                <a:gd name="T93" fmla="*/ 90 h 276"/>
                <a:gd name="T94" fmla="*/ 2490 w 3050"/>
                <a:gd name="T95" fmla="*/ 273 h 276"/>
                <a:gd name="T96" fmla="*/ 2532 w 3050"/>
                <a:gd name="T97" fmla="*/ 66 h 276"/>
                <a:gd name="T98" fmla="*/ 2527 w 3050"/>
                <a:gd name="T99" fmla="*/ 85 h 276"/>
                <a:gd name="T100" fmla="*/ 2729 w 3050"/>
                <a:gd name="T101" fmla="*/ 115 h 276"/>
                <a:gd name="T102" fmla="*/ 2674 w 3050"/>
                <a:gd name="T103" fmla="*/ 86 h 276"/>
                <a:gd name="T104" fmla="*/ 2618 w 3050"/>
                <a:gd name="T105" fmla="*/ 176 h 276"/>
                <a:gd name="T106" fmla="*/ 2742 w 3050"/>
                <a:gd name="T107" fmla="*/ 204 h 276"/>
                <a:gd name="T108" fmla="*/ 2643 w 3050"/>
                <a:gd name="T109" fmla="*/ 175 h 276"/>
                <a:gd name="T110" fmla="*/ 2852 w 3050"/>
                <a:gd name="T111" fmla="*/ 66 h 276"/>
                <a:gd name="T112" fmla="*/ 2784 w 3050"/>
                <a:gd name="T113" fmla="*/ 217 h 276"/>
                <a:gd name="T114" fmla="*/ 2871 w 3050"/>
                <a:gd name="T115" fmla="*/ 115 h 276"/>
                <a:gd name="T116" fmla="*/ 2852 w 3050"/>
                <a:gd name="T117" fmla="*/ 66 h 276"/>
                <a:gd name="T118" fmla="*/ 2920 w 3050"/>
                <a:gd name="T119" fmla="*/ 70 h 276"/>
                <a:gd name="T120" fmla="*/ 2934 w 3050"/>
                <a:gd name="T121"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050" h="276">
                  <a:moveTo>
                    <a:pt x="0" y="45"/>
                  </a:moveTo>
                  <a:cubicBezTo>
                    <a:pt x="55" y="45"/>
                    <a:pt x="55" y="45"/>
                    <a:pt x="55" y="45"/>
                  </a:cubicBezTo>
                  <a:cubicBezTo>
                    <a:pt x="55" y="217"/>
                    <a:pt x="55" y="217"/>
                    <a:pt x="55" y="217"/>
                  </a:cubicBezTo>
                  <a:cubicBezTo>
                    <a:pt x="80" y="217"/>
                    <a:pt x="80" y="217"/>
                    <a:pt x="80" y="217"/>
                  </a:cubicBezTo>
                  <a:cubicBezTo>
                    <a:pt x="80" y="45"/>
                    <a:pt x="80" y="45"/>
                    <a:pt x="80" y="45"/>
                  </a:cubicBezTo>
                  <a:cubicBezTo>
                    <a:pt x="134" y="45"/>
                    <a:pt x="134" y="45"/>
                    <a:pt x="134" y="45"/>
                  </a:cubicBezTo>
                  <a:cubicBezTo>
                    <a:pt x="136" y="24"/>
                    <a:pt x="136" y="24"/>
                    <a:pt x="136" y="24"/>
                  </a:cubicBezTo>
                  <a:cubicBezTo>
                    <a:pt x="0" y="24"/>
                    <a:pt x="0" y="24"/>
                    <a:pt x="0" y="24"/>
                  </a:cubicBezTo>
                  <a:lnTo>
                    <a:pt x="0" y="45"/>
                  </a:lnTo>
                  <a:close/>
                  <a:moveTo>
                    <a:pt x="235" y="66"/>
                  </a:moveTo>
                  <a:cubicBezTo>
                    <a:pt x="216" y="66"/>
                    <a:pt x="201" y="76"/>
                    <a:pt x="190" y="91"/>
                  </a:cubicBezTo>
                  <a:cubicBezTo>
                    <a:pt x="190" y="8"/>
                    <a:pt x="190" y="8"/>
                    <a:pt x="190" y="8"/>
                  </a:cubicBezTo>
                  <a:cubicBezTo>
                    <a:pt x="167" y="11"/>
                    <a:pt x="167" y="11"/>
                    <a:pt x="167" y="11"/>
                  </a:cubicBezTo>
                  <a:cubicBezTo>
                    <a:pt x="167" y="217"/>
                    <a:pt x="167" y="217"/>
                    <a:pt x="167" y="217"/>
                  </a:cubicBezTo>
                  <a:cubicBezTo>
                    <a:pt x="190" y="217"/>
                    <a:pt x="190" y="217"/>
                    <a:pt x="190" y="217"/>
                  </a:cubicBezTo>
                  <a:cubicBezTo>
                    <a:pt x="190" y="112"/>
                    <a:pt x="190" y="112"/>
                    <a:pt x="190" y="112"/>
                  </a:cubicBezTo>
                  <a:cubicBezTo>
                    <a:pt x="200" y="96"/>
                    <a:pt x="212" y="85"/>
                    <a:pt x="229" y="85"/>
                  </a:cubicBezTo>
                  <a:cubicBezTo>
                    <a:pt x="244" y="85"/>
                    <a:pt x="254" y="92"/>
                    <a:pt x="254" y="115"/>
                  </a:cubicBezTo>
                  <a:cubicBezTo>
                    <a:pt x="254" y="217"/>
                    <a:pt x="254" y="217"/>
                    <a:pt x="254" y="217"/>
                  </a:cubicBezTo>
                  <a:cubicBezTo>
                    <a:pt x="277" y="217"/>
                    <a:pt x="277" y="217"/>
                    <a:pt x="277" y="217"/>
                  </a:cubicBezTo>
                  <a:cubicBezTo>
                    <a:pt x="277" y="111"/>
                    <a:pt x="277" y="111"/>
                    <a:pt x="277" y="111"/>
                  </a:cubicBezTo>
                  <a:cubicBezTo>
                    <a:pt x="277" y="84"/>
                    <a:pt x="261" y="66"/>
                    <a:pt x="235" y="66"/>
                  </a:cubicBezTo>
                  <a:close/>
                  <a:moveTo>
                    <a:pt x="380" y="66"/>
                  </a:moveTo>
                  <a:cubicBezTo>
                    <a:pt x="342" y="66"/>
                    <a:pt x="319" y="99"/>
                    <a:pt x="319" y="145"/>
                  </a:cubicBezTo>
                  <a:cubicBezTo>
                    <a:pt x="319" y="191"/>
                    <a:pt x="343" y="220"/>
                    <a:pt x="384" y="220"/>
                  </a:cubicBezTo>
                  <a:cubicBezTo>
                    <a:pt x="404" y="220"/>
                    <a:pt x="420" y="213"/>
                    <a:pt x="434" y="202"/>
                  </a:cubicBezTo>
                  <a:cubicBezTo>
                    <a:pt x="424" y="188"/>
                    <a:pt x="424" y="188"/>
                    <a:pt x="424" y="188"/>
                  </a:cubicBezTo>
                  <a:cubicBezTo>
                    <a:pt x="411" y="197"/>
                    <a:pt x="400" y="201"/>
                    <a:pt x="385" y="201"/>
                  </a:cubicBezTo>
                  <a:cubicBezTo>
                    <a:pt x="363" y="201"/>
                    <a:pt x="346" y="187"/>
                    <a:pt x="344" y="151"/>
                  </a:cubicBezTo>
                  <a:cubicBezTo>
                    <a:pt x="439" y="151"/>
                    <a:pt x="439" y="151"/>
                    <a:pt x="439" y="151"/>
                  </a:cubicBezTo>
                  <a:cubicBezTo>
                    <a:pt x="439" y="148"/>
                    <a:pt x="440" y="144"/>
                    <a:pt x="440" y="139"/>
                  </a:cubicBezTo>
                  <a:cubicBezTo>
                    <a:pt x="440" y="94"/>
                    <a:pt x="419" y="66"/>
                    <a:pt x="380" y="66"/>
                  </a:cubicBezTo>
                  <a:close/>
                  <a:moveTo>
                    <a:pt x="416" y="134"/>
                  </a:moveTo>
                  <a:cubicBezTo>
                    <a:pt x="344" y="134"/>
                    <a:pt x="344" y="134"/>
                    <a:pt x="344" y="134"/>
                  </a:cubicBezTo>
                  <a:cubicBezTo>
                    <a:pt x="346" y="100"/>
                    <a:pt x="360" y="85"/>
                    <a:pt x="380" y="85"/>
                  </a:cubicBezTo>
                  <a:cubicBezTo>
                    <a:pt x="405" y="85"/>
                    <a:pt x="416" y="102"/>
                    <a:pt x="416" y="132"/>
                  </a:cubicBezTo>
                  <a:lnTo>
                    <a:pt x="416" y="134"/>
                  </a:lnTo>
                  <a:close/>
                  <a:moveTo>
                    <a:pt x="681" y="24"/>
                  </a:moveTo>
                  <a:cubicBezTo>
                    <a:pt x="640" y="167"/>
                    <a:pt x="640" y="167"/>
                    <a:pt x="640" y="167"/>
                  </a:cubicBezTo>
                  <a:cubicBezTo>
                    <a:pt x="598" y="24"/>
                    <a:pt x="598" y="24"/>
                    <a:pt x="598" y="24"/>
                  </a:cubicBezTo>
                  <a:cubicBezTo>
                    <a:pt x="565" y="24"/>
                    <a:pt x="565" y="24"/>
                    <a:pt x="565" y="24"/>
                  </a:cubicBezTo>
                  <a:cubicBezTo>
                    <a:pt x="549" y="217"/>
                    <a:pt x="549" y="217"/>
                    <a:pt x="549" y="217"/>
                  </a:cubicBezTo>
                  <a:cubicBezTo>
                    <a:pt x="572" y="217"/>
                    <a:pt x="572" y="217"/>
                    <a:pt x="572" y="217"/>
                  </a:cubicBezTo>
                  <a:cubicBezTo>
                    <a:pt x="578" y="130"/>
                    <a:pt x="578" y="130"/>
                    <a:pt x="578" y="130"/>
                  </a:cubicBezTo>
                  <a:cubicBezTo>
                    <a:pt x="581" y="102"/>
                    <a:pt x="583" y="71"/>
                    <a:pt x="583" y="49"/>
                  </a:cubicBezTo>
                  <a:cubicBezTo>
                    <a:pt x="628" y="195"/>
                    <a:pt x="628" y="195"/>
                    <a:pt x="628" y="195"/>
                  </a:cubicBezTo>
                  <a:cubicBezTo>
                    <a:pt x="651" y="195"/>
                    <a:pt x="651" y="195"/>
                    <a:pt x="651" y="195"/>
                  </a:cubicBezTo>
                  <a:cubicBezTo>
                    <a:pt x="694" y="49"/>
                    <a:pt x="694" y="49"/>
                    <a:pt x="694" y="49"/>
                  </a:cubicBezTo>
                  <a:cubicBezTo>
                    <a:pt x="695" y="65"/>
                    <a:pt x="697" y="98"/>
                    <a:pt x="700" y="129"/>
                  </a:cubicBezTo>
                  <a:cubicBezTo>
                    <a:pt x="707" y="217"/>
                    <a:pt x="707" y="217"/>
                    <a:pt x="707" y="217"/>
                  </a:cubicBezTo>
                  <a:cubicBezTo>
                    <a:pt x="730" y="217"/>
                    <a:pt x="730" y="217"/>
                    <a:pt x="730" y="217"/>
                  </a:cubicBezTo>
                  <a:cubicBezTo>
                    <a:pt x="714" y="24"/>
                    <a:pt x="714" y="24"/>
                    <a:pt x="714" y="24"/>
                  </a:cubicBezTo>
                  <a:lnTo>
                    <a:pt x="681" y="24"/>
                  </a:lnTo>
                  <a:close/>
                  <a:moveTo>
                    <a:pt x="780" y="217"/>
                  </a:moveTo>
                  <a:cubicBezTo>
                    <a:pt x="803" y="217"/>
                    <a:pt x="803" y="217"/>
                    <a:pt x="803" y="217"/>
                  </a:cubicBezTo>
                  <a:cubicBezTo>
                    <a:pt x="803" y="70"/>
                    <a:pt x="803" y="70"/>
                    <a:pt x="803" y="70"/>
                  </a:cubicBezTo>
                  <a:cubicBezTo>
                    <a:pt x="780" y="70"/>
                    <a:pt x="780" y="70"/>
                    <a:pt x="780" y="70"/>
                  </a:cubicBezTo>
                  <a:lnTo>
                    <a:pt x="780" y="217"/>
                  </a:lnTo>
                  <a:close/>
                  <a:moveTo>
                    <a:pt x="791" y="0"/>
                  </a:moveTo>
                  <a:cubicBezTo>
                    <a:pt x="782" y="0"/>
                    <a:pt x="775" y="7"/>
                    <a:pt x="775" y="17"/>
                  </a:cubicBezTo>
                  <a:cubicBezTo>
                    <a:pt x="775" y="26"/>
                    <a:pt x="782" y="33"/>
                    <a:pt x="791" y="33"/>
                  </a:cubicBezTo>
                  <a:cubicBezTo>
                    <a:pt x="801" y="33"/>
                    <a:pt x="808" y="26"/>
                    <a:pt x="808" y="17"/>
                  </a:cubicBezTo>
                  <a:cubicBezTo>
                    <a:pt x="808" y="7"/>
                    <a:pt x="801" y="0"/>
                    <a:pt x="791" y="0"/>
                  </a:cubicBezTo>
                  <a:close/>
                  <a:moveTo>
                    <a:pt x="926" y="66"/>
                  </a:moveTo>
                  <a:cubicBezTo>
                    <a:pt x="906" y="66"/>
                    <a:pt x="891" y="77"/>
                    <a:pt x="880" y="92"/>
                  </a:cubicBezTo>
                  <a:cubicBezTo>
                    <a:pt x="878" y="70"/>
                    <a:pt x="878" y="70"/>
                    <a:pt x="878" y="70"/>
                  </a:cubicBezTo>
                  <a:cubicBezTo>
                    <a:pt x="858" y="70"/>
                    <a:pt x="858" y="70"/>
                    <a:pt x="858" y="70"/>
                  </a:cubicBezTo>
                  <a:cubicBezTo>
                    <a:pt x="858" y="217"/>
                    <a:pt x="858" y="217"/>
                    <a:pt x="858" y="217"/>
                  </a:cubicBezTo>
                  <a:cubicBezTo>
                    <a:pt x="881" y="217"/>
                    <a:pt x="881" y="217"/>
                    <a:pt x="881" y="217"/>
                  </a:cubicBezTo>
                  <a:cubicBezTo>
                    <a:pt x="881" y="112"/>
                    <a:pt x="881" y="112"/>
                    <a:pt x="881" y="112"/>
                  </a:cubicBezTo>
                  <a:cubicBezTo>
                    <a:pt x="892" y="96"/>
                    <a:pt x="903" y="85"/>
                    <a:pt x="921" y="85"/>
                  </a:cubicBezTo>
                  <a:cubicBezTo>
                    <a:pt x="936" y="85"/>
                    <a:pt x="945" y="92"/>
                    <a:pt x="945" y="115"/>
                  </a:cubicBezTo>
                  <a:cubicBezTo>
                    <a:pt x="945" y="217"/>
                    <a:pt x="945" y="217"/>
                    <a:pt x="945" y="217"/>
                  </a:cubicBezTo>
                  <a:cubicBezTo>
                    <a:pt x="969" y="217"/>
                    <a:pt x="969" y="217"/>
                    <a:pt x="969" y="217"/>
                  </a:cubicBezTo>
                  <a:cubicBezTo>
                    <a:pt x="969" y="111"/>
                    <a:pt x="969" y="111"/>
                    <a:pt x="969" y="111"/>
                  </a:cubicBezTo>
                  <a:cubicBezTo>
                    <a:pt x="969" y="83"/>
                    <a:pt x="953" y="66"/>
                    <a:pt x="926" y="66"/>
                  </a:cubicBezTo>
                  <a:close/>
                  <a:moveTo>
                    <a:pt x="1110" y="85"/>
                  </a:moveTo>
                  <a:cubicBezTo>
                    <a:pt x="1101" y="75"/>
                    <a:pt x="1088" y="66"/>
                    <a:pt x="1070" y="66"/>
                  </a:cubicBezTo>
                  <a:cubicBezTo>
                    <a:pt x="1034" y="66"/>
                    <a:pt x="1012" y="99"/>
                    <a:pt x="1012" y="144"/>
                  </a:cubicBezTo>
                  <a:cubicBezTo>
                    <a:pt x="1012" y="190"/>
                    <a:pt x="1032" y="220"/>
                    <a:pt x="1068" y="220"/>
                  </a:cubicBezTo>
                  <a:cubicBezTo>
                    <a:pt x="1086" y="220"/>
                    <a:pt x="1101" y="211"/>
                    <a:pt x="1110" y="196"/>
                  </a:cubicBezTo>
                  <a:cubicBezTo>
                    <a:pt x="1113" y="217"/>
                    <a:pt x="1113" y="217"/>
                    <a:pt x="1113" y="217"/>
                  </a:cubicBezTo>
                  <a:cubicBezTo>
                    <a:pt x="1133" y="217"/>
                    <a:pt x="1133" y="217"/>
                    <a:pt x="1133" y="217"/>
                  </a:cubicBezTo>
                  <a:cubicBezTo>
                    <a:pt x="1133" y="10"/>
                    <a:pt x="1133" y="10"/>
                    <a:pt x="1133" y="10"/>
                  </a:cubicBezTo>
                  <a:cubicBezTo>
                    <a:pt x="1110" y="8"/>
                    <a:pt x="1110" y="8"/>
                    <a:pt x="1110" y="8"/>
                  </a:cubicBezTo>
                  <a:lnTo>
                    <a:pt x="1110" y="85"/>
                  </a:lnTo>
                  <a:close/>
                  <a:moveTo>
                    <a:pt x="1110" y="178"/>
                  </a:moveTo>
                  <a:cubicBezTo>
                    <a:pt x="1100" y="193"/>
                    <a:pt x="1090" y="202"/>
                    <a:pt x="1072" y="202"/>
                  </a:cubicBezTo>
                  <a:cubicBezTo>
                    <a:pt x="1050" y="202"/>
                    <a:pt x="1037" y="183"/>
                    <a:pt x="1037" y="144"/>
                  </a:cubicBezTo>
                  <a:cubicBezTo>
                    <a:pt x="1037" y="104"/>
                    <a:pt x="1052" y="85"/>
                    <a:pt x="1075" y="85"/>
                  </a:cubicBezTo>
                  <a:cubicBezTo>
                    <a:pt x="1090" y="85"/>
                    <a:pt x="1101" y="93"/>
                    <a:pt x="1110" y="105"/>
                  </a:cubicBezTo>
                  <a:lnTo>
                    <a:pt x="1110" y="178"/>
                  </a:lnTo>
                  <a:close/>
                  <a:moveTo>
                    <a:pt x="1196" y="49"/>
                  </a:moveTo>
                  <a:cubicBezTo>
                    <a:pt x="1196" y="70"/>
                    <a:pt x="1196" y="70"/>
                    <a:pt x="1196" y="70"/>
                  </a:cubicBezTo>
                  <a:cubicBezTo>
                    <a:pt x="1170" y="70"/>
                    <a:pt x="1170" y="70"/>
                    <a:pt x="1170" y="70"/>
                  </a:cubicBezTo>
                  <a:cubicBezTo>
                    <a:pt x="1170" y="88"/>
                    <a:pt x="1170" y="88"/>
                    <a:pt x="1170" y="88"/>
                  </a:cubicBezTo>
                  <a:cubicBezTo>
                    <a:pt x="1196" y="88"/>
                    <a:pt x="1196" y="88"/>
                    <a:pt x="1196" y="88"/>
                  </a:cubicBezTo>
                  <a:cubicBezTo>
                    <a:pt x="1196" y="217"/>
                    <a:pt x="1196" y="217"/>
                    <a:pt x="1196" y="217"/>
                  </a:cubicBezTo>
                  <a:cubicBezTo>
                    <a:pt x="1220" y="217"/>
                    <a:pt x="1220" y="217"/>
                    <a:pt x="1220" y="217"/>
                  </a:cubicBezTo>
                  <a:cubicBezTo>
                    <a:pt x="1220" y="88"/>
                    <a:pt x="1220" y="88"/>
                    <a:pt x="1220" y="88"/>
                  </a:cubicBezTo>
                  <a:cubicBezTo>
                    <a:pt x="1253" y="88"/>
                    <a:pt x="1253" y="88"/>
                    <a:pt x="1253" y="88"/>
                  </a:cubicBezTo>
                  <a:cubicBezTo>
                    <a:pt x="1256" y="70"/>
                    <a:pt x="1256" y="70"/>
                    <a:pt x="1256" y="70"/>
                  </a:cubicBezTo>
                  <a:cubicBezTo>
                    <a:pt x="1220" y="70"/>
                    <a:pt x="1220" y="70"/>
                    <a:pt x="1220" y="70"/>
                  </a:cubicBezTo>
                  <a:cubicBezTo>
                    <a:pt x="1220" y="48"/>
                    <a:pt x="1220" y="48"/>
                    <a:pt x="1220" y="48"/>
                  </a:cubicBezTo>
                  <a:cubicBezTo>
                    <a:pt x="1220" y="34"/>
                    <a:pt x="1226" y="27"/>
                    <a:pt x="1242" y="27"/>
                  </a:cubicBezTo>
                  <a:cubicBezTo>
                    <a:pt x="1250" y="27"/>
                    <a:pt x="1259" y="28"/>
                    <a:pt x="1268" y="32"/>
                  </a:cubicBezTo>
                  <a:cubicBezTo>
                    <a:pt x="1276" y="15"/>
                    <a:pt x="1276" y="15"/>
                    <a:pt x="1276" y="15"/>
                  </a:cubicBezTo>
                  <a:cubicBezTo>
                    <a:pt x="1264" y="10"/>
                    <a:pt x="1254" y="8"/>
                    <a:pt x="1241" y="8"/>
                  </a:cubicBezTo>
                  <a:cubicBezTo>
                    <a:pt x="1212" y="8"/>
                    <a:pt x="1196" y="24"/>
                    <a:pt x="1196" y="49"/>
                  </a:cubicBezTo>
                  <a:close/>
                  <a:moveTo>
                    <a:pt x="1377" y="175"/>
                  </a:moveTo>
                  <a:cubicBezTo>
                    <a:pt x="1368" y="191"/>
                    <a:pt x="1355" y="202"/>
                    <a:pt x="1338" y="202"/>
                  </a:cubicBezTo>
                  <a:cubicBezTo>
                    <a:pt x="1322" y="202"/>
                    <a:pt x="1314" y="194"/>
                    <a:pt x="1314" y="173"/>
                  </a:cubicBezTo>
                  <a:cubicBezTo>
                    <a:pt x="1314" y="70"/>
                    <a:pt x="1314" y="70"/>
                    <a:pt x="1314" y="70"/>
                  </a:cubicBezTo>
                  <a:cubicBezTo>
                    <a:pt x="1291" y="70"/>
                    <a:pt x="1291" y="70"/>
                    <a:pt x="1291" y="70"/>
                  </a:cubicBezTo>
                  <a:cubicBezTo>
                    <a:pt x="1291" y="175"/>
                    <a:pt x="1291" y="175"/>
                    <a:pt x="1291" y="175"/>
                  </a:cubicBezTo>
                  <a:cubicBezTo>
                    <a:pt x="1291" y="204"/>
                    <a:pt x="1306" y="220"/>
                    <a:pt x="1332" y="220"/>
                  </a:cubicBezTo>
                  <a:cubicBezTo>
                    <a:pt x="1353" y="220"/>
                    <a:pt x="1367" y="211"/>
                    <a:pt x="1378" y="193"/>
                  </a:cubicBezTo>
                  <a:cubicBezTo>
                    <a:pt x="1380" y="217"/>
                    <a:pt x="1380" y="217"/>
                    <a:pt x="1380" y="217"/>
                  </a:cubicBezTo>
                  <a:cubicBezTo>
                    <a:pt x="1400" y="217"/>
                    <a:pt x="1400" y="217"/>
                    <a:pt x="1400" y="217"/>
                  </a:cubicBezTo>
                  <a:cubicBezTo>
                    <a:pt x="1400" y="70"/>
                    <a:pt x="1400" y="70"/>
                    <a:pt x="1400" y="70"/>
                  </a:cubicBezTo>
                  <a:cubicBezTo>
                    <a:pt x="1377" y="70"/>
                    <a:pt x="1377" y="70"/>
                    <a:pt x="1377" y="70"/>
                  </a:cubicBezTo>
                  <a:lnTo>
                    <a:pt x="1377" y="175"/>
                  </a:lnTo>
                  <a:close/>
                  <a:moveTo>
                    <a:pt x="1487" y="201"/>
                  </a:moveTo>
                  <a:cubicBezTo>
                    <a:pt x="1480" y="201"/>
                    <a:pt x="1477" y="197"/>
                    <a:pt x="1477" y="188"/>
                  </a:cubicBezTo>
                  <a:cubicBezTo>
                    <a:pt x="1477" y="8"/>
                    <a:pt x="1477" y="8"/>
                    <a:pt x="1477" y="8"/>
                  </a:cubicBezTo>
                  <a:cubicBezTo>
                    <a:pt x="1453" y="10"/>
                    <a:pt x="1453" y="10"/>
                    <a:pt x="1453" y="10"/>
                  </a:cubicBezTo>
                  <a:cubicBezTo>
                    <a:pt x="1453" y="189"/>
                    <a:pt x="1453" y="189"/>
                    <a:pt x="1453" y="189"/>
                  </a:cubicBezTo>
                  <a:cubicBezTo>
                    <a:pt x="1453" y="209"/>
                    <a:pt x="1465" y="220"/>
                    <a:pt x="1483" y="220"/>
                  </a:cubicBezTo>
                  <a:cubicBezTo>
                    <a:pt x="1490" y="220"/>
                    <a:pt x="1497" y="218"/>
                    <a:pt x="1502" y="216"/>
                  </a:cubicBezTo>
                  <a:cubicBezTo>
                    <a:pt x="1496" y="199"/>
                    <a:pt x="1496" y="199"/>
                    <a:pt x="1496" y="199"/>
                  </a:cubicBezTo>
                  <a:cubicBezTo>
                    <a:pt x="1493" y="200"/>
                    <a:pt x="1490" y="201"/>
                    <a:pt x="1487" y="201"/>
                  </a:cubicBezTo>
                  <a:close/>
                  <a:moveTo>
                    <a:pt x="1613" y="217"/>
                  </a:moveTo>
                  <a:cubicBezTo>
                    <a:pt x="1637" y="217"/>
                    <a:pt x="1637" y="217"/>
                    <a:pt x="1637" y="217"/>
                  </a:cubicBezTo>
                  <a:cubicBezTo>
                    <a:pt x="1637" y="24"/>
                    <a:pt x="1637" y="24"/>
                    <a:pt x="1637" y="24"/>
                  </a:cubicBezTo>
                  <a:cubicBezTo>
                    <a:pt x="1613" y="24"/>
                    <a:pt x="1613" y="24"/>
                    <a:pt x="1613" y="24"/>
                  </a:cubicBezTo>
                  <a:lnTo>
                    <a:pt x="1613" y="217"/>
                  </a:lnTo>
                  <a:close/>
                  <a:moveTo>
                    <a:pt x="1670" y="45"/>
                  </a:moveTo>
                  <a:cubicBezTo>
                    <a:pt x="1725" y="45"/>
                    <a:pt x="1725" y="45"/>
                    <a:pt x="1725" y="45"/>
                  </a:cubicBezTo>
                  <a:cubicBezTo>
                    <a:pt x="1725" y="217"/>
                    <a:pt x="1725" y="217"/>
                    <a:pt x="1725" y="217"/>
                  </a:cubicBezTo>
                  <a:cubicBezTo>
                    <a:pt x="1749" y="217"/>
                    <a:pt x="1749" y="217"/>
                    <a:pt x="1749" y="217"/>
                  </a:cubicBezTo>
                  <a:cubicBezTo>
                    <a:pt x="1749" y="45"/>
                    <a:pt x="1749" y="45"/>
                    <a:pt x="1749" y="45"/>
                  </a:cubicBezTo>
                  <a:cubicBezTo>
                    <a:pt x="1803" y="45"/>
                    <a:pt x="1803" y="45"/>
                    <a:pt x="1803" y="45"/>
                  </a:cubicBezTo>
                  <a:cubicBezTo>
                    <a:pt x="1806" y="24"/>
                    <a:pt x="1806" y="24"/>
                    <a:pt x="1806" y="24"/>
                  </a:cubicBezTo>
                  <a:cubicBezTo>
                    <a:pt x="1670" y="24"/>
                    <a:pt x="1670" y="24"/>
                    <a:pt x="1670" y="24"/>
                  </a:cubicBezTo>
                  <a:lnTo>
                    <a:pt x="1670" y="45"/>
                  </a:lnTo>
                  <a:close/>
                  <a:moveTo>
                    <a:pt x="1981" y="200"/>
                  </a:moveTo>
                  <a:cubicBezTo>
                    <a:pt x="1950" y="200"/>
                    <a:pt x="1926" y="177"/>
                    <a:pt x="1926" y="121"/>
                  </a:cubicBezTo>
                  <a:cubicBezTo>
                    <a:pt x="1926" y="62"/>
                    <a:pt x="1951" y="41"/>
                    <a:pt x="1981" y="41"/>
                  </a:cubicBezTo>
                  <a:cubicBezTo>
                    <a:pt x="1995" y="41"/>
                    <a:pt x="2006" y="46"/>
                    <a:pt x="2019" y="55"/>
                  </a:cubicBezTo>
                  <a:cubicBezTo>
                    <a:pt x="2032" y="40"/>
                    <a:pt x="2032" y="40"/>
                    <a:pt x="2032" y="40"/>
                  </a:cubicBezTo>
                  <a:cubicBezTo>
                    <a:pt x="2017" y="28"/>
                    <a:pt x="2003" y="21"/>
                    <a:pt x="1980" y="21"/>
                  </a:cubicBezTo>
                  <a:cubicBezTo>
                    <a:pt x="1936" y="21"/>
                    <a:pt x="1900" y="55"/>
                    <a:pt x="1900" y="121"/>
                  </a:cubicBezTo>
                  <a:cubicBezTo>
                    <a:pt x="1900" y="185"/>
                    <a:pt x="1934" y="220"/>
                    <a:pt x="1980" y="220"/>
                  </a:cubicBezTo>
                  <a:cubicBezTo>
                    <a:pt x="2005" y="220"/>
                    <a:pt x="2023" y="210"/>
                    <a:pt x="2034" y="199"/>
                  </a:cubicBezTo>
                  <a:cubicBezTo>
                    <a:pt x="2022" y="183"/>
                    <a:pt x="2022" y="183"/>
                    <a:pt x="2022" y="183"/>
                  </a:cubicBezTo>
                  <a:cubicBezTo>
                    <a:pt x="2011" y="192"/>
                    <a:pt x="1999" y="200"/>
                    <a:pt x="1981" y="200"/>
                  </a:cubicBezTo>
                  <a:close/>
                  <a:moveTo>
                    <a:pt x="2119" y="66"/>
                  </a:moveTo>
                  <a:cubicBezTo>
                    <a:pt x="2077" y="66"/>
                    <a:pt x="2054" y="97"/>
                    <a:pt x="2054" y="144"/>
                  </a:cubicBezTo>
                  <a:cubicBezTo>
                    <a:pt x="2054" y="190"/>
                    <a:pt x="2077" y="220"/>
                    <a:pt x="2118" y="220"/>
                  </a:cubicBezTo>
                  <a:cubicBezTo>
                    <a:pt x="2159" y="220"/>
                    <a:pt x="2183" y="189"/>
                    <a:pt x="2183" y="143"/>
                  </a:cubicBezTo>
                  <a:cubicBezTo>
                    <a:pt x="2183" y="96"/>
                    <a:pt x="2160" y="66"/>
                    <a:pt x="2119" y="66"/>
                  </a:cubicBezTo>
                  <a:close/>
                  <a:moveTo>
                    <a:pt x="2118" y="201"/>
                  </a:moveTo>
                  <a:cubicBezTo>
                    <a:pt x="2093" y="201"/>
                    <a:pt x="2079" y="183"/>
                    <a:pt x="2079" y="144"/>
                  </a:cubicBezTo>
                  <a:cubicBezTo>
                    <a:pt x="2079" y="104"/>
                    <a:pt x="2093" y="85"/>
                    <a:pt x="2119" y="85"/>
                  </a:cubicBezTo>
                  <a:cubicBezTo>
                    <a:pt x="2144" y="85"/>
                    <a:pt x="2158" y="104"/>
                    <a:pt x="2158" y="143"/>
                  </a:cubicBezTo>
                  <a:cubicBezTo>
                    <a:pt x="2158" y="183"/>
                    <a:pt x="2144" y="201"/>
                    <a:pt x="2118" y="201"/>
                  </a:cubicBezTo>
                  <a:close/>
                  <a:moveTo>
                    <a:pt x="2374" y="66"/>
                  </a:moveTo>
                  <a:cubicBezTo>
                    <a:pt x="2354" y="66"/>
                    <a:pt x="2340" y="77"/>
                    <a:pt x="2329" y="94"/>
                  </a:cubicBezTo>
                  <a:cubicBezTo>
                    <a:pt x="2324" y="76"/>
                    <a:pt x="2311" y="66"/>
                    <a:pt x="2292" y="66"/>
                  </a:cubicBezTo>
                  <a:cubicBezTo>
                    <a:pt x="2273" y="66"/>
                    <a:pt x="2259" y="77"/>
                    <a:pt x="2249" y="92"/>
                  </a:cubicBezTo>
                  <a:cubicBezTo>
                    <a:pt x="2247" y="70"/>
                    <a:pt x="2247" y="70"/>
                    <a:pt x="2247" y="70"/>
                  </a:cubicBezTo>
                  <a:cubicBezTo>
                    <a:pt x="2227" y="70"/>
                    <a:pt x="2227" y="70"/>
                    <a:pt x="2227" y="70"/>
                  </a:cubicBezTo>
                  <a:cubicBezTo>
                    <a:pt x="2227" y="217"/>
                    <a:pt x="2227" y="217"/>
                    <a:pt x="2227" y="217"/>
                  </a:cubicBezTo>
                  <a:cubicBezTo>
                    <a:pt x="2251" y="217"/>
                    <a:pt x="2251" y="217"/>
                    <a:pt x="2251" y="217"/>
                  </a:cubicBezTo>
                  <a:cubicBezTo>
                    <a:pt x="2251" y="112"/>
                    <a:pt x="2251" y="112"/>
                    <a:pt x="2251" y="112"/>
                  </a:cubicBezTo>
                  <a:cubicBezTo>
                    <a:pt x="2261" y="96"/>
                    <a:pt x="2271" y="85"/>
                    <a:pt x="2287" y="85"/>
                  </a:cubicBezTo>
                  <a:cubicBezTo>
                    <a:pt x="2299" y="85"/>
                    <a:pt x="2308" y="92"/>
                    <a:pt x="2308" y="115"/>
                  </a:cubicBezTo>
                  <a:cubicBezTo>
                    <a:pt x="2308" y="217"/>
                    <a:pt x="2308" y="217"/>
                    <a:pt x="2308" y="217"/>
                  </a:cubicBezTo>
                  <a:cubicBezTo>
                    <a:pt x="2332" y="217"/>
                    <a:pt x="2332" y="217"/>
                    <a:pt x="2332" y="217"/>
                  </a:cubicBezTo>
                  <a:cubicBezTo>
                    <a:pt x="2332" y="112"/>
                    <a:pt x="2332" y="112"/>
                    <a:pt x="2332" y="112"/>
                  </a:cubicBezTo>
                  <a:cubicBezTo>
                    <a:pt x="2342" y="96"/>
                    <a:pt x="2352" y="85"/>
                    <a:pt x="2368" y="85"/>
                  </a:cubicBezTo>
                  <a:cubicBezTo>
                    <a:pt x="2380" y="85"/>
                    <a:pt x="2390" y="92"/>
                    <a:pt x="2390" y="115"/>
                  </a:cubicBezTo>
                  <a:cubicBezTo>
                    <a:pt x="2390" y="217"/>
                    <a:pt x="2390" y="217"/>
                    <a:pt x="2390" y="217"/>
                  </a:cubicBezTo>
                  <a:cubicBezTo>
                    <a:pt x="2413" y="217"/>
                    <a:pt x="2413" y="217"/>
                    <a:pt x="2413" y="217"/>
                  </a:cubicBezTo>
                  <a:cubicBezTo>
                    <a:pt x="2413" y="111"/>
                    <a:pt x="2413" y="111"/>
                    <a:pt x="2413" y="111"/>
                  </a:cubicBezTo>
                  <a:cubicBezTo>
                    <a:pt x="2413" y="84"/>
                    <a:pt x="2398" y="66"/>
                    <a:pt x="2374" y="66"/>
                  </a:cubicBezTo>
                  <a:close/>
                  <a:moveTo>
                    <a:pt x="2532" y="66"/>
                  </a:moveTo>
                  <a:cubicBezTo>
                    <a:pt x="2515" y="66"/>
                    <a:pt x="2499" y="75"/>
                    <a:pt x="2489" y="90"/>
                  </a:cubicBezTo>
                  <a:cubicBezTo>
                    <a:pt x="2487" y="70"/>
                    <a:pt x="2487" y="70"/>
                    <a:pt x="2487" y="70"/>
                  </a:cubicBezTo>
                  <a:cubicBezTo>
                    <a:pt x="2467" y="70"/>
                    <a:pt x="2467" y="70"/>
                    <a:pt x="2467" y="70"/>
                  </a:cubicBezTo>
                  <a:cubicBezTo>
                    <a:pt x="2467" y="276"/>
                    <a:pt x="2467" y="276"/>
                    <a:pt x="2467" y="276"/>
                  </a:cubicBezTo>
                  <a:cubicBezTo>
                    <a:pt x="2490" y="273"/>
                    <a:pt x="2490" y="273"/>
                    <a:pt x="2490" y="273"/>
                  </a:cubicBezTo>
                  <a:cubicBezTo>
                    <a:pt x="2490" y="203"/>
                    <a:pt x="2490" y="203"/>
                    <a:pt x="2490" y="203"/>
                  </a:cubicBezTo>
                  <a:cubicBezTo>
                    <a:pt x="2499" y="214"/>
                    <a:pt x="2513" y="220"/>
                    <a:pt x="2529" y="220"/>
                  </a:cubicBezTo>
                  <a:cubicBezTo>
                    <a:pt x="2567" y="220"/>
                    <a:pt x="2587" y="188"/>
                    <a:pt x="2587" y="143"/>
                  </a:cubicBezTo>
                  <a:cubicBezTo>
                    <a:pt x="2587" y="96"/>
                    <a:pt x="2571" y="66"/>
                    <a:pt x="2532" y="66"/>
                  </a:cubicBezTo>
                  <a:close/>
                  <a:moveTo>
                    <a:pt x="2524" y="201"/>
                  </a:moveTo>
                  <a:cubicBezTo>
                    <a:pt x="2510" y="201"/>
                    <a:pt x="2498" y="194"/>
                    <a:pt x="2490" y="182"/>
                  </a:cubicBezTo>
                  <a:cubicBezTo>
                    <a:pt x="2490" y="109"/>
                    <a:pt x="2490" y="109"/>
                    <a:pt x="2490" y="109"/>
                  </a:cubicBezTo>
                  <a:cubicBezTo>
                    <a:pt x="2498" y="97"/>
                    <a:pt x="2511" y="85"/>
                    <a:pt x="2527" y="85"/>
                  </a:cubicBezTo>
                  <a:cubicBezTo>
                    <a:pt x="2550" y="85"/>
                    <a:pt x="2562" y="104"/>
                    <a:pt x="2562" y="143"/>
                  </a:cubicBezTo>
                  <a:cubicBezTo>
                    <a:pt x="2562" y="183"/>
                    <a:pt x="2548" y="201"/>
                    <a:pt x="2524" y="201"/>
                  </a:cubicBezTo>
                  <a:close/>
                  <a:moveTo>
                    <a:pt x="2729" y="183"/>
                  </a:moveTo>
                  <a:cubicBezTo>
                    <a:pt x="2729" y="115"/>
                    <a:pt x="2729" y="115"/>
                    <a:pt x="2729" y="115"/>
                  </a:cubicBezTo>
                  <a:cubicBezTo>
                    <a:pt x="2729" y="84"/>
                    <a:pt x="2713" y="66"/>
                    <a:pt x="2679" y="66"/>
                  </a:cubicBezTo>
                  <a:cubicBezTo>
                    <a:pt x="2662" y="66"/>
                    <a:pt x="2646" y="70"/>
                    <a:pt x="2629" y="76"/>
                  </a:cubicBezTo>
                  <a:cubicBezTo>
                    <a:pt x="2635" y="94"/>
                    <a:pt x="2635" y="94"/>
                    <a:pt x="2635" y="94"/>
                  </a:cubicBezTo>
                  <a:cubicBezTo>
                    <a:pt x="2650" y="88"/>
                    <a:pt x="2663" y="86"/>
                    <a:pt x="2674" y="86"/>
                  </a:cubicBezTo>
                  <a:cubicBezTo>
                    <a:pt x="2696" y="86"/>
                    <a:pt x="2706" y="94"/>
                    <a:pt x="2706" y="116"/>
                  </a:cubicBezTo>
                  <a:cubicBezTo>
                    <a:pt x="2706" y="127"/>
                    <a:pt x="2706" y="127"/>
                    <a:pt x="2706" y="127"/>
                  </a:cubicBezTo>
                  <a:cubicBezTo>
                    <a:pt x="2682" y="127"/>
                    <a:pt x="2682" y="127"/>
                    <a:pt x="2682" y="127"/>
                  </a:cubicBezTo>
                  <a:cubicBezTo>
                    <a:pt x="2642" y="127"/>
                    <a:pt x="2618" y="144"/>
                    <a:pt x="2618" y="176"/>
                  </a:cubicBezTo>
                  <a:cubicBezTo>
                    <a:pt x="2618" y="202"/>
                    <a:pt x="2635" y="220"/>
                    <a:pt x="2665" y="220"/>
                  </a:cubicBezTo>
                  <a:cubicBezTo>
                    <a:pt x="2683" y="220"/>
                    <a:pt x="2699" y="213"/>
                    <a:pt x="2709" y="198"/>
                  </a:cubicBezTo>
                  <a:cubicBezTo>
                    <a:pt x="2713" y="212"/>
                    <a:pt x="2722" y="218"/>
                    <a:pt x="2736" y="220"/>
                  </a:cubicBezTo>
                  <a:cubicBezTo>
                    <a:pt x="2742" y="204"/>
                    <a:pt x="2742" y="204"/>
                    <a:pt x="2742" y="204"/>
                  </a:cubicBezTo>
                  <a:cubicBezTo>
                    <a:pt x="2734" y="201"/>
                    <a:pt x="2729" y="197"/>
                    <a:pt x="2729" y="183"/>
                  </a:cubicBezTo>
                  <a:close/>
                  <a:moveTo>
                    <a:pt x="2706" y="179"/>
                  </a:moveTo>
                  <a:cubicBezTo>
                    <a:pt x="2697" y="194"/>
                    <a:pt x="2686" y="202"/>
                    <a:pt x="2670" y="202"/>
                  </a:cubicBezTo>
                  <a:cubicBezTo>
                    <a:pt x="2652" y="202"/>
                    <a:pt x="2643" y="193"/>
                    <a:pt x="2643" y="175"/>
                  </a:cubicBezTo>
                  <a:cubicBezTo>
                    <a:pt x="2643" y="154"/>
                    <a:pt x="2658" y="143"/>
                    <a:pt x="2685" y="143"/>
                  </a:cubicBezTo>
                  <a:cubicBezTo>
                    <a:pt x="2706" y="143"/>
                    <a:pt x="2706" y="143"/>
                    <a:pt x="2706" y="143"/>
                  </a:cubicBezTo>
                  <a:lnTo>
                    <a:pt x="2706" y="179"/>
                  </a:lnTo>
                  <a:close/>
                  <a:moveTo>
                    <a:pt x="2852" y="66"/>
                  </a:moveTo>
                  <a:cubicBezTo>
                    <a:pt x="2832" y="66"/>
                    <a:pt x="2816" y="77"/>
                    <a:pt x="2806" y="92"/>
                  </a:cubicBezTo>
                  <a:cubicBezTo>
                    <a:pt x="2804" y="70"/>
                    <a:pt x="2804" y="70"/>
                    <a:pt x="2804" y="70"/>
                  </a:cubicBezTo>
                  <a:cubicBezTo>
                    <a:pt x="2784" y="70"/>
                    <a:pt x="2784" y="70"/>
                    <a:pt x="2784" y="70"/>
                  </a:cubicBezTo>
                  <a:cubicBezTo>
                    <a:pt x="2784" y="217"/>
                    <a:pt x="2784" y="217"/>
                    <a:pt x="2784" y="217"/>
                  </a:cubicBezTo>
                  <a:cubicBezTo>
                    <a:pt x="2807" y="217"/>
                    <a:pt x="2807" y="217"/>
                    <a:pt x="2807" y="217"/>
                  </a:cubicBezTo>
                  <a:cubicBezTo>
                    <a:pt x="2807" y="112"/>
                    <a:pt x="2807" y="112"/>
                    <a:pt x="2807" y="112"/>
                  </a:cubicBezTo>
                  <a:cubicBezTo>
                    <a:pt x="2817" y="96"/>
                    <a:pt x="2829" y="85"/>
                    <a:pt x="2846" y="85"/>
                  </a:cubicBezTo>
                  <a:cubicBezTo>
                    <a:pt x="2862" y="85"/>
                    <a:pt x="2871" y="92"/>
                    <a:pt x="2871" y="115"/>
                  </a:cubicBezTo>
                  <a:cubicBezTo>
                    <a:pt x="2871" y="217"/>
                    <a:pt x="2871" y="217"/>
                    <a:pt x="2871" y="217"/>
                  </a:cubicBezTo>
                  <a:cubicBezTo>
                    <a:pt x="2894" y="217"/>
                    <a:pt x="2894" y="217"/>
                    <a:pt x="2894" y="217"/>
                  </a:cubicBezTo>
                  <a:cubicBezTo>
                    <a:pt x="2894" y="111"/>
                    <a:pt x="2894" y="111"/>
                    <a:pt x="2894" y="111"/>
                  </a:cubicBezTo>
                  <a:cubicBezTo>
                    <a:pt x="2894" y="83"/>
                    <a:pt x="2879" y="66"/>
                    <a:pt x="2852" y="66"/>
                  </a:cubicBezTo>
                  <a:close/>
                  <a:moveTo>
                    <a:pt x="3026" y="70"/>
                  </a:moveTo>
                  <a:cubicBezTo>
                    <a:pt x="2986" y="200"/>
                    <a:pt x="2986" y="200"/>
                    <a:pt x="2986" y="200"/>
                  </a:cubicBezTo>
                  <a:cubicBezTo>
                    <a:pt x="2945" y="70"/>
                    <a:pt x="2945" y="70"/>
                    <a:pt x="2945" y="70"/>
                  </a:cubicBezTo>
                  <a:cubicBezTo>
                    <a:pt x="2920" y="70"/>
                    <a:pt x="2920" y="70"/>
                    <a:pt x="2920" y="70"/>
                  </a:cubicBezTo>
                  <a:cubicBezTo>
                    <a:pt x="2970" y="217"/>
                    <a:pt x="2970" y="217"/>
                    <a:pt x="2970" y="217"/>
                  </a:cubicBezTo>
                  <a:cubicBezTo>
                    <a:pt x="2978" y="217"/>
                    <a:pt x="2978" y="217"/>
                    <a:pt x="2978" y="217"/>
                  </a:cubicBezTo>
                  <a:cubicBezTo>
                    <a:pt x="2970" y="240"/>
                    <a:pt x="2961" y="252"/>
                    <a:pt x="2931" y="258"/>
                  </a:cubicBezTo>
                  <a:cubicBezTo>
                    <a:pt x="2934" y="276"/>
                    <a:pt x="2934" y="276"/>
                    <a:pt x="2934" y="276"/>
                  </a:cubicBezTo>
                  <a:cubicBezTo>
                    <a:pt x="2974" y="271"/>
                    <a:pt x="2990" y="249"/>
                    <a:pt x="3001" y="218"/>
                  </a:cubicBezTo>
                  <a:cubicBezTo>
                    <a:pt x="3050" y="70"/>
                    <a:pt x="3050" y="70"/>
                    <a:pt x="3050" y="70"/>
                  </a:cubicBezTo>
                  <a:lnTo>
                    <a:pt x="3026" y="70"/>
                  </a:lnTo>
                  <a:close/>
                </a:path>
              </a:pathLst>
            </a:custGeom>
            <a:solidFill>
              <a:srgbClr val="36AA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6"/>
            <p:cNvSpPr>
              <a:spLocks noChangeArrowheads="1"/>
            </p:cNvSpPr>
            <p:nvPr/>
          </p:nvSpPr>
          <p:spPr bwMode="auto">
            <a:xfrm>
              <a:off x="-1360" y="894"/>
              <a:ext cx="2976" cy="2979"/>
            </a:xfrm>
            <a:prstGeom prst="rect">
              <a:avLst/>
            </a:prstGeom>
            <a:solidFill>
              <a:srgbClr val="FE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
            <p:cNvSpPr>
              <a:spLocks noEditPoints="1"/>
            </p:cNvSpPr>
            <p:nvPr/>
          </p:nvSpPr>
          <p:spPr bwMode="auto">
            <a:xfrm>
              <a:off x="-1682" y="309"/>
              <a:ext cx="3617" cy="3564"/>
            </a:xfrm>
            <a:custGeom>
              <a:avLst/>
              <a:gdLst>
                <a:gd name="T0" fmla="*/ 1510 w 1530"/>
                <a:gd name="T1" fmla="*/ 620 h 1506"/>
                <a:gd name="T2" fmla="*/ 1255 w 1530"/>
                <a:gd name="T3" fmla="*/ 688 h 1506"/>
                <a:gd name="T4" fmla="*/ 765 w 1530"/>
                <a:gd name="T5" fmla="*/ 1056 h 1506"/>
                <a:gd name="T6" fmla="*/ 275 w 1530"/>
                <a:gd name="T7" fmla="*/ 688 h 1506"/>
                <a:gd name="T8" fmla="*/ 20 w 1530"/>
                <a:gd name="T9" fmla="*/ 620 h 1506"/>
                <a:gd name="T10" fmla="*/ 0 w 1530"/>
                <a:gd name="T11" fmla="*/ 755 h 1506"/>
                <a:gd name="T12" fmla="*/ 136 w 1530"/>
                <a:gd name="T13" fmla="*/ 791 h 1506"/>
                <a:gd name="T14" fmla="*/ 561 w 1530"/>
                <a:gd name="T15" fmla="*/ 1207 h 1506"/>
                <a:gd name="T16" fmla="*/ 465 w 1530"/>
                <a:gd name="T17" fmla="*/ 1506 h 1506"/>
                <a:gd name="T18" fmla="*/ 1065 w 1530"/>
                <a:gd name="T19" fmla="*/ 1506 h 1506"/>
                <a:gd name="T20" fmla="*/ 969 w 1530"/>
                <a:gd name="T21" fmla="*/ 1207 h 1506"/>
                <a:gd name="T22" fmla="*/ 1394 w 1530"/>
                <a:gd name="T23" fmla="*/ 791 h 1506"/>
                <a:gd name="T24" fmla="*/ 1530 w 1530"/>
                <a:gd name="T25" fmla="*/ 755 h 1506"/>
                <a:gd name="T26" fmla="*/ 1510 w 1530"/>
                <a:gd name="T27" fmla="*/ 620 h 1506"/>
                <a:gd name="T28" fmla="*/ 765 w 1530"/>
                <a:gd name="T29" fmla="*/ 943 h 1506"/>
                <a:gd name="T30" fmla="*/ 1009 w 1530"/>
                <a:gd name="T31" fmla="*/ 699 h 1506"/>
                <a:gd name="T32" fmla="*/ 765 w 1530"/>
                <a:gd name="T33" fmla="*/ 455 h 1506"/>
                <a:gd name="T34" fmla="*/ 521 w 1530"/>
                <a:gd name="T35" fmla="*/ 699 h 1506"/>
                <a:gd name="T36" fmla="*/ 765 w 1530"/>
                <a:gd name="T37" fmla="*/ 943 h 1506"/>
                <a:gd name="T38" fmla="*/ 1295 w 1530"/>
                <a:gd name="T39" fmla="*/ 246 h 1506"/>
                <a:gd name="T40" fmla="*/ 1249 w 1530"/>
                <a:gd name="T41" fmla="*/ 197 h 1506"/>
                <a:gd name="T42" fmla="*/ 1198 w 1530"/>
                <a:gd name="T43" fmla="*/ 152 h 1506"/>
                <a:gd name="T44" fmla="*/ 975 w 1530"/>
                <a:gd name="T45" fmla="*/ 381 h 1506"/>
                <a:gd name="T46" fmla="*/ 1072 w 1530"/>
                <a:gd name="T47" fmla="*/ 475 h 1506"/>
                <a:gd name="T48" fmla="*/ 1295 w 1530"/>
                <a:gd name="T49" fmla="*/ 246 h 1506"/>
                <a:gd name="T50" fmla="*/ 551 w 1530"/>
                <a:gd name="T51" fmla="*/ 381 h 1506"/>
                <a:gd name="T52" fmla="*/ 329 w 1530"/>
                <a:gd name="T53" fmla="*/ 152 h 1506"/>
                <a:gd name="T54" fmla="*/ 278 w 1530"/>
                <a:gd name="T55" fmla="*/ 197 h 1506"/>
                <a:gd name="T56" fmla="*/ 232 w 1530"/>
                <a:gd name="T57" fmla="*/ 246 h 1506"/>
                <a:gd name="T58" fmla="*/ 454 w 1530"/>
                <a:gd name="T59" fmla="*/ 475 h 1506"/>
                <a:gd name="T60" fmla="*/ 551 w 1530"/>
                <a:gd name="T61" fmla="*/ 381 h 1506"/>
                <a:gd name="T62" fmla="*/ 831 w 1530"/>
                <a:gd name="T63" fmla="*/ 4 h 1506"/>
                <a:gd name="T64" fmla="*/ 764 w 1530"/>
                <a:gd name="T65" fmla="*/ 0 h 1506"/>
                <a:gd name="T66" fmla="*/ 696 w 1530"/>
                <a:gd name="T67" fmla="*/ 4 h 1506"/>
                <a:gd name="T68" fmla="*/ 696 w 1530"/>
                <a:gd name="T69" fmla="*/ 323 h 1506"/>
                <a:gd name="T70" fmla="*/ 831 w 1530"/>
                <a:gd name="T71" fmla="*/ 323 h 1506"/>
                <a:gd name="T72" fmla="*/ 831 w 1530"/>
                <a:gd name="T73" fmla="*/ 4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0" h="1506">
                  <a:moveTo>
                    <a:pt x="1510" y="620"/>
                  </a:moveTo>
                  <a:cubicBezTo>
                    <a:pt x="1255" y="688"/>
                    <a:pt x="1255" y="688"/>
                    <a:pt x="1255" y="688"/>
                  </a:cubicBezTo>
                  <a:cubicBezTo>
                    <a:pt x="1193" y="900"/>
                    <a:pt x="997" y="1055"/>
                    <a:pt x="765" y="1056"/>
                  </a:cubicBezTo>
                  <a:cubicBezTo>
                    <a:pt x="533" y="1055"/>
                    <a:pt x="337" y="900"/>
                    <a:pt x="275" y="688"/>
                  </a:cubicBezTo>
                  <a:cubicBezTo>
                    <a:pt x="20" y="620"/>
                    <a:pt x="20" y="620"/>
                    <a:pt x="20" y="620"/>
                  </a:cubicBezTo>
                  <a:cubicBezTo>
                    <a:pt x="9" y="664"/>
                    <a:pt x="2" y="709"/>
                    <a:pt x="0" y="755"/>
                  </a:cubicBezTo>
                  <a:cubicBezTo>
                    <a:pt x="136" y="791"/>
                    <a:pt x="136" y="791"/>
                    <a:pt x="136" y="791"/>
                  </a:cubicBezTo>
                  <a:cubicBezTo>
                    <a:pt x="204" y="988"/>
                    <a:pt x="362" y="1144"/>
                    <a:pt x="561" y="1207"/>
                  </a:cubicBezTo>
                  <a:cubicBezTo>
                    <a:pt x="465" y="1506"/>
                    <a:pt x="465" y="1506"/>
                    <a:pt x="465" y="1506"/>
                  </a:cubicBezTo>
                  <a:cubicBezTo>
                    <a:pt x="1065" y="1506"/>
                    <a:pt x="1065" y="1506"/>
                    <a:pt x="1065" y="1506"/>
                  </a:cubicBezTo>
                  <a:cubicBezTo>
                    <a:pt x="969" y="1207"/>
                    <a:pt x="969" y="1207"/>
                    <a:pt x="969" y="1207"/>
                  </a:cubicBezTo>
                  <a:cubicBezTo>
                    <a:pt x="1168" y="1144"/>
                    <a:pt x="1326" y="988"/>
                    <a:pt x="1394" y="791"/>
                  </a:cubicBezTo>
                  <a:cubicBezTo>
                    <a:pt x="1530" y="755"/>
                    <a:pt x="1530" y="755"/>
                    <a:pt x="1530" y="755"/>
                  </a:cubicBezTo>
                  <a:cubicBezTo>
                    <a:pt x="1528" y="709"/>
                    <a:pt x="1521" y="664"/>
                    <a:pt x="1510" y="620"/>
                  </a:cubicBezTo>
                  <a:close/>
                  <a:moveTo>
                    <a:pt x="765" y="943"/>
                  </a:moveTo>
                  <a:cubicBezTo>
                    <a:pt x="900" y="943"/>
                    <a:pt x="1009" y="834"/>
                    <a:pt x="1009" y="699"/>
                  </a:cubicBezTo>
                  <a:cubicBezTo>
                    <a:pt x="1009" y="564"/>
                    <a:pt x="900" y="455"/>
                    <a:pt x="765" y="455"/>
                  </a:cubicBezTo>
                  <a:cubicBezTo>
                    <a:pt x="630" y="455"/>
                    <a:pt x="521" y="564"/>
                    <a:pt x="521" y="699"/>
                  </a:cubicBezTo>
                  <a:cubicBezTo>
                    <a:pt x="521" y="834"/>
                    <a:pt x="630" y="943"/>
                    <a:pt x="765" y="943"/>
                  </a:cubicBezTo>
                  <a:close/>
                  <a:moveTo>
                    <a:pt x="1295" y="246"/>
                  </a:moveTo>
                  <a:cubicBezTo>
                    <a:pt x="1280" y="229"/>
                    <a:pt x="1265" y="212"/>
                    <a:pt x="1249" y="197"/>
                  </a:cubicBezTo>
                  <a:cubicBezTo>
                    <a:pt x="1232" y="181"/>
                    <a:pt x="1215" y="166"/>
                    <a:pt x="1198" y="152"/>
                  </a:cubicBezTo>
                  <a:cubicBezTo>
                    <a:pt x="975" y="381"/>
                    <a:pt x="975" y="381"/>
                    <a:pt x="975" y="381"/>
                  </a:cubicBezTo>
                  <a:cubicBezTo>
                    <a:pt x="1072" y="475"/>
                    <a:pt x="1072" y="475"/>
                    <a:pt x="1072" y="475"/>
                  </a:cubicBezTo>
                  <a:lnTo>
                    <a:pt x="1295" y="246"/>
                  </a:lnTo>
                  <a:close/>
                  <a:moveTo>
                    <a:pt x="551" y="381"/>
                  </a:moveTo>
                  <a:cubicBezTo>
                    <a:pt x="329" y="152"/>
                    <a:pt x="329" y="152"/>
                    <a:pt x="329" y="152"/>
                  </a:cubicBezTo>
                  <a:cubicBezTo>
                    <a:pt x="311" y="166"/>
                    <a:pt x="294" y="181"/>
                    <a:pt x="278" y="197"/>
                  </a:cubicBezTo>
                  <a:cubicBezTo>
                    <a:pt x="261" y="212"/>
                    <a:pt x="246" y="229"/>
                    <a:pt x="232" y="246"/>
                  </a:cubicBezTo>
                  <a:cubicBezTo>
                    <a:pt x="454" y="475"/>
                    <a:pt x="454" y="475"/>
                    <a:pt x="454" y="475"/>
                  </a:cubicBezTo>
                  <a:lnTo>
                    <a:pt x="551" y="381"/>
                  </a:lnTo>
                  <a:close/>
                  <a:moveTo>
                    <a:pt x="831" y="4"/>
                  </a:moveTo>
                  <a:cubicBezTo>
                    <a:pt x="809" y="1"/>
                    <a:pt x="786" y="0"/>
                    <a:pt x="764" y="0"/>
                  </a:cubicBezTo>
                  <a:cubicBezTo>
                    <a:pt x="741" y="0"/>
                    <a:pt x="718" y="1"/>
                    <a:pt x="696" y="4"/>
                  </a:cubicBezTo>
                  <a:cubicBezTo>
                    <a:pt x="696" y="323"/>
                    <a:pt x="696" y="323"/>
                    <a:pt x="696" y="323"/>
                  </a:cubicBezTo>
                  <a:cubicBezTo>
                    <a:pt x="831" y="323"/>
                    <a:pt x="831" y="323"/>
                    <a:pt x="831" y="323"/>
                  </a:cubicBezTo>
                  <a:lnTo>
                    <a:pt x="831" y="4"/>
                  </a:lnTo>
                  <a:close/>
                </a:path>
              </a:pathLst>
            </a:custGeom>
            <a:solidFill>
              <a:srgbClr val="3AB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
            <p:cNvSpPr>
              <a:spLocks noEditPoints="1"/>
            </p:cNvSpPr>
            <p:nvPr/>
          </p:nvSpPr>
          <p:spPr bwMode="auto">
            <a:xfrm>
              <a:off x="2152" y="875"/>
              <a:ext cx="4822" cy="2118"/>
            </a:xfrm>
            <a:custGeom>
              <a:avLst/>
              <a:gdLst>
                <a:gd name="T0" fmla="*/ 115 w 2040"/>
                <a:gd name="T1" fmla="*/ 141 h 895"/>
                <a:gd name="T2" fmla="*/ 227 w 2040"/>
                <a:gd name="T3" fmla="*/ 377 h 895"/>
                <a:gd name="T4" fmla="*/ 47 w 2040"/>
                <a:gd name="T5" fmla="*/ 42 h 895"/>
                <a:gd name="T6" fmla="*/ 33 w 2040"/>
                <a:gd name="T7" fmla="*/ 377 h 895"/>
                <a:gd name="T8" fmla="*/ 303 w 2040"/>
                <a:gd name="T9" fmla="*/ 155 h 895"/>
                <a:gd name="T10" fmla="*/ 458 w 2040"/>
                <a:gd name="T11" fmla="*/ 197 h 895"/>
                <a:gd name="T12" fmla="*/ 398 w 2040"/>
                <a:gd name="T13" fmla="*/ 382 h 895"/>
                <a:gd name="T14" fmla="*/ 341 w 2040"/>
                <a:gd name="T15" fmla="*/ 296 h 895"/>
                <a:gd name="T16" fmla="*/ 702 w 2040"/>
                <a:gd name="T17" fmla="*/ 382 h 895"/>
                <a:gd name="T18" fmla="*/ 576 w 2040"/>
                <a:gd name="T19" fmla="*/ 429 h 895"/>
                <a:gd name="T20" fmla="*/ 702 w 2040"/>
                <a:gd name="T21" fmla="*/ 382 h 895"/>
                <a:gd name="T22" fmla="*/ 707 w 2040"/>
                <a:gd name="T23" fmla="*/ 338 h 895"/>
                <a:gd name="T24" fmla="*/ 1138 w 2040"/>
                <a:gd name="T25" fmla="*/ 233 h 895"/>
                <a:gd name="T26" fmla="*/ 918 w 2040"/>
                <a:gd name="T27" fmla="*/ 464 h 895"/>
                <a:gd name="T28" fmla="*/ 1090 w 2040"/>
                <a:gd name="T29" fmla="*/ 246 h 895"/>
                <a:gd name="T30" fmla="*/ 1285 w 2040"/>
                <a:gd name="T31" fmla="*/ 379 h 895"/>
                <a:gd name="T32" fmla="*/ 1250 w 2040"/>
                <a:gd name="T33" fmla="*/ 291 h 895"/>
                <a:gd name="T34" fmla="*/ 1203 w 2040"/>
                <a:gd name="T35" fmla="*/ 298 h 895"/>
                <a:gd name="T36" fmla="*/ 1228 w 2040"/>
                <a:gd name="T37" fmla="*/ 0 h 895"/>
                <a:gd name="T38" fmla="*/ 1471 w 2040"/>
                <a:gd name="T39" fmla="*/ 97 h 895"/>
                <a:gd name="T40" fmla="*/ 1564 w 2040"/>
                <a:gd name="T41" fmla="*/ 311 h 895"/>
                <a:gd name="T42" fmla="*/ 1458 w 2040"/>
                <a:gd name="T43" fmla="*/ 261 h 895"/>
                <a:gd name="T44" fmla="*/ 1466 w 2040"/>
                <a:gd name="T45" fmla="*/ 139 h 895"/>
                <a:gd name="T46" fmla="*/ 1749 w 2040"/>
                <a:gd name="T47" fmla="*/ 219 h 895"/>
                <a:gd name="T48" fmla="*/ 1824 w 2040"/>
                <a:gd name="T49" fmla="*/ 170 h 895"/>
                <a:gd name="T50" fmla="*/ 1710 w 2040"/>
                <a:gd name="T51" fmla="*/ 253 h 895"/>
                <a:gd name="T52" fmla="*/ 1640 w 2040"/>
                <a:gd name="T53" fmla="*/ 308 h 895"/>
                <a:gd name="T54" fmla="*/ 1749 w 2040"/>
                <a:gd name="T55" fmla="*/ 219 h 895"/>
                <a:gd name="T56" fmla="*/ 1945 w 2040"/>
                <a:gd name="T57" fmla="*/ 103 h 895"/>
                <a:gd name="T58" fmla="*/ 1899 w 2040"/>
                <a:gd name="T59" fmla="*/ 108 h 895"/>
                <a:gd name="T60" fmla="*/ 2037 w 2040"/>
                <a:gd name="T61" fmla="*/ 330 h 895"/>
                <a:gd name="T62" fmla="*/ 1946 w 2040"/>
                <a:gd name="T63" fmla="*/ 146 h 895"/>
                <a:gd name="T64" fmla="*/ 112 w 2040"/>
                <a:gd name="T65" fmla="*/ 610 h 895"/>
                <a:gd name="T66" fmla="*/ 48 w 2040"/>
                <a:gd name="T67" fmla="*/ 889 h 895"/>
                <a:gd name="T68" fmla="*/ 171 w 2040"/>
                <a:gd name="T69" fmla="*/ 855 h 895"/>
                <a:gd name="T70" fmla="*/ 282 w 2040"/>
                <a:gd name="T71" fmla="*/ 654 h 895"/>
                <a:gd name="T72" fmla="*/ 388 w 2040"/>
                <a:gd name="T73" fmla="*/ 889 h 895"/>
                <a:gd name="T74" fmla="*/ 516 w 2040"/>
                <a:gd name="T75" fmla="*/ 545 h 895"/>
                <a:gd name="T76" fmla="*/ 507 w 2040"/>
                <a:gd name="T77" fmla="*/ 804 h 895"/>
                <a:gd name="T78" fmla="*/ 460 w 2040"/>
                <a:gd name="T79" fmla="*/ 810 h 895"/>
                <a:gd name="T80" fmla="*/ 549 w 2040"/>
                <a:gd name="T81" fmla="*/ 849 h 895"/>
                <a:gd name="T82" fmla="*/ 626 w 2040"/>
                <a:gd name="T83" fmla="*/ 858 h 895"/>
                <a:gd name="T84" fmla="*/ 737 w 2040"/>
                <a:gd name="T85" fmla="*/ 654 h 895"/>
                <a:gd name="T86" fmla="*/ 853 w 2040"/>
                <a:gd name="T87" fmla="*/ 889 h 895"/>
                <a:gd name="T88" fmla="*/ 1122 w 2040"/>
                <a:gd name="T89" fmla="*/ 520 h 895"/>
                <a:gd name="T90" fmla="*/ 1045 w 2040"/>
                <a:gd name="T91" fmla="*/ 895 h 895"/>
                <a:gd name="T92" fmla="*/ 1049 w 2040"/>
                <a:gd name="T93" fmla="*/ 851 h 895"/>
                <a:gd name="T94" fmla="*/ 1049 w 2040"/>
                <a:gd name="T95" fmla="*/ 851 h 895"/>
                <a:gd name="T96" fmla="*/ 1410 w 2040"/>
                <a:gd name="T97" fmla="*/ 682 h 895"/>
                <a:gd name="T98" fmla="*/ 1223 w 2040"/>
                <a:gd name="T99" fmla="*/ 696 h 895"/>
                <a:gd name="T100" fmla="*/ 1231 w 2040"/>
                <a:gd name="T101" fmla="*/ 820 h 895"/>
                <a:gd name="T102" fmla="*/ 1419 w 2040"/>
                <a:gd name="T103" fmla="*/ 806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40" h="895">
                  <a:moveTo>
                    <a:pt x="33" y="377"/>
                  </a:moveTo>
                  <a:cubicBezTo>
                    <a:pt x="46" y="377"/>
                    <a:pt x="46" y="377"/>
                    <a:pt x="46" y="377"/>
                  </a:cubicBezTo>
                  <a:cubicBezTo>
                    <a:pt x="46" y="219"/>
                    <a:pt x="46" y="219"/>
                    <a:pt x="46" y="219"/>
                  </a:cubicBezTo>
                  <a:cubicBezTo>
                    <a:pt x="46" y="167"/>
                    <a:pt x="83" y="141"/>
                    <a:pt x="115" y="141"/>
                  </a:cubicBezTo>
                  <a:cubicBezTo>
                    <a:pt x="157" y="141"/>
                    <a:pt x="180" y="162"/>
                    <a:pt x="180" y="217"/>
                  </a:cubicBezTo>
                  <a:cubicBezTo>
                    <a:pt x="180" y="347"/>
                    <a:pt x="180" y="347"/>
                    <a:pt x="180" y="347"/>
                  </a:cubicBezTo>
                  <a:cubicBezTo>
                    <a:pt x="180" y="367"/>
                    <a:pt x="190" y="377"/>
                    <a:pt x="215" y="377"/>
                  </a:cubicBezTo>
                  <a:cubicBezTo>
                    <a:pt x="227" y="377"/>
                    <a:pt x="227" y="377"/>
                    <a:pt x="227" y="377"/>
                  </a:cubicBezTo>
                  <a:cubicBezTo>
                    <a:pt x="227" y="215"/>
                    <a:pt x="227" y="215"/>
                    <a:pt x="227" y="215"/>
                  </a:cubicBezTo>
                  <a:cubicBezTo>
                    <a:pt x="227" y="133"/>
                    <a:pt x="187" y="97"/>
                    <a:pt x="121" y="97"/>
                  </a:cubicBezTo>
                  <a:cubicBezTo>
                    <a:pt x="96" y="97"/>
                    <a:pt x="67" y="108"/>
                    <a:pt x="47" y="145"/>
                  </a:cubicBezTo>
                  <a:cubicBezTo>
                    <a:pt x="47" y="42"/>
                    <a:pt x="47" y="42"/>
                    <a:pt x="47" y="42"/>
                  </a:cubicBezTo>
                  <a:cubicBezTo>
                    <a:pt x="47" y="17"/>
                    <a:pt x="35" y="7"/>
                    <a:pt x="14" y="7"/>
                  </a:cubicBezTo>
                  <a:cubicBezTo>
                    <a:pt x="0" y="7"/>
                    <a:pt x="0" y="7"/>
                    <a:pt x="0" y="7"/>
                  </a:cubicBezTo>
                  <a:cubicBezTo>
                    <a:pt x="0" y="347"/>
                    <a:pt x="0" y="347"/>
                    <a:pt x="0" y="347"/>
                  </a:cubicBezTo>
                  <a:cubicBezTo>
                    <a:pt x="0" y="367"/>
                    <a:pt x="10" y="377"/>
                    <a:pt x="33" y="377"/>
                  </a:cubicBezTo>
                  <a:close/>
                  <a:moveTo>
                    <a:pt x="504" y="287"/>
                  </a:moveTo>
                  <a:cubicBezTo>
                    <a:pt x="504" y="200"/>
                    <a:pt x="504" y="200"/>
                    <a:pt x="504" y="200"/>
                  </a:cubicBezTo>
                  <a:cubicBezTo>
                    <a:pt x="504" y="134"/>
                    <a:pt x="467" y="97"/>
                    <a:pt x="398" y="97"/>
                  </a:cubicBezTo>
                  <a:cubicBezTo>
                    <a:pt x="336" y="97"/>
                    <a:pt x="303" y="130"/>
                    <a:pt x="303" y="155"/>
                  </a:cubicBezTo>
                  <a:cubicBezTo>
                    <a:pt x="303" y="178"/>
                    <a:pt x="303" y="178"/>
                    <a:pt x="303" y="178"/>
                  </a:cubicBezTo>
                  <a:cubicBezTo>
                    <a:pt x="306" y="178"/>
                    <a:pt x="306" y="178"/>
                    <a:pt x="306" y="178"/>
                  </a:cubicBezTo>
                  <a:cubicBezTo>
                    <a:pt x="322" y="156"/>
                    <a:pt x="352" y="140"/>
                    <a:pt x="393" y="140"/>
                  </a:cubicBezTo>
                  <a:cubicBezTo>
                    <a:pt x="438" y="140"/>
                    <a:pt x="458" y="157"/>
                    <a:pt x="458" y="197"/>
                  </a:cubicBezTo>
                  <a:cubicBezTo>
                    <a:pt x="458" y="210"/>
                    <a:pt x="458" y="210"/>
                    <a:pt x="458" y="210"/>
                  </a:cubicBezTo>
                  <a:cubicBezTo>
                    <a:pt x="421" y="210"/>
                    <a:pt x="421" y="210"/>
                    <a:pt x="421" y="210"/>
                  </a:cubicBezTo>
                  <a:cubicBezTo>
                    <a:pt x="339" y="210"/>
                    <a:pt x="293" y="242"/>
                    <a:pt x="293" y="301"/>
                  </a:cubicBezTo>
                  <a:cubicBezTo>
                    <a:pt x="293" y="350"/>
                    <a:pt x="342" y="382"/>
                    <a:pt x="398" y="382"/>
                  </a:cubicBezTo>
                  <a:cubicBezTo>
                    <a:pt x="475" y="382"/>
                    <a:pt x="504" y="342"/>
                    <a:pt x="504" y="287"/>
                  </a:cubicBezTo>
                  <a:close/>
                  <a:moveTo>
                    <a:pt x="458" y="283"/>
                  </a:moveTo>
                  <a:cubicBezTo>
                    <a:pt x="458" y="323"/>
                    <a:pt x="441" y="339"/>
                    <a:pt x="400" y="339"/>
                  </a:cubicBezTo>
                  <a:cubicBezTo>
                    <a:pt x="364" y="339"/>
                    <a:pt x="341" y="320"/>
                    <a:pt x="341" y="296"/>
                  </a:cubicBezTo>
                  <a:cubicBezTo>
                    <a:pt x="341" y="265"/>
                    <a:pt x="366" y="249"/>
                    <a:pt x="421" y="249"/>
                  </a:cubicBezTo>
                  <a:cubicBezTo>
                    <a:pt x="458" y="249"/>
                    <a:pt x="458" y="249"/>
                    <a:pt x="458" y="249"/>
                  </a:cubicBezTo>
                  <a:lnTo>
                    <a:pt x="458" y="283"/>
                  </a:lnTo>
                  <a:close/>
                  <a:moveTo>
                    <a:pt x="702" y="382"/>
                  </a:moveTo>
                  <a:cubicBezTo>
                    <a:pt x="771" y="382"/>
                    <a:pt x="825" y="327"/>
                    <a:pt x="825" y="233"/>
                  </a:cubicBezTo>
                  <a:cubicBezTo>
                    <a:pt x="825" y="152"/>
                    <a:pt x="768" y="97"/>
                    <a:pt x="707" y="97"/>
                  </a:cubicBezTo>
                  <a:cubicBezTo>
                    <a:pt x="620" y="97"/>
                    <a:pt x="576" y="154"/>
                    <a:pt x="576" y="247"/>
                  </a:cubicBezTo>
                  <a:cubicBezTo>
                    <a:pt x="576" y="429"/>
                    <a:pt x="576" y="429"/>
                    <a:pt x="576" y="429"/>
                  </a:cubicBezTo>
                  <a:cubicBezTo>
                    <a:pt x="576" y="454"/>
                    <a:pt x="587" y="464"/>
                    <a:pt x="606" y="464"/>
                  </a:cubicBezTo>
                  <a:cubicBezTo>
                    <a:pt x="623" y="464"/>
                    <a:pt x="623" y="464"/>
                    <a:pt x="623" y="464"/>
                  </a:cubicBezTo>
                  <a:cubicBezTo>
                    <a:pt x="623" y="334"/>
                    <a:pt x="623" y="334"/>
                    <a:pt x="623" y="334"/>
                  </a:cubicBezTo>
                  <a:cubicBezTo>
                    <a:pt x="637" y="363"/>
                    <a:pt x="671" y="382"/>
                    <a:pt x="702" y="382"/>
                  </a:cubicBezTo>
                  <a:close/>
                  <a:moveTo>
                    <a:pt x="622" y="234"/>
                  </a:moveTo>
                  <a:cubicBezTo>
                    <a:pt x="622" y="178"/>
                    <a:pt x="649" y="141"/>
                    <a:pt x="697" y="141"/>
                  </a:cubicBezTo>
                  <a:cubicBezTo>
                    <a:pt x="745" y="141"/>
                    <a:pt x="778" y="172"/>
                    <a:pt x="778" y="246"/>
                  </a:cubicBezTo>
                  <a:cubicBezTo>
                    <a:pt x="778" y="306"/>
                    <a:pt x="751" y="338"/>
                    <a:pt x="707" y="338"/>
                  </a:cubicBezTo>
                  <a:cubicBezTo>
                    <a:pt x="656" y="338"/>
                    <a:pt x="622" y="305"/>
                    <a:pt x="622" y="234"/>
                  </a:cubicBezTo>
                  <a:close/>
                  <a:moveTo>
                    <a:pt x="935" y="334"/>
                  </a:moveTo>
                  <a:cubicBezTo>
                    <a:pt x="950" y="363"/>
                    <a:pt x="983" y="382"/>
                    <a:pt x="1014" y="382"/>
                  </a:cubicBezTo>
                  <a:cubicBezTo>
                    <a:pt x="1084" y="382"/>
                    <a:pt x="1138" y="327"/>
                    <a:pt x="1138" y="233"/>
                  </a:cubicBezTo>
                  <a:cubicBezTo>
                    <a:pt x="1138" y="152"/>
                    <a:pt x="1080" y="97"/>
                    <a:pt x="1020" y="97"/>
                  </a:cubicBezTo>
                  <a:cubicBezTo>
                    <a:pt x="932" y="97"/>
                    <a:pt x="888" y="154"/>
                    <a:pt x="888" y="247"/>
                  </a:cubicBezTo>
                  <a:cubicBezTo>
                    <a:pt x="888" y="429"/>
                    <a:pt x="888" y="429"/>
                    <a:pt x="888" y="429"/>
                  </a:cubicBezTo>
                  <a:cubicBezTo>
                    <a:pt x="888" y="454"/>
                    <a:pt x="899" y="464"/>
                    <a:pt x="918" y="464"/>
                  </a:cubicBezTo>
                  <a:cubicBezTo>
                    <a:pt x="935" y="464"/>
                    <a:pt x="935" y="464"/>
                    <a:pt x="935" y="464"/>
                  </a:cubicBezTo>
                  <a:lnTo>
                    <a:pt x="935" y="334"/>
                  </a:lnTo>
                  <a:close/>
                  <a:moveTo>
                    <a:pt x="1009" y="141"/>
                  </a:moveTo>
                  <a:cubicBezTo>
                    <a:pt x="1057" y="141"/>
                    <a:pt x="1090" y="172"/>
                    <a:pt x="1090" y="246"/>
                  </a:cubicBezTo>
                  <a:cubicBezTo>
                    <a:pt x="1090" y="306"/>
                    <a:pt x="1064" y="338"/>
                    <a:pt x="1020" y="338"/>
                  </a:cubicBezTo>
                  <a:cubicBezTo>
                    <a:pt x="969" y="338"/>
                    <a:pt x="934" y="305"/>
                    <a:pt x="934" y="234"/>
                  </a:cubicBezTo>
                  <a:cubicBezTo>
                    <a:pt x="934" y="178"/>
                    <a:pt x="961" y="141"/>
                    <a:pt x="1009" y="141"/>
                  </a:cubicBezTo>
                  <a:close/>
                  <a:moveTo>
                    <a:pt x="1285" y="379"/>
                  </a:moveTo>
                  <a:cubicBezTo>
                    <a:pt x="1302" y="379"/>
                    <a:pt x="1312" y="369"/>
                    <a:pt x="1312" y="352"/>
                  </a:cubicBezTo>
                  <a:cubicBezTo>
                    <a:pt x="1312" y="336"/>
                    <a:pt x="1312" y="336"/>
                    <a:pt x="1312" y="336"/>
                  </a:cubicBezTo>
                  <a:cubicBezTo>
                    <a:pt x="1292" y="336"/>
                    <a:pt x="1292" y="336"/>
                    <a:pt x="1292" y="336"/>
                  </a:cubicBezTo>
                  <a:cubicBezTo>
                    <a:pt x="1267" y="336"/>
                    <a:pt x="1250" y="326"/>
                    <a:pt x="1250" y="291"/>
                  </a:cubicBezTo>
                  <a:cubicBezTo>
                    <a:pt x="1250" y="139"/>
                    <a:pt x="1250" y="139"/>
                    <a:pt x="1250" y="139"/>
                  </a:cubicBezTo>
                  <a:cubicBezTo>
                    <a:pt x="1250" y="115"/>
                    <a:pt x="1233" y="102"/>
                    <a:pt x="1217" y="102"/>
                  </a:cubicBezTo>
                  <a:cubicBezTo>
                    <a:pt x="1203" y="102"/>
                    <a:pt x="1203" y="102"/>
                    <a:pt x="1203" y="102"/>
                  </a:cubicBezTo>
                  <a:cubicBezTo>
                    <a:pt x="1203" y="298"/>
                    <a:pt x="1203" y="298"/>
                    <a:pt x="1203" y="298"/>
                  </a:cubicBezTo>
                  <a:cubicBezTo>
                    <a:pt x="1203" y="353"/>
                    <a:pt x="1231" y="379"/>
                    <a:pt x="1285" y="379"/>
                  </a:cubicBezTo>
                  <a:close/>
                  <a:moveTo>
                    <a:pt x="1228" y="64"/>
                  </a:moveTo>
                  <a:cubicBezTo>
                    <a:pt x="1245" y="64"/>
                    <a:pt x="1259" y="50"/>
                    <a:pt x="1259" y="32"/>
                  </a:cubicBezTo>
                  <a:cubicBezTo>
                    <a:pt x="1259" y="15"/>
                    <a:pt x="1245" y="0"/>
                    <a:pt x="1228" y="0"/>
                  </a:cubicBezTo>
                  <a:cubicBezTo>
                    <a:pt x="1210" y="0"/>
                    <a:pt x="1196" y="15"/>
                    <a:pt x="1196" y="32"/>
                  </a:cubicBezTo>
                  <a:cubicBezTo>
                    <a:pt x="1196" y="50"/>
                    <a:pt x="1210" y="64"/>
                    <a:pt x="1228" y="64"/>
                  </a:cubicBezTo>
                  <a:close/>
                  <a:moveTo>
                    <a:pt x="1575" y="193"/>
                  </a:moveTo>
                  <a:cubicBezTo>
                    <a:pt x="1575" y="138"/>
                    <a:pt x="1524" y="97"/>
                    <a:pt x="1471" y="97"/>
                  </a:cubicBezTo>
                  <a:cubicBezTo>
                    <a:pt x="1398" y="97"/>
                    <a:pt x="1343" y="156"/>
                    <a:pt x="1343" y="245"/>
                  </a:cubicBezTo>
                  <a:cubicBezTo>
                    <a:pt x="1343" y="324"/>
                    <a:pt x="1396" y="382"/>
                    <a:pt x="1471" y="382"/>
                  </a:cubicBezTo>
                  <a:cubicBezTo>
                    <a:pt x="1533" y="382"/>
                    <a:pt x="1564" y="360"/>
                    <a:pt x="1564" y="331"/>
                  </a:cubicBezTo>
                  <a:cubicBezTo>
                    <a:pt x="1564" y="311"/>
                    <a:pt x="1564" y="311"/>
                    <a:pt x="1564" y="311"/>
                  </a:cubicBezTo>
                  <a:cubicBezTo>
                    <a:pt x="1561" y="311"/>
                    <a:pt x="1561" y="311"/>
                    <a:pt x="1561" y="311"/>
                  </a:cubicBezTo>
                  <a:cubicBezTo>
                    <a:pt x="1546" y="326"/>
                    <a:pt x="1520" y="339"/>
                    <a:pt x="1478" y="339"/>
                  </a:cubicBezTo>
                  <a:cubicBezTo>
                    <a:pt x="1427" y="339"/>
                    <a:pt x="1395" y="307"/>
                    <a:pt x="1390" y="261"/>
                  </a:cubicBezTo>
                  <a:cubicBezTo>
                    <a:pt x="1458" y="261"/>
                    <a:pt x="1458" y="261"/>
                    <a:pt x="1458" y="261"/>
                  </a:cubicBezTo>
                  <a:cubicBezTo>
                    <a:pt x="1552" y="261"/>
                    <a:pt x="1575" y="241"/>
                    <a:pt x="1575" y="193"/>
                  </a:cubicBezTo>
                  <a:close/>
                  <a:moveTo>
                    <a:pt x="1390" y="224"/>
                  </a:moveTo>
                  <a:cubicBezTo>
                    <a:pt x="1390" y="213"/>
                    <a:pt x="1390" y="213"/>
                    <a:pt x="1390" y="213"/>
                  </a:cubicBezTo>
                  <a:cubicBezTo>
                    <a:pt x="1392" y="177"/>
                    <a:pt x="1421" y="139"/>
                    <a:pt x="1466" y="139"/>
                  </a:cubicBezTo>
                  <a:cubicBezTo>
                    <a:pt x="1509" y="139"/>
                    <a:pt x="1529" y="165"/>
                    <a:pt x="1529" y="195"/>
                  </a:cubicBezTo>
                  <a:cubicBezTo>
                    <a:pt x="1529" y="216"/>
                    <a:pt x="1518" y="222"/>
                    <a:pt x="1452" y="223"/>
                  </a:cubicBezTo>
                  <a:lnTo>
                    <a:pt x="1390" y="224"/>
                  </a:lnTo>
                  <a:close/>
                  <a:moveTo>
                    <a:pt x="1749" y="219"/>
                  </a:moveTo>
                  <a:cubicBezTo>
                    <a:pt x="1692" y="206"/>
                    <a:pt x="1682" y="199"/>
                    <a:pt x="1682" y="180"/>
                  </a:cubicBezTo>
                  <a:cubicBezTo>
                    <a:pt x="1682" y="157"/>
                    <a:pt x="1700" y="141"/>
                    <a:pt x="1747" y="141"/>
                  </a:cubicBezTo>
                  <a:cubicBezTo>
                    <a:pt x="1780" y="141"/>
                    <a:pt x="1809" y="155"/>
                    <a:pt x="1821" y="170"/>
                  </a:cubicBezTo>
                  <a:cubicBezTo>
                    <a:pt x="1824" y="170"/>
                    <a:pt x="1824" y="170"/>
                    <a:pt x="1824" y="170"/>
                  </a:cubicBezTo>
                  <a:cubicBezTo>
                    <a:pt x="1824" y="149"/>
                    <a:pt x="1824" y="149"/>
                    <a:pt x="1824" y="149"/>
                  </a:cubicBezTo>
                  <a:cubicBezTo>
                    <a:pt x="1824" y="116"/>
                    <a:pt x="1784" y="97"/>
                    <a:pt x="1744" y="97"/>
                  </a:cubicBezTo>
                  <a:cubicBezTo>
                    <a:pt x="1675" y="97"/>
                    <a:pt x="1635" y="139"/>
                    <a:pt x="1635" y="183"/>
                  </a:cubicBezTo>
                  <a:cubicBezTo>
                    <a:pt x="1635" y="224"/>
                    <a:pt x="1659" y="242"/>
                    <a:pt x="1710" y="253"/>
                  </a:cubicBezTo>
                  <a:cubicBezTo>
                    <a:pt x="1773" y="266"/>
                    <a:pt x="1783" y="276"/>
                    <a:pt x="1783" y="298"/>
                  </a:cubicBezTo>
                  <a:cubicBezTo>
                    <a:pt x="1783" y="326"/>
                    <a:pt x="1765" y="338"/>
                    <a:pt x="1724" y="338"/>
                  </a:cubicBezTo>
                  <a:cubicBezTo>
                    <a:pt x="1689" y="338"/>
                    <a:pt x="1658" y="325"/>
                    <a:pt x="1642" y="308"/>
                  </a:cubicBezTo>
                  <a:cubicBezTo>
                    <a:pt x="1640" y="308"/>
                    <a:pt x="1640" y="308"/>
                    <a:pt x="1640" y="308"/>
                  </a:cubicBezTo>
                  <a:cubicBezTo>
                    <a:pt x="1640" y="328"/>
                    <a:pt x="1640" y="328"/>
                    <a:pt x="1640" y="328"/>
                  </a:cubicBezTo>
                  <a:cubicBezTo>
                    <a:pt x="1640" y="360"/>
                    <a:pt x="1677" y="382"/>
                    <a:pt x="1723" y="382"/>
                  </a:cubicBezTo>
                  <a:cubicBezTo>
                    <a:pt x="1786" y="382"/>
                    <a:pt x="1830" y="351"/>
                    <a:pt x="1830" y="294"/>
                  </a:cubicBezTo>
                  <a:cubicBezTo>
                    <a:pt x="1830" y="256"/>
                    <a:pt x="1804" y="231"/>
                    <a:pt x="1749" y="219"/>
                  </a:cubicBezTo>
                  <a:close/>
                  <a:moveTo>
                    <a:pt x="2004" y="146"/>
                  </a:moveTo>
                  <a:cubicBezTo>
                    <a:pt x="2029" y="146"/>
                    <a:pt x="2040" y="135"/>
                    <a:pt x="2040" y="118"/>
                  </a:cubicBezTo>
                  <a:cubicBezTo>
                    <a:pt x="2040" y="103"/>
                    <a:pt x="2040" y="103"/>
                    <a:pt x="2040" y="103"/>
                  </a:cubicBezTo>
                  <a:cubicBezTo>
                    <a:pt x="1945" y="103"/>
                    <a:pt x="1945" y="103"/>
                    <a:pt x="1945" y="103"/>
                  </a:cubicBezTo>
                  <a:cubicBezTo>
                    <a:pt x="1945" y="46"/>
                    <a:pt x="1945" y="46"/>
                    <a:pt x="1945" y="46"/>
                  </a:cubicBezTo>
                  <a:cubicBezTo>
                    <a:pt x="1940" y="46"/>
                    <a:pt x="1940" y="46"/>
                    <a:pt x="1940" y="46"/>
                  </a:cubicBezTo>
                  <a:cubicBezTo>
                    <a:pt x="1933" y="46"/>
                    <a:pt x="1918" y="56"/>
                    <a:pt x="1911" y="66"/>
                  </a:cubicBezTo>
                  <a:cubicBezTo>
                    <a:pt x="1903" y="77"/>
                    <a:pt x="1899" y="92"/>
                    <a:pt x="1899" y="108"/>
                  </a:cubicBezTo>
                  <a:cubicBezTo>
                    <a:pt x="1899" y="287"/>
                    <a:pt x="1899" y="287"/>
                    <a:pt x="1899" y="287"/>
                  </a:cubicBezTo>
                  <a:cubicBezTo>
                    <a:pt x="1899" y="350"/>
                    <a:pt x="1926" y="382"/>
                    <a:pt x="1987" y="382"/>
                  </a:cubicBezTo>
                  <a:cubicBezTo>
                    <a:pt x="2019" y="382"/>
                    <a:pt x="2037" y="370"/>
                    <a:pt x="2037" y="347"/>
                  </a:cubicBezTo>
                  <a:cubicBezTo>
                    <a:pt x="2037" y="330"/>
                    <a:pt x="2037" y="330"/>
                    <a:pt x="2037" y="330"/>
                  </a:cubicBezTo>
                  <a:cubicBezTo>
                    <a:pt x="2034" y="330"/>
                    <a:pt x="2034" y="330"/>
                    <a:pt x="2034" y="330"/>
                  </a:cubicBezTo>
                  <a:cubicBezTo>
                    <a:pt x="2024" y="336"/>
                    <a:pt x="2008" y="338"/>
                    <a:pt x="1991" y="338"/>
                  </a:cubicBezTo>
                  <a:cubicBezTo>
                    <a:pt x="1961" y="338"/>
                    <a:pt x="1946" y="321"/>
                    <a:pt x="1946" y="282"/>
                  </a:cubicBezTo>
                  <a:cubicBezTo>
                    <a:pt x="1946" y="146"/>
                    <a:pt x="1946" y="146"/>
                    <a:pt x="1946" y="146"/>
                  </a:cubicBezTo>
                  <a:lnTo>
                    <a:pt x="2004" y="146"/>
                  </a:lnTo>
                  <a:close/>
                  <a:moveTo>
                    <a:pt x="284" y="610"/>
                  </a:moveTo>
                  <a:cubicBezTo>
                    <a:pt x="248" y="610"/>
                    <a:pt x="215" y="630"/>
                    <a:pt x="197" y="659"/>
                  </a:cubicBezTo>
                  <a:cubicBezTo>
                    <a:pt x="181" y="628"/>
                    <a:pt x="153" y="610"/>
                    <a:pt x="112" y="610"/>
                  </a:cubicBezTo>
                  <a:cubicBezTo>
                    <a:pt x="40" y="610"/>
                    <a:pt x="0" y="665"/>
                    <a:pt x="0" y="728"/>
                  </a:cubicBezTo>
                  <a:cubicBezTo>
                    <a:pt x="0" y="855"/>
                    <a:pt x="0" y="855"/>
                    <a:pt x="0" y="855"/>
                  </a:cubicBezTo>
                  <a:cubicBezTo>
                    <a:pt x="0" y="878"/>
                    <a:pt x="13" y="889"/>
                    <a:pt x="33" y="889"/>
                  </a:cubicBezTo>
                  <a:cubicBezTo>
                    <a:pt x="48" y="889"/>
                    <a:pt x="48" y="889"/>
                    <a:pt x="48" y="889"/>
                  </a:cubicBezTo>
                  <a:cubicBezTo>
                    <a:pt x="48" y="734"/>
                    <a:pt x="48" y="734"/>
                    <a:pt x="48" y="734"/>
                  </a:cubicBezTo>
                  <a:cubicBezTo>
                    <a:pt x="48" y="678"/>
                    <a:pt x="69" y="654"/>
                    <a:pt x="109" y="654"/>
                  </a:cubicBezTo>
                  <a:cubicBezTo>
                    <a:pt x="149" y="654"/>
                    <a:pt x="171" y="684"/>
                    <a:pt x="171" y="734"/>
                  </a:cubicBezTo>
                  <a:cubicBezTo>
                    <a:pt x="171" y="855"/>
                    <a:pt x="171" y="855"/>
                    <a:pt x="171" y="855"/>
                  </a:cubicBezTo>
                  <a:cubicBezTo>
                    <a:pt x="171" y="877"/>
                    <a:pt x="179" y="889"/>
                    <a:pt x="202" y="889"/>
                  </a:cubicBezTo>
                  <a:cubicBezTo>
                    <a:pt x="218" y="889"/>
                    <a:pt x="218" y="889"/>
                    <a:pt x="218" y="889"/>
                  </a:cubicBezTo>
                  <a:cubicBezTo>
                    <a:pt x="218" y="732"/>
                    <a:pt x="218" y="732"/>
                    <a:pt x="218" y="732"/>
                  </a:cubicBezTo>
                  <a:cubicBezTo>
                    <a:pt x="218" y="677"/>
                    <a:pt x="237" y="654"/>
                    <a:pt x="282" y="654"/>
                  </a:cubicBezTo>
                  <a:cubicBezTo>
                    <a:pt x="320" y="654"/>
                    <a:pt x="341" y="676"/>
                    <a:pt x="341" y="734"/>
                  </a:cubicBezTo>
                  <a:cubicBezTo>
                    <a:pt x="341" y="855"/>
                    <a:pt x="341" y="855"/>
                    <a:pt x="341" y="855"/>
                  </a:cubicBezTo>
                  <a:cubicBezTo>
                    <a:pt x="341" y="877"/>
                    <a:pt x="354" y="889"/>
                    <a:pt x="372" y="889"/>
                  </a:cubicBezTo>
                  <a:cubicBezTo>
                    <a:pt x="388" y="889"/>
                    <a:pt x="388" y="889"/>
                    <a:pt x="388" y="889"/>
                  </a:cubicBezTo>
                  <a:cubicBezTo>
                    <a:pt x="388" y="732"/>
                    <a:pt x="388" y="732"/>
                    <a:pt x="388" y="732"/>
                  </a:cubicBezTo>
                  <a:cubicBezTo>
                    <a:pt x="388" y="651"/>
                    <a:pt x="352" y="610"/>
                    <a:pt x="284" y="610"/>
                  </a:cubicBezTo>
                  <a:close/>
                  <a:moveTo>
                    <a:pt x="484" y="577"/>
                  </a:moveTo>
                  <a:cubicBezTo>
                    <a:pt x="502" y="577"/>
                    <a:pt x="516" y="562"/>
                    <a:pt x="516" y="545"/>
                  </a:cubicBezTo>
                  <a:cubicBezTo>
                    <a:pt x="516" y="528"/>
                    <a:pt x="502" y="513"/>
                    <a:pt x="484" y="513"/>
                  </a:cubicBezTo>
                  <a:cubicBezTo>
                    <a:pt x="467" y="513"/>
                    <a:pt x="453" y="528"/>
                    <a:pt x="453" y="545"/>
                  </a:cubicBezTo>
                  <a:cubicBezTo>
                    <a:pt x="453" y="562"/>
                    <a:pt x="467" y="577"/>
                    <a:pt x="484" y="577"/>
                  </a:cubicBezTo>
                  <a:close/>
                  <a:moveTo>
                    <a:pt x="507" y="804"/>
                  </a:moveTo>
                  <a:cubicBezTo>
                    <a:pt x="507" y="651"/>
                    <a:pt x="507" y="651"/>
                    <a:pt x="507" y="651"/>
                  </a:cubicBezTo>
                  <a:cubicBezTo>
                    <a:pt x="507" y="627"/>
                    <a:pt x="490" y="615"/>
                    <a:pt x="474" y="615"/>
                  </a:cubicBezTo>
                  <a:cubicBezTo>
                    <a:pt x="460" y="615"/>
                    <a:pt x="460" y="615"/>
                    <a:pt x="460" y="615"/>
                  </a:cubicBezTo>
                  <a:cubicBezTo>
                    <a:pt x="460" y="810"/>
                    <a:pt x="460" y="810"/>
                    <a:pt x="460" y="810"/>
                  </a:cubicBezTo>
                  <a:cubicBezTo>
                    <a:pt x="460" y="865"/>
                    <a:pt x="488" y="892"/>
                    <a:pt x="542" y="892"/>
                  </a:cubicBezTo>
                  <a:cubicBezTo>
                    <a:pt x="558" y="892"/>
                    <a:pt x="569" y="882"/>
                    <a:pt x="569" y="864"/>
                  </a:cubicBezTo>
                  <a:cubicBezTo>
                    <a:pt x="569" y="849"/>
                    <a:pt x="569" y="849"/>
                    <a:pt x="569" y="849"/>
                  </a:cubicBezTo>
                  <a:cubicBezTo>
                    <a:pt x="549" y="849"/>
                    <a:pt x="549" y="849"/>
                    <a:pt x="549" y="849"/>
                  </a:cubicBezTo>
                  <a:cubicBezTo>
                    <a:pt x="524" y="849"/>
                    <a:pt x="507" y="838"/>
                    <a:pt x="507" y="804"/>
                  </a:cubicBezTo>
                  <a:close/>
                  <a:moveTo>
                    <a:pt x="743" y="610"/>
                  </a:moveTo>
                  <a:cubicBezTo>
                    <a:pt x="673" y="610"/>
                    <a:pt x="626" y="655"/>
                    <a:pt x="626" y="732"/>
                  </a:cubicBezTo>
                  <a:cubicBezTo>
                    <a:pt x="626" y="858"/>
                    <a:pt x="626" y="858"/>
                    <a:pt x="626" y="858"/>
                  </a:cubicBezTo>
                  <a:cubicBezTo>
                    <a:pt x="626" y="879"/>
                    <a:pt x="638" y="889"/>
                    <a:pt x="655" y="889"/>
                  </a:cubicBezTo>
                  <a:cubicBezTo>
                    <a:pt x="673" y="889"/>
                    <a:pt x="673" y="889"/>
                    <a:pt x="673" y="889"/>
                  </a:cubicBezTo>
                  <a:cubicBezTo>
                    <a:pt x="673" y="733"/>
                    <a:pt x="673" y="733"/>
                    <a:pt x="673" y="733"/>
                  </a:cubicBezTo>
                  <a:cubicBezTo>
                    <a:pt x="673" y="677"/>
                    <a:pt x="696" y="654"/>
                    <a:pt x="737" y="654"/>
                  </a:cubicBezTo>
                  <a:cubicBezTo>
                    <a:pt x="786" y="654"/>
                    <a:pt x="807" y="676"/>
                    <a:pt x="807" y="733"/>
                  </a:cubicBezTo>
                  <a:cubicBezTo>
                    <a:pt x="807" y="859"/>
                    <a:pt x="807" y="859"/>
                    <a:pt x="807" y="859"/>
                  </a:cubicBezTo>
                  <a:cubicBezTo>
                    <a:pt x="807" y="880"/>
                    <a:pt x="817" y="889"/>
                    <a:pt x="836" y="889"/>
                  </a:cubicBezTo>
                  <a:cubicBezTo>
                    <a:pt x="853" y="889"/>
                    <a:pt x="853" y="889"/>
                    <a:pt x="853" y="889"/>
                  </a:cubicBezTo>
                  <a:cubicBezTo>
                    <a:pt x="853" y="731"/>
                    <a:pt x="853" y="731"/>
                    <a:pt x="853" y="731"/>
                  </a:cubicBezTo>
                  <a:cubicBezTo>
                    <a:pt x="853" y="649"/>
                    <a:pt x="812" y="610"/>
                    <a:pt x="743" y="610"/>
                  </a:cubicBezTo>
                  <a:close/>
                  <a:moveTo>
                    <a:pt x="1134" y="520"/>
                  </a:moveTo>
                  <a:cubicBezTo>
                    <a:pt x="1122" y="520"/>
                    <a:pt x="1122" y="520"/>
                    <a:pt x="1122" y="520"/>
                  </a:cubicBezTo>
                  <a:cubicBezTo>
                    <a:pt x="1122" y="662"/>
                    <a:pt x="1122" y="662"/>
                    <a:pt x="1122" y="662"/>
                  </a:cubicBezTo>
                  <a:cubicBezTo>
                    <a:pt x="1103" y="625"/>
                    <a:pt x="1073" y="610"/>
                    <a:pt x="1039" y="610"/>
                  </a:cubicBezTo>
                  <a:cubicBezTo>
                    <a:pt x="963" y="610"/>
                    <a:pt x="919" y="662"/>
                    <a:pt x="919" y="756"/>
                  </a:cubicBezTo>
                  <a:cubicBezTo>
                    <a:pt x="919" y="832"/>
                    <a:pt x="977" y="895"/>
                    <a:pt x="1045" y="895"/>
                  </a:cubicBezTo>
                  <a:cubicBezTo>
                    <a:pt x="1131" y="895"/>
                    <a:pt x="1169" y="849"/>
                    <a:pt x="1169" y="744"/>
                  </a:cubicBezTo>
                  <a:cubicBezTo>
                    <a:pt x="1169" y="558"/>
                    <a:pt x="1169" y="558"/>
                    <a:pt x="1169" y="558"/>
                  </a:cubicBezTo>
                  <a:cubicBezTo>
                    <a:pt x="1169" y="532"/>
                    <a:pt x="1157" y="520"/>
                    <a:pt x="1134" y="520"/>
                  </a:cubicBezTo>
                  <a:close/>
                  <a:moveTo>
                    <a:pt x="1049" y="851"/>
                  </a:moveTo>
                  <a:cubicBezTo>
                    <a:pt x="1000" y="851"/>
                    <a:pt x="966" y="807"/>
                    <a:pt x="966" y="752"/>
                  </a:cubicBezTo>
                  <a:cubicBezTo>
                    <a:pt x="966" y="690"/>
                    <a:pt x="993" y="653"/>
                    <a:pt x="1041" y="653"/>
                  </a:cubicBezTo>
                  <a:cubicBezTo>
                    <a:pt x="1106" y="653"/>
                    <a:pt x="1121" y="707"/>
                    <a:pt x="1121" y="757"/>
                  </a:cubicBezTo>
                  <a:cubicBezTo>
                    <a:pt x="1121" y="824"/>
                    <a:pt x="1099" y="851"/>
                    <a:pt x="1049" y="851"/>
                  </a:cubicBezTo>
                  <a:close/>
                  <a:moveTo>
                    <a:pt x="1338" y="731"/>
                  </a:moveTo>
                  <a:cubicBezTo>
                    <a:pt x="1281" y="719"/>
                    <a:pt x="1271" y="711"/>
                    <a:pt x="1271" y="693"/>
                  </a:cubicBezTo>
                  <a:cubicBezTo>
                    <a:pt x="1271" y="670"/>
                    <a:pt x="1289" y="654"/>
                    <a:pt x="1336" y="654"/>
                  </a:cubicBezTo>
                  <a:cubicBezTo>
                    <a:pt x="1368" y="654"/>
                    <a:pt x="1398" y="668"/>
                    <a:pt x="1410" y="682"/>
                  </a:cubicBezTo>
                  <a:cubicBezTo>
                    <a:pt x="1412" y="682"/>
                    <a:pt x="1412" y="682"/>
                    <a:pt x="1412" y="682"/>
                  </a:cubicBezTo>
                  <a:cubicBezTo>
                    <a:pt x="1412" y="662"/>
                    <a:pt x="1412" y="662"/>
                    <a:pt x="1412" y="662"/>
                  </a:cubicBezTo>
                  <a:cubicBezTo>
                    <a:pt x="1412" y="628"/>
                    <a:pt x="1373" y="610"/>
                    <a:pt x="1332" y="610"/>
                  </a:cubicBezTo>
                  <a:cubicBezTo>
                    <a:pt x="1264" y="610"/>
                    <a:pt x="1223" y="651"/>
                    <a:pt x="1223" y="696"/>
                  </a:cubicBezTo>
                  <a:cubicBezTo>
                    <a:pt x="1223" y="737"/>
                    <a:pt x="1248" y="754"/>
                    <a:pt x="1299" y="765"/>
                  </a:cubicBezTo>
                  <a:cubicBezTo>
                    <a:pt x="1362" y="779"/>
                    <a:pt x="1371" y="788"/>
                    <a:pt x="1371" y="811"/>
                  </a:cubicBezTo>
                  <a:cubicBezTo>
                    <a:pt x="1371" y="838"/>
                    <a:pt x="1353" y="851"/>
                    <a:pt x="1313" y="851"/>
                  </a:cubicBezTo>
                  <a:cubicBezTo>
                    <a:pt x="1277" y="851"/>
                    <a:pt x="1247" y="837"/>
                    <a:pt x="1231" y="820"/>
                  </a:cubicBezTo>
                  <a:cubicBezTo>
                    <a:pt x="1229" y="820"/>
                    <a:pt x="1229" y="820"/>
                    <a:pt x="1229" y="820"/>
                  </a:cubicBezTo>
                  <a:cubicBezTo>
                    <a:pt x="1229" y="840"/>
                    <a:pt x="1229" y="840"/>
                    <a:pt x="1229" y="840"/>
                  </a:cubicBezTo>
                  <a:cubicBezTo>
                    <a:pt x="1229" y="873"/>
                    <a:pt x="1266" y="895"/>
                    <a:pt x="1312" y="895"/>
                  </a:cubicBezTo>
                  <a:cubicBezTo>
                    <a:pt x="1374" y="895"/>
                    <a:pt x="1419" y="864"/>
                    <a:pt x="1419" y="806"/>
                  </a:cubicBezTo>
                  <a:cubicBezTo>
                    <a:pt x="1419" y="768"/>
                    <a:pt x="1392" y="743"/>
                    <a:pt x="1338" y="731"/>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8D90060E-5AFB-4136-9D82-156D6481E7DC}"/>
              </a:ext>
            </a:extLst>
          </p:cNvPr>
          <p:cNvGrpSpPr/>
          <p:nvPr/>
        </p:nvGrpSpPr>
        <p:grpSpPr>
          <a:xfrm>
            <a:off x="8381572" y="5825429"/>
            <a:ext cx="356429" cy="393435"/>
            <a:chOff x="13506586" y="4121469"/>
            <a:chExt cx="581025" cy="641350"/>
          </a:xfrm>
        </p:grpSpPr>
        <p:sp>
          <p:nvSpPr>
            <p:cNvPr id="14" name="Freeform 5">
              <a:extLst>
                <a:ext uri="{FF2B5EF4-FFF2-40B4-BE49-F238E27FC236}">
                  <a16:creationId xmlns:a16="http://schemas.microsoft.com/office/drawing/2014/main" id="{CC90EFA6-8731-406C-8ADA-5687EE8E961C}"/>
                </a:ext>
              </a:extLst>
            </p:cNvPr>
            <p:cNvSpPr>
              <a:spLocks/>
            </p:cNvSpPr>
            <p:nvPr/>
          </p:nvSpPr>
          <p:spPr bwMode="auto">
            <a:xfrm>
              <a:off x="13506586" y="4188144"/>
              <a:ext cx="468313" cy="574675"/>
            </a:xfrm>
            <a:custGeom>
              <a:avLst/>
              <a:gdLst>
                <a:gd name="T0" fmla="*/ 59 w 170"/>
                <a:gd name="T1" fmla="*/ 0 h 210"/>
                <a:gd name="T2" fmla="*/ 59 w 170"/>
                <a:gd name="T3" fmla="*/ 12 h 210"/>
                <a:gd name="T4" fmla="*/ 29 w 170"/>
                <a:gd name="T5" fmla="*/ 12 h 210"/>
                <a:gd name="T6" fmla="*/ 12 w 170"/>
                <a:gd name="T7" fmla="*/ 29 h 210"/>
                <a:gd name="T8" fmla="*/ 12 w 170"/>
                <a:gd name="T9" fmla="*/ 181 h 210"/>
                <a:gd name="T10" fmla="*/ 29 w 170"/>
                <a:gd name="T11" fmla="*/ 198 h 210"/>
                <a:gd name="T12" fmla="*/ 140 w 170"/>
                <a:gd name="T13" fmla="*/ 198 h 210"/>
                <a:gd name="T14" fmla="*/ 158 w 170"/>
                <a:gd name="T15" fmla="*/ 180 h 210"/>
                <a:gd name="T16" fmla="*/ 158 w 170"/>
                <a:gd name="T17" fmla="*/ 135 h 210"/>
                <a:gd name="T18" fmla="*/ 170 w 170"/>
                <a:gd name="T19" fmla="*/ 110 h 210"/>
                <a:gd name="T20" fmla="*/ 170 w 170"/>
                <a:gd name="T21" fmla="*/ 116 h 210"/>
                <a:gd name="T22" fmla="*/ 170 w 170"/>
                <a:gd name="T23" fmla="*/ 181 h 210"/>
                <a:gd name="T24" fmla="*/ 141 w 170"/>
                <a:gd name="T25" fmla="*/ 210 h 210"/>
                <a:gd name="T26" fmla="*/ 29 w 170"/>
                <a:gd name="T27" fmla="*/ 210 h 210"/>
                <a:gd name="T28" fmla="*/ 0 w 170"/>
                <a:gd name="T29" fmla="*/ 181 h 210"/>
                <a:gd name="T30" fmla="*/ 0 w 170"/>
                <a:gd name="T31" fmla="*/ 29 h 210"/>
                <a:gd name="T32" fmla="*/ 29 w 170"/>
                <a:gd name="T33" fmla="*/ 0 h 210"/>
                <a:gd name="T34" fmla="*/ 59 w 170"/>
                <a:gd name="T35"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210">
                  <a:moveTo>
                    <a:pt x="59" y="0"/>
                  </a:moveTo>
                  <a:cubicBezTo>
                    <a:pt x="59" y="4"/>
                    <a:pt x="59" y="7"/>
                    <a:pt x="59" y="12"/>
                  </a:cubicBezTo>
                  <a:cubicBezTo>
                    <a:pt x="49" y="12"/>
                    <a:pt x="39" y="12"/>
                    <a:pt x="29" y="12"/>
                  </a:cubicBezTo>
                  <a:cubicBezTo>
                    <a:pt x="17" y="12"/>
                    <a:pt x="12" y="17"/>
                    <a:pt x="12" y="29"/>
                  </a:cubicBezTo>
                  <a:cubicBezTo>
                    <a:pt x="12" y="80"/>
                    <a:pt x="12" y="130"/>
                    <a:pt x="12" y="181"/>
                  </a:cubicBezTo>
                  <a:cubicBezTo>
                    <a:pt x="12" y="193"/>
                    <a:pt x="17" y="198"/>
                    <a:pt x="29" y="198"/>
                  </a:cubicBezTo>
                  <a:cubicBezTo>
                    <a:pt x="66" y="198"/>
                    <a:pt x="103" y="198"/>
                    <a:pt x="140" y="198"/>
                  </a:cubicBezTo>
                  <a:cubicBezTo>
                    <a:pt x="153" y="198"/>
                    <a:pt x="158" y="193"/>
                    <a:pt x="158" y="180"/>
                  </a:cubicBezTo>
                  <a:cubicBezTo>
                    <a:pt x="158" y="165"/>
                    <a:pt x="159" y="150"/>
                    <a:pt x="158" y="135"/>
                  </a:cubicBezTo>
                  <a:cubicBezTo>
                    <a:pt x="157" y="124"/>
                    <a:pt x="161" y="116"/>
                    <a:pt x="170" y="110"/>
                  </a:cubicBezTo>
                  <a:cubicBezTo>
                    <a:pt x="170" y="112"/>
                    <a:pt x="170" y="114"/>
                    <a:pt x="170" y="116"/>
                  </a:cubicBezTo>
                  <a:cubicBezTo>
                    <a:pt x="170" y="137"/>
                    <a:pt x="170" y="159"/>
                    <a:pt x="170" y="181"/>
                  </a:cubicBezTo>
                  <a:cubicBezTo>
                    <a:pt x="170" y="200"/>
                    <a:pt x="160" y="210"/>
                    <a:pt x="141" y="210"/>
                  </a:cubicBezTo>
                  <a:cubicBezTo>
                    <a:pt x="104" y="210"/>
                    <a:pt x="66" y="210"/>
                    <a:pt x="29" y="210"/>
                  </a:cubicBezTo>
                  <a:cubicBezTo>
                    <a:pt x="10" y="210"/>
                    <a:pt x="0" y="200"/>
                    <a:pt x="0" y="181"/>
                  </a:cubicBezTo>
                  <a:cubicBezTo>
                    <a:pt x="0" y="130"/>
                    <a:pt x="0" y="80"/>
                    <a:pt x="0" y="29"/>
                  </a:cubicBezTo>
                  <a:cubicBezTo>
                    <a:pt x="0" y="10"/>
                    <a:pt x="10" y="0"/>
                    <a:pt x="29" y="0"/>
                  </a:cubicBezTo>
                  <a:cubicBezTo>
                    <a:pt x="38" y="0"/>
                    <a:pt x="48" y="0"/>
                    <a:pt x="5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6043BA87-96BA-4501-8D83-2185EA2E54DE}"/>
                </a:ext>
              </a:extLst>
            </p:cNvPr>
            <p:cNvSpPr>
              <a:spLocks/>
            </p:cNvSpPr>
            <p:nvPr/>
          </p:nvSpPr>
          <p:spPr bwMode="auto">
            <a:xfrm>
              <a:off x="13779636" y="4248469"/>
              <a:ext cx="307975" cy="261938"/>
            </a:xfrm>
            <a:custGeom>
              <a:avLst/>
              <a:gdLst>
                <a:gd name="T0" fmla="*/ 44 w 112"/>
                <a:gd name="T1" fmla="*/ 60 h 96"/>
                <a:gd name="T2" fmla="*/ 69 w 112"/>
                <a:gd name="T3" fmla="*/ 29 h 96"/>
                <a:gd name="T4" fmla="*/ 93 w 112"/>
                <a:gd name="T5" fmla="*/ 0 h 96"/>
                <a:gd name="T6" fmla="*/ 112 w 112"/>
                <a:gd name="T7" fmla="*/ 16 h 96"/>
                <a:gd name="T8" fmla="*/ 47 w 112"/>
                <a:gd name="T9" fmla="*/ 96 h 96"/>
                <a:gd name="T10" fmla="*/ 0 w 112"/>
                <a:gd name="T11" fmla="*/ 53 h 96"/>
                <a:gd name="T12" fmla="*/ 16 w 112"/>
                <a:gd name="T13" fmla="*/ 34 h 96"/>
                <a:gd name="T14" fmla="*/ 44 w 112"/>
                <a:gd name="T15" fmla="*/ 60 h 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96">
                  <a:moveTo>
                    <a:pt x="44" y="60"/>
                  </a:moveTo>
                  <a:cubicBezTo>
                    <a:pt x="53" y="49"/>
                    <a:pt x="61" y="39"/>
                    <a:pt x="69" y="29"/>
                  </a:cubicBezTo>
                  <a:cubicBezTo>
                    <a:pt x="77" y="20"/>
                    <a:pt x="85" y="10"/>
                    <a:pt x="93" y="0"/>
                  </a:cubicBezTo>
                  <a:cubicBezTo>
                    <a:pt x="100" y="6"/>
                    <a:pt x="106" y="10"/>
                    <a:pt x="112" y="16"/>
                  </a:cubicBezTo>
                  <a:cubicBezTo>
                    <a:pt x="90" y="43"/>
                    <a:pt x="69" y="69"/>
                    <a:pt x="47" y="96"/>
                  </a:cubicBezTo>
                  <a:cubicBezTo>
                    <a:pt x="31" y="81"/>
                    <a:pt x="16" y="67"/>
                    <a:pt x="0" y="53"/>
                  </a:cubicBezTo>
                  <a:cubicBezTo>
                    <a:pt x="6" y="46"/>
                    <a:pt x="11" y="40"/>
                    <a:pt x="16" y="34"/>
                  </a:cubicBezTo>
                  <a:cubicBezTo>
                    <a:pt x="26" y="43"/>
                    <a:pt x="35" y="51"/>
                    <a:pt x="44" y="6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03C0ED7-0B46-4963-B3A6-9364A61CF927}"/>
                </a:ext>
              </a:extLst>
            </p:cNvPr>
            <p:cNvSpPr>
              <a:spLocks noEditPoints="1"/>
            </p:cNvSpPr>
            <p:nvPr/>
          </p:nvSpPr>
          <p:spPr bwMode="auto">
            <a:xfrm>
              <a:off x="13682799" y="4121469"/>
              <a:ext cx="123825" cy="98425"/>
            </a:xfrm>
            <a:custGeom>
              <a:avLst/>
              <a:gdLst>
                <a:gd name="T0" fmla="*/ 45 w 45"/>
                <a:gd name="T1" fmla="*/ 36 h 36"/>
                <a:gd name="T2" fmla="*/ 0 w 45"/>
                <a:gd name="T3" fmla="*/ 36 h 36"/>
                <a:gd name="T4" fmla="*/ 8 w 45"/>
                <a:gd name="T5" fmla="*/ 10 h 36"/>
                <a:gd name="T6" fmla="*/ 34 w 45"/>
                <a:gd name="T7" fmla="*/ 10 h 36"/>
                <a:gd name="T8" fmla="*/ 45 w 45"/>
                <a:gd name="T9" fmla="*/ 36 h 36"/>
                <a:gd name="T10" fmla="*/ 21 w 45"/>
                <a:gd name="T11" fmla="*/ 11 h 36"/>
                <a:gd name="T12" fmla="*/ 16 w 45"/>
                <a:gd name="T13" fmla="*/ 19 h 36"/>
                <a:gd name="T14" fmla="*/ 22 w 45"/>
                <a:gd name="T15" fmla="*/ 23 h 36"/>
                <a:gd name="T16" fmla="*/ 26 w 45"/>
                <a:gd name="T17" fmla="*/ 19 h 36"/>
                <a:gd name="T18" fmla="*/ 21 w 45"/>
                <a:gd name="T19"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36">
                  <a:moveTo>
                    <a:pt x="45" y="36"/>
                  </a:moveTo>
                  <a:cubicBezTo>
                    <a:pt x="28" y="36"/>
                    <a:pt x="14" y="36"/>
                    <a:pt x="0" y="36"/>
                  </a:cubicBezTo>
                  <a:cubicBezTo>
                    <a:pt x="0" y="26"/>
                    <a:pt x="2" y="17"/>
                    <a:pt x="8" y="10"/>
                  </a:cubicBezTo>
                  <a:cubicBezTo>
                    <a:pt x="16" y="0"/>
                    <a:pt x="27" y="0"/>
                    <a:pt x="34" y="10"/>
                  </a:cubicBezTo>
                  <a:cubicBezTo>
                    <a:pt x="39" y="17"/>
                    <a:pt x="41" y="26"/>
                    <a:pt x="45" y="36"/>
                  </a:cubicBezTo>
                  <a:close/>
                  <a:moveTo>
                    <a:pt x="21" y="11"/>
                  </a:moveTo>
                  <a:cubicBezTo>
                    <a:pt x="19" y="15"/>
                    <a:pt x="16" y="17"/>
                    <a:pt x="16" y="19"/>
                  </a:cubicBezTo>
                  <a:cubicBezTo>
                    <a:pt x="17" y="21"/>
                    <a:pt x="20" y="23"/>
                    <a:pt x="22" y="23"/>
                  </a:cubicBezTo>
                  <a:cubicBezTo>
                    <a:pt x="23" y="23"/>
                    <a:pt x="26" y="20"/>
                    <a:pt x="26" y="19"/>
                  </a:cubicBezTo>
                  <a:cubicBezTo>
                    <a:pt x="26" y="17"/>
                    <a:pt x="23" y="15"/>
                    <a:pt x="21" y="1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9BB333BA-3B1C-4DFB-9090-6D2FC78BBA81}"/>
                </a:ext>
              </a:extLst>
            </p:cNvPr>
            <p:cNvSpPr>
              <a:spLocks/>
            </p:cNvSpPr>
            <p:nvPr/>
          </p:nvSpPr>
          <p:spPr bwMode="auto">
            <a:xfrm>
              <a:off x="13635174" y="4231007"/>
              <a:ext cx="209550" cy="41275"/>
            </a:xfrm>
            <a:custGeom>
              <a:avLst/>
              <a:gdLst>
                <a:gd name="T0" fmla="*/ 0 w 76"/>
                <a:gd name="T1" fmla="*/ 15 h 15"/>
                <a:gd name="T2" fmla="*/ 22 w 76"/>
                <a:gd name="T3" fmla="*/ 1 h 15"/>
                <a:gd name="T4" fmla="*/ 54 w 76"/>
                <a:gd name="T5" fmla="*/ 1 h 15"/>
                <a:gd name="T6" fmla="*/ 76 w 76"/>
                <a:gd name="T7" fmla="*/ 15 h 15"/>
                <a:gd name="T8" fmla="*/ 0 w 76"/>
                <a:gd name="T9" fmla="*/ 15 h 15"/>
              </a:gdLst>
              <a:ahLst/>
              <a:cxnLst>
                <a:cxn ang="0">
                  <a:pos x="T0" y="T1"/>
                </a:cxn>
                <a:cxn ang="0">
                  <a:pos x="T2" y="T3"/>
                </a:cxn>
                <a:cxn ang="0">
                  <a:pos x="T4" y="T5"/>
                </a:cxn>
                <a:cxn ang="0">
                  <a:pos x="T6" y="T7"/>
                </a:cxn>
                <a:cxn ang="0">
                  <a:pos x="T8" y="T9"/>
                </a:cxn>
              </a:cxnLst>
              <a:rect l="0" t="0" r="r" b="b"/>
              <a:pathLst>
                <a:path w="76" h="15">
                  <a:moveTo>
                    <a:pt x="0" y="15"/>
                  </a:moveTo>
                  <a:cubicBezTo>
                    <a:pt x="6" y="6"/>
                    <a:pt x="11" y="0"/>
                    <a:pt x="22" y="1"/>
                  </a:cubicBezTo>
                  <a:cubicBezTo>
                    <a:pt x="33" y="1"/>
                    <a:pt x="44" y="2"/>
                    <a:pt x="54" y="1"/>
                  </a:cubicBezTo>
                  <a:cubicBezTo>
                    <a:pt x="65" y="0"/>
                    <a:pt x="71" y="6"/>
                    <a:pt x="76" y="15"/>
                  </a:cubicBezTo>
                  <a:cubicBezTo>
                    <a:pt x="51" y="15"/>
                    <a:pt x="26" y="15"/>
                    <a:pt x="0"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82965223-298F-45D3-B3D0-6FD021533097}"/>
                </a:ext>
              </a:extLst>
            </p:cNvPr>
            <p:cNvSpPr>
              <a:spLocks/>
            </p:cNvSpPr>
            <p:nvPr/>
          </p:nvSpPr>
          <p:spPr bwMode="auto">
            <a:xfrm>
              <a:off x="13812974" y="4184969"/>
              <a:ext cx="180975" cy="109538"/>
            </a:xfrm>
            <a:custGeom>
              <a:avLst/>
              <a:gdLst>
                <a:gd name="T0" fmla="*/ 0 w 66"/>
                <a:gd name="T1" fmla="*/ 13 h 40"/>
                <a:gd name="T2" fmla="*/ 0 w 66"/>
                <a:gd name="T3" fmla="*/ 1 h 40"/>
                <a:gd name="T4" fmla="*/ 38 w 66"/>
                <a:gd name="T5" fmla="*/ 1 h 40"/>
                <a:gd name="T6" fmla="*/ 50 w 66"/>
                <a:gd name="T7" fmla="*/ 7 h 40"/>
                <a:gd name="T8" fmla="*/ 48 w 66"/>
                <a:gd name="T9" fmla="*/ 40 h 40"/>
                <a:gd name="T10" fmla="*/ 48 w 66"/>
                <a:gd name="T11" fmla="*/ 29 h 40"/>
                <a:gd name="T12" fmla="*/ 31 w 66"/>
                <a:gd name="T13" fmla="*/ 13 h 40"/>
                <a:gd name="T14" fmla="*/ 0 w 66"/>
                <a:gd name="T15" fmla="*/ 13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0">
                  <a:moveTo>
                    <a:pt x="0" y="13"/>
                  </a:moveTo>
                  <a:cubicBezTo>
                    <a:pt x="0" y="8"/>
                    <a:pt x="0" y="5"/>
                    <a:pt x="0" y="1"/>
                  </a:cubicBezTo>
                  <a:cubicBezTo>
                    <a:pt x="13" y="1"/>
                    <a:pt x="26" y="0"/>
                    <a:pt x="38" y="1"/>
                  </a:cubicBezTo>
                  <a:cubicBezTo>
                    <a:pt x="42" y="1"/>
                    <a:pt x="47" y="4"/>
                    <a:pt x="50" y="7"/>
                  </a:cubicBezTo>
                  <a:cubicBezTo>
                    <a:pt x="60" y="16"/>
                    <a:pt x="66" y="25"/>
                    <a:pt x="48" y="40"/>
                  </a:cubicBezTo>
                  <a:cubicBezTo>
                    <a:pt x="48" y="36"/>
                    <a:pt x="48" y="33"/>
                    <a:pt x="48" y="29"/>
                  </a:cubicBezTo>
                  <a:cubicBezTo>
                    <a:pt x="47" y="18"/>
                    <a:pt x="42" y="13"/>
                    <a:pt x="31" y="13"/>
                  </a:cubicBezTo>
                  <a:cubicBezTo>
                    <a:pt x="21" y="13"/>
                    <a:pt x="11" y="13"/>
                    <a:pt x="0"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2E62FCE4-9562-46C4-B95F-A8DB1BFF837A}"/>
                </a:ext>
              </a:extLst>
            </p:cNvPr>
            <p:cNvSpPr>
              <a:spLocks/>
            </p:cNvSpPr>
            <p:nvPr/>
          </p:nvSpPr>
          <p:spPr bwMode="auto">
            <a:xfrm>
              <a:off x="13597074" y="4540569"/>
              <a:ext cx="288925" cy="22225"/>
            </a:xfrm>
            <a:custGeom>
              <a:avLst/>
              <a:gdLst>
                <a:gd name="T0" fmla="*/ 52 w 105"/>
                <a:gd name="T1" fmla="*/ 8 h 8"/>
                <a:gd name="T2" fmla="*/ 7 w 105"/>
                <a:gd name="T3" fmla="*/ 7 h 8"/>
                <a:gd name="T4" fmla="*/ 0 w 105"/>
                <a:gd name="T5" fmla="*/ 4 h 8"/>
                <a:gd name="T6" fmla="*/ 6 w 105"/>
                <a:gd name="T7" fmla="*/ 1 h 8"/>
                <a:gd name="T8" fmla="*/ 99 w 105"/>
                <a:gd name="T9" fmla="*/ 1 h 8"/>
                <a:gd name="T10" fmla="*/ 105 w 105"/>
                <a:gd name="T11" fmla="*/ 4 h 8"/>
                <a:gd name="T12" fmla="*/ 98 w 105"/>
                <a:gd name="T13" fmla="*/ 7 h 8"/>
                <a:gd name="T14" fmla="*/ 52 w 10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
                  <a:moveTo>
                    <a:pt x="52" y="8"/>
                  </a:moveTo>
                  <a:cubicBezTo>
                    <a:pt x="37" y="8"/>
                    <a:pt x="22" y="8"/>
                    <a:pt x="7" y="7"/>
                  </a:cubicBezTo>
                  <a:cubicBezTo>
                    <a:pt x="4" y="7"/>
                    <a:pt x="2" y="5"/>
                    <a:pt x="0" y="4"/>
                  </a:cubicBezTo>
                  <a:cubicBezTo>
                    <a:pt x="2" y="3"/>
                    <a:pt x="4" y="1"/>
                    <a:pt x="6" y="1"/>
                  </a:cubicBezTo>
                  <a:cubicBezTo>
                    <a:pt x="37" y="0"/>
                    <a:pt x="68" y="0"/>
                    <a:pt x="99" y="1"/>
                  </a:cubicBezTo>
                  <a:cubicBezTo>
                    <a:pt x="101" y="1"/>
                    <a:pt x="103" y="3"/>
                    <a:pt x="105" y="4"/>
                  </a:cubicBezTo>
                  <a:cubicBezTo>
                    <a:pt x="103" y="5"/>
                    <a:pt x="100" y="7"/>
                    <a:pt x="98" y="7"/>
                  </a:cubicBezTo>
                  <a:cubicBezTo>
                    <a:pt x="83" y="8"/>
                    <a:pt x="67" y="8"/>
                    <a:pt x="52" y="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1">
              <a:extLst>
                <a:ext uri="{FF2B5EF4-FFF2-40B4-BE49-F238E27FC236}">
                  <a16:creationId xmlns:a16="http://schemas.microsoft.com/office/drawing/2014/main" id="{3D60F4D8-077A-44C8-8B81-585D7A197CA0}"/>
                </a:ext>
              </a:extLst>
            </p:cNvPr>
            <p:cNvSpPr>
              <a:spLocks/>
            </p:cNvSpPr>
            <p:nvPr/>
          </p:nvSpPr>
          <p:spPr bwMode="auto">
            <a:xfrm>
              <a:off x="13593899" y="4599307"/>
              <a:ext cx="295275" cy="19050"/>
            </a:xfrm>
            <a:custGeom>
              <a:avLst/>
              <a:gdLst>
                <a:gd name="T0" fmla="*/ 0 w 107"/>
                <a:gd name="T1" fmla="*/ 4 h 7"/>
                <a:gd name="T2" fmla="*/ 6 w 107"/>
                <a:gd name="T3" fmla="*/ 0 h 7"/>
                <a:gd name="T4" fmla="*/ 105 w 107"/>
                <a:gd name="T5" fmla="*/ 0 h 7"/>
                <a:gd name="T6" fmla="*/ 101 w 107"/>
                <a:gd name="T7" fmla="*/ 7 h 7"/>
                <a:gd name="T8" fmla="*/ 2 w 107"/>
                <a:gd name="T9" fmla="*/ 7 h 7"/>
                <a:gd name="T10" fmla="*/ 0 w 107"/>
                <a:gd name="T11" fmla="*/ 4 h 7"/>
              </a:gdLst>
              <a:ahLst/>
              <a:cxnLst>
                <a:cxn ang="0">
                  <a:pos x="T0" y="T1"/>
                </a:cxn>
                <a:cxn ang="0">
                  <a:pos x="T2" y="T3"/>
                </a:cxn>
                <a:cxn ang="0">
                  <a:pos x="T4" y="T5"/>
                </a:cxn>
                <a:cxn ang="0">
                  <a:pos x="T6" y="T7"/>
                </a:cxn>
                <a:cxn ang="0">
                  <a:pos x="T8" y="T9"/>
                </a:cxn>
                <a:cxn ang="0">
                  <a:pos x="T10" y="T11"/>
                </a:cxn>
              </a:cxnLst>
              <a:rect l="0" t="0" r="r" b="b"/>
              <a:pathLst>
                <a:path w="107" h="7">
                  <a:moveTo>
                    <a:pt x="0" y="4"/>
                  </a:moveTo>
                  <a:cubicBezTo>
                    <a:pt x="2" y="3"/>
                    <a:pt x="4" y="0"/>
                    <a:pt x="6" y="0"/>
                  </a:cubicBezTo>
                  <a:cubicBezTo>
                    <a:pt x="39" y="0"/>
                    <a:pt x="72" y="0"/>
                    <a:pt x="105" y="0"/>
                  </a:cubicBezTo>
                  <a:cubicBezTo>
                    <a:pt x="107" y="4"/>
                    <a:pt x="106" y="7"/>
                    <a:pt x="101" y="7"/>
                  </a:cubicBezTo>
                  <a:cubicBezTo>
                    <a:pt x="68" y="7"/>
                    <a:pt x="35" y="7"/>
                    <a:pt x="2" y="7"/>
                  </a:cubicBezTo>
                  <a:cubicBezTo>
                    <a:pt x="1" y="6"/>
                    <a:pt x="1" y="5"/>
                    <a:pt x="0"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2">
              <a:extLst>
                <a:ext uri="{FF2B5EF4-FFF2-40B4-BE49-F238E27FC236}">
                  <a16:creationId xmlns:a16="http://schemas.microsoft.com/office/drawing/2014/main" id="{39DE3CCA-27D3-46F0-A645-BB078362B6AE}"/>
                </a:ext>
              </a:extLst>
            </p:cNvPr>
            <p:cNvSpPr>
              <a:spLocks/>
            </p:cNvSpPr>
            <p:nvPr/>
          </p:nvSpPr>
          <p:spPr bwMode="auto">
            <a:xfrm>
              <a:off x="13593899" y="4650107"/>
              <a:ext cx="295275" cy="20638"/>
            </a:xfrm>
            <a:custGeom>
              <a:avLst/>
              <a:gdLst>
                <a:gd name="T0" fmla="*/ 105 w 107"/>
                <a:gd name="T1" fmla="*/ 7 h 7"/>
                <a:gd name="T2" fmla="*/ 6 w 107"/>
                <a:gd name="T3" fmla="*/ 7 h 7"/>
                <a:gd name="T4" fmla="*/ 0 w 107"/>
                <a:gd name="T5" fmla="*/ 3 h 7"/>
                <a:gd name="T6" fmla="*/ 1 w 107"/>
                <a:gd name="T7" fmla="*/ 0 h 7"/>
                <a:gd name="T8" fmla="*/ 45 w 107"/>
                <a:gd name="T9" fmla="*/ 0 h 7"/>
                <a:gd name="T10" fmla="*/ 100 w 107"/>
                <a:gd name="T11" fmla="*/ 0 h 7"/>
                <a:gd name="T12" fmla="*/ 105 w 107"/>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7" h="7">
                  <a:moveTo>
                    <a:pt x="105" y="7"/>
                  </a:moveTo>
                  <a:cubicBezTo>
                    <a:pt x="72" y="7"/>
                    <a:pt x="39" y="7"/>
                    <a:pt x="6" y="7"/>
                  </a:cubicBezTo>
                  <a:cubicBezTo>
                    <a:pt x="4" y="7"/>
                    <a:pt x="2" y="4"/>
                    <a:pt x="0" y="3"/>
                  </a:cubicBezTo>
                  <a:cubicBezTo>
                    <a:pt x="0" y="2"/>
                    <a:pt x="1" y="1"/>
                    <a:pt x="1" y="0"/>
                  </a:cubicBezTo>
                  <a:cubicBezTo>
                    <a:pt x="16" y="0"/>
                    <a:pt x="30" y="0"/>
                    <a:pt x="45" y="0"/>
                  </a:cubicBezTo>
                  <a:cubicBezTo>
                    <a:pt x="63" y="0"/>
                    <a:pt x="81" y="0"/>
                    <a:pt x="100" y="0"/>
                  </a:cubicBezTo>
                  <a:cubicBezTo>
                    <a:pt x="104" y="0"/>
                    <a:pt x="107" y="1"/>
                    <a:pt x="105"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CE61F02C-FA3A-4879-BFF9-5500A2C585D7}"/>
                </a:ext>
              </a:extLst>
            </p:cNvPr>
            <p:cNvSpPr>
              <a:spLocks/>
            </p:cNvSpPr>
            <p:nvPr/>
          </p:nvSpPr>
          <p:spPr bwMode="auto">
            <a:xfrm>
              <a:off x="13593899" y="4324669"/>
              <a:ext cx="168275" cy="19050"/>
            </a:xfrm>
            <a:custGeom>
              <a:avLst/>
              <a:gdLst>
                <a:gd name="T0" fmla="*/ 2 w 61"/>
                <a:gd name="T1" fmla="*/ 0 h 7"/>
                <a:gd name="T2" fmla="*/ 57 w 61"/>
                <a:gd name="T3" fmla="*/ 0 h 7"/>
                <a:gd name="T4" fmla="*/ 61 w 61"/>
                <a:gd name="T5" fmla="*/ 4 h 7"/>
                <a:gd name="T6" fmla="*/ 56 w 61"/>
                <a:gd name="T7" fmla="*/ 7 h 7"/>
                <a:gd name="T8" fmla="*/ 6 w 61"/>
                <a:gd name="T9" fmla="*/ 7 h 7"/>
                <a:gd name="T10" fmla="*/ 0 w 61"/>
                <a:gd name="T11" fmla="*/ 3 h 7"/>
                <a:gd name="T12" fmla="*/ 2 w 6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1" h="7">
                  <a:moveTo>
                    <a:pt x="2" y="0"/>
                  </a:moveTo>
                  <a:cubicBezTo>
                    <a:pt x="20" y="0"/>
                    <a:pt x="38" y="0"/>
                    <a:pt x="57" y="0"/>
                  </a:cubicBezTo>
                  <a:cubicBezTo>
                    <a:pt x="58" y="0"/>
                    <a:pt x="60" y="2"/>
                    <a:pt x="61" y="4"/>
                  </a:cubicBezTo>
                  <a:cubicBezTo>
                    <a:pt x="60" y="5"/>
                    <a:pt x="58" y="7"/>
                    <a:pt x="56" y="7"/>
                  </a:cubicBezTo>
                  <a:cubicBezTo>
                    <a:pt x="40" y="7"/>
                    <a:pt x="23" y="7"/>
                    <a:pt x="6" y="7"/>
                  </a:cubicBezTo>
                  <a:cubicBezTo>
                    <a:pt x="4" y="7"/>
                    <a:pt x="2" y="4"/>
                    <a:pt x="0" y="3"/>
                  </a:cubicBezTo>
                  <a:cubicBezTo>
                    <a:pt x="0" y="2"/>
                    <a:pt x="1" y="1"/>
                    <a:pt x="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14">
              <a:extLst>
                <a:ext uri="{FF2B5EF4-FFF2-40B4-BE49-F238E27FC236}">
                  <a16:creationId xmlns:a16="http://schemas.microsoft.com/office/drawing/2014/main" id="{3964BB74-FF88-47B3-A052-905F3BF43235}"/>
                </a:ext>
              </a:extLst>
            </p:cNvPr>
            <p:cNvSpPr>
              <a:spLocks/>
            </p:cNvSpPr>
            <p:nvPr/>
          </p:nvSpPr>
          <p:spPr bwMode="auto">
            <a:xfrm>
              <a:off x="13593899" y="4377057"/>
              <a:ext cx="168275" cy="22225"/>
            </a:xfrm>
            <a:custGeom>
              <a:avLst/>
              <a:gdLst>
                <a:gd name="T0" fmla="*/ 2 w 61"/>
                <a:gd name="T1" fmla="*/ 1 h 8"/>
                <a:gd name="T2" fmla="*/ 57 w 61"/>
                <a:gd name="T3" fmla="*/ 1 h 8"/>
                <a:gd name="T4" fmla="*/ 61 w 61"/>
                <a:gd name="T5" fmla="*/ 4 h 8"/>
                <a:gd name="T6" fmla="*/ 57 w 61"/>
                <a:gd name="T7" fmla="*/ 8 h 8"/>
                <a:gd name="T8" fmla="*/ 5 w 61"/>
                <a:gd name="T9" fmla="*/ 8 h 8"/>
                <a:gd name="T10" fmla="*/ 0 w 61"/>
                <a:gd name="T11" fmla="*/ 3 h 8"/>
                <a:gd name="T12" fmla="*/ 2 w 61"/>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61" h="8">
                  <a:moveTo>
                    <a:pt x="2" y="1"/>
                  </a:moveTo>
                  <a:cubicBezTo>
                    <a:pt x="20" y="1"/>
                    <a:pt x="39" y="0"/>
                    <a:pt x="57" y="1"/>
                  </a:cubicBezTo>
                  <a:cubicBezTo>
                    <a:pt x="58" y="1"/>
                    <a:pt x="60" y="3"/>
                    <a:pt x="61" y="4"/>
                  </a:cubicBezTo>
                  <a:cubicBezTo>
                    <a:pt x="60" y="5"/>
                    <a:pt x="58" y="8"/>
                    <a:pt x="57" y="8"/>
                  </a:cubicBezTo>
                  <a:cubicBezTo>
                    <a:pt x="40" y="8"/>
                    <a:pt x="22" y="8"/>
                    <a:pt x="5" y="8"/>
                  </a:cubicBezTo>
                  <a:cubicBezTo>
                    <a:pt x="3" y="8"/>
                    <a:pt x="2" y="5"/>
                    <a:pt x="0" y="3"/>
                  </a:cubicBezTo>
                  <a:cubicBezTo>
                    <a:pt x="1" y="2"/>
                    <a:pt x="1" y="1"/>
                    <a:pt x="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DF824FF4-45A8-476C-A179-3FA2E163A5FB}"/>
                </a:ext>
              </a:extLst>
            </p:cNvPr>
            <p:cNvSpPr>
              <a:spLocks/>
            </p:cNvSpPr>
            <p:nvPr/>
          </p:nvSpPr>
          <p:spPr bwMode="auto">
            <a:xfrm>
              <a:off x="13593899" y="4486594"/>
              <a:ext cx="168275" cy="22225"/>
            </a:xfrm>
            <a:custGeom>
              <a:avLst/>
              <a:gdLst>
                <a:gd name="T0" fmla="*/ 0 w 61"/>
                <a:gd name="T1" fmla="*/ 5 h 8"/>
                <a:gd name="T2" fmla="*/ 6 w 61"/>
                <a:gd name="T3" fmla="*/ 1 h 8"/>
                <a:gd name="T4" fmla="*/ 56 w 61"/>
                <a:gd name="T5" fmla="*/ 1 h 8"/>
                <a:gd name="T6" fmla="*/ 61 w 61"/>
                <a:gd name="T7" fmla="*/ 4 h 8"/>
                <a:gd name="T8" fmla="*/ 56 w 61"/>
                <a:gd name="T9" fmla="*/ 8 h 8"/>
                <a:gd name="T10" fmla="*/ 2 w 61"/>
                <a:gd name="T11" fmla="*/ 8 h 8"/>
                <a:gd name="T12" fmla="*/ 0 w 61"/>
                <a:gd name="T13" fmla="*/ 5 h 8"/>
              </a:gdLst>
              <a:ahLst/>
              <a:cxnLst>
                <a:cxn ang="0">
                  <a:pos x="T0" y="T1"/>
                </a:cxn>
                <a:cxn ang="0">
                  <a:pos x="T2" y="T3"/>
                </a:cxn>
                <a:cxn ang="0">
                  <a:pos x="T4" y="T5"/>
                </a:cxn>
                <a:cxn ang="0">
                  <a:pos x="T6" y="T7"/>
                </a:cxn>
                <a:cxn ang="0">
                  <a:pos x="T8" y="T9"/>
                </a:cxn>
                <a:cxn ang="0">
                  <a:pos x="T10" y="T11"/>
                </a:cxn>
                <a:cxn ang="0">
                  <a:pos x="T12" y="T13"/>
                </a:cxn>
              </a:cxnLst>
              <a:rect l="0" t="0" r="r" b="b"/>
              <a:pathLst>
                <a:path w="61" h="8">
                  <a:moveTo>
                    <a:pt x="0" y="5"/>
                  </a:moveTo>
                  <a:cubicBezTo>
                    <a:pt x="2" y="3"/>
                    <a:pt x="4" y="1"/>
                    <a:pt x="6" y="1"/>
                  </a:cubicBezTo>
                  <a:cubicBezTo>
                    <a:pt x="23" y="0"/>
                    <a:pt x="39" y="0"/>
                    <a:pt x="56" y="1"/>
                  </a:cubicBezTo>
                  <a:cubicBezTo>
                    <a:pt x="58" y="1"/>
                    <a:pt x="60" y="3"/>
                    <a:pt x="61" y="4"/>
                  </a:cubicBezTo>
                  <a:cubicBezTo>
                    <a:pt x="60" y="5"/>
                    <a:pt x="58" y="8"/>
                    <a:pt x="56" y="8"/>
                  </a:cubicBezTo>
                  <a:cubicBezTo>
                    <a:pt x="38" y="8"/>
                    <a:pt x="20" y="8"/>
                    <a:pt x="2" y="8"/>
                  </a:cubicBezTo>
                  <a:cubicBezTo>
                    <a:pt x="1" y="7"/>
                    <a:pt x="1" y="6"/>
                    <a:pt x="0"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81122A58-4B8C-477B-86D5-5CCE5EFF2B82}"/>
                </a:ext>
              </a:extLst>
            </p:cNvPr>
            <p:cNvSpPr>
              <a:spLocks/>
            </p:cNvSpPr>
            <p:nvPr/>
          </p:nvSpPr>
          <p:spPr bwMode="auto">
            <a:xfrm>
              <a:off x="13597074" y="4434207"/>
              <a:ext cx="165100" cy="19050"/>
            </a:xfrm>
            <a:custGeom>
              <a:avLst/>
              <a:gdLst>
                <a:gd name="T0" fmla="*/ 30 w 60"/>
                <a:gd name="T1" fmla="*/ 0 h 7"/>
                <a:gd name="T2" fmla="*/ 55 w 60"/>
                <a:gd name="T3" fmla="*/ 0 h 7"/>
                <a:gd name="T4" fmla="*/ 60 w 60"/>
                <a:gd name="T5" fmla="*/ 3 h 7"/>
                <a:gd name="T6" fmla="*/ 55 w 60"/>
                <a:gd name="T7" fmla="*/ 7 h 7"/>
                <a:gd name="T8" fmla="*/ 5 w 60"/>
                <a:gd name="T9" fmla="*/ 7 h 7"/>
                <a:gd name="T10" fmla="*/ 0 w 60"/>
                <a:gd name="T11" fmla="*/ 3 h 7"/>
                <a:gd name="T12" fmla="*/ 5 w 60"/>
                <a:gd name="T13" fmla="*/ 0 h 7"/>
                <a:gd name="T14" fmla="*/ 30 w 6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7">
                  <a:moveTo>
                    <a:pt x="30" y="0"/>
                  </a:moveTo>
                  <a:cubicBezTo>
                    <a:pt x="39" y="0"/>
                    <a:pt x="47" y="0"/>
                    <a:pt x="55" y="0"/>
                  </a:cubicBezTo>
                  <a:cubicBezTo>
                    <a:pt x="57" y="0"/>
                    <a:pt x="59" y="2"/>
                    <a:pt x="60" y="3"/>
                  </a:cubicBezTo>
                  <a:cubicBezTo>
                    <a:pt x="58" y="5"/>
                    <a:pt x="57" y="7"/>
                    <a:pt x="55" y="7"/>
                  </a:cubicBezTo>
                  <a:cubicBezTo>
                    <a:pt x="38" y="7"/>
                    <a:pt x="22" y="7"/>
                    <a:pt x="5" y="7"/>
                  </a:cubicBezTo>
                  <a:cubicBezTo>
                    <a:pt x="3" y="7"/>
                    <a:pt x="2" y="5"/>
                    <a:pt x="0" y="3"/>
                  </a:cubicBezTo>
                  <a:cubicBezTo>
                    <a:pt x="2" y="2"/>
                    <a:pt x="3" y="0"/>
                    <a:pt x="5" y="0"/>
                  </a:cubicBezTo>
                  <a:cubicBezTo>
                    <a:pt x="14" y="0"/>
                    <a:pt x="22" y="0"/>
                    <a:pt x="3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7">
              <a:extLst>
                <a:ext uri="{FF2B5EF4-FFF2-40B4-BE49-F238E27FC236}">
                  <a16:creationId xmlns:a16="http://schemas.microsoft.com/office/drawing/2014/main" id="{5BF8CFC0-3FE7-4909-BD8B-58C7025659CA}"/>
                </a:ext>
              </a:extLst>
            </p:cNvPr>
            <p:cNvSpPr>
              <a:spLocks/>
            </p:cNvSpPr>
            <p:nvPr/>
          </p:nvSpPr>
          <p:spPr bwMode="auto">
            <a:xfrm>
              <a:off x="13727249" y="4151632"/>
              <a:ext cx="26988" cy="33338"/>
            </a:xfrm>
            <a:custGeom>
              <a:avLst/>
              <a:gdLst>
                <a:gd name="T0" fmla="*/ 5 w 10"/>
                <a:gd name="T1" fmla="*/ 0 h 12"/>
                <a:gd name="T2" fmla="*/ 10 w 10"/>
                <a:gd name="T3" fmla="*/ 8 h 12"/>
                <a:gd name="T4" fmla="*/ 6 w 10"/>
                <a:gd name="T5" fmla="*/ 12 h 12"/>
                <a:gd name="T6" fmla="*/ 0 w 10"/>
                <a:gd name="T7" fmla="*/ 8 h 12"/>
                <a:gd name="T8" fmla="*/ 5 w 10"/>
                <a:gd name="T9" fmla="*/ 0 h 12"/>
              </a:gdLst>
              <a:ahLst/>
              <a:cxnLst>
                <a:cxn ang="0">
                  <a:pos x="T0" y="T1"/>
                </a:cxn>
                <a:cxn ang="0">
                  <a:pos x="T2" y="T3"/>
                </a:cxn>
                <a:cxn ang="0">
                  <a:pos x="T4" y="T5"/>
                </a:cxn>
                <a:cxn ang="0">
                  <a:pos x="T6" y="T7"/>
                </a:cxn>
                <a:cxn ang="0">
                  <a:pos x="T8" y="T9"/>
                </a:cxn>
              </a:cxnLst>
              <a:rect l="0" t="0" r="r" b="b"/>
              <a:pathLst>
                <a:path w="10" h="12">
                  <a:moveTo>
                    <a:pt x="5" y="0"/>
                  </a:moveTo>
                  <a:cubicBezTo>
                    <a:pt x="7" y="4"/>
                    <a:pt x="10" y="6"/>
                    <a:pt x="10" y="8"/>
                  </a:cubicBezTo>
                  <a:cubicBezTo>
                    <a:pt x="10" y="9"/>
                    <a:pt x="7" y="12"/>
                    <a:pt x="6" y="12"/>
                  </a:cubicBezTo>
                  <a:cubicBezTo>
                    <a:pt x="4" y="12"/>
                    <a:pt x="1" y="10"/>
                    <a:pt x="0" y="8"/>
                  </a:cubicBezTo>
                  <a:cubicBezTo>
                    <a:pt x="0" y="6"/>
                    <a:pt x="3" y="4"/>
                    <a:pt x="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A7640A80-D37B-40ED-94D5-45D902B9A7AD}"/>
              </a:ext>
            </a:extLst>
          </p:cNvPr>
          <p:cNvGrpSpPr/>
          <p:nvPr/>
        </p:nvGrpSpPr>
        <p:grpSpPr>
          <a:xfrm>
            <a:off x="8314105" y="4534077"/>
            <a:ext cx="407768" cy="404813"/>
            <a:chOff x="13057188" y="4305300"/>
            <a:chExt cx="657225" cy="652463"/>
          </a:xfrm>
        </p:grpSpPr>
        <p:sp>
          <p:nvSpPr>
            <p:cNvPr id="80" name="Freeform 21">
              <a:extLst>
                <a:ext uri="{FF2B5EF4-FFF2-40B4-BE49-F238E27FC236}">
                  <a16:creationId xmlns:a16="http://schemas.microsoft.com/office/drawing/2014/main" id="{CB496F49-C97C-4FC8-A322-18940BD5D095}"/>
                </a:ext>
              </a:extLst>
            </p:cNvPr>
            <p:cNvSpPr>
              <a:spLocks/>
            </p:cNvSpPr>
            <p:nvPr/>
          </p:nvSpPr>
          <p:spPr bwMode="auto">
            <a:xfrm>
              <a:off x="13100051" y="4305300"/>
              <a:ext cx="569913" cy="227013"/>
            </a:xfrm>
            <a:custGeom>
              <a:avLst/>
              <a:gdLst>
                <a:gd name="T0" fmla="*/ 179 w 207"/>
                <a:gd name="T1" fmla="*/ 83 h 83"/>
                <a:gd name="T2" fmla="*/ 103 w 207"/>
                <a:gd name="T3" fmla="*/ 82 h 83"/>
                <a:gd name="T4" fmla="*/ 26 w 207"/>
                <a:gd name="T5" fmla="*/ 82 h 83"/>
                <a:gd name="T6" fmla="*/ 5 w 207"/>
                <a:gd name="T7" fmla="*/ 83 h 83"/>
                <a:gd name="T8" fmla="*/ 0 w 207"/>
                <a:gd name="T9" fmla="*/ 81 h 83"/>
                <a:gd name="T10" fmla="*/ 103 w 207"/>
                <a:gd name="T11" fmla="*/ 0 h 83"/>
                <a:gd name="T12" fmla="*/ 207 w 207"/>
                <a:gd name="T13" fmla="*/ 82 h 83"/>
                <a:gd name="T14" fmla="*/ 201 w 207"/>
                <a:gd name="T15" fmla="*/ 82 h 83"/>
                <a:gd name="T16" fmla="*/ 179 w 207"/>
                <a:gd name="T17"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83">
                  <a:moveTo>
                    <a:pt x="179" y="83"/>
                  </a:moveTo>
                  <a:cubicBezTo>
                    <a:pt x="154" y="83"/>
                    <a:pt x="128" y="82"/>
                    <a:pt x="103" y="82"/>
                  </a:cubicBezTo>
                  <a:cubicBezTo>
                    <a:pt x="77" y="82"/>
                    <a:pt x="51" y="82"/>
                    <a:pt x="26" y="82"/>
                  </a:cubicBezTo>
                  <a:cubicBezTo>
                    <a:pt x="19" y="82"/>
                    <a:pt x="12" y="82"/>
                    <a:pt x="5" y="83"/>
                  </a:cubicBezTo>
                  <a:cubicBezTo>
                    <a:pt x="4" y="82"/>
                    <a:pt x="2" y="82"/>
                    <a:pt x="0" y="81"/>
                  </a:cubicBezTo>
                  <a:cubicBezTo>
                    <a:pt x="35" y="54"/>
                    <a:pt x="69" y="27"/>
                    <a:pt x="103" y="0"/>
                  </a:cubicBezTo>
                  <a:cubicBezTo>
                    <a:pt x="137" y="27"/>
                    <a:pt x="171" y="54"/>
                    <a:pt x="207" y="82"/>
                  </a:cubicBezTo>
                  <a:cubicBezTo>
                    <a:pt x="203" y="82"/>
                    <a:pt x="202" y="82"/>
                    <a:pt x="201" y="82"/>
                  </a:cubicBezTo>
                  <a:cubicBezTo>
                    <a:pt x="193" y="82"/>
                    <a:pt x="186" y="82"/>
                    <a:pt x="179" y="8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2">
              <a:extLst>
                <a:ext uri="{FF2B5EF4-FFF2-40B4-BE49-F238E27FC236}">
                  <a16:creationId xmlns:a16="http://schemas.microsoft.com/office/drawing/2014/main" id="{7E17FBC4-0672-4905-A1D9-17838C5A141F}"/>
                </a:ext>
              </a:extLst>
            </p:cNvPr>
            <p:cNvSpPr>
              <a:spLocks/>
            </p:cNvSpPr>
            <p:nvPr/>
          </p:nvSpPr>
          <p:spPr bwMode="auto">
            <a:xfrm>
              <a:off x="13276263" y="4614863"/>
              <a:ext cx="242888" cy="215900"/>
            </a:xfrm>
            <a:custGeom>
              <a:avLst/>
              <a:gdLst>
                <a:gd name="T0" fmla="*/ 0 w 88"/>
                <a:gd name="T1" fmla="*/ 33 h 79"/>
                <a:gd name="T2" fmla="*/ 9 w 88"/>
                <a:gd name="T3" fmla="*/ 7 h 79"/>
                <a:gd name="T4" fmla="*/ 16 w 88"/>
                <a:gd name="T5" fmla="*/ 4 h 79"/>
                <a:gd name="T6" fmla="*/ 17 w 88"/>
                <a:gd name="T7" fmla="*/ 4 h 79"/>
                <a:gd name="T8" fmla="*/ 40 w 88"/>
                <a:gd name="T9" fmla="*/ 1 h 79"/>
                <a:gd name="T10" fmla="*/ 63 w 88"/>
                <a:gd name="T11" fmla="*/ 4 h 79"/>
                <a:gd name="T12" fmla="*/ 71 w 88"/>
                <a:gd name="T13" fmla="*/ 7 h 79"/>
                <a:gd name="T14" fmla="*/ 42 w 88"/>
                <a:gd name="T15" fmla="*/ 78 h 79"/>
                <a:gd name="T16" fmla="*/ 36 w 88"/>
                <a:gd name="T17" fmla="*/ 78 h 79"/>
                <a:gd name="T18" fmla="*/ 0 w 88"/>
                <a:gd name="T19" fmla="*/ 3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79">
                  <a:moveTo>
                    <a:pt x="0" y="33"/>
                  </a:moveTo>
                  <a:cubicBezTo>
                    <a:pt x="3" y="24"/>
                    <a:pt x="5" y="15"/>
                    <a:pt x="9" y="7"/>
                  </a:cubicBezTo>
                  <a:cubicBezTo>
                    <a:pt x="10" y="5"/>
                    <a:pt x="13" y="5"/>
                    <a:pt x="16" y="4"/>
                  </a:cubicBezTo>
                  <a:cubicBezTo>
                    <a:pt x="16" y="4"/>
                    <a:pt x="17" y="4"/>
                    <a:pt x="17" y="4"/>
                  </a:cubicBezTo>
                  <a:cubicBezTo>
                    <a:pt x="25" y="3"/>
                    <a:pt x="33" y="0"/>
                    <a:pt x="40" y="1"/>
                  </a:cubicBezTo>
                  <a:cubicBezTo>
                    <a:pt x="48" y="3"/>
                    <a:pt x="55" y="7"/>
                    <a:pt x="63" y="4"/>
                  </a:cubicBezTo>
                  <a:cubicBezTo>
                    <a:pt x="67" y="3"/>
                    <a:pt x="69" y="4"/>
                    <a:pt x="71" y="7"/>
                  </a:cubicBezTo>
                  <a:cubicBezTo>
                    <a:pt x="88" y="34"/>
                    <a:pt x="73" y="71"/>
                    <a:pt x="42" y="78"/>
                  </a:cubicBezTo>
                  <a:cubicBezTo>
                    <a:pt x="40" y="79"/>
                    <a:pt x="38" y="78"/>
                    <a:pt x="36" y="78"/>
                  </a:cubicBezTo>
                  <a:cubicBezTo>
                    <a:pt x="15" y="73"/>
                    <a:pt x="1" y="55"/>
                    <a:pt x="0" y="3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3">
              <a:extLst>
                <a:ext uri="{FF2B5EF4-FFF2-40B4-BE49-F238E27FC236}">
                  <a16:creationId xmlns:a16="http://schemas.microsoft.com/office/drawing/2014/main" id="{1B7C600A-932D-4D79-81A1-78C7CA24ED21}"/>
                </a:ext>
              </a:extLst>
            </p:cNvPr>
            <p:cNvSpPr>
              <a:spLocks/>
            </p:cNvSpPr>
            <p:nvPr/>
          </p:nvSpPr>
          <p:spPr bwMode="auto">
            <a:xfrm>
              <a:off x="13590588" y="4529138"/>
              <a:ext cx="68263" cy="330200"/>
            </a:xfrm>
            <a:custGeom>
              <a:avLst/>
              <a:gdLst>
                <a:gd name="T0" fmla="*/ 1 w 25"/>
                <a:gd name="T1" fmla="*/ 1 h 120"/>
                <a:gd name="T2" fmla="*/ 23 w 25"/>
                <a:gd name="T3" fmla="*/ 0 h 120"/>
                <a:gd name="T4" fmla="*/ 25 w 25"/>
                <a:gd name="T5" fmla="*/ 6 h 120"/>
                <a:gd name="T6" fmla="*/ 25 w 25"/>
                <a:gd name="T7" fmla="*/ 117 h 120"/>
                <a:gd name="T8" fmla="*/ 24 w 25"/>
                <a:gd name="T9" fmla="*/ 120 h 120"/>
                <a:gd name="T10" fmla="*/ 0 w 25"/>
                <a:gd name="T11" fmla="*/ 120 h 120"/>
                <a:gd name="T12" fmla="*/ 0 w 25"/>
                <a:gd name="T13" fmla="*/ 113 h 120"/>
                <a:gd name="T14" fmla="*/ 0 w 25"/>
                <a:gd name="T15" fmla="*/ 9 h 120"/>
                <a:gd name="T16" fmla="*/ 1 w 25"/>
                <a:gd name="T17" fmla="*/ 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1" y="1"/>
                  </a:moveTo>
                  <a:cubicBezTo>
                    <a:pt x="8" y="0"/>
                    <a:pt x="15" y="0"/>
                    <a:pt x="23" y="0"/>
                  </a:cubicBezTo>
                  <a:cubicBezTo>
                    <a:pt x="23" y="2"/>
                    <a:pt x="25" y="4"/>
                    <a:pt x="25" y="6"/>
                  </a:cubicBezTo>
                  <a:cubicBezTo>
                    <a:pt x="25" y="43"/>
                    <a:pt x="25" y="80"/>
                    <a:pt x="25" y="117"/>
                  </a:cubicBezTo>
                  <a:cubicBezTo>
                    <a:pt x="25" y="118"/>
                    <a:pt x="24" y="118"/>
                    <a:pt x="24" y="120"/>
                  </a:cubicBezTo>
                  <a:cubicBezTo>
                    <a:pt x="16" y="120"/>
                    <a:pt x="9" y="120"/>
                    <a:pt x="0" y="120"/>
                  </a:cubicBezTo>
                  <a:cubicBezTo>
                    <a:pt x="0" y="117"/>
                    <a:pt x="0" y="115"/>
                    <a:pt x="0" y="113"/>
                  </a:cubicBezTo>
                  <a:cubicBezTo>
                    <a:pt x="0" y="78"/>
                    <a:pt x="0" y="44"/>
                    <a:pt x="0" y="9"/>
                  </a:cubicBezTo>
                  <a:cubicBezTo>
                    <a:pt x="0" y="6"/>
                    <a:pt x="1" y="3"/>
                    <a:pt x="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24">
              <a:extLst>
                <a:ext uri="{FF2B5EF4-FFF2-40B4-BE49-F238E27FC236}">
                  <a16:creationId xmlns:a16="http://schemas.microsoft.com/office/drawing/2014/main" id="{9AAB6966-9074-4263-B4AE-839AD25029FA}"/>
                </a:ext>
              </a:extLst>
            </p:cNvPr>
            <p:cNvSpPr>
              <a:spLocks/>
            </p:cNvSpPr>
            <p:nvPr/>
          </p:nvSpPr>
          <p:spPr bwMode="auto">
            <a:xfrm>
              <a:off x="13111163" y="4529138"/>
              <a:ext cx="69850" cy="327025"/>
            </a:xfrm>
            <a:custGeom>
              <a:avLst/>
              <a:gdLst>
                <a:gd name="T0" fmla="*/ 1 w 25"/>
                <a:gd name="T1" fmla="*/ 1 h 119"/>
                <a:gd name="T2" fmla="*/ 22 w 25"/>
                <a:gd name="T3" fmla="*/ 0 h 119"/>
                <a:gd name="T4" fmla="*/ 25 w 25"/>
                <a:gd name="T5" fmla="*/ 7 h 119"/>
                <a:gd name="T6" fmla="*/ 25 w 25"/>
                <a:gd name="T7" fmla="*/ 119 h 119"/>
                <a:gd name="T8" fmla="*/ 1 w 25"/>
                <a:gd name="T9" fmla="*/ 119 h 119"/>
                <a:gd name="T10" fmla="*/ 0 w 25"/>
                <a:gd name="T11" fmla="*/ 114 h 119"/>
                <a:gd name="T12" fmla="*/ 0 w 25"/>
                <a:gd name="T13" fmla="*/ 7 h 119"/>
                <a:gd name="T14" fmla="*/ 1 w 25"/>
                <a:gd name="T15" fmla="*/ 1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19">
                  <a:moveTo>
                    <a:pt x="1" y="1"/>
                  </a:moveTo>
                  <a:cubicBezTo>
                    <a:pt x="8" y="0"/>
                    <a:pt x="15" y="0"/>
                    <a:pt x="22" y="0"/>
                  </a:cubicBezTo>
                  <a:cubicBezTo>
                    <a:pt x="23" y="2"/>
                    <a:pt x="25" y="5"/>
                    <a:pt x="25" y="7"/>
                  </a:cubicBezTo>
                  <a:cubicBezTo>
                    <a:pt x="25" y="44"/>
                    <a:pt x="25" y="82"/>
                    <a:pt x="25" y="119"/>
                  </a:cubicBezTo>
                  <a:cubicBezTo>
                    <a:pt x="17" y="119"/>
                    <a:pt x="9" y="119"/>
                    <a:pt x="1" y="119"/>
                  </a:cubicBezTo>
                  <a:cubicBezTo>
                    <a:pt x="0" y="118"/>
                    <a:pt x="0" y="116"/>
                    <a:pt x="0" y="114"/>
                  </a:cubicBezTo>
                  <a:cubicBezTo>
                    <a:pt x="0" y="78"/>
                    <a:pt x="0" y="43"/>
                    <a:pt x="0" y="7"/>
                  </a:cubicBezTo>
                  <a:cubicBezTo>
                    <a:pt x="0" y="5"/>
                    <a:pt x="0" y="3"/>
                    <a:pt x="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5">
              <a:extLst>
                <a:ext uri="{FF2B5EF4-FFF2-40B4-BE49-F238E27FC236}">
                  <a16:creationId xmlns:a16="http://schemas.microsoft.com/office/drawing/2014/main" id="{D57D5BBA-8445-45D5-A643-45D9774FD1CA}"/>
                </a:ext>
              </a:extLst>
            </p:cNvPr>
            <p:cNvSpPr>
              <a:spLocks/>
            </p:cNvSpPr>
            <p:nvPr/>
          </p:nvSpPr>
          <p:spPr bwMode="auto">
            <a:xfrm>
              <a:off x="13098463" y="4889500"/>
              <a:ext cx="571500" cy="23813"/>
            </a:xfrm>
            <a:custGeom>
              <a:avLst/>
              <a:gdLst>
                <a:gd name="T0" fmla="*/ 0 w 208"/>
                <a:gd name="T1" fmla="*/ 9 h 9"/>
                <a:gd name="T2" fmla="*/ 0 w 208"/>
                <a:gd name="T3" fmla="*/ 0 h 9"/>
                <a:gd name="T4" fmla="*/ 208 w 208"/>
                <a:gd name="T5" fmla="*/ 0 h 9"/>
                <a:gd name="T6" fmla="*/ 208 w 208"/>
                <a:gd name="T7" fmla="*/ 9 h 9"/>
                <a:gd name="T8" fmla="*/ 0 w 208"/>
                <a:gd name="T9" fmla="*/ 9 h 9"/>
              </a:gdLst>
              <a:ahLst/>
              <a:cxnLst>
                <a:cxn ang="0">
                  <a:pos x="T0" y="T1"/>
                </a:cxn>
                <a:cxn ang="0">
                  <a:pos x="T2" y="T3"/>
                </a:cxn>
                <a:cxn ang="0">
                  <a:pos x="T4" y="T5"/>
                </a:cxn>
                <a:cxn ang="0">
                  <a:pos x="T6" y="T7"/>
                </a:cxn>
                <a:cxn ang="0">
                  <a:pos x="T8" y="T9"/>
                </a:cxn>
              </a:cxnLst>
              <a:rect l="0" t="0" r="r" b="b"/>
              <a:pathLst>
                <a:path w="208" h="9">
                  <a:moveTo>
                    <a:pt x="0" y="9"/>
                  </a:moveTo>
                  <a:cubicBezTo>
                    <a:pt x="0" y="6"/>
                    <a:pt x="0" y="4"/>
                    <a:pt x="0" y="0"/>
                  </a:cubicBezTo>
                  <a:cubicBezTo>
                    <a:pt x="70" y="0"/>
                    <a:pt x="139" y="0"/>
                    <a:pt x="208" y="0"/>
                  </a:cubicBezTo>
                  <a:cubicBezTo>
                    <a:pt x="208" y="3"/>
                    <a:pt x="208" y="6"/>
                    <a:pt x="208" y="9"/>
                  </a:cubicBezTo>
                  <a:cubicBezTo>
                    <a:pt x="139" y="9"/>
                    <a:pt x="70" y="9"/>
                    <a:pt x="0" y="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6">
              <a:extLst>
                <a:ext uri="{FF2B5EF4-FFF2-40B4-BE49-F238E27FC236}">
                  <a16:creationId xmlns:a16="http://schemas.microsoft.com/office/drawing/2014/main" id="{05B11245-6CB8-48C9-9914-426C2BABCF37}"/>
                </a:ext>
              </a:extLst>
            </p:cNvPr>
            <p:cNvSpPr>
              <a:spLocks/>
            </p:cNvSpPr>
            <p:nvPr/>
          </p:nvSpPr>
          <p:spPr bwMode="auto">
            <a:xfrm>
              <a:off x="13057188" y="4935538"/>
              <a:ext cx="657225" cy="22225"/>
            </a:xfrm>
            <a:custGeom>
              <a:avLst/>
              <a:gdLst>
                <a:gd name="T0" fmla="*/ 239 w 239"/>
                <a:gd name="T1" fmla="*/ 0 h 8"/>
                <a:gd name="T2" fmla="*/ 239 w 239"/>
                <a:gd name="T3" fmla="*/ 8 h 8"/>
                <a:gd name="T4" fmla="*/ 0 w 239"/>
                <a:gd name="T5" fmla="*/ 8 h 8"/>
                <a:gd name="T6" fmla="*/ 0 w 239"/>
                <a:gd name="T7" fmla="*/ 0 h 8"/>
                <a:gd name="T8" fmla="*/ 239 w 239"/>
                <a:gd name="T9" fmla="*/ 0 h 8"/>
              </a:gdLst>
              <a:ahLst/>
              <a:cxnLst>
                <a:cxn ang="0">
                  <a:pos x="T0" y="T1"/>
                </a:cxn>
                <a:cxn ang="0">
                  <a:pos x="T2" y="T3"/>
                </a:cxn>
                <a:cxn ang="0">
                  <a:pos x="T4" y="T5"/>
                </a:cxn>
                <a:cxn ang="0">
                  <a:pos x="T6" y="T7"/>
                </a:cxn>
                <a:cxn ang="0">
                  <a:pos x="T8" y="T9"/>
                </a:cxn>
              </a:cxnLst>
              <a:rect l="0" t="0" r="r" b="b"/>
              <a:pathLst>
                <a:path w="239" h="8">
                  <a:moveTo>
                    <a:pt x="239" y="0"/>
                  </a:moveTo>
                  <a:cubicBezTo>
                    <a:pt x="239" y="3"/>
                    <a:pt x="239" y="5"/>
                    <a:pt x="239" y="8"/>
                  </a:cubicBezTo>
                  <a:cubicBezTo>
                    <a:pt x="159" y="8"/>
                    <a:pt x="80" y="8"/>
                    <a:pt x="0" y="8"/>
                  </a:cubicBezTo>
                  <a:cubicBezTo>
                    <a:pt x="0" y="6"/>
                    <a:pt x="0" y="3"/>
                    <a:pt x="0" y="0"/>
                  </a:cubicBezTo>
                  <a:cubicBezTo>
                    <a:pt x="79" y="0"/>
                    <a:pt x="159" y="0"/>
                    <a:pt x="23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97" name="Group 96">
            <a:extLst>
              <a:ext uri="{FF2B5EF4-FFF2-40B4-BE49-F238E27FC236}">
                <a16:creationId xmlns:a16="http://schemas.microsoft.com/office/drawing/2014/main" id="{74150610-7A0E-4C80-BA1D-056683E86F91}"/>
              </a:ext>
            </a:extLst>
          </p:cNvPr>
          <p:cNvGrpSpPr/>
          <p:nvPr/>
        </p:nvGrpSpPr>
        <p:grpSpPr>
          <a:xfrm>
            <a:off x="8352205" y="2176199"/>
            <a:ext cx="380181" cy="376501"/>
            <a:chOff x="13533438" y="2232314"/>
            <a:chExt cx="492126" cy="487362"/>
          </a:xfrm>
        </p:grpSpPr>
        <p:sp>
          <p:nvSpPr>
            <p:cNvPr id="93" name="Freeform 30">
              <a:extLst>
                <a:ext uri="{FF2B5EF4-FFF2-40B4-BE49-F238E27FC236}">
                  <a16:creationId xmlns:a16="http://schemas.microsoft.com/office/drawing/2014/main" id="{51D88A69-CAC6-4DDD-8101-A90BF02122B6}"/>
                </a:ext>
              </a:extLst>
            </p:cNvPr>
            <p:cNvSpPr>
              <a:spLocks/>
            </p:cNvSpPr>
            <p:nvPr/>
          </p:nvSpPr>
          <p:spPr bwMode="auto">
            <a:xfrm>
              <a:off x="13576301" y="2232314"/>
              <a:ext cx="449263" cy="428625"/>
            </a:xfrm>
            <a:custGeom>
              <a:avLst/>
              <a:gdLst>
                <a:gd name="T0" fmla="*/ 26 w 53"/>
                <a:gd name="T1" fmla="*/ 6 h 51"/>
                <a:gd name="T2" fmla="*/ 5 w 53"/>
                <a:gd name="T3" fmla="*/ 25 h 51"/>
                <a:gd name="T4" fmla="*/ 2 w 53"/>
                <a:gd name="T5" fmla="*/ 28 h 51"/>
                <a:gd name="T6" fmla="*/ 1 w 53"/>
                <a:gd name="T7" fmla="*/ 25 h 51"/>
                <a:gd name="T8" fmla="*/ 22 w 53"/>
                <a:gd name="T9" fmla="*/ 2 h 51"/>
                <a:gd name="T10" fmla="*/ 50 w 53"/>
                <a:gd name="T11" fmla="*/ 23 h 51"/>
                <a:gd name="T12" fmla="*/ 27 w 53"/>
                <a:gd name="T13" fmla="*/ 51 h 51"/>
                <a:gd name="T14" fmla="*/ 25 w 53"/>
                <a:gd name="T15" fmla="*/ 49 h 51"/>
                <a:gd name="T16" fmla="*/ 27 w 53"/>
                <a:gd name="T17" fmla="*/ 47 h 51"/>
                <a:gd name="T18" fmla="*/ 46 w 53"/>
                <a:gd name="T19" fmla="*/ 29 h 51"/>
                <a:gd name="T20" fmla="*/ 34 w 53"/>
                <a:gd name="T21" fmla="*/ 8 h 51"/>
                <a:gd name="T22" fmla="*/ 26 w 53"/>
                <a:gd name="T23" fmla="*/ 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1">
                  <a:moveTo>
                    <a:pt x="26" y="6"/>
                  </a:moveTo>
                  <a:cubicBezTo>
                    <a:pt x="17" y="6"/>
                    <a:pt x="6" y="14"/>
                    <a:pt x="5" y="25"/>
                  </a:cubicBezTo>
                  <a:cubicBezTo>
                    <a:pt x="5" y="28"/>
                    <a:pt x="4" y="27"/>
                    <a:pt x="2" y="28"/>
                  </a:cubicBezTo>
                  <a:cubicBezTo>
                    <a:pt x="0" y="28"/>
                    <a:pt x="1" y="26"/>
                    <a:pt x="1" y="25"/>
                  </a:cubicBezTo>
                  <a:cubicBezTo>
                    <a:pt x="1" y="14"/>
                    <a:pt x="10" y="4"/>
                    <a:pt x="22" y="2"/>
                  </a:cubicBezTo>
                  <a:cubicBezTo>
                    <a:pt x="35" y="0"/>
                    <a:pt x="48" y="9"/>
                    <a:pt x="50" y="23"/>
                  </a:cubicBezTo>
                  <a:cubicBezTo>
                    <a:pt x="53" y="37"/>
                    <a:pt x="41" y="51"/>
                    <a:pt x="27" y="51"/>
                  </a:cubicBezTo>
                  <a:cubicBezTo>
                    <a:pt x="26" y="51"/>
                    <a:pt x="25" y="51"/>
                    <a:pt x="25" y="49"/>
                  </a:cubicBezTo>
                  <a:cubicBezTo>
                    <a:pt x="25" y="48"/>
                    <a:pt x="25" y="47"/>
                    <a:pt x="27" y="47"/>
                  </a:cubicBezTo>
                  <a:cubicBezTo>
                    <a:pt x="37" y="46"/>
                    <a:pt x="44" y="39"/>
                    <a:pt x="46" y="29"/>
                  </a:cubicBezTo>
                  <a:cubicBezTo>
                    <a:pt x="47" y="21"/>
                    <a:pt x="42" y="11"/>
                    <a:pt x="34" y="8"/>
                  </a:cubicBezTo>
                  <a:cubicBezTo>
                    <a:pt x="31" y="7"/>
                    <a:pt x="28" y="7"/>
                    <a:pt x="2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31">
              <a:extLst>
                <a:ext uri="{FF2B5EF4-FFF2-40B4-BE49-F238E27FC236}">
                  <a16:creationId xmlns:a16="http://schemas.microsoft.com/office/drawing/2014/main" id="{06613162-A512-4C62-ADF5-AF61D1C4752E}"/>
                </a:ext>
              </a:extLst>
            </p:cNvPr>
            <p:cNvSpPr>
              <a:spLocks/>
            </p:cNvSpPr>
            <p:nvPr/>
          </p:nvSpPr>
          <p:spPr bwMode="auto">
            <a:xfrm>
              <a:off x="13533438" y="2500601"/>
              <a:ext cx="212725" cy="219075"/>
            </a:xfrm>
            <a:custGeom>
              <a:avLst/>
              <a:gdLst>
                <a:gd name="T0" fmla="*/ 0 w 25"/>
                <a:gd name="T1" fmla="*/ 17 h 26"/>
                <a:gd name="T2" fmla="*/ 13 w 25"/>
                <a:gd name="T3" fmla="*/ 5 h 26"/>
                <a:gd name="T4" fmla="*/ 8 w 25"/>
                <a:gd name="T5" fmla="*/ 2 h 26"/>
                <a:gd name="T6" fmla="*/ 22 w 25"/>
                <a:gd name="T7" fmla="*/ 1 h 26"/>
                <a:gd name="T8" fmla="*/ 24 w 25"/>
                <a:gd name="T9" fmla="*/ 3 h 26"/>
                <a:gd name="T10" fmla="*/ 24 w 25"/>
                <a:gd name="T11" fmla="*/ 18 h 26"/>
                <a:gd name="T12" fmla="*/ 20 w 25"/>
                <a:gd name="T13" fmla="*/ 12 h 26"/>
                <a:gd name="T14" fmla="*/ 8 w 25"/>
                <a:gd name="T15" fmla="*/ 26 h 26"/>
                <a:gd name="T16" fmla="*/ 0 w 25"/>
                <a:gd name="T17"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7"/>
                  </a:moveTo>
                  <a:cubicBezTo>
                    <a:pt x="4" y="14"/>
                    <a:pt x="8" y="9"/>
                    <a:pt x="13" y="5"/>
                  </a:cubicBezTo>
                  <a:cubicBezTo>
                    <a:pt x="11" y="4"/>
                    <a:pt x="10" y="3"/>
                    <a:pt x="8" y="2"/>
                  </a:cubicBezTo>
                  <a:cubicBezTo>
                    <a:pt x="13" y="1"/>
                    <a:pt x="18" y="1"/>
                    <a:pt x="22" y="1"/>
                  </a:cubicBezTo>
                  <a:cubicBezTo>
                    <a:pt x="24" y="0"/>
                    <a:pt x="25" y="1"/>
                    <a:pt x="24" y="3"/>
                  </a:cubicBezTo>
                  <a:cubicBezTo>
                    <a:pt x="24" y="8"/>
                    <a:pt x="24" y="12"/>
                    <a:pt x="24" y="18"/>
                  </a:cubicBezTo>
                  <a:cubicBezTo>
                    <a:pt x="23" y="16"/>
                    <a:pt x="22" y="14"/>
                    <a:pt x="20" y="12"/>
                  </a:cubicBezTo>
                  <a:cubicBezTo>
                    <a:pt x="16" y="17"/>
                    <a:pt x="12" y="21"/>
                    <a:pt x="8" y="26"/>
                  </a:cubicBezTo>
                  <a:cubicBezTo>
                    <a:pt x="5" y="23"/>
                    <a:pt x="3" y="20"/>
                    <a:pt x="0" y="1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32">
              <a:extLst>
                <a:ext uri="{FF2B5EF4-FFF2-40B4-BE49-F238E27FC236}">
                  <a16:creationId xmlns:a16="http://schemas.microsoft.com/office/drawing/2014/main" id="{5D1D88CA-40BC-48E4-A21B-19A5F39820B4}"/>
                </a:ext>
              </a:extLst>
            </p:cNvPr>
            <p:cNvSpPr>
              <a:spLocks/>
            </p:cNvSpPr>
            <p:nvPr/>
          </p:nvSpPr>
          <p:spPr bwMode="auto">
            <a:xfrm>
              <a:off x="13677901" y="2332326"/>
              <a:ext cx="238125" cy="244475"/>
            </a:xfrm>
            <a:custGeom>
              <a:avLst/>
              <a:gdLst>
                <a:gd name="T0" fmla="*/ 28 w 28"/>
                <a:gd name="T1" fmla="*/ 15 h 29"/>
                <a:gd name="T2" fmla="*/ 15 w 28"/>
                <a:gd name="T3" fmla="*/ 29 h 29"/>
                <a:gd name="T4" fmla="*/ 13 w 28"/>
                <a:gd name="T5" fmla="*/ 27 h 29"/>
                <a:gd name="T6" fmla="*/ 15 w 28"/>
                <a:gd name="T7" fmla="*/ 24 h 29"/>
                <a:gd name="T8" fmla="*/ 22 w 28"/>
                <a:gd name="T9" fmla="*/ 18 h 29"/>
                <a:gd name="T10" fmla="*/ 16 w 28"/>
                <a:gd name="T11" fmla="*/ 5 h 29"/>
                <a:gd name="T12" fmla="*/ 5 w 28"/>
                <a:gd name="T13" fmla="*/ 13 h 29"/>
                <a:gd name="T14" fmla="*/ 2 w 28"/>
                <a:gd name="T15" fmla="*/ 15 h 29"/>
                <a:gd name="T16" fmla="*/ 0 w 28"/>
                <a:gd name="T17" fmla="*/ 12 h 29"/>
                <a:gd name="T18" fmla="*/ 15 w 28"/>
                <a:gd name="T19" fmla="*/ 0 h 29"/>
                <a:gd name="T20" fmla="*/ 28 w 28"/>
                <a:gd name="T21"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29">
                  <a:moveTo>
                    <a:pt x="28" y="15"/>
                  </a:moveTo>
                  <a:cubicBezTo>
                    <a:pt x="28" y="22"/>
                    <a:pt x="22" y="28"/>
                    <a:pt x="15" y="29"/>
                  </a:cubicBezTo>
                  <a:cubicBezTo>
                    <a:pt x="15" y="29"/>
                    <a:pt x="14" y="28"/>
                    <a:pt x="13" y="27"/>
                  </a:cubicBezTo>
                  <a:cubicBezTo>
                    <a:pt x="13" y="26"/>
                    <a:pt x="13" y="24"/>
                    <a:pt x="15" y="24"/>
                  </a:cubicBezTo>
                  <a:cubicBezTo>
                    <a:pt x="19" y="23"/>
                    <a:pt x="21" y="21"/>
                    <a:pt x="22" y="18"/>
                  </a:cubicBezTo>
                  <a:cubicBezTo>
                    <a:pt x="24" y="12"/>
                    <a:pt x="21" y="7"/>
                    <a:pt x="16" y="5"/>
                  </a:cubicBezTo>
                  <a:cubicBezTo>
                    <a:pt x="11" y="4"/>
                    <a:pt x="6" y="7"/>
                    <a:pt x="5" y="13"/>
                  </a:cubicBezTo>
                  <a:cubicBezTo>
                    <a:pt x="4" y="14"/>
                    <a:pt x="4" y="15"/>
                    <a:pt x="2" y="15"/>
                  </a:cubicBezTo>
                  <a:cubicBezTo>
                    <a:pt x="0" y="15"/>
                    <a:pt x="0" y="14"/>
                    <a:pt x="0" y="12"/>
                  </a:cubicBezTo>
                  <a:cubicBezTo>
                    <a:pt x="0" y="6"/>
                    <a:pt x="8" y="0"/>
                    <a:pt x="15" y="0"/>
                  </a:cubicBezTo>
                  <a:cubicBezTo>
                    <a:pt x="22" y="1"/>
                    <a:pt x="28" y="7"/>
                    <a:pt x="28" y="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33">
              <a:extLst>
                <a:ext uri="{FF2B5EF4-FFF2-40B4-BE49-F238E27FC236}">
                  <a16:creationId xmlns:a16="http://schemas.microsoft.com/office/drawing/2014/main" id="{BC832D30-7D86-488C-9220-47BA6A58BBA7}"/>
                </a:ext>
              </a:extLst>
            </p:cNvPr>
            <p:cNvSpPr>
              <a:spLocks/>
            </p:cNvSpPr>
            <p:nvPr/>
          </p:nvSpPr>
          <p:spPr bwMode="auto">
            <a:xfrm>
              <a:off x="13763626" y="2425989"/>
              <a:ext cx="58738" cy="58738"/>
            </a:xfrm>
            <a:custGeom>
              <a:avLst/>
              <a:gdLst>
                <a:gd name="T0" fmla="*/ 4 w 7"/>
                <a:gd name="T1" fmla="*/ 7 h 7"/>
                <a:gd name="T2" fmla="*/ 0 w 7"/>
                <a:gd name="T3" fmla="*/ 4 h 7"/>
                <a:gd name="T4" fmla="*/ 3 w 7"/>
                <a:gd name="T5" fmla="*/ 0 h 7"/>
                <a:gd name="T6" fmla="*/ 7 w 7"/>
                <a:gd name="T7" fmla="*/ 3 h 7"/>
                <a:gd name="T8" fmla="*/ 4 w 7"/>
                <a:gd name="T9" fmla="*/ 7 h 7"/>
              </a:gdLst>
              <a:ahLst/>
              <a:cxnLst>
                <a:cxn ang="0">
                  <a:pos x="T0" y="T1"/>
                </a:cxn>
                <a:cxn ang="0">
                  <a:pos x="T2" y="T3"/>
                </a:cxn>
                <a:cxn ang="0">
                  <a:pos x="T4" y="T5"/>
                </a:cxn>
                <a:cxn ang="0">
                  <a:pos x="T6" y="T7"/>
                </a:cxn>
                <a:cxn ang="0">
                  <a:pos x="T8" y="T9"/>
                </a:cxn>
              </a:cxnLst>
              <a:rect l="0" t="0" r="r" b="b"/>
              <a:pathLst>
                <a:path w="7" h="7">
                  <a:moveTo>
                    <a:pt x="4" y="7"/>
                  </a:moveTo>
                  <a:cubicBezTo>
                    <a:pt x="2" y="7"/>
                    <a:pt x="0" y="6"/>
                    <a:pt x="0" y="4"/>
                  </a:cubicBezTo>
                  <a:cubicBezTo>
                    <a:pt x="0" y="2"/>
                    <a:pt x="1" y="1"/>
                    <a:pt x="3" y="0"/>
                  </a:cubicBezTo>
                  <a:cubicBezTo>
                    <a:pt x="5" y="0"/>
                    <a:pt x="7" y="1"/>
                    <a:pt x="7" y="3"/>
                  </a:cubicBezTo>
                  <a:cubicBezTo>
                    <a:pt x="7" y="5"/>
                    <a:pt x="6" y="7"/>
                    <a:pt x="4"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5" name="Rectangle 64"/>
          <p:cNvSpPr/>
          <p:nvPr/>
        </p:nvSpPr>
        <p:spPr>
          <a:xfrm>
            <a:off x="5408382" y="4326167"/>
            <a:ext cx="2474517" cy="2246769"/>
          </a:xfrm>
          <a:prstGeom prst="rect">
            <a:avLst/>
          </a:prstGeom>
        </p:spPr>
        <p:txBody>
          <a:bodyPr wrap="square">
            <a:spAutoFit/>
          </a:bodyPr>
          <a:lstStyle/>
          <a:p>
            <a:r>
              <a:rPr lang="en-US" sz="1400" dirty="0"/>
              <a:t>To have a local storage DB to store recurrent information like customer meta info, purchase-related info </a:t>
            </a:r>
            <a:r>
              <a:rPr lang="en-US" sz="1400" dirty="0" smtClean="0"/>
              <a:t>e.tc (no sensitive information such credit card, Social security </a:t>
            </a:r>
            <a:r>
              <a:rPr lang="en-US" sz="1400" dirty="0" err="1" smtClean="0"/>
              <a:t>etc</a:t>
            </a:r>
            <a:r>
              <a:rPr lang="en-US" sz="1400" dirty="0" smtClean="0"/>
              <a:t>) and we </a:t>
            </a:r>
            <a:r>
              <a:rPr lang="en-US" sz="1400" dirty="0"/>
              <a:t>can use Index DB to store complex data to reduce the back-end calls.</a:t>
            </a:r>
          </a:p>
        </p:txBody>
      </p:sp>
      <p:sp>
        <p:nvSpPr>
          <p:cNvPr id="66" name="Rectangle 65"/>
          <p:cNvSpPr/>
          <p:nvPr/>
        </p:nvSpPr>
        <p:spPr>
          <a:xfrm>
            <a:off x="8994372" y="5711162"/>
            <a:ext cx="2995066" cy="523220"/>
          </a:xfrm>
          <a:prstGeom prst="rect">
            <a:avLst/>
          </a:prstGeom>
        </p:spPr>
        <p:txBody>
          <a:bodyPr wrap="square">
            <a:spAutoFit/>
          </a:bodyPr>
          <a:lstStyle/>
          <a:p>
            <a:pPr lvl="0"/>
            <a:r>
              <a:rPr lang="en-US" sz="1400" dirty="0"/>
              <a:t>Higher Value Realization from Investments </a:t>
            </a:r>
          </a:p>
        </p:txBody>
      </p:sp>
      <p:sp>
        <p:nvSpPr>
          <p:cNvPr id="67" name="Rectangle 66">
            <a:extLst>
              <a:ext uri="{FF2B5EF4-FFF2-40B4-BE49-F238E27FC236}">
                <a16:creationId xmlns:a16="http://schemas.microsoft.com/office/drawing/2014/main" id="{8780DE42-484B-425D-B6C9-43B7BA4D1E4D}"/>
              </a:ext>
            </a:extLst>
          </p:cNvPr>
          <p:cNvSpPr/>
          <p:nvPr/>
        </p:nvSpPr>
        <p:spPr>
          <a:xfrm>
            <a:off x="8028214" y="1147948"/>
            <a:ext cx="4219425" cy="707886"/>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bg1"/>
                </a:solidFill>
              </a:rPr>
              <a:t>Efficient Single Page Application</a:t>
            </a:r>
            <a:endParaRPr lang="en-US" sz="2000" b="1" dirty="0">
              <a:solidFill>
                <a:schemeClr val="bg1"/>
              </a:solidFill>
            </a:endParaRPr>
          </a:p>
          <a:p>
            <a:r>
              <a:rPr lang="en-US" sz="2000" b="1" dirty="0">
                <a:solidFill>
                  <a:schemeClr val="bg1"/>
                </a:solidFill>
              </a:rPr>
              <a:t>Delivered</a:t>
            </a:r>
          </a:p>
        </p:txBody>
      </p:sp>
      <p:sp>
        <p:nvSpPr>
          <p:cNvPr id="6" name="Rectangle 5">
            <a:extLst>
              <a:ext uri="{FF2B5EF4-FFF2-40B4-BE49-F238E27FC236}">
                <a16:creationId xmlns:a16="http://schemas.microsoft.com/office/drawing/2014/main" id="{82861FDB-98E1-491D-A34D-E1878BFF2CAB}"/>
              </a:ext>
            </a:extLst>
          </p:cNvPr>
          <p:cNvSpPr/>
          <p:nvPr/>
        </p:nvSpPr>
        <p:spPr>
          <a:xfrm>
            <a:off x="257450" y="1594015"/>
            <a:ext cx="4902624" cy="461665"/>
          </a:xfrm>
          <a:prstGeom prst="rect">
            <a:avLst/>
          </a:prstGeom>
        </p:spPr>
        <p:txBody>
          <a:bodyPr wrap="none">
            <a:spAutoFit/>
          </a:bodyPr>
          <a:lstStyle/>
          <a:p>
            <a:r>
              <a:rPr lang="en-US" sz="2400" b="1" dirty="0" smtClean="0">
                <a:solidFill>
                  <a:schemeClr val="bg1"/>
                </a:solidFill>
              </a:rPr>
              <a:t>Efficient Single Page Application</a:t>
            </a:r>
            <a:endParaRPr lang="en-US" sz="2400" b="1" dirty="0">
              <a:solidFill>
                <a:schemeClr val="bg1"/>
              </a:solidFill>
            </a:endParaRPr>
          </a:p>
        </p:txBody>
      </p:sp>
      <p:sp>
        <p:nvSpPr>
          <p:cNvPr id="68" name="Rectangle 67">
            <a:extLst>
              <a:ext uri="{FF2B5EF4-FFF2-40B4-BE49-F238E27FC236}">
                <a16:creationId xmlns:a16="http://schemas.microsoft.com/office/drawing/2014/main" id="{56188B29-0FC2-4DB9-B066-6C035AE4C790}"/>
              </a:ext>
            </a:extLst>
          </p:cNvPr>
          <p:cNvSpPr/>
          <p:nvPr/>
        </p:nvSpPr>
        <p:spPr>
          <a:xfrm>
            <a:off x="-20600" y="1350286"/>
            <a:ext cx="151725" cy="1129678"/>
          </a:xfrm>
          <a:prstGeom prst="rect">
            <a:avLst/>
          </a:prstGeom>
          <a:gradFill>
            <a:gsLst>
              <a:gs pos="0">
                <a:srgbClr val="32B791">
                  <a:shade val="30000"/>
                  <a:satMod val="115000"/>
                </a:srgbClr>
              </a:gs>
              <a:gs pos="50000">
                <a:srgbClr val="20A27D"/>
              </a:gs>
              <a:gs pos="100000">
                <a:srgbClr val="3BB454"/>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bg1"/>
              </a:solidFill>
            </a:endParaRPr>
          </a:p>
        </p:txBody>
      </p:sp>
      <p:pic>
        <p:nvPicPr>
          <p:cNvPr id="7" name="Graphic 6">
            <a:extLst>
              <a:ext uri="{FF2B5EF4-FFF2-40B4-BE49-F238E27FC236}">
                <a16:creationId xmlns:a16="http://schemas.microsoft.com/office/drawing/2014/main" id="{A87BC582-AD89-4CAA-89D4-90D147C88664}"/>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226806" y="3402257"/>
            <a:ext cx="596999" cy="195382"/>
          </a:xfrm>
          <a:prstGeom prst="rect">
            <a:avLst/>
          </a:prstGeom>
        </p:spPr>
      </p:pic>
    </p:spTree>
    <p:extLst>
      <p:ext uri="{BB962C8B-B14F-4D97-AF65-F5344CB8AC3E}">
        <p14:creationId xmlns:p14="http://schemas.microsoft.com/office/powerpoint/2010/main" val="239423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ADF02F0-7A45-4BFB-A264-947079AA91A4}" type="slidenum">
              <a:rPr lang="en-US" smtClean="0"/>
              <a:pPr/>
              <a:t>3</a:t>
            </a:fld>
            <a:endParaRPr lang="en-US" dirty="0"/>
          </a:p>
        </p:txBody>
      </p:sp>
      <p:sp>
        <p:nvSpPr>
          <p:cNvPr id="6" name="TextBox 5"/>
          <p:cNvSpPr txBox="1"/>
          <p:nvPr/>
        </p:nvSpPr>
        <p:spPr>
          <a:xfrm>
            <a:off x="577250" y="258775"/>
            <a:ext cx="4810228" cy="707886"/>
          </a:xfrm>
          <a:prstGeom prst="rect">
            <a:avLst/>
          </a:prstGeom>
          <a:noFill/>
        </p:spPr>
        <p:txBody>
          <a:bodyPr wrap="none" rtlCol="0">
            <a:spAutoFit/>
          </a:bodyPr>
          <a:lstStyle/>
          <a:p>
            <a:r>
              <a:rPr lang="en-US" sz="4000" dirty="0" smtClean="0"/>
              <a:t>Context Architecture</a:t>
            </a:r>
            <a:endParaRPr lang="en-US" sz="4000" dirty="0"/>
          </a:p>
        </p:txBody>
      </p:sp>
      <p:sp>
        <p:nvSpPr>
          <p:cNvPr id="8" name="Rounded Rectangle 7"/>
          <p:cNvSpPr/>
          <p:nvPr/>
        </p:nvSpPr>
        <p:spPr>
          <a:xfrm>
            <a:off x="1532965" y="2785068"/>
            <a:ext cx="1896035" cy="79337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Single Page Application </a:t>
            </a:r>
            <a:endParaRPr lang="en-US" dirty="0"/>
          </a:p>
        </p:txBody>
      </p:sp>
      <p:sp>
        <p:nvSpPr>
          <p:cNvPr id="9" name="Rounded Rectangle 8"/>
          <p:cNvSpPr/>
          <p:nvPr/>
        </p:nvSpPr>
        <p:spPr>
          <a:xfrm>
            <a:off x="1503188" y="4090960"/>
            <a:ext cx="1896035" cy="79337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Application Server</a:t>
            </a:r>
            <a:endParaRPr lang="en-US" dirty="0"/>
          </a:p>
        </p:txBody>
      </p:sp>
      <p:sp>
        <p:nvSpPr>
          <p:cNvPr id="10" name="Flowchart: Magnetic Disk 9"/>
          <p:cNvSpPr/>
          <p:nvPr/>
        </p:nvSpPr>
        <p:spPr>
          <a:xfrm>
            <a:off x="1936376" y="5351929"/>
            <a:ext cx="1183342" cy="1038291"/>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Database</a:t>
            </a:r>
            <a:endParaRPr lang="en-US" dirty="0"/>
          </a:p>
        </p:txBody>
      </p:sp>
      <p:sp>
        <p:nvSpPr>
          <p:cNvPr id="13" name="Rounded Rectangle 12"/>
          <p:cNvSpPr/>
          <p:nvPr/>
        </p:nvSpPr>
        <p:spPr>
          <a:xfrm>
            <a:off x="4075257" y="2785068"/>
            <a:ext cx="1896035" cy="79337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Cache</a:t>
            </a:r>
            <a:endParaRPr lang="en-US" dirty="0"/>
          </a:p>
        </p:txBody>
      </p:sp>
      <p:cxnSp>
        <p:nvCxnSpPr>
          <p:cNvPr id="16" name="Straight Arrow Connector 15"/>
          <p:cNvCxnSpPr>
            <a:endCxn id="8" idx="0"/>
          </p:cNvCxnSpPr>
          <p:nvPr/>
        </p:nvCxnSpPr>
        <p:spPr>
          <a:xfrm>
            <a:off x="2451205" y="2205438"/>
            <a:ext cx="29778" cy="579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2297605" y="4814195"/>
            <a:ext cx="26894" cy="633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3429000" y="3013668"/>
            <a:ext cx="658907" cy="11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2097741" y="3578445"/>
            <a:ext cx="0" cy="512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2758888" y="3578445"/>
            <a:ext cx="4483" cy="512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2743999" y="4868704"/>
            <a:ext cx="14889" cy="528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flipV="1">
            <a:off x="3429001" y="3286328"/>
            <a:ext cx="646256" cy="7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ounded Rectangle 6">
            <a:extLst>
              <a:ext uri="{FF2B5EF4-FFF2-40B4-BE49-F238E27FC236}">
                <a16:creationId xmlns:a16="http://schemas.microsoft.com/office/drawing/2014/main" id="{674A0D6D-23B5-49AA-8DBC-CBBA50304777}"/>
              </a:ext>
            </a:extLst>
          </p:cNvPr>
          <p:cNvSpPr/>
          <p:nvPr/>
        </p:nvSpPr>
        <p:spPr>
          <a:xfrm>
            <a:off x="1945288" y="1267780"/>
            <a:ext cx="1071387" cy="931056"/>
          </a:xfrm>
          <a:prstGeom prst="roundRect">
            <a:avLst>
              <a:gd name="adj" fmla="val 0"/>
            </a:avLst>
          </a:prstGeom>
          <a:gradFill>
            <a:gsLst>
              <a:gs pos="0">
                <a:srgbClr val="1C8295">
                  <a:alpha val="78000"/>
                </a:srgbClr>
              </a:gs>
              <a:gs pos="74000">
                <a:srgbClr val="03AE52"/>
              </a:gs>
              <a:gs pos="100000">
                <a:srgbClr val="2A956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prstClr val="white"/>
              </a:solidFill>
            </a:endParaRPr>
          </a:p>
        </p:txBody>
      </p:sp>
      <p:sp>
        <p:nvSpPr>
          <p:cNvPr id="38" name="TextBox 37">
            <a:extLst>
              <a:ext uri="{FF2B5EF4-FFF2-40B4-BE49-F238E27FC236}">
                <a16:creationId xmlns:a16="http://schemas.microsoft.com/office/drawing/2014/main" id="{A0A78D2E-6150-4B62-AD9C-FF1B2938D207}"/>
              </a:ext>
            </a:extLst>
          </p:cNvPr>
          <p:cNvSpPr txBox="1"/>
          <p:nvPr/>
        </p:nvSpPr>
        <p:spPr>
          <a:xfrm>
            <a:off x="1925647" y="1405459"/>
            <a:ext cx="1203787" cy="147434"/>
          </a:xfrm>
          <a:prstGeom prst="rect">
            <a:avLst/>
          </a:prstGeom>
          <a:noFill/>
          <a:ln>
            <a:noFill/>
          </a:ln>
        </p:spPr>
        <p:txBody>
          <a:bodyPr wrap="square" lIns="0" tIns="0" rIns="0" bIns="0" rtlCol="0" anchor="ctr" anchorCtr="0">
            <a:no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lang="en-US" sz="1100" dirty="0" smtClean="0">
                <a:solidFill>
                  <a:schemeClr val="bg1"/>
                </a:solidFill>
                <a:latin typeface="+mj-lt"/>
              </a:rPr>
              <a:t>Clients</a:t>
            </a:r>
            <a:endParaRPr kumimoji="0" lang="en-US" sz="1100" i="0" u="none" strike="noStrike" kern="1200" cap="none" spc="0" normalizeH="0" baseline="0" noProof="0" dirty="0">
              <a:ln>
                <a:noFill/>
              </a:ln>
              <a:solidFill>
                <a:schemeClr val="bg1"/>
              </a:solidFill>
              <a:effectLst/>
              <a:uLnTx/>
              <a:uFillTx/>
              <a:latin typeface="+mj-lt"/>
              <a:ea typeface="+mn-ea"/>
              <a:cs typeface="+mn-cs"/>
            </a:endParaRPr>
          </a:p>
        </p:txBody>
      </p:sp>
      <p:pic>
        <p:nvPicPr>
          <p:cNvPr id="39" name="Graphic 487" descr="Group brainstorm">
            <a:extLst>
              <a:ext uri="{FF2B5EF4-FFF2-40B4-BE49-F238E27FC236}">
                <a16:creationId xmlns:a16="http://schemas.microsoft.com/office/drawing/2014/main" id="{6486BF1F-065A-4DC3-BAAE-A733984F5D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12"/>
              </a:ext>
            </a:extLst>
          </a:blip>
          <a:stretch>
            <a:fillRect/>
          </a:stretch>
        </p:blipFill>
        <p:spPr>
          <a:xfrm>
            <a:off x="2278930" y="1601772"/>
            <a:ext cx="530875" cy="530875"/>
          </a:xfrm>
          <a:prstGeom prst="rect">
            <a:avLst/>
          </a:prstGeom>
        </p:spPr>
      </p:pic>
    </p:spTree>
    <p:extLst>
      <p:ext uri="{BB962C8B-B14F-4D97-AF65-F5344CB8AC3E}">
        <p14:creationId xmlns:p14="http://schemas.microsoft.com/office/powerpoint/2010/main" val="135277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ADF02F0-7A45-4BFB-A264-947079AA91A4}" type="slidenum">
              <a:rPr lang="en-US" smtClean="0"/>
              <a:pPr/>
              <a:t>4</a:t>
            </a:fld>
            <a:endParaRPr lang="en-US" dirty="0"/>
          </a:p>
        </p:txBody>
      </p:sp>
      <p:sp>
        <p:nvSpPr>
          <p:cNvPr id="5" name="TextBox 4"/>
          <p:cNvSpPr txBox="1"/>
          <p:nvPr/>
        </p:nvSpPr>
        <p:spPr>
          <a:xfrm>
            <a:off x="577250" y="258775"/>
            <a:ext cx="4458272" cy="707886"/>
          </a:xfrm>
          <a:prstGeom prst="rect">
            <a:avLst/>
          </a:prstGeom>
          <a:noFill/>
        </p:spPr>
        <p:txBody>
          <a:bodyPr wrap="none" rtlCol="0">
            <a:spAutoFit/>
          </a:bodyPr>
          <a:lstStyle/>
          <a:p>
            <a:r>
              <a:rPr lang="en-US" sz="4000" dirty="0" smtClean="0"/>
              <a:t>Container Diagram</a:t>
            </a:r>
            <a:endParaRPr lang="en-US" sz="4000" dirty="0"/>
          </a:p>
        </p:txBody>
      </p:sp>
      <p:pic>
        <p:nvPicPr>
          <p:cNvPr id="6" name="Picture 5"/>
          <p:cNvPicPr>
            <a:picLocks noChangeAspect="1"/>
          </p:cNvPicPr>
          <p:nvPr/>
        </p:nvPicPr>
        <p:blipFill>
          <a:blip r:embed="rId2"/>
          <a:stretch>
            <a:fillRect/>
          </a:stretch>
        </p:blipFill>
        <p:spPr>
          <a:xfrm>
            <a:off x="577249" y="1134596"/>
            <a:ext cx="4976385" cy="2571750"/>
          </a:xfrm>
          <a:prstGeom prst="rect">
            <a:avLst/>
          </a:prstGeom>
        </p:spPr>
      </p:pic>
      <p:pic>
        <p:nvPicPr>
          <p:cNvPr id="3" name="Picture 2"/>
          <p:cNvPicPr>
            <a:picLocks noChangeAspect="1"/>
          </p:cNvPicPr>
          <p:nvPr/>
        </p:nvPicPr>
        <p:blipFill>
          <a:blip r:embed="rId3"/>
          <a:stretch>
            <a:fillRect/>
          </a:stretch>
        </p:blipFill>
        <p:spPr>
          <a:xfrm>
            <a:off x="577250" y="3874281"/>
            <a:ext cx="4976385" cy="2881064"/>
          </a:xfrm>
          <a:prstGeom prst="rect">
            <a:avLst/>
          </a:prstGeom>
        </p:spPr>
      </p:pic>
      <p:sp>
        <p:nvSpPr>
          <p:cNvPr id="8" name="Rectangle 7"/>
          <p:cNvSpPr/>
          <p:nvPr/>
        </p:nvSpPr>
        <p:spPr>
          <a:xfrm>
            <a:off x="5818094" y="1134596"/>
            <a:ext cx="6096000" cy="4801314"/>
          </a:xfrm>
          <a:prstGeom prst="rect">
            <a:avLst/>
          </a:prstGeom>
        </p:spPr>
        <p:txBody>
          <a:bodyPr>
            <a:spAutoFit/>
          </a:bodyPr>
          <a:lstStyle/>
          <a:p>
            <a:pPr marL="285750" indent="-285750">
              <a:buFont typeface="Arial" panose="020B0604020202020204" pitchFamily="34" charset="0"/>
              <a:buChar char="•"/>
            </a:pPr>
            <a:r>
              <a:rPr lang="en-US" dirty="0"/>
              <a:t>The simplest type of near cache is a globally scoped variable containing a </a:t>
            </a:r>
            <a:r>
              <a:rPr lang="en-US" dirty="0" err="1"/>
              <a:t>hashtable</a:t>
            </a:r>
            <a:r>
              <a:rPr lang="en-US" dirty="0"/>
              <a:t> data structure - something that is easily supported by JavaScript for Single Page Application or Java or Swift for Native Mobile Applications. In iOS, Core Data or Property Lists can easily be used to store cached data locally. However, that’s not always the right solution – you may need more to store more complex data structures. In this case, SQLite can be used on both iOS and Android as a fast, local structured data store.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benefit of a Near Cache is that it reduces the total number of times you must call a Backend for Frontend to retrieve repeated information. The drawback is that you must now manage the lifetime of the information in the cache to avoid it becoming stale, which can add complexity to your application code.</a:t>
            </a:r>
          </a:p>
        </p:txBody>
      </p:sp>
    </p:spTree>
    <p:extLst>
      <p:ext uri="{BB962C8B-B14F-4D97-AF65-F5344CB8AC3E}">
        <p14:creationId xmlns:p14="http://schemas.microsoft.com/office/powerpoint/2010/main" val="400421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MPPT Theme_JUNE2017 (Window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appiest Minds Typography">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793FB7-5E7E-4222-97BD-AB9C6D08718D}" vid="{825F45C1-0576-444D-ADF6-53956C216D00}"/>
    </a:ext>
  </a:extLst>
</a:theme>
</file>

<file path=ppt/theme/theme2.xml><?xml version="1.0" encoding="utf-8"?>
<a:theme xmlns:a="http://schemas.openxmlformats.org/drawingml/2006/main" name="Inside Slide Templates">
  <a:themeElements>
    <a:clrScheme name="Happiest Minds Palette">
      <a:dk1>
        <a:srgbClr val="262626"/>
      </a:dk1>
      <a:lt1>
        <a:sysClr val="window" lastClr="FFFFFF"/>
      </a:lt1>
      <a:dk2>
        <a:srgbClr val="3EB44A"/>
      </a:dk2>
      <a:lt2>
        <a:srgbClr val="E7E6E6"/>
      </a:lt2>
      <a:accent1>
        <a:srgbClr val="FBE500"/>
      </a:accent1>
      <a:accent2>
        <a:srgbClr val="3EB44A"/>
      </a:accent2>
      <a:accent3>
        <a:srgbClr val="04959A"/>
      </a:accent3>
      <a:accent4>
        <a:srgbClr val="A5A5A5"/>
      </a:accent4>
      <a:accent5>
        <a:srgbClr val="036365"/>
      </a:accent5>
      <a:accent6>
        <a:srgbClr val="E6D000"/>
      </a:accent6>
      <a:hlink>
        <a:srgbClr val="256D2C"/>
      </a:hlink>
      <a:folHlink>
        <a:srgbClr val="954F72"/>
      </a:folHlink>
    </a:clrScheme>
    <a:fontScheme name="Happiest Minds Typography">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793FB7-5E7E-4222-97BD-AB9C6D08718D}" vid="{575144C4-165F-4B49-A097-22718D64CBD4}"/>
    </a:ext>
  </a:extLst>
</a:theme>
</file>

<file path=ppt/theme/theme3.xml><?xml version="1.0" encoding="utf-8"?>
<a:theme xmlns:a="http://schemas.openxmlformats.org/drawingml/2006/main" name="Section Slide Template">
  <a:themeElements>
    <a:clrScheme name="Happiest Minds Palette">
      <a:dk1>
        <a:srgbClr val="262626"/>
      </a:dk1>
      <a:lt1>
        <a:sysClr val="window" lastClr="FFFFFF"/>
      </a:lt1>
      <a:dk2>
        <a:srgbClr val="3EB44A"/>
      </a:dk2>
      <a:lt2>
        <a:srgbClr val="E7E6E6"/>
      </a:lt2>
      <a:accent1>
        <a:srgbClr val="FBE500"/>
      </a:accent1>
      <a:accent2>
        <a:srgbClr val="3EB44A"/>
      </a:accent2>
      <a:accent3>
        <a:srgbClr val="04959A"/>
      </a:accent3>
      <a:accent4>
        <a:srgbClr val="A5A5A5"/>
      </a:accent4>
      <a:accent5>
        <a:srgbClr val="036365"/>
      </a:accent5>
      <a:accent6>
        <a:srgbClr val="E6D000"/>
      </a:accent6>
      <a:hlink>
        <a:srgbClr val="256D2C"/>
      </a:hlink>
      <a:folHlink>
        <a:srgbClr val="954F72"/>
      </a:folHlink>
    </a:clrScheme>
    <a:fontScheme name="Happiest Minds Typography">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793FB7-5E7E-4222-97BD-AB9C6D08718D}" vid="{392D4861-5A3F-4785-8F0B-10B298DE5A13}"/>
    </a:ext>
  </a:extLst>
</a:theme>
</file>

<file path=ppt/theme/theme4.xml><?xml version="1.0" encoding="utf-8"?>
<a:theme xmlns:a="http://schemas.openxmlformats.org/drawingml/2006/main" name="End Slide Template">
  <a:themeElements>
    <a:clrScheme name="Happiest Minds Palette">
      <a:dk1>
        <a:srgbClr val="262626"/>
      </a:dk1>
      <a:lt1>
        <a:sysClr val="window" lastClr="FFFFFF"/>
      </a:lt1>
      <a:dk2>
        <a:srgbClr val="3EB44A"/>
      </a:dk2>
      <a:lt2>
        <a:srgbClr val="E7E6E6"/>
      </a:lt2>
      <a:accent1>
        <a:srgbClr val="FBE500"/>
      </a:accent1>
      <a:accent2>
        <a:srgbClr val="3EB44A"/>
      </a:accent2>
      <a:accent3>
        <a:srgbClr val="04959A"/>
      </a:accent3>
      <a:accent4>
        <a:srgbClr val="A5A5A5"/>
      </a:accent4>
      <a:accent5>
        <a:srgbClr val="036365"/>
      </a:accent5>
      <a:accent6>
        <a:srgbClr val="E6D000"/>
      </a:accent6>
      <a:hlink>
        <a:srgbClr val="256D2C"/>
      </a:hlink>
      <a:folHlink>
        <a:srgbClr val="954F72"/>
      </a:folHlink>
    </a:clrScheme>
    <a:fontScheme name="Happiest Minds Brand Fonts">
      <a:majorFont>
        <a:latin typeface="Segoe Pro Semi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793FB7-5E7E-4222-97BD-AB9C6D08718D}" vid="{264073B0-2251-4BBA-90F6-9EE77DF2F66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Happiest Minds Corp PPT - Jan2017</Template>
  <TotalTime>5268</TotalTime>
  <Words>358</Words>
  <Application>Microsoft Office PowerPoint</Application>
  <PresentationFormat>Widescreen</PresentationFormat>
  <Paragraphs>42</Paragraphs>
  <Slides>4</Slides>
  <Notes>1</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4</vt:i4>
      </vt:variant>
    </vt:vector>
  </HeadingPairs>
  <TitlesOfParts>
    <vt:vector size="16" baseType="lpstr">
      <vt:lpstr>Arial</vt:lpstr>
      <vt:lpstr>Calibri</vt:lpstr>
      <vt:lpstr>Candara</vt:lpstr>
      <vt:lpstr>Georgia</vt:lpstr>
      <vt:lpstr>Segoe Pro SemiLight</vt:lpstr>
      <vt:lpstr>Segoe UI</vt:lpstr>
      <vt:lpstr>Segoe UI Light</vt:lpstr>
      <vt:lpstr>Segoe UI Semibold</vt:lpstr>
      <vt:lpstr>HMPPT Theme_JUNE2017 (Windows)</vt:lpstr>
      <vt:lpstr>Inside Slide Templates</vt:lpstr>
      <vt:lpstr>Section Slide Template</vt:lpstr>
      <vt:lpstr>End Slide Template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Yellarthy</dc:creator>
  <cp:lastModifiedBy>Nagaraja Yellarthy</cp:lastModifiedBy>
  <cp:revision>622</cp:revision>
  <dcterms:created xsi:type="dcterms:W3CDTF">2017-06-21T08:32:06Z</dcterms:created>
  <dcterms:modified xsi:type="dcterms:W3CDTF">2022-01-21T06:13:43Z</dcterms:modified>
</cp:coreProperties>
</file>