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9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4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0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7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0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5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PyQt5</a:t>
            </a:r>
            <a:r>
              <a:rPr kumimoji="1" lang="zh-CN" altLang="en-US" dirty="0" smtClean="0"/>
              <a:t>开发与实战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200" dirty="0" smtClean="0">
                <a:solidFill>
                  <a:srgbClr val="FF0000"/>
                </a:solidFill>
              </a:rPr>
              <a:t>Windows</a:t>
            </a:r>
            <a:r>
              <a:rPr kumimoji="1" lang="zh-CN" altLang="en-US" sz="2200" dirty="0" smtClean="0">
                <a:solidFill>
                  <a:srgbClr val="FF0000"/>
                </a:solidFill>
              </a:rPr>
              <a:t>和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Mac</a:t>
            </a:r>
            <a:r>
              <a:rPr kumimoji="1" lang="zh-CN" altLang="en-US" sz="2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OS</a:t>
            </a:r>
            <a:r>
              <a:rPr kumimoji="1" lang="zh-CN" altLang="en-US" sz="2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X</a:t>
            </a:r>
            <a:r>
              <a:rPr kumimoji="1" lang="zh-CN" altLang="en-US" sz="2200" dirty="0" smtClean="0">
                <a:solidFill>
                  <a:srgbClr val="FF0000"/>
                </a:solidFill>
              </a:rPr>
              <a:t>双系统演示</a:t>
            </a:r>
            <a:endParaRPr kumimoji="1"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01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/>
              <a:t>    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语言编写的跨平台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库，支持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Linux</a:t>
            </a:r>
            <a:r>
              <a:rPr kumimoji="1" lang="zh-CN" altLang="en-US" sz="2400" dirty="0" smtClean="0"/>
              <a:t>。由于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语言编写，所以使用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开发的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程序的界面风格与当前操作系统完全相同，而且运行效率很高。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：带图形用户接口的程序，也就是我们经常说的桌面应用。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887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的历史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622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800" dirty="0" smtClean="0"/>
              <a:t>          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是挪威的一家名为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（奇趣科技）的公司开发的一个</a:t>
            </a:r>
            <a:r>
              <a:rPr kumimoji="1" lang="en-US" altLang="zh-CN" sz="1800" dirty="0" smtClean="0"/>
              <a:t>C++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工具集，其中包括跨平台类库、集成开发工具和跨平台</a:t>
            </a:r>
            <a:r>
              <a:rPr kumimoji="1" lang="en-US" altLang="zh-CN" sz="1800" dirty="0" smtClean="0"/>
              <a:t>IDE</a:t>
            </a:r>
            <a:r>
              <a:rPr kumimoji="1" lang="zh-CN" altLang="en-US" sz="1800" dirty="0" smtClean="0"/>
              <a:t>，既可以用于开发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程序，也可以用于开发非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程序。使用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开发的代码只需要在不同的操作系统平台上重新编译，就可以在该平台上运行。也就是说，用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开发的程序的跨平台模式是源代码级的。</a:t>
            </a:r>
            <a:endParaRPr kumimoji="1" lang="en-US" altLang="zh-CN" sz="1800" dirty="0" smtClean="0"/>
          </a:p>
          <a:p>
            <a:pPr algn="l"/>
            <a:endParaRPr kumimoji="1" lang="en-US" altLang="zh-CN" sz="1800" dirty="0"/>
          </a:p>
          <a:p>
            <a:pPr algn="l"/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月，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公司被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（诺基亚）收购，</a:t>
            </a:r>
            <a:r>
              <a:rPr kumimoji="1" lang="en-US" altLang="zh-CN" sz="1800" dirty="0" smtClean="0"/>
              <a:t>2012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8</a:t>
            </a:r>
            <a:r>
              <a:rPr kumimoji="1" lang="zh-CN" altLang="en-US" sz="1800" dirty="0" smtClean="0"/>
              <a:t>月，芬兰的</a:t>
            </a:r>
            <a:r>
              <a:rPr kumimoji="1" lang="en-US" altLang="zh-CN" sz="1800" dirty="0" err="1" smtClean="0"/>
              <a:t>Digia</a:t>
            </a:r>
            <a:r>
              <a:rPr kumimoji="1" lang="zh-CN" altLang="en-US" sz="1800" dirty="0" smtClean="0"/>
              <a:t>公司从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收购了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业务。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546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4" y="1735052"/>
            <a:ext cx="4219895" cy="2587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3" y="1735053"/>
            <a:ext cx="4237154" cy="2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PyQt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359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     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是一个用于创建</a:t>
            </a:r>
            <a:r>
              <a:rPr kumimoji="1" lang="en-US" altLang="zh-CN" sz="2000" dirty="0" smtClean="0"/>
              <a:t>GUI</a:t>
            </a:r>
            <a:r>
              <a:rPr kumimoji="1" lang="zh-CN" altLang="en-US" sz="2000" dirty="0" smtClean="0"/>
              <a:t>应用程序的跨平台工具包，它将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库融为一体。也就是说，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允许使用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语言调用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库中的</a:t>
            </a:r>
            <a:r>
              <a:rPr kumimoji="1" lang="en-US" altLang="zh-CN" sz="2000" dirty="0" smtClean="0"/>
              <a:t>API</a:t>
            </a:r>
            <a:r>
              <a:rPr kumimoji="1" lang="zh-CN" altLang="en-US" sz="2000" dirty="0" smtClean="0"/>
              <a:t>。这样做的最大好处就是在保留了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高运行效率的同时，大大提高了开发效率。因为，使用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语言开发程序要比使用</a:t>
            </a:r>
            <a:r>
              <a:rPr kumimoji="1" lang="en-US" altLang="zh-CN" sz="2000" dirty="0" smtClean="0"/>
              <a:t>C++</a:t>
            </a:r>
            <a:r>
              <a:rPr kumimoji="1" lang="zh-CN" altLang="en-US" sz="2000" dirty="0" smtClean="0"/>
              <a:t>语言开发程序快得多。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对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做了完整的封装，几乎可以用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做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能做的任何事情。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由于目前最新的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版本是</a:t>
            </a:r>
            <a:r>
              <a:rPr kumimoji="1" lang="en-US" altLang="zh-CN" sz="2000" dirty="0" smtClean="0"/>
              <a:t>5.11</a:t>
            </a:r>
            <a:r>
              <a:rPr kumimoji="1" lang="zh-CN" altLang="en-US" sz="2000" dirty="0" smtClean="0"/>
              <a:t>，所以习惯上成为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为</a:t>
            </a:r>
            <a:r>
              <a:rPr kumimoji="1" lang="en-US" altLang="zh-CN" sz="2000" dirty="0" smtClean="0"/>
              <a:t>PyQt5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endParaRPr kumimoji="1" lang="en-US" altLang="zh-CN" sz="2000" dirty="0"/>
          </a:p>
          <a:p>
            <a:pPr algn="l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为什么要开发桌面应用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283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 smtClean="0"/>
              <a:t>    桌面应用，也可以称为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应用，在</a:t>
            </a:r>
            <a:r>
              <a:rPr kumimoji="1" lang="en-US" altLang="zh-CN" sz="1800" dirty="0" smtClean="0"/>
              <a:t>Windows</a:t>
            </a:r>
            <a:r>
              <a:rPr kumimoji="1" lang="zh-CN" altLang="en-US" sz="1800" dirty="0" smtClean="0"/>
              <a:t>处于非常火爆的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年时间（</a:t>
            </a:r>
            <a:r>
              <a:rPr kumimoji="1" lang="en-US" altLang="zh-CN" sz="1800" dirty="0" smtClean="0"/>
              <a:t>1995</a:t>
            </a:r>
            <a:r>
              <a:rPr kumimoji="1" lang="zh-CN" altLang="en-US" sz="1800" dirty="0" smtClean="0"/>
              <a:t>到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）里是非常火的，不过最近几年被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应用和移动应用</a:t>
            </a:r>
            <a:r>
              <a:rPr kumimoji="1" lang="zh-CN" altLang="en-US" sz="1800" dirty="0" smtClean="0"/>
              <a:t>抢</a:t>
            </a:r>
            <a:r>
              <a:rPr kumimoji="1" lang="zh-CN" altLang="en-US" sz="1800" dirty="0" smtClean="0"/>
              <a:t>了风头</a:t>
            </a:r>
            <a:r>
              <a:rPr kumimoji="1" lang="zh-CN" altLang="en-US" sz="1800" dirty="0" smtClean="0"/>
              <a:t>。尽管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和移动应用看似成为了现在的主流。但桌面应用目前仍然为很多类型应用的首选。移动应用由于屏幕太小，机器性能远低于同时代的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机，所以至少目前来看，在短时间内移动应用是无法取代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应用的，而在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浏览器上运行的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应用的主要优势是不需要安装，只要有浏览器就可以运行。</a:t>
            </a:r>
            <a:endParaRPr kumimoji="1" lang="en-US" altLang="zh-CN" sz="1800" dirty="0" smtClean="0"/>
          </a:p>
          <a:p>
            <a:pPr algn="l"/>
            <a:r>
              <a:rPr kumimoji="1" lang="en-US" altLang="zh-CN" sz="1800" dirty="0" smtClean="0"/>
              <a:t>       </a:t>
            </a:r>
            <a:r>
              <a:rPr kumimoji="1" lang="zh-CN" altLang="en-US" sz="1800" dirty="0" smtClean="0"/>
              <a:t>但缺点也显而易见，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应用在浏览器部分的逻辑代码通常都是由</a:t>
            </a:r>
            <a:r>
              <a:rPr kumimoji="1" lang="en-US" altLang="zh-CN" sz="1800" dirty="0" smtClean="0"/>
              <a:t>JavaScript</a:t>
            </a:r>
            <a:r>
              <a:rPr kumimoji="1" lang="zh-CN" altLang="en-US" sz="1800" dirty="0" smtClean="0"/>
              <a:t>语言编写的，运行效率比较低，而且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应用是无法完全控制本机的硬件的，如摄像头，蓝牙设备，打印机、串口等，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应用在用户体验上也不如同时代的桌面应用，而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应用不擅长的事正好是桌面应用的强项，因此，在未来的几十年，桌面应用仍然会占有非常重要的地位。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081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要讲些什么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337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err="1" smtClean="0"/>
              <a:t>Qt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Designer</a:t>
            </a:r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基本窗口控件（</a:t>
            </a:r>
            <a:r>
              <a:rPr kumimoji="1" lang="en-US" altLang="zh-CN" sz="1800" dirty="0" err="1" smtClean="0"/>
              <a:t>QMainWindow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Qwidget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Qlabel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QLineEdit</a:t>
            </a:r>
            <a:r>
              <a:rPr kumimoji="1" lang="zh-CN" altLang="zh-CN" sz="1800" dirty="0" smtClean="0"/>
              <a:t>、</a:t>
            </a:r>
            <a:r>
              <a:rPr kumimoji="1" lang="zh-CN" altLang="en-US" sz="1800" dirty="0" smtClean="0"/>
              <a:t>菜单、工具栏等）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高级组件（</a:t>
            </a:r>
            <a:r>
              <a:rPr kumimoji="1" lang="en-US" altLang="zh-CN" sz="1800" dirty="0" err="1" smtClean="0"/>
              <a:t>QTableView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QListView</a:t>
            </a:r>
            <a:r>
              <a:rPr kumimoji="1" lang="zh-CN" altLang="en-US" sz="1800" dirty="0" smtClean="0"/>
              <a:t>、容器、多线程等）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布局管理（</a:t>
            </a:r>
            <a:r>
              <a:rPr kumimoji="1" lang="en-US" altLang="zh-CN" sz="1800" dirty="0" err="1" smtClean="0"/>
              <a:t>QBoxLayout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QGridLayout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QFormLayout</a:t>
            </a:r>
            <a:r>
              <a:rPr kumimoji="1" lang="zh-CN" altLang="en-US" sz="1800" dirty="0" smtClean="0"/>
              <a:t>、嵌套布局等）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信号与槽（事件处理、数据传递等）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图形与特效（定制窗口风格、绘图、</a:t>
            </a:r>
            <a:r>
              <a:rPr kumimoji="1" lang="en-US" altLang="zh-CN" sz="1800" dirty="0" smtClean="0"/>
              <a:t>QSS</a:t>
            </a:r>
            <a:r>
              <a:rPr kumimoji="1" lang="zh-CN" altLang="en-US" sz="1800" dirty="0" smtClean="0"/>
              <a:t>与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美化、不规则窗口、设置样式等）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扩展应用（制作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安装程序、数据处理、第三方绘图库在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中的应用、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自动化测试等）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0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488</Words>
  <Application>Microsoft Macintosh PowerPoint</Application>
  <PresentationFormat>全屏显示(16:9)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PyQt5开发与实战 Windows和Mac OS X双系统演示</vt:lpstr>
      <vt:lpstr>什么是Qt</vt:lpstr>
      <vt:lpstr>Qt的历史</vt:lpstr>
      <vt:lpstr>Qt案例</vt:lpstr>
      <vt:lpstr>什么是PyQt</vt:lpstr>
      <vt:lpstr>为什么要开发桌面应用</vt:lpstr>
      <vt:lpstr>要讲些什么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PyQt5开发与实战</dc:title>
  <dc:creator>NING LI</dc:creator>
  <cp:lastModifiedBy>NING LI</cp:lastModifiedBy>
  <cp:revision>40</cp:revision>
  <dcterms:created xsi:type="dcterms:W3CDTF">2018-10-20T14:16:35Z</dcterms:created>
  <dcterms:modified xsi:type="dcterms:W3CDTF">2018-10-21T13:49:44Z</dcterms:modified>
</cp:coreProperties>
</file>