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
  </p:notesMasterIdLst>
  <p:sldIdLst>
    <p:sldId id="256" r:id="rId2"/>
  </p:sldIdLst>
  <p:sldSz cx="18288000" cy="10287000"/>
  <p:notesSz cx="6858000" cy="9144000"/>
  <p:embeddedFontLst>
    <p:embeddedFont>
      <p:font typeface="Arial Bold" panose="020B0704020202020204" pitchFamily="34" charset="0"/>
      <p:regular r:id="rId4"/>
      <p:bold r:id="rId5"/>
    </p:embeddedFont>
    <p:embeddedFont>
      <p:font typeface="Canva Sans" panose="020B0604020202020204" charset="0"/>
      <p:regular r:id="rId6"/>
    </p:embeddedFont>
    <p:embeddedFont>
      <p:font typeface="Canva Sans Bold" panose="020B0604020202020204" charset="0"/>
      <p:regular r:id="rId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sv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22115" y="1663975"/>
            <a:ext cx="5843770" cy="997214"/>
            <a:chOff x="0" y="0"/>
            <a:chExt cx="7791694" cy="1329618"/>
          </a:xfrm>
        </p:grpSpPr>
        <p:sp>
          <p:nvSpPr>
            <p:cNvPr id="3" name="Freeform 3"/>
            <p:cNvSpPr/>
            <p:nvPr/>
          </p:nvSpPr>
          <p:spPr>
            <a:xfrm>
              <a:off x="0" y="0"/>
              <a:ext cx="7791704" cy="1329563"/>
            </a:xfrm>
            <a:custGeom>
              <a:avLst/>
              <a:gdLst/>
              <a:ahLst/>
              <a:cxnLst/>
              <a:rect l="l" t="t" r="r" b="b"/>
              <a:pathLst>
                <a:path w="7791704" h="1329563">
                  <a:moveTo>
                    <a:pt x="0" y="587375"/>
                  </a:moveTo>
                  <a:cubicBezTo>
                    <a:pt x="0" y="263017"/>
                    <a:pt x="263017" y="0"/>
                    <a:pt x="587375" y="0"/>
                  </a:cubicBezTo>
                  <a:lnTo>
                    <a:pt x="7204329" y="0"/>
                  </a:lnTo>
                  <a:cubicBezTo>
                    <a:pt x="7528687" y="0"/>
                    <a:pt x="7791704" y="263017"/>
                    <a:pt x="7791704" y="587375"/>
                  </a:cubicBezTo>
                  <a:lnTo>
                    <a:pt x="7791704" y="742188"/>
                  </a:lnTo>
                  <a:cubicBezTo>
                    <a:pt x="7791704" y="1066546"/>
                    <a:pt x="7528687" y="1329563"/>
                    <a:pt x="7204329" y="1329563"/>
                  </a:cubicBezTo>
                  <a:lnTo>
                    <a:pt x="587375" y="1329563"/>
                  </a:lnTo>
                  <a:cubicBezTo>
                    <a:pt x="263017" y="1329563"/>
                    <a:pt x="0" y="1066673"/>
                    <a:pt x="0" y="742188"/>
                  </a:cubicBezTo>
                  <a:close/>
                </a:path>
              </a:pathLst>
            </a:custGeom>
            <a:solidFill>
              <a:srgbClr val="233666"/>
            </a:solidFill>
          </p:spPr>
        </p:sp>
        <p:sp>
          <p:nvSpPr>
            <p:cNvPr id="4" name="TextBox 4"/>
            <p:cNvSpPr txBox="1"/>
            <p:nvPr/>
          </p:nvSpPr>
          <p:spPr>
            <a:xfrm>
              <a:off x="0" y="-47625"/>
              <a:ext cx="7791694" cy="1377243"/>
            </a:xfrm>
            <a:prstGeom prst="rect">
              <a:avLst/>
            </a:prstGeom>
          </p:spPr>
          <p:txBody>
            <a:bodyPr lIns="50800" tIns="50800" rIns="50800" bIns="50800" rtlCol="0" anchor="ctr"/>
            <a:lstStyle/>
            <a:p>
              <a:pPr algn="ctr">
                <a:lnSpc>
                  <a:spcPts val="2879"/>
                </a:lnSpc>
              </a:pPr>
              <a:r>
                <a:rPr lang="en-US" sz="2400">
                  <a:solidFill>
                    <a:srgbClr val="FFFFFF"/>
                  </a:solidFill>
                  <a:latin typeface="Arial Bold"/>
                  <a:ea typeface="Arial Bold"/>
                  <a:cs typeface="Arial Bold"/>
                  <a:sym typeface="Arial Bold"/>
                </a:rPr>
                <a:t>My College - ChatBot</a:t>
              </a:r>
            </a:p>
          </p:txBody>
        </p:sp>
      </p:grpSp>
      <p:sp>
        <p:nvSpPr>
          <p:cNvPr id="5" name="Freeform 5"/>
          <p:cNvSpPr/>
          <p:nvPr/>
        </p:nvSpPr>
        <p:spPr>
          <a:xfrm rot="-5400000" flipH="1">
            <a:off x="-1718053" y="3211704"/>
            <a:ext cx="9303265" cy="4343675"/>
          </a:xfrm>
          <a:custGeom>
            <a:avLst/>
            <a:gdLst/>
            <a:ahLst/>
            <a:cxnLst/>
            <a:rect l="l" t="t" r="r" b="b"/>
            <a:pathLst>
              <a:path w="9303265" h="4343675">
                <a:moveTo>
                  <a:pt x="9303265" y="0"/>
                </a:moveTo>
                <a:lnTo>
                  <a:pt x="0" y="0"/>
                </a:lnTo>
                <a:lnTo>
                  <a:pt x="0" y="4343675"/>
                </a:lnTo>
                <a:lnTo>
                  <a:pt x="9303265" y="4343675"/>
                </a:lnTo>
                <a:lnTo>
                  <a:pt x="9303265" y="0"/>
                </a:lnTo>
                <a:close/>
              </a:path>
            </a:pathLst>
          </a:custGeom>
          <a:blipFill>
            <a:blip r:embed="rId3">
              <a:extLst>
                <a:ext uri="{96DAC541-7B7A-43D3-8B79-37D633B846F1}">
                  <asvg:svgBlip xmlns:asvg="http://schemas.microsoft.com/office/drawing/2016/SVG/main" r:embed="rId4"/>
                </a:ext>
              </a:extLst>
            </a:blip>
            <a:stretch>
              <a:fillRect l="-1389" r="-1389"/>
            </a:stretch>
          </a:blipFill>
        </p:spPr>
      </p:sp>
      <p:sp>
        <p:nvSpPr>
          <p:cNvPr id="6" name="Freeform 6" descr="A blue and red text on a black background  Description automatically generated"/>
          <p:cNvSpPr/>
          <p:nvPr/>
        </p:nvSpPr>
        <p:spPr>
          <a:xfrm>
            <a:off x="7482598" y="489867"/>
            <a:ext cx="3322804" cy="1077666"/>
          </a:xfrm>
          <a:custGeom>
            <a:avLst/>
            <a:gdLst/>
            <a:ahLst/>
            <a:cxnLst/>
            <a:rect l="l" t="t" r="r" b="b"/>
            <a:pathLst>
              <a:path w="3322804" h="1077666">
                <a:moveTo>
                  <a:pt x="0" y="0"/>
                </a:moveTo>
                <a:lnTo>
                  <a:pt x="3322804" y="0"/>
                </a:lnTo>
                <a:lnTo>
                  <a:pt x="3322804" y="1077666"/>
                </a:lnTo>
                <a:lnTo>
                  <a:pt x="0" y="1077666"/>
                </a:lnTo>
                <a:lnTo>
                  <a:pt x="0" y="0"/>
                </a:lnTo>
                <a:close/>
              </a:path>
            </a:pathLst>
          </a:custGeom>
          <a:blipFill>
            <a:blip r:embed="rId5"/>
            <a:stretch>
              <a:fillRect l="-88" r="-88"/>
            </a:stretch>
          </a:blipFill>
        </p:spPr>
      </p:sp>
      <p:grpSp>
        <p:nvGrpSpPr>
          <p:cNvPr id="7" name="Group 7"/>
          <p:cNvGrpSpPr/>
          <p:nvPr/>
        </p:nvGrpSpPr>
        <p:grpSpPr>
          <a:xfrm>
            <a:off x="90614" y="1391080"/>
            <a:ext cx="4749726" cy="4749726"/>
            <a:chOff x="0" y="0"/>
            <a:chExt cx="6332968" cy="6332968"/>
          </a:xfrm>
        </p:grpSpPr>
        <p:grpSp>
          <p:nvGrpSpPr>
            <p:cNvPr id="8" name="Group 8"/>
            <p:cNvGrpSpPr/>
            <p:nvPr/>
          </p:nvGrpSpPr>
          <p:grpSpPr>
            <a:xfrm>
              <a:off x="0" y="0"/>
              <a:ext cx="6332968" cy="6332968"/>
              <a:chOff x="0" y="0"/>
              <a:chExt cx="1250957" cy="1250957"/>
            </a:xfrm>
          </p:grpSpPr>
          <p:sp>
            <p:nvSpPr>
              <p:cNvPr id="9" name="Freeform 9"/>
              <p:cNvSpPr/>
              <p:nvPr/>
            </p:nvSpPr>
            <p:spPr>
              <a:xfrm>
                <a:off x="0" y="0"/>
                <a:ext cx="1250957" cy="1250957"/>
              </a:xfrm>
              <a:custGeom>
                <a:avLst/>
                <a:gdLst/>
                <a:ahLst/>
                <a:cxnLst/>
                <a:rect l="l" t="t" r="r" b="b"/>
                <a:pathLst>
                  <a:path w="1250957" h="1250957">
                    <a:moveTo>
                      <a:pt x="0" y="0"/>
                    </a:moveTo>
                    <a:lnTo>
                      <a:pt x="1250957" y="0"/>
                    </a:lnTo>
                    <a:lnTo>
                      <a:pt x="1250957" y="1250957"/>
                    </a:lnTo>
                    <a:lnTo>
                      <a:pt x="0" y="1250957"/>
                    </a:lnTo>
                    <a:close/>
                  </a:path>
                </a:pathLst>
              </a:custGeom>
              <a:solidFill>
                <a:srgbClr val="243666"/>
              </a:solidFill>
            </p:spPr>
          </p:sp>
          <p:sp>
            <p:nvSpPr>
              <p:cNvPr id="10" name="TextBox 10"/>
              <p:cNvSpPr txBox="1"/>
              <p:nvPr/>
            </p:nvSpPr>
            <p:spPr>
              <a:xfrm>
                <a:off x="0" y="-47625"/>
                <a:ext cx="1250957" cy="1298582"/>
              </a:xfrm>
              <a:prstGeom prst="rect">
                <a:avLst/>
              </a:prstGeom>
            </p:spPr>
            <p:txBody>
              <a:bodyPr lIns="50800" tIns="50800" rIns="50800" bIns="50800" rtlCol="0" anchor="ctr"/>
              <a:lstStyle/>
              <a:p>
                <a:pPr algn="ctr">
                  <a:lnSpc>
                    <a:spcPts val="2879"/>
                  </a:lnSpc>
                </a:pPr>
                <a:endParaRPr/>
              </a:p>
            </p:txBody>
          </p:sp>
        </p:grpSp>
        <p:sp>
          <p:nvSpPr>
            <p:cNvPr id="11" name="Freeform 11"/>
            <p:cNvSpPr/>
            <p:nvPr/>
          </p:nvSpPr>
          <p:spPr>
            <a:xfrm>
              <a:off x="139561" y="139561"/>
              <a:ext cx="6053846" cy="6053846"/>
            </a:xfrm>
            <a:custGeom>
              <a:avLst/>
              <a:gdLst/>
              <a:ahLst/>
              <a:cxnLst/>
              <a:rect l="l" t="t" r="r" b="b"/>
              <a:pathLst>
                <a:path w="6053846" h="6053846">
                  <a:moveTo>
                    <a:pt x="0" y="0"/>
                  </a:moveTo>
                  <a:lnTo>
                    <a:pt x="6053846" y="0"/>
                  </a:lnTo>
                  <a:lnTo>
                    <a:pt x="6053846" y="6053846"/>
                  </a:lnTo>
                  <a:lnTo>
                    <a:pt x="0" y="6053846"/>
                  </a:lnTo>
                  <a:lnTo>
                    <a:pt x="0" y="0"/>
                  </a:lnTo>
                  <a:close/>
                </a:path>
              </a:pathLst>
            </a:custGeom>
            <a:blipFill>
              <a:blip r:embed="rId6">
                <a:extLst>
                  <a:ext uri="{28A0092B-C50C-407E-A947-70E740481C1C}">
                    <a14:useLocalDpi xmlns:a14="http://schemas.microsoft.com/office/drawing/2010/main" val="0"/>
                  </a:ext>
                </a:extLst>
              </a:blip>
              <a:stretch>
                <a:fillRect/>
              </a:stretch>
            </a:blipFill>
          </p:spPr>
        </p:sp>
      </p:grpSp>
      <p:grpSp>
        <p:nvGrpSpPr>
          <p:cNvPr id="12" name="Group 12"/>
          <p:cNvGrpSpPr/>
          <p:nvPr/>
        </p:nvGrpSpPr>
        <p:grpSpPr>
          <a:xfrm>
            <a:off x="141278" y="6202401"/>
            <a:ext cx="4648396" cy="720317"/>
            <a:chOff x="0" y="0"/>
            <a:chExt cx="1224269" cy="189713"/>
          </a:xfrm>
        </p:grpSpPr>
        <p:sp>
          <p:nvSpPr>
            <p:cNvPr id="13" name="Freeform 13"/>
            <p:cNvSpPr/>
            <p:nvPr/>
          </p:nvSpPr>
          <p:spPr>
            <a:xfrm>
              <a:off x="0" y="0"/>
              <a:ext cx="1224269" cy="189713"/>
            </a:xfrm>
            <a:custGeom>
              <a:avLst/>
              <a:gdLst/>
              <a:ahLst/>
              <a:cxnLst/>
              <a:rect l="l" t="t" r="r" b="b"/>
              <a:pathLst>
                <a:path w="1224269" h="189713">
                  <a:moveTo>
                    <a:pt x="84941" y="0"/>
                  </a:moveTo>
                  <a:lnTo>
                    <a:pt x="1139328" y="0"/>
                  </a:lnTo>
                  <a:cubicBezTo>
                    <a:pt x="1186240" y="0"/>
                    <a:pt x="1224269" y="38029"/>
                    <a:pt x="1224269" y="84941"/>
                  </a:cubicBezTo>
                  <a:lnTo>
                    <a:pt x="1224269" y="104772"/>
                  </a:lnTo>
                  <a:cubicBezTo>
                    <a:pt x="1224269" y="151684"/>
                    <a:pt x="1186240" y="189713"/>
                    <a:pt x="1139328" y="189713"/>
                  </a:cubicBezTo>
                  <a:lnTo>
                    <a:pt x="84941" y="189713"/>
                  </a:lnTo>
                  <a:cubicBezTo>
                    <a:pt x="38029" y="189713"/>
                    <a:pt x="0" y="151684"/>
                    <a:pt x="0" y="104772"/>
                  </a:cubicBezTo>
                  <a:lnTo>
                    <a:pt x="0" y="84941"/>
                  </a:lnTo>
                  <a:cubicBezTo>
                    <a:pt x="0" y="38029"/>
                    <a:pt x="38029" y="0"/>
                    <a:pt x="84941" y="0"/>
                  </a:cubicBezTo>
                  <a:close/>
                </a:path>
              </a:pathLst>
            </a:custGeom>
            <a:solidFill>
              <a:srgbClr val="2D7FCF"/>
            </a:solidFill>
          </p:spPr>
        </p:sp>
        <p:sp>
          <p:nvSpPr>
            <p:cNvPr id="14" name="TextBox 14"/>
            <p:cNvSpPr txBox="1"/>
            <p:nvPr/>
          </p:nvSpPr>
          <p:spPr>
            <a:xfrm>
              <a:off x="0" y="-47625"/>
              <a:ext cx="1224269" cy="237338"/>
            </a:xfrm>
            <a:prstGeom prst="rect">
              <a:avLst/>
            </a:prstGeom>
          </p:spPr>
          <p:txBody>
            <a:bodyPr lIns="50800" tIns="50800" rIns="50800" bIns="50800" rtlCol="0" anchor="ctr"/>
            <a:lstStyle/>
            <a:p>
              <a:pPr algn="ctr">
                <a:lnSpc>
                  <a:spcPts val="2879"/>
                </a:lnSpc>
              </a:pPr>
              <a:endParaRPr/>
            </a:p>
          </p:txBody>
        </p:sp>
      </p:grpSp>
      <p:grpSp>
        <p:nvGrpSpPr>
          <p:cNvPr id="15" name="Group 15"/>
          <p:cNvGrpSpPr/>
          <p:nvPr/>
        </p:nvGrpSpPr>
        <p:grpSpPr>
          <a:xfrm>
            <a:off x="141278" y="7017968"/>
            <a:ext cx="4648396" cy="720317"/>
            <a:chOff x="0" y="0"/>
            <a:chExt cx="1224269" cy="189713"/>
          </a:xfrm>
        </p:grpSpPr>
        <p:sp>
          <p:nvSpPr>
            <p:cNvPr id="16" name="Freeform 16"/>
            <p:cNvSpPr/>
            <p:nvPr/>
          </p:nvSpPr>
          <p:spPr>
            <a:xfrm>
              <a:off x="0" y="0"/>
              <a:ext cx="1224269" cy="189713"/>
            </a:xfrm>
            <a:custGeom>
              <a:avLst/>
              <a:gdLst/>
              <a:ahLst/>
              <a:cxnLst/>
              <a:rect l="l" t="t" r="r" b="b"/>
              <a:pathLst>
                <a:path w="1224269" h="189713">
                  <a:moveTo>
                    <a:pt x="84941" y="0"/>
                  </a:moveTo>
                  <a:lnTo>
                    <a:pt x="1139328" y="0"/>
                  </a:lnTo>
                  <a:cubicBezTo>
                    <a:pt x="1186240" y="0"/>
                    <a:pt x="1224269" y="38029"/>
                    <a:pt x="1224269" y="84941"/>
                  </a:cubicBezTo>
                  <a:lnTo>
                    <a:pt x="1224269" y="104772"/>
                  </a:lnTo>
                  <a:cubicBezTo>
                    <a:pt x="1224269" y="151684"/>
                    <a:pt x="1186240" y="189713"/>
                    <a:pt x="1139328" y="189713"/>
                  </a:cubicBezTo>
                  <a:lnTo>
                    <a:pt x="84941" y="189713"/>
                  </a:lnTo>
                  <a:cubicBezTo>
                    <a:pt x="38029" y="189713"/>
                    <a:pt x="0" y="151684"/>
                    <a:pt x="0" y="104772"/>
                  </a:cubicBezTo>
                  <a:lnTo>
                    <a:pt x="0" y="84941"/>
                  </a:lnTo>
                  <a:cubicBezTo>
                    <a:pt x="0" y="38029"/>
                    <a:pt x="38029" y="0"/>
                    <a:pt x="84941" y="0"/>
                  </a:cubicBezTo>
                  <a:close/>
                </a:path>
              </a:pathLst>
            </a:custGeom>
            <a:solidFill>
              <a:srgbClr val="2462A8"/>
            </a:solidFill>
          </p:spPr>
        </p:sp>
        <p:sp>
          <p:nvSpPr>
            <p:cNvPr id="17" name="TextBox 17"/>
            <p:cNvSpPr txBox="1"/>
            <p:nvPr/>
          </p:nvSpPr>
          <p:spPr>
            <a:xfrm>
              <a:off x="0" y="-47625"/>
              <a:ext cx="1224269" cy="237338"/>
            </a:xfrm>
            <a:prstGeom prst="rect">
              <a:avLst/>
            </a:prstGeom>
          </p:spPr>
          <p:txBody>
            <a:bodyPr lIns="50800" tIns="50800" rIns="50800" bIns="50800" rtlCol="0" anchor="ctr"/>
            <a:lstStyle/>
            <a:p>
              <a:pPr algn="ctr">
                <a:lnSpc>
                  <a:spcPts val="2879"/>
                </a:lnSpc>
              </a:pPr>
              <a:endParaRPr/>
            </a:p>
          </p:txBody>
        </p:sp>
      </p:grpSp>
      <p:grpSp>
        <p:nvGrpSpPr>
          <p:cNvPr id="18" name="Group 18"/>
          <p:cNvGrpSpPr/>
          <p:nvPr/>
        </p:nvGrpSpPr>
        <p:grpSpPr>
          <a:xfrm>
            <a:off x="141278" y="7833535"/>
            <a:ext cx="4648396" cy="1794197"/>
            <a:chOff x="0" y="0"/>
            <a:chExt cx="1224269" cy="472546"/>
          </a:xfrm>
        </p:grpSpPr>
        <p:sp>
          <p:nvSpPr>
            <p:cNvPr id="19" name="Freeform 19"/>
            <p:cNvSpPr/>
            <p:nvPr/>
          </p:nvSpPr>
          <p:spPr>
            <a:xfrm>
              <a:off x="0" y="0"/>
              <a:ext cx="1224269" cy="472546"/>
            </a:xfrm>
            <a:custGeom>
              <a:avLst/>
              <a:gdLst/>
              <a:ahLst/>
              <a:cxnLst/>
              <a:rect l="l" t="t" r="r" b="b"/>
              <a:pathLst>
                <a:path w="1224269" h="472546">
                  <a:moveTo>
                    <a:pt x="84941" y="0"/>
                  </a:moveTo>
                  <a:lnTo>
                    <a:pt x="1139328" y="0"/>
                  </a:lnTo>
                  <a:cubicBezTo>
                    <a:pt x="1186240" y="0"/>
                    <a:pt x="1224269" y="38029"/>
                    <a:pt x="1224269" y="84941"/>
                  </a:cubicBezTo>
                  <a:lnTo>
                    <a:pt x="1224269" y="387605"/>
                  </a:lnTo>
                  <a:cubicBezTo>
                    <a:pt x="1224269" y="434517"/>
                    <a:pt x="1186240" y="472546"/>
                    <a:pt x="1139328" y="472546"/>
                  </a:cubicBezTo>
                  <a:lnTo>
                    <a:pt x="84941" y="472546"/>
                  </a:lnTo>
                  <a:cubicBezTo>
                    <a:pt x="62413" y="472546"/>
                    <a:pt x="40808" y="463597"/>
                    <a:pt x="24879" y="447667"/>
                  </a:cubicBezTo>
                  <a:cubicBezTo>
                    <a:pt x="8949" y="431738"/>
                    <a:pt x="0" y="410133"/>
                    <a:pt x="0" y="387605"/>
                  </a:cubicBezTo>
                  <a:lnTo>
                    <a:pt x="0" y="84941"/>
                  </a:lnTo>
                  <a:cubicBezTo>
                    <a:pt x="0" y="38029"/>
                    <a:pt x="38029" y="0"/>
                    <a:pt x="84941" y="0"/>
                  </a:cubicBezTo>
                  <a:close/>
                </a:path>
              </a:pathLst>
            </a:custGeom>
            <a:solidFill>
              <a:srgbClr val="1C4D84"/>
            </a:solidFill>
          </p:spPr>
        </p:sp>
        <p:sp>
          <p:nvSpPr>
            <p:cNvPr id="20" name="TextBox 20"/>
            <p:cNvSpPr txBox="1"/>
            <p:nvPr/>
          </p:nvSpPr>
          <p:spPr>
            <a:xfrm>
              <a:off x="0" y="-47625"/>
              <a:ext cx="1224269" cy="520171"/>
            </a:xfrm>
            <a:prstGeom prst="rect">
              <a:avLst/>
            </a:prstGeom>
          </p:spPr>
          <p:txBody>
            <a:bodyPr lIns="50800" tIns="50800" rIns="50800" bIns="50800" rtlCol="0" anchor="ctr"/>
            <a:lstStyle/>
            <a:p>
              <a:pPr algn="ctr">
                <a:lnSpc>
                  <a:spcPts val="2879"/>
                </a:lnSpc>
              </a:pPr>
              <a:endParaRPr/>
            </a:p>
          </p:txBody>
        </p:sp>
      </p:grpSp>
      <p:grpSp>
        <p:nvGrpSpPr>
          <p:cNvPr id="21" name="Group 21"/>
          <p:cNvGrpSpPr/>
          <p:nvPr/>
        </p:nvGrpSpPr>
        <p:grpSpPr>
          <a:xfrm>
            <a:off x="5334706" y="6262201"/>
            <a:ext cx="12493042" cy="2881504"/>
            <a:chOff x="0" y="0"/>
            <a:chExt cx="16657390" cy="3842006"/>
          </a:xfrm>
        </p:grpSpPr>
        <p:sp>
          <p:nvSpPr>
            <p:cNvPr id="22" name="Freeform 22"/>
            <p:cNvSpPr/>
            <p:nvPr/>
          </p:nvSpPr>
          <p:spPr>
            <a:xfrm>
              <a:off x="0" y="0"/>
              <a:ext cx="2323213" cy="3842006"/>
            </a:xfrm>
            <a:custGeom>
              <a:avLst/>
              <a:gdLst/>
              <a:ahLst/>
              <a:cxnLst/>
              <a:rect l="l" t="t" r="r" b="b"/>
              <a:pathLst>
                <a:path w="2323213" h="3842006">
                  <a:moveTo>
                    <a:pt x="0" y="0"/>
                  </a:moveTo>
                  <a:lnTo>
                    <a:pt x="2323213" y="0"/>
                  </a:lnTo>
                  <a:lnTo>
                    <a:pt x="2323213" y="3842006"/>
                  </a:lnTo>
                  <a:lnTo>
                    <a:pt x="0" y="3842006"/>
                  </a:lnTo>
                  <a:lnTo>
                    <a:pt x="0" y="0"/>
                  </a:lnTo>
                  <a:close/>
                </a:path>
              </a:pathLst>
            </a:custGeom>
            <a:blipFill>
              <a:blip r:embed="rId7"/>
              <a:stretch>
                <a:fillRect/>
              </a:stretch>
            </a:blipFill>
          </p:spPr>
        </p:sp>
        <p:sp>
          <p:nvSpPr>
            <p:cNvPr id="23" name="Freeform 23"/>
            <p:cNvSpPr/>
            <p:nvPr/>
          </p:nvSpPr>
          <p:spPr>
            <a:xfrm>
              <a:off x="2679165" y="0"/>
              <a:ext cx="3082609" cy="3842006"/>
            </a:xfrm>
            <a:custGeom>
              <a:avLst/>
              <a:gdLst/>
              <a:ahLst/>
              <a:cxnLst/>
              <a:rect l="l" t="t" r="r" b="b"/>
              <a:pathLst>
                <a:path w="3082609" h="3842006">
                  <a:moveTo>
                    <a:pt x="0" y="0"/>
                  </a:moveTo>
                  <a:lnTo>
                    <a:pt x="3082610" y="0"/>
                  </a:lnTo>
                  <a:lnTo>
                    <a:pt x="3082610" y="3842006"/>
                  </a:lnTo>
                  <a:lnTo>
                    <a:pt x="0" y="3842006"/>
                  </a:lnTo>
                  <a:lnTo>
                    <a:pt x="0" y="0"/>
                  </a:lnTo>
                  <a:close/>
                </a:path>
              </a:pathLst>
            </a:custGeom>
            <a:blipFill>
              <a:blip r:embed="rId8"/>
              <a:stretch>
                <a:fillRect/>
              </a:stretch>
            </a:blipFill>
          </p:spPr>
        </p:sp>
        <p:sp>
          <p:nvSpPr>
            <p:cNvPr id="24" name="Freeform 24"/>
            <p:cNvSpPr/>
            <p:nvPr/>
          </p:nvSpPr>
          <p:spPr>
            <a:xfrm>
              <a:off x="6112432" y="0"/>
              <a:ext cx="2407257" cy="3842006"/>
            </a:xfrm>
            <a:custGeom>
              <a:avLst/>
              <a:gdLst/>
              <a:ahLst/>
              <a:cxnLst/>
              <a:rect l="l" t="t" r="r" b="b"/>
              <a:pathLst>
                <a:path w="2407257" h="3842006">
                  <a:moveTo>
                    <a:pt x="0" y="0"/>
                  </a:moveTo>
                  <a:lnTo>
                    <a:pt x="2407257" y="0"/>
                  </a:lnTo>
                  <a:lnTo>
                    <a:pt x="2407257" y="3842006"/>
                  </a:lnTo>
                  <a:lnTo>
                    <a:pt x="0" y="3842006"/>
                  </a:lnTo>
                  <a:lnTo>
                    <a:pt x="0" y="0"/>
                  </a:lnTo>
                  <a:close/>
                </a:path>
              </a:pathLst>
            </a:custGeom>
            <a:blipFill>
              <a:blip r:embed="rId9"/>
              <a:stretch>
                <a:fillRect/>
              </a:stretch>
            </a:blipFill>
          </p:spPr>
        </p:sp>
        <p:sp>
          <p:nvSpPr>
            <p:cNvPr id="25" name="Freeform 25"/>
            <p:cNvSpPr/>
            <p:nvPr/>
          </p:nvSpPr>
          <p:spPr>
            <a:xfrm>
              <a:off x="8870346" y="0"/>
              <a:ext cx="3109623" cy="3842006"/>
            </a:xfrm>
            <a:custGeom>
              <a:avLst/>
              <a:gdLst/>
              <a:ahLst/>
              <a:cxnLst/>
              <a:rect l="l" t="t" r="r" b="b"/>
              <a:pathLst>
                <a:path w="3109623" h="3842006">
                  <a:moveTo>
                    <a:pt x="0" y="0"/>
                  </a:moveTo>
                  <a:lnTo>
                    <a:pt x="3109623" y="0"/>
                  </a:lnTo>
                  <a:lnTo>
                    <a:pt x="3109623" y="3842006"/>
                  </a:lnTo>
                  <a:lnTo>
                    <a:pt x="0" y="3842006"/>
                  </a:lnTo>
                  <a:lnTo>
                    <a:pt x="0" y="0"/>
                  </a:lnTo>
                  <a:close/>
                </a:path>
              </a:pathLst>
            </a:custGeom>
            <a:blipFill>
              <a:blip r:embed="rId10"/>
              <a:stretch>
                <a:fillRect/>
              </a:stretch>
            </a:blipFill>
          </p:spPr>
        </p:sp>
        <p:sp>
          <p:nvSpPr>
            <p:cNvPr id="26" name="Freeform 26"/>
            <p:cNvSpPr/>
            <p:nvPr/>
          </p:nvSpPr>
          <p:spPr>
            <a:xfrm>
              <a:off x="12330626" y="0"/>
              <a:ext cx="4326764" cy="3842006"/>
            </a:xfrm>
            <a:custGeom>
              <a:avLst/>
              <a:gdLst/>
              <a:ahLst/>
              <a:cxnLst/>
              <a:rect l="l" t="t" r="r" b="b"/>
              <a:pathLst>
                <a:path w="4326764" h="3842006">
                  <a:moveTo>
                    <a:pt x="0" y="0"/>
                  </a:moveTo>
                  <a:lnTo>
                    <a:pt x="4326764" y="0"/>
                  </a:lnTo>
                  <a:lnTo>
                    <a:pt x="4326764" y="3842006"/>
                  </a:lnTo>
                  <a:lnTo>
                    <a:pt x="0" y="3842006"/>
                  </a:lnTo>
                  <a:lnTo>
                    <a:pt x="0" y="0"/>
                  </a:lnTo>
                  <a:close/>
                </a:path>
              </a:pathLst>
            </a:custGeom>
            <a:blipFill>
              <a:blip r:embed="rId11"/>
              <a:stretch>
                <a:fillRect/>
              </a:stretch>
            </a:blipFill>
          </p:spPr>
        </p:sp>
      </p:grpSp>
      <p:sp>
        <p:nvSpPr>
          <p:cNvPr id="27" name="TextBox 27"/>
          <p:cNvSpPr txBox="1"/>
          <p:nvPr/>
        </p:nvSpPr>
        <p:spPr>
          <a:xfrm>
            <a:off x="90613" y="6297511"/>
            <a:ext cx="4749725" cy="455317"/>
          </a:xfrm>
          <a:prstGeom prst="rect">
            <a:avLst/>
          </a:prstGeom>
        </p:spPr>
        <p:txBody>
          <a:bodyPr wrap="square" lIns="0" tIns="0" rIns="0" bIns="0" rtlCol="0" anchor="t">
            <a:spAutoFit/>
          </a:bodyPr>
          <a:lstStyle/>
          <a:p>
            <a:pPr algn="ctr">
              <a:lnSpc>
                <a:spcPts val="3798"/>
              </a:lnSpc>
            </a:pPr>
            <a:r>
              <a:rPr lang="en-US" sz="2713" dirty="0">
                <a:solidFill>
                  <a:srgbClr val="FFFFFF"/>
                </a:solidFill>
                <a:latin typeface="Canva Sans Bold"/>
                <a:ea typeface="Canva Sans Bold"/>
                <a:cs typeface="Canva Sans Bold"/>
                <a:sym typeface="Canva Sans Bold"/>
              </a:rPr>
              <a:t>Vinnakota Nitish Raj </a:t>
            </a:r>
          </a:p>
        </p:txBody>
      </p:sp>
      <p:sp>
        <p:nvSpPr>
          <p:cNvPr id="28" name="TextBox 28"/>
          <p:cNvSpPr txBox="1"/>
          <p:nvPr/>
        </p:nvSpPr>
        <p:spPr>
          <a:xfrm>
            <a:off x="438810" y="7179860"/>
            <a:ext cx="4053334" cy="348909"/>
          </a:xfrm>
          <a:prstGeom prst="rect">
            <a:avLst/>
          </a:prstGeom>
        </p:spPr>
        <p:txBody>
          <a:bodyPr lIns="0" tIns="0" rIns="0" bIns="0" rtlCol="0" anchor="t">
            <a:spAutoFit/>
          </a:bodyPr>
          <a:lstStyle/>
          <a:p>
            <a:pPr algn="ctr">
              <a:lnSpc>
                <a:spcPts val="2818"/>
              </a:lnSpc>
            </a:pPr>
            <a:r>
              <a:rPr lang="en-US" sz="2013" dirty="0">
                <a:solidFill>
                  <a:srgbClr val="FFFFFF"/>
                </a:solidFill>
                <a:latin typeface="Canva Sans Bold"/>
                <a:ea typeface="Canva Sans Bold"/>
                <a:cs typeface="Canva Sans Bold"/>
                <a:sym typeface="Canva Sans Bold"/>
              </a:rPr>
              <a:t>nvinnako2@gitam.in</a:t>
            </a:r>
          </a:p>
        </p:txBody>
      </p:sp>
      <p:sp>
        <p:nvSpPr>
          <p:cNvPr id="29" name="TextBox 29"/>
          <p:cNvSpPr txBox="1"/>
          <p:nvPr/>
        </p:nvSpPr>
        <p:spPr>
          <a:xfrm>
            <a:off x="498282" y="8112144"/>
            <a:ext cx="3934389" cy="794320"/>
          </a:xfrm>
          <a:prstGeom prst="rect">
            <a:avLst/>
          </a:prstGeom>
        </p:spPr>
        <p:txBody>
          <a:bodyPr lIns="0" tIns="0" rIns="0" bIns="0" rtlCol="0" anchor="t">
            <a:spAutoFit/>
          </a:bodyPr>
          <a:lstStyle/>
          <a:p>
            <a:pPr algn="ctr">
              <a:lnSpc>
                <a:spcPts val="3220"/>
              </a:lnSpc>
            </a:pPr>
            <a:r>
              <a:rPr lang="en-US" sz="2300" dirty="0">
                <a:solidFill>
                  <a:srgbClr val="FFFFFF"/>
                </a:solidFill>
                <a:latin typeface="Canva Sans Bold"/>
                <a:ea typeface="Canva Sans Bold"/>
                <a:cs typeface="Canva Sans Bold"/>
                <a:sym typeface="Canva Sans Bold"/>
              </a:rPr>
              <a:t>GITAM University</a:t>
            </a:r>
            <a:br>
              <a:rPr lang="en-US" sz="2300" dirty="0">
                <a:solidFill>
                  <a:srgbClr val="FFFFFF"/>
                </a:solidFill>
                <a:latin typeface="Canva Sans Bold"/>
                <a:ea typeface="Canva Sans Bold"/>
                <a:cs typeface="Canva Sans Bold"/>
                <a:sym typeface="Canva Sans Bold"/>
              </a:rPr>
            </a:br>
            <a:r>
              <a:rPr lang="en-US" sz="2300" dirty="0">
                <a:solidFill>
                  <a:srgbClr val="FFFFFF"/>
                </a:solidFill>
                <a:latin typeface="Canva Sans Bold"/>
                <a:ea typeface="Canva Sans Bold"/>
                <a:cs typeface="Canva Sans Bold"/>
                <a:sym typeface="Canva Sans Bold"/>
              </a:rPr>
              <a:t>Visakhapatnam</a:t>
            </a:r>
          </a:p>
        </p:txBody>
      </p:sp>
      <p:sp>
        <p:nvSpPr>
          <p:cNvPr id="30" name="TextBox 30"/>
          <p:cNvSpPr txBox="1"/>
          <p:nvPr/>
        </p:nvSpPr>
        <p:spPr>
          <a:xfrm>
            <a:off x="14927413" y="9295945"/>
            <a:ext cx="2900336" cy="596899"/>
          </a:xfrm>
          <a:prstGeom prst="rect">
            <a:avLst/>
          </a:prstGeom>
        </p:spPr>
        <p:txBody>
          <a:bodyPr lIns="0" tIns="0" rIns="0" bIns="0" rtlCol="0" anchor="t">
            <a:spAutoFit/>
          </a:bodyPr>
          <a:lstStyle/>
          <a:p>
            <a:pPr algn="ctr">
              <a:lnSpc>
                <a:spcPts val="4900"/>
              </a:lnSpc>
            </a:pPr>
            <a:r>
              <a:rPr lang="en-US" sz="3500">
                <a:solidFill>
                  <a:srgbClr val="000000"/>
                </a:solidFill>
                <a:latin typeface="Canva Sans Bold"/>
                <a:ea typeface="Canva Sans Bold"/>
                <a:cs typeface="Canva Sans Bold"/>
                <a:sym typeface="Canva Sans Bold"/>
              </a:rPr>
              <a:t>#skillsbuild</a:t>
            </a:r>
          </a:p>
        </p:txBody>
      </p:sp>
      <p:sp>
        <p:nvSpPr>
          <p:cNvPr id="31" name="TextBox 31"/>
          <p:cNvSpPr txBox="1"/>
          <p:nvPr/>
        </p:nvSpPr>
        <p:spPr>
          <a:xfrm>
            <a:off x="7580263" y="2811611"/>
            <a:ext cx="3127474" cy="464820"/>
          </a:xfrm>
          <a:prstGeom prst="rect">
            <a:avLst/>
          </a:prstGeom>
        </p:spPr>
        <p:txBody>
          <a:bodyPr lIns="0" tIns="0" rIns="0" bIns="0" rtlCol="0" anchor="t">
            <a:spAutoFit/>
          </a:bodyPr>
          <a:lstStyle/>
          <a:p>
            <a:pPr algn="ctr">
              <a:lnSpc>
                <a:spcPts val="3779"/>
              </a:lnSpc>
            </a:pPr>
            <a:r>
              <a:rPr lang="en-US" sz="2700">
                <a:solidFill>
                  <a:srgbClr val="243666"/>
                </a:solidFill>
                <a:latin typeface="Canva Sans Bold"/>
                <a:ea typeface="Canva Sans Bold"/>
                <a:cs typeface="Canva Sans Bold"/>
                <a:sym typeface="Canva Sans Bold"/>
              </a:rPr>
              <a:t>Program Feedback</a:t>
            </a:r>
          </a:p>
        </p:txBody>
      </p:sp>
      <p:sp>
        <p:nvSpPr>
          <p:cNvPr id="32" name="TextBox 32"/>
          <p:cNvSpPr txBox="1"/>
          <p:nvPr/>
        </p:nvSpPr>
        <p:spPr>
          <a:xfrm>
            <a:off x="14360426" y="1901596"/>
            <a:ext cx="2898874" cy="464820"/>
          </a:xfrm>
          <a:prstGeom prst="rect">
            <a:avLst/>
          </a:prstGeom>
        </p:spPr>
        <p:txBody>
          <a:bodyPr lIns="0" tIns="0" rIns="0" bIns="0" rtlCol="0" anchor="t">
            <a:spAutoFit/>
          </a:bodyPr>
          <a:lstStyle/>
          <a:p>
            <a:pPr algn="ctr">
              <a:lnSpc>
                <a:spcPts val="3779"/>
              </a:lnSpc>
            </a:pPr>
            <a:r>
              <a:rPr lang="en-US" sz="2700">
                <a:solidFill>
                  <a:srgbClr val="243666"/>
                </a:solidFill>
                <a:latin typeface="Canva Sans Bold"/>
                <a:ea typeface="Canva Sans Bold"/>
                <a:cs typeface="Canva Sans Bold"/>
                <a:sym typeface="Canva Sans Bold"/>
              </a:rPr>
              <a:t>Project Summary</a:t>
            </a:r>
          </a:p>
        </p:txBody>
      </p:sp>
      <p:sp>
        <p:nvSpPr>
          <p:cNvPr id="33" name="TextBox 33"/>
          <p:cNvSpPr txBox="1"/>
          <p:nvPr/>
        </p:nvSpPr>
        <p:spPr>
          <a:xfrm>
            <a:off x="9578578" y="5587831"/>
            <a:ext cx="4433441" cy="464820"/>
          </a:xfrm>
          <a:prstGeom prst="rect">
            <a:avLst/>
          </a:prstGeom>
        </p:spPr>
        <p:txBody>
          <a:bodyPr lIns="0" tIns="0" rIns="0" bIns="0" rtlCol="0" anchor="t">
            <a:spAutoFit/>
          </a:bodyPr>
          <a:lstStyle/>
          <a:p>
            <a:pPr algn="ctr">
              <a:lnSpc>
                <a:spcPts val="3779"/>
              </a:lnSpc>
            </a:pPr>
            <a:r>
              <a:rPr lang="en-US" sz="2700">
                <a:solidFill>
                  <a:srgbClr val="243666"/>
                </a:solidFill>
                <a:latin typeface="Canva Sans Bold"/>
                <a:ea typeface="Canva Sans Bold"/>
                <a:cs typeface="Canva Sans Bold"/>
                <a:sym typeface="Canva Sans Bold"/>
              </a:rPr>
              <a:t>Final Outcome Screenshot</a:t>
            </a:r>
          </a:p>
        </p:txBody>
      </p:sp>
      <p:sp>
        <p:nvSpPr>
          <p:cNvPr id="34" name="TextBox 34"/>
          <p:cNvSpPr txBox="1"/>
          <p:nvPr/>
        </p:nvSpPr>
        <p:spPr>
          <a:xfrm>
            <a:off x="5334706" y="3324056"/>
            <a:ext cx="6460593" cy="2111375"/>
          </a:xfrm>
          <a:prstGeom prst="rect">
            <a:avLst/>
          </a:prstGeom>
        </p:spPr>
        <p:txBody>
          <a:bodyPr lIns="0" tIns="0" rIns="0" bIns="0" rtlCol="0" anchor="t">
            <a:spAutoFit/>
          </a:bodyPr>
          <a:lstStyle/>
          <a:p>
            <a:pPr algn="just">
              <a:lnSpc>
                <a:spcPts val="2800"/>
              </a:lnSpc>
            </a:pPr>
            <a:r>
              <a:rPr lang="en-US" sz="2000">
                <a:solidFill>
                  <a:srgbClr val="233666"/>
                </a:solidFill>
                <a:latin typeface="Canva Sans"/>
                <a:ea typeface="Canva Sans"/>
                <a:cs typeface="Canva Sans"/>
                <a:sym typeface="Canva Sans"/>
              </a:rPr>
              <a:t>The program provided an excellent introduction to IBM Cloud and related technologies. The theoretical knowledge and live sessions were commendable, offering valuable skills and practical insights. I would highly recommend this program to anyone looking to start with IBM Cloud.</a:t>
            </a:r>
          </a:p>
        </p:txBody>
      </p:sp>
      <p:sp>
        <p:nvSpPr>
          <p:cNvPr id="35" name="TextBox 35"/>
          <p:cNvSpPr txBox="1"/>
          <p:nvPr/>
        </p:nvSpPr>
        <p:spPr>
          <a:xfrm>
            <a:off x="12511151" y="2462751"/>
            <a:ext cx="5316597" cy="2816225"/>
          </a:xfrm>
          <a:prstGeom prst="rect">
            <a:avLst/>
          </a:prstGeom>
        </p:spPr>
        <p:txBody>
          <a:bodyPr lIns="0" tIns="0" rIns="0" bIns="0" rtlCol="0" anchor="t">
            <a:spAutoFit/>
          </a:bodyPr>
          <a:lstStyle/>
          <a:p>
            <a:pPr algn="just">
              <a:lnSpc>
                <a:spcPts val="2800"/>
              </a:lnSpc>
            </a:pPr>
            <a:r>
              <a:rPr lang="en-US" sz="2000">
                <a:solidFill>
                  <a:srgbClr val="233666"/>
                </a:solidFill>
                <a:latin typeface="Canva Sans"/>
                <a:ea typeface="Canva Sans"/>
                <a:cs typeface="Canva Sans"/>
                <a:sym typeface="Canva Sans"/>
              </a:rPr>
              <a:t>Developed a WhatsApp chatbot named "My College - ChatBot" utilizing IBM Cloud and Twilio. This innovative solution facilitates seamless communication of essential information such as course details, academic calendars, and campus resources across our college community, enhancing accessibility and efficiency.</a:t>
            </a:r>
          </a:p>
        </p:txBody>
      </p:sp>
      <p:sp>
        <p:nvSpPr>
          <p:cNvPr id="36" name="AutoShape 36"/>
          <p:cNvSpPr/>
          <p:nvPr/>
        </p:nvSpPr>
        <p:spPr>
          <a:xfrm flipV="1">
            <a:off x="12294427" y="2366416"/>
            <a:ext cx="0" cy="3017125"/>
          </a:xfrm>
          <a:prstGeom prst="line">
            <a:avLst/>
          </a:prstGeom>
          <a:ln w="9525" cap="flat">
            <a:solidFill>
              <a:srgbClr val="000000"/>
            </a:solidFill>
            <a:prstDash val="soli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119</Words>
  <Application>Microsoft Office PowerPoint</Application>
  <PresentationFormat>Custom</PresentationFormat>
  <Paragraphs>13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Canva Sans Bold</vt:lpstr>
      <vt:lpstr>Arial Bold</vt:lpstr>
      <vt:lpstr>Canva Sans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SB4C_Your Name_Testimonial_College Name (2).pptx</dc:title>
  <dc:creator>Vinnakota Nitish Raj</dc:creator>
  <cp:lastModifiedBy>Vinnakota Nitish Raj</cp:lastModifiedBy>
  <cp:revision>2</cp:revision>
  <dcterms:created xsi:type="dcterms:W3CDTF">2006-08-16T00:00:00Z</dcterms:created>
  <dcterms:modified xsi:type="dcterms:W3CDTF">2024-08-05T17:54:02Z</dcterms:modified>
  <dc:identifier>DAGKQwAq7oI</dc:identifier>
</cp:coreProperties>
</file>