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9401d9d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9401d9d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401d9d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401d9d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401d9d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401d9d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401d9d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401d9d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Paleontology Database Analysis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Ravin Mehta, Veeraj Rangnekar, James Ellsworth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850" y="1292325"/>
            <a:ext cx="3864298" cy="25588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 txBox="1"/>
          <p:nvPr/>
        </p:nvSpPr>
        <p:spPr>
          <a:xfrm>
            <a:off x="2639850" y="3851175"/>
            <a:ext cx="3864300" cy="49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Occurrences</a:t>
            </a:r>
            <a:r>
              <a:rPr lang="en"/>
              <a:t> of fossil discovery in North America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6516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239650" y="2169300"/>
            <a:ext cx="335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r>
              <a:rPr lang="en"/>
              <a:t> used to find average age of each </a:t>
            </a:r>
            <a:r>
              <a:rPr lang="en"/>
              <a:t>Taxonomic</a:t>
            </a:r>
            <a:r>
              <a:rPr lang="en"/>
              <a:t> rank sorted from largest rank to smallest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21125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86525" y="4130825"/>
            <a:ext cx="830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used to locate all T-Rex </a:t>
            </a:r>
            <a:r>
              <a:rPr lang="en"/>
              <a:t>occurrences</a:t>
            </a:r>
            <a:r>
              <a:rPr lang="en"/>
              <a:t> only in the United States. This function allows you to type any fossil present within the data set and it will locate all </a:t>
            </a:r>
            <a:r>
              <a:rPr lang="en"/>
              <a:t>occurrences</a:t>
            </a:r>
            <a:r>
              <a:rPr lang="en"/>
              <a:t> of this fossil within the data set on a heat map/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679850" y="3888425"/>
            <a:ext cx="57843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Specimen Map focused on </a:t>
            </a:r>
            <a:r>
              <a:rPr lang="en" sz="1400">
                <a:solidFill>
                  <a:srgbClr val="000000"/>
                </a:solidFill>
              </a:rPr>
              <a:t>occurrences</a:t>
            </a:r>
            <a:r>
              <a:rPr lang="en" sz="1400">
                <a:solidFill>
                  <a:srgbClr val="000000"/>
                </a:solidFill>
              </a:rPr>
              <a:t> in only NYS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9250"/>
            <a:ext cx="8520599" cy="3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380700"/>
            <a:ext cx="8307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Two charts above display histograms display the most commonly found species within the dataset and the range of age of </a:t>
            </a:r>
            <a:r>
              <a:rPr lang="en" sz="1400">
                <a:solidFill>
                  <a:srgbClr val="000000"/>
                </a:solidFill>
              </a:rPr>
              <a:t>occurrences.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144002" cy="442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