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8" r:id="rId2"/>
    <p:sldId id="285" r:id="rId3"/>
    <p:sldId id="281" r:id="rId4"/>
    <p:sldId id="283" r:id="rId5"/>
    <p:sldId id="284" r:id="rId6"/>
    <p:sldId id="282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5E8913-6C09-46D0-A5FD-B63668C367D1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2A7A83-C57A-4E90-8DED-674D4A87E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Hotel reservation application 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From Aroha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"hospitality industry" consists of hotels and food service</a:t>
            </a:r>
          </a:p>
          <a:p>
            <a:r>
              <a:rPr lang="en-US" dirty="0"/>
              <a:t>Any business which takes care of Accommodation and Food Service for a guest is considered as Hospitality industry</a:t>
            </a:r>
          </a:p>
          <a:p>
            <a:pPr lvl="1"/>
            <a:r>
              <a:rPr lang="en-US" dirty="0"/>
              <a:t>Resort Management</a:t>
            </a:r>
          </a:p>
          <a:p>
            <a:pPr lvl="1"/>
            <a:r>
              <a:rPr lang="en-US" dirty="0"/>
              <a:t>Hotel Management</a:t>
            </a:r>
          </a:p>
          <a:p>
            <a:pPr lvl="1"/>
            <a:r>
              <a:rPr lang="en-US" dirty="0"/>
              <a:t>Bed and Breakfast</a:t>
            </a:r>
          </a:p>
          <a:p>
            <a:pPr lvl="1"/>
            <a:r>
              <a:rPr lang="en-US" dirty="0"/>
              <a:t>Casino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&amp; Reservation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Visualize any hotel you stayed in. How did you book the room?</a:t>
            </a:r>
          </a:p>
          <a:p>
            <a:r>
              <a:rPr lang="en-US" dirty="0"/>
              <a:t>Did you reserve the room or just walked in to the hotel?</a:t>
            </a:r>
          </a:p>
          <a:p>
            <a:r>
              <a:rPr lang="en-US" dirty="0"/>
              <a:t>In an unplanned travel, you may walk into a hotel and look for a room.</a:t>
            </a:r>
          </a:p>
          <a:p>
            <a:r>
              <a:rPr lang="en-US" dirty="0"/>
              <a:t>In a planned travel, you do reserve the room by looking for some facilities and near by places so that its helpful in your travel requirement.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990600"/>
          </a:xfrm>
        </p:spPr>
        <p:txBody>
          <a:bodyPr>
            <a:normAutofit/>
          </a:bodyPr>
          <a:lstStyle/>
          <a:p>
            <a:r>
              <a:rPr lang="en-US" sz="3500" dirty="0"/>
              <a:t>High Level Entity Definition and relationship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609725"/>
            <a:ext cx="71818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 for Hotel Reservation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600200"/>
            <a:ext cx="8334375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Applications in this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CRM – Customer Relationship Management</a:t>
            </a:r>
          </a:p>
          <a:p>
            <a:pPr lvl="1"/>
            <a:r>
              <a:rPr lang="en-US" dirty="0"/>
              <a:t>Promotion Management</a:t>
            </a:r>
          </a:p>
          <a:p>
            <a:pPr lvl="1"/>
            <a:r>
              <a:rPr lang="en-US" dirty="0"/>
              <a:t>Loyalty Management</a:t>
            </a:r>
          </a:p>
          <a:p>
            <a:pPr lvl="1"/>
            <a:r>
              <a:rPr lang="en-US" dirty="0"/>
              <a:t>Lead Management System</a:t>
            </a:r>
          </a:p>
          <a:p>
            <a:pPr lvl="1"/>
            <a:r>
              <a:rPr lang="en-US" dirty="0"/>
              <a:t>Social Network Presence and Monitoring (Digital </a:t>
            </a:r>
            <a:r>
              <a:rPr lang="en-US" dirty="0" err="1"/>
              <a:t>presense</a:t>
            </a:r>
            <a:r>
              <a:rPr lang="en-US" dirty="0"/>
              <a:t>)</a:t>
            </a:r>
          </a:p>
          <a:p>
            <a:r>
              <a:rPr lang="en-US" dirty="0"/>
              <a:t>Reservation Systems to take care of Guest Reservations, cancellations and Billing.</a:t>
            </a:r>
          </a:p>
          <a:p>
            <a:r>
              <a:rPr lang="en-US" dirty="0"/>
              <a:t>Partner share management System (OYO, </a:t>
            </a:r>
            <a:r>
              <a:rPr lang="en-US" dirty="0" err="1"/>
              <a:t>cleartrip</a:t>
            </a:r>
            <a:r>
              <a:rPr lang="en-US" dirty="0"/>
              <a:t>)</a:t>
            </a:r>
          </a:p>
          <a:p>
            <a:r>
              <a:rPr lang="en-US" dirty="0"/>
              <a:t>Financial Systems for AR &amp; AP</a:t>
            </a:r>
          </a:p>
          <a:p>
            <a:r>
              <a:rPr lang="en-US" dirty="0"/>
              <a:t>Spa / Restaurant Management System</a:t>
            </a:r>
          </a:p>
          <a:p>
            <a:r>
              <a:rPr lang="en-US" dirty="0"/>
              <a:t>VMS – Vendor Management System</a:t>
            </a:r>
          </a:p>
          <a:p>
            <a:pPr lvl="1"/>
            <a:r>
              <a:rPr lang="en-US" dirty="0"/>
              <a:t>Facilities Management</a:t>
            </a:r>
          </a:p>
          <a:p>
            <a:pPr lvl="1"/>
            <a:r>
              <a:rPr lang="en-US" dirty="0"/>
              <a:t>Travel Agents</a:t>
            </a:r>
          </a:p>
          <a:p>
            <a:pPr lvl="1"/>
            <a:r>
              <a:rPr lang="en-US" dirty="0"/>
              <a:t>Man Power Suppliers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By Aroha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6405</TotalTime>
  <Words>206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Wingdings</vt:lpstr>
      <vt:lpstr>Wingdings 2</vt:lpstr>
      <vt:lpstr>Median</vt:lpstr>
      <vt:lpstr>Hotel reservation application data exploration</vt:lpstr>
      <vt:lpstr>Introduction</vt:lpstr>
      <vt:lpstr>Hotels &amp; Reservation System</vt:lpstr>
      <vt:lpstr>High Level Entity Definition and relationship</vt:lpstr>
      <vt:lpstr>ER Model for Hotel Reservation</vt:lpstr>
      <vt:lpstr>Typical Applications in this industry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Millennium Infotech Data Analytics Practice</dc:title>
  <dc:creator>idialabs</dc:creator>
  <cp:lastModifiedBy>Ricky Blunt</cp:lastModifiedBy>
  <cp:revision>41</cp:revision>
  <dcterms:created xsi:type="dcterms:W3CDTF">2017-07-24T11:25:50Z</dcterms:created>
  <dcterms:modified xsi:type="dcterms:W3CDTF">2020-04-08T00:47:41Z</dcterms:modified>
</cp:coreProperties>
</file>