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13-06-2016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 &amp; Roll number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 &amp; Roll number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 &amp; Roll number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 &amp; Roll number 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78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Kshitij</cp:lastModifiedBy>
  <cp:revision>22</cp:revision>
  <dcterms:created xsi:type="dcterms:W3CDTF">2016-06-09T08:16:28Z</dcterms:created>
  <dcterms:modified xsi:type="dcterms:W3CDTF">2016-06-13T13:19:36Z</dcterms:modified>
</cp:coreProperties>
</file>