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5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6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7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8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9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0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1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3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14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79" r:id="rId2"/>
    <p:sldMasterId id="2147483680" r:id="rId3"/>
    <p:sldMasterId id="2147483681" r:id="rId4"/>
    <p:sldMasterId id="2147483682" r:id="rId5"/>
  </p:sldMasterIdLst>
  <p:notesMasterIdLst>
    <p:notesMasterId r:id="rId21"/>
  </p:notesMasterIdLst>
  <p:sldIdLst>
    <p:sldId id="256" r:id="rId6"/>
    <p:sldId id="257" r:id="rId7"/>
    <p:sldId id="259" r:id="rId8"/>
    <p:sldId id="258" r:id="rId9"/>
    <p:sldId id="271" r:id="rId10"/>
    <p:sldId id="260" r:id="rId11"/>
    <p:sldId id="272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B6DAA1F-7A19-4AB5-A203-F1D800D12150}">
  <a:tblStyle styleId="{4B6DAA1F-7A19-4AB5-A203-F1D800D1215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3264B5E8-B9D9-4D53-97AC-5C3B9223B1DD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726D63F7-DE96-4F20-8792-D9EF96B12E32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3E54A860-F43A-4718-BC98-C8C39677CED2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F586D7A8-11E2-4012-85E9-60C04C0515CA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B76AD64A-C20E-4E40-B3DB-8A12B66326E4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E85E9C1C-DCB2-470E-9AAF-E83B30538DAA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CFC90058-27B5-4212-B423-636E057D4809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4F966AA-D9F8-44F5-B659-99A18ACA46C1}" styleName="Table_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C935D252-AC8E-4374-8F0E-5E07C7EC52B6}" styleName="Table_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B1A8C623-7C38-4F08-BA6B-38E6CA8B958A}" styleName="Table_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9B4F4069-4E02-4892-ADD8-6E2BE0D6B0C3}" styleName="Table_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E3B762C1-3F5C-428F-84D7-B0E46E4C2D1E}" styleName="Table_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44AF77EF-FD1A-4719-88CE-93A28CA4BD17}" styleName="Table_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8A64C380-D87B-4306-9FCD-B4B2872E87B1}" styleName="Table_1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8702DCE5-2228-4294-9E2F-5332427B4D9A}" styleName="Table_1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6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1">
              <a:buNone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2041386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1pPr>
            <a:lvl2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2pPr>
            <a:lvl3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3pPr>
            <a:lvl4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4pPr>
            <a:lvl5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5pPr>
            <a:lvl6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6pPr>
            <a:lvl7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7pPr>
            <a:lvl8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8pPr>
            <a:lvl9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2388D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DA0002"/>
                </a:solidFill>
              </a:defRPr>
            </a:lvl1pPr>
            <a:lvl2pPr rtl="0">
              <a:buNone/>
              <a:defRPr>
                <a:solidFill>
                  <a:srgbClr val="DA0002"/>
                </a:solidFill>
              </a:defRPr>
            </a:lvl2pPr>
            <a:lvl3pPr rtl="0">
              <a:buNone/>
              <a:defRPr>
                <a:solidFill>
                  <a:srgbClr val="DA0002"/>
                </a:solidFill>
              </a:defRPr>
            </a:lvl3pPr>
            <a:lvl4pPr rtl="0">
              <a:buNone/>
              <a:defRPr>
                <a:solidFill>
                  <a:srgbClr val="DA0002"/>
                </a:solidFill>
              </a:defRPr>
            </a:lvl4pPr>
            <a:lvl5pPr rtl="0">
              <a:buNone/>
              <a:defRPr>
                <a:solidFill>
                  <a:srgbClr val="DA0002"/>
                </a:solidFill>
              </a:defRPr>
            </a:lvl5pPr>
            <a:lvl6pPr rtl="0">
              <a:buNone/>
              <a:defRPr>
                <a:solidFill>
                  <a:srgbClr val="DA0002"/>
                </a:solidFill>
              </a:defRPr>
            </a:lvl6pPr>
            <a:lvl7pPr rtl="0">
              <a:buNone/>
              <a:defRPr>
                <a:solidFill>
                  <a:srgbClr val="DA0002"/>
                </a:solidFill>
              </a:defRPr>
            </a:lvl7pPr>
            <a:lvl8pPr rtl="0">
              <a:buNone/>
              <a:defRPr>
                <a:solidFill>
                  <a:srgbClr val="DA0002"/>
                </a:solidFill>
              </a:defRPr>
            </a:lvl8pPr>
            <a:lvl9pPr rtl="0"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marL="742950" indent="-285750" rtl="0">
              <a:buNone/>
              <a:defRPr/>
            </a:lvl2pPr>
            <a:lvl3pPr marL="1143000" indent="-228600" rtl="0">
              <a:buNone/>
              <a:defRPr/>
            </a:lvl3pPr>
            <a:lvl4pPr marL="1600200" indent="-228600"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DA0002"/>
                </a:solidFill>
              </a:defRPr>
            </a:lvl1pPr>
            <a:lvl2pPr rtl="0">
              <a:buNone/>
              <a:defRPr>
                <a:solidFill>
                  <a:srgbClr val="DA0002"/>
                </a:solidFill>
              </a:defRPr>
            </a:lvl2pPr>
            <a:lvl3pPr rtl="0">
              <a:buNone/>
              <a:defRPr>
                <a:solidFill>
                  <a:srgbClr val="DA0002"/>
                </a:solidFill>
              </a:defRPr>
            </a:lvl3pPr>
            <a:lvl4pPr rtl="0">
              <a:buNone/>
              <a:defRPr>
                <a:solidFill>
                  <a:srgbClr val="DA0002"/>
                </a:solidFill>
              </a:defRPr>
            </a:lvl4pPr>
            <a:lvl5pPr rtl="0">
              <a:buNone/>
              <a:defRPr>
                <a:solidFill>
                  <a:srgbClr val="DA0002"/>
                </a:solidFill>
              </a:defRPr>
            </a:lvl5pPr>
            <a:lvl6pPr rtl="0">
              <a:buNone/>
              <a:defRPr>
                <a:solidFill>
                  <a:srgbClr val="DA0002"/>
                </a:solidFill>
              </a:defRPr>
            </a:lvl6pPr>
            <a:lvl7pPr rtl="0">
              <a:buNone/>
              <a:defRPr>
                <a:solidFill>
                  <a:srgbClr val="DA0002"/>
                </a:solidFill>
              </a:defRPr>
            </a:lvl7pPr>
            <a:lvl8pPr rtl="0">
              <a:buNone/>
              <a:defRPr>
                <a:solidFill>
                  <a:srgbClr val="DA0002"/>
                </a:solidFill>
              </a:defRPr>
            </a:lvl8pPr>
            <a:lvl9pPr rtl="0"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CC0202"/>
                </a:solidFill>
              </a:defRPr>
            </a:lvl1pPr>
            <a:lvl2pPr rtl="0">
              <a:buNone/>
              <a:defRPr>
                <a:solidFill>
                  <a:srgbClr val="CC0202"/>
                </a:solidFill>
              </a:defRPr>
            </a:lvl2pPr>
            <a:lvl3pPr rtl="0">
              <a:buNone/>
              <a:defRPr>
                <a:solidFill>
                  <a:srgbClr val="CC0202"/>
                </a:solidFill>
              </a:defRPr>
            </a:lvl3pPr>
            <a:lvl4pPr rtl="0">
              <a:buNone/>
              <a:defRPr>
                <a:solidFill>
                  <a:srgbClr val="CC0202"/>
                </a:solidFill>
              </a:defRPr>
            </a:lvl4pPr>
            <a:lvl5pPr rtl="0">
              <a:buNone/>
              <a:defRPr>
                <a:solidFill>
                  <a:srgbClr val="CC0202"/>
                </a:solidFill>
              </a:defRPr>
            </a:lvl5pPr>
            <a:lvl6pPr rtl="0">
              <a:buNone/>
              <a:defRPr>
                <a:solidFill>
                  <a:srgbClr val="CC0202"/>
                </a:solidFill>
              </a:defRPr>
            </a:lvl6pPr>
            <a:lvl7pPr rtl="0">
              <a:buNone/>
              <a:defRPr>
                <a:solidFill>
                  <a:srgbClr val="CC0202"/>
                </a:solidFill>
              </a:defRPr>
            </a:lvl7pPr>
            <a:lvl8pPr rtl="0">
              <a:buNone/>
              <a:defRPr>
                <a:solidFill>
                  <a:srgbClr val="CC0202"/>
                </a:solidFill>
              </a:defRPr>
            </a:lvl8pPr>
            <a:lvl9pPr rtl="0">
              <a:buNone/>
              <a:defRPr>
                <a:solidFill>
                  <a:srgbClr val="CC0202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 sz="3600"/>
            </a:lvl1pPr>
            <a:lvl2pPr rtl="0">
              <a:buNone/>
              <a:defRPr sz="3600"/>
            </a:lvl2pPr>
            <a:lvl3pPr rtl="0">
              <a:buNone/>
              <a:defRPr sz="3600"/>
            </a:lvl3pPr>
            <a:lvl4pPr rtl="0">
              <a:buNone/>
              <a:defRPr sz="3600"/>
            </a:lvl4pPr>
            <a:lvl5pPr rtl="0">
              <a:buNone/>
              <a:defRPr sz="3600"/>
            </a:lvl5pPr>
            <a:lvl6pPr rtl="0">
              <a:buNone/>
              <a:defRPr sz="3600"/>
            </a:lvl6pPr>
            <a:lvl7pPr rtl="0">
              <a:buNone/>
              <a:defRPr sz="3600"/>
            </a:lvl7pPr>
            <a:lvl8pPr rtl="0">
              <a:buNone/>
              <a:defRPr sz="3600"/>
            </a:lvl8pPr>
            <a:lvl9pPr rtl="0">
              <a:buNone/>
              <a:defRPr sz="3600"/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FFFFFF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FFFFFF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FFFFFF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FFFFFF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FFFFFF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0000">
              <a:srgbClr val="FFFFFF"/>
            </a:gs>
            <a:gs pos="100000">
              <a:srgbClr val="CCCCC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.gif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notesSlide" Target="../notesSlides/notesSlide10.xml"/><Relationship Id="rId3" Type="http://schemas.openxmlformats.org/officeDocument/2006/relationships/tags" Target="../tags/tag163.xml"/><Relationship Id="rId21" Type="http://schemas.openxmlformats.org/officeDocument/2006/relationships/image" Target="../media/image17.png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image" Target="../media/image16.pn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10" Type="http://schemas.openxmlformats.org/officeDocument/2006/relationships/tags" Target="../tags/tag170.xml"/><Relationship Id="rId19" Type="http://schemas.openxmlformats.org/officeDocument/2006/relationships/image" Target="../media/image15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image" Target="../media/image15.png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notesSlide" Target="../notesSlides/notesSlide11.xml"/><Relationship Id="rId2" Type="http://schemas.openxmlformats.org/officeDocument/2006/relationships/tags" Target="../tags/tag17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9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10" Type="http://schemas.openxmlformats.org/officeDocument/2006/relationships/tags" Target="../tags/tag186.xml"/><Relationship Id="rId19" Type="http://schemas.openxmlformats.org/officeDocument/2006/relationships/image" Target="../media/image18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20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5.png"/><Relationship Id="rId5" Type="http://schemas.openxmlformats.org/officeDocument/2006/relationships/tags" Target="../tags/tag196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22.gif"/><Relationship Id="rId5" Type="http://schemas.openxmlformats.org/officeDocument/2006/relationships/tags" Target="../tags/tag204.xml"/><Relationship Id="rId10" Type="http://schemas.openxmlformats.org/officeDocument/2006/relationships/image" Target="../media/image21.png"/><Relationship Id="rId4" Type="http://schemas.openxmlformats.org/officeDocument/2006/relationships/tags" Target="../tags/tag203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image" Target="../media/image23.jp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3.gi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5" Type="http://schemas.openxmlformats.org/officeDocument/2006/relationships/image" Target="../media/image5.jp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tags" Target="../tags/tag69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42" Type="http://schemas.openxmlformats.org/officeDocument/2006/relationships/tags" Target="../tags/tag72.xml"/><Relationship Id="rId47" Type="http://schemas.openxmlformats.org/officeDocument/2006/relationships/tags" Target="../tags/tag77.xml"/><Relationship Id="rId50" Type="http://schemas.openxmlformats.org/officeDocument/2006/relationships/tags" Target="../tags/tag80.xml"/><Relationship Id="rId55" Type="http://schemas.openxmlformats.org/officeDocument/2006/relationships/tags" Target="../tags/tag85.xml"/><Relationship Id="rId63" Type="http://schemas.openxmlformats.org/officeDocument/2006/relationships/tags" Target="../tags/tag9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tags" Target="../tags/tag71.xml"/><Relationship Id="rId54" Type="http://schemas.openxmlformats.org/officeDocument/2006/relationships/tags" Target="../tags/tag84.xml"/><Relationship Id="rId62" Type="http://schemas.openxmlformats.org/officeDocument/2006/relationships/tags" Target="../tags/tag9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40" Type="http://schemas.openxmlformats.org/officeDocument/2006/relationships/tags" Target="../tags/tag70.xml"/><Relationship Id="rId45" Type="http://schemas.openxmlformats.org/officeDocument/2006/relationships/tags" Target="../tags/tag75.xml"/><Relationship Id="rId53" Type="http://schemas.openxmlformats.org/officeDocument/2006/relationships/tags" Target="../tags/tag83.xml"/><Relationship Id="rId58" Type="http://schemas.openxmlformats.org/officeDocument/2006/relationships/tags" Target="../tags/tag88.xml"/><Relationship Id="rId66" Type="http://schemas.openxmlformats.org/officeDocument/2006/relationships/notesSlide" Target="../notesSlides/notesSlide3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49" Type="http://schemas.openxmlformats.org/officeDocument/2006/relationships/tags" Target="../tags/tag79.xml"/><Relationship Id="rId57" Type="http://schemas.openxmlformats.org/officeDocument/2006/relationships/tags" Target="../tags/tag87.xml"/><Relationship Id="rId61" Type="http://schemas.openxmlformats.org/officeDocument/2006/relationships/tags" Target="../tags/tag91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tags" Target="../tags/tag74.xml"/><Relationship Id="rId52" Type="http://schemas.openxmlformats.org/officeDocument/2006/relationships/tags" Target="../tags/tag82.xml"/><Relationship Id="rId60" Type="http://schemas.openxmlformats.org/officeDocument/2006/relationships/tags" Target="../tags/tag90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43" Type="http://schemas.openxmlformats.org/officeDocument/2006/relationships/tags" Target="../tags/tag73.xml"/><Relationship Id="rId48" Type="http://schemas.openxmlformats.org/officeDocument/2006/relationships/tags" Target="../tags/tag78.xml"/><Relationship Id="rId56" Type="http://schemas.openxmlformats.org/officeDocument/2006/relationships/tags" Target="../tags/tag86.xml"/><Relationship Id="rId64" Type="http://schemas.openxmlformats.org/officeDocument/2006/relationships/tags" Target="../tags/tag94.xml"/><Relationship Id="rId8" Type="http://schemas.openxmlformats.org/officeDocument/2006/relationships/tags" Target="../tags/tag38.xml"/><Relationship Id="rId51" Type="http://schemas.openxmlformats.org/officeDocument/2006/relationships/tags" Target="../tags/tag81.xml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tags" Target="../tags/tag68.xml"/><Relationship Id="rId46" Type="http://schemas.openxmlformats.org/officeDocument/2006/relationships/tags" Target="../tags/tag76.xml"/><Relationship Id="rId59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6.gif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96.xml"/><Relationship Id="rId16" Type="http://schemas.openxmlformats.org/officeDocument/2006/relationships/image" Target="../media/image9.gif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99.xml"/><Relationship Id="rId15" Type="http://schemas.openxmlformats.org/officeDocument/2006/relationships/image" Target="../media/image8.gi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11.png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10.jp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9.gif"/><Relationship Id="rId5" Type="http://schemas.openxmlformats.org/officeDocument/2006/relationships/tags" Target="../tags/tag109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14.jp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42" Type="http://schemas.openxmlformats.org/officeDocument/2006/relationships/image" Target="../media/image15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notesSlide" Target="../notesSlides/notesSlide9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hape 113"/>
          <p:cNvCxnSpPr/>
          <p:nvPr>
            <p:custDataLst>
              <p:tags r:id="rId2"/>
            </p:custDataLst>
          </p:nvPr>
        </p:nvCxnSpPr>
        <p:spPr>
          <a:xfrm rot="10800000" flipH="1">
            <a:off x="146549" y="4866950"/>
            <a:ext cx="5077199" cy="6599"/>
          </a:xfrm>
          <a:prstGeom prst="straightConnector1">
            <a:avLst/>
          </a:prstGeom>
          <a:noFill/>
          <a:ln w="1524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>
            <p:custDataLst>
              <p:tags r:id="rId3"/>
            </p:custDataLst>
          </p:nvPr>
        </p:nvCxnSpPr>
        <p:spPr>
          <a:xfrm>
            <a:off x="372450" y="538525"/>
            <a:ext cx="8373300" cy="25800"/>
          </a:xfrm>
          <a:prstGeom prst="straightConnector1">
            <a:avLst/>
          </a:prstGeom>
          <a:noFill/>
          <a:ln w="1524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15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735450" y="2473075"/>
            <a:ext cx="7784399" cy="7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/>
              <a:t>Phần mềm tra cứu thông tin học tập </a:t>
            </a:r>
          </a:p>
          <a:p>
            <a:pPr lvl="0" algn="ctr" rtl="0">
              <a:buNone/>
            </a:pPr>
            <a:r>
              <a:rPr sz="3000"/>
              <a:t>FITHOU EDU</a:t>
            </a:r>
          </a:p>
        </p:txBody>
      </p:sp>
      <p:sp>
        <p:nvSpPr>
          <p:cNvPr id="116" name="Shape 116"/>
          <p:cNvSpPr/>
          <p:nvPr>
            <p:custDataLst>
              <p:tags r:id="rId5"/>
            </p:custDataLst>
          </p:nvPr>
        </p:nvSpPr>
        <p:spPr>
          <a:xfrm>
            <a:off x="4138850" y="958650"/>
            <a:ext cx="1143000" cy="140017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</p:sp>
      <p:sp>
        <p:nvSpPr>
          <p:cNvPr id="117" name="Shape 117"/>
          <p:cNvSpPr/>
          <p:nvPr>
            <p:custDataLst>
              <p:tags r:id="rId6"/>
            </p:custDataLst>
          </p:nvPr>
        </p:nvSpPr>
        <p:spPr>
          <a:xfrm>
            <a:off x="4138850" y="4414960"/>
            <a:ext cx="4533599" cy="29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r">
              <a:buNone/>
            </a:pPr>
            <a:r>
              <a:rPr sz="1800" i="1">
                <a:solidFill>
                  <a:srgbClr val="CC4125"/>
                </a:solidFill>
              </a:rPr>
              <a:t>(Lập trình Java)</a:t>
            </a:r>
          </a:p>
        </p:txBody>
      </p:sp>
      <p:sp>
        <p:nvSpPr>
          <p:cNvPr id="118" name="Shape 118"/>
          <p:cNvSpPr/>
          <p:nvPr>
            <p:custDataLst>
              <p:tags r:id="rId7"/>
            </p:custDataLst>
          </p:nvPr>
        </p:nvSpPr>
        <p:spPr>
          <a:xfrm>
            <a:off x="6847426" y="4884900"/>
            <a:ext cx="1862100" cy="3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r">
              <a:buNone/>
            </a:pPr>
            <a:r>
              <a:rPr>
                <a:solidFill>
                  <a:schemeClr val="accent2"/>
                </a:solidFill>
              </a:rPr>
              <a:t>Hà Nội - 11/2011</a:t>
            </a:r>
          </a:p>
        </p:txBody>
      </p:sp>
      <p:sp>
        <p:nvSpPr>
          <p:cNvPr id="119" name="Shape 119"/>
          <p:cNvSpPr/>
          <p:nvPr>
            <p:custDataLst>
              <p:tags r:id="rId8"/>
            </p:custDataLst>
          </p:nvPr>
        </p:nvSpPr>
        <p:spPr>
          <a:xfrm>
            <a:off x="735450" y="4276760"/>
            <a:ext cx="4970100" cy="2123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buClr>
                <a:srgbClr val="CC0000"/>
              </a:buClr>
              <a:buSzPct val="166666"/>
              <a:buFont typeface="Arial"/>
              <a:buChar char="•"/>
            </a:pPr>
            <a:r>
              <a:rPr sz="1800" b="1" dirty="0" err="1">
                <a:solidFill>
                  <a:srgbClr val="CC0000"/>
                </a:solidFill>
              </a:rPr>
              <a:t>Giảng</a:t>
            </a:r>
            <a:r>
              <a:rPr sz="1800" b="1" dirty="0">
                <a:solidFill>
                  <a:srgbClr val="CC0000"/>
                </a:solidFill>
              </a:rPr>
              <a:t> </a:t>
            </a:r>
            <a:r>
              <a:rPr sz="1800" b="1" dirty="0" err="1">
                <a:solidFill>
                  <a:srgbClr val="CC0000"/>
                </a:solidFill>
              </a:rPr>
              <a:t>viên</a:t>
            </a:r>
            <a:r>
              <a:rPr sz="1800" b="1" dirty="0">
                <a:solidFill>
                  <a:srgbClr val="CC0000"/>
                </a:solidFill>
              </a:rPr>
              <a:t>: </a:t>
            </a:r>
            <a:r>
              <a:rPr sz="1800" dirty="0">
                <a:solidFill>
                  <a:srgbClr val="CC0000"/>
                </a:solidFill>
              </a:rPr>
              <a:t>TS. </a:t>
            </a:r>
            <a:r>
              <a:rPr sz="1800" dirty="0" err="1">
                <a:solidFill>
                  <a:srgbClr val="CC0000"/>
                </a:solidFill>
              </a:rPr>
              <a:t>Dương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Thăng</a:t>
            </a:r>
            <a:r>
              <a:rPr sz="1800" dirty="0">
                <a:solidFill>
                  <a:srgbClr val="CC0000"/>
                </a:solidFill>
              </a:rPr>
              <a:t> Long</a:t>
            </a:r>
          </a:p>
          <a:p>
            <a:pPr marL="457200" lvl="0" indent="-342900" rtl="0">
              <a:buClr>
                <a:srgbClr val="CC0000"/>
              </a:buClr>
              <a:buSzPct val="166666"/>
              <a:buFont typeface="Arial"/>
              <a:buChar char="•"/>
            </a:pPr>
            <a:r>
              <a:rPr sz="1800" b="1" dirty="0" err="1">
                <a:solidFill>
                  <a:srgbClr val="CC0000"/>
                </a:solidFill>
              </a:rPr>
              <a:t>Nhóm</a:t>
            </a:r>
            <a:r>
              <a:rPr sz="1800" b="1" dirty="0">
                <a:solidFill>
                  <a:srgbClr val="CC0000"/>
                </a:solidFill>
              </a:rPr>
              <a:t> SVTH (</a:t>
            </a:r>
            <a:r>
              <a:rPr sz="1800" b="1" dirty="0" err="1">
                <a:solidFill>
                  <a:srgbClr val="CC0000"/>
                </a:solidFill>
              </a:rPr>
              <a:t>Nhóm</a:t>
            </a:r>
            <a:r>
              <a:rPr sz="1800" b="1" dirty="0">
                <a:solidFill>
                  <a:srgbClr val="CC0000"/>
                </a:solidFill>
              </a:rPr>
              <a:t> 14):</a:t>
            </a:r>
          </a:p>
          <a:p>
            <a:pPr marL="914400" lvl="1" indent="-342900" rtl="0">
              <a:buClr>
                <a:srgbClr val="CC0000"/>
              </a:buClr>
              <a:buSzPct val="100000"/>
              <a:buFont typeface="Courier New"/>
              <a:buChar char="o"/>
            </a:pPr>
            <a:r>
              <a:rPr sz="1800" dirty="0" err="1">
                <a:solidFill>
                  <a:srgbClr val="CC0000"/>
                </a:solidFill>
              </a:rPr>
              <a:t>Nguyễn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Hoàng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Anh</a:t>
            </a:r>
            <a:endParaRPr sz="1800" dirty="0">
              <a:solidFill>
                <a:srgbClr val="CC0000"/>
              </a:solidFill>
            </a:endParaRPr>
          </a:p>
          <a:p>
            <a:pPr marL="914400" lvl="3" indent="-342900">
              <a:buClr>
                <a:srgbClr val="CC0000"/>
              </a:buClr>
              <a:buSzPct val="100000"/>
              <a:buFont typeface="Courier New"/>
              <a:buChar char="o"/>
            </a:pPr>
            <a:r>
              <a:rPr sz="1800" dirty="0" err="1">
                <a:solidFill>
                  <a:srgbClr val="CC0000"/>
                </a:solidFill>
              </a:rPr>
              <a:t>Bế</a:t>
            </a:r>
            <a:r>
              <a:rPr sz="1800" dirty="0">
                <a:solidFill>
                  <a:srgbClr val="CC0000"/>
                </a:solidFill>
              </a:rPr>
              <a:t> Minh </a:t>
            </a:r>
            <a:r>
              <a:rPr sz="1800" dirty="0" err="1">
                <a:solidFill>
                  <a:srgbClr val="CC0000"/>
                </a:solidFill>
              </a:rPr>
              <a:t>Khánh</a:t>
            </a:r>
            <a:endParaRPr sz="1800" dirty="0">
              <a:solidFill>
                <a:srgbClr val="CC0000"/>
              </a:solidFill>
            </a:endParaRPr>
          </a:p>
          <a:p>
            <a:pPr marL="914400" lvl="1" indent="-342900" rtl="0">
              <a:buClr>
                <a:srgbClr val="CC0000"/>
              </a:buClr>
              <a:buSzPct val="100000"/>
              <a:buFont typeface="Courier New"/>
              <a:buChar char="o"/>
            </a:pPr>
            <a:r>
              <a:rPr sz="1800" dirty="0" err="1">
                <a:solidFill>
                  <a:srgbClr val="CC0000"/>
                </a:solidFill>
              </a:rPr>
              <a:t>Quàng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Văn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Liêm</a:t>
            </a:r>
            <a:endParaRPr sz="1800" dirty="0">
              <a:solidFill>
                <a:srgbClr val="CC0000"/>
              </a:solidFill>
            </a:endParaRPr>
          </a:p>
          <a:p>
            <a:pPr marL="914400" lvl="1" indent="-342900" rtl="0">
              <a:buClr>
                <a:srgbClr val="CC0000"/>
              </a:buClr>
              <a:buSzPct val="100000"/>
              <a:buFont typeface="Courier New"/>
              <a:buChar char="o"/>
            </a:pPr>
            <a:r>
              <a:rPr sz="1800" dirty="0" err="1">
                <a:solidFill>
                  <a:srgbClr val="CC0000"/>
                </a:solidFill>
              </a:rPr>
              <a:t>Bùi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Thanh</a:t>
            </a:r>
            <a:r>
              <a:rPr sz="1800" dirty="0">
                <a:solidFill>
                  <a:srgbClr val="CC0000"/>
                </a:solidFill>
              </a:rPr>
              <a:t> Minh</a:t>
            </a:r>
          </a:p>
          <a:p>
            <a:pPr marL="914400" lvl="1" indent="-342900">
              <a:buClr>
                <a:srgbClr val="CC0000"/>
              </a:buClr>
              <a:buSzPct val="100000"/>
              <a:buFont typeface="Courier New"/>
              <a:buChar char="o"/>
            </a:pPr>
            <a:r>
              <a:rPr sz="1800" dirty="0" err="1">
                <a:solidFill>
                  <a:srgbClr val="CC0000"/>
                </a:solidFill>
              </a:rPr>
              <a:t>Đinh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Trọng</a:t>
            </a:r>
            <a:r>
              <a:rPr sz="1800" dirty="0">
                <a:solidFill>
                  <a:srgbClr val="CC0000"/>
                </a:solidFill>
              </a:rPr>
              <a:t> </a:t>
            </a:r>
            <a:r>
              <a:rPr sz="1800" dirty="0" err="1">
                <a:solidFill>
                  <a:srgbClr val="CC0000"/>
                </a:solidFill>
              </a:rPr>
              <a:t>Ninh</a:t>
            </a:r>
            <a:endParaRPr sz="1800" dirty="0">
              <a:solidFill>
                <a:srgbClr val="CC0000"/>
              </a:solidFill>
            </a:endParaRPr>
          </a:p>
        </p:txBody>
      </p:sp>
      <p:sp>
        <p:nvSpPr>
          <p:cNvPr id="120" name="Shape 120"/>
          <p:cNvSpPr/>
          <p:nvPr>
            <p:custDataLst>
              <p:tags r:id="rId9"/>
            </p:custDataLst>
          </p:nvPr>
        </p:nvSpPr>
        <p:spPr>
          <a:xfrm>
            <a:off x="5832775" y="3893650"/>
            <a:ext cx="914400" cy="914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sz="3000"/>
              <a:t>Thiết kế màn hình chạy phần Sinh viên</a:t>
            </a:r>
          </a:p>
        </p:txBody>
      </p:sp>
      <p:sp>
        <p:nvSpPr>
          <p:cNvPr id="291" name="Shape 291"/>
          <p:cNvSpPr/>
          <p:nvPr>
            <p:custDataLst>
              <p:tags r:id="rId3"/>
            </p:custDataLst>
          </p:nvPr>
        </p:nvSpPr>
        <p:spPr>
          <a:xfrm>
            <a:off x="1345675" y="1590187"/>
            <a:ext cx="2591440" cy="47448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</p:sp>
      <p:sp>
        <p:nvSpPr>
          <p:cNvPr id="292" name="Shape 292"/>
          <p:cNvSpPr/>
          <p:nvPr>
            <p:custDataLst>
              <p:tags r:id="rId4"/>
            </p:custDataLst>
          </p:nvPr>
        </p:nvSpPr>
        <p:spPr>
          <a:xfrm>
            <a:off x="1915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93" name="Shape 293"/>
          <p:cNvSpPr/>
          <p:nvPr>
            <p:custDataLst>
              <p:tags r:id="rId5"/>
            </p:custDataLst>
          </p:nvPr>
        </p:nvSpPr>
        <p:spPr>
          <a:xfrm>
            <a:off x="1275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(Xem lịch học)</a:t>
            </a:r>
          </a:p>
        </p:txBody>
      </p:sp>
      <p:sp>
        <p:nvSpPr>
          <p:cNvPr id="294" name="Shape 294"/>
          <p:cNvSpPr/>
          <p:nvPr>
            <p:custDataLst>
              <p:tags r:id="rId6"/>
            </p:custDataLst>
          </p:nvPr>
        </p:nvSpPr>
        <p:spPr>
          <a:xfrm>
            <a:off x="3129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95" name="Shape 295"/>
          <p:cNvSpPr/>
          <p:nvPr>
            <p:custDataLst>
              <p:tags r:id="rId7"/>
            </p:custDataLst>
          </p:nvPr>
        </p:nvSpPr>
        <p:spPr>
          <a:xfrm>
            <a:off x="1656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96" name="Shape 296"/>
          <p:cNvSpPr/>
          <p:nvPr>
            <p:custDataLst>
              <p:tags r:id="rId8"/>
            </p:custDataLst>
          </p:nvPr>
        </p:nvSpPr>
        <p:spPr>
          <a:xfrm>
            <a:off x="1894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297" name="Shape 297"/>
          <p:cNvSpPr/>
          <p:nvPr>
            <p:custDataLst>
              <p:tags r:id="rId9"/>
            </p:custDataLst>
          </p:nvPr>
        </p:nvSpPr>
        <p:spPr>
          <a:xfrm>
            <a:off x="1634488" y="2750495"/>
            <a:ext cx="2037095" cy="2009763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</p:sp>
      <p:sp>
        <p:nvSpPr>
          <p:cNvPr id="298" name="Shape 298"/>
          <p:cNvSpPr/>
          <p:nvPr>
            <p:custDataLst>
              <p:tags r:id="rId10"/>
            </p:custDataLst>
          </p:nvPr>
        </p:nvSpPr>
        <p:spPr>
          <a:xfrm>
            <a:off x="4774675" y="1590187"/>
            <a:ext cx="2591440" cy="47448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</p:sp>
      <p:sp>
        <p:nvSpPr>
          <p:cNvPr id="299" name="Shape 299"/>
          <p:cNvSpPr/>
          <p:nvPr>
            <p:custDataLst>
              <p:tags r:id="rId11"/>
            </p:custDataLst>
          </p:nvPr>
        </p:nvSpPr>
        <p:spPr>
          <a:xfrm>
            <a:off x="5344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00" name="Shape 300"/>
          <p:cNvSpPr/>
          <p:nvPr>
            <p:custDataLst>
              <p:tags r:id="rId12"/>
            </p:custDataLst>
          </p:nvPr>
        </p:nvSpPr>
        <p:spPr>
          <a:xfrm>
            <a:off x="4704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(Xem điểm)</a:t>
            </a:r>
          </a:p>
        </p:txBody>
      </p:sp>
      <p:sp>
        <p:nvSpPr>
          <p:cNvPr id="301" name="Shape 301"/>
          <p:cNvSpPr/>
          <p:nvPr>
            <p:custDataLst>
              <p:tags r:id="rId13"/>
            </p:custDataLst>
          </p:nvPr>
        </p:nvSpPr>
        <p:spPr>
          <a:xfrm>
            <a:off x="6558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302" name="Shape 302"/>
          <p:cNvSpPr/>
          <p:nvPr>
            <p:custDataLst>
              <p:tags r:id="rId14"/>
            </p:custDataLst>
          </p:nvPr>
        </p:nvSpPr>
        <p:spPr>
          <a:xfrm>
            <a:off x="5085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303" name="Shape 303"/>
          <p:cNvSpPr/>
          <p:nvPr>
            <p:custDataLst>
              <p:tags r:id="rId15"/>
            </p:custDataLst>
          </p:nvPr>
        </p:nvSpPr>
        <p:spPr>
          <a:xfrm>
            <a:off x="5323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304" name="Shape 304"/>
          <p:cNvSpPr/>
          <p:nvPr>
            <p:custDataLst>
              <p:tags r:id="rId16"/>
            </p:custDataLst>
          </p:nvPr>
        </p:nvSpPr>
        <p:spPr>
          <a:xfrm>
            <a:off x="5070590" y="2585200"/>
            <a:ext cx="2086024" cy="2162175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sz="3000"/>
              <a:t>Thiết kế màn hình chạy phần Giảng viên</a:t>
            </a:r>
          </a:p>
        </p:txBody>
      </p:sp>
      <p:sp>
        <p:nvSpPr>
          <p:cNvPr id="310" name="Shape 310"/>
          <p:cNvSpPr/>
          <p:nvPr>
            <p:custDataLst>
              <p:tags r:id="rId3"/>
            </p:custDataLst>
          </p:nvPr>
        </p:nvSpPr>
        <p:spPr>
          <a:xfrm>
            <a:off x="1345675" y="1590187"/>
            <a:ext cx="2591440" cy="474480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</p:sp>
      <p:sp>
        <p:nvSpPr>
          <p:cNvPr id="311" name="Shape 311"/>
          <p:cNvSpPr/>
          <p:nvPr>
            <p:custDataLst>
              <p:tags r:id="rId4"/>
            </p:custDataLst>
          </p:nvPr>
        </p:nvSpPr>
        <p:spPr>
          <a:xfrm>
            <a:off x="1915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12" name="Shape 312"/>
          <p:cNvSpPr/>
          <p:nvPr>
            <p:custDataLst>
              <p:tags r:id="rId5"/>
            </p:custDataLst>
          </p:nvPr>
        </p:nvSpPr>
        <p:spPr>
          <a:xfrm>
            <a:off x="1275675" y="6278950"/>
            <a:ext cx="2667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dirty="0"/>
              <a:t>(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lịch</a:t>
            </a:r>
            <a:r>
              <a:rPr dirty="0"/>
              <a:t> </a:t>
            </a:r>
            <a:r>
              <a:rPr lang="en-US" dirty="0" err="1" smtClean="0"/>
              <a:t>giảng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13" name="Shape 313"/>
          <p:cNvSpPr/>
          <p:nvPr>
            <p:custDataLst>
              <p:tags r:id="rId6"/>
            </p:custDataLst>
          </p:nvPr>
        </p:nvSpPr>
        <p:spPr>
          <a:xfrm>
            <a:off x="3129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314" name="Shape 314"/>
          <p:cNvSpPr/>
          <p:nvPr>
            <p:custDataLst>
              <p:tags r:id="rId7"/>
            </p:custDataLst>
          </p:nvPr>
        </p:nvSpPr>
        <p:spPr>
          <a:xfrm>
            <a:off x="1656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315" name="Shape 315"/>
          <p:cNvSpPr/>
          <p:nvPr>
            <p:custDataLst>
              <p:tags r:id="rId8"/>
            </p:custDataLst>
          </p:nvPr>
        </p:nvSpPr>
        <p:spPr>
          <a:xfrm>
            <a:off x="1894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316" name="Shape 316"/>
          <p:cNvSpPr/>
          <p:nvPr>
            <p:custDataLst>
              <p:tags r:id="rId9"/>
            </p:custDataLst>
          </p:nvPr>
        </p:nvSpPr>
        <p:spPr>
          <a:xfrm>
            <a:off x="4774675" y="1590187"/>
            <a:ext cx="2591440" cy="474480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</p:sp>
      <p:sp>
        <p:nvSpPr>
          <p:cNvPr id="317" name="Shape 317"/>
          <p:cNvSpPr/>
          <p:nvPr>
            <p:custDataLst>
              <p:tags r:id="rId10"/>
            </p:custDataLst>
          </p:nvPr>
        </p:nvSpPr>
        <p:spPr>
          <a:xfrm>
            <a:off x="5344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18" name="Shape 318"/>
          <p:cNvSpPr/>
          <p:nvPr>
            <p:custDataLst>
              <p:tags r:id="rId11"/>
            </p:custDataLst>
          </p:nvPr>
        </p:nvSpPr>
        <p:spPr>
          <a:xfrm>
            <a:off x="4704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(Gửi thông báo)</a:t>
            </a:r>
          </a:p>
        </p:txBody>
      </p:sp>
      <p:sp>
        <p:nvSpPr>
          <p:cNvPr id="319" name="Shape 319"/>
          <p:cNvSpPr/>
          <p:nvPr>
            <p:custDataLst>
              <p:tags r:id="rId12"/>
            </p:custDataLst>
          </p:nvPr>
        </p:nvSpPr>
        <p:spPr>
          <a:xfrm>
            <a:off x="6558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Hủy</a:t>
            </a:r>
          </a:p>
        </p:txBody>
      </p:sp>
      <p:sp>
        <p:nvSpPr>
          <p:cNvPr id="320" name="Shape 320"/>
          <p:cNvSpPr/>
          <p:nvPr>
            <p:custDataLst>
              <p:tags r:id="rId13"/>
            </p:custDataLst>
          </p:nvPr>
        </p:nvSpPr>
        <p:spPr>
          <a:xfrm>
            <a:off x="5085675" y="4693050"/>
            <a:ext cx="10175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Tùy chọn</a:t>
            </a:r>
          </a:p>
        </p:txBody>
      </p:sp>
      <p:sp>
        <p:nvSpPr>
          <p:cNvPr id="321" name="Shape 321"/>
          <p:cNvSpPr/>
          <p:nvPr>
            <p:custDataLst>
              <p:tags r:id="rId14"/>
            </p:custDataLst>
          </p:nvPr>
        </p:nvSpPr>
        <p:spPr>
          <a:xfrm>
            <a:off x="1592500" y="2551437"/>
            <a:ext cx="2093355" cy="2191174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</p:sp>
      <p:sp>
        <p:nvSpPr>
          <p:cNvPr id="322" name="Shape 322"/>
          <p:cNvSpPr/>
          <p:nvPr>
            <p:custDataLst>
              <p:tags r:id="rId15"/>
            </p:custDataLst>
          </p:nvPr>
        </p:nvSpPr>
        <p:spPr>
          <a:xfrm>
            <a:off x="5034300" y="2950987"/>
            <a:ext cx="2100005" cy="1803652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sz="3000"/>
              <a:t>Thiết kế màn hình xem thông báo</a:t>
            </a:r>
          </a:p>
        </p:txBody>
      </p:sp>
      <p:sp>
        <p:nvSpPr>
          <p:cNvPr id="328" name="Shape 328"/>
          <p:cNvSpPr/>
          <p:nvPr>
            <p:custDataLst>
              <p:tags r:id="rId3"/>
            </p:custDataLst>
          </p:nvPr>
        </p:nvSpPr>
        <p:spPr>
          <a:xfrm>
            <a:off x="3479275" y="1590187"/>
            <a:ext cx="2591440" cy="47448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</p:sp>
      <p:sp>
        <p:nvSpPr>
          <p:cNvPr id="329" name="Shape 329"/>
          <p:cNvSpPr/>
          <p:nvPr>
            <p:custDataLst>
              <p:tags r:id="rId4"/>
            </p:custDataLst>
          </p:nvPr>
        </p:nvSpPr>
        <p:spPr>
          <a:xfrm>
            <a:off x="40486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30" name="Shape 330"/>
          <p:cNvSpPr/>
          <p:nvPr>
            <p:custDataLst>
              <p:tags r:id="rId5"/>
            </p:custDataLst>
          </p:nvPr>
        </p:nvSpPr>
        <p:spPr>
          <a:xfrm>
            <a:off x="34092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(Xem thông báo)</a:t>
            </a:r>
          </a:p>
        </p:txBody>
      </p:sp>
      <p:sp>
        <p:nvSpPr>
          <p:cNvPr id="331" name="Shape 331"/>
          <p:cNvSpPr/>
          <p:nvPr>
            <p:custDataLst>
              <p:tags r:id="rId6"/>
            </p:custDataLst>
          </p:nvPr>
        </p:nvSpPr>
        <p:spPr>
          <a:xfrm>
            <a:off x="52632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332" name="Shape 332"/>
          <p:cNvSpPr/>
          <p:nvPr>
            <p:custDataLst>
              <p:tags r:id="rId7"/>
            </p:custDataLst>
          </p:nvPr>
        </p:nvSpPr>
        <p:spPr>
          <a:xfrm>
            <a:off x="37902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333" name="Shape 333"/>
          <p:cNvSpPr/>
          <p:nvPr>
            <p:custDataLst>
              <p:tags r:id="rId8"/>
            </p:custDataLst>
          </p:nvPr>
        </p:nvSpPr>
        <p:spPr>
          <a:xfrm>
            <a:off x="3749019" y="2315475"/>
            <a:ext cx="2116166" cy="248175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16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b="0">
                <a:solidFill>
                  <a:srgbClr val="CC4125"/>
                </a:solidFill>
              </a:rPr>
              <a:t>Kế hoạch triển khai &amp; Bảng công việc</a:t>
            </a:r>
          </a:p>
        </p:txBody>
      </p:sp>
      <p:sp>
        <p:nvSpPr>
          <p:cNvPr id="339" name="Shape 339"/>
          <p:cNvSpPr/>
          <p:nvPr>
            <p:custDataLst>
              <p:tags r:id="rId3"/>
            </p:custDataLst>
          </p:nvPr>
        </p:nvSpPr>
        <p:spPr>
          <a:xfrm>
            <a:off x="2347300" y="2578225"/>
            <a:ext cx="1358863" cy="135886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</p:sp>
      <p:sp>
        <p:nvSpPr>
          <p:cNvPr id="340" name="Shape 340"/>
          <p:cNvSpPr/>
          <p:nvPr>
            <p:custDataLst>
              <p:tags r:id="rId4"/>
            </p:custDataLst>
          </p:nvPr>
        </p:nvSpPr>
        <p:spPr>
          <a:xfrm>
            <a:off x="5617000" y="2692525"/>
            <a:ext cx="1143000" cy="1143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</p:sp>
      <p:sp>
        <p:nvSpPr>
          <p:cNvPr id="341" name="Shape 341"/>
          <p:cNvSpPr/>
          <p:nvPr>
            <p:custDataLst>
              <p:tags r:id="rId5"/>
            </p:custDataLst>
          </p:nvPr>
        </p:nvSpPr>
        <p:spPr>
          <a:xfrm>
            <a:off x="4260050" y="3027200"/>
            <a:ext cx="837900" cy="754199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2" name="Shape 342"/>
          <p:cNvSpPr/>
          <p:nvPr>
            <p:custDataLst>
              <p:tags r:id="rId6"/>
            </p:custDataLst>
          </p:nvPr>
        </p:nvSpPr>
        <p:spPr>
          <a:xfrm>
            <a:off x="1961798" y="3970625"/>
            <a:ext cx="21651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b="1">
                <a:solidFill>
                  <a:schemeClr val="accent2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Google Code</a:t>
            </a:r>
          </a:p>
        </p:txBody>
      </p:sp>
      <p:sp>
        <p:nvSpPr>
          <p:cNvPr id="343" name="Shape 343"/>
          <p:cNvSpPr/>
          <p:nvPr>
            <p:custDataLst>
              <p:tags r:id="rId7"/>
            </p:custDataLst>
          </p:nvPr>
        </p:nvSpPr>
        <p:spPr>
          <a:xfrm>
            <a:off x="5187011" y="3937087"/>
            <a:ext cx="2360699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Tortoise Subversion</a:t>
            </a:r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custDataLst>
              <p:tags r:id="rId2"/>
            </p:custDataLst>
          </p:nvPr>
        </p:nvSpPr>
        <p:spPr>
          <a:xfrm>
            <a:off x="2722675" y="2664900"/>
            <a:ext cx="3595800" cy="15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9600">
                <a:solidFill>
                  <a:srgbClr val="CC4125"/>
                </a:solidFill>
              </a:rPr>
              <a:t>Q &amp; A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custDataLst>
              <p:tags r:id="rId2"/>
            </p:custDataLst>
          </p:nvPr>
        </p:nvSpPr>
        <p:spPr>
          <a:xfrm>
            <a:off x="16768" y="181570"/>
            <a:ext cx="9125377" cy="636869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Mô tả các chức năng</a:t>
            </a:r>
          </a:p>
        </p:txBody>
      </p:sp>
      <p:graphicFrame>
        <p:nvGraphicFramePr>
          <p:cNvPr id="126" name="Shape 126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43661603"/>
              </p:ext>
            </p:extLst>
          </p:nvPr>
        </p:nvGraphicFramePr>
        <p:xfrm>
          <a:off x="884675" y="2957100"/>
          <a:ext cx="7807675" cy="2712600"/>
        </p:xfrm>
        <a:graphic>
          <a:graphicData uri="http://schemas.openxmlformats.org/drawingml/2006/table">
            <a:tbl>
              <a:tblPr>
                <a:noFill/>
                <a:tableStyleId>{4B6DAA1F-7A19-4AB5-A203-F1D800D12150}</a:tableStyleId>
              </a:tblPr>
              <a:tblGrid>
                <a:gridCol w="726750"/>
                <a:gridCol w="1964300"/>
                <a:gridCol w="2357150"/>
                <a:gridCol w="275947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 dirty="0"/>
                        <a:t>STT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/>
                        <a:t>Tên chức năng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/>
                        <a:t>Sinh viên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/>
                        <a:t>Giảng viên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Tra cứu lịch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Tra cứu lịch học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/>
                        <a:t>Xem lịch giảng</a:t>
                      </a:r>
                    </a:p>
                    <a:p>
                      <a:pPr marL="457200" lvl="0" indent="-228600" rtl="0">
                        <a:buFont typeface="Arial"/>
                        <a:buChar char="•"/>
                      </a:pPr>
                      <a:r>
                        <a:rPr/>
                        <a:t>Cập nhật lịch giảng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Tra cứu điểm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Tra cứu điểm</a:t>
                      </a:r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Gửi phản hồi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 lang="en-US" dirty="0" err="1" smtClean="0"/>
                        <a:t>Xem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endParaRPr lang="en-US" dirty="0" smtClean="0"/>
                    </a:p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 dirty="0" err="1" smtClean="0"/>
                        <a:t>Trả</a:t>
                      </a:r>
                      <a:r>
                        <a:rPr dirty="0" smtClean="0"/>
                        <a:t> </a:t>
                      </a:r>
                      <a:r>
                        <a:rPr dirty="0" err="1"/>
                        <a:t>lời</a:t>
                      </a:r>
                      <a:r>
                        <a:rPr dirty="0"/>
                        <a:t> ý </a:t>
                      </a:r>
                      <a:r>
                        <a:rPr dirty="0" err="1"/>
                        <a:t>kiến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Xem thông báo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Xem thông báo</a:t>
                      </a:r>
                    </a:p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Tải tài liệu</a:t>
                      </a:r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Gửi phản hồi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Gửi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báo</a:t>
                      </a:r>
                      <a:endParaRPr lang="en-US" dirty="0" smtClean="0"/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dirty="0" err="1" smtClean="0"/>
                        <a:t>Xem</a:t>
                      </a:r>
                      <a:r>
                        <a:rPr dirty="0" smtClean="0"/>
                        <a:t> </a:t>
                      </a:r>
                      <a:r>
                        <a:rPr dirty="0" err="1"/>
                        <a:t>thông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báo</a:t>
                      </a:r>
                      <a:endParaRPr dirty="0"/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dirty="0" err="1"/>
                        <a:t>Tải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tài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liệu</a:t>
                      </a:r>
                      <a:endParaRPr dirty="0"/>
                    </a:p>
                    <a:p>
                      <a:pPr marL="457200" lvl="0" indent="-22860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dirty="0" err="1"/>
                        <a:t>Gửi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phản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hồi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7" name="Shape 127"/>
          <p:cNvSpPr/>
          <p:nvPr>
            <p:custDataLst>
              <p:tags r:id="rId4"/>
            </p:custDataLst>
          </p:nvPr>
        </p:nvSpPr>
        <p:spPr>
          <a:xfrm>
            <a:off x="4520534" y="1871886"/>
            <a:ext cx="951215" cy="95208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/>
          <p:nvPr>
            <p:custDataLst>
              <p:tags r:id="rId5"/>
            </p:custDataLst>
          </p:nvPr>
        </p:nvSpPr>
        <p:spPr>
          <a:xfrm>
            <a:off x="6886575" y="1796266"/>
            <a:ext cx="1027708" cy="1027708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129" name="Shape 129"/>
          <p:cNvSpPr/>
          <p:nvPr>
            <p:custDataLst>
              <p:tags r:id="rId6"/>
            </p:custDataLst>
          </p:nvPr>
        </p:nvSpPr>
        <p:spPr>
          <a:xfrm>
            <a:off x="2126316" y="1761350"/>
            <a:ext cx="1093016" cy="1097539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</p:sp>
      <p:sp>
        <p:nvSpPr>
          <p:cNvPr id="130" name="Shape 130"/>
          <p:cNvSpPr/>
          <p:nvPr>
            <p:custDataLst>
              <p:tags r:id="rId7"/>
            </p:custDataLst>
          </p:nvPr>
        </p:nvSpPr>
        <p:spPr>
          <a:xfrm>
            <a:off x="285725" y="3549000"/>
            <a:ext cx="544800" cy="307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9050" cap="flat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1" name="Shape 131"/>
          <p:cNvSpPr/>
          <p:nvPr>
            <p:custDataLst>
              <p:tags r:id="rId8"/>
            </p:custDataLst>
          </p:nvPr>
        </p:nvSpPr>
        <p:spPr>
          <a:xfrm>
            <a:off x="285725" y="4201400"/>
            <a:ext cx="544800" cy="307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9050" cap="flat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2" name="Shape 132"/>
          <p:cNvSpPr/>
          <p:nvPr>
            <p:custDataLst>
              <p:tags r:id="rId9"/>
            </p:custDataLst>
          </p:nvPr>
        </p:nvSpPr>
        <p:spPr>
          <a:xfrm>
            <a:off x="285725" y="5201425"/>
            <a:ext cx="544800" cy="307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9050" cap="flat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>
            <p:custDataLst>
              <p:tags r:id="rId10"/>
            </p:custDataLst>
          </p:nvPr>
        </p:nvSpPr>
        <p:spPr>
          <a:xfrm>
            <a:off x="1907704" y="609329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Làm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cái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gì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?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Thiết kế lớp lưu trữ dữ liệu</a:t>
            </a:r>
          </a:p>
        </p:txBody>
      </p:sp>
      <p:graphicFrame>
        <p:nvGraphicFramePr>
          <p:cNvPr id="145" name="Shape 145"/>
          <p:cNvGraphicFramePr/>
          <p:nvPr>
            <p:custDataLst>
              <p:tags r:id="rId3"/>
            </p:custDataLst>
          </p:nvPr>
        </p:nvGraphicFramePr>
        <p:xfrm>
          <a:off x="1789787" y="1647525"/>
          <a:ext cx="967625" cy="670500"/>
        </p:xfrm>
        <a:graphic>
          <a:graphicData uri="http://schemas.openxmlformats.org/drawingml/2006/table">
            <a:tbl>
              <a:tblPr>
                <a:noFill/>
                <a:tableStyleId>{3264B5E8-B9D9-4D53-97AC-5C3B9223B1DD}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Sinh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Mật khẩu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>
            <p:custDataLst>
              <p:tags r:id="rId4"/>
            </p:custDataLst>
          </p:nvPr>
        </p:nvGraphicFramePr>
        <p:xfrm>
          <a:off x="1789787" y="2402000"/>
          <a:ext cx="967625" cy="1341000"/>
        </p:xfrm>
        <a:graphic>
          <a:graphicData uri="http://schemas.openxmlformats.org/drawingml/2006/table">
            <a:tbl>
              <a:tblPr>
                <a:noFill/>
                <a:tableStyleId>{726D63F7-DE96-4F20-8792-D9EF96B12E32}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Giảng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Mật khẩu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Học hàm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Học vị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>
            <p:custDataLst>
              <p:tags r:id="rId5"/>
            </p:custDataLst>
          </p:nvPr>
        </p:nvGraphicFramePr>
        <p:xfrm>
          <a:off x="4815992" y="4183100"/>
          <a:ext cx="1070375" cy="1005750"/>
        </p:xfrm>
        <a:graphic>
          <a:graphicData uri="http://schemas.openxmlformats.org/drawingml/2006/table">
            <a:tbl>
              <a:tblPr>
                <a:noFill/>
                <a:tableStyleId>{3E54A860-F43A-4718-BC98-C8C39677CED2}</a:tableStyleId>
              </a:tblPr>
              <a:tblGrid>
                <a:gridCol w="107037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 lớp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>
            <p:custDataLst>
              <p:tags r:id="rId6"/>
            </p:custDataLst>
          </p:nvPr>
        </p:nvGraphicFramePr>
        <p:xfrm>
          <a:off x="457200" y="3847850"/>
          <a:ext cx="967625" cy="1341000"/>
        </p:xfrm>
        <a:graphic>
          <a:graphicData uri="http://schemas.openxmlformats.org/drawingml/2006/table">
            <a:tbl>
              <a:tblPr>
                <a:noFill/>
                <a:tableStyleId>{F586D7A8-11E2-4012-85E9-60C04C0515CA}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Môn học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 môn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Số học trình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>
            <p:custDataLst>
              <p:tags r:id="rId7"/>
            </p:custDataLst>
          </p:nvPr>
        </p:nvGraphicFramePr>
        <p:xfrm>
          <a:off x="4834012" y="5309800"/>
          <a:ext cx="1044675" cy="1341000"/>
        </p:xfrm>
        <a:graphic>
          <a:graphicData uri="http://schemas.openxmlformats.org/drawingml/2006/table">
            <a:tbl>
              <a:tblPr>
                <a:noFill/>
                <a:tableStyleId>{B76AD64A-C20E-4E40-B3DB-8A12B66326E4}</a:tableStyleId>
              </a:tblPr>
              <a:tblGrid>
                <a:gridCol w="104467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Phòng học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 phòng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Số nghế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0" name="Shape 150"/>
          <p:cNvGraphicFramePr/>
          <p:nvPr>
            <p:custDataLst>
              <p:tags r:id="rId8"/>
            </p:custDataLst>
          </p:nvPr>
        </p:nvGraphicFramePr>
        <p:xfrm>
          <a:off x="6407500" y="4844975"/>
          <a:ext cx="1288700" cy="1005750"/>
        </p:xfrm>
        <a:graphic>
          <a:graphicData uri="http://schemas.openxmlformats.org/drawingml/2006/table">
            <a:tbl>
              <a:tblPr>
                <a:noFill/>
                <a:tableStyleId>{E85E9C1C-DCB2-470E-9AAF-E83B30538DAA}</a:tableStyleId>
              </a:tblPr>
              <a:tblGrid>
                <a:gridCol w="1288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Sinh viên - 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FK_Sinh viên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>
            <p:custDataLst>
              <p:tags r:id="rId9"/>
            </p:custDataLst>
          </p:nvPr>
        </p:nvGraphicFramePr>
        <p:xfrm>
          <a:off x="4834000" y="1647525"/>
          <a:ext cx="1044700" cy="2011500"/>
        </p:xfrm>
        <a:graphic>
          <a:graphicData uri="http://schemas.openxmlformats.org/drawingml/2006/table">
            <a:tbl>
              <a:tblPr>
                <a:noFill/>
                <a:tableStyleId>{CFC90058-27B5-4212-B423-636E057D4809}</a:tableStyleId>
              </a:tblPr>
              <a:tblGrid>
                <a:gridCol w="1044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Tiêu đề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Nội dung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FK_Người gửi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Ngày gửi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>
            <p:custDataLst>
              <p:tags r:id="rId10"/>
            </p:custDataLst>
          </p:nvPr>
        </p:nvGraphicFramePr>
        <p:xfrm>
          <a:off x="457200" y="1647525"/>
          <a:ext cx="967625" cy="2011500"/>
        </p:xfrm>
        <a:graphic>
          <a:graphicData uri="http://schemas.openxmlformats.org/drawingml/2006/table">
            <a:tbl>
              <a:tblPr>
                <a:noFill/>
                <a:tableStyleId>{54F966AA-D9F8-44F5-B659-99A18ACA46C1}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Điểm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FK_Sinh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FK_Môn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Điểm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Lần thứ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>
            <p:custDataLst>
              <p:tags r:id="rId11"/>
            </p:custDataLst>
          </p:nvPr>
        </p:nvGraphicFramePr>
        <p:xfrm>
          <a:off x="3287962" y="3298300"/>
          <a:ext cx="1121725" cy="3352500"/>
        </p:xfrm>
        <a:graphic>
          <a:graphicData uri="http://schemas.openxmlformats.org/drawingml/2006/table">
            <a:tbl>
              <a:tblPr>
                <a:noFill/>
                <a:tableStyleId>{C935D252-AC8E-4374-8F0E-5E07C7EC52B6}</a:tableStyleId>
              </a:tblPr>
              <a:tblGrid>
                <a:gridCol w="11217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Lịch học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Ngày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Giờ bắt đầu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Giờ kết thúc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FK_Giảng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FK_Phòng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FK_Môn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Trạng thái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4" name="Shape 154"/>
          <p:cNvGraphicFramePr/>
          <p:nvPr>
            <p:custDataLst>
              <p:tags r:id="rId12"/>
            </p:custDataLst>
          </p:nvPr>
        </p:nvGraphicFramePr>
        <p:xfrm>
          <a:off x="6407500" y="3381325"/>
          <a:ext cx="1288700" cy="1341000"/>
        </p:xfrm>
        <a:graphic>
          <a:graphicData uri="http://schemas.openxmlformats.org/drawingml/2006/table">
            <a:tbl>
              <a:tblPr>
                <a:noFill/>
                <a:tableStyleId>{B1A8C623-7C38-4F08-BA6B-38E6CA8B958A}</a:tableStyleId>
              </a:tblPr>
              <a:tblGrid>
                <a:gridCol w="1288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 - 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FK_Lớp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>
            <p:custDataLst>
              <p:tags r:id="rId13"/>
            </p:custDataLst>
          </p:nvPr>
        </p:nvGraphicFramePr>
        <p:xfrm>
          <a:off x="3287962" y="1647525"/>
          <a:ext cx="1108900" cy="1559325"/>
        </p:xfrm>
        <a:graphic>
          <a:graphicData uri="http://schemas.openxmlformats.org/drawingml/2006/table">
            <a:tbl>
              <a:tblPr>
                <a:noFill/>
                <a:tableStyleId>{9B4F4069-4E02-4892-ADD8-6E2BE0D6B0C3}</a:tableStyleId>
              </a:tblPr>
              <a:tblGrid>
                <a:gridCol w="1108900"/>
              </a:tblGrid>
              <a:tr h="55357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 - Người dùng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FK_Người dùng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56" name="Shape 156"/>
          <p:cNvCxnSpPr/>
          <p:nvPr>
            <p:custDataLst>
              <p:tags r:id="rId14"/>
            </p:custDataLst>
          </p:nvPr>
        </p:nvCxnSpPr>
        <p:spPr>
          <a:xfrm rot="10800000">
            <a:off x="2761074" y="1836500"/>
            <a:ext cx="35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/>
          <p:nvPr>
            <p:custDataLst>
              <p:tags r:id="rId15"/>
            </p:custDataLst>
          </p:nvPr>
        </p:nvCxnSpPr>
        <p:spPr>
          <a:xfrm>
            <a:off x="3120775" y="1836500"/>
            <a:ext cx="0" cy="109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Shape 158"/>
          <p:cNvCxnSpPr/>
          <p:nvPr>
            <p:custDataLst>
              <p:tags r:id="rId16"/>
            </p:custDataLst>
          </p:nvPr>
        </p:nvCxnSpPr>
        <p:spPr>
          <a:xfrm rot="10800000">
            <a:off x="3043774" y="3095100"/>
            <a:ext cx="256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Shape 159"/>
          <p:cNvCxnSpPr/>
          <p:nvPr>
            <p:custDataLst>
              <p:tags r:id="rId17"/>
            </p:custDataLst>
          </p:nvPr>
        </p:nvCxnSpPr>
        <p:spPr>
          <a:xfrm>
            <a:off x="3030900" y="2478650"/>
            <a:ext cx="0" cy="625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>
            <p:custDataLst>
              <p:tags r:id="rId18"/>
            </p:custDataLst>
          </p:nvPr>
        </p:nvCxnSpPr>
        <p:spPr>
          <a:xfrm rot="10800000">
            <a:off x="2786975" y="2478562"/>
            <a:ext cx="2438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Shape 161"/>
          <p:cNvCxnSpPr/>
          <p:nvPr>
            <p:custDataLst>
              <p:tags r:id="rId19"/>
            </p:custDataLst>
          </p:nvPr>
        </p:nvCxnSpPr>
        <p:spPr>
          <a:xfrm>
            <a:off x="3120775" y="2928200"/>
            <a:ext cx="192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/>
          <p:nvPr>
            <p:custDataLst>
              <p:tags r:id="rId20"/>
            </p:custDataLst>
          </p:nvPr>
        </p:nvCxnSpPr>
        <p:spPr>
          <a:xfrm>
            <a:off x="4548775" y="2177750"/>
            <a:ext cx="318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/>
          <p:nvPr>
            <p:custDataLst>
              <p:tags r:id="rId21"/>
            </p:custDataLst>
          </p:nvPr>
        </p:nvCxnSpPr>
        <p:spPr>
          <a:xfrm>
            <a:off x="4548775" y="2157575"/>
            <a:ext cx="0" cy="53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Shape 164"/>
          <p:cNvCxnSpPr/>
          <p:nvPr>
            <p:custDataLst>
              <p:tags r:id="rId22"/>
            </p:custDataLst>
          </p:nvPr>
        </p:nvCxnSpPr>
        <p:spPr>
          <a:xfrm rot="10800000">
            <a:off x="4392350" y="2709800"/>
            <a:ext cx="166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Shape 165"/>
          <p:cNvCxnSpPr/>
          <p:nvPr>
            <p:custDataLst>
              <p:tags r:id="rId23"/>
            </p:custDataLst>
          </p:nvPr>
        </p:nvCxnSpPr>
        <p:spPr>
          <a:xfrm>
            <a:off x="1609900" y="1806275"/>
            <a:ext cx="1752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Shape 166"/>
          <p:cNvCxnSpPr/>
          <p:nvPr>
            <p:custDataLst>
              <p:tags r:id="rId24"/>
            </p:custDataLst>
          </p:nvPr>
        </p:nvCxnSpPr>
        <p:spPr>
          <a:xfrm>
            <a:off x="1629150" y="1825550"/>
            <a:ext cx="0" cy="70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Shape 167"/>
          <p:cNvCxnSpPr/>
          <p:nvPr>
            <p:custDataLst>
              <p:tags r:id="rId25"/>
            </p:custDataLst>
          </p:nvPr>
        </p:nvCxnSpPr>
        <p:spPr>
          <a:xfrm rot="10800000">
            <a:off x="1464150" y="2529950"/>
            <a:ext cx="164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Shape 168"/>
          <p:cNvCxnSpPr/>
          <p:nvPr>
            <p:custDataLst>
              <p:tags r:id="rId26"/>
            </p:custDataLst>
          </p:nvPr>
        </p:nvCxnSpPr>
        <p:spPr>
          <a:xfrm rot="10800000">
            <a:off x="1464150" y="2834750"/>
            <a:ext cx="164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Shape 169"/>
          <p:cNvCxnSpPr/>
          <p:nvPr>
            <p:custDataLst>
              <p:tags r:id="rId27"/>
            </p:custDataLst>
          </p:nvPr>
        </p:nvCxnSpPr>
        <p:spPr>
          <a:xfrm>
            <a:off x="1631025" y="2851075"/>
            <a:ext cx="0" cy="150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>
            <p:custDataLst>
              <p:tags r:id="rId28"/>
            </p:custDataLst>
          </p:nvPr>
        </p:nvCxnSpPr>
        <p:spPr>
          <a:xfrm rot="10800000">
            <a:off x="1451324" y="4353675"/>
            <a:ext cx="17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Shape 171"/>
          <p:cNvCxnSpPr/>
          <p:nvPr>
            <p:custDataLst>
              <p:tags r:id="rId29"/>
            </p:custDataLst>
          </p:nvPr>
        </p:nvCxnSpPr>
        <p:spPr>
          <a:xfrm>
            <a:off x="2774025" y="2581375"/>
            <a:ext cx="154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Shape 172"/>
          <p:cNvCxnSpPr/>
          <p:nvPr>
            <p:custDataLst>
              <p:tags r:id="rId30"/>
            </p:custDataLst>
          </p:nvPr>
        </p:nvCxnSpPr>
        <p:spPr>
          <a:xfrm>
            <a:off x="2928125" y="2581375"/>
            <a:ext cx="0" cy="2940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Shape 173"/>
          <p:cNvCxnSpPr/>
          <p:nvPr>
            <p:custDataLst>
              <p:tags r:id="rId31"/>
            </p:custDataLst>
          </p:nvPr>
        </p:nvCxnSpPr>
        <p:spPr>
          <a:xfrm>
            <a:off x="2928125" y="5535200"/>
            <a:ext cx="3722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>
            <p:custDataLst>
              <p:tags r:id="rId32"/>
            </p:custDataLst>
          </p:nvPr>
        </p:nvCxnSpPr>
        <p:spPr>
          <a:xfrm>
            <a:off x="1429525" y="4435075"/>
            <a:ext cx="2142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Shape 175"/>
          <p:cNvCxnSpPr/>
          <p:nvPr>
            <p:custDataLst>
              <p:tags r:id="rId33"/>
            </p:custDataLst>
          </p:nvPr>
        </p:nvCxnSpPr>
        <p:spPr>
          <a:xfrm>
            <a:off x="1644675" y="4457800"/>
            <a:ext cx="0" cy="17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>
            <p:custDataLst>
              <p:tags r:id="rId34"/>
            </p:custDataLst>
          </p:nvPr>
        </p:nvCxnSpPr>
        <p:spPr>
          <a:xfrm>
            <a:off x="1644675" y="6228700"/>
            <a:ext cx="1630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>
            <p:custDataLst>
              <p:tags r:id="rId35"/>
            </p:custDataLst>
          </p:nvPr>
        </p:nvCxnSpPr>
        <p:spPr>
          <a:xfrm rot="10800000">
            <a:off x="5878700" y="4597700"/>
            <a:ext cx="529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>
            <p:custDataLst>
              <p:tags r:id="rId36"/>
            </p:custDataLst>
          </p:nvPr>
        </p:nvCxnSpPr>
        <p:spPr>
          <a:xfrm>
            <a:off x="5893600" y="2235450"/>
            <a:ext cx="229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179"/>
          <p:cNvCxnSpPr/>
          <p:nvPr>
            <p:custDataLst>
              <p:tags r:id="rId37"/>
            </p:custDataLst>
          </p:nvPr>
        </p:nvCxnSpPr>
        <p:spPr>
          <a:xfrm>
            <a:off x="6125975" y="2235450"/>
            <a:ext cx="0" cy="20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/>
          <p:nvPr>
            <p:custDataLst>
              <p:tags r:id="rId38"/>
            </p:custDataLst>
          </p:nvPr>
        </p:nvCxnSpPr>
        <p:spPr>
          <a:xfrm>
            <a:off x="6125975" y="4277475"/>
            <a:ext cx="282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1" name="Shape 181"/>
          <p:cNvGraphicFramePr/>
          <p:nvPr>
            <p:custDataLst>
              <p:tags r:id="rId39"/>
            </p:custDataLst>
          </p:nvPr>
        </p:nvGraphicFramePr>
        <p:xfrm>
          <a:off x="6407500" y="5980300"/>
          <a:ext cx="1288700" cy="670500"/>
        </p:xfrm>
        <a:graphic>
          <a:graphicData uri="http://schemas.openxmlformats.org/drawingml/2006/table">
            <a:tbl>
              <a:tblPr>
                <a:noFill/>
                <a:tableStyleId>{E3B762C1-3F5C-428F-84D7-B0E46E4C2D1E}</a:tableStyleId>
              </a:tblPr>
              <a:tblGrid>
                <a:gridCol w="1288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Sinh viên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Mật khẩu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Shape 182"/>
          <p:cNvGraphicFramePr/>
          <p:nvPr>
            <p:custDataLst>
              <p:tags r:id="rId40"/>
            </p:custDataLst>
          </p:nvPr>
        </p:nvGraphicFramePr>
        <p:xfrm>
          <a:off x="7825862" y="3429325"/>
          <a:ext cx="967625" cy="2011500"/>
        </p:xfrm>
        <a:graphic>
          <a:graphicData uri="http://schemas.openxmlformats.org/drawingml/2006/table">
            <a:tbl>
              <a:tblPr>
                <a:noFill/>
                <a:tableStyleId>{44AF77EF-FD1A-4719-88CE-93A28CA4BD17}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Tài liệu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Ghi chú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Tác giả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Định dạng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>
            <p:custDataLst>
              <p:tags r:id="rId41"/>
            </p:custDataLst>
          </p:nvPr>
        </p:nvGraphicFramePr>
        <p:xfrm>
          <a:off x="6407500" y="1674875"/>
          <a:ext cx="1314375" cy="1158150"/>
        </p:xfrm>
        <a:graphic>
          <a:graphicData uri="http://schemas.openxmlformats.org/drawingml/2006/table">
            <a:tbl>
              <a:tblPr>
                <a:noFill/>
                <a:tableStyleId>{8A64C380-D87B-4306-9FCD-B4B2872E87B1}</a:tableStyleId>
              </a:tblPr>
              <a:tblGrid>
                <a:gridCol w="131437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 - Tài liệu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FK_Tài liệu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84" name="Shape 184"/>
          <p:cNvCxnSpPr/>
          <p:nvPr>
            <p:custDataLst>
              <p:tags r:id="rId42"/>
            </p:custDataLst>
          </p:nvPr>
        </p:nvCxnSpPr>
        <p:spPr>
          <a:xfrm>
            <a:off x="4393925" y="5780925"/>
            <a:ext cx="4478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>
            <p:custDataLst>
              <p:tags r:id="rId43"/>
            </p:custDataLst>
          </p:nvPr>
        </p:nvCxnSpPr>
        <p:spPr>
          <a:xfrm rot="10800000">
            <a:off x="4534225" y="4715600"/>
            <a:ext cx="262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>
            <p:custDataLst>
              <p:tags r:id="rId44"/>
            </p:custDataLst>
          </p:nvPr>
        </p:nvCxnSpPr>
        <p:spPr>
          <a:xfrm>
            <a:off x="4547175" y="4715600"/>
            <a:ext cx="0" cy="45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Shape 187"/>
          <p:cNvCxnSpPr/>
          <p:nvPr>
            <p:custDataLst>
              <p:tags r:id="rId45"/>
            </p:custDataLst>
          </p:nvPr>
        </p:nvCxnSpPr>
        <p:spPr>
          <a:xfrm rot="10800000">
            <a:off x="4367474" y="5175600"/>
            <a:ext cx="17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>
            <p:custDataLst>
              <p:tags r:id="rId46"/>
            </p:custDataLst>
          </p:nvPr>
        </p:nvCxnSpPr>
        <p:spPr>
          <a:xfrm rot="10800000">
            <a:off x="6241624" y="5658650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/>
          <p:nvPr>
            <p:custDataLst>
              <p:tags r:id="rId47"/>
            </p:custDataLst>
          </p:nvPr>
        </p:nvCxnSpPr>
        <p:spPr>
          <a:xfrm>
            <a:off x="6254400" y="5658650"/>
            <a:ext cx="0" cy="492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Shape 190"/>
          <p:cNvCxnSpPr/>
          <p:nvPr>
            <p:custDataLst>
              <p:tags r:id="rId48"/>
            </p:custDataLst>
          </p:nvPr>
        </p:nvCxnSpPr>
        <p:spPr>
          <a:xfrm>
            <a:off x="6264900" y="6138175"/>
            <a:ext cx="156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/>
          <p:nvPr>
            <p:custDataLst>
              <p:tags r:id="rId49"/>
            </p:custDataLst>
          </p:nvPr>
        </p:nvCxnSpPr>
        <p:spPr>
          <a:xfrm>
            <a:off x="5887950" y="4731375"/>
            <a:ext cx="340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/>
          <p:nvPr>
            <p:custDataLst>
              <p:tags r:id="rId50"/>
            </p:custDataLst>
          </p:nvPr>
        </p:nvCxnSpPr>
        <p:spPr>
          <a:xfrm>
            <a:off x="6254400" y="4731375"/>
            <a:ext cx="0" cy="63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Shape 193"/>
          <p:cNvCxnSpPr/>
          <p:nvPr>
            <p:custDataLst>
              <p:tags r:id="rId51"/>
            </p:custDataLst>
          </p:nvPr>
        </p:nvCxnSpPr>
        <p:spPr>
          <a:xfrm>
            <a:off x="6254400" y="5381100"/>
            <a:ext cx="166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/>
          <p:nvPr>
            <p:custDataLst>
              <p:tags r:id="rId52"/>
            </p:custDataLst>
          </p:nvPr>
        </p:nvCxnSpPr>
        <p:spPr>
          <a:xfrm>
            <a:off x="5894800" y="2093350"/>
            <a:ext cx="3722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Shape 195"/>
          <p:cNvCxnSpPr/>
          <p:nvPr>
            <p:custDataLst>
              <p:tags r:id="rId53"/>
            </p:custDataLst>
          </p:nvPr>
        </p:nvCxnSpPr>
        <p:spPr>
          <a:xfrm>
            <a:off x="6280075" y="2093350"/>
            <a:ext cx="0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/>
          <p:nvPr>
            <p:custDataLst>
              <p:tags r:id="rId54"/>
            </p:custDataLst>
          </p:nvPr>
        </p:nvCxnSpPr>
        <p:spPr>
          <a:xfrm>
            <a:off x="6280075" y="2388750"/>
            <a:ext cx="128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>
            <p:custDataLst>
              <p:tags r:id="rId55"/>
            </p:custDataLst>
          </p:nvPr>
        </p:nvCxnSpPr>
        <p:spPr>
          <a:xfrm>
            <a:off x="8794250" y="3953825"/>
            <a:ext cx="105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>
            <p:custDataLst>
              <p:tags r:id="rId56"/>
            </p:custDataLst>
          </p:nvPr>
        </p:nvCxnSpPr>
        <p:spPr>
          <a:xfrm>
            <a:off x="8925675" y="2620025"/>
            <a:ext cx="0" cy="1333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Shape 199"/>
          <p:cNvCxnSpPr/>
          <p:nvPr>
            <p:custDataLst>
              <p:tags r:id="rId57"/>
            </p:custDataLst>
          </p:nvPr>
        </p:nvCxnSpPr>
        <p:spPr>
          <a:xfrm rot="10800000">
            <a:off x="7744275" y="2632750"/>
            <a:ext cx="1181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0" name="Shape 200"/>
          <p:cNvGraphicFramePr/>
          <p:nvPr>
            <p:custDataLst>
              <p:tags r:id="rId58"/>
            </p:custDataLst>
          </p:nvPr>
        </p:nvGraphicFramePr>
        <p:xfrm>
          <a:off x="1789787" y="3939800"/>
          <a:ext cx="967625" cy="2011500"/>
        </p:xfrm>
        <a:graphic>
          <a:graphicData uri="http://schemas.openxmlformats.org/drawingml/2006/table">
            <a:tbl>
              <a:tblPr>
                <a:noFill/>
                <a:tableStyleId>{8702DCE5-2228-4294-9E2F-5332427B4D9A}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Người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Họ tên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Năm sinh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Địa chỉ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Số điện thoại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01" name="Shape 201"/>
          <p:cNvCxnSpPr/>
          <p:nvPr>
            <p:custDataLst>
              <p:tags r:id="rId59"/>
            </p:custDataLst>
          </p:nvPr>
        </p:nvCxnSpPr>
        <p:spPr>
          <a:xfrm rot="10800000">
            <a:off x="1703999" y="4120375"/>
            <a:ext cx="97800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>
            <p:custDataLst>
              <p:tags r:id="rId60"/>
            </p:custDataLst>
          </p:nvPr>
        </p:nvCxnSpPr>
        <p:spPr>
          <a:xfrm>
            <a:off x="1732550" y="2123025"/>
            <a:ext cx="0" cy="19976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>
            <p:custDataLst>
              <p:tags r:id="rId61"/>
            </p:custDataLst>
          </p:nvPr>
        </p:nvCxnSpPr>
        <p:spPr>
          <a:xfrm>
            <a:off x="1711050" y="2093350"/>
            <a:ext cx="836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Shape 204"/>
          <p:cNvCxnSpPr/>
          <p:nvPr>
            <p:custDataLst>
              <p:tags r:id="rId62"/>
            </p:custDataLst>
          </p:nvPr>
        </p:nvCxnSpPr>
        <p:spPr>
          <a:xfrm>
            <a:off x="2780475" y="4104800"/>
            <a:ext cx="1106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>
            <p:custDataLst>
              <p:tags r:id="rId63"/>
            </p:custDataLst>
          </p:nvPr>
        </p:nvCxnSpPr>
        <p:spPr>
          <a:xfrm>
            <a:off x="2891225" y="2877175"/>
            <a:ext cx="0" cy="12572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>
            <p:custDataLst>
              <p:tags r:id="rId64"/>
            </p:custDataLst>
          </p:nvPr>
        </p:nvCxnSpPr>
        <p:spPr>
          <a:xfrm rot="10800000">
            <a:off x="2779374" y="2900800"/>
            <a:ext cx="128400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Công nghệ sử dụng</a:t>
            </a:r>
          </a:p>
        </p:txBody>
      </p:sp>
      <p:sp>
        <p:nvSpPr>
          <p:cNvPr id="138" name="Shape 138"/>
          <p:cNvSpPr/>
          <p:nvPr>
            <p:custDataLst>
              <p:tags r:id="rId3"/>
            </p:custDataLst>
          </p:nvPr>
        </p:nvSpPr>
        <p:spPr>
          <a:xfrm>
            <a:off x="5796136" y="188640"/>
            <a:ext cx="1296144" cy="129614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81693"/>
            <a:ext cx="4752528" cy="2699435"/>
          </a:xfrm>
          <a:prstGeom prst="rect">
            <a:avLst/>
          </a:prstGeom>
        </p:spPr>
      </p:pic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6876256" y="63665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933056"/>
            <a:ext cx="565476" cy="565476"/>
          </a:xfrm>
          <a:prstGeom prst="rect">
            <a:avLst/>
          </a:prstGeom>
        </p:spPr>
      </p:pic>
      <p:sp>
        <p:nvSpPr>
          <p:cNvPr id="13" name="TextBox 12"/>
          <p:cNvSpPr txBox="1"/>
          <p:nvPr>
            <p:custDataLst>
              <p:tags r:id="rId7"/>
            </p:custDataLst>
          </p:nvPr>
        </p:nvSpPr>
        <p:spPr>
          <a:xfrm>
            <a:off x="5652120" y="616530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Làm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như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thế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nào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?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64618"/>
            <a:ext cx="584262" cy="584262"/>
          </a:xfrm>
          <a:prstGeom prst="rect">
            <a:avLst/>
          </a:prstGeom>
        </p:spPr>
      </p:pic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412696" y="4205406"/>
            <a:ext cx="7687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KXmlDiemParser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public Vector parse(String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throws Exception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Vector diem = new Vector();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return diem;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412696" y="2056749"/>
            <a:ext cx="2215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Parser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Lich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Parser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ThongBao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Parser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48880"/>
            <a:ext cx="1368152" cy="1368152"/>
          </a:xfrm>
          <a:prstGeom prst="rect">
            <a:avLst/>
          </a:prstGeom>
        </p:spPr>
      </p:pic>
      <p:sp>
        <p:nvSpPr>
          <p:cNvPr id="137" name="Shape 13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Công nghệ sử dụng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6168"/>
            <a:ext cx="1388616" cy="138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818144" cy="4100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0" y="1866528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2938432" y="5229200"/>
            <a:ext cx="48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JSONAble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jsonString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>
            <p:custDataLst>
              <p:tags r:id="rId8"/>
            </p:custDataLst>
          </p:nvPr>
        </p:nvSpPr>
        <p:spPr>
          <a:xfrm>
            <a:off x="1691680" y="558924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903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kế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 smtClean="0"/>
              <a:t>thị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624736" cy="508268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kế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 smtClean="0"/>
              <a:t>thị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356047" cy="48965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244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/>
              <a:t>Thiết kế màn hình hiển thị</a:t>
            </a:r>
          </a:p>
        </p:txBody>
      </p:sp>
      <p:sp>
        <p:nvSpPr>
          <p:cNvPr id="243" name="Shape 243"/>
          <p:cNvSpPr/>
          <p:nvPr>
            <p:custDataLst>
              <p:tags r:id="rId3"/>
            </p:custDataLst>
          </p:nvPr>
        </p:nvSpPr>
        <p:spPr>
          <a:xfrm>
            <a:off x="1596351" y="1578717"/>
            <a:ext cx="5951297" cy="45997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custDataLst>
              <p:tags r:id="rId2"/>
            </p:custDataLst>
          </p:nvPr>
        </p:nvSpPr>
        <p:spPr>
          <a:xfrm>
            <a:off x="5767225" y="3843937"/>
            <a:ext cx="488700" cy="237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b="1">
                <a:solidFill>
                  <a:srgbClr val="285BAC"/>
                </a:solidFill>
              </a:rPr>
              <a:t>Or</a:t>
            </a:r>
          </a:p>
        </p:txBody>
      </p:sp>
      <p:sp>
        <p:nvSpPr>
          <p:cNvPr id="249" name="Shape 249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/>
              <a:t>Thiết kế màn hình người dùng</a:t>
            </a:r>
          </a:p>
        </p:txBody>
      </p:sp>
      <p:sp>
        <p:nvSpPr>
          <p:cNvPr id="250" name="Shape 250"/>
          <p:cNvSpPr/>
          <p:nvPr>
            <p:custDataLst>
              <p:tags r:id="rId4"/>
            </p:custDataLst>
          </p:nvPr>
        </p:nvSpPr>
        <p:spPr>
          <a:xfrm>
            <a:off x="457200" y="1583837"/>
            <a:ext cx="2591440" cy="4744800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>
            <a:noFill/>
          </a:ln>
        </p:spPr>
      </p:sp>
      <p:sp>
        <p:nvSpPr>
          <p:cNvPr id="251" name="Shape 251"/>
          <p:cNvSpPr/>
          <p:nvPr>
            <p:custDataLst>
              <p:tags r:id="rId5"/>
            </p:custDataLst>
          </p:nvPr>
        </p:nvSpPr>
        <p:spPr>
          <a:xfrm>
            <a:off x="872975" y="272487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Đăng nhập</a:t>
            </a:r>
          </a:p>
        </p:txBody>
      </p:sp>
      <p:sp>
        <p:nvSpPr>
          <p:cNvPr id="252" name="Shape 252"/>
          <p:cNvSpPr/>
          <p:nvPr>
            <p:custDataLst>
              <p:tags r:id="rId6"/>
            </p:custDataLst>
          </p:nvPr>
        </p:nvSpPr>
        <p:spPr>
          <a:xfrm>
            <a:off x="1026575" y="230585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53" name="Shape 253"/>
          <p:cNvSpPr/>
          <p:nvPr>
            <p:custDataLst>
              <p:tags r:id="rId7"/>
            </p:custDataLst>
          </p:nvPr>
        </p:nvSpPr>
        <p:spPr>
          <a:xfrm>
            <a:off x="872975" y="3044900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Lịch học</a:t>
            </a:r>
          </a:p>
        </p:txBody>
      </p:sp>
      <p:sp>
        <p:nvSpPr>
          <p:cNvPr id="254" name="Shape 254"/>
          <p:cNvSpPr/>
          <p:nvPr>
            <p:custDataLst>
              <p:tags r:id="rId8"/>
            </p:custDataLst>
          </p:nvPr>
        </p:nvSpPr>
        <p:spPr>
          <a:xfrm>
            <a:off x="872975" y="339282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Xem điểm</a:t>
            </a:r>
          </a:p>
        </p:txBody>
      </p:sp>
      <p:sp>
        <p:nvSpPr>
          <p:cNvPr id="255" name="Shape 255"/>
          <p:cNvSpPr/>
          <p:nvPr>
            <p:custDataLst>
              <p:tags r:id="rId9"/>
            </p:custDataLst>
          </p:nvPr>
        </p:nvSpPr>
        <p:spPr>
          <a:xfrm>
            <a:off x="872975" y="376828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Thông báo</a:t>
            </a:r>
          </a:p>
        </p:txBody>
      </p:sp>
      <p:sp>
        <p:nvSpPr>
          <p:cNvPr id="256" name="Shape 256"/>
          <p:cNvSpPr/>
          <p:nvPr>
            <p:custDataLst>
              <p:tags r:id="rId10"/>
            </p:custDataLst>
          </p:nvPr>
        </p:nvSpPr>
        <p:spPr>
          <a:xfrm>
            <a:off x="2164950" y="3712487"/>
            <a:ext cx="419099" cy="33509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0000"/>
          </a:solidFill>
          <a:ln w="19050" cap="flat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sz="10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57" name="Shape 257"/>
          <p:cNvSpPr/>
          <p:nvPr>
            <p:custDataLst>
              <p:tags r:id="rId11"/>
            </p:custDataLst>
          </p:nvPr>
        </p:nvSpPr>
        <p:spPr>
          <a:xfrm>
            <a:off x="768200" y="6272600"/>
            <a:ext cx="19553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/>
              <a:t>(Trước khi đăng nhập)</a:t>
            </a:r>
          </a:p>
        </p:txBody>
      </p:sp>
      <p:sp>
        <p:nvSpPr>
          <p:cNvPr id="258" name="Shape 258"/>
          <p:cNvSpPr/>
          <p:nvPr>
            <p:custDataLst>
              <p:tags r:id="rId12"/>
            </p:custDataLst>
          </p:nvPr>
        </p:nvSpPr>
        <p:spPr>
          <a:xfrm>
            <a:off x="872975" y="410988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Thoát</a:t>
            </a:r>
          </a:p>
        </p:txBody>
      </p:sp>
      <p:sp>
        <p:nvSpPr>
          <p:cNvPr id="259" name="Shape 259"/>
          <p:cNvSpPr/>
          <p:nvPr>
            <p:custDataLst>
              <p:tags r:id="rId13"/>
            </p:custDataLst>
          </p:nvPr>
        </p:nvSpPr>
        <p:spPr>
          <a:xfrm>
            <a:off x="2241150" y="468670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60" name="Shape 260"/>
          <p:cNvSpPr/>
          <p:nvPr>
            <p:custDataLst>
              <p:tags r:id="rId14"/>
            </p:custDataLst>
          </p:nvPr>
        </p:nvSpPr>
        <p:spPr>
          <a:xfrm>
            <a:off x="768200" y="468670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61" name="Shape 261"/>
          <p:cNvSpPr/>
          <p:nvPr>
            <p:custDataLst>
              <p:tags r:id="rId15"/>
            </p:custDataLst>
          </p:nvPr>
        </p:nvSpPr>
        <p:spPr>
          <a:xfrm>
            <a:off x="3250675" y="1590187"/>
            <a:ext cx="2591440" cy="4744800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>
            <a:noFill/>
          </a:ln>
        </p:spPr>
      </p:sp>
      <p:sp>
        <p:nvSpPr>
          <p:cNvPr id="262" name="Shape 262"/>
          <p:cNvSpPr/>
          <p:nvPr>
            <p:custDataLst>
              <p:tags r:id="rId16"/>
            </p:custDataLst>
          </p:nvPr>
        </p:nvSpPr>
        <p:spPr>
          <a:xfrm>
            <a:off x="3820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63" name="Shape 263"/>
          <p:cNvSpPr/>
          <p:nvPr>
            <p:custDataLst>
              <p:tags r:id="rId17"/>
            </p:custDataLst>
          </p:nvPr>
        </p:nvSpPr>
        <p:spPr>
          <a:xfrm>
            <a:off x="3666450" y="3051250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Lịch học</a:t>
            </a:r>
          </a:p>
        </p:txBody>
      </p:sp>
      <p:sp>
        <p:nvSpPr>
          <p:cNvPr id="264" name="Shape 264"/>
          <p:cNvSpPr/>
          <p:nvPr>
            <p:custDataLst>
              <p:tags r:id="rId18"/>
            </p:custDataLst>
          </p:nvPr>
        </p:nvSpPr>
        <p:spPr>
          <a:xfrm>
            <a:off x="3666450" y="339917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Xem điểm</a:t>
            </a:r>
          </a:p>
        </p:txBody>
      </p:sp>
      <p:sp>
        <p:nvSpPr>
          <p:cNvPr id="265" name="Shape 265"/>
          <p:cNvSpPr/>
          <p:nvPr>
            <p:custDataLst>
              <p:tags r:id="rId19"/>
            </p:custDataLst>
          </p:nvPr>
        </p:nvSpPr>
        <p:spPr>
          <a:xfrm>
            <a:off x="4547025" y="3343335"/>
            <a:ext cx="1033667" cy="335178"/>
          </a:xfrm>
          <a:prstGeom prst="irregularSeal2">
            <a:avLst/>
          </a:prstGeom>
          <a:solidFill>
            <a:srgbClr val="FFFF00"/>
          </a:solidFill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90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266" name="Shape 266"/>
          <p:cNvSpPr/>
          <p:nvPr>
            <p:custDataLst>
              <p:tags r:id="rId20"/>
            </p:custDataLst>
          </p:nvPr>
        </p:nvSpPr>
        <p:spPr>
          <a:xfrm>
            <a:off x="3666450" y="37746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Thông báo</a:t>
            </a:r>
          </a:p>
        </p:txBody>
      </p:sp>
      <p:sp>
        <p:nvSpPr>
          <p:cNvPr id="267" name="Shape 267"/>
          <p:cNvSpPr/>
          <p:nvPr>
            <p:custDataLst>
              <p:tags r:id="rId21"/>
            </p:custDataLst>
          </p:nvPr>
        </p:nvSpPr>
        <p:spPr>
          <a:xfrm>
            <a:off x="4958425" y="3718837"/>
            <a:ext cx="419099" cy="33509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0000"/>
          </a:solidFill>
          <a:ln w="19050" cap="flat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0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8" name="Shape 268"/>
          <p:cNvSpPr/>
          <p:nvPr>
            <p:custDataLst>
              <p:tags r:id="rId22"/>
            </p:custDataLst>
          </p:nvPr>
        </p:nvSpPr>
        <p:spPr>
          <a:xfrm>
            <a:off x="3180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(Sau khi Sinh viên đăng nhập)</a:t>
            </a:r>
          </a:p>
        </p:txBody>
      </p:sp>
      <p:sp>
        <p:nvSpPr>
          <p:cNvPr id="269" name="Shape 269"/>
          <p:cNvSpPr/>
          <p:nvPr>
            <p:custDataLst>
              <p:tags r:id="rId23"/>
            </p:custDataLst>
          </p:nvPr>
        </p:nvSpPr>
        <p:spPr>
          <a:xfrm>
            <a:off x="3666450" y="41162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Trở về menu</a:t>
            </a:r>
          </a:p>
        </p:txBody>
      </p:sp>
      <p:sp>
        <p:nvSpPr>
          <p:cNvPr id="270" name="Shape 270"/>
          <p:cNvSpPr/>
          <p:nvPr>
            <p:custDataLst>
              <p:tags r:id="rId24"/>
            </p:custDataLst>
          </p:nvPr>
        </p:nvSpPr>
        <p:spPr>
          <a:xfrm>
            <a:off x="5034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71" name="Shape 271"/>
          <p:cNvSpPr/>
          <p:nvPr>
            <p:custDataLst>
              <p:tags r:id="rId25"/>
            </p:custDataLst>
          </p:nvPr>
        </p:nvSpPr>
        <p:spPr>
          <a:xfrm>
            <a:off x="3561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72" name="Shape 272"/>
          <p:cNvSpPr/>
          <p:nvPr>
            <p:custDataLst>
              <p:tags r:id="rId26"/>
            </p:custDataLst>
          </p:nvPr>
        </p:nvSpPr>
        <p:spPr>
          <a:xfrm>
            <a:off x="3799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273" name="Shape 273"/>
          <p:cNvSpPr/>
          <p:nvPr>
            <p:custDataLst>
              <p:tags r:id="rId27"/>
            </p:custDataLst>
          </p:nvPr>
        </p:nvSpPr>
        <p:spPr>
          <a:xfrm>
            <a:off x="4574941" y="2995410"/>
            <a:ext cx="1033667" cy="335178"/>
          </a:xfrm>
          <a:prstGeom prst="irregularSeal2">
            <a:avLst/>
          </a:prstGeom>
          <a:solidFill>
            <a:srgbClr val="FFFF00"/>
          </a:solidFill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900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274" name="Shape 274"/>
          <p:cNvSpPr/>
          <p:nvPr>
            <p:custDataLst>
              <p:tags r:id="rId28"/>
            </p:custDataLst>
          </p:nvPr>
        </p:nvSpPr>
        <p:spPr>
          <a:xfrm>
            <a:off x="6070075" y="1590187"/>
            <a:ext cx="2591440" cy="4744800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>
            <a:noFill/>
          </a:ln>
        </p:spPr>
      </p:sp>
      <p:sp>
        <p:nvSpPr>
          <p:cNvPr id="275" name="Shape 275"/>
          <p:cNvSpPr/>
          <p:nvPr>
            <p:custDataLst>
              <p:tags r:id="rId29"/>
            </p:custDataLst>
          </p:nvPr>
        </p:nvSpPr>
        <p:spPr>
          <a:xfrm>
            <a:off x="66394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76" name="Shape 276"/>
          <p:cNvSpPr/>
          <p:nvPr>
            <p:custDataLst>
              <p:tags r:id="rId30"/>
            </p:custDataLst>
          </p:nvPr>
        </p:nvSpPr>
        <p:spPr>
          <a:xfrm>
            <a:off x="6485850" y="3051250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Xem lịch giảng</a:t>
            </a:r>
          </a:p>
        </p:txBody>
      </p:sp>
      <p:sp>
        <p:nvSpPr>
          <p:cNvPr id="277" name="Shape 277"/>
          <p:cNvSpPr/>
          <p:nvPr>
            <p:custDataLst>
              <p:tags r:id="rId31"/>
            </p:custDataLst>
          </p:nvPr>
        </p:nvSpPr>
        <p:spPr>
          <a:xfrm>
            <a:off x="6485850" y="339917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Gửi thông báo</a:t>
            </a:r>
          </a:p>
        </p:txBody>
      </p:sp>
      <p:sp>
        <p:nvSpPr>
          <p:cNvPr id="278" name="Shape 278"/>
          <p:cNvSpPr/>
          <p:nvPr>
            <p:custDataLst>
              <p:tags r:id="rId32"/>
            </p:custDataLst>
          </p:nvPr>
        </p:nvSpPr>
        <p:spPr>
          <a:xfrm>
            <a:off x="6485850" y="37746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Thông báo</a:t>
            </a:r>
          </a:p>
        </p:txBody>
      </p:sp>
      <p:sp>
        <p:nvSpPr>
          <p:cNvPr id="279" name="Shape 279"/>
          <p:cNvSpPr/>
          <p:nvPr>
            <p:custDataLst>
              <p:tags r:id="rId33"/>
            </p:custDataLst>
          </p:nvPr>
        </p:nvSpPr>
        <p:spPr>
          <a:xfrm>
            <a:off x="7777825" y="3718837"/>
            <a:ext cx="419099" cy="33509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0000"/>
          </a:solidFill>
          <a:ln w="19050" cap="flat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0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80" name="Shape 280"/>
          <p:cNvSpPr/>
          <p:nvPr>
            <p:custDataLst>
              <p:tags r:id="rId34"/>
            </p:custDataLst>
          </p:nvPr>
        </p:nvSpPr>
        <p:spPr>
          <a:xfrm>
            <a:off x="60000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(Sau khi Giảng viên đăng nhập)</a:t>
            </a:r>
          </a:p>
        </p:txBody>
      </p:sp>
      <p:sp>
        <p:nvSpPr>
          <p:cNvPr id="281" name="Shape 281"/>
          <p:cNvSpPr/>
          <p:nvPr>
            <p:custDataLst>
              <p:tags r:id="rId35"/>
            </p:custDataLst>
          </p:nvPr>
        </p:nvSpPr>
        <p:spPr>
          <a:xfrm>
            <a:off x="6485850" y="41162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Trở về menu</a:t>
            </a:r>
          </a:p>
        </p:txBody>
      </p:sp>
      <p:sp>
        <p:nvSpPr>
          <p:cNvPr id="282" name="Shape 282"/>
          <p:cNvSpPr/>
          <p:nvPr>
            <p:custDataLst>
              <p:tags r:id="rId36"/>
            </p:custDataLst>
          </p:nvPr>
        </p:nvSpPr>
        <p:spPr>
          <a:xfrm>
            <a:off x="78540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83" name="Shape 283"/>
          <p:cNvSpPr/>
          <p:nvPr>
            <p:custDataLst>
              <p:tags r:id="rId37"/>
            </p:custDataLst>
          </p:nvPr>
        </p:nvSpPr>
        <p:spPr>
          <a:xfrm>
            <a:off x="63810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84" name="Shape 284"/>
          <p:cNvSpPr/>
          <p:nvPr>
            <p:custDataLst>
              <p:tags r:id="rId38"/>
            </p:custDataLst>
          </p:nvPr>
        </p:nvSpPr>
        <p:spPr>
          <a:xfrm>
            <a:off x="66185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>
                <a:solidFill>
                  <a:srgbClr val="FF0000"/>
                </a:solidFill>
              </a:rPr>
              <a:t>Lecturer</a:t>
            </a:r>
          </a:p>
        </p:txBody>
      </p:sp>
      <p:sp>
        <p:nvSpPr>
          <p:cNvPr id="285" name="Shape 285"/>
          <p:cNvSpPr/>
          <p:nvPr>
            <p:custDataLst>
              <p:tags r:id="rId39"/>
            </p:custDataLst>
          </p:nvPr>
        </p:nvSpPr>
        <p:spPr>
          <a:xfrm>
            <a:off x="3048640" y="3774637"/>
            <a:ext cx="153599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85BAC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9bwXv4l4GUSxUNG3Eo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QJ3ZGVbrxVv04VrTFQMh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3VTqjwVOo2PGT6PEhwM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dr1uEGJDZoMTewphMtb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CmYsExazjkquIroOSf4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T0RieZJi11SpPEwc1ctp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KNYSYBVUUKasXBliaP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8J24BGadsIpmrPdNKB0R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BiCJhFdRiCmry7vg6LH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EEcyBFUiA3938ul8GVI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O1ptQ134jdhDDXxJ4yX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huZ0UY5Ln5lxQa87OSe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OjN0E65v0iiVKUfhKZgP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MuQoAWQ95C4vJUuQ75Y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i67nAXK5LxylIu9wn8U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JskqdCXL8wb5AcKhdlTp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u8HQYiGgKYo4CeM2zjQ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Wnc0HAIQECbyEMWnkMjC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g8ipf9M1OZSUn31Cgap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8S5xsRnnL6PzMxVTQbUL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oD5ugYyDGdxz74Hily3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GJoTmIw9djQMJEjKTOsb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o3KBzXyrxGsmlgCiwqjS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wWVBWHzszfJsmljtajf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nOVWUXORDUFcXm6nCQ7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Ill3YBFeaCR1lzXpNyk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yvPGR8I8Vl8tt2NRipPk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6wHXEvcC4NDa6ABRYdb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kV0wpd2ycFwMeOl1W92y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obtnNVz6ahc4bLW86Zzv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DjlNvXg2mbtgxO21p6Z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zaDz5O33Z3tpy910qCQ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AVe754zswvtoJb9WRsYi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M8gSZpGmenjyzIlXJY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h5AhRJcLZVUDFSgv02t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VaqQQtKo9CPa86Rd59L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4bBrATJ0OFSOc5s9zcC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Ipzf6vTkLnGP5eeoTQE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hkTLKVzyxqSotcSkNd6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7n0eUajLc5Sy8ellLXK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WHL1wy3r1kgMdwLw0pe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wU4DZsr9IGEQqitTEKH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hl1PAfXlY429bQXSzA0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8m5s37Lt3tJYDIC9Scb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Nh7CVLb6KbVHdEK7bPz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HofwKOuBLTUT0Y4OySK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pcdefpINGeRzyNkqb0i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2VvYpK0mNeyfSUpHvLo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E5XNLDzb4PQahIh0YN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0jUp0uuwyM4k5RSsWfI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1K8YdKp9ahdDL2nK85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MPbRpy1yBdzwUSFSwgL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Sd6pzuA8nYnfVW6OcoB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D6R9IRBOTmoSLjDi9s3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xwDJWqszK1kZf7egQCYj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Yn9Dsw3VyxZrzkwYVbmj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9NvnkSrpIrtsnc1lZogo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xL4w3SBq2LHVygAiXVw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0NyTJSGMWb0BPozWsak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KDMfoDeqMMTKKgY99JJ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UXqbJ0tmvmiM3U7tu3y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H5DiYj0BnepeJPPcTdX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sYc42FfFHh6Fflyr29l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mOahEhakyZXaCF5ThllH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84ztEsaN4nxpBoTK0Xv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I4JTl8S0yhweG6IbDI9K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Dd3H0xloc9o0lvKL62V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JLSirbtBF2QAer1muB9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mHN2PkNdYc8rvPD8lF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6qcFhyFurzGwufMT6pIoK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QGKcqSB7PQKnkG0cvv4o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Nd3eVsTAoFaww03Posb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o4a8DWQ95GqqSx8bW8d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cOaZ8F7BcQgsPZ4MPXK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658wGcv3SUTjRmYENa2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aqH97ajgucuJI4RCYU6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yv8INaazd6ZvVHOx5lKC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P7DUNab7nkCOSb0pm85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qxASNdSlQzX74Jv1rfW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Kc89OrPKokWRG04TnZn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S7PCwFYCwuHrnrLEmKi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R0v0lsK6xTF5j1jbU9M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afCC8JDDN5IAfP7wkvR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Lh7JkaP8Q9upPfnIk1sU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IMu4oPgVnvmtkuoosNF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6PZR8BbPX2HcUpXQ6ri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eRMAvE8U3EjpooucR9tr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TsL2eVC06rlOBWucfe4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Fhq5rymlmEkZVw65ngc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CNXAjDUFeORglkIzofJj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R5N1lTc4v8HqNtC8u4EK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uC0Y69ROSrxqqkipds9i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ivJCtfM8jbaaBa0nN3cH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Sm2iP4QcBMyikvetGC2J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mfgI7pPE65rU2CmzbpHi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BiQv8kmAEw7w7MzHF1yv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nhSSTvckr1NQFphTHjJu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U5eNBI2gy3HtUyCgrRoj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Jh69qLkeMclZnMD5Tuh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8bvIgqRR6sjPmXGrhgWj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D6mhQsaUp3HZUNUcTerb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8VbQDlYU1UCZ8VEIvTnV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GxqForc0d9sD3AwqNvTc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NXxx5ojqB9oZckSH30lx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dnPLNzL3WlpfeDqXWwH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wuR4b56R2Tsik3QDECf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eOlS0PzmupHLQkTJnGX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NWim7jR4Lweqg3Ij5giF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AzdvJVezd8NI1pzDIfv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wp4Q04BGNE7KmJ9CzWQ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Cx2iJry29Yoo3NqTUaY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K58qzGe1CC1LfgiPG6R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gOoajSRGnsemaRd2Mruk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c5QnpUxyVidF3P2XzJBD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Bg3Qt6GyzrTqNxNHl98K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lXFmbG1FeLKtVLfSYrmB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vDZS5cOOoAEtU5b6UZxU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FjB2ssaGoTJps2miAOR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PsR9HRxm3vJoXGh3KlEI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KvD8JBpI2OKvt9aiLj8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0pc9j96t5m2MKsGHZoS3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F45G1x4vLEX4Hlwz8VX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sc7SrAlzaVwPy33ASE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yIogJKd2jYf04sOTPbhX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Lwh3E5qBWSY24rbfAnrsc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6xorOMcad4uLKqCtTECU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zmpUEcluS0VuPxTG9h2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KyD2YRsZG0Ksf1KodFl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rF1G96ichG8kBRhCdu2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KniRVK4nnNEw7X1iHlG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kVqT6BrQQHTwVDnhby8U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F4JkAVMGbQbG3mr1Ds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DA2nUpa8lOKZfl9M1w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keA1Q9UFXMnIr9id0mv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SSIFdAXwgHGJqrP5vFQ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W466SRrptOrAgNMTz1e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ib1z4CfhlB7g2odcFXPe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CxT0uNwGDtxXiwUKg3e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gRSuq7NtOPwYrycSnDT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2ivgYPLbqiE2h27ZnpT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rk4lyoFAExoiOAZ98YI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jph9KnguS0kkRbbDhnv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DYex0dgVr0jd0F3oDhk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YuIOYvHl8yzbLjVcn2d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1EawzSJdwutf0JPcfLe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w8yqLPH3u6BTcfHTsD4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DPUKtqUhWHPEt4DrVOC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5IwibnbNsItqg0kCOoij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plgKyNPptYIy7osi3It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ec4iP7pkANxW6XUCC0Cj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xrdel6eAL3M373GgYIZ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1bhvnq5tRFlLFC5BLj5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92PQWm2UjQ4Cq2WQJOui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Hlo3bmWG4nTx1fFxtJr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G2c2EUAguJh2ktrSbFX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JS0HabkLQfKcFmR8I16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4wPRZABc9azCmz7NP8O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gZUb5BxMZJIZjj2XJoVJ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h7O513XWwZOzC0MZ6Je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uF3y5KhIR9geIMn0zuO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aJG2aKhcvOMgD82tXcE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jnhZC69JfcNKvjR3zxq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ss8eX6wCppCvqiKa8b2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sSDIBUD7ns1RVPRn82d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80TyjoofCSSS0fAfuBZi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tynUjK20xWM3KDP3BeI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Z2PBNTxCEvmYwkbo4Dc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7xeAoBcdAbTc42ATQ7sh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6WvWpr0KzTkkyk5IX8sV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HL7uRc95VdN3WS5Qt6B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EbLQjmG39pEOfKPVzNA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wvodD6Fmjnle6VI1TNp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o7Cl0ywNjstyEgr5Jz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t0DUcyUM46286hAh56Pv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TKxgszN4Psfh8EBH6mY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wv9avrtiYAczg5EJY6H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RYCYAZJRBxwn1KjphDl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W4lBsCZNP7IJEaxxRuy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jAS7MEOVha6tohDpc0Z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3S3TqzO4Ttua2xCYx6S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Ei58RKMQBbIi1sxycqY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eu8ZUSXreaVEdLOhH4h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sKw9qYUrQXap4BZRPTT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mnfMKUIUtamV2otKsYx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tNHchQeo9IlUn8UEeZJ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38zBn5rUBbenTr5xDSF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z80kQOJy2nttKyDGs8W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F0ftyHmQgpZozrA2fDa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TpGwUWpw8Lxos05nf2c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Jav4cVhHJVDFeEIgOxo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4ulZc5pTj432O6PM2MprJ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RaYzXRo7RWJPVlxIQ0D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mDUfAdgMKnNhuOdvr1V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5gUru4yr6swnOlFIhaR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2DQIukyBTKigyEk9Ibdj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L60RQJKK57UIegAMzeTv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5xN1n7sFQR5HSJHDuOQ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lPq3zWBZqLKZ1s4PmDi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DwoQ4WJ4Er7TcXBjxw4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XTIfzEscQfUicTFJRFf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5ADigrUsh0RUQHBIsSD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jR7g6e26LlpBjzu8Pn4C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ZULHEOEpB5cD1AYtqp6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GTkaB2ibJEI08lkwoh6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6VsxQUEdlwXtdSmtcC6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U1rD8T0OXYHaMpI3coxv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KcmgREgt4yjyfwmGF8YLX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2F8saV4uPnay0r5dLKc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L35XL9qITQeIZMvFJ5J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k0dohXZCMjNE3T4mdaV4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kirjH506M5Qr3Rytbr66"/>
</p:tagLst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483</Words>
  <Application>Microsoft Office PowerPoint</Application>
  <PresentationFormat>On-screen Show (4:3)</PresentationFormat>
  <Paragraphs>194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/>
      <vt:lpstr/>
      <vt:lpstr/>
      <vt:lpstr/>
      <vt:lpstr/>
      <vt:lpstr>Phần mềm tra cứu thông tin học tập  FITHOU EDU</vt:lpstr>
      <vt:lpstr>Mô tả các chức năng</vt:lpstr>
      <vt:lpstr>Thiết kế lớp lưu trữ dữ liệu</vt:lpstr>
      <vt:lpstr>Công nghệ sử dụng</vt:lpstr>
      <vt:lpstr>Công nghệ sử dụng</vt:lpstr>
      <vt:lpstr>Thiết kế lớp hiển thị</vt:lpstr>
      <vt:lpstr>Thiết kế lớp hiển thị</vt:lpstr>
      <vt:lpstr>Thiết kế màn hình hiển thị</vt:lpstr>
      <vt:lpstr>Thiết kế màn hình người dùng</vt:lpstr>
      <vt:lpstr>Thiết kế màn hình chạy phần Sinh viên</vt:lpstr>
      <vt:lpstr>Thiết kế màn hình chạy phần Giảng viên</vt:lpstr>
      <vt:lpstr>Thiết kế màn hình xem thông báo</vt:lpstr>
      <vt:lpstr>Kế hoạch triển khai &amp; Bảng công việc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tra cứu thông tin học tập  FITHOU EDU</dc:title>
  <cp:lastModifiedBy>liemmaster</cp:lastModifiedBy>
  <cp:revision>75</cp:revision>
  <dcterms:modified xsi:type="dcterms:W3CDTF">2011-11-18T05:22:35Z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1nUSjV3_-I8HneYIQKYYuH4NlmyrFB_6CxWI4Z4h0DWQ</vt:lpwstr>
  </property>
  <property fmtid="{D5CDD505-2E9C-101B-9397-08002B2CF9AE}" pid="4" name="Google.Documents.RevisionId">
    <vt:lpwstr>13091404418752613165</vt:lpwstr>
  </property>
  <property fmtid="{D5CDD505-2E9C-101B-9397-08002B2CF9AE}" pid="5" name="Google.Documents.PreviousRevisionId">
    <vt:lpwstr>06005972993155039245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