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0" r:id="rId6"/>
    <p:sldId id="272" r:id="rId7"/>
    <p:sldId id="262" r:id="rId8"/>
    <p:sldId id="273" r:id="rId9"/>
    <p:sldId id="275" r:id="rId10"/>
    <p:sldId id="276" r:id="rId11"/>
    <p:sldId id="268" r:id="rId12"/>
    <p:sldId id="274" r:id="rId13"/>
    <p:sldId id="269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B6DAA1F-7A19-4AB5-A203-F1D800D12150}">
  <a:tblStyle styleId="{4B6DAA1F-7A19-4AB5-A203-F1D800D1215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3264B5E8-B9D9-4D53-97AC-5C3B9223B1DD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726D63F7-DE96-4F20-8792-D9EF96B12E32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3E54A860-F43A-4718-BC98-C8C39677CED2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F586D7A8-11E2-4012-85E9-60C04C0515CA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B76AD64A-C20E-4E40-B3DB-8A12B66326E4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E85E9C1C-DCB2-470E-9AAF-E83B30538DAA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CFC90058-27B5-4212-B423-636E057D4809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54F966AA-D9F8-44F5-B659-99A18ACA46C1}" styleName="Table_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C935D252-AC8E-4374-8F0E-5E07C7EC52B6}" styleName="Table_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B1A8C623-7C38-4F08-BA6B-38E6CA8B958A}" styleName="Table_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9B4F4069-4E02-4892-ADD8-6E2BE0D6B0C3}" styleName="Table_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E3B762C1-3F5C-428F-84D7-B0E46E4C2D1E}" styleName="Table_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44AF77EF-FD1A-4719-88CE-93A28CA4BD17}" styleName="Table_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8A64C380-D87B-4306-9FCD-B4B2872E87B1}" styleName="Table_1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8702DCE5-2228-4294-9E2F-5332427B4D9A}" styleName="Table_1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4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1">
              <a:buNone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2041386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4572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l" rtl="0">
              <a:spcBef>
                <a:spcPts val="0"/>
              </a:spcBef>
              <a:buClr>
                <a:srgbClr val="5B595A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rgbClr val="5B595A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>
            <p:custDataLst>
              <p:tags r:id="rId3"/>
            </p:custDataLst>
          </p:nvPr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>
            <p:custDataLst>
              <p:tags r:id="rId4"/>
            </p:custDataLst>
          </p:nvPr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DA0002"/>
                </a:solidFill>
              </a:defRPr>
            </a:lvl1pPr>
            <a:lvl2pPr rtl="0">
              <a:buNone/>
              <a:defRPr>
                <a:solidFill>
                  <a:srgbClr val="DA0002"/>
                </a:solidFill>
              </a:defRPr>
            </a:lvl2pPr>
            <a:lvl3pPr rtl="0">
              <a:buNone/>
              <a:defRPr>
                <a:solidFill>
                  <a:srgbClr val="DA0002"/>
                </a:solidFill>
              </a:defRPr>
            </a:lvl3pPr>
            <a:lvl4pPr rtl="0">
              <a:buNone/>
              <a:defRPr>
                <a:solidFill>
                  <a:srgbClr val="DA0002"/>
                </a:solidFill>
              </a:defRPr>
            </a:lvl4pPr>
            <a:lvl5pPr rtl="0">
              <a:buNone/>
              <a:defRPr>
                <a:solidFill>
                  <a:srgbClr val="DA0002"/>
                </a:solidFill>
              </a:defRPr>
            </a:lvl5pPr>
            <a:lvl6pPr rtl="0">
              <a:buNone/>
              <a:defRPr>
                <a:solidFill>
                  <a:srgbClr val="DA0002"/>
                </a:solidFill>
              </a:defRPr>
            </a:lvl6pPr>
            <a:lvl7pPr rtl="0">
              <a:buNone/>
              <a:defRPr>
                <a:solidFill>
                  <a:srgbClr val="DA0002"/>
                </a:solidFill>
              </a:defRPr>
            </a:lvl7pPr>
            <a:lvl8pPr rtl="0">
              <a:buNone/>
              <a:defRPr>
                <a:solidFill>
                  <a:srgbClr val="DA0002"/>
                </a:solidFill>
              </a:defRPr>
            </a:lvl8pPr>
            <a:lvl9pPr rtl="0"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>
            <p:custDataLst>
              <p:tags r:id="rId3"/>
            </p:custDataLst>
          </p:nvPr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DA0002"/>
                </a:solidFill>
              </a:defRPr>
            </a:lvl1pPr>
            <a:lvl2pPr rtl="0">
              <a:buNone/>
              <a:defRPr>
                <a:solidFill>
                  <a:srgbClr val="DA0002"/>
                </a:solidFill>
              </a:defRPr>
            </a:lvl2pPr>
            <a:lvl3pPr rtl="0">
              <a:buNone/>
              <a:defRPr>
                <a:solidFill>
                  <a:srgbClr val="DA0002"/>
                </a:solidFill>
              </a:defRPr>
            </a:lvl3pPr>
            <a:lvl4pPr rtl="0">
              <a:buNone/>
              <a:defRPr>
                <a:solidFill>
                  <a:srgbClr val="DA0002"/>
                </a:solidFill>
              </a:defRPr>
            </a:lvl4pPr>
            <a:lvl5pPr rtl="0">
              <a:buNone/>
              <a:defRPr>
                <a:solidFill>
                  <a:srgbClr val="DA0002"/>
                </a:solidFill>
              </a:defRPr>
            </a:lvl5pPr>
            <a:lvl6pPr rtl="0">
              <a:buNone/>
              <a:defRPr>
                <a:solidFill>
                  <a:srgbClr val="DA0002"/>
                </a:solidFill>
              </a:defRPr>
            </a:lvl6pPr>
            <a:lvl7pPr rtl="0">
              <a:buNone/>
              <a:defRPr>
                <a:solidFill>
                  <a:srgbClr val="DA0002"/>
                </a:solidFill>
              </a:defRPr>
            </a:lvl7pPr>
            <a:lvl8pPr rtl="0">
              <a:buNone/>
              <a:defRPr>
                <a:solidFill>
                  <a:srgbClr val="DA0002"/>
                </a:solidFill>
              </a:defRPr>
            </a:lvl8pPr>
            <a:lvl9pPr rtl="0"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/>
            </a:lvl1pPr>
            <a:lvl2pPr rtl="0">
              <a:buNone/>
              <a:defRPr/>
            </a:lvl2pPr>
            <a:lvl3pPr rtl="0">
              <a:buNone/>
              <a:defRPr/>
            </a:lvl3pPr>
            <a:lvl4pPr rtl="0">
              <a:buNone/>
              <a:defRPr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>
            <p:custDataLst>
              <p:tags r:id="rId4"/>
            </p:custDataLst>
          </p:nvPr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>
                <a:solidFill>
                  <a:srgbClr val="CC0202"/>
                </a:solidFill>
              </a:defRPr>
            </a:lvl1pPr>
            <a:lvl2pPr rtl="0">
              <a:buNone/>
              <a:defRPr>
                <a:solidFill>
                  <a:srgbClr val="CC0202"/>
                </a:solidFill>
              </a:defRPr>
            </a:lvl2pPr>
            <a:lvl3pPr rtl="0">
              <a:buNone/>
              <a:defRPr>
                <a:solidFill>
                  <a:srgbClr val="CC0202"/>
                </a:solidFill>
              </a:defRPr>
            </a:lvl3pPr>
            <a:lvl4pPr rtl="0">
              <a:buNone/>
              <a:defRPr>
                <a:solidFill>
                  <a:srgbClr val="CC0202"/>
                </a:solidFill>
              </a:defRPr>
            </a:lvl4pPr>
            <a:lvl5pPr rtl="0">
              <a:buNone/>
              <a:defRPr>
                <a:solidFill>
                  <a:srgbClr val="CC0202"/>
                </a:solidFill>
              </a:defRPr>
            </a:lvl5pPr>
            <a:lvl6pPr rtl="0">
              <a:buNone/>
              <a:defRPr>
                <a:solidFill>
                  <a:srgbClr val="CC0202"/>
                </a:solidFill>
              </a:defRPr>
            </a:lvl6pPr>
            <a:lvl7pPr rtl="0">
              <a:buNone/>
              <a:defRPr>
                <a:solidFill>
                  <a:srgbClr val="CC0202"/>
                </a:solidFill>
              </a:defRPr>
            </a:lvl7pPr>
            <a:lvl8pPr rtl="0">
              <a:buNone/>
              <a:defRPr>
                <a:solidFill>
                  <a:srgbClr val="CC0202"/>
                </a:solidFill>
              </a:defRPr>
            </a:lvl8pPr>
            <a:lvl9pPr rtl="0">
              <a:buNone/>
              <a:defRPr>
                <a:solidFill>
                  <a:srgbClr val="CC0202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>
            <p:custDataLst>
              <p:tags r:id="rId2"/>
            </p:custDataLst>
          </p:nvPr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CC02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>
            <p:custDataLst>
              <p:tags r:id="rId2"/>
            </p:custDataLst>
          </p:nvPr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>
            <p:custDataLst>
              <p:tags r:id="rId1"/>
            </p:custDataLst>
          </p:nvPr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CC020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CC020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>
            <p:custDataLst>
              <p:tags r:id="rId10"/>
            </p:custDataLst>
          </p:nvPr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rgbClr val="CFD4D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.PNG"/><Relationship Id="rId5" Type="http://schemas.openxmlformats.org/officeDocument/2006/relationships/tags" Target="../tags/tag24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10.jp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notesSlide" Target="../notesSlides/notesSlide2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0.xml"/><Relationship Id="rId7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9.gif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hape 113"/>
          <p:cNvCxnSpPr/>
          <p:nvPr>
            <p:custDataLst>
              <p:tags r:id="rId2"/>
            </p:custDataLst>
          </p:nvPr>
        </p:nvCxnSpPr>
        <p:spPr>
          <a:xfrm rot="10800000" flipH="1">
            <a:off x="146549" y="4866950"/>
            <a:ext cx="5077199" cy="6599"/>
          </a:xfrm>
          <a:prstGeom prst="straightConnector1">
            <a:avLst/>
          </a:prstGeom>
          <a:noFill/>
          <a:ln w="1524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>
            <p:custDataLst>
              <p:tags r:id="rId3"/>
            </p:custDataLst>
          </p:nvPr>
        </p:nvCxnSpPr>
        <p:spPr>
          <a:xfrm>
            <a:off x="372450" y="538525"/>
            <a:ext cx="8373300" cy="25800"/>
          </a:xfrm>
          <a:prstGeom prst="straightConnector1">
            <a:avLst/>
          </a:prstGeom>
          <a:noFill/>
          <a:ln w="1524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15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735450" y="2204864"/>
            <a:ext cx="7784399" cy="1107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dirty="0" err="1"/>
              <a:t>Phần</a:t>
            </a:r>
            <a:r>
              <a:rPr sz="3000" dirty="0"/>
              <a:t> </a:t>
            </a:r>
            <a:r>
              <a:rPr sz="3000" dirty="0" err="1"/>
              <a:t>mềm</a:t>
            </a:r>
            <a:r>
              <a:rPr sz="3000" dirty="0"/>
              <a:t> </a:t>
            </a:r>
            <a:r>
              <a:rPr lang="en-US" sz="3000" dirty="0" err="1" smtClean="0"/>
              <a:t>quản</a:t>
            </a:r>
            <a:r>
              <a:rPr lang="en-US" sz="3000" dirty="0" smtClean="0"/>
              <a:t> </a:t>
            </a:r>
            <a:r>
              <a:rPr lang="en-US" sz="3000" dirty="0" err="1" smtClean="0"/>
              <a:t>lý</a:t>
            </a:r>
            <a:r>
              <a:rPr lang="en-US" sz="3000" dirty="0" smtClean="0"/>
              <a:t> </a:t>
            </a:r>
            <a:r>
              <a:rPr lang="en-US" sz="3000" dirty="0" err="1" smtClean="0"/>
              <a:t>bán</a:t>
            </a:r>
            <a:r>
              <a:rPr lang="en-US" sz="3000" dirty="0" smtClean="0"/>
              <a:t> </a:t>
            </a:r>
            <a:r>
              <a:rPr lang="en-US" sz="3000" dirty="0" err="1" smtClean="0"/>
              <a:t>hàng</a:t>
            </a:r>
            <a:r>
              <a:rPr lang="en-US" sz="3000" dirty="0" smtClean="0"/>
              <a:t> – HTX </a:t>
            </a:r>
            <a:r>
              <a:rPr lang="en-US" sz="3000" dirty="0" err="1" smtClean="0"/>
              <a:t>Công</a:t>
            </a:r>
            <a:r>
              <a:rPr lang="en-US" sz="3000" dirty="0" smtClean="0"/>
              <a:t> </a:t>
            </a:r>
            <a:r>
              <a:rPr lang="en-US" sz="3000" dirty="0" err="1" smtClean="0"/>
              <a:t>nghiệp</a:t>
            </a:r>
            <a:r>
              <a:rPr lang="en-US" sz="3000" dirty="0" smtClean="0"/>
              <a:t> </a:t>
            </a:r>
            <a:r>
              <a:rPr lang="en-US" sz="3000" dirty="0" err="1" smtClean="0"/>
              <a:t>Nhật</a:t>
            </a:r>
            <a:r>
              <a:rPr lang="en-US" sz="3000" dirty="0" smtClean="0"/>
              <a:t> </a:t>
            </a:r>
            <a:r>
              <a:rPr lang="en-US" sz="3000" dirty="0" err="1" smtClean="0"/>
              <a:t>Quang</a:t>
            </a:r>
            <a:endParaRPr sz="3000" dirty="0"/>
          </a:p>
        </p:txBody>
      </p:sp>
      <p:sp>
        <p:nvSpPr>
          <p:cNvPr id="117" name="Shape 117"/>
          <p:cNvSpPr/>
          <p:nvPr>
            <p:custDataLst>
              <p:tags r:id="rId5"/>
            </p:custDataLst>
          </p:nvPr>
        </p:nvSpPr>
        <p:spPr>
          <a:xfrm>
            <a:off x="4138850" y="4414960"/>
            <a:ext cx="45335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r">
              <a:buNone/>
            </a:pPr>
            <a:r>
              <a:rPr sz="1800" i="1" dirty="0" smtClean="0">
                <a:solidFill>
                  <a:srgbClr val="CC4125"/>
                </a:solidFill>
              </a:rPr>
              <a:t>(</a:t>
            </a:r>
            <a:r>
              <a:rPr lang="en-US" sz="1800" i="1" dirty="0" smtClean="0">
                <a:solidFill>
                  <a:srgbClr val="CC4125"/>
                </a:solidFill>
              </a:rPr>
              <a:t>Project Session II</a:t>
            </a:r>
            <a:r>
              <a:rPr sz="1800" i="1" dirty="0" smtClean="0">
                <a:solidFill>
                  <a:srgbClr val="CC4125"/>
                </a:solidFill>
              </a:rPr>
              <a:t>)</a:t>
            </a:r>
            <a:endParaRPr sz="1800" i="1" dirty="0">
              <a:solidFill>
                <a:srgbClr val="CC4125"/>
              </a:solidFill>
            </a:endParaRPr>
          </a:p>
        </p:txBody>
      </p:sp>
      <p:sp>
        <p:nvSpPr>
          <p:cNvPr id="118" name="Shape 118"/>
          <p:cNvSpPr/>
          <p:nvPr>
            <p:custDataLst>
              <p:tags r:id="rId6"/>
            </p:custDataLst>
          </p:nvPr>
        </p:nvSpPr>
        <p:spPr>
          <a:xfrm>
            <a:off x="6847426" y="4884900"/>
            <a:ext cx="18621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r">
              <a:buNone/>
            </a:pPr>
            <a:r>
              <a:rPr b="1" i="1" dirty="0" err="1">
                <a:solidFill>
                  <a:schemeClr val="accent2"/>
                </a:solidFill>
              </a:rPr>
              <a:t>Hà</a:t>
            </a:r>
            <a:r>
              <a:rPr b="1" i="1" dirty="0">
                <a:solidFill>
                  <a:schemeClr val="accent2"/>
                </a:solidFill>
              </a:rPr>
              <a:t> </a:t>
            </a:r>
            <a:r>
              <a:rPr b="1" i="1" dirty="0" err="1">
                <a:solidFill>
                  <a:schemeClr val="accent2"/>
                </a:solidFill>
              </a:rPr>
              <a:t>Nội</a:t>
            </a:r>
            <a:r>
              <a:rPr b="1" i="1" dirty="0">
                <a:solidFill>
                  <a:schemeClr val="accent2"/>
                </a:solidFill>
              </a:rPr>
              <a:t> - 11/2011</a:t>
            </a:r>
          </a:p>
        </p:txBody>
      </p:sp>
      <p:sp>
        <p:nvSpPr>
          <p:cNvPr id="119" name="Shape 119"/>
          <p:cNvSpPr/>
          <p:nvPr>
            <p:custDataLst>
              <p:tags r:id="rId7"/>
            </p:custDataLst>
          </p:nvPr>
        </p:nvSpPr>
        <p:spPr>
          <a:xfrm>
            <a:off x="682020" y="4509120"/>
            <a:ext cx="4970100" cy="221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lnSpc>
                <a:spcPct val="150000"/>
              </a:lnSpc>
              <a:buClr>
                <a:srgbClr val="CC0000"/>
              </a:buClr>
              <a:buSzPct val="166666"/>
              <a:buFont typeface="Arial"/>
              <a:buChar char="•"/>
            </a:pPr>
            <a:r>
              <a:rPr sz="1800" b="1" dirty="0" err="1">
                <a:solidFill>
                  <a:srgbClr val="CC0000"/>
                </a:solidFill>
              </a:rPr>
              <a:t>Giảng</a:t>
            </a:r>
            <a:r>
              <a:rPr sz="1800" b="1" dirty="0">
                <a:solidFill>
                  <a:srgbClr val="CC0000"/>
                </a:solidFill>
              </a:rPr>
              <a:t> </a:t>
            </a:r>
            <a:r>
              <a:rPr sz="1800" b="1" dirty="0" err="1">
                <a:solidFill>
                  <a:srgbClr val="CC0000"/>
                </a:solidFill>
              </a:rPr>
              <a:t>viên</a:t>
            </a:r>
            <a:r>
              <a:rPr sz="1800" b="1" dirty="0">
                <a:solidFill>
                  <a:srgbClr val="CC0000"/>
                </a:solidFill>
              </a:rPr>
              <a:t>: </a:t>
            </a:r>
            <a:r>
              <a:rPr lang="en-US" sz="1800" dirty="0" err="1" smtClean="0">
                <a:solidFill>
                  <a:srgbClr val="CC0000"/>
                </a:solidFill>
              </a:rPr>
              <a:t>Nguyễn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Thế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Anh</a:t>
            </a:r>
            <a:endParaRPr sz="1800" dirty="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buClr>
                <a:srgbClr val="CC0000"/>
              </a:buClr>
              <a:buSzPct val="166666"/>
              <a:buFont typeface="Arial"/>
              <a:buChar char="•"/>
            </a:pPr>
            <a:r>
              <a:rPr sz="1800" b="1" dirty="0" err="1">
                <a:solidFill>
                  <a:srgbClr val="CC0000"/>
                </a:solidFill>
              </a:rPr>
              <a:t>Nhóm</a:t>
            </a:r>
            <a:r>
              <a:rPr sz="1800" b="1" dirty="0">
                <a:solidFill>
                  <a:srgbClr val="CC0000"/>
                </a:solidFill>
              </a:rPr>
              <a:t> SVTH </a:t>
            </a:r>
            <a:r>
              <a:rPr sz="1800" b="1" dirty="0" smtClean="0">
                <a:solidFill>
                  <a:srgbClr val="CC0000"/>
                </a:solidFill>
              </a:rPr>
              <a:t>(</a:t>
            </a:r>
            <a:r>
              <a:rPr lang="en-US" sz="1800" b="1" dirty="0" smtClean="0">
                <a:solidFill>
                  <a:srgbClr val="CC0000"/>
                </a:solidFill>
              </a:rPr>
              <a:t>G1</a:t>
            </a:r>
            <a:r>
              <a:rPr sz="1800" b="1" dirty="0" smtClean="0">
                <a:solidFill>
                  <a:srgbClr val="CC0000"/>
                </a:solidFill>
              </a:rPr>
              <a:t>):</a:t>
            </a:r>
            <a:endParaRPr sz="1800" b="1" dirty="0">
              <a:solidFill>
                <a:srgbClr val="CC0000"/>
              </a:solidFill>
            </a:endParaRPr>
          </a:p>
          <a:p>
            <a:pPr marL="914400" lvl="1" indent="-342900" rtl="0">
              <a:lnSpc>
                <a:spcPct val="150000"/>
              </a:lnSpc>
              <a:buClr>
                <a:srgbClr val="CC000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CC0000"/>
                </a:solidFill>
              </a:rPr>
              <a:t>Nguyễn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Trương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Việt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Anh</a:t>
            </a:r>
            <a:endParaRPr sz="1800" dirty="0">
              <a:solidFill>
                <a:srgbClr val="CC0000"/>
              </a:solidFill>
            </a:endParaRPr>
          </a:p>
          <a:p>
            <a:pPr marL="914400" lvl="3" indent="-342900">
              <a:lnSpc>
                <a:spcPct val="150000"/>
              </a:lnSpc>
              <a:buClr>
                <a:srgbClr val="CC000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CC0000"/>
                </a:solidFill>
              </a:rPr>
              <a:t>Quàng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Văn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Liêm</a:t>
            </a:r>
            <a:endParaRPr sz="1800" dirty="0">
              <a:solidFill>
                <a:srgbClr val="CC0000"/>
              </a:solidFill>
            </a:endParaRPr>
          </a:p>
          <a:p>
            <a:pPr marL="914400" lvl="1" indent="-342900" rtl="0">
              <a:lnSpc>
                <a:spcPct val="150000"/>
              </a:lnSpc>
              <a:buClr>
                <a:srgbClr val="CC000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CC0000"/>
                </a:solidFill>
              </a:rPr>
              <a:t>Tạ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Việt</a:t>
            </a:r>
            <a:r>
              <a:rPr lang="en-US" sz="1800" dirty="0" smtClean="0">
                <a:solidFill>
                  <a:srgbClr val="CC0000"/>
                </a:solidFill>
              </a:rPr>
              <a:t> </a:t>
            </a:r>
            <a:r>
              <a:rPr lang="en-US" sz="1800" dirty="0" err="1" smtClean="0">
                <a:solidFill>
                  <a:srgbClr val="CC0000"/>
                </a:solidFill>
              </a:rPr>
              <a:t>Thảo</a:t>
            </a:r>
            <a:endParaRPr sz="1800" dirty="0">
              <a:solidFill>
                <a:srgbClr val="CC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73" y="564325"/>
            <a:ext cx="2828254" cy="13771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60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79612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custDataLst>
              <p:tags r:id="rId2"/>
            </p:custDataLst>
          </p:nvPr>
        </p:nvSpPr>
        <p:spPr>
          <a:xfrm>
            <a:off x="1187624" y="2664900"/>
            <a:ext cx="6480720" cy="1661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-US" sz="9600" dirty="0" smtClean="0">
                <a:solidFill>
                  <a:srgbClr val="CC4125"/>
                </a:solidFill>
              </a:rPr>
              <a:t>DEMO</a:t>
            </a:r>
            <a:endParaRPr sz="9600" dirty="0">
              <a:solidFill>
                <a:srgbClr val="CC4125"/>
              </a:solidFill>
            </a:endParaRPr>
          </a:p>
        </p:txBody>
      </p:sp>
      <p:sp>
        <p:nvSpPr>
          <p:cNvPr id="349" name="Shape 349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custDataLst>
              <p:tags r:id="rId2"/>
            </p:custDataLst>
          </p:nvPr>
        </p:nvSpPr>
        <p:spPr>
          <a:xfrm>
            <a:off x="2722675" y="2664900"/>
            <a:ext cx="3595800" cy="15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9600">
                <a:solidFill>
                  <a:srgbClr val="CC4125"/>
                </a:solidFill>
              </a:rPr>
              <a:t>Q &amp; A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60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custDataLst>
              <p:tags r:id="rId2"/>
            </p:custDataLst>
          </p:nvPr>
        </p:nvSpPr>
        <p:spPr>
          <a:xfrm>
            <a:off x="16768" y="181570"/>
            <a:ext cx="9125377" cy="636869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1907704" y="609329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85000"/>
                  </a:schemeClr>
                </a:solidFill>
              </a:rPr>
              <a:t>Làm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85000"/>
                  </a:schemeClr>
                </a:solidFill>
              </a:rPr>
              <a:t>cái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85000"/>
                  </a:schemeClr>
                </a:solidFill>
              </a:rPr>
              <a:t>gì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 ?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2699792" y="1997604"/>
            <a:ext cx="388843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HỢP TÁC XÃ CÔNG NGHIỆP NHẬT </a:t>
            </a:r>
            <a:r>
              <a:rPr lang="en-US" b="1" dirty="0" smtClean="0">
                <a:solidFill>
                  <a:schemeClr val="tx1"/>
                </a:solidFill>
              </a:rPr>
              <a:t>QUANG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>
            <p:custDataLst>
              <p:tags r:id="rId5"/>
            </p:custDataLst>
          </p:nvPr>
        </p:nvSpPr>
        <p:spPr>
          <a:xfrm>
            <a:off x="1691680" y="3002389"/>
            <a:ext cx="136815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BAN CHỦ NHIỆM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>
            <p:custDataLst>
              <p:tags r:id="rId6"/>
            </p:custDataLst>
          </p:nvPr>
        </p:nvSpPr>
        <p:spPr>
          <a:xfrm>
            <a:off x="239863" y="4157464"/>
            <a:ext cx="947761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P. </a:t>
            </a:r>
            <a:r>
              <a:rPr lang="en-US" b="1" dirty="0" err="1" smtClean="0">
                <a:solidFill>
                  <a:schemeClr val="tx1"/>
                </a:solidFill>
              </a:rPr>
              <a:t>Kỹ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thuật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>
            <p:custDataLst>
              <p:tags r:id="rId7"/>
            </p:custDataLst>
          </p:nvPr>
        </p:nvSpPr>
        <p:spPr>
          <a:xfrm>
            <a:off x="6732240" y="3002389"/>
            <a:ext cx="136815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BAN KIỂM SOÁT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>
            <p:custDataLst>
              <p:tags r:id="rId8"/>
            </p:custDataLst>
          </p:nvPr>
        </p:nvSpPr>
        <p:spPr>
          <a:xfrm>
            <a:off x="1307589" y="4157464"/>
            <a:ext cx="1032163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Phân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xưởng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>
            <p:custDataLst>
              <p:tags r:id="rId9"/>
            </p:custDataLst>
          </p:nvPr>
        </p:nvSpPr>
        <p:spPr>
          <a:xfrm>
            <a:off x="2483768" y="4157464"/>
            <a:ext cx="10081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P. KH-KD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>
            <p:custDataLst>
              <p:tags r:id="rId10"/>
            </p:custDataLst>
          </p:nvPr>
        </p:nvSpPr>
        <p:spPr>
          <a:xfrm>
            <a:off x="3635896" y="4157464"/>
            <a:ext cx="10081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P. </a:t>
            </a:r>
            <a:r>
              <a:rPr lang="en-US" b="1" dirty="0" err="1" smtClean="0">
                <a:solidFill>
                  <a:schemeClr val="tx1"/>
                </a:solidFill>
              </a:rPr>
              <a:t>Kế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toán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>
            <p:custDataLst>
              <p:tags r:id="rId11"/>
            </p:custDataLst>
          </p:nvPr>
        </p:nvSpPr>
        <p:spPr>
          <a:xfrm>
            <a:off x="4788024" y="4157464"/>
            <a:ext cx="1104247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P. HC-NS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>
            <p:custDataLst>
              <p:tags r:id="rId12"/>
            </p:custDataLst>
          </p:nvPr>
        </p:nvSpPr>
        <p:spPr>
          <a:xfrm>
            <a:off x="6156176" y="4149080"/>
            <a:ext cx="11521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Kiểm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soát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tài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chính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13"/>
            </p:custDataLst>
          </p:nvPr>
        </p:nvSpPr>
        <p:spPr>
          <a:xfrm>
            <a:off x="7452320" y="4149080"/>
            <a:ext cx="1057611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Kiểm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soát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vật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tư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15" idx="3"/>
            <a:endCxn id="17" idx="1"/>
          </p:cNvCxnSpPr>
          <p:nvPr>
            <p:custDataLst>
              <p:tags r:id="rId14"/>
            </p:custDataLst>
          </p:nvPr>
        </p:nvCxnSpPr>
        <p:spPr>
          <a:xfrm>
            <a:off x="3059832" y="3434437"/>
            <a:ext cx="3672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15"/>
            </p:custDataLst>
          </p:nvPr>
        </p:nvCxnSpPr>
        <p:spPr>
          <a:xfrm>
            <a:off x="686872" y="4005064"/>
            <a:ext cx="4653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16"/>
            </p:custDataLst>
          </p:nvPr>
        </p:nvCxnSpPr>
        <p:spPr>
          <a:xfrm>
            <a:off x="686872" y="4005064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>
            <p:custDataLst>
              <p:tags r:id="rId17"/>
            </p:custDataLst>
          </p:nvPr>
        </p:nvCxnSpPr>
        <p:spPr>
          <a:xfrm>
            <a:off x="1835695" y="3996680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18"/>
            </p:custDataLst>
          </p:nvPr>
        </p:nvCxnSpPr>
        <p:spPr>
          <a:xfrm>
            <a:off x="2987823" y="4005064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19"/>
            </p:custDataLst>
          </p:nvPr>
        </p:nvCxnSpPr>
        <p:spPr>
          <a:xfrm>
            <a:off x="4211959" y="4005064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20"/>
            </p:custDataLst>
          </p:nvPr>
        </p:nvCxnSpPr>
        <p:spPr>
          <a:xfrm>
            <a:off x="5364087" y="4005064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21"/>
            </p:custDataLst>
          </p:nvPr>
        </p:nvCxnSpPr>
        <p:spPr>
          <a:xfrm>
            <a:off x="2339752" y="3852664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22"/>
            </p:custDataLst>
          </p:nvPr>
        </p:nvCxnSpPr>
        <p:spPr>
          <a:xfrm>
            <a:off x="6732239" y="4005064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23"/>
            </p:custDataLst>
          </p:nvPr>
        </p:nvCxnSpPr>
        <p:spPr>
          <a:xfrm>
            <a:off x="7956376" y="4005064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24"/>
            </p:custDataLst>
          </p:nvPr>
        </p:nvCxnSpPr>
        <p:spPr>
          <a:xfrm>
            <a:off x="7452319" y="3861048"/>
            <a:ext cx="1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25"/>
            </p:custDataLst>
          </p:nvPr>
        </p:nvCxnSpPr>
        <p:spPr>
          <a:xfrm>
            <a:off x="6732240" y="4018384"/>
            <a:ext cx="12488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</p:cNvCxnSpPr>
          <p:nvPr>
            <p:custDataLst>
              <p:tags r:id="rId26"/>
            </p:custDataLst>
          </p:nvPr>
        </p:nvCxnSpPr>
        <p:spPr>
          <a:xfrm>
            <a:off x="4644008" y="2429652"/>
            <a:ext cx="0" cy="1004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>
            <p:custDataLst>
              <p:tags r:id="rId27"/>
            </p:custDataLst>
          </p:nvPr>
        </p:nvSpPr>
        <p:spPr>
          <a:xfrm>
            <a:off x="3610744" y="5517232"/>
            <a:ext cx="19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dirty="0"/>
          </a:p>
        </p:txBody>
      </p:sp>
      <p:sp>
        <p:nvSpPr>
          <p:cNvPr id="13" name="TextBox 12"/>
          <p:cNvSpPr txBox="1"/>
          <p:nvPr>
            <p:custDataLst>
              <p:tags r:id="rId3"/>
            </p:custDataLst>
          </p:nvPr>
        </p:nvSpPr>
        <p:spPr>
          <a:xfrm>
            <a:off x="5652120" y="616530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Ai </a:t>
            </a:r>
            <a:r>
              <a:rPr lang="en-US" sz="2400" i="1" dirty="0" err="1" smtClean="0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 ?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2483768" y="1844824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iên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6984776" cy="5086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0903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32" y="44624"/>
            <a:ext cx="6372200" cy="6732274"/>
          </a:xfrm>
          <a:prstGeom prst="rect">
            <a:avLst/>
          </a:prstGeom>
        </p:spPr>
      </p:pic>
      <p:sp>
        <p:nvSpPr>
          <p:cNvPr id="6" name="Shape 21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79512" y="1268760"/>
            <a:ext cx="1368152" cy="3508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</a:lstStyle>
          <a:p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đỉnh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" y="1641232"/>
            <a:ext cx="7500152" cy="47400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244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CSDL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6919"/>
            <a:ext cx="3961394" cy="50824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92" y="1844824"/>
            <a:ext cx="4629796" cy="38867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94" y="2276872"/>
            <a:ext cx="4048125" cy="237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600200"/>
            <a:ext cx="7416824" cy="49677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– Server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 J2EE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Swing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Excel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48597"/>
            <a:ext cx="664468" cy="996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50731"/>
            <a:ext cx="664468" cy="996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86" y="1628800"/>
            <a:ext cx="1388740" cy="630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70483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782837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6W5CJ7VE60qw1U2ZUWa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FAn3ozZ2WptEgsSuCNY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fCmBYVZMoMLZMaKTece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qbO4bRGw4FmBkLHMB3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ShFHJIyMBmxBcaNUK76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CbPZcsBa2nDJixot8XXi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03JzwZGiV38ZMEuSJw6b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XsSfwhZ8Up2C75pFtUS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JvTUAorR7EGUM6EJ91W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K1mMjQCgycPrImmCGAH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Vdjj1JKQapi9LRxN4A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7IlIrWWKWRQ0Mpze3kI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1rP7ylfN6yo03QnoaDej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RLgeCjLegXvxOCXmD1H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sVWrIPiPEIa1hbKchne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jTf2ItQrMRcKpjlibAVW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mMkLCqKjpeS81Gp0mr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hSRoU5Mir805SfnHe01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wbkBMAzu2rWpvsUdwFx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7VO9DEdnQjaLlF4iicJ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TetH0eyDTjl3NihIux05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9tKUN0ulZHJN3oNDXVg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gVEridPv5mFkPnh1FZI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fK6e8dmlmPDzMkpIRcSu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1yCGvFeOGqXweZOyShZ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auBsdf33N6jMIyCsHH6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Cg6pTikAvF78o742rZK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crhfWpzhyMLXSkmOlLJ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EAaunEf6NwAL3E7EmV1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mqfKGDEZTpeyMH5r2U2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m6gHGHoOboxjdJfDYBs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xvRqyUS6aFn848tZXXA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1tumbpWrY9CczLQf8uV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F18CpGTQfAN7rp40EIU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W5F79YDvdxWHunVcItaJ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vRzI9HO699C9xpH4fXN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gRhsjWLrUtbIzNxrPWG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4kQwuEdcWdhrBHqGnSk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9YPPTwN7RMNGtNWBNr6dH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q7cQ09yONGxVm1GB8q5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K7Tu5AqdtxB0oHHFMYi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WSzA6QYNCswWn4Ww3Xnz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0jmCYUsD6MttJb1UuuAf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tskCJgUlArOVydX7Wva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ksAcX2EJ3BWHfCjFO9C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sDTVCzsNjw5aSaEhJmc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VgtGwnEKvptqZHINElS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iPolNtEMNjfaqHDsV258z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HraWyVIRx6UDq5lIU0X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fzZ5lJiNEyh8GTDw5Q4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E0246r9Hjx64msm60LZb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w4cnzjb8BiAtbBWtzZy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lhor5nU7CEwb3USY9YBv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ydI2zBg5TWC9JUY8eNd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XQKH4EbZQvaOmkR9FcyK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5wHWRXFk0sDNbHG2dJRc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zTbXZ0KOisjBgHtx0Fej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uBaleVePCZzQTDRP1E0u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Quecte0tsscY2bkpnvvjH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wFW7Y111B09QPragUoR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U23c7lx4YuiYTm9Drec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Uy51eR5ND7lo0gsSaWZm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U23c7lx4YuiYTm9Drec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g9JaKSwcSXOW4vp7WdOB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BoiGPgP3e1SfzG6r08nF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NIaZgTGHWlgR9tLExQy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bK9rGZUKOxneVTf55Yo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H3NpELJCDMQ7pNnOh9u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1SmFQNrEq40HrFmkdKs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4DZu46wibde1GcJFxrm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T0uO62uJ2Y5N1j8pQZEO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q98t9OUpKQLbCuFY32y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guF4PtdGwWhdR0DftxVf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uvR7pPko1QDzyh4r8j9e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Hal56lB8KVuE9vAYUm2K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dysvPRy1kFwhFF3kiCW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JfchgK6XLBxcMB37Xi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U4VDDAqK2zykvcHvZl6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Wg8vUb1ALv3XhVtAyydX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dysvPRy1kFwhFF3kiCW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JfchgK6XLBxcMB37Xig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LyeLUo4VnEghJkJh3gvT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l8vTYpsoxJytGPdiyANU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NsL8XDMd8t4TP5w3mjj3"/>
</p:tagLst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205</Words>
  <Application>Microsoft Office PowerPoint</Application>
  <PresentationFormat>On-screen Show (4:3)</PresentationFormat>
  <Paragraphs>46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/>
      <vt:lpstr>Phần mềm quản lý bán hàng – HTX Công nghiệp Nhật Quang</vt:lpstr>
      <vt:lpstr>Tổng quan đề tài</vt:lpstr>
      <vt:lpstr>Đối tượng sử dụng</vt:lpstr>
      <vt:lpstr>Sơ đồ chức năng</vt:lpstr>
      <vt:lpstr>PowerPoint Presentation</vt:lpstr>
      <vt:lpstr>Biểu mẫu</vt:lpstr>
      <vt:lpstr>Sơ đồ liên kết các bảng CSDL</vt:lpstr>
      <vt:lpstr>Công nghệ sử dụng</vt:lpstr>
      <vt:lpstr>Kết quả</vt:lpstr>
      <vt:lpstr>Hướng phát triển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tra cứu thông tin học tập  FITHOU EDU</dc:title>
  <dc:creator>liemmaster</dc:creator>
  <cp:lastModifiedBy>liemmaster</cp:lastModifiedBy>
  <cp:revision>145</cp:revision>
  <dcterms:modified xsi:type="dcterms:W3CDTF">2011-11-22T06:44:29Z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1mWgNj1GVku6Hm8zdD2WaysniTIZKuryb5ZjsF1MWVkA</vt:lpwstr>
  </property>
  <property fmtid="{D5CDD505-2E9C-101B-9397-08002B2CF9AE}" pid="4" name="Google.Documents.RevisionId">
    <vt:lpwstr>08385832515677728800</vt:lpwstr>
  </property>
  <property fmtid="{D5CDD505-2E9C-101B-9397-08002B2CF9AE}" pid="5" name="Google.Documents.PreviousRevisionId">
    <vt:lpwstr>06104061123917681908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