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3"/>
  </p:sldMasterIdLst>
  <p:notesMasterIdLst>
    <p:notesMasterId r:id="rId33"/>
  </p:notesMasterIdLst>
  <p:handoutMasterIdLst>
    <p:handoutMasterId r:id="rId34"/>
  </p:handoutMasterIdLst>
  <p:sldIdLst>
    <p:sldId id="355" r:id="rId24"/>
    <p:sldId id="315" r:id="rId25"/>
    <p:sldId id="356" r:id="rId26"/>
    <p:sldId id="357" r:id="rId27"/>
    <p:sldId id="358" r:id="rId28"/>
    <p:sldId id="359" r:id="rId29"/>
    <p:sldId id="360" r:id="rId30"/>
    <p:sldId id="361" r:id="rId31"/>
    <p:sldId id="34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46"/>
    <a:srgbClr val="222222"/>
    <a:srgbClr val="2323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1" autoAdjust="0"/>
    <p:restoredTop sz="90399" autoAdjust="0"/>
  </p:normalViewPr>
  <p:slideViewPr>
    <p:cSldViewPr snapToGrid="0">
      <p:cViewPr varScale="1">
        <p:scale>
          <a:sx n="78" d="100"/>
          <a:sy n="78" d="100"/>
        </p:scale>
        <p:origin x="9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96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3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Master" Target="slideMasters/slideMaster1.xml"/><Relationship Id="rId28" Type="http://schemas.openxmlformats.org/officeDocument/2006/relationships/slide" Target="slides/slide5.xml"/><Relationship Id="rId36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41701-ABCF-457F-AA4D-6A311889FA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BE5D2-2C36-4746-A42D-EE8538B2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43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51D69-832B-4E82-A431-4C36A38A535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C509A-E30B-4034-9FC7-6F3CF72D9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56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509A-E30B-4034-9FC7-6F3CF72D94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84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509A-E30B-4034-9FC7-6F3CF72D94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19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509A-E30B-4034-9FC7-6F3CF72D94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84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509A-E30B-4034-9FC7-6F3CF72D94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2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509A-E30B-4034-9FC7-6F3CF72D94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50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509A-E30B-4034-9FC7-6F3CF72D94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95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509A-E30B-4034-9FC7-6F3CF72D94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3528" y="6337162"/>
            <a:ext cx="539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Windows Phone Controls, Animations and Good UI and UX Practices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671" y="6328228"/>
            <a:ext cx="3891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A4E3105-C0A6-4D30-8537-6286D1E1F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1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3528" y="6337162"/>
            <a:ext cx="539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Windows Phone Controls, Animations and Good UI and UX Practices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3105-C0A6-4D30-8537-6286D1E1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8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3528" y="6337162"/>
            <a:ext cx="539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Windows Phone Controls, Animations and Good UI and UX Practices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3105-C0A6-4D30-8537-6286D1E1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3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2163" y="6320010"/>
            <a:ext cx="539228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| Windows Phone Controls, Animations and Good UI and UX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3105-C0A6-4D30-8537-6286D1E1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0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3528" y="6337162"/>
            <a:ext cx="539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Windows Phone Controls, Animations and Good UI and UX Practices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1978" y="6328228"/>
            <a:ext cx="415471" cy="365125"/>
          </a:xfrm>
        </p:spPr>
        <p:txBody>
          <a:bodyPr/>
          <a:lstStyle>
            <a:lvl1pPr algn="ctr">
              <a:defRPr/>
            </a:lvl1pPr>
          </a:lstStyle>
          <a:p>
            <a:fld id="{CA4E3105-C0A6-4D30-8537-6286D1E1F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73528" y="6337162"/>
            <a:ext cx="539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Windows Phone Controls, Animations and Good UI and UX Practices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31979" y="6328228"/>
            <a:ext cx="406858" cy="365125"/>
          </a:xfrm>
        </p:spPr>
        <p:txBody>
          <a:bodyPr/>
          <a:lstStyle/>
          <a:p>
            <a:fld id="{CA4E3105-C0A6-4D30-8537-6286D1E1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3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73528" y="6337162"/>
            <a:ext cx="539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Windows Phone Controls, Animations and Good UI and UX Practices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31979" y="6328228"/>
            <a:ext cx="406858" cy="365125"/>
          </a:xfrm>
        </p:spPr>
        <p:txBody>
          <a:bodyPr/>
          <a:lstStyle/>
          <a:p>
            <a:fld id="{CA4E3105-C0A6-4D30-8537-6286D1E1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0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3528" y="6337162"/>
            <a:ext cx="539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Windows Phone Controls, Animations and Good UI and UX Practices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31979" y="6328228"/>
            <a:ext cx="406858" cy="365125"/>
          </a:xfrm>
        </p:spPr>
        <p:txBody>
          <a:bodyPr/>
          <a:lstStyle/>
          <a:p>
            <a:fld id="{CA4E3105-C0A6-4D30-8537-6286D1E1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5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3528" y="6337162"/>
            <a:ext cx="539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Windows Phone Controls, Animations and Good UI and UX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3105-C0A6-4D30-8537-6286D1E1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9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73528" y="6337162"/>
            <a:ext cx="539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Windows Phone Controls, Animations and Good UI and UX Practices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3105-C0A6-4D30-8537-6286D1E1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3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73528" y="6337162"/>
            <a:ext cx="539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| Windows Phone Controls, Animations and Good UI and UX Practices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3105-C0A6-4D30-8537-6286D1E1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7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6176963"/>
            <a:ext cx="12192000" cy="681037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862" y="6337162"/>
            <a:ext cx="6678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VIDUSH H. NAMAH | V.NAMAH@OUTLOOK.COM | TWEET @VHNAMAH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671" y="6328228"/>
            <a:ext cx="3891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A4E3105-C0A6-4D30-8537-6286D1E1FA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10949672" y="6321879"/>
            <a:ext cx="391204" cy="39120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" y="6104833"/>
            <a:ext cx="12192000" cy="721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2377"/>
            <a:ext cx="12192000" cy="721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8" descr="A crowd of people in a dark room&#10;&#10;Description generated with high confidence">
            <a:extLst>
              <a:ext uri="{FF2B5EF4-FFF2-40B4-BE49-F238E27FC236}">
                <a16:creationId xmlns:a16="http://schemas.microsoft.com/office/drawing/2014/main" id="{72F225F7-EC5A-4BB2-B02F-B8B623B79A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5258" t="5341" r="9551"/>
          <a:stretch/>
        </p:blipFill>
        <p:spPr>
          <a:xfrm>
            <a:off x="-4066" y="0"/>
            <a:ext cx="12196065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914589-792A-4FC8-A51A-56318FA19691}"/>
              </a:ext>
            </a:extLst>
          </p:cNvPr>
          <p:cNvSpPr/>
          <p:nvPr userDrawn="1"/>
        </p:nvSpPr>
        <p:spPr>
          <a:xfrm>
            <a:off x="386862" y="415783"/>
            <a:ext cx="11418276" cy="6077092"/>
          </a:xfrm>
          <a:prstGeom prst="rect">
            <a:avLst/>
          </a:prstGeom>
          <a:solidFill>
            <a:srgbClr val="222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81275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dirty="0" smtClean="0">
          <a:solidFill>
            <a:schemeClr val="accent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E929654-EA65-443C-89A0-8439E4328844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932264" y="1658937"/>
            <a:ext cx="7738790" cy="1325563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VIDUSH H. NAMAH</a:t>
            </a:r>
            <a:endParaRPr lang="en-US" b="1" dirty="0"/>
          </a:p>
        </p:txBody>
      </p:sp>
      <p:sp>
        <p:nvSpPr>
          <p:cNvPr id="16" name="object 5" descr="Beige rectangle">
            <a:extLst>
              <a:ext uri="{FF2B5EF4-FFF2-40B4-BE49-F238E27FC236}">
                <a16:creationId xmlns:a16="http://schemas.microsoft.com/office/drawing/2014/main" id="{D2543B6A-C1C2-4B7D-A304-66637ABA3A65}"/>
              </a:ext>
            </a:extLst>
          </p:cNvPr>
          <p:cNvSpPr/>
          <p:nvPr/>
        </p:nvSpPr>
        <p:spPr bwMode="white">
          <a:xfrm flipV="1">
            <a:off x="937287" y="2761302"/>
            <a:ext cx="7733767" cy="73343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sz="2800" dirty="0"/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B9AC723E-A339-4464-B67C-E4E17B8ED88D}"/>
              </a:ext>
            </a:extLst>
          </p:cNvPr>
          <p:cNvSpPr txBox="1">
            <a:spLocks/>
          </p:cNvSpPr>
          <p:nvPr/>
        </p:nvSpPr>
        <p:spPr bwMode="white">
          <a:xfrm>
            <a:off x="932264" y="3195389"/>
            <a:ext cx="9797770" cy="1179935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dirty="0">
                <a:solidFill>
                  <a:schemeClr val="bg1"/>
                </a:solidFill>
              </a:rPr>
              <a:t>DIGITAL ENTREPRENEUR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dirty="0">
                <a:solidFill>
                  <a:schemeClr val="bg1"/>
                </a:solidFill>
              </a:rPr>
              <a:t>INDEPENDENT CONSULTANT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A096A18C-1D51-4CC5-9B28-D1FD3639D707}"/>
              </a:ext>
            </a:extLst>
          </p:cNvPr>
          <p:cNvSpPr txBox="1">
            <a:spLocks/>
          </p:cNvSpPr>
          <p:nvPr/>
        </p:nvSpPr>
        <p:spPr bwMode="white">
          <a:xfrm>
            <a:off x="932264" y="4767014"/>
            <a:ext cx="9797770" cy="115612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400" b="1" dirty="0">
                <a:solidFill>
                  <a:schemeClr val="bg1"/>
                </a:solidFill>
              </a:rPr>
              <a:t>MOST RECENT ADVENTURE: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ENTREPRENEURSHIP ON THE RIGHT TRACK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6B4460-668E-4154-92D0-39BD2BC45DF4}"/>
              </a:ext>
            </a:extLst>
          </p:cNvPr>
          <p:cNvSpPr/>
          <p:nvPr/>
        </p:nvSpPr>
        <p:spPr>
          <a:xfrm>
            <a:off x="9276574" y="3021504"/>
            <a:ext cx="2509026" cy="250902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417466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89AD3D3-D091-47FA-B81A-45D53C34B0A3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2229115" y="1528746"/>
            <a:ext cx="7733767" cy="1325563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ML .NET + WEB INTEGRATION</a:t>
            </a:r>
            <a:endParaRPr lang="en-US" dirty="0"/>
          </a:p>
        </p:txBody>
      </p:sp>
      <p:sp>
        <p:nvSpPr>
          <p:cNvPr id="14" name="object 5" descr="Beige rectangle">
            <a:extLst>
              <a:ext uri="{FF2B5EF4-FFF2-40B4-BE49-F238E27FC236}">
                <a16:creationId xmlns:a16="http://schemas.microsoft.com/office/drawing/2014/main" id="{7C04D02B-C4CD-4158-AF1A-61731C8DF43F}"/>
              </a:ext>
            </a:extLst>
          </p:cNvPr>
          <p:cNvSpPr/>
          <p:nvPr/>
        </p:nvSpPr>
        <p:spPr bwMode="white">
          <a:xfrm flipV="1">
            <a:off x="2229116" y="2780966"/>
            <a:ext cx="7733767" cy="73343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sz="2800" dirty="0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3F67A5A3-B64B-4CD7-910E-040983FF5648}"/>
              </a:ext>
            </a:extLst>
          </p:cNvPr>
          <p:cNvSpPr txBox="1">
            <a:spLocks/>
          </p:cNvSpPr>
          <p:nvPr/>
        </p:nvSpPr>
        <p:spPr bwMode="white">
          <a:xfrm>
            <a:off x="2229115" y="3429000"/>
            <a:ext cx="7733767" cy="1417476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bg1"/>
                </a:solidFill>
              </a:rPr>
              <a:t>MACHINE LEARNING</a:t>
            </a:r>
          </a:p>
          <a:p>
            <a:pPr marL="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bg1"/>
                </a:solidFill>
              </a:rPr>
              <a:t>MADE FOR .NET</a:t>
            </a:r>
          </a:p>
        </p:txBody>
      </p:sp>
    </p:spTree>
    <p:extLst>
      <p:ext uri="{BB962C8B-B14F-4D97-AF65-F5344CB8AC3E}">
        <p14:creationId xmlns:p14="http://schemas.microsoft.com/office/powerpoint/2010/main" val="50088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89AD3D3-D091-47FA-B81A-45D53C34B0A3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2229115" y="1528746"/>
            <a:ext cx="7733767" cy="1325563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MACHINE LEARNING</a:t>
            </a:r>
            <a:endParaRPr lang="en-US" dirty="0"/>
          </a:p>
        </p:txBody>
      </p:sp>
      <p:sp>
        <p:nvSpPr>
          <p:cNvPr id="14" name="object 5" descr="Beige rectangle">
            <a:extLst>
              <a:ext uri="{FF2B5EF4-FFF2-40B4-BE49-F238E27FC236}">
                <a16:creationId xmlns:a16="http://schemas.microsoft.com/office/drawing/2014/main" id="{7C04D02B-C4CD-4158-AF1A-61731C8DF43F}"/>
              </a:ext>
            </a:extLst>
          </p:cNvPr>
          <p:cNvSpPr/>
          <p:nvPr/>
        </p:nvSpPr>
        <p:spPr bwMode="white">
          <a:xfrm flipV="1">
            <a:off x="2229116" y="2780966"/>
            <a:ext cx="7733767" cy="73343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sz="2800" dirty="0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3F67A5A3-B64B-4CD7-910E-040983FF5648}"/>
              </a:ext>
            </a:extLst>
          </p:cNvPr>
          <p:cNvSpPr txBox="1">
            <a:spLocks/>
          </p:cNvSpPr>
          <p:nvPr/>
        </p:nvSpPr>
        <p:spPr bwMode="white">
          <a:xfrm>
            <a:off x="2229115" y="3429000"/>
            <a:ext cx="7733767" cy="1417476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bg1"/>
                </a:solidFill>
              </a:rPr>
              <a:t>SOME SAY IT’S JUST A SERIES OF IF..ELSE NESTED TO INFINITY!</a:t>
            </a:r>
          </a:p>
        </p:txBody>
      </p:sp>
    </p:spTree>
    <p:extLst>
      <p:ext uri="{BB962C8B-B14F-4D97-AF65-F5344CB8AC3E}">
        <p14:creationId xmlns:p14="http://schemas.microsoft.com/office/powerpoint/2010/main" val="159558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89AD3D3-D091-47FA-B81A-45D53C34B0A3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2229115" y="1528746"/>
            <a:ext cx="7733767" cy="1325563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MACHINE LEARNING</a:t>
            </a:r>
            <a:endParaRPr lang="en-US" dirty="0"/>
          </a:p>
        </p:txBody>
      </p:sp>
      <p:sp>
        <p:nvSpPr>
          <p:cNvPr id="14" name="object 5" descr="Beige rectangle">
            <a:extLst>
              <a:ext uri="{FF2B5EF4-FFF2-40B4-BE49-F238E27FC236}">
                <a16:creationId xmlns:a16="http://schemas.microsoft.com/office/drawing/2014/main" id="{7C04D02B-C4CD-4158-AF1A-61731C8DF43F}"/>
              </a:ext>
            </a:extLst>
          </p:cNvPr>
          <p:cNvSpPr/>
          <p:nvPr/>
        </p:nvSpPr>
        <p:spPr bwMode="white">
          <a:xfrm flipV="1">
            <a:off x="2229116" y="2780966"/>
            <a:ext cx="7733767" cy="73343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sz="2800" dirty="0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3F67A5A3-B64B-4CD7-910E-040983FF5648}"/>
              </a:ext>
            </a:extLst>
          </p:cNvPr>
          <p:cNvSpPr txBox="1">
            <a:spLocks/>
          </p:cNvSpPr>
          <p:nvPr/>
        </p:nvSpPr>
        <p:spPr bwMode="white">
          <a:xfrm>
            <a:off x="973393" y="3151800"/>
            <a:ext cx="10245213" cy="2096729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bg1"/>
                </a:solidFill>
              </a:rPr>
              <a:t>USE OF STATISTICS AND ALGORITHMS</a:t>
            </a:r>
          </a:p>
          <a:p>
            <a:pPr marL="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bg1"/>
                </a:solidFill>
              </a:rPr>
              <a:t>SOME FORM OF GROWING “INTELLIGENCE”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BASED ON PATTERNS AND INFERENCE</a:t>
            </a:r>
          </a:p>
        </p:txBody>
      </p:sp>
    </p:spTree>
    <p:extLst>
      <p:ext uri="{BB962C8B-B14F-4D97-AF65-F5344CB8AC3E}">
        <p14:creationId xmlns:p14="http://schemas.microsoft.com/office/powerpoint/2010/main" val="79967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89AD3D3-D091-47FA-B81A-45D53C34B0A3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2229115" y="1528746"/>
            <a:ext cx="7733767" cy="1325563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MACHINE LEARNING</a:t>
            </a:r>
            <a:endParaRPr lang="en-US" dirty="0"/>
          </a:p>
        </p:txBody>
      </p:sp>
      <p:sp>
        <p:nvSpPr>
          <p:cNvPr id="14" name="object 5" descr="Beige rectangle">
            <a:extLst>
              <a:ext uri="{FF2B5EF4-FFF2-40B4-BE49-F238E27FC236}">
                <a16:creationId xmlns:a16="http://schemas.microsoft.com/office/drawing/2014/main" id="{7C04D02B-C4CD-4158-AF1A-61731C8DF43F}"/>
              </a:ext>
            </a:extLst>
          </p:cNvPr>
          <p:cNvSpPr/>
          <p:nvPr/>
        </p:nvSpPr>
        <p:spPr bwMode="white">
          <a:xfrm flipV="1">
            <a:off x="2229116" y="2780966"/>
            <a:ext cx="7733767" cy="73343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sz="2800" dirty="0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3F67A5A3-B64B-4CD7-910E-040983FF5648}"/>
              </a:ext>
            </a:extLst>
          </p:cNvPr>
          <p:cNvSpPr txBox="1">
            <a:spLocks/>
          </p:cNvSpPr>
          <p:nvPr/>
        </p:nvSpPr>
        <p:spPr bwMode="white">
          <a:xfrm>
            <a:off x="973393" y="3429000"/>
            <a:ext cx="10245213" cy="1819529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bg1"/>
                </a:solidFill>
              </a:rPr>
              <a:t>ROUGH OVERVIEW OF HOW IT WORKS</a:t>
            </a:r>
          </a:p>
          <a:p>
            <a:pPr marL="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bg1"/>
                </a:solidFill>
              </a:rPr>
              <a:t>DATA + LEARNING = ML MODEL</a:t>
            </a:r>
          </a:p>
        </p:txBody>
      </p:sp>
    </p:spTree>
    <p:extLst>
      <p:ext uri="{BB962C8B-B14F-4D97-AF65-F5344CB8AC3E}">
        <p14:creationId xmlns:p14="http://schemas.microsoft.com/office/powerpoint/2010/main" val="253767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3F67A5A3-B64B-4CD7-910E-040983FF5648}"/>
              </a:ext>
            </a:extLst>
          </p:cNvPr>
          <p:cNvSpPr txBox="1">
            <a:spLocks/>
          </p:cNvSpPr>
          <p:nvPr/>
        </p:nvSpPr>
        <p:spPr bwMode="white">
          <a:xfrm>
            <a:off x="973393" y="1654277"/>
            <a:ext cx="10245213" cy="3549445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bg1"/>
                </a:solidFill>
              </a:rPr>
              <a:t>PREPARING YOUR DATA</a:t>
            </a:r>
          </a:p>
          <a:p>
            <a:pPr marL="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bg1"/>
                </a:solidFill>
              </a:rPr>
              <a:t>LOADING THE DATA IN YOUR PROJECT</a:t>
            </a:r>
          </a:p>
          <a:p>
            <a:pPr marL="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bg1"/>
                </a:solidFill>
              </a:rPr>
              <a:t>BUILDING – TRAINING THE MODEL</a:t>
            </a:r>
          </a:p>
          <a:p>
            <a:pPr marL="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bg1"/>
                </a:solidFill>
              </a:rPr>
              <a:t>EVALUATION OF THE MODEL</a:t>
            </a:r>
          </a:p>
          <a:p>
            <a:pPr marL="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bg1"/>
                </a:solidFill>
              </a:rPr>
              <a:t>CONSUMING THE MODEL</a:t>
            </a:r>
          </a:p>
        </p:txBody>
      </p:sp>
    </p:spTree>
    <p:extLst>
      <p:ext uri="{BB962C8B-B14F-4D97-AF65-F5344CB8AC3E}">
        <p14:creationId xmlns:p14="http://schemas.microsoft.com/office/powerpoint/2010/main" val="250088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3F67A5A3-B64B-4CD7-910E-040983FF5648}"/>
              </a:ext>
            </a:extLst>
          </p:cNvPr>
          <p:cNvSpPr txBox="1">
            <a:spLocks/>
          </p:cNvSpPr>
          <p:nvPr/>
        </p:nvSpPr>
        <p:spPr bwMode="white">
          <a:xfrm>
            <a:off x="973394" y="3772063"/>
            <a:ext cx="10245213" cy="1054509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bg1"/>
                </a:solidFill>
              </a:rPr>
              <a:t>CODE N CRASH TIME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945706-2BE7-4366-BE78-3C41B9FF9AC3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973394" y="4163791"/>
            <a:ext cx="10245212" cy="132556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BUILDING A WEB API USING OUR CUSTOM TRAINED ML.NET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260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3F67A5A3-B64B-4CD7-910E-040983FF5648}"/>
              </a:ext>
            </a:extLst>
          </p:cNvPr>
          <p:cNvSpPr txBox="1">
            <a:spLocks/>
          </p:cNvSpPr>
          <p:nvPr/>
        </p:nvSpPr>
        <p:spPr bwMode="white">
          <a:xfrm>
            <a:off x="973394" y="3772063"/>
            <a:ext cx="10245213" cy="1054509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b="1" dirty="0">
                <a:solidFill>
                  <a:schemeClr val="bg1"/>
                </a:solidFill>
              </a:rPr>
              <a:t>FIND THE CODE ONLINE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945706-2BE7-4366-BE78-3C41B9FF9AC3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973394" y="4163791"/>
            <a:ext cx="10245212" cy="132556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https://github.com/VHNamah/Samples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99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crowd of people in a dark room&#10;&#10;Description generated with high confidence">
            <a:extLst>
              <a:ext uri="{FF2B5EF4-FFF2-40B4-BE49-F238E27FC236}">
                <a16:creationId xmlns:a16="http://schemas.microsoft.com/office/drawing/2014/main" id="{9B7717DB-3F27-40B5-8E2C-96AFE7B67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8" r="9551"/>
          <a:stretch/>
        </p:blipFill>
        <p:spPr>
          <a:xfrm>
            <a:off x="0" y="-612"/>
            <a:ext cx="12196065" cy="685922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E929654-EA65-443C-89A0-8439E4328844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932264" y="1658937"/>
            <a:ext cx="7738790" cy="1325563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VIDUSH H. NAMAH</a:t>
            </a:r>
            <a:endParaRPr lang="en-US" b="1" dirty="0"/>
          </a:p>
        </p:txBody>
      </p:sp>
      <p:sp>
        <p:nvSpPr>
          <p:cNvPr id="16" name="object 5" descr="Beige rectangle">
            <a:extLst>
              <a:ext uri="{FF2B5EF4-FFF2-40B4-BE49-F238E27FC236}">
                <a16:creationId xmlns:a16="http://schemas.microsoft.com/office/drawing/2014/main" id="{D2543B6A-C1C2-4B7D-A304-66637ABA3A65}"/>
              </a:ext>
            </a:extLst>
          </p:cNvPr>
          <p:cNvSpPr/>
          <p:nvPr/>
        </p:nvSpPr>
        <p:spPr bwMode="white">
          <a:xfrm flipV="1">
            <a:off x="937287" y="2761302"/>
            <a:ext cx="7733767" cy="73343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sz="2800" dirty="0"/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B9AC723E-A339-4464-B67C-E4E17B8ED88D}"/>
              </a:ext>
            </a:extLst>
          </p:cNvPr>
          <p:cNvSpPr txBox="1">
            <a:spLocks/>
          </p:cNvSpPr>
          <p:nvPr/>
        </p:nvSpPr>
        <p:spPr bwMode="white">
          <a:xfrm>
            <a:off x="932264" y="3195389"/>
            <a:ext cx="9797770" cy="1179935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dirty="0">
                <a:solidFill>
                  <a:schemeClr val="bg1"/>
                </a:solidFill>
              </a:rPr>
              <a:t>DIGITAL ENTREPRENEUR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dirty="0">
                <a:solidFill>
                  <a:schemeClr val="bg1"/>
                </a:solidFill>
              </a:rPr>
              <a:t>INDEPENDENT CONSULTANT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A096A18C-1D51-4CC5-9B28-D1FD3639D707}"/>
              </a:ext>
            </a:extLst>
          </p:cNvPr>
          <p:cNvSpPr txBox="1">
            <a:spLocks/>
          </p:cNvSpPr>
          <p:nvPr/>
        </p:nvSpPr>
        <p:spPr bwMode="white">
          <a:xfrm>
            <a:off x="932264" y="4767014"/>
            <a:ext cx="9797770" cy="115612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400" b="1" dirty="0">
                <a:solidFill>
                  <a:schemeClr val="bg1"/>
                </a:solidFill>
              </a:rPr>
              <a:t>MOST RECENT ADVENTURE: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ENTREPRENEURSHIP ON THE RIGHT TRACK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6B4460-668E-4154-92D0-39BD2BC45DF4}"/>
              </a:ext>
            </a:extLst>
          </p:cNvPr>
          <p:cNvSpPr/>
          <p:nvPr/>
        </p:nvSpPr>
        <p:spPr>
          <a:xfrm>
            <a:off x="9276574" y="3021504"/>
            <a:ext cx="2509026" cy="250902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85485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10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11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12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1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15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16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17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18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19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2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20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21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2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6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C1E37863-6894-4105-B98C-BE1DE607BED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C42CB27-2BFC-46A9-95B2-53D43A81552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5FAC6C0-B994-44B2-A3E3-78D37B7E984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0ECA119-8BFF-43E9-A0A8-522A9210267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FB5EF53-48A7-4E22-B983-F134552595F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E517A3C-94F5-46E1-BACD-F2283ADFC77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B1CF4E5-6326-4D6E-A945-2C27C3E4C25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22A1BD4-124E-4AAD-9C58-1889BBC6731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D23AEA9-886C-4D2A-9D85-C5B79524B5A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244ABA7B-3E53-45BC-8B7B-D63A9BBDB863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4E9B307-23CF-427E-A979-949C7E12F1C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81601DE-096D-450A-8E3A-EF0FE5157BE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2916695-4BEC-4CD3-AAEC-38DD29DF11C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6420F62-39F3-4B0F-8BE4-4DE2315B30B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58AA3EB-E3AC-4E4C-B1CB-EC94D300D8B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4D6F0C7-8E51-4681-96DB-A3E90BAA7B2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C7A6771-216A-4953-BE4C-20676D1CD0F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7CBDBF9-6AF0-4917-BCC2-A910DDACF6F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F13DF56-079B-431A-80CF-043C7271E34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82325AE-CAAB-42D1-9E07-DF0AD109B02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C6C50A6-9990-4E21-A6BE-FEFE9602181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6C78372-3F9D-41EF-BB53-2452B72E1D5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5962</TotalTime>
  <Words>137</Words>
  <Application>Microsoft Office PowerPoint</Application>
  <PresentationFormat>Widescreen</PresentationFormat>
  <Paragraphs>35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Segoe UI Semibold</vt:lpstr>
      <vt:lpstr>Office Theme</vt:lpstr>
      <vt:lpstr>VIDUSH H. NAMAH</vt:lpstr>
      <vt:lpstr>ML .NET + WEB INTEGRATION</vt:lpstr>
      <vt:lpstr>MACHINE LEARNING</vt:lpstr>
      <vt:lpstr>MACHINE LEARNING</vt:lpstr>
      <vt:lpstr>MACHINE LEARNING</vt:lpstr>
      <vt:lpstr>PowerPoint Presentation</vt:lpstr>
      <vt:lpstr>BUILDING A WEB API USING OUR CUSTOM TRAINED ML.NET MODEL</vt:lpstr>
      <vt:lpstr>https://github.com/VHNamah/Samples</vt:lpstr>
      <vt:lpstr>VIDUSH H. NAMAH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Nirvan Pagooah</dc:creator>
  <cp:lastModifiedBy>Vidush H. Namah</cp:lastModifiedBy>
  <cp:revision>171</cp:revision>
  <dcterms:created xsi:type="dcterms:W3CDTF">2014-03-26T12:35:35Z</dcterms:created>
  <dcterms:modified xsi:type="dcterms:W3CDTF">2019-09-05T11:33:58Z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