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3"/>
  </p:sldMasterIdLst>
  <p:notesMasterIdLst>
    <p:notesMasterId r:id="rId34"/>
  </p:notesMasterIdLst>
  <p:handoutMasterIdLst>
    <p:handoutMasterId r:id="rId35"/>
  </p:handoutMasterIdLst>
  <p:sldIdLst>
    <p:sldId id="355" r:id="rId24"/>
    <p:sldId id="315" r:id="rId25"/>
    <p:sldId id="356" r:id="rId26"/>
    <p:sldId id="357" r:id="rId27"/>
    <p:sldId id="363" r:id="rId28"/>
    <p:sldId id="359" r:id="rId29"/>
    <p:sldId id="364" r:id="rId30"/>
    <p:sldId id="360" r:id="rId31"/>
    <p:sldId id="361" r:id="rId32"/>
    <p:sldId id="36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222246"/>
    <a:srgbClr val="F3F3F4"/>
    <a:srgbClr val="FFFFFF"/>
    <a:srgbClr val="222222"/>
    <a:srgbClr val="2323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1" autoAdjust="0"/>
    <p:restoredTop sz="90399" autoAdjust="0"/>
  </p:normalViewPr>
  <p:slideViewPr>
    <p:cSldViewPr snapToGrid="0">
      <p:cViewPr varScale="1">
        <p:scale>
          <a:sx n="78" d="100"/>
          <a:sy n="78" d="100"/>
        </p:scale>
        <p:origin x="1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96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3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Master" Target="slideMasters/slideMaster1.xml"/><Relationship Id="rId28" Type="http://schemas.openxmlformats.org/officeDocument/2006/relationships/slide" Target="slides/slide5.xml"/><Relationship Id="rId36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41701-ABCF-457F-AA4D-6A311889FA5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BE5D2-2C36-4746-A42D-EE8538B2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43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51D69-832B-4E82-A431-4C36A38A535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C509A-E30B-4034-9FC7-6F3CF72D9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56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509A-E30B-4034-9FC7-6F3CF72D94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84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509A-E30B-4034-9FC7-6F3CF72D94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19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509A-E30B-4034-9FC7-6F3CF72D94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84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509A-E30B-4034-9FC7-6F3CF72D94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509A-E30B-4034-9FC7-6F3CF72D94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50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509A-E30B-4034-9FC7-6F3CF72D94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4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509A-E30B-4034-9FC7-6F3CF72D94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95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509A-E30B-4034-9FC7-6F3CF72D94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3528" y="6337162"/>
            <a:ext cx="539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Windows Phone Controls, Animations and Good UI and UX Practices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671" y="6328228"/>
            <a:ext cx="3891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A4E3105-C0A6-4D30-8537-6286D1E1F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1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3528" y="6337162"/>
            <a:ext cx="539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Windows Phone Controls, Animations and Good UI and UX Practices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3105-C0A6-4D30-8537-6286D1E1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8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3528" y="6337162"/>
            <a:ext cx="539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Windows Phone Controls, Animations and Good UI and UX Practices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3105-C0A6-4D30-8537-6286D1E1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3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2163" y="6320010"/>
            <a:ext cx="539228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| Windows Phone Controls, Animations and Good UI and UX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3105-C0A6-4D30-8537-6286D1E1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0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3528" y="6337162"/>
            <a:ext cx="539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Windows Phone Controls, Animations and Good UI and UX Practices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1978" y="6328228"/>
            <a:ext cx="415471" cy="365125"/>
          </a:xfrm>
        </p:spPr>
        <p:txBody>
          <a:bodyPr/>
          <a:lstStyle>
            <a:lvl1pPr algn="ctr">
              <a:defRPr/>
            </a:lvl1pPr>
          </a:lstStyle>
          <a:p>
            <a:fld id="{CA4E3105-C0A6-4D30-8537-6286D1E1F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73528" y="6337162"/>
            <a:ext cx="539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Windows Phone Controls, Animations and Good UI and UX Practices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31979" y="6328228"/>
            <a:ext cx="406858" cy="365125"/>
          </a:xfrm>
        </p:spPr>
        <p:txBody>
          <a:bodyPr/>
          <a:lstStyle/>
          <a:p>
            <a:fld id="{CA4E3105-C0A6-4D30-8537-6286D1E1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3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73528" y="6337162"/>
            <a:ext cx="539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Windows Phone Controls, Animations and Good UI and UX Practices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31979" y="6328228"/>
            <a:ext cx="406858" cy="365125"/>
          </a:xfrm>
        </p:spPr>
        <p:txBody>
          <a:bodyPr/>
          <a:lstStyle/>
          <a:p>
            <a:fld id="{CA4E3105-C0A6-4D30-8537-6286D1E1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0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3528" y="6337162"/>
            <a:ext cx="539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Windows Phone Controls, Animations and Good UI and UX Practices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31979" y="6328228"/>
            <a:ext cx="406858" cy="365125"/>
          </a:xfrm>
        </p:spPr>
        <p:txBody>
          <a:bodyPr/>
          <a:lstStyle/>
          <a:p>
            <a:fld id="{CA4E3105-C0A6-4D30-8537-6286D1E1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5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3528" y="6337162"/>
            <a:ext cx="539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Windows Phone Controls, Animations and Good UI and UX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3105-C0A6-4D30-8537-6286D1E1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9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73528" y="6337162"/>
            <a:ext cx="539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Windows Phone Controls, Animations and Good UI and UX Practices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3105-C0A6-4D30-8537-6286D1E1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3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73528" y="6337162"/>
            <a:ext cx="539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Windows Phone Controls, Animations and Good UI and UX Practices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3105-C0A6-4D30-8537-6286D1E1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7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6176963"/>
            <a:ext cx="12192000" cy="68103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862" y="6337162"/>
            <a:ext cx="6678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VIDUSH H. NAMAH | V.NAMAH@OUTLOOK.COM | TWEET @VHNAMAH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671" y="6328228"/>
            <a:ext cx="3891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A4E3105-C0A6-4D30-8537-6286D1E1FA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10949672" y="6321879"/>
            <a:ext cx="391204" cy="39120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" y="6104833"/>
            <a:ext cx="12192000" cy="721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2377"/>
            <a:ext cx="12192000" cy="721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8" descr="A crowd of people in a dark room&#10;&#10;Description generated with high confidence">
            <a:extLst>
              <a:ext uri="{FF2B5EF4-FFF2-40B4-BE49-F238E27FC236}">
                <a16:creationId xmlns:a16="http://schemas.microsoft.com/office/drawing/2014/main" id="{72F225F7-EC5A-4BB2-B02F-B8B623B79A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5258" t="5341" r="9551"/>
          <a:stretch/>
        </p:blipFill>
        <p:spPr>
          <a:xfrm>
            <a:off x="-4066" y="0"/>
            <a:ext cx="12196065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914589-792A-4FC8-A51A-56318FA19691}"/>
              </a:ext>
            </a:extLst>
          </p:cNvPr>
          <p:cNvSpPr/>
          <p:nvPr userDrawn="1"/>
        </p:nvSpPr>
        <p:spPr>
          <a:xfrm>
            <a:off x="386862" y="415783"/>
            <a:ext cx="11418276" cy="607709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81275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dirty="0" smtClean="0">
          <a:solidFill>
            <a:schemeClr val="accent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510644-3AB7-4900-8510-3B67764D5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03"/>
          <a:stretch/>
        </p:blipFill>
        <p:spPr>
          <a:xfrm>
            <a:off x="8170561" y="0"/>
            <a:ext cx="402144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4968E9-9D14-44FF-B7B8-A02BE690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168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6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510644-3AB7-4900-8510-3B67764D5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03"/>
          <a:stretch/>
        </p:blipFill>
        <p:spPr>
          <a:xfrm>
            <a:off x="8170561" y="0"/>
            <a:ext cx="402144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4968E9-9D14-44FF-B7B8-A02BE690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168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6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89AD3D3-D091-47FA-B81A-45D53C34B0A3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2229115" y="1528746"/>
            <a:ext cx="7733767" cy="1325563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VUEJS +FIREBASE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object 5" descr="Beige rectangle">
            <a:extLst>
              <a:ext uri="{FF2B5EF4-FFF2-40B4-BE49-F238E27FC236}">
                <a16:creationId xmlns:a16="http://schemas.microsoft.com/office/drawing/2014/main" id="{7C04D02B-C4CD-4158-AF1A-61731C8DF43F}"/>
              </a:ext>
            </a:extLst>
          </p:cNvPr>
          <p:cNvSpPr/>
          <p:nvPr/>
        </p:nvSpPr>
        <p:spPr bwMode="white">
          <a:xfrm flipV="1">
            <a:off x="2229116" y="2780966"/>
            <a:ext cx="7733767" cy="73343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3F67A5A3-B64B-4CD7-910E-040983FF5648}"/>
              </a:ext>
            </a:extLst>
          </p:cNvPr>
          <p:cNvSpPr txBox="1">
            <a:spLocks/>
          </p:cNvSpPr>
          <p:nvPr/>
        </p:nvSpPr>
        <p:spPr bwMode="white">
          <a:xfrm>
            <a:off x="2229115" y="3429000"/>
            <a:ext cx="7733767" cy="1417476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</a:rPr>
              <a:t>EASY WEB DEVELOPMENT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</a:rPr>
              <a:t>EASIER CLOUD INTEGRATION</a:t>
            </a:r>
          </a:p>
        </p:txBody>
      </p:sp>
    </p:spTree>
    <p:extLst>
      <p:ext uri="{BB962C8B-B14F-4D97-AF65-F5344CB8AC3E}">
        <p14:creationId xmlns:p14="http://schemas.microsoft.com/office/powerpoint/2010/main" val="50088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2F5780-D803-4B2E-ADD9-09F2D0D777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90" r="16371" b="6369"/>
          <a:stretch/>
        </p:blipFill>
        <p:spPr>
          <a:xfrm>
            <a:off x="514533" y="672819"/>
            <a:ext cx="8209936" cy="551236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02CED67-FA3E-4CC1-A51C-5E39A88277A1}"/>
              </a:ext>
            </a:extLst>
          </p:cNvPr>
          <p:cNvGrpSpPr/>
          <p:nvPr/>
        </p:nvGrpSpPr>
        <p:grpSpPr>
          <a:xfrm>
            <a:off x="8724469" y="1392435"/>
            <a:ext cx="2956254" cy="4073128"/>
            <a:chOff x="8440723" y="485316"/>
            <a:chExt cx="3240000" cy="446407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4F03980-1DB1-49B6-8BCC-80C98D3D12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0723" y="485316"/>
              <a:ext cx="3240000" cy="162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616155C-1CAC-47EF-8718-3CA2D057CB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0723" y="2105317"/>
              <a:ext cx="3240000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4EE7351-DD2A-46EE-8692-F123ABB07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40723" y="4175142"/>
              <a:ext cx="3240000" cy="7742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558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063E6C-0E85-4427-AA32-5C24AB171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5" y="1572288"/>
            <a:ext cx="10884310" cy="4533388"/>
          </a:xfrm>
          <a:prstGeom prst="rect">
            <a:avLst/>
          </a:prstGeom>
        </p:spPr>
      </p:pic>
      <p:pic>
        <p:nvPicPr>
          <p:cNvPr id="2050" name="Picture 2" descr="Image result for firebase logo">
            <a:extLst>
              <a:ext uri="{FF2B5EF4-FFF2-40B4-BE49-F238E27FC236}">
                <a16:creationId xmlns:a16="http://schemas.microsoft.com/office/drawing/2014/main" id="{C34665A1-42F6-49F4-85B6-A9C9AF9A4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555" y="592392"/>
            <a:ext cx="4050890" cy="139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67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A7D421-CF3D-43E0-B015-A3EC0E5448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69" b="8722"/>
          <a:stretch/>
        </p:blipFill>
        <p:spPr>
          <a:xfrm>
            <a:off x="717639" y="3701233"/>
            <a:ext cx="10756721" cy="23500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583DA2-6FEF-4252-9309-47DA10F76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27" y="549070"/>
            <a:ext cx="2243133" cy="2879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97DD88-6D56-498E-95C8-6B11A0F6F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9060" y="1463163"/>
            <a:ext cx="88392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9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3F67A5A3-B64B-4CD7-910E-040983FF5648}"/>
              </a:ext>
            </a:extLst>
          </p:cNvPr>
          <p:cNvSpPr txBox="1">
            <a:spLocks/>
          </p:cNvSpPr>
          <p:nvPr/>
        </p:nvSpPr>
        <p:spPr bwMode="white">
          <a:xfrm>
            <a:off x="973393" y="1350706"/>
            <a:ext cx="10245213" cy="4156588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</a:rPr>
              <a:t>SIGN UP TO PROJECT-CHATTONS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</a:rPr>
              <a:t>LOAD MESSAGES FROM FIRESTORE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</a:rPr>
              <a:t>RENDER CHAT BUBBLES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</a:rPr>
              <a:t>SEND TEXT MESSAGE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</a:rPr>
              <a:t>SAVE MESSAGE TO STORE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</a:rPr>
              <a:t>FIRESTORE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50088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838E7A-6F04-46A5-BD9D-1514F5C32C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34" y="816077"/>
            <a:ext cx="3044620" cy="5412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DE9E0C-A943-4FE5-872D-8F35E6DC71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200" y="816077"/>
            <a:ext cx="3045600" cy="54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22F579-E99E-44E1-ACB2-9451DA1FE8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146" y="816077"/>
            <a:ext cx="3045600" cy="54144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4C89386-0600-44B6-8952-E53F7C32D7E2}"/>
              </a:ext>
            </a:extLst>
          </p:cNvPr>
          <p:cNvSpPr/>
          <p:nvPr/>
        </p:nvSpPr>
        <p:spPr>
          <a:xfrm>
            <a:off x="3844413" y="3255706"/>
            <a:ext cx="599768" cy="346587"/>
          </a:xfrm>
          <a:prstGeom prst="rightArrow">
            <a:avLst>
              <a:gd name="adj1" fmla="val 50000"/>
              <a:gd name="adj2" fmla="val 7553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D5F3576-1DD9-420E-AC43-21A6BD288233}"/>
              </a:ext>
            </a:extLst>
          </p:cNvPr>
          <p:cNvSpPr/>
          <p:nvPr/>
        </p:nvSpPr>
        <p:spPr>
          <a:xfrm>
            <a:off x="7747819" y="3255706"/>
            <a:ext cx="599768" cy="346587"/>
          </a:xfrm>
          <a:prstGeom prst="rightArrow">
            <a:avLst>
              <a:gd name="adj1" fmla="val 50000"/>
              <a:gd name="adj2" fmla="val 7553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98968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3F67A5A3-B64B-4CD7-910E-040983FF5648}"/>
              </a:ext>
            </a:extLst>
          </p:cNvPr>
          <p:cNvSpPr txBox="1">
            <a:spLocks/>
          </p:cNvSpPr>
          <p:nvPr/>
        </p:nvSpPr>
        <p:spPr bwMode="white">
          <a:xfrm>
            <a:off x="973394" y="3772063"/>
            <a:ext cx="10245213" cy="1054509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</a:rPr>
              <a:t>CODE N CRASH TIME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945706-2BE7-4366-BE78-3C41B9FF9AC3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973394" y="4163791"/>
            <a:ext cx="10245212" cy="1325563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RUN THROUGH PROJECT-CHATTONS CODES</a:t>
            </a:r>
          </a:p>
        </p:txBody>
      </p:sp>
    </p:spTree>
    <p:extLst>
      <p:ext uri="{BB962C8B-B14F-4D97-AF65-F5344CB8AC3E}">
        <p14:creationId xmlns:p14="http://schemas.microsoft.com/office/powerpoint/2010/main" val="54260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3F67A5A3-B64B-4CD7-910E-040983FF5648}"/>
              </a:ext>
            </a:extLst>
          </p:cNvPr>
          <p:cNvSpPr txBox="1">
            <a:spLocks/>
          </p:cNvSpPr>
          <p:nvPr/>
        </p:nvSpPr>
        <p:spPr bwMode="white">
          <a:xfrm>
            <a:off x="973394" y="3772063"/>
            <a:ext cx="10245213" cy="1054509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</a:rPr>
              <a:t>FIND THE CODE ONLINE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945706-2BE7-4366-BE78-3C41B9FF9AC3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973394" y="4163791"/>
            <a:ext cx="10245212" cy="1325563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https://github.com/VHNamah/Samples</a:t>
            </a:r>
          </a:p>
        </p:txBody>
      </p:sp>
    </p:spTree>
    <p:extLst>
      <p:ext uri="{BB962C8B-B14F-4D97-AF65-F5344CB8AC3E}">
        <p14:creationId xmlns:p14="http://schemas.microsoft.com/office/powerpoint/2010/main" val="22799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0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1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3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4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5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16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1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19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2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4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5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6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7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8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244ABA7B-3E53-45BC-8B7B-D63A9BBDB86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1E37863-6894-4105-B98C-BE1DE607BED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F13DF56-079B-431A-80CF-043C7271E34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5FAC6C0-B994-44B2-A3E3-78D37B7E984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7CBDBF9-6AF0-4917-BCC2-A910DDACF6F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B1CF4E5-6326-4D6E-A945-2C27C3E4C25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C42CB27-2BFC-46A9-95B2-53D43A81552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4E9B307-23CF-427E-A979-949C7E12F1C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C7A6771-216A-4953-BE4C-20676D1CD0F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6C78372-3F9D-41EF-BB53-2452B72E1D5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E517A3C-94F5-46E1-BACD-F2283ADFC77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4D6F0C7-8E51-4681-96DB-A3E90BAA7B2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58AA3EB-E3AC-4E4C-B1CB-EC94D300D8B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C6C50A6-9990-4E21-A6BE-FEFE9602181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FB5EF53-48A7-4E22-B983-F134552595F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6420F62-39F3-4B0F-8BE4-4DE2315B30B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82325AE-CAAB-42D1-9E07-DF0AD109B02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0ECA119-8BFF-43E9-A0A8-522A9210267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D23AEA9-886C-4D2A-9D85-C5B79524B5A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81601DE-096D-450A-8E3A-EF0FE5157BE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22A1BD4-124E-4AAD-9C58-1889BBC6731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2916695-4BEC-4CD3-AAEC-38DD29DF11C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6001</TotalTime>
  <Words>58</Words>
  <Application>Microsoft Office PowerPoint</Application>
  <PresentationFormat>Widescreen</PresentationFormat>
  <Paragraphs>21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Segoe UI Semibold</vt:lpstr>
      <vt:lpstr>Office Theme</vt:lpstr>
      <vt:lpstr>PowerPoint Presentation</vt:lpstr>
      <vt:lpstr>VUEJS +FIREBASE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 THROUGH PROJECT-CHATTONS CODES</vt:lpstr>
      <vt:lpstr>https://github.com/VHNamah/Samples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Nirvan Pagooah</dc:creator>
  <cp:lastModifiedBy>Vidush H. Namah</cp:lastModifiedBy>
  <cp:revision>178</cp:revision>
  <dcterms:created xsi:type="dcterms:W3CDTF">2014-03-26T12:35:35Z</dcterms:created>
  <dcterms:modified xsi:type="dcterms:W3CDTF">2019-10-05T07:26:23Z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