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731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0fc239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0fc2392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3c0fc2392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15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0fc239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0fc2392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3c0fc2392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757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b1095c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b1095c5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db1095c5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52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632a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632a4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45632a4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2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45632a4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45632a40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e45632a40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65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a7a9d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ca7a9d12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3ca7a9d12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289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ca7a9d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ca7a9d1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33ca7a9d12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379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ca7a9d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ca7a9d12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3ca7a9d12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29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ca7a9d1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ca7a9d12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3ca7a9d1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501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ca7a9d1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ca7a9d1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3ca7a9d1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8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39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ca7a9d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ca7a9d1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3ca7a9d1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ca7a9d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ca7a9d12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33ca7a9d12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70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ca7a9d1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ca7a9d12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a7a9d12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11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ca7a9d1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ca7a9d12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33ca7a9d12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919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12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b1095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b1095c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db1095c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0fc23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0fc239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c0fc239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5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c0fc23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c0fc2392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c0fc2392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68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0fc23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0fc239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3c0fc239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3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c0fc23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c0fc239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3c0fc2392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0fc23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0fc23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c0fc23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3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tack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00822" y="2163667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One-Way Hash Functions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One-Way Hash Functions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Integrity Verification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Committing a Secret Without Telling It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Password Verification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Trusted Timestamping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Integrity Verification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Changing one bit of the original data changes hash value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change in system files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if file downloaded from website is corrupted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50" y="2406250"/>
            <a:ext cx="8168297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a Secret Without Telling It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property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Disclosing the hash does not disclose the original message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Useful to commit secret without disclosing the secret itself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 - Stock Market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Need to make prediction about the stock market about a certain day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Publish the hash of the secret on your website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 the particular day, release the secret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Your audience can verify it against the hash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Verification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login into account, user needs to tell a secret (password)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Cannot store the secrets in their plaintext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 for: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storage where nobody can know what the password is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provided with a password, it verified against the stored password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Solution: one-way hash function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Linux stores passwords in the /etc/shadow file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38" y="5183700"/>
            <a:ext cx="9826726" cy="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Trusted Timestamping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Need</a:t>
            </a:r>
            <a:r>
              <a:rPr lang="en-US"/>
              <a:t>:  How to prove that a document existed prior to certain date ?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Timestamping Approaches: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1</a:t>
            </a:r>
            <a:r>
              <a:rPr lang="en-US"/>
              <a:t>: Publish one-way hash (instead of document) in a newspaper or a magazine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2</a:t>
            </a:r>
            <a:r>
              <a:rPr lang="en-US"/>
              <a:t>: Time Stamping Authority (TSA) can sign the document hash using private key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3</a:t>
            </a:r>
            <a:r>
              <a:rPr lang="en-US"/>
              <a:t>: 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Blockchain i.e. a growing list of record (blocks)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Publish document hash in a block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Blockchain depends on one-way hash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Collision Attacks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Popular one-way hash functions have trouble maintaining the collision-resistance property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will cover: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Security Impact of Collision Attacks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Different Files with the Same MD5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Programs with the Same MD5 Hash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Impact of Collision Attacks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Forging public-key certificates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Assume two certificate requests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www.attacker.com</a:t>
            </a:r>
            <a:r>
              <a:rPr lang="en-US"/>
              <a:t> have same hash due to collision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 signing of either request would be equivalent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can get certificate signed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without owning it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Integrity of Programs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Ask CA to sign a legitimate program’s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creates a malicious program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certificate for legitimate program is also valid for malicious version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two examples are theoretical with questionable feasibility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Different Files with the Same MD5 Hash 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md5collgen tool generates two files with same prefix 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0" y="2473600"/>
            <a:ext cx="8248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025" y="4021175"/>
            <a:ext cx="7029450" cy="57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025" y="4916475"/>
            <a:ext cx="7029451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Generate two files with same prefix and same suffix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Focus on  MD5, SHA-1, SHA-2 using Merkle-Damgard construction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Hash (M) = Hash (N), then for any input T, Hash (M || T) = Hash (N || 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50" y="3396048"/>
            <a:ext cx="8611701" cy="3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 (Contd.)</a:t>
            </a: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using out1.bin and out2.bin generated by md5collgen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608888"/>
            <a:ext cx="78867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One-way Hash Functions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Essential building block in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and collision resistant properties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authentication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Integrity preservation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Blockchain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Possible Attacks: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Length extension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attack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Programs with the Same MD5 Hash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two versions of program below with different value for xyz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650" y="2417024"/>
            <a:ext cx="7314700" cy="4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Program will be compiled into binary (fill xyz with fixed value)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Portion of binary containing xyz will be divided into three parts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38" y="2974848"/>
            <a:ext cx="9273326" cy="3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md5collgen on prefix: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two files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last 128 bit of each generated file is P and Q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P) = MD5 (prefix ||  Q)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 ||  suffix) = MD5 (prefix ||  Q ||  suffix)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838200" y="1292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292225"/>
            <a:ext cx="102203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759075"/>
            <a:ext cx="10258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63" y="3654413"/>
            <a:ext cx="102393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663" y="4540238"/>
            <a:ext cx="10239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function is an essential building block in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Important Properties: One-way and Collision resistant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authentication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Trusted Timestamping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Blockchain and Bitcoin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MAC used to preserve integrity of communication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are subject to length extension and collision attacks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One-way Hash Function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Difference from Hash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Hash function: maps arbitrary size data to data of fixed size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Example: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f(x) = x mod 1000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Properties: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One-way: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hash(m) = h</a:t>
            </a:r>
            <a:r>
              <a:rPr lang="en-US"/>
              <a:t>, difficult to find 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resistant: Difficult to find m1 and m2 s.t.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hash(m1) = hash(m2)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Common One-way Hash Functions: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 series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 series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One-Way Hash Functions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 stands for Message Digest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Developed by Ron Rivest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Includes MD2, MD4, MD5,and MD6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Status of Algorithms: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MD2, MD4 - severely broken (obsolete)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MD5 - collision resistance property broken, one-way property not broken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MD6 - developed in response to proposal by NIST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Published by NIST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Includes SHA-0, SHA-1, SHA-2, and SHA-3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Status of Algorithms: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SHA-0: withdrawn due to flaw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SHA-1: Designed by NSA; Collision attack found in 2017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SHA-2: Designed by NSA; Includes SHA-256 and SHA-512; Other truncated versions; No significant attack found yet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SHA-3: Released in 2015; Has different construction structure (compared to SHA-1 and SHA-2)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One-Way Hash Algorithm Works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Construction method called Merkle–Damgard (Figure)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by algorithms like MD5, SHA-1, and SHA-2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0" y="3460100"/>
            <a:ext cx="10047499" cy="2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Linux utility programs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md5sum, sha224sum, sha256sum, sha384sum and sha512sum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3838775"/>
            <a:ext cx="1033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 (Contd.)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openssl command to calculate hash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4" y="2879300"/>
            <a:ext cx="9523049" cy="31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One-Way Hash in Programs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Different languages including C/C++, Python, SQL, PHP provide support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Language specific: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MySQL - SHA2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 - Use hashlib package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 - Use functions from openssl/sha.h header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993</Words>
  <Application>Microsoft Office PowerPoint</Application>
  <PresentationFormat>Widescreen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One-Way Hash Functions</vt:lpstr>
      <vt:lpstr>Overview of One-way Hash Functions</vt:lpstr>
      <vt:lpstr>Properties of One-way Hash Function</vt:lpstr>
      <vt:lpstr>MD One-Way Hash Functions</vt:lpstr>
      <vt:lpstr>SHA </vt:lpstr>
      <vt:lpstr>How One-Way Hash Algorithm Works</vt:lpstr>
      <vt:lpstr>One-Way Hash Commands</vt:lpstr>
      <vt:lpstr>One-Way Hash Commands (Contd.)</vt:lpstr>
      <vt:lpstr>Computing One-Way Hash in Programs</vt:lpstr>
      <vt:lpstr>Applications of One-Way Hash Functions</vt:lpstr>
      <vt:lpstr>Integrity Verification</vt:lpstr>
      <vt:lpstr>Committing a Secret Without Telling It</vt:lpstr>
      <vt:lpstr>Password Verification </vt:lpstr>
      <vt:lpstr>Trusted Timestamping</vt:lpstr>
      <vt:lpstr>Hash Collision Attacks</vt:lpstr>
      <vt:lpstr>Security Impact of Collision Attacks</vt:lpstr>
      <vt:lpstr>Generating Two Different Files with the Same MD5 Hash </vt:lpstr>
      <vt:lpstr>Length Extension</vt:lpstr>
      <vt:lpstr>Length Extension (Contd.)</vt:lpstr>
      <vt:lpstr>Generating Two Programs with the Same MD5 Hash</vt:lpstr>
      <vt:lpstr>Two Programs with Same Hash (Contd.)</vt:lpstr>
      <vt:lpstr>Two Programs with Same Hash (Contd.)</vt:lpstr>
      <vt:lpstr>Two Programs with Same Hash (Contd.)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Renascence Tarafder Prapty</cp:lastModifiedBy>
  <cp:revision>5</cp:revision>
  <dcterms:modified xsi:type="dcterms:W3CDTF">2021-11-19T07:33:27Z</dcterms:modified>
</cp:coreProperties>
</file>